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1437" r:id="rId5"/>
    <p:sldId id="548" r:id="rId6"/>
    <p:sldId id="1475" r:id="rId7"/>
    <p:sldId id="1476" r:id="rId8"/>
    <p:sldId id="1479" r:id="rId9"/>
    <p:sldId id="1538" r:id="rId10"/>
    <p:sldId id="1536" r:id="rId11"/>
    <p:sldId id="1478" r:id="rId12"/>
    <p:sldId id="1537" r:id="rId13"/>
    <p:sldId id="1477" r:id="rId14"/>
    <p:sldId id="934" r:id="rId15"/>
    <p:sldId id="1512" r:id="rId16"/>
    <p:sldId id="1532" r:id="rId17"/>
    <p:sldId id="1511" r:id="rId18"/>
    <p:sldId id="1539" r:id="rId19"/>
    <p:sldId id="1531" r:id="rId20"/>
    <p:sldId id="1515" r:id="rId21"/>
    <p:sldId id="1516"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76"/>
            <p14:sldId id="1479"/>
            <p14:sldId id="1538"/>
            <p14:sldId id="1536"/>
            <p14:sldId id="1478"/>
            <p14:sldId id="1537"/>
            <p14:sldId id="1477"/>
            <p14:sldId id="934"/>
            <p14:sldId id="1512"/>
            <p14:sldId id="1532"/>
            <p14:sldId id="1511"/>
            <p14:sldId id="1539"/>
            <p14:sldId id="1531"/>
            <p14:sldId id="1515"/>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5297E0-6204-4A65-A206-28CDFAFEA369}" v="2568" dt="2026-05-25T20:20:13.863"/>
    <p1510:client id="{DA1FC92C-5053-46C0-B4F1-4E60C133E749}" v="6453" dt="2026-05-26T09:18:39.141"/>
    <p1510:client id="{DAE53019-5BDD-415D-9D7C-D6ED3791A3DC}" v="1157" dt="2026-05-26T09:21:03.74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msel ter, Marjan" userId="5bf7b4e5-383a-4bf6-a1ba-3724f9cc09cb" providerId="ADAL" clId="{7667DC48-2406-4F94-BA94-5BF632662154}"/>
    <pc:docChg chg="undo custSel modSld sldOrd">
      <pc:chgData name="Harmsel ter, Marjan" userId="5bf7b4e5-383a-4bf6-a1ba-3724f9cc09cb" providerId="ADAL" clId="{7667DC48-2406-4F94-BA94-5BF632662154}" dt="2026-05-26T08:07:47.766" v="336" actId="5793"/>
      <pc:docMkLst>
        <pc:docMk/>
      </pc:docMkLst>
      <pc:sldChg chg="modSp mod">
        <pc:chgData name="Harmsel ter, Marjan" userId="5bf7b4e5-383a-4bf6-a1ba-3724f9cc09cb" providerId="ADAL" clId="{7667DC48-2406-4F94-BA94-5BF632662154}" dt="2026-05-26T07:58:44.619" v="61" actId="1076"/>
        <pc:sldMkLst>
          <pc:docMk/>
          <pc:sldMk cId="2189114603" sldId="1437"/>
        </pc:sldMkLst>
        <pc:spChg chg="mod">
          <ac:chgData name="Harmsel ter, Marjan" userId="5bf7b4e5-383a-4bf6-a1ba-3724f9cc09cb" providerId="ADAL" clId="{7667DC48-2406-4F94-BA94-5BF632662154}" dt="2026-05-26T07:57:33.683" v="2" actId="20577"/>
          <ac:spMkLst>
            <pc:docMk/>
            <pc:sldMk cId="2189114603" sldId="1437"/>
            <ac:spMk id="3" creationId="{00000000-0000-0000-0000-000000000000}"/>
          </ac:spMkLst>
        </pc:spChg>
        <pc:spChg chg="mod">
          <ac:chgData name="Harmsel ter, Marjan" userId="5bf7b4e5-383a-4bf6-a1ba-3724f9cc09cb" providerId="ADAL" clId="{7667DC48-2406-4F94-BA94-5BF632662154}" dt="2026-05-26T07:58:44.619" v="61" actId="1076"/>
          <ac:spMkLst>
            <pc:docMk/>
            <pc:sldMk cId="2189114603" sldId="1437"/>
            <ac:spMk id="7" creationId="{A55939F3-B78A-D177-AA84-07472DFA5DF8}"/>
          </ac:spMkLst>
        </pc:spChg>
      </pc:sldChg>
      <pc:sldChg chg="ord">
        <pc:chgData name="Harmsel ter, Marjan" userId="5bf7b4e5-383a-4bf6-a1ba-3724f9cc09cb" providerId="ADAL" clId="{7667DC48-2406-4F94-BA94-5BF632662154}" dt="2026-05-26T07:59:35.176" v="65"/>
        <pc:sldMkLst>
          <pc:docMk/>
          <pc:sldMk cId="4074911733" sldId="1478"/>
        </pc:sldMkLst>
      </pc:sldChg>
      <pc:sldChg chg="modSp mod">
        <pc:chgData name="Harmsel ter, Marjan" userId="5bf7b4e5-383a-4bf6-a1ba-3724f9cc09cb" providerId="ADAL" clId="{7667DC48-2406-4F94-BA94-5BF632662154}" dt="2026-05-26T08:03:52.565" v="69" actId="14100"/>
        <pc:sldMkLst>
          <pc:docMk/>
          <pc:sldMk cId="1594331871" sldId="1512"/>
        </pc:sldMkLst>
        <pc:spChg chg="mod">
          <ac:chgData name="Harmsel ter, Marjan" userId="5bf7b4e5-383a-4bf6-a1ba-3724f9cc09cb" providerId="ADAL" clId="{7667DC48-2406-4F94-BA94-5BF632662154}" dt="2026-05-26T08:03:52.565" v="69" actId="14100"/>
          <ac:spMkLst>
            <pc:docMk/>
            <pc:sldMk cId="1594331871" sldId="1512"/>
            <ac:spMk id="14" creationId="{B7594A3B-3117-84CE-C300-FB96E5ED269D}"/>
          </ac:spMkLst>
        </pc:spChg>
        <pc:spChg chg="mod">
          <ac:chgData name="Harmsel ter, Marjan" userId="5bf7b4e5-383a-4bf6-a1ba-3724f9cc09cb" providerId="ADAL" clId="{7667DC48-2406-4F94-BA94-5BF632662154}" dt="2026-05-26T08:03:50.094" v="68" actId="1076"/>
          <ac:spMkLst>
            <pc:docMk/>
            <pc:sldMk cId="1594331871" sldId="1512"/>
            <ac:spMk id="15" creationId="{6EA1F8B7-D4BC-D8B0-E6FD-F33ECB45A1DD}"/>
          </ac:spMkLst>
        </pc:spChg>
      </pc:sldChg>
      <pc:sldChg chg="modSp mod">
        <pc:chgData name="Harmsel ter, Marjan" userId="5bf7b4e5-383a-4bf6-a1ba-3724f9cc09cb" providerId="ADAL" clId="{7667DC48-2406-4F94-BA94-5BF632662154}" dt="2026-05-26T08:07:47.766" v="336" actId="5793"/>
        <pc:sldMkLst>
          <pc:docMk/>
          <pc:sldMk cId="2946319108" sldId="1516"/>
        </pc:sldMkLst>
        <pc:spChg chg="mod">
          <ac:chgData name="Harmsel ter, Marjan" userId="5bf7b4e5-383a-4bf6-a1ba-3724f9cc09cb" providerId="ADAL" clId="{7667DC48-2406-4F94-BA94-5BF632662154}" dt="2026-05-26T08:07:47.766" v="336" actId="5793"/>
          <ac:spMkLst>
            <pc:docMk/>
            <pc:sldMk cId="2946319108" sldId="1516"/>
            <ac:spMk id="32" creationId="{EB7C0855-9E28-9C4E-14C9-052DD06C32DB}"/>
          </ac:spMkLst>
        </pc:spChg>
      </pc:sldChg>
      <pc:sldChg chg="modSp mod">
        <pc:chgData name="Harmsel ter, Marjan" userId="5bf7b4e5-383a-4bf6-a1ba-3724f9cc09cb" providerId="ADAL" clId="{7667DC48-2406-4F94-BA94-5BF632662154}" dt="2026-05-26T08:06:30.885" v="246" actId="20577"/>
        <pc:sldMkLst>
          <pc:docMk/>
          <pc:sldMk cId="933367485" sldId="1518"/>
        </pc:sldMkLst>
        <pc:spChg chg="mod">
          <ac:chgData name="Harmsel ter, Marjan" userId="5bf7b4e5-383a-4bf6-a1ba-3724f9cc09cb" providerId="ADAL" clId="{7667DC48-2406-4F94-BA94-5BF632662154}" dt="2026-05-26T08:04:01.238" v="70" actId="1076"/>
          <ac:spMkLst>
            <pc:docMk/>
            <pc:sldMk cId="933367485" sldId="1518"/>
            <ac:spMk id="47" creationId="{07C7B003-0259-ED13-341B-1084C12BAF21}"/>
          </ac:spMkLst>
        </pc:spChg>
        <pc:spChg chg="mod">
          <ac:chgData name="Harmsel ter, Marjan" userId="5bf7b4e5-383a-4bf6-a1ba-3724f9cc09cb" providerId="ADAL" clId="{7667DC48-2406-4F94-BA94-5BF632662154}" dt="2026-05-26T08:06:30.885" v="246" actId="20577"/>
          <ac:spMkLst>
            <pc:docMk/>
            <pc:sldMk cId="933367485" sldId="1518"/>
            <ac:spMk id="48" creationId="{8E352F07-3867-418F-F32B-6E766B417D84}"/>
          </ac:spMkLst>
        </pc:spChg>
      </pc:sldChg>
      <pc:sldChg chg="ord">
        <pc:chgData name="Harmsel ter, Marjan" userId="5bf7b4e5-383a-4bf6-a1ba-3724f9cc09cb" providerId="ADAL" clId="{7667DC48-2406-4F94-BA94-5BF632662154}" dt="2026-05-26T07:59:34.088" v="63"/>
        <pc:sldMkLst>
          <pc:docMk/>
          <pc:sldMk cId="3869289942" sldId="1536"/>
        </pc:sldMkLst>
      </pc:sldChg>
      <pc:sldChg chg="addSp delSp modSp mod">
        <pc:chgData name="Harmsel ter, Marjan" userId="5bf7b4e5-383a-4bf6-a1ba-3724f9cc09cb" providerId="ADAL" clId="{7667DC48-2406-4F94-BA94-5BF632662154}" dt="2026-05-26T08:05:32.564" v="178" actId="115"/>
        <pc:sldMkLst>
          <pc:docMk/>
          <pc:sldMk cId="798152120" sldId="1539"/>
        </pc:sldMkLst>
        <pc:spChg chg="mod">
          <ac:chgData name="Harmsel ter, Marjan" userId="5bf7b4e5-383a-4bf6-a1ba-3724f9cc09cb" providerId="ADAL" clId="{7667DC48-2406-4F94-BA94-5BF632662154}" dt="2026-05-26T08:04:43.846" v="81" actId="20577"/>
          <ac:spMkLst>
            <pc:docMk/>
            <pc:sldMk cId="798152120" sldId="1539"/>
            <ac:spMk id="34" creationId="{FED03985-34FF-1CAD-2C4E-DADC492888CB}"/>
          </ac:spMkLst>
        </pc:spChg>
        <pc:spChg chg="mod">
          <ac:chgData name="Harmsel ter, Marjan" userId="5bf7b4e5-383a-4bf6-a1ba-3724f9cc09cb" providerId="ADAL" clId="{7667DC48-2406-4F94-BA94-5BF632662154}" dt="2026-05-26T08:05:32.564" v="178" actId="115"/>
          <ac:spMkLst>
            <pc:docMk/>
            <pc:sldMk cId="798152120" sldId="1539"/>
            <ac:spMk id="36" creationId="{7F8E3CAF-8F2C-7629-328B-CE9D120311AF}"/>
          </ac:spMkLst>
        </pc:spChg>
        <pc:picChg chg="add del mod modCrop">
          <ac:chgData name="Harmsel ter, Marjan" userId="5bf7b4e5-383a-4bf6-a1ba-3724f9cc09cb" providerId="ADAL" clId="{7667DC48-2406-4F94-BA94-5BF632662154}" dt="2026-05-26T08:05:30.806" v="177" actId="732"/>
          <ac:picMkLst>
            <pc:docMk/>
            <pc:sldMk cId="798152120" sldId="1539"/>
            <ac:picMk id="8" creationId="{C6424781-F018-3E65-A85B-CC5702289FBF}"/>
          </ac:picMkLst>
        </pc:pic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Das, Gerarda" userId="dec061bf-56a5-47a0-b9f3-f749fe418ae6" providerId="ADAL" clId="{07ABAE78-42CB-4F5F-86C6-09ED37205619}"/>
    <pc:docChg chg="custSel addSld delSld modSld sldOrd modSection">
      <pc:chgData name="Das, Gerarda" userId="dec061bf-56a5-47a0-b9f3-f749fe418ae6" providerId="ADAL" clId="{07ABAE78-42CB-4F5F-86C6-09ED37205619}" dt="2026-05-26T09:21:03.747" v="1159"/>
      <pc:docMkLst>
        <pc:docMk/>
      </pc:docMkLst>
      <pc:sldChg chg="delSp modSp mod">
        <pc:chgData name="Das, Gerarda" userId="dec061bf-56a5-47a0-b9f3-f749fe418ae6" providerId="ADAL" clId="{07ABAE78-42CB-4F5F-86C6-09ED37205619}" dt="2026-05-26T09:06:53.394" v="627" actId="20577"/>
        <pc:sldMkLst>
          <pc:docMk/>
          <pc:sldMk cId="2189114603" sldId="1437"/>
        </pc:sldMkLst>
        <pc:spChg chg="mod">
          <ac:chgData name="Das, Gerarda" userId="dec061bf-56a5-47a0-b9f3-f749fe418ae6" providerId="ADAL" clId="{07ABAE78-42CB-4F5F-86C6-09ED37205619}" dt="2026-05-25T19:45:57.578" v="521" actId="20577"/>
          <ac:spMkLst>
            <pc:docMk/>
            <pc:sldMk cId="2189114603" sldId="1437"/>
            <ac:spMk id="2" creationId="{9686EDC9-C278-182A-16C0-6DD65C079033}"/>
          </ac:spMkLst>
        </pc:spChg>
        <pc:spChg chg="mod">
          <ac:chgData name="Das, Gerarda" userId="dec061bf-56a5-47a0-b9f3-f749fe418ae6" providerId="ADAL" clId="{07ABAE78-42CB-4F5F-86C6-09ED37205619}" dt="2026-05-26T09:06:53.394" v="627" actId="20577"/>
          <ac:spMkLst>
            <pc:docMk/>
            <pc:sldMk cId="2189114603" sldId="1437"/>
            <ac:spMk id="3" creationId="{00000000-0000-0000-0000-000000000000}"/>
          </ac:spMkLst>
        </pc:spChg>
        <pc:spChg chg="del">
          <ac:chgData name="Das, Gerarda" userId="dec061bf-56a5-47a0-b9f3-f749fe418ae6" providerId="ADAL" clId="{07ABAE78-42CB-4F5F-86C6-09ED37205619}" dt="2026-05-26T09:06:34.222" v="625" actId="478"/>
          <ac:spMkLst>
            <pc:docMk/>
            <pc:sldMk cId="2189114603" sldId="1437"/>
            <ac:spMk id="7" creationId="{A55939F3-B78A-D177-AA84-07472DFA5DF8}"/>
          </ac:spMkLst>
        </pc:spChg>
      </pc:sldChg>
      <pc:sldChg chg="modSp mod ord">
        <pc:chgData name="Das, Gerarda" userId="dec061bf-56a5-47a0-b9f3-f749fe418ae6" providerId="ADAL" clId="{07ABAE78-42CB-4F5F-86C6-09ED37205619}" dt="2026-05-26T09:21:03.747" v="1159"/>
        <pc:sldMkLst>
          <pc:docMk/>
          <pc:sldMk cId="1594331871" sldId="1512"/>
        </pc:sldMkLst>
        <pc:spChg chg="mod">
          <ac:chgData name="Das, Gerarda" userId="dec061bf-56a5-47a0-b9f3-f749fe418ae6" providerId="ADAL" clId="{07ABAE78-42CB-4F5F-86C6-09ED37205619}" dt="2026-05-26T09:09:16.928" v="651" actId="14100"/>
          <ac:spMkLst>
            <pc:docMk/>
            <pc:sldMk cId="1594331871" sldId="1512"/>
            <ac:spMk id="10" creationId="{EC0CC1D0-FE60-F840-73E9-0CE7E683D1F2}"/>
          </ac:spMkLst>
        </pc:spChg>
        <pc:spChg chg="mod">
          <ac:chgData name="Das, Gerarda" userId="dec061bf-56a5-47a0-b9f3-f749fe418ae6" providerId="ADAL" clId="{07ABAE78-42CB-4F5F-86C6-09ED37205619}" dt="2026-05-26T09:08:55.760" v="648" actId="1076"/>
          <ac:spMkLst>
            <pc:docMk/>
            <pc:sldMk cId="1594331871" sldId="1512"/>
            <ac:spMk id="12" creationId="{E2476A93-B8D4-4E44-87FD-AFF601B2337C}"/>
          </ac:spMkLst>
        </pc:spChg>
        <pc:spChg chg="mod">
          <ac:chgData name="Das, Gerarda" userId="dec061bf-56a5-47a0-b9f3-f749fe418ae6" providerId="ADAL" clId="{07ABAE78-42CB-4F5F-86C6-09ED37205619}" dt="2026-05-26T09:08:42.841" v="646" actId="1076"/>
          <ac:spMkLst>
            <pc:docMk/>
            <pc:sldMk cId="1594331871" sldId="1512"/>
            <ac:spMk id="13" creationId="{4985FF45-EE56-11C3-E0CC-6BBB359031C0}"/>
          </ac:spMkLst>
        </pc:spChg>
        <pc:spChg chg="mod">
          <ac:chgData name="Das, Gerarda" userId="dec061bf-56a5-47a0-b9f3-f749fe418ae6" providerId="ADAL" clId="{07ABAE78-42CB-4F5F-86C6-09ED37205619}" dt="2026-05-26T09:09:06.689" v="649" actId="14100"/>
          <ac:spMkLst>
            <pc:docMk/>
            <pc:sldMk cId="1594331871" sldId="1512"/>
            <ac:spMk id="14" creationId="{B7594A3B-3117-84CE-C300-FB96E5ED269D}"/>
          </ac:spMkLst>
        </pc:spChg>
        <pc:spChg chg="mod">
          <ac:chgData name="Das, Gerarda" userId="dec061bf-56a5-47a0-b9f3-f749fe418ae6" providerId="ADAL" clId="{07ABAE78-42CB-4F5F-86C6-09ED37205619}" dt="2026-05-26T09:08:22.219" v="643" actId="1076"/>
          <ac:spMkLst>
            <pc:docMk/>
            <pc:sldMk cId="1594331871" sldId="1512"/>
            <ac:spMk id="15" creationId="{6EA1F8B7-D4BC-D8B0-E6FD-F33ECB45A1DD}"/>
          </ac:spMkLst>
        </pc:spChg>
        <pc:spChg chg="mod">
          <ac:chgData name="Das, Gerarda" userId="dec061bf-56a5-47a0-b9f3-f749fe418ae6" providerId="ADAL" clId="{07ABAE78-42CB-4F5F-86C6-09ED37205619}" dt="2026-05-26T09:09:37.323" v="656" actId="14100"/>
          <ac:spMkLst>
            <pc:docMk/>
            <pc:sldMk cId="1594331871" sldId="1512"/>
            <ac:spMk id="16" creationId="{F53F294D-65CC-23A5-E4A1-B2132FCF814C}"/>
          </ac:spMkLst>
        </pc:spChg>
        <pc:spChg chg="mod">
          <ac:chgData name="Das, Gerarda" userId="dec061bf-56a5-47a0-b9f3-f749fe418ae6" providerId="ADAL" clId="{07ABAE78-42CB-4F5F-86C6-09ED37205619}" dt="2026-05-26T09:09:34.351" v="655" actId="1076"/>
          <ac:spMkLst>
            <pc:docMk/>
            <pc:sldMk cId="1594331871" sldId="1512"/>
            <ac:spMk id="17" creationId="{AB86235B-CBC0-F9DB-29F4-F23367831B1B}"/>
          </ac:spMkLst>
        </pc:spChg>
        <pc:spChg chg="mod">
          <ac:chgData name="Das, Gerarda" userId="dec061bf-56a5-47a0-b9f3-f749fe418ae6" providerId="ADAL" clId="{07ABAE78-42CB-4F5F-86C6-09ED37205619}" dt="2026-05-26T09:09:06.689" v="649" actId="14100"/>
          <ac:spMkLst>
            <pc:docMk/>
            <pc:sldMk cId="1594331871" sldId="1512"/>
            <ac:spMk id="18" creationId="{85D7DD60-F4AA-AD34-A265-146B167D02FE}"/>
          </ac:spMkLst>
        </pc:spChg>
        <pc:spChg chg="mod">
          <ac:chgData name="Das, Gerarda" userId="dec061bf-56a5-47a0-b9f3-f749fe418ae6" providerId="ADAL" clId="{07ABAE78-42CB-4F5F-86C6-09ED37205619}" dt="2026-05-26T09:09:06.689" v="649" actId="14100"/>
          <ac:spMkLst>
            <pc:docMk/>
            <pc:sldMk cId="1594331871" sldId="1512"/>
            <ac:spMk id="19" creationId="{40542B69-6D97-5F24-63E3-ABE36EA69A27}"/>
          </ac:spMkLst>
        </pc:spChg>
      </pc:sldChg>
      <pc:sldChg chg="addSp delSp modSp mod">
        <pc:chgData name="Das, Gerarda" userId="dec061bf-56a5-47a0-b9f3-f749fe418ae6" providerId="ADAL" clId="{07ABAE78-42CB-4F5F-86C6-09ED37205619}" dt="2026-05-26T09:15:21.476" v="778" actId="1076"/>
        <pc:sldMkLst>
          <pc:docMk/>
          <pc:sldMk cId="3112181829" sldId="1515"/>
        </pc:sldMkLst>
        <pc:spChg chg="mod">
          <ac:chgData name="Das, Gerarda" userId="dec061bf-56a5-47a0-b9f3-f749fe418ae6" providerId="ADAL" clId="{07ABAE78-42CB-4F5F-86C6-09ED37205619}" dt="2026-05-26T09:14:39.557" v="736" actId="1076"/>
          <ac:spMkLst>
            <pc:docMk/>
            <pc:sldMk cId="3112181829" sldId="1515"/>
            <ac:spMk id="12" creationId="{E2476A93-B8D4-4E44-87FD-AFF601B2337C}"/>
          </ac:spMkLst>
        </pc:spChg>
        <pc:spChg chg="mod">
          <ac:chgData name="Das, Gerarda" userId="dec061bf-56a5-47a0-b9f3-f749fe418ae6" providerId="ADAL" clId="{07ABAE78-42CB-4F5F-86C6-09ED37205619}" dt="2026-05-26T09:13:26.062" v="708" actId="1038"/>
          <ac:spMkLst>
            <pc:docMk/>
            <pc:sldMk cId="3112181829" sldId="1515"/>
            <ac:spMk id="13" creationId="{4985FF45-EE56-11C3-E0CC-6BBB359031C0}"/>
          </ac:spMkLst>
        </pc:spChg>
        <pc:spChg chg="mod">
          <ac:chgData name="Das, Gerarda" userId="dec061bf-56a5-47a0-b9f3-f749fe418ae6" providerId="ADAL" clId="{07ABAE78-42CB-4F5F-86C6-09ED37205619}" dt="2026-05-26T09:12:16.962" v="668" actId="1076"/>
          <ac:spMkLst>
            <pc:docMk/>
            <pc:sldMk cId="3112181829" sldId="1515"/>
            <ac:spMk id="14" creationId="{B7594A3B-3117-84CE-C300-FB96E5ED269D}"/>
          </ac:spMkLst>
        </pc:spChg>
        <pc:spChg chg="mod">
          <ac:chgData name="Das, Gerarda" userId="dec061bf-56a5-47a0-b9f3-f749fe418ae6" providerId="ADAL" clId="{07ABAE78-42CB-4F5F-86C6-09ED37205619}" dt="2026-05-26T09:12:16.962" v="668" actId="1076"/>
          <ac:spMkLst>
            <pc:docMk/>
            <pc:sldMk cId="3112181829" sldId="1515"/>
            <ac:spMk id="15" creationId="{6EA1F8B7-D4BC-D8B0-E6FD-F33ECB45A1DD}"/>
          </ac:spMkLst>
        </pc:spChg>
        <pc:spChg chg="mod">
          <ac:chgData name="Das, Gerarda" userId="dec061bf-56a5-47a0-b9f3-f749fe418ae6" providerId="ADAL" clId="{07ABAE78-42CB-4F5F-86C6-09ED37205619}" dt="2026-05-26T09:14:01.711" v="726" actId="14100"/>
          <ac:spMkLst>
            <pc:docMk/>
            <pc:sldMk cId="3112181829" sldId="1515"/>
            <ac:spMk id="16" creationId="{F53F294D-65CC-23A5-E4A1-B2132FCF814C}"/>
          </ac:spMkLst>
        </pc:spChg>
        <pc:spChg chg="mod">
          <ac:chgData name="Das, Gerarda" userId="dec061bf-56a5-47a0-b9f3-f749fe418ae6" providerId="ADAL" clId="{07ABAE78-42CB-4F5F-86C6-09ED37205619}" dt="2026-05-26T09:14:11.072" v="728" actId="1076"/>
          <ac:spMkLst>
            <pc:docMk/>
            <pc:sldMk cId="3112181829" sldId="1515"/>
            <ac:spMk id="17" creationId="{AB86235B-CBC0-F9DB-29F4-F23367831B1B}"/>
          </ac:spMkLst>
        </pc:spChg>
        <pc:spChg chg="mod">
          <ac:chgData name="Das, Gerarda" userId="dec061bf-56a5-47a0-b9f3-f749fe418ae6" providerId="ADAL" clId="{07ABAE78-42CB-4F5F-86C6-09ED37205619}" dt="2026-05-26T09:13:26.062" v="708" actId="1038"/>
          <ac:spMkLst>
            <pc:docMk/>
            <pc:sldMk cId="3112181829" sldId="1515"/>
            <ac:spMk id="18" creationId="{85D7DD60-F4AA-AD34-A265-146B167D02FE}"/>
          </ac:spMkLst>
        </pc:spChg>
        <pc:spChg chg="mod">
          <ac:chgData name="Das, Gerarda" userId="dec061bf-56a5-47a0-b9f3-f749fe418ae6" providerId="ADAL" clId="{07ABAE78-42CB-4F5F-86C6-09ED37205619}" dt="2026-05-26T09:14:44.879" v="738" actId="1076"/>
          <ac:spMkLst>
            <pc:docMk/>
            <pc:sldMk cId="3112181829" sldId="1515"/>
            <ac:spMk id="19" creationId="{40542B69-6D97-5F24-63E3-ABE36EA69A27}"/>
          </ac:spMkLst>
        </pc:spChg>
        <pc:spChg chg="mod">
          <ac:chgData name="Das, Gerarda" userId="dec061bf-56a5-47a0-b9f3-f749fe418ae6" providerId="ADAL" clId="{07ABAE78-42CB-4F5F-86C6-09ED37205619}" dt="2026-05-26T09:13:04.017" v="677" actId="14100"/>
          <ac:spMkLst>
            <pc:docMk/>
            <pc:sldMk cId="3112181829" sldId="1515"/>
            <ac:spMk id="30" creationId="{6691EDA5-4B90-1504-607C-5C22577762C0}"/>
          </ac:spMkLst>
        </pc:spChg>
        <pc:spChg chg="mod">
          <ac:chgData name="Das, Gerarda" userId="dec061bf-56a5-47a0-b9f3-f749fe418ae6" providerId="ADAL" clId="{07ABAE78-42CB-4F5F-86C6-09ED37205619}" dt="2026-05-26T09:12:57.148" v="675" actId="1076"/>
          <ac:spMkLst>
            <pc:docMk/>
            <pc:sldMk cId="3112181829" sldId="1515"/>
            <ac:spMk id="32" creationId="{1B3E304F-B636-DF7B-B3D0-AA3EC95A8A0D}"/>
          </ac:spMkLst>
        </pc:spChg>
        <pc:picChg chg="mod">
          <ac:chgData name="Das, Gerarda" userId="dec061bf-56a5-47a0-b9f3-f749fe418ae6" providerId="ADAL" clId="{07ABAE78-42CB-4F5F-86C6-09ED37205619}" dt="2026-05-26T09:12:11.650" v="667" actId="14100"/>
          <ac:picMkLst>
            <pc:docMk/>
            <pc:sldMk cId="3112181829" sldId="1515"/>
            <ac:picMk id="10" creationId="{3F7B3910-A3E4-B531-5FF9-288B7F500311}"/>
          </ac:picMkLst>
        </pc:picChg>
        <pc:picChg chg="mod">
          <ac:chgData name="Das, Gerarda" userId="dec061bf-56a5-47a0-b9f3-f749fe418ae6" providerId="ADAL" clId="{07ABAE78-42CB-4F5F-86C6-09ED37205619}" dt="2026-05-26T09:15:21.476" v="778" actId="1076"/>
          <ac:picMkLst>
            <pc:docMk/>
            <pc:sldMk cId="3112181829" sldId="1515"/>
            <ac:picMk id="26" creationId="{683EC598-BB11-494F-9DFE-453B5C8A12D7}"/>
          </ac:picMkLst>
        </pc:picChg>
        <pc:cxnChg chg="mod">
          <ac:chgData name="Das, Gerarda" userId="dec061bf-56a5-47a0-b9f3-f749fe418ae6" providerId="ADAL" clId="{07ABAE78-42CB-4F5F-86C6-09ED37205619}" dt="2026-05-26T09:14:53.080" v="739" actId="14100"/>
          <ac:cxnSpMkLst>
            <pc:docMk/>
            <pc:sldMk cId="3112181829" sldId="1515"/>
            <ac:cxnSpMk id="21" creationId="{B84B33EF-2A54-99B2-FEF8-27486B72F624}"/>
          </ac:cxnSpMkLst>
        </pc:cxnChg>
        <pc:cxnChg chg="mod">
          <ac:chgData name="Das, Gerarda" userId="dec061bf-56a5-47a0-b9f3-f749fe418ae6" providerId="ADAL" clId="{07ABAE78-42CB-4F5F-86C6-09ED37205619}" dt="2026-05-26T09:13:26.062" v="708" actId="1038"/>
          <ac:cxnSpMkLst>
            <pc:docMk/>
            <pc:sldMk cId="3112181829" sldId="1515"/>
            <ac:cxnSpMk id="22" creationId="{91DFD20E-A562-DE85-17F1-8C5D45CF6B9C}"/>
          </ac:cxnSpMkLst>
        </pc:cxnChg>
        <pc:cxnChg chg="mod">
          <ac:chgData name="Das, Gerarda" userId="dec061bf-56a5-47a0-b9f3-f749fe418ae6" providerId="ADAL" clId="{07ABAE78-42CB-4F5F-86C6-09ED37205619}" dt="2026-05-26T09:13:10.552" v="679" actId="14100"/>
          <ac:cxnSpMkLst>
            <pc:docMk/>
            <pc:sldMk cId="3112181829" sldId="1515"/>
            <ac:cxnSpMk id="23" creationId="{450FAC25-93FA-21DB-FB43-C33AEEC4D823}"/>
          </ac:cxnSpMkLst>
        </pc:cxnChg>
        <pc:cxnChg chg="del mod">
          <ac:chgData name="Das, Gerarda" userId="dec061bf-56a5-47a0-b9f3-f749fe418ae6" providerId="ADAL" clId="{07ABAE78-42CB-4F5F-86C6-09ED37205619}" dt="2026-05-26T09:14:17.667" v="730" actId="478"/>
          <ac:cxnSpMkLst>
            <pc:docMk/>
            <pc:sldMk cId="3112181829" sldId="1515"/>
            <ac:cxnSpMk id="27" creationId="{EC90AE0F-5DD8-2D25-C999-5E0CC65E11C5}"/>
          </ac:cxnSpMkLst>
        </pc:cxnChg>
        <pc:cxnChg chg="add mod">
          <ac:chgData name="Das, Gerarda" userId="dec061bf-56a5-47a0-b9f3-f749fe418ae6" providerId="ADAL" clId="{07ABAE78-42CB-4F5F-86C6-09ED37205619}" dt="2026-05-26T09:14:25.781" v="732" actId="1076"/>
          <ac:cxnSpMkLst>
            <pc:docMk/>
            <pc:sldMk cId="3112181829" sldId="1515"/>
            <ac:cxnSpMk id="28" creationId="{BAB3CC0C-70FE-A48B-10E2-E80989DD5A4D}"/>
          </ac:cxnSpMkLst>
        </pc:cxnChg>
        <pc:cxnChg chg="mod">
          <ac:chgData name="Das, Gerarda" userId="dec061bf-56a5-47a0-b9f3-f749fe418ae6" providerId="ADAL" clId="{07ABAE78-42CB-4F5F-86C6-09ED37205619}" dt="2026-05-26T09:13:07.509" v="678" actId="1076"/>
          <ac:cxnSpMkLst>
            <pc:docMk/>
            <pc:sldMk cId="3112181829" sldId="1515"/>
            <ac:cxnSpMk id="31" creationId="{42EA45F8-30F7-A026-CB94-761B35BAF874}"/>
          </ac:cxnSpMkLst>
        </pc:cxnChg>
      </pc:sldChg>
      <pc:sldChg chg="delSp modSp mod">
        <pc:chgData name="Das, Gerarda" userId="dec061bf-56a5-47a0-b9f3-f749fe418ae6" providerId="ADAL" clId="{07ABAE78-42CB-4F5F-86C6-09ED37205619}" dt="2026-05-26T09:19:02.743" v="1157" actId="478"/>
        <pc:sldMkLst>
          <pc:docMk/>
          <pc:sldMk cId="2946319108" sldId="1516"/>
        </pc:sldMkLst>
        <pc:spChg chg="mod">
          <ac:chgData name="Das, Gerarda" userId="dec061bf-56a5-47a0-b9f3-f749fe418ae6" providerId="ADAL" clId="{07ABAE78-42CB-4F5F-86C6-09ED37205619}" dt="2026-05-26T09:17:38.598" v="1014" actId="1076"/>
          <ac:spMkLst>
            <pc:docMk/>
            <pc:sldMk cId="2946319108" sldId="1516"/>
            <ac:spMk id="10" creationId="{B37FADB8-F5A5-F448-15A7-6A630939BCDC}"/>
          </ac:spMkLst>
        </pc:spChg>
        <pc:spChg chg="mod">
          <ac:chgData name="Das, Gerarda" userId="dec061bf-56a5-47a0-b9f3-f749fe418ae6" providerId="ADAL" clId="{07ABAE78-42CB-4F5F-86C6-09ED37205619}" dt="2026-05-26T09:17:38.598" v="1014" actId="1076"/>
          <ac:spMkLst>
            <pc:docMk/>
            <pc:sldMk cId="2946319108" sldId="1516"/>
            <ac:spMk id="11" creationId="{2D5226DB-4490-ECD5-880A-CDAB0447C263}"/>
          </ac:spMkLst>
        </pc:spChg>
        <pc:spChg chg="del mod">
          <ac:chgData name="Das, Gerarda" userId="dec061bf-56a5-47a0-b9f3-f749fe418ae6" providerId="ADAL" clId="{07ABAE78-42CB-4F5F-86C6-09ED37205619}" dt="2026-05-26T09:19:02.743" v="1157" actId="478"/>
          <ac:spMkLst>
            <pc:docMk/>
            <pc:sldMk cId="2946319108" sldId="1516"/>
            <ac:spMk id="22" creationId="{5D324956-478D-92C1-6FF2-9AF08EAD4CC3}"/>
          </ac:spMkLst>
        </pc:spChg>
        <pc:spChg chg="del">
          <ac:chgData name="Das, Gerarda" userId="dec061bf-56a5-47a0-b9f3-f749fe418ae6" providerId="ADAL" clId="{07ABAE78-42CB-4F5F-86C6-09ED37205619}" dt="2026-05-26T09:11:55.172" v="662" actId="478"/>
          <ac:spMkLst>
            <pc:docMk/>
            <pc:sldMk cId="2946319108" sldId="1516"/>
            <ac:spMk id="32" creationId="{EB7C0855-9E28-9C4E-14C9-052DD06C32DB}"/>
          </ac:spMkLst>
        </pc:spChg>
      </pc:sldChg>
      <pc:sldChg chg="modSp mod">
        <pc:chgData name="Das, Gerarda" userId="dec061bf-56a5-47a0-b9f3-f749fe418ae6" providerId="ADAL" clId="{07ABAE78-42CB-4F5F-86C6-09ED37205619}" dt="2026-05-25T19:51:04.835" v="604" actId="14100"/>
        <pc:sldMkLst>
          <pc:docMk/>
          <pc:sldMk cId="164643335" sldId="1519"/>
        </pc:sldMkLst>
        <pc:spChg chg="mod">
          <ac:chgData name="Das, Gerarda" userId="dec061bf-56a5-47a0-b9f3-f749fe418ae6" providerId="ADAL" clId="{07ABAE78-42CB-4F5F-86C6-09ED37205619}" dt="2026-05-25T19:51:04.835" v="604" actId="14100"/>
          <ac:spMkLst>
            <pc:docMk/>
            <pc:sldMk cId="164643335" sldId="1519"/>
            <ac:spMk id="4" creationId="{6EEED219-4960-AA3C-88A5-CF748A061712}"/>
          </ac:spMkLst>
        </pc:spChg>
      </pc:sldChg>
      <pc:sldChg chg="modSp mod ord">
        <pc:chgData name="Das, Gerarda" userId="dec061bf-56a5-47a0-b9f3-f749fe418ae6" providerId="ADAL" clId="{07ABAE78-42CB-4F5F-86C6-09ED37205619}" dt="2026-05-26T09:21:03.747" v="1159"/>
        <pc:sldMkLst>
          <pc:docMk/>
          <pc:sldMk cId="1689269641" sldId="1532"/>
        </pc:sldMkLst>
        <pc:spChg chg="mod">
          <ac:chgData name="Das, Gerarda" userId="dec061bf-56a5-47a0-b9f3-f749fe418ae6" providerId="ADAL" clId="{07ABAE78-42CB-4F5F-86C6-09ED37205619}" dt="2026-05-26T09:10:02.776" v="660" actId="14100"/>
          <ac:spMkLst>
            <pc:docMk/>
            <pc:sldMk cId="1689269641" sldId="1532"/>
            <ac:spMk id="16" creationId="{F53F294D-65CC-23A5-E4A1-B2132FCF814C}"/>
          </ac:spMkLst>
        </pc:spChg>
        <pc:spChg chg="mod">
          <ac:chgData name="Das, Gerarda" userId="dec061bf-56a5-47a0-b9f3-f749fe418ae6" providerId="ADAL" clId="{07ABAE78-42CB-4F5F-86C6-09ED37205619}" dt="2026-05-26T09:09:58.698" v="658" actId="1076"/>
          <ac:spMkLst>
            <pc:docMk/>
            <pc:sldMk cId="1689269641" sldId="1532"/>
            <ac:spMk id="17" creationId="{AB86235B-CBC0-F9DB-29F4-F23367831B1B}"/>
          </ac:spMkLst>
        </pc:spChg>
      </pc:sldChg>
      <pc:sldChg chg="addSp modSp new mod ord">
        <pc:chgData name="Das, Gerarda" userId="dec061bf-56a5-47a0-b9f3-f749fe418ae6" providerId="ADAL" clId="{07ABAE78-42CB-4F5F-86C6-09ED37205619}" dt="2026-05-25T19:51:56.151" v="609"/>
        <pc:sldMkLst>
          <pc:docMk/>
          <pc:sldMk cId="2388723155" sldId="1538"/>
        </pc:sldMkLst>
        <pc:spChg chg="add mod">
          <ac:chgData name="Das, Gerarda" userId="dec061bf-56a5-47a0-b9f3-f749fe418ae6" providerId="ADAL" clId="{07ABAE78-42CB-4F5F-86C6-09ED37205619}" dt="2026-05-25T19:50:15.770" v="544" actId="13822"/>
          <ac:spMkLst>
            <pc:docMk/>
            <pc:sldMk cId="2388723155" sldId="1538"/>
            <ac:spMk id="8" creationId="{A8B57981-4C96-C2E6-5601-C46B241B268E}"/>
          </ac:spMkLst>
        </pc:spChg>
        <pc:spChg chg="add mod">
          <ac:chgData name="Das, Gerarda" userId="dec061bf-56a5-47a0-b9f3-f749fe418ae6" providerId="ADAL" clId="{07ABAE78-42CB-4F5F-86C6-09ED37205619}" dt="2026-05-25T19:50:23.407" v="546" actId="1076"/>
          <ac:spMkLst>
            <pc:docMk/>
            <pc:sldMk cId="2388723155" sldId="1538"/>
            <ac:spMk id="9" creationId="{B0A554B0-0EF2-A6F8-E029-7C061166AB7D}"/>
          </ac:spMkLst>
        </pc:spChg>
        <pc:spChg chg="add mod">
          <ac:chgData name="Das, Gerarda" userId="dec061bf-56a5-47a0-b9f3-f749fe418ae6" providerId="ADAL" clId="{07ABAE78-42CB-4F5F-86C6-09ED37205619}" dt="2026-05-25T19:50:33.050" v="548" actId="1076"/>
          <ac:spMkLst>
            <pc:docMk/>
            <pc:sldMk cId="2388723155" sldId="1538"/>
            <ac:spMk id="10" creationId="{9BBAF5CF-BE45-8A1B-EFE6-D0D3D7D8B52D}"/>
          </ac:spMkLst>
        </pc:spChg>
        <pc:picChg chg="add mod">
          <ac:chgData name="Das, Gerarda" userId="dec061bf-56a5-47a0-b9f3-f749fe418ae6" providerId="ADAL" clId="{07ABAE78-42CB-4F5F-86C6-09ED37205619}" dt="2026-05-25T19:48:27.608" v="528" actId="1076"/>
          <ac:picMkLst>
            <pc:docMk/>
            <pc:sldMk cId="2388723155" sldId="1538"/>
            <ac:picMk id="3" creationId="{27FCE036-BE6F-B152-C655-3BF915522947}"/>
          </ac:picMkLst>
        </pc:picChg>
        <pc:picChg chg="add mod modCrop">
          <ac:chgData name="Das, Gerarda" userId="dec061bf-56a5-47a0-b9f3-f749fe418ae6" providerId="ADAL" clId="{07ABAE78-42CB-4F5F-86C6-09ED37205619}" dt="2026-05-25T19:50:03.526" v="542" actId="1076"/>
          <ac:picMkLst>
            <pc:docMk/>
            <pc:sldMk cId="2388723155" sldId="1538"/>
            <ac:picMk id="7" creationId="{B59C2955-28C8-14C6-D0DC-69717F19697A}"/>
          </ac:picMkLst>
        </pc:picChg>
        <pc:cxnChg chg="add mod">
          <ac:chgData name="Das, Gerarda" userId="dec061bf-56a5-47a0-b9f3-f749fe418ae6" providerId="ADAL" clId="{07ABAE78-42CB-4F5F-86C6-09ED37205619}" dt="2026-05-25T19:48:57.545" v="530" actId="1582"/>
          <ac:cxnSpMkLst>
            <pc:docMk/>
            <pc:sldMk cId="2388723155" sldId="1538"/>
            <ac:cxnSpMk id="5" creationId="{6AA7DCE1-2A9D-F7F8-E9B6-3B56DBF9A290}"/>
          </ac:cxnSpMkLst>
        </pc:cxnChg>
      </pc:sldChg>
      <pc:sldChg chg="del">
        <pc:chgData name="Das, Gerarda" userId="dec061bf-56a5-47a0-b9f3-f749fe418ae6" providerId="ADAL" clId="{07ABAE78-42CB-4F5F-86C6-09ED37205619}" dt="2026-05-26T09:11:25.993" v="661" actId="47"/>
        <pc:sldMkLst>
          <pc:docMk/>
          <pc:sldMk cId="1060883581" sldId="1540"/>
        </pc:sldMkLst>
      </pc:sldChg>
      <pc:sldChg chg="modSp del mod">
        <pc:chgData name="Das, Gerarda" userId="dec061bf-56a5-47a0-b9f3-f749fe418ae6" providerId="ADAL" clId="{07ABAE78-42CB-4F5F-86C6-09ED37205619}" dt="2026-05-26T09:17:07.947" v="996" actId="47"/>
        <pc:sldMkLst>
          <pc:docMk/>
          <pc:sldMk cId="3614836217" sldId="1540"/>
        </pc:sldMkLst>
        <pc:spChg chg="mod">
          <ac:chgData name="Das, Gerarda" userId="dec061bf-56a5-47a0-b9f3-f749fe418ae6" providerId="ADAL" clId="{07ABAE78-42CB-4F5F-86C6-09ED37205619}" dt="2026-05-26T09:16:39.770" v="995" actId="20577"/>
          <ac:spMkLst>
            <pc:docMk/>
            <pc:sldMk cId="3614836217" sldId="1540"/>
            <ac:spMk id="28" creationId="{D938C6CB-FD8D-BB3A-7FE8-C8F3C1D87E6C}"/>
          </ac:spMkLst>
        </pc:sp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B65297E0-6204-4A65-A206-28CDFAFEA369}"/>
    <pc:docChg chg="undo custSel addSld delSld modSld sldOrd modSection">
      <pc:chgData name="Vrielink, Francis" userId="3d258d00-cfd8-41c5-9f04-1a5a39faef2f" providerId="ADAL" clId="{B65297E0-6204-4A65-A206-28CDFAFEA369}" dt="2026-05-25T20:20:13.863" v="3818" actId="20577"/>
      <pc:docMkLst>
        <pc:docMk/>
      </pc:docMkLst>
      <pc:sldChg chg="addSp delSp modSp mod modNotesTx">
        <pc:chgData name="Vrielink, Francis" userId="3d258d00-cfd8-41c5-9f04-1a5a39faef2f" providerId="ADAL" clId="{B65297E0-6204-4A65-A206-28CDFAFEA369}" dt="2026-05-25T20:20:13.863" v="3818" actId="20577"/>
        <pc:sldMkLst>
          <pc:docMk/>
          <pc:sldMk cId="2189114603" sldId="1437"/>
        </pc:sldMkLst>
        <pc:spChg chg="add del mod">
          <ac:chgData name="Vrielink, Francis" userId="3d258d00-cfd8-41c5-9f04-1a5a39faef2f" providerId="ADAL" clId="{B65297E0-6204-4A65-A206-28CDFAFEA369}" dt="2026-05-25T18:23:27.265" v="1074"/>
          <ac:spMkLst>
            <pc:docMk/>
            <pc:sldMk cId="2189114603" sldId="1437"/>
            <ac:spMk id="2" creationId="{269BB47F-5187-E589-E9E9-6F9DD3B4F233}"/>
          </ac:spMkLst>
        </pc:spChg>
        <pc:spChg chg="mod">
          <ac:chgData name="Vrielink, Francis" userId="3d258d00-cfd8-41c5-9f04-1a5a39faef2f" providerId="ADAL" clId="{B65297E0-6204-4A65-A206-28CDFAFEA369}" dt="2026-05-25T18:58:54.353" v="1724" actId="20577"/>
          <ac:spMkLst>
            <pc:docMk/>
            <pc:sldMk cId="2189114603" sldId="1437"/>
            <ac:spMk id="2" creationId="{9686EDC9-C278-182A-16C0-6DD65C079033}"/>
          </ac:spMkLst>
        </pc:spChg>
        <pc:spChg chg="mod">
          <ac:chgData name="Vrielink, Francis" userId="3d258d00-cfd8-41c5-9f04-1a5a39faef2f" providerId="ADAL" clId="{B65297E0-6204-4A65-A206-28CDFAFEA369}" dt="2026-05-25T19:05:24.952" v="2031" actId="113"/>
          <ac:spMkLst>
            <pc:docMk/>
            <pc:sldMk cId="2189114603" sldId="1437"/>
            <ac:spMk id="3" creationId="{00000000-0000-0000-0000-000000000000}"/>
          </ac:spMkLst>
        </pc:spChg>
        <pc:spChg chg="add del mod">
          <ac:chgData name="Vrielink, Francis" userId="3d258d00-cfd8-41c5-9f04-1a5a39faef2f" providerId="ADAL" clId="{B65297E0-6204-4A65-A206-28CDFAFEA369}" dt="2026-05-25T19:06:04.097" v="2037" actId="478"/>
          <ac:spMkLst>
            <pc:docMk/>
            <pc:sldMk cId="2189114603" sldId="1437"/>
            <ac:spMk id="5" creationId="{ADE9C602-5CD0-8C3F-4287-CAC46532BBC3}"/>
          </ac:spMkLst>
        </pc:spChg>
        <pc:spChg chg="add del mod">
          <ac:chgData name="Vrielink, Francis" userId="3d258d00-cfd8-41c5-9f04-1a5a39faef2f" providerId="ADAL" clId="{B65297E0-6204-4A65-A206-28CDFAFEA369}" dt="2026-05-25T18:30:08.024" v="1139"/>
          <ac:spMkLst>
            <pc:docMk/>
            <pc:sldMk cId="2189114603" sldId="1437"/>
            <ac:spMk id="6" creationId="{C4135959-4882-9640-2E2A-AF9D92600FFA}"/>
          </ac:spMkLst>
        </pc:spChg>
        <pc:spChg chg="mod">
          <ac:chgData name="Vrielink, Francis" userId="3d258d00-cfd8-41c5-9f04-1a5a39faef2f" providerId="ADAL" clId="{B65297E0-6204-4A65-A206-28CDFAFEA369}" dt="2026-05-25T20:20:13.863" v="3818" actId="20577"/>
          <ac:spMkLst>
            <pc:docMk/>
            <pc:sldMk cId="2189114603" sldId="1437"/>
            <ac:spMk id="7" creationId="{A55939F3-B78A-D177-AA84-07472DFA5DF8}"/>
          </ac:spMkLst>
        </pc:spChg>
        <pc:spChg chg="add del mod">
          <ac:chgData name="Vrielink, Francis" userId="3d258d00-cfd8-41c5-9f04-1a5a39faef2f" providerId="ADAL" clId="{B65297E0-6204-4A65-A206-28CDFAFEA369}" dt="2026-05-25T18:30:08.024" v="1141"/>
          <ac:spMkLst>
            <pc:docMk/>
            <pc:sldMk cId="2189114603" sldId="1437"/>
            <ac:spMk id="7" creationId="{CFBDCF0B-C8CF-3CB9-B52A-064C06463BC5}"/>
          </ac:spMkLst>
        </pc:spChg>
        <pc:spChg chg="mod">
          <ac:chgData name="Vrielink, Francis" userId="3d258d00-cfd8-41c5-9f04-1a5a39faef2f" providerId="ADAL" clId="{B65297E0-6204-4A65-A206-28CDFAFEA369}" dt="2026-05-25T20:19:52.422" v="3766" actId="20577"/>
          <ac:spMkLst>
            <pc:docMk/>
            <pc:sldMk cId="2189114603" sldId="1437"/>
            <ac:spMk id="8" creationId="{CA4B8534-5C48-38A0-3284-1504041E21BB}"/>
          </ac:spMkLst>
        </pc:spChg>
        <pc:spChg chg="add del mod">
          <ac:chgData name="Vrielink, Francis" userId="3d258d00-cfd8-41c5-9f04-1a5a39faef2f" providerId="ADAL" clId="{B65297E0-6204-4A65-A206-28CDFAFEA369}" dt="2026-05-25T18:30:08.024" v="1143"/>
          <ac:spMkLst>
            <pc:docMk/>
            <pc:sldMk cId="2189114603" sldId="1437"/>
            <ac:spMk id="8" creationId="{F7E5CE78-DA11-11E8-4968-DA8A0B3AEF4B}"/>
          </ac:spMkLst>
        </pc:spChg>
        <pc:spChg chg="add del mod">
          <ac:chgData name="Vrielink, Francis" userId="3d258d00-cfd8-41c5-9f04-1a5a39faef2f" providerId="ADAL" clId="{B65297E0-6204-4A65-A206-28CDFAFEA369}" dt="2026-05-25T18:51:32.688" v="1376" actId="478"/>
          <ac:spMkLst>
            <pc:docMk/>
            <pc:sldMk cId="2189114603" sldId="1437"/>
            <ac:spMk id="9" creationId="{CE586E5E-80FD-32B9-6367-9DF8485DA9BC}"/>
          </ac:spMkLst>
        </pc:spChg>
        <pc:spChg chg="add del mod">
          <ac:chgData name="Vrielink, Francis" userId="3d258d00-cfd8-41c5-9f04-1a5a39faef2f" providerId="ADAL" clId="{B65297E0-6204-4A65-A206-28CDFAFEA369}" dt="2026-05-25T18:30:08.024" v="1145"/>
          <ac:spMkLst>
            <pc:docMk/>
            <pc:sldMk cId="2189114603" sldId="1437"/>
            <ac:spMk id="10" creationId="{6D77BF28-7F9E-B142-EFC8-BB25B8318628}"/>
          </ac:spMkLst>
        </pc:spChg>
        <pc:spChg chg="add del mod">
          <ac:chgData name="Vrielink, Francis" userId="3d258d00-cfd8-41c5-9f04-1a5a39faef2f" providerId="ADAL" clId="{B65297E0-6204-4A65-A206-28CDFAFEA369}" dt="2026-05-25T18:30:08.024" v="1137" actId="478"/>
          <ac:spMkLst>
            <pc:docMk/>
            <pc:sldMk cId="2189114603" sldId="1437"/>
            <ac:spMk id="11" creationId="{09E30292-3CCA-FE33-5EAC-23A567E0E476}"/>
          </ac:spMkLst>
        </pc:spChg>
      </pc:sldChg>
      <pc:sldChg chg="modSp mod">
        <pc:chgData name="Vrielink, Francis" userId="3d258d00-cfd8-41c5-9f04-1a5a39faef2f" providerId="ADAL" clId="{B65297E0-6204-4A65-A206-28CDFAFEA369}" dt="2026-05-25T18:57:11.576" v="1650" actId="20577"/>
        <pc:sldMkLst>
          <pc:docMk/>
          <pc:sldMk cId="3852907103" sldId="1460"/>
        </pc:sldMkLst>
        <pc:spChg chg="mod">
          <ac:chgData name="Vrielink, Francis" userId="3d258d00-cfd8-41c5-9f04-1a5a39faef2f" providerId="ADAL" clId="{B65297E0-6204-4A65-A206-28CDFAFEA369}" dt="2026-05-25T18:57:11.576" v="1650" actId="20577"/>
          <ac:spMkLst>
            <pc:docMk/>
            <pc:sldMk cId="3852907103" sldId="1460"/>
            <ac:spMk id="4" creationId="{6EEED219-4960-AA3C-88A5-CF748A061712}"/>
          </ac:spMkLst>
        </pc:spChg>
      </pc:sldChg>
      <pc:sldChg chg="del">
        <pc:chgData name="Vrielink, Francis" userId="3d258d00-cfd8-41c5-9f04-1a5a39faef2f" providerId="ADAL" clId="{B65297E0-6204-4A65-A206-28CDFAFEA369}" dt="2026-05-22T16:45:06.282" v="840" actId="47"/>
        <pc:sldMkLst>
          <pc:docMk/>
          <pc:sldMk cId="3978205201" sldId="1474"/>
        </pc:sldMkLst>
      </pc:sldChg>
      <pc:sldChg chg="modSp mod ord">
        <pc:chgData name="Vrielink, Francis" userId="3d258d00-cfd8-41c5-9f04-1a5a39faef2f" providerId="ADAL" clId="{B65297E0-6204-4A65-A206-28CDFAFEA369}" dt="2026-05-25T18:52:02.654" v="1378"/>
        <pc:sldMkLst>
          <pc:docMk/>
          <pc:sldMk cId="4207872812" sldId="1475"/>
        </pc:sldMkLst>
        <pc:spChg chg="mod">
          <ac:chgData name="Vrielink, Francis" userId="3d258d00-cfd8-41c5-9f04-1a5a39faef2f" providerId="ADAL" clId="{B65297E0-6204-4A65-A206-28CDFAFEA369}" dt="2026-05-22T15:33:02.669" v="406" actId="20577"/>
          <ac:spMkLst>
            <pc:docMk/>
            <pc:sldMk cId="4207872812" sldId="1475"/>
            <ac:spMk id="6" creationId="{00000000-0000-0000-0000-000000000000}"/>
          </ac:spMkLst>
        </pc:spChg>
      </pc:sldChg>
      <pc:sldChg chg="modSp mod ord">
        <pc:chgData name="Vrielink, Francis" userId="3d258d00-cfd8-41c5-9f04-1a5a39faef2f" providerId="ADAL" clId="{B65297E0-6204-4A65-A206-28CDFAFEA369}" dt="2026-05-25T18:52:11.183" v="1380"/>
        <pc:sldMkLst>
          <pc:docMk/>
          <pc:sldMk cId="2452007587" sldId="1476"/>
        </pc:sldMkLst>
        <pc:spChg chg="mod">
          <ac:chgData name="Vrielink, Francis" userId="3d258d00-cfd8-41c5-9f04-1a5a39faef2f" providerId="ADAL" clId="{B65297E0-6204-4A65-A206-28CDFAFEA369}" dt="2026-05-22T15:33:11.456" v="418" actId="20577"/>
          <ac:spMkLst>
            <pc:docMk/>
            <pc:sldMk cId="2452007587" sldId="1476"/>
            <ac:spMk id="6" creationId="{00000000-0000-0000-0000-000000000000}"/>
          </ac:spMkLst>
        </pc:spChg>
      </pc:sldChg>
      <pc:sldChg chg="modSp mod">
        <pc:chgData name="Vrielink, Francis" userId="3d258d00-cfd8-41c5-9f04-1a5a39faef2f" providerId="ADAL" clId="{B65297E0-6204-4A65-A206-28CDFAFEA369}" dt="2026-05-22T15:33:16.735" v="422" actId="20577"/>
        <pc:sldMkLst>
          <pc:docMk/>
          <pc:sldMk cId="2709048002" sldId="1477"/>
        </pc:sldMkLst>
        <pc:spChg chg="mod">
          <ac:chgData name="Vrielink, Francis" userId="3d258d00-cfd8-41c5-9f04-1a5a39faef2f" providerId="ADAL" clId="{B65297E0-6204-4A65-A206-28CDFAFEA369}" dt="2026-05-22T15:33:16.735" v="422" actId="20577"/>
          <ac:spMkLst>
            <pc:docMk/>
            <pc:sldMk cId="2709048002" sldId="1477"/>
            <ac:spMk id="6" creationId="{00000000-0000-0000-0000-000000000000}"/>
          </ac:spMkLst>
        </pc:spChg>
      </pc:sldChg>
      <pc:sldChg chg="modSp mod ord">
        <pc:chgData name="Vrielink, Francis" userId="3d258d00-cfd8-41c5-9f04-1a5a39faef2f" providerId="ADAL" clId="{B65297E0-6204-4A65-A206-28CDFAFEA369}" dt="2026-05-25T18:57:39.997" v="1656"/>
        <pc:sldMkLst>
          <pc:docMk/>
          <pc:sldMk cId="4074911733" sldId="1478"/>
        </pc:sldMkLst>
        <pc:spChg chg="mod">
          <ac:chgData name="Vrielink, Francis" userId="3d258d00-cfd8-41c5-9f04-1a5a39faef2f" providerId="ADAL" clId="{B65297E0-6204-4A65-A206-28CDFAFEA369}" dt="2026-05-22T15:33:23.139" v="426" actId="20577"/>
          <ac:spMkLst>
            <pc:docMk/>
            <pc:sldMk cId="4074911733" sldId="1478"/>
            <ac:spMk id="6" creationId="{00000000-0000-0000-0000-000000000000}"/>
          </ac:spMkLst>
        </pc:spChg>
      </pc:sldChg>
      <pc:sldChg chg="modSp mod ord">
        <pc:chgData name="Vrielink, Francis" userId="3d258d00-cfd8-41c5-9f04-1a5a39faef2f" providerId="ADAL" clId="{B65297E0-6204-4A65-A206-28CDFAFEA369}" dt="2026-05-25T18:52:27.100" v="1382"/>
        <pc:sldMkLst>
          <pc:docMk/>
          <pc:sldMk cId="4210467006" sldId="1479"/>
        </pc:sldMkLst>
        <pc:spChg chg="mod">
          <ac:chgData name="Vrielink, Francis" userId="3d258d00-cfd8-41c5-9f04-1a5a39faef2f" providerId="ADAL" clId="{B65297E0-6204-4A65-A206-28CDFAFEA369}" dt="2026-05-22T15:33:30.248" v="437" actId="20577"/>
          <ac:spMkLst>
            <pc:docMk/>
            <pc:sldMk cId="4210467006" sldId="1479"/>
            <ac:spMk id="6" creationId="{00000000-0000-0000-0000-000000000000}"/>
          </ac:spMkLst>
        </pc:spChg>
      </pc:sldChg>
      <pc:sldChg chg="addSp modSp mod">
        <pc:chgData name="Vrielink, Francis" userId="3d258d00-cfd8-41c5-9f04-1a5a39faef2f" providerId="ADAL" clId="{B65297E0-6204-4A65-A206-28CDFAFEA369}" dt="2026-05-25T19:44:05.513" v="2482" actId="20577"/>
        <pc:sldMkLst>
          <pc:docMk/>
          <pc:sldMk cId="2967928418" sldId="1511"/>
        </pc:sldMkLst>
        <pc:spChg chg="mod">
          <ac:chgData name="Vrielink, Francis" userId="3d258d00-cfd8-41c5-9f04-1a5a39faef2f" providerId="ADAL" clId="{B65297E0-6204-4A65-A206-28CDFAFEA369}" dt="2026-05-22T16:01:06.132" v="468" actId="20577"/>
          <ac:spMkLst>
            <pc:docMk/>
            <pc:sldMk cId="2967928418" sldId="1511"/>
            <ac:spMk id="33" creationId="{AC757F5E-B016-F947-4518-7C6B9CC7EE04}"/>
          </ac:spMkLst>
        </pc:spChg>
        <pc:spChg chg="mod">
          <ac:chgData name="Vrielink, Francis" userId="3d258d00-cfd8-41c5-9f04-1a5a39faef2f" providerId="ADAL" clId="{B65297E0-6204-4A65-A206-28CDFAFEA369}" dt="2026-05-22T16:01:12.555" v="474" actId="20577"/>
          <ac:spMkLst>
            <pc:docMk/>
            <pc:sldMk cId="2967928418" sldId="1511"/>
            <ac:spMk id="34" creationId="{152372B3-00F5-781C-183E-6F2DDF35091D}"/>
          </ac:spMkLst>
        </pc:spChg>
        <pc:spChg chg="mod">
          <ac:chgData name="Vrielink, Francis" userId="3d258d00-cfd8-41c5-9f04-1a5a39faef2f" providerId="ADAL" clId="{B65297E0-6204-4A65-A206-28CDFAFEA369}" dt="2026-05-25T19:43:32.234" v="2431" actId="115"/>
          <ac:spMkLst>
            <pc:docMk/>
            <pc:sldMk cId="2967928418" sldId="1511"/>
            <ac:spMk id="35" creationId="{37104C51-0232-62ED-4C6F-1447D06633EE}"/>
          </ac:spMkLst>
        </pc:spChg>
        <pc:spChg chg="mod">
          <ac:chgData name="Vrielink, Francis" userId="3d258d00-cfd8-41c5-9f04-1a5a39faef2f" providerId="ADAL" clId="{B65297E0-6204-4A65-A206-28CDFAFEA369}" dt="2026-05-25T19:44:05.513" v="2482" actId="20577"/>
          <ac:spMkLst>
            <pc:docMk/>
            <pc:sldMk cId="2967928418" sldId="1511"/>
            <ac:spMk id="36" creationId="{D8EF981A-9BA7-0EB1-9B70-F7FBF2F7DF1C}"/>
          </ac:spMkLst>
        </pc:spChg>
        <pc:picChg chg="add mod">
          <ac:chgData name="Vrielink, Francis" userId="3d258d00-cfd8-41c5-9f04-1a5a39faef2f" providerId="ADAL" clId="{B65297E0-6204-4A65-A206-28CDFAFEA369}" dt="2026-05-25T19:32:47.148" v="2361" actId="1076"/>
          <ac:picMkLst>
            <pc:docMk/>
            <pc:sldMk cId="2967928418" sldId="1511"/>
            <ac:picMk id="8" creationId="{1C6512F6-8EEF-1821-1482-8C0A161C992D}"/>
          </ac:picMkLst>
        </pc:picChg>
        <pc:picChg chg="add mod">
          <ac:chgData name="Vrielink, Francis" userId="3d258d00-cfd8-41c5-9f04-1a5a39faef2f" providerId="ADAL" clId="{B65297E0-6204-4A65-A206-28CDFAFEA369}" dt="2026-05-25T19:43:05.370" v="2388" actId="1076"/>
          <ac:picMkLst>
            <pc:docMk/>
            <pc:sldMk cId="2967928418" sldId="1511"/>
            <ac:picMk id="18" creationId="{698E4DC5-B9B2-9611-EDF8-A4A022B720DB}"/>
          </ac:picMkLst>
        </pc:picChg>
      </pc:sldChg>
      <pc:sldChg chg="addSp delSp modSp mod">
        <pc:chgData name="Vrielink, Francis" userId="3d258d00-cfd8-41c5-9f04-1a5a39faef2f" providerId="ADAL" clId="{B65297E0-6204-4A65-A206-28CDFAFEA369}" dt="2026-05-25T19:15:12.432" v="2092" actId="1076"/>
        <pc:sldMkLst>
          <pc:docMk/>
          <pc:sldMk cId="1594331871" sldId="1512"/>
        </pc:sldMkLst>
        <pc:spChg chg="mod">
          <ac:chgData name="Vrielink, Francis" userId="3d258d00-cfd8-41c5-9f04-1a5a39faef2f" providerId="ADAL" clId="{B65297E0-6204-4A65-A206-28CDFAFEA369}" dt="2026-05-22T16:10:30.944" v="601" actId="20577"/>
          <ac:spMkLst>
            <pc:docMk/>
            <pc:sldMk cId="1594331871" sldId="1512"/>
            <ac:spMk id="11" creationId="{CD78B488-E032-3F3E-C334-FB96F8D71FB2}"/>
          </ac:spMkLst>
        </pc:spChg>
        <pc:spChg chg="mod">
          <ac:chgData name="Vrielink, Francis" userId="3d258d00-cfd8-41c5-9f04-1a5a39faef2f" providerId="ADAL" clId="{B65297E0-6204-4A65-A206-28CDFAFEA369}" dt="2026-05-22T16:38:07.971" v="722" actId="1076"/>
          <ac:spMkLst>
            <pc:docMk/>
            <pc:sldMk cId="1594331871" sldId="1512"/>
            <ac:spMk id="12" creationId="{E2476A93-B8D4-4E44-87FD-AFF601B2337C}"/>
          </ac:spMkLst>
        </pc:spChg>
        <pc:spChg chg="mod">
          <ac:chgData name="Vrielink, Francis" userId="3d258d00-cfd8-41c5-9f04-1a5a39faef2f" providerId="ADAL" clId="{B65297E0-6204-4A65-A206-28CDFAFEA369}" dt="2026-05-22T16:38:11.927" v="723" actId="1076"/>
          <ac:spMkLst>
            <pc:docMk/>
            <pc:sldMk cId="1594331871" sldId="1512"/>
            <ac:spMk id="13" creationId="{4985FF45-EE56-11C3-E0CC-6BBB359031C0}"/>
          </ac:spMkLst>
        </pc:spChg>
        <pc:spChg chg="mod">
          <ac:chgData name="Vrielink, Francis" userId="3d258d00-cfd8-41c5-9f04-1a5a39faef2f" providerId="ADAL" clId="{B65297E0-6204-4A65-A206-28CDFAFEA369}" dt="2026-05-25T19:15:06.791" v="2091" actId="14100"/>
          <ac:spMkLst>
            <pc:docMk/>
            <pc:sldMk cId="1594331871" sldId="1512"/>
            <ac:spMk id="14" creationId="{B7594A3B-3117-84CE-C300-FB96E5ED269D}"/>
          </ac:spMkLst>
        </pc:spChg>
        <pc:spChg chg="mod">
          <ac:chgData name="Vrielink, Francis" userId="3d258d00-cfd8-41c5-9f04-1a5a39faef2f" providerId="ADAL" clId="{B65297E0-6204-4A65-A206-28CDFAFEA369}" dt="2026-05-25T19:15:12.432" v="2092" actId="1076"/>
          <ac:spMkLst>
            <pc:docMk/>
            <pc:sldMk cId="1594331871" sldId="1512"/>
            <ac:spMk id="15" creationId="{6EA1F8B7-D4BC-D8B0-E6FD-F33ECB45A1DD}"/>
          </ac:spMkLst>
        </pc:spChg>
        <pc:spChg chg="mod">
          <ac:chgData name="Vrielink, Francis" userId="3d258d00-cfd8-41c5-9f04-1a5a39faef2f" providerId="ADAL" clId="{B65297E0-6204-4A65-A206-28CDFAFEA369}" dt="2026-05-22T16:11:01.848" v="624" actId="14100"/>
          <ac:spMkLst>
            <pc:docMk/>
            <pc:sldMk cId="1594331871" sldId="1512"/>
            <ac:spMk id="16" creationId="{F53F294D-65CC-23A5-E4A1-B2132FCF814C}"/>
          </ac:spMkLst>
        </pc:spChg>
        <pc:spChg chg="mod">
          <ac:chgData name="Vrielink, Francis" userId="3d258d00-cfd8-41c5-9f04-1a5a39faef2f" providerId="ADAL" clId="{B65297E0-6204-4A65-A206-28CDFAFEA369}" dt="2026-05-22T16:11:04.870" v="625" actId="1076"/>
          <ac:spMkLst>
            <pc:docMk/>
            <pc:sldMk cId="1594331871" sldId="1512"/>
            <ac:spMk id="17" creationId="{AB86235B-CBC0-F9DB-29F4-F23367831B1B}"/>
          </ac:spMkLst>
        </pc:spChg>
        <pc:spChg chg="mod">
          <ac:chgData name="Vrielink, Francis" userId="3d258d00-cfd8-41c5-9f04-1a5a39faef2f" providerId="ADAL" clId="{B65297E0-6204-4A65-A206-28CDFAFEA369}" dt="2026-05-22T16:37:59.916" v="719" actId="14100"/>
          <ac:spMkLst>
            <pc:docMk/>
            <pc:sldMk cId="1594331871" sldId="1512"/>
            <ac:spMk id="18" creationId="{85D7DD60-F4AA-AD34-A265-146B167D02FE}"/>
          </ac:spMkLst>
        </pc:spChg>
        <pc:spChg chg="mod">
          <ac:chgData name="Vrielink, Francis" userId="3d258d00-cfd8-41c5-9f04-1a5a39faef2f" providerId="ADAL" clId="{B65297E0-6204-4A65-A206-28CDFAFEA369}" dt="2026-05-22T16:37:55.345" v="718" actId="14100"/>
          <ac:spMkLst>
            <pc:docMk/>
            <pc:sldMk cId="1594331871" sldId="1512"/>
            <ac:spMk id="19" creationId="{40542B69-6D97-5F24-63E3-ABE36EA69A27}"/>
          </ac:spMkLst>
        </pc:spChg>
        <pc:spChg chg="add del mod">
          <ac:chgData name="Vrielink, Francis" userId="3d258d00-cfd8-41c5-9f04-1a5a39faef2f" providerId="ADAL" clId="{B65297E0-6204-4A65-A206-28CDFAFEA369}" dt="2026-05-25T19:14:53.381" v="2083" actId="478"/>
          <ac:spMkLst>
            <pc:docMk/>
            <pc:sldMk cId="1594331871" sldId="1512"/>
            <ac:spMk id="30" creationId="{C6638334-BDA1-AF94-9C6C-B64F686E54C0}"/>
          </ac:spMkLst>
        </pc:spChg>
        <pc:picChg chg="add del mod">
          <ac:chgData name="Vrielink, Francis" userId="3d258d00-cfd8-41c5-9f04-1a5a39faef2f" providerId="ADAL" clId="{B65297E0-6204-4A65-A206-28CDFAFEA369}" dt="2026-05-25T19:14:42.231" v="2078" actId="478"/>
          <ac:picMkLst>
            <pc:docMk/>
            <pc:sldMk cId="1594331871" sldId="1512"/>
            <ac:picMk id="4" creationId="{212431AA-B2DF-60DD-8245-81200EC351AC}"/>
          </ac:picMkLst>
        </pc:picChg>
        <pc:picChg chg="add mod">
          <ac:chgData name="Vrielink, Francis" userId="3d258d00-cfd8-41c5-9f04-1a5a39faef2f" providerId="ADAL" clId="{B65297E0-6204-4A65-A206-28CDFAFEA369}" dt="2026-05-25T19:14:52.009" v="2082" actId="1076"/>
          <ac:picMkLst>
            <pc:docMk/>
            <pc:sldMk cId="1594331871" sldId="1512"/>
            <ac:picMk id="21" creationId="{F1420B67-7F9C-189B-449D-CFDA62EC6F29}"/>
          </ac:picMkLst>
        </pc:picChg>
        <pc:picChg chg="add mod">
          <ac:chgData name="Vrielink, Francis" userId="3d258d00-cfd8-41c5-9f04-1a5a39faef2f" providerId="ADAL" clId="{B65297E0-6204-4A65-A206-28CDFAFEA369}" dt="2026-05-22T17:01:49.377" v="971" actId="1076"/>
          <ac:picMkLst>
            <pc:docMk/>
            <pc:sldMk cId="1594331871" sldId="1512"/>
            <ac:picMk id="25" creationId="{F2E3730B-923E-FB85-AED6-F040C031DC4B}"/>
          </ac:picMkLst>
        </pc:picChg>
        <pc:picChg chg="add mod">
          <ac:chgData name="Vrielink, Francis" userId="3d258d00-cfd8-41c5-9f04-1a5a39faef2f" providerId="ADAL" clId="{B65297E0-6204-4A65-A206-28CDFAFEA369}" dt="2026-05-22T16:59:18.491" v="954" actId="1076"/>
          <ac:picMkLst>
            <pc:docMk/>
            <pc:sldMk cId="1594331871" sldId="1512"/>
            <ac:picMk id="27" creationId="{0176ABCC-9C33-D7B5-DBCA-31556BC0CBAD}"/>
          </ac:picMkLst>
        </pc:picChg>
        <pc:picChg chg="add del mod">
          <ac:chgData name="Vrielink, Francis" userId="3d258d00-cfd8-41c5-9f04-1a5a39faef2f" providerId="ADAL" clId="{B65297E0-6204-4A65-A206-28CDFAFEA369}" dt="2026-05-25T19:14:31.575" v="2074" actId="478"/>
          <ac:picMkLst>
            <pc:docMk/>
            <pc:sldMk cId="1594331871" sldId="1512"/>
            <ac:picMk id="29" creationId="{878B0EE9-DAC4-06C2-1D85-F8651D626714}"/>
          </ac:picMkLst>
        </pc:picChg>
      </pc:sldChg>
      <pc:sldChg chg="del">
        <pc:chgData name="Vrielink, Francis" userId="3d258d00-cfd8-41c5-9f04-1a5a39faef2f" providerId="ADAL" clId="{B65297E0-6204-4A65-A206-28CDFAFEA369}" dt="2026-05-22T16:44:47.092" v="835" actId="47"/>
        <pc:sldMkLst>
          <pc:docMk/>
          <pc:sldMk cId="3112181829" sldId="1515"/>
        </pc:sldMkLst>
      </pc:sldChg>
      <pc:sldChg chg="addSp delSp modSp mod">
        <pc:chgData name="Vrielink, Francis" userId="3d258d00-cfd8-41c5-9f04-1a5a39faef2f" providerId="ADAL" clId="{B65297E0-6204-4A65-A206-28CDFAFEA369}" dt="2026-05-25T19:07:42.808" v="2061" actId="20577"/>
        <pc:sldMkLst>
          <pc:docMk/>
          <pc:sldMk cId="2946319108" sldId="1516"/>
        </pc:sldMkLst>
        <pc:spChg chg="mod">
          <ac:chgData name="Vrielink, Francis" userId="3d258d00-cfd8-41c5-9f04-1a5a39faef2f" providerId="ADAL" clId="{B65297E0-6204-4A65-A206-28CDFAFEA369}" dt="2026-05-22T16:51:50.908" v="936" actId="14100"/>
          <ac:spMkLst>
            <pc:docMk/>
            <pc:sldMk cId="2946319108" sldId="1516"/>
            <ac:spMk id="4" creationId="{D753C383-62C8-E733-4553-E085527A1FCA}"/>
          </ac:spMkLst>
        </pc:spChg>
        <pc:spChg chg="mod">
          <ac:chgData name="Vrielink, Francis" userId="3d258d00-cfd8-41c5-9f04-1a5a39faef2f" providerId="ADAL" clId="{B65297E0-6204-4A65-A206-28CDFAFEA369}" dt="2026-05-22T16:43:29.206" v="790" actId="20577"/>
          <ac:spMkLst>
            <pc:docMk/>
            <pc:sldMk cId="2946319108" sldId="1516"/>
            <ac:spMk id="9" creationId="{B5FA4264-9F79-B20D-0826-CEC58E7B74B7}"/>
          </ac:spMkLst>
        </pc:spChg>
        <pc:spChg chg="mod">
          <ac:chgData name="Vrielink, Francis" userId="3d258d00-cfd8-41c5-9f04-1a5a39faef2f" providerId="ADAL" clId="{B65297E0-6204-4A65-A206-28CDFAFEA369}" dt="2026-05-22T16:43:57.066" v="792" actId="14100"/>
          <ac:spMkLst>
            <pc:docMk/>
            <pc:sldMk cId="2946319108" sldId="1516"/>
            <ac:spMk id="10" creationId="{B37FADB8-F5A5-F448-15A7-6A630939BCDC}"/>
          </ac:spMkLst>
        </pc:spChg>
        <pc:spChg chg="mod">
          <ac:chgData name="Vrielink, Francis" userId="3d258d00-cfd8-41c5-9f04-1a5a39faef2f" providerId="ADAL" clId="{B65297E0-6204-4A65-A206-28CDFAFEA369}" dt="2026-05-22T16:43:51.360" v="791"/>
          <ac:spMkLst>
            <pc:docMk/>
            <pc:sldMk cId="2946319108" sldId="1516"/>
            <ac:spMk id="11" creationId="{2D5226DB-4490-ECD5-880A-CDAB0447C263}"/>
          </ac:spMkLst>
        </pc:spChg>
        <pc:spChg chg="mod">
          <ac:chgData name="Vrielink, Francis" userId="3d258d00-cfd8-41c5-9f04-1a5a39faef2f" providerId="ADAL" clId="{B65297E0-6204-4A65-A206-28CDFAFEA369}" dt="2026-05-24T15:31:55.257" v="1071" actId="20577"/>
          <ac:spMkLst>
            <pc:docMk/>
            <pc:sldMk cId="2946319108" sldId="1516"/>
            <ac:spMk id="12" creationId="{E2476A93-B8D4-4E44-87FD-AFF601B2337C}"/>
          </ac:spMkLst>
        </pc:spChg>
        <pc:spChg chg="mod">
          <ac:chgData name="Vrielink, Francis" userId="3d258d00-cfd8-41c5-9f04-1a5a39faef2f" providerId="ADAL" clId="{B65297E0-6204-4A65-A206-28CDFAFEA369}" dt="2026-05-24T15:31:13.058" v="1041" actId="14100"/>
          <ac:spMkLst>
            <pc:docMk/>
            <pc:sldMk cId="2946319108" sldId="1516"/>
            <ac:spMk id="13" creationId="{4985FF45-EE56-11C3-E0CC-6BBB359031C0}"/>
          </ac:spMkLst>
        </pc:spChg>
        <pc:spChg chg="mod">
          <ac:chgData name="Vrielink, Francis" userId="3d258d00-cfd8-41c5-9f04-1a5a39faef2f" providerId="ADAL" clId="{B65297E0-6204-4A65-A206-28CDFAFEA369}" dt="2026-05-24T15:31:33.890" v="1051" actId="14100"/>
          <ac:spMkLst>
            <pc:docMk/>
            <pc:sldMk cId="2946319108" sldId="1516"/>
            <ac:spMk id="14" creationId="{B7594A3B-3117-84CE-C300-FB96E5ED269D}"/>
          </ac:spMkLst>
        </pc:spChg>
        <pc:spChg chg="mod">
          <ac:chgData name="Vrielink, Francis" userId="3d258d00-cfd8-41c5-9f04-1a5a39faef2f" providerId="ADAL" clId="{B65297E0-6204-4A65-A206-28CDFAFEA369}" dt="2026-05-25T19:07:42.808" v="2061" actId="20577"/>
          <ac:spMkLst>
            <pc:docMk/>
            <pc:sldMk cId="2946319108" sldId="1516"/>
            <ac:spMk id="15" creationId="{6EA1F8B7-D4BC-D8B0-E6FD-F33ECB45A1DD}"/>
          </ac:spMkLst>
        </pc:spChg>
        <pc:spChg chg="mod">
          <ac:chgData name="Vrielink, Francis" userId="3d258d00-cfd8-41c5-9f04-1a5a39faef2f" providerId="ADAL" clId="{B65297E0-6204-4A65-A206-28CDFAFEA369}" dt="2026-05-24T15:31:16.133" v="1043" actId="14100"/>
          <ac:spMkLst>
            <pc:docMk/>
            <pc:sldMk cId="2946319108" sldId="1516"/>
            <ac:spMk id="18" creationId="{85D7DD60-F4AA-AD34-A265-146B167D02FE}"/>
          </ac:spMkLst>
        </pc:spChg>
        <pc:spChg chg="mod">
          <ac:chgData name="Vrielink, Francis" userId="3d258d00-cfd8-41c5-9f04-1a5a39faef2f" providerId="ADAL" clId="{B65297E0-6204-4A65-A206-28CDFAFEA369}" dt="2026-05-24T15:31:43.159" v="1052" actId="14100"/>
          <ac:spMkLst>
            <pc:docMk/>
            <pc:sldMk cId="2946319108" sldId="1516"/>
            <ac:spMk id="19" creationId="{40542B69-6D97-5F24-63E3-ABE36EA69A27}"/>
          </ac:spMkLst>
        </pc:spChg>
        <pc:picChg chg="add mod">
          <ac:chgData name="Vrielink, Francis" userId="3d258d00-cfd8-41c5-9f04-1a5a39faef2f" providerId="ADAL" clId="{B65297E0-6204-4A65-A206-28CDFAFEA369}" dt="2026-05-25T19:07:39.479" v="2054" actId="1076"/>
          <ac:picMkLst>
            <pc:docMk/>
            <pc:sldMk cId="2946319108" sldId="1516"/>
            <ac:picMk id="16" creationId="{06557ED4-28C3-5820-C50B-9209418240B0}"/>
          </ac:picMkLst>
        </pc:picChg>
        <pc:picChg chg="add mod">
          <ac:chgData name="Vrielink, Francis" userId="3d258d00-cfd8-41c5-9f04-1a5a39faef2f" providerId="ADAL" clId="{B65297E0-6204-4A65-A206-28CDFAFEA369}" dt="2026-05-24T15:23:25.501" v="1020" actId="1076"/>
          <ac:picMkLst>
            <pc:docMk/>
            <pc:sldMk cId="2946319108" sldId="1516"/>
            <ac:picMk id="17" creationId="{832654D6-523E-6859-80E5-3157F4BADEF3}"/>
          </ac:picMkLst>
        </pc:picChg>
        <pc:picChg chg="add mod">
          <ac:chgData name="Vrielink, Francis" userId="3d258d00-cfd8-41c5-9f04-1a5a39faef2f" providerId="ADAL" clId="{B65297E0-6204-4A65-A206-28CDFAFEA369}" dt="2026-05-24T15:29:25.723" v="1028" actId="14100"/>
          <ac:picMkLst>
            <pc:docMk/>
            <pc:sldMk cId="2946319108" sldId="1516"/>
            <ac:picMk id="25" creationId="{35031DBA-C5E2-891F-4538-3C60311E8FD1}"/>
          </ac:picMkLst>
        </pc:picChg>
        <pc:picChg chg="add del mod">
          <ac:chgData name="Vrielink, Francis" userId="3d258d00-cfd8-41c5-9f04-1a5a39faef2f" providerId="ADAL" clId="{B65297E0-6204-4A65-A206-28CDFAFEA369}" dt="2026-05-25T19:07:33.501" v="2051" actId="478"/>
          <ac:picMkLst>
            <pc:docMk/>
            <pc:sldMk cId="2946319108" sldId="1516"/>
            <ac:picMk id="28" creationId="{14B8C885-1C22-9B45-AC25-0BED1CD3FCF4}"/>
          </ac:picMkLst>
        </pc:picChg>
        <pc:cxnChg chg="mod">
          <ac:chgData name="Vrielink, Francis" userId="3d258d00-cfd8-41c5-9f04-1a5a39faef2f" providerId="ADAL" clId="{B65297E0-6204-4A65-A206-28CDFAFEA369}" dt="2026-05-22T16:51:39.373" v="931" actId="1076"/>
          <ac:cxnSpMkLst>
            <pc:docMk/>
            <pc:sldMk cId="2946319108" sldId="1516"/>
            <ac:cxnSpMk id="21" creationId="{B84B33EF-2A54-99B2-FEF8-27486B72F624}"/>
          </ac:cxnSpMkLst>
        </pc:cxnChg>
        <pc:cxnChg chg="mod">
          <ac:chgData name="Vrielink, Francis" userId="3d258d00-cfd8-41c5-9f04-1a5a39faef2f" providerId="ADAL" clId="{B65297E0-6204-4A65-A206-28CDFAFEA369}" dt="2026-05-22T16:43:57.066" v="792" actId="14100"/>
          <ac:cxnSpMkLst>
            <pc:docMk/>
            <pc:sldMk cId="2946319108" sldId="1516"/>
            <ac:cxnSpMk id="29" creationId="{10445519-6BAB-CA4B-0B0C-EF80D4D34E4C}"/>
          </ac:cxnSpMkLst>
        </pc:cxnChg>
      </pc:sldChg>
      <pc:sldChg chg="del">
        <pc:chgData name="Vrielink, Francis" userId="3d258d00-cfd8-41c5-9f04-1a5a39faef2f" providerId="ADAL" clId="{B65297E0-6204-4A65-A206-28CDFAFEA369}" dt="2026-05-22T16:44:48.791" v="836" actId="47"/>
        <pc:sldMkLst>
          <pc:docMk/>
          <pc:sldMk cId="1628480429" sldId="1517"/>
        </pc:sldMkLst>
      </pc:sldChg>
      <pc:sldChg chg="addSp delSp modSp mod">
        <pc:chgData name="Vrielink, Francis" userId="3d258d00-cfd8-41c5-9f04-1a5a39faef2f" providerId="ADAL" clId="{B65297E0-6204-4A65-A206-28CDFAFEA369}" dt="2026-05-25T20:13:17.091" v="3284" actId="115"/>
        <pc:sldMkLst>
          <pc:docMk/>
          <pc:sldMk cId="933367485" sldId="1518"/>
        </pc:sldMkLst>
        <pc:spChg chg="mod">
          <ac:chgData name="Vrielink, Francis" userId="3d258d00-cfd8-41c5-9f04-1a5a39faef2f" providerId="ADAL" clId="{B65297E0-6204-4A65-A206-28CDFAFEA369}" dt="2026-05-25T20:13:17.091" v="3284" actId="115"/>
          <ac:spMkLst>
            <pc:docMk/>
            <pc:sldMk cId="933367485" sldId="1518"/>
            <ac:spMk id="4" creationId="{D36CDCC8-D80A-3CA3-9903-EC310613197D}"/>
          </ac:spMkLst>
        </pc:spChg>
        <pc:spChg chg="mod">
          <ac:chgData name="Vrielink, Francis" userId="3d258d00-cfd8-41c5-9f04-1a5a39faef2f" providerId="ADAL" clId="{B65297E0-6204-4A65-A206-28CDFAFEA369}" dt="2026-05-25T20:11:58.577" v="3192" actId="5793"/>
          <ac:spMkLst>
            <pc:docMk/>
            <pc:sldMk cId="933367485" sldId="1518"/>
            <ac:spMk id="9" creationId="{CB414663-33A8-51B9-C1DE-EE28A9CC9433}"/>
          </ac:spMkLst>
        </pc:spChg>
        <pc:spChg chg="mod">
          <ac:chgData name="Vrielink, Francis" userId="3d258d00-cfd8-41c5-9f04-1a5a39faef2f" providerId="ADAL" clId="{B65297E0-6204-4A65-A206-28CDFAFEA369}" dt="2026-05-25T19:29:18.431" v="2288" actId="1076"/>
          <ac:spMkLst>
            <pc:docMk/>
            <pc:sldMk cId="933367485" sldId="1518"/>
            <ac:spMk id="12" creationId="{E2476A93-B8D4-4E44-87FD-AFF601B2337C}"/>
          </ac:spMkLst>
        </pc:spChg>
        <pc:spChg chg="mod">
          <ac:chgData name="Vrielink, Francis" userId="3d258d00-cfd8-41c5-9f04-1a5a39faef2f" providerId="ADAL" clId="{B65297E0-6204-4A65-A206-28CDFAFEA369}" dt="2026-05-22T16:47:30.133" v="907" actId="14100"/>
          <ac:spMkLst>
            <pc:docMk/>
            <pc:sldMk cId="933367485" sldId="1518"/>
            <ac:spMk id="16" creationId="{F53F294D-65CC-23A5-E4A1-B2132FCF814C}"/>
          </ac:spMkLst>
        </pc:spChg>
        <pc:spChg chg="mod">
          <ac:chgData name="Vrielink, Francis" userId="3d258d00-cfd8-41c5-9f04-1a5a39faef2f" providerId="ADAL" clId="{B65297E0-6204-4A65-A206-28CDFAFEA369}" dt="2026-05-22T16:47:26.101" v="906"/>
          <ac:spMkLst>
            <pc:docMk/>
            <pc:sldMk cId="933367485" sldId="1518"/>
            <ac:spMk id="17" creationId="{AB86235B-CBC0-F9DB-29F4-F23367831B1B}"/>
          </ac:spMkLst>
        </pc:spChg>
        <pc:spChg chg="add del mod">
          <ac:chgData name="Vrielink, Francis" userId="3d258d00-cfd8-41c5-9f04-1a5a39faef2f" providerId="ADAL" clId="{B65297E0-6204-4A65-A206-28CDFAFEA369}" dt="2026-05-25T20:05:48.433" v="3002"/>
          <ac:spMkLst>
            <pc:docMk/>
            <pc:sldMk cId="933367485" sldId="1518"/>
            <ac:spMk id="30" creationId="{7D3D6648-FBE8-219D-725B-4FE80299229D}"/>
          </ac:spMkLst>
        </pc:spChg>
        <pc:spChg chg="add mod">
          <ac:chgData name="Vrielink, Francis" userId="3d258d00-cfd8-41c5-9f04-1a5a39faef2f" providerId="ADAL" clId="{B65297E0-6204-4A65-A206-28CDFAFEA369}" dt="2026-05-25T20:04:37.233" v="2955" actId="207"/>
          <ac:spMkLst>
            <pc:docMk/>
            <pc:sldMk cId="933367485" sldId="1518"/>
            <ac:spMk id="31" creationId="{B38445BD-ED16-DF54-20E8-6746F3ECBF67}"/>
          </ac:spMkLst>
        </pc:spChg>
        <pc:spChg chg="mod">
          <ac:chgData name="Vrielink, Francis" userId="3d258d00-cfd8-41c5-9f04-1a5a39faef2f" providerId="ADAL" clId="{B65297E0-6204-4A65-A206-28CDFAFEA369}" dt="2026-05-25T20:10:27.078" v="3163" actId="20577"/>
          <ac:spMkLst>
            <pc:docMk/>
            <pc:sldMk cId="933367485" sldId="1518"/>
            <ac:spMk id="35" creationId="{67A87918-CA49-4F16-10B1-2DB180AB02AD}"/>
          </ac:spMkLst>
        </pc:spChg>
        <pc:spChg chg="mod">
          <ac:chgData name="Vrielink, Francis" userId="3d258d00-cfd8-41c5-9f04-1a5a39faef2f" providerId="ADAL" clId="{B65297E0-6204-4A65-A206-28CDFAFEA369}" dt="2026-05-22T16:05:58.925" v="539" actId="20577"/>
          <ac:spMkLst>
            <pc:docMk/>
            <pc:sldMk cId="933367485" sldId="1518"/>
            <ac:spMk id="38" creationId="{6220B62E-70F5-3E88-1B39-342F7F2D6938}"/>
          </ac:spMkLst>
        </pc:spChg>
        <pc:spChg chg="mod">
          <ac:chgData name="Vrielink, Francis" userId="3d258d00-cfd8-41c5-9f04-1a5a39faef2f" providerId="ADAL" clId="{B65297E0-6204-4A65-A206-28CDFAFEA369}" dt="2026-05-25T20:05:05.520" v="2961" actId="20577"/>
          <ac:spMkLst>
            <pc:docMk/>
            <pc:sldMk cId="933367485" sldId="1518"/>
            <ac:spMk id="42" creationId="{156D1396-A69D-4256-D25B-7D3075DC5710}"/>
          </ac:spMkLst>
        </pc:spChg>
        <pc:spChg chg="mod">
          <ac:chgData name="Vrielink, Francis" userId="3d258d00-cfd8-41c5-9f04-1a5a39faef2f" providerId="ADAL" clId="{B65297E0-6204-4A65-A206-28CDFAFEA369}" dt="2026-05-25T20:06:33.313" v="3013" actId="20577"/>
          <ac:spMkLst>
            <pc:docMk/>
            <pc:sldMk cId="933367485" sldId="1518"/>
            <ac:spMk id="46" creationId="{43BFD671-1DBF-1A59-D1C9-151BD4568299}"/>
          </ac:spMkLst>
        </pc:spChg>
        <pc:picChg chg="add del mod">
          <ac:chgData name="Vrielink, Francis" userId="3d258d00-cfd8-41c5-9f04-1a5a39faef2f" providerId="ADAL" clId="{B65297E0-6204-4A65-A206-28CDFAFEA369}" dt="2026-05-25T19:29:07.393" v="2280" actId="478"/>
          <ac:picMkLst>
            <pc:docMk/>
            <pc:sldMk cId="933367485" sldId="1518"/>
            <ac:picMk id="10" creationId="{BD5D623A-A36A-ED9B-5D6A-130EBF49457E}"/>
          </ac:picMkLst>
        </pc:picChg>
        <pc:picChg chg="add del mod">
          <ac:chgData name="Vrielink, Francis" userId="3d258d00-cfd8-41c5-9f04-1a5a39faef2f" providerId="ADAL" clId="{B65297E0-6204-4A65-A206-28CDFAFEA369}" dt="2026-05-25T18:47:13.916" v="1317" actId="478"/>
          <ac:picMkLst>
            <pc:docMk/>
            <pc:sldMk cId="933367485" sldId="1518"/>
            <ac:picMk id="11" creationId="{D2B9D4D6-FB16-DBD5-5910-EAC20FC823B7}"/>
          </ac:picMkLst>
        </pc:picChg>
        <pc:picChg chg="add del mod">
          <ac:chgData name="Vrielink, Francis" userId="3d258d00-cfd8-41c5-9f04-1a5a39faef2f" providerId="ADAL" clId="{B65297E0-6204-4A65-A206-28CDFAFEA369}" dt="2026-05-25T20:00:58.069" v="2907" actId="478"/>
          <ac:picMkLst>
            <pc:docMk/>
            <pc:sldMk cId="933367485" sldId="1518"/>
            <ac:picMk id="13" creationId="{E01AF4BD-5749-0366-83AB-D1BDFF0DC047}"/>
          </ac:picMkLst>
        </pc:picChg>
        <pc:picChg chg="add del mod">
          <ac:chgData name="Vrielink, Francis" userId="3d258d00-cfd8-41c5-9f04-1a5a39faef2f" providerId="ADAL" clId="{B65297E0-6204-4A65-A206-28CDFAFEA369}" dt="2026-05-25T20:01:48.012" v="2919" actId="478"/>
          <ac:picMkLst>
            <pc:docMk/>
            <pc:sldMk cId="933367485" sldId="1518"/>
            <ac:picMk id="15" creationId="{7E66C240-92EF-2C9C-6EAE-839861A25BB0}"/>
          </ac:picMkLst>
        </pc:picChg>
        <pc:picChg chg="add del mod">
          <ac:chgData name="Vrielink, Francis" userId="3d258d00-cfd8-41c5-9f04-1a5a39faef2f" providerId="ADAL" clId="{B65297E0-6204-4A65-A206-28CDFAFEA369}" dt="2026-05-25T18:47:13.298" v="1316" actId="478"/>
          <ac:picMkLst>
            <pc:docMk/>
            <pc:sldMk cId="933367485" sldId="1518"/>
            <ac:picMk id="18" creationId="{1B9AE36C-1430-5517-4E60-E8557D3C4D2F}"/>
          </ac:picMkLst>
        </pc:picChg>
        <pc:picChg chg="add mod">
          <ac:chgData name="Vrielink, Francis" userId="3d258d00-cfd8-41c5-9f04-1a5a39faef2f" providerId="ADAL" clId="{B65297E0-6204-4A65-A206-28CDFAFEA369}" dt="2026-05-25T19:07:09.974" v="2050" actId="1076"/>
          <ac:picMkLst>
            <pc:docMk/>
            <pc:sldMk cId="933367485" sldId="1518"/>
            <ac:picMk id="22" creationId="{5863AD6C-6864-327B-A304-EB94DD581CB9}"/>
          </ac:picMkLst>
        </pc:picChg>
        <pc:picChg chg="add del mod">
          <ac:chgData name="Vrielink, Francis" userId="3d258d00-cfd8-41c5-9f04-1a5a39faef2f" providerId="ADAL" clId="{B65297E0-6204-4A65-A206-28CDFAFEA369}" dt="2026-05-25T20:05:48.418" v="3000" actId="478"/>
          <ac:picMkLst>
            <pc:docMk/>
            <pc:sldMk cId="933367485" sldId="1518"/>
            <ac:picMk id="24" creationId="{F4048EF0-4D1A-C578-208D-13B5A2945D7C}"/>
          </ac:picMkLst>
        </pc:picChg>
        <pc:picChg chg="add del mod">
          <ac:chgData name="Vrielink, Francis" userId="3d258d00-cfd8-41c5-9f04-1a5a39faef2f" providerId="ADAL" clId="{B65297E0-6204-4A65-A206-28CDFAFEA369}" dt="2026-05-25T20:01:14.300" v="2912" actId="478"/>
          <ac:picMkLst>
            <pc:docMk/>
            <pc:sldMk cId="933367485" sldId="1518"/>
            <ac:picMk id="26" creationId="{F88B10D2-3708-9723-AEB3-CD91B8F88921}"/>
          </ac:picMkLst>
        </pc:picChg>
        <pc:picChg chg="add del mod">
          <ac:chgData name="Vrielink, Francis" userId="3d258d00-cfd8-41c5-9f04-1a5a39faef2f" providerId="ADAL" clId="{B65297E0-6204-4A65-A206-28CDFAFEA369}" dt="2026-05-25T20:09:56.444" v="3074" actId="478"/>
          <ac:picMkLst>
            <pc:docMk/>
            <pc:sldMk cId="933367485" sldId="1518"/>
            <ac:picMk id="29" creationId="{22DE56E9-176B-A9FC-48B9-9300457E5492}"/>
          </ac:picMkLst>
        </pc:picChg>
        <pc:picChg chg="add mod">
          <ac:chgData name="Vrielink, Francis" userId="3d258d00-cfd8-41c5-9f04-1a5a39faef2f" providerId="ADAL" clId="{B65297E0-6204-4A65-A206-28CDFAFEA369}" dt="2026-05-25T20:07:06.519" v="3052" actId="1076"/>
          <ac:picMkLst>
            <pc:docMk/>
            <pc:sldMk cId="933367485" sldId="1518"/>
            <ac:picMk id="32" creationId="{5C292CE1-D91C-8B7D-B84B-06C0FFAB44D1}"/>
          </ac:picMkLst>
        </pc:picChg>
      </pc:sldChg>
      <pc:sldChg chg="modSp del mod ord">
        <pc:chgData name="Vrielink, Francis" userId="3d258d00-cfd8-41c5-9f04-1a5a39faef2f" providerId="ADAL" clId="{B65297E0-6204-4A65-A206-28CDFAFEA369}" dt="2026-05-25T19:55:09.223" v="2633" actId="47"/>
        <pc:sldMkLst>
          <pc:docMk/>
          <pc:sldMk cId="164643335" sldId="1519"/>
        </pc:sldMkLst>
      </pc:sldChg>
      <pc:sldChg chg="del">
        <pc:chgData name="Vrielink, Francis" userId="3d258d00-cfd8-41c5-9f04-1a5a39faef2f" providerId="ADAL" clId="{B65297E0-6204-4A65-A206-28CDFAFEA369}" dt="2026-05-22T16:44:55.454" v="837" actId="47"/>
        <pc:sldMkLst>
          <pc:docMk/>
          <pc:sldMk cId="1530054038" sldId="1520"/>
        </pc:sldMkLst>
      </pc:sldChg>
      <pc:sldChg chg="del">
        <pc:chgData name="Vrielink, Francis" userId="3d258d00-cfd8-41c5-9f04-1a5a39faef2f" providerId="ADAL" clId="{B65297E0-6204-4A65-A206-28CDFAFEA369}" dt="2026-05-22T16:44:56.261" v="838" actId="47"/>
        <pc:sldMkLst>
          <pc:docMk/>
          <pc:sldMk cId="3006462251" sldId="1521"/>
        </pc:sldMkLst>
      </pc:sldChg>
      <pc:sldChg chg="del">
        <pc:chgData name="Vrielink, Francis" userId="3d258d00-cfd8-41c5-9f04-1a5a39faef2f" providerId="ADAL" clId="{B65297E0-6204-4A65-A206-28CDFAFEA369}" dt="2026-05-22T16:44:40.082" v="833" actId="47"/>
        <pc:sldMkLst>
          <pc:docMk/>
          <pc:sldMk cId="1059877010" sldId="1522"/>
        </pc:sldMkLst>
      </pc:sldChg>
      <pc:sldChg chg="del">
        <pc:chgData name="Vrielink, Francis" userId="3d258d00-cfd8-41c5-9f04-1a5a39faef2f" providerId="ADAL" clId="{B65297E0-6204-4A65-A206-28CDFAFEA369}" dt="2026-05-22T16:44:38.975" v="832" actId="47"/>
        <pc:sldMkLst>
          <pc:docMk/>
          <pc:sldMk cId="2371299458" sldId="1529"/>
        </pc:sldMkLst>
      </pc:sldChg>
      <pc:sldChg chg="addSp delSp modSp add del mod">
        <pc:chgData name="Vrielink, Francis" userId="3d258d00-cfd8-41c5-9f04-1a5a39faef2f" providerId="ADAL" clId="{B65297E0-6204-4A65-A206-28CDFAFEA369}" dt="2026-05-25T20:03:19.794" v="2920" actId="47"/>
        <pc:sldMkLst>
          <pc:docMk/>
          <pc:sldMk cId="1798299469" sldId="1530"/>
        </pc:sldMkLst>
        <pc:spChg chg="mod">
          <ac:chgData name="Vrielink, Francis" userId="3d258d00-cfd8-41c5-9f04-1a5a39faef2f" providerId="ADAL" clId="{B65297E0-6204-4A65-A206-28CDFAFEA369}" dt="2026-05-25T19:48:35.680" v="2574" actId="1076"/>
          <ac:spMkLst>
            <pc:docMk/>
            <pc:sldMk cId="1798299469" sldId="1530"/>
            <ac:spMk id="2" creationId="{2DD8865A-6894-34D9-6DF5-00E2B6062866}"/>
          </ac:spMkLst>
        </pc:spChg>
        <pc:picChg chg="add mod">
          <ac:chgData name="Vrielink, Francis" userId="3d258d00-cfd8-41c5-9f04-1a5a39faef2f" providerId="ADAL" clId="{B65297E0-6204-4A65-A206-28CDFAFEA369}" dt="2026-05-25T19:48:38.101" v="2575" actId="1076"/>
          <ac:picMkLst>
            <pc:docMk/>
            <pc:sldMk cId="1798299469" sldId="1530"/>
            <ac:picMk id="9" creationId="{BB752448-30AB-95CE-4D58-60D8EB09D747}"/>
          </ac:picMkLst>
        </pc:picChg>
        <pc:picChg chg="add del mod">
          <ac:chgData name="Vrielink, Francis" userId="3d258d00-cfd8-41c5-9f04-1a5a39faef2f" providerId="ADAL" clId="{B65297E0-6204-4A65-A206-28CDFAFEA369}" dt="2026-05-25T19:57:43.540" v="2897" actId="478"/>
          <ac:picMkLst>
            <pc:docMk/>
            <pc:sldMk cId="1798299469" sldId="1530"/>
            <ac:picMk id="19" creationId="{75868C1D-590F-7300-3597-BE15A9909E62}"/>
          </ac:picMkLst>
        </pc:picChg>
      </pc:sldChg>
      <pc:sldChg chg="addSp modSp add mod">
        <pc:chgData name="Vrielink, Francis" userId="3d258d00-cfd8-41c5-9f04-1a5a39faef2f" providerId="ADAL" clId="{B65297E0-6204-4A65-A206-28CDFAFEA369}" dt="2026-05-25T19:53:59.906" v="2631" actId="115"/>
        <pc:sldMkLst>
          <pc:docMk/>
          <pc:sldMk cId="1370440453" sldId="1531"/>
        </pc:sldMkLst>
        <pc:spChg chg="mod">
          <ac:chgData name="Vrielink, Francis" userId="3d258d00-cfd8-41c5-9f04-1a5a39faef2f" providerId="ADAL" clId="{B65297E0-6204-4A65-A206-28CDFAFEA369}" dt="2026-05-22T16:07:14.713" v="569" actId="20577"/>
          <ac:spMkLst>
            <pc:docMk/>
            <pc:sldMk cId="1370440453" sldId="1531"/>
            <ac:spMk id="33" creationId="{AC757F5E-B016-F947-4518-7C6B9CC7EE04}"/>
          </ac:spMkLst>
        </pc:spChg>
        <pc:spChg chg="mod">
          <ac:chgData name="Vrielink, Francis" userId="3d258d00-cfd8-41c5-9f04-1a5a39faef2f" providerId="ADAL" clId="{B65297E0-6204-4A65-A206-28CDFAFEA369}" dt="2026-05-22T16:07:20.365" v="577" actId="20577"/>
          <ac:spMkLst>
            <pc:docMk/>
            <pc:sldMk cId="1370440453" sldId="1531"/>
            <ac:spMk id="34" creationId="{152372B3-00F5-781C-183E-6F2DDF35091D}"/>
          </ac:spMkLst>
        </pc:spChg>
        <pc:spChg chg="mod">
          <ac:chgData name="Vrielink, Francis" userId="3d258d00-cfd8-41c5-9f04-1a5a39faef2f" providerId="ADAL" clId="{B65297E0-6204-4A65-A206-28CDFAFEA369}" dt="2026-05-25T19:16:54.090" v="2148" actId="115"/>
          <ac:spMkLst>
            <pc:docMk/>
            <pc:sldMk cId="1370440453" sldId="1531"/>
            <ac:spMk id="35" creationId="{37104C51-0232-62ED-4C6F-1447D06633EE}"/>
          </ac:spMkLst>
        </pc:spChg>
        <pc:spChg chg="mod">
          <ac:chgData name="Vrielink, Francis" userId="3d258d00-cfd8-41c5-9f04-1a5a39faef2f" providerId="ADAL" clId="{B65297E0-6204-4A65-A206-28CDFAFEA369}" dt="2026-05-25T19:53:59.906" v="2631" actId="115"/>
          <ac:spMkLst>
            <pc:docMk/>
            <pc:sldMk cId="1370440453" sldId="1531"/>
            <ac:spMk id="36" creationId="{D8EF981A-9BA7-0EB1-9B70-F7FBF2F7DF1C}"/>
          </ac:spMkLst>
        </pc:spChg>
        <pc:picChg chg="add mod">
          <ac:chgData name="Vrielink, Francis" userId="3d258d00-cfd8-41c5-9f04-1a5a39faef2f" providerId="ADAL" clId="{B65297E0-6204-4A65-A206-28CDFAFEA369}" dt="2026-05-25T19:15:40.114" v="2097" actId="1076"/>
          <ac:picMkLst>
            <pc:docMk/>
            <pc:sldMk cId="1370440453" sldId="1531"/>
            <ac:picMk id="8" creationId="{AB1A4431-CC21-6A2F-4810-2293667CE2CA}"/>
          </ac:picMkLst>
        </pc:picChg>
        <pc:picChg chg="add mod">
          <ac:chgData name="Vrielink, Francis" userId="3d258d00-cfd8-41c5-9f04-1a5a39faef2f" providerId="ADAL" clId="{B65297E0-6204-4A65-A206-28CDFAFEA369}" dt="2026-05-25T19:53:44.436" v="2588" actId="1076"/>
          <ac:picMkLst>
            <pc:docMk/>
            <pc:sldMk cId="1370440453" sldId="1531"/>
            <ac:picMk id="18" creationId="{00B382FD-43A7-1FF6-1D20-BC99155DCB59}"/>
          </ac:picMkLst>
        </pc:picChg>
      </pc:sldChg>
      <pc:sldChg chg="addSp modSp add mod">
        <pc:chgData name="Vrielink, Francis" userId="3d258d00-cfd8-41c5-9f04-1a5a39faef2f" providerId="ADAL" clId="{B65297E0-6204-4A65-A206-28CDFAFEA369}" dt="2026-05-25T19:40:33.616" v="2382" actId="1076"/>
        <pc:sldMkLst>
          <pc:docMk/>
          <pc:sldMk cId="1689269641" sldId="1532"/>
        </pc:sldMkLst>
        <pc:spChg chg="mod">
          <ac:chgData name="Vrielink, Francis" userId="3d258d00-cfd8-41c5-9f04-1a5a39faef2f" providerId="ADAL" clId="{B65297E0-6204-4A65-A206-28CDFAFEA369}" dt="2026-05-22T16:39:48.137" v="744" actId="14100"/>
          <ac:spMkLst>
            <pc:docMk/>
            <pc:sldMk cId="1689269641" sldId="1532"/>
            <ac:spMk id="10" creationId="{EC0CC1D0-FE60-F840-73E9-0CE7E683D1F2}"/>
          </ac:spMkLst>
        </pc:spChg>
        <pc:spChg chg="mod">
          <ac:chgData name="Vrielink, Francis" userId="3d258d00-cfd8-41c5-9f04-1a5a39faef2f" providerId="ADAL" clId="{B65297E0-6204-4A65-A206-28CDFAFEA369}" dt="2026-05-22T16:39:51.331" v="745" actId="14100"/>
          <ac:spMkLst>
            <pc:docMk/>
            <pc:sldMk cId="1689269641" sldId="1532"/>
            <ac:spMk id="11" creationId="{CD78B488-E032-3F3E-C334-FB96F8D71FB2}"/>
          </ac:spMkLst>
        </pc:spChg>
        <pc:spChg chg="mod">
          <ac:chgData name="Vrielink, Francis" userId="3d258d00-cfd8-41c5-9f04-1a5a39faef2f" providerId="ADAL" clId="{B65297E0-6204-4A65-A206-28CDFAFEA369}" dt="2026-05-22T16:41:15.575" v="767" actId="1076"/>
          <ac:spMkLst>
            <pc:docMk/>
            <pc:sldMk cId="1689269641" sldId="1532"/>
            <ac:spMk id="12" creationId="{E2476A93-B8D4-4E44-87FD-AFF601B2337C}"/>
          </ac:spMkLst>
        </pc:spChg>
        <pc:spChg chg="mod">
          <ac:chgData name="Vrielink, Francis" userId="3d258d00-cfd8-41c5-9f04-1a5a39faef2f" providerId="ADAL" clId="{B65297E0-6204-4A65-A206-28CDFAFEA369}" dt="2026-05-22T16:41:29.240" v="780" actId="1076"/>
          <ac:spMkLst>
            <pc:docMk/>
            <pc:sldMk cId="1689269641" sldId="1532"/>
            <ac:spMk id="13" creationId="{4985FF45-EE56-11C3-E0CC-6BBB359031C0}"/>
          </ac:spMkLst>
        </pc:spChg>
        <pc:spChg chg="mod">
          <ac:chgData name="Vrielink, Francis" userId="3d258d00-cfd8-41c5-9f04-1a5a39faef2f" providerId="ADAL" clId="{B65297E0-6204-4A65-A206-28CDFAFEA369}" dt="2026-05-25T19:11:51.208" v="2073" actId="20577"/>
          <ac:spMkLst>
            <pc:docMk/>
            <pc:sldMk cId="1689269641" sldId="1532"/>
            <ac:spMk id="15" creationId="{6EA1F8B7-D4BC-D8B0-E6FD-F33ECB45A1DD}"/>
          </ac:spMkLst>
        </pc:spChg>
        <pc:spChg chg="mod">
          <ac:chgData name="Vrielink, Francis" userId="3d258d00-cfd8-41c5-9f04-1a5a39faef2f" providerId="ADAL" clId="{B65297E0-6204-4A65-A206-28CDFAFEA369}" dt="2026-05-22T16:40:31.206" v="747" actId="14100"/>
          <ac:spMkLst>
            <pc:docMk/>
            <pc:sldMk cId="1689269641" sldId="1532"/>
            <ac:spMk id="16" creationId="{F53F294D-65CC-23A5-E4A1-B2132FCF814C}"/>
          </ac:spMkLst>
        </pc:spChg>
        <pc:spChg chg="mod">
          <ac:chgData name="Vrielink, Francis" userId="3d258d00-cfd8-41c5-9f04-1a5a39faef2f" providerId="ADAL" clId="{B65297E0-6204-4A65-A206-28CDFAFEA369}" dt="2026-05-25T19:05:47.317" v="2033" actId="20577"/>
          <ac:spMkLst>
            <pc:docMk/>
            <pc:sldMk cId="1689269641" sldId="1532"/>
            <ac:spMk id="17" creationId="{AB86235B-CBC0-F9DB-29F4-F23367831B1B}"/>
          </ac:spMkLst>
        </pc:spChg>
        <pc:spChg chg="mod">
          <ac:chgData name="Vrielink, Francis" userId="3d258d00-cfd8-41c5-9f04-1a5a39faef2f" providerId="ADAL" clId="{B65297E0-6204-4A65-A206-28CDFAFEA369}" dt="2026-05-22T16:41:05.473" v="763" actId="14100"/>
          <ac:spMkLst>
            <pc:docMk/>
            <pc:sldMk cId="1689269641" sldId="1532"/>
            <ac:spMk id="19" creationId="{40542B69-6D97-5F24-63E3-ABE36EA69A27}"/>
          </ac:spMkLst>
        </pc:spChg>
        <pc:picChg chg="add mod">
          <ac:chgData name="Vrielink, Francis" userId="3d258d00-cfd8-41c5-9f04-1a5a39faef2f" providerId="ADAL" clId="{B65297E0-6204-4A65-A206-28CDFAFEA369}" dt="2026-05-25T19:37:56.986" v="2368" actId="14100"/>
          <ac:picMkLst>
            <pc:docMk/>
            <pc:sldMk cId="1689269641" sldId="1532"/>
            <ac:picMk id="4" creationId="{7173B547-33C8-9690-F083-921B241671F6}"/>
          </ac:picMkLst>
        </pc:picChg>
        <pc:picChg chg="mod">
          <ac:chgData name="Vrielink, Francis" userId="3d258d00-cfd8-41c5-9f04-1a5a39faef2f" providerId="ADAL" clId="{B65297E0-6204-4A65-A206-28CDFAFEA369}" dt="2026-05-22T16:41:33.634" v="781" actId="1076"/>
          <ac:picMkLst>
            <pc:docMk/>
            <pc:sldMk cId="1689269641" sldId="1532"/>
            <ac:picMk id="9" creationId="{E06C8F40-E030-859B-EFB0-2058A254FCD2}"/>
          </ac:picMkLst>
        </pc:picChg>
        <pc:picChg chg="add mod">
          <ac:chgData name="Vrielink, Francis" userId="3d258d00-cfd8-41c5-9f04-1a5a39faef2f" providerId="ADAL" clId="{B65297E0-6204-4A65-A206-28CDFAFEA369}" dt="2026-05-25T19:39:06.928" v="2376" actId="1076"/>
          <ac:picMkLst>
            <pc:docMk/>
            <pc:sldMk cId="1689269641" sldId="1532"/>
            <ac:picMk id="22" creationId="{9FDFFB75-D145-24B2-9F1A-351D56741818}"/>
          </ac:picMkLst>
        </pc:picChg>
        <pc:picChg chg="add mod">
          <ac:chgData name="Vrielink, Francis" userId="3d258d00-cfd8-41c5-9f04-1a5a39faef2f" providerId="ADAL" clId="{B65297E0-6204-4A65-A206-28CDFAFEA369}" dt="2026-05-25T19:40:33.616" v="2382" actId="1076"/>
          <ac:picMkLst>
            <pc:docMk/>
            <pc:sldMk cId="1689269641" sldId="1532"/>
            <ac:picMk id="24" creationId="{05A0FC0F-E83B-56DA-90C7-9D08B297D935}"/>
          </ac:picMkLst>
        </pc:picChg>
      </pc:sldChg>
      <pc:sldChg chg="addSp delSp modSp add mod">
        <pc:chgData name="Vrielink, Francis" userId="3d258d00-cfd8-41c5-9f04-1a5a39faef2f" providerId="ADAL" clId="{B65297E0-6204-4A65-A206-28CDFAFEA369}" dt="2026-05-25T19:24:36.109" v="2207" actId="21"/>
        <pc:sldMkLst>
          <pc:docMk/>
          <pc:sldMk cId="525039771" sldId="1533"/>
        </pc:sldMkLst>
        <pc:spChg chg="del">
          <ac:chgData name="Vrielink, Francis" userId="3d258d00-cfd8-41c5-9f04-1a5a39faef2f" providerId="ADAL" clId="{B65297E0-6204-4A65-A206-28CDFAFEA369}" dt="2026-05-25T19:21:25.888" v="2151" actId="478"/>
          <ac:spMkLst>
            <pc:docMk/>
            <pc:sldMk cId="525039771" sldId="1533"/>
            <ac:spMk id="4" creationId="{6EEED219-4960-AA3C-88A5-CF748A061712}"/>
          </ac:spMkLst>
        </pc:spChg>
        <pc:picChg chg="del">
          <ac:chgData name="Vrielink, Francis" userId="3d258d00-cfd8-41c5-9f04-1a5a39faef2f" providerId="ADAL" clId="{B65297E0-6204-4A65-A206-28CDFAFEA369}" dt="2026-05-25T19:21:22.451" v="2150" actId="478"/>
          <ac:picMkLst>
            <pc:docMk/>
            <pc:sldMk cId="525039771" sldId="1533"/>
            <ac:picMk id="3" creationId="{9132B0EE-A3D8-9635-F15B-95D9589C84D8}"/>
          </ac:picMkLst>
        </pc:picChg>
        <pc:picChg chg="add del mod">
          <ac:chgData name="Vrielink, Francis" userId="3d258d00-cfd8-41c5-9f04-1a5a39faef2f" providerId="ADAL" clId="{B65297E0-6204-4A65-A206-28CDFAFEA369}" dt="2026-05-25T19:24:36.109" v="2207" actId="21"/>
          <ac:picMkLst>
            <pc:docMk/>
            <pc:sldMk cId="525039771" sldId="1533"/>
            <ac:picMk id="5" creationId="{3EA248A2-1518-0527-698B-9CFF03FFCF00}"/>
          </ac:picMkLst>
        </pc:picChg>
      </pc:sldChg>
      <pc:sldChg chg="add del">
        <pc:chgData name="Vrielink, Francis" userId="3d258d00-cfd8-41c5-9f04-1a5a39faef2f" providerId="ADAL" clId="{B65297E0-6204-4A65-A206-28CDFAFEA369}" dt="2026-05-22T16:44:44.650" v="834" actId="47"/>
        <pc:sldMkLst>
          <pc:docMk/>
          <pc:sldMk cId="2083654938" sldId="1533"/>
        </pc:sldMkLst>
      </pc:sldChg>
      <pc:sldChg chg="add del">
        <pc:chgData name="Vrielink, Francis" userId="3d258d00-cfd8-41c5-9f04-1a5a39faef2f" providerId="ADAL" clId="{B65297E0-6204-4A65-A206-28CDFAFEA369}" dt="2026-05-25T19:06:47.060" v="2043" actId="47"/>
        <pc:sldMkLst>
          <pc:docMk/>
          <pc:sldMk cId="2748122424" sldId="1533"/>
        </pc:sldMkLst>
      </pc:sldChg>
      <pc:sldChg chg="add del ord">
        <pc:chgData name="Vrielink, Francis" userId="3d258d00-cfd8-41c5-9f04-1a5a39faef2f" providerId="ADAL" clId="{B65297E0-6204-4A65-A206-28CDFAFEA369}" dt="2026-05-25T19:06:34.736" v="2041" actId="47"/>
        <pc:sldMkLst>
          <pc:docMk/>
          <pc:sldMk cId="3891560974" sldId="1533"/>
        </pc:sldMkLst>
      </pc:sldChg>
      <pc:sldChg chg="add del">
        <pc:chgData name="Vrielink, Francis" userId="3d258d00-cfd8-41c5-9f04-1a5a39faef2f" providerId="ADAL" clId="{B65297E0-6204-4A65-A206-28CDFAFEA369}" dt="2026-05-22T16:44:37.250" v="831" actId="47"/>
        <pc:sldMkLst>
          <pc:docMk/>
          <pc:sldMk cId="1114314284" sldId="1534"/>
        </pc:sldMkLst>
      </pc:sldChg>
      <pc:sldChg chg="add del">
        <pc:chgData name="Vrielink, Francis" userId="3d258d00-cfd8-41c5-9f04-1a5a39faef2f" providerId="ADAL" clId="{B65297E0-6204-4A65-A206-28CDFAFEA369}" dt="2026-05-22T16:45:01.611" v="839" actId="47"/>
        <pc:sldMkLst>
          <pc:docMk/>
          <pc:sldMk cId="3120501795" sldId="1535"/>
        </pc:sldMkLst>
      </pc:sldChg>
      <pc:sldChg chg="addSp delSp modSp del mod">
        <pc:chgData name="Vrielink, Francis" userId="3d258d00-cfd8-41c5-9f04-1a5a39faef2f" providerId="ADAL" clId="{B65297E0-6204-4A65-A206-28CDFAFEA369}" dt="2026-05-25T19:54:56.303" v="2632" actId="47"/>
        <pc:sldMkLst>
          <pc:docMk/>
          <pc:sldMk cId="4285633469" sldId="1535"/>
        </pc:sldMkLst>
        <pc:spChg chg="mod">
          <ac:chgData name="Vrielink, Francis" userId="3d258d00-cfd8-41c5-9f04-1a5a39faef2f" providerId="ADAL" clId="{B65297E0-6204-4A65-A206-28CDFAFEA369}" dt="2026-05-25T19:26:00" v="2258" actId="1076"/>
          <ac:spMkLst>
            <pc:docMk/>
            <pc:sldMk cId="4285633469" sldId="1535"/>
            <ac:spMk id="5" creationId="{3842E0FC-25C5-20E8-40A8-B7F4915F4E24}"/>
          </ac:spMkLst>
        </pc:spChg>
        <pc:spChg chg="mod">
          <ac:chgData name="Vrielink, Francis" userId="3d258d00-cfd8-41c5-9f04-1a5a39faef2f" providerId="ADAL" clId="{B65297E0-6204-4A65-A206-28CDFAFEA369}" dt="2026-05-25T19:32:35.836" v="2356" actId="1076"/>
          <ac:spMkLst>
            <pc:docMk/>
            <pc:sldMk cId="4285633469" sldId="1535"/>
            <ac:spMk id="6" creationId="{FA3DA7B2-D6CE-0042-62FF-87583149570B}"/>
          </ac:spMkLst>
        </pc:spChg>
        <pc:spChg chg="add mod">
          <ac:chgData name="Vrielink, Francis" userId="3d258d00-cfd8-41c5-9f04-1a5a39faef2f" providerId="ADAL" clId="{B65297E0-6204-4A65-A206-28CDFAFEA369}" dt="2026-05-25T19:31:48.927" v="2353" actId="1076"/>
          <ac:spMkLst>
            <pc:docMk/>
            <pc:sldMk cId="4285633469" sldId="1535"/>
            <ac:spMk id="13" creationId="{79113A0C-7EE2-8C90-F163-E27F1668E545}"/>
          </ac:spMkLst>
        </pc:spChg>
        <pc:spChg chg="add mod">
          <ac:chgData name="Vrielink, Francis" userId="3d258d00-cfd8-41c5-9f04-1a5a39faef2f" providerId="ADAL" clId="{B65297E0-6204-4A65-A206-28CDFAFEA369}" dt="2026-05-25T19:31:39.484" v="2349" actId="1076"/>
          <ac:spMkLst>
            <pc:docMk/>
            <pc:sldMk cId="4285633469" sldId="1535"/>
            <ac:spMk id="14" creationId="{2910F6E8-FA4D-446D-A106-426390939A74}"/>
          </ac:spMkLst>
        </pc:spChg>
        <pc:picChg chg="mod">
          <ac:chgData name="Vrielink, Francis" userId="3d258d00-cfd8-41c5-9f04-1a5a39faef2f" providerId="ADAL" clId="{B65297E0-6204-4A65-A206-28CDFAFEA369}" dt="2026-05-25T19:28:30.016" v="2279" actId="14100"/>
          <ac:picMkLst>
            <pc:docMk/>
            <pc:sldMk cId="4285633469" sldId="1535"/>
            <ac:picMk id="2" creationId="{56EF7B36-C797-1C1C-7F07-5FEA989C8544}"/>
          </ac:picMkLst>
        </pc:picChg>
        <pc:picChg chg="mod">
          <ac:chgData name="Vrielink, Francis" userId="3d258d00-cfd8-41c5-9f04-1a5a39faef2f" providerId="ADAL" clId="{B65297E0-6204-4A65-A206-28CDFAFEA369}" dt="2026-05-25T19:32:14.943" v="2354" actId="1076"/>
          <ac:picMkLst>
            <pc:docMk/>
            <pc:sldMk cId="4285633469" sldId="1535"/>
            <ac:picMk id="7" creationId="{438EFE94-D49B-1A36-21F8-FD4491C17D25}"/>
          </ac:picMkLst>
        </pc:picChg>
        <pc:picChg chg="add mod">
          <ac:chgData name="Vrielink, Francis" userId="3d258d00-cfd8-41c5-9f04-1a5a39faef2f" providerId="ADAL" clId="{B65297E0-6204-4A65-A206-28CDFAFEA369}" dt="2026-05-25T19:30:49.596" v="2341" actId="1076"/>
          <ac:picMkLst>
            <pc:docMk/>
            <pc:sldMk cId="4285633469" sldId="1535"/>
            <ac:picMk id="8" creationId="{7A45BA9B-FDE5-702E-1E1C-10AC7708BA99}"/>
          </ac:picMkLst>
        </pc:picChg>
        <pc:picChg chg="del mod ord">
          <ac:chgData name="Vrielink, Francis" userId="3d258d00-cfd8-41c5-9f04-1a5a39faef2f" providerId="ADAL" clId="{B65297E0-6204-4A65-A206-28CDFAFEA369}" dt="2026-05-25T19:27:37.411" v="2274" actId="478"/>
          <ac:picMkLst>
            <pc:docMk/>
            <pc:sldMk cId="4285633469" sldId="1535"/>
            <ac:picMk id="9" creationId="{6FB19DC7-3DFA-E93F-873E-9F478FB4E3BB}"/>
          </ac:picMkLst>
        </pc:picChg>
        <pc:picChg chg="mod">
          <ac:chgData name="Vrielink, Francis" userId="3d258d00-cfd8-41c5-9f04-1a5a39faef2f" providerId="ADAL" clId="{B65297E0-6204-4A65-A206-28CDFAFEA369}" dt="2026-05-25T19:26:36.285" v="2263" actId="1076"/>
          <ac:picMkLst>
            <pc:docMk/>
            <pc:sldMk cId="4285633469" sldId="1535"/>
            <ac:picMk id="10" creationId="{9935BA0D-2EE9-77CF-64B6-946FE79A023D}"/>
          </ac:picMkLst>
        </pc:picChg>
        <pc:picChg chg="add mod">
          <ac:chgData name="Vrielink, Francis" userId="3d258d00-cfd8-41c5-9f04-1a5a39faef2f" providerId="ADAL" clId="{B65297E0-6204-4A65-A206-28CDFAFEA369}" dt="2026-05-25T19:27:42.977" v="2277" actId="1076"/>
          <ac:picMkLst>
            <pc:docMk/>
            <pc:sldMk cId="4285633469" sldId="1535"/>
            <ac:picMk id="12" creationId="{77010480-451F-5173-F92F-AA07BD3C0148}"/>
          </ac:picMkLst>
        </pc:picChg>
      </pc:sldChg>
      <pc:sldChg chg="addSp modSp mod">
        <pc:chgData name="Vrielink, Francis" userId="3d258d00-cfd8-41c5-9f04-1a5a39faef2f" providerId="ADAL" clId="{B65297E0-6204-4A65-A206-28CDFAFEA369}" dt="2026-05-25T19:57:25.949" v="2896" actId="14100"/>
        <pc:sldMkLst>
          <pc:docMk/>
          <pc:sldMk cId="3869289942" sldId="1536"/>
        </pc:sldMkLst>
        <pc:spChg chg="add mod">
          <ac:chgData name="Vrielink, Francis" userId="3d258d00-cfd8-41c5-9f04-1a5a39faef2f" providerId="ADAL" clId="{B65297E0-6204-4A65-A206-28CDFAFEA369}" dt="2026-05-25T19:30:39.204" v="2340" actId="207"/>
          <ac:spMkLst>
            <pc:docMk/>
            <pc:sldMk cId="3869289942" sldId="1536"/>
            <ac:spMk id="2" creationId="{A9D8F3E2-C420-486A-1F67-F582E5F11719}"/>
          </ac:spMkLst>
        </pc:spChg>
        <pc:spChg chg="mod">
          <ac:chgData name="Vrielink, Francis" userId="3d258d00-cfd8-41c5-9f04-1a5a39faef2f" providerId="ADAL" clId="{B65297E0-6204-4A65-A206-28CDFAFEA369}" dt="2026-05-25T19:57:25.949" v="2896" actId="14100"/>
          <ac:spMkLst>
            <pc:docMk/>
            <pc:sldMk cId="3869289942" sldId="1536"/>
            <ac:spMk id="7" creationId="{B73E1DCC-721B-D8DB-2D7D-CE4A25D84296}"/>
          </ac:spMkLst>
        </pc:spChg>
      </pc:sldChg>
      <pc:sldChg chg="delSp modSp mod">
        <pc:chgData name="Vrielink, Francis" userId="3d258d00-cfd8-41c5-9f04-1a5a39faef2f" providerId="ADAL" clId="{B65297E0-6204-4A65-A206-28CDFAFEA369}" dt="2026-05-25T20:04:10.680" v="2928" actId="478"/>
        <pc:sldMkLst>
          <pc:docMk/>
          <pc:sldMk cId="798152120" sldId="1539"/>
        </pc:sldMkLst>
        <pc:spChg chg="del">
          <ac:chgData name="Vrielink, Francis" userId="3d258d00-cfd8-41c5-9f04-1a5a39faef2f" providerId="ADAL" clId="{B65297E0-6204-4A65-A206-28CDFAFEA369}" dt="2026-05-25T20:04:10.680" v="2928" actId="478"/>
          <ac:spMkLst>
            <pc:docMk/>
            <pc:sldMk cId="798152120" sldId="1539"/>
            <ac:spMk id="19" creationId="{9B450C25-AD0D-A714-CC7A-EAB287675A38}"/>
          </ac:spMkLst>
        </pc:spChg>
        <pc:spChg chg="mod">
          <ac:chgData name="Vrielink, Francis" userId="3d258d00-cfd8-41c5-9f04-1a5a39faef2f" providerId="ADAL" clId="{B65297E0-6204-4A65-A206-28CDFAFEA369}" dt="2026-05-25T20:04:00.866" v="2927" actId="20577"/>
          <ac:spMkLst>
            <pc:docMk/>
            <pc:sldMk cId="798152120" sldId="1539"/>
            <ac:spMk id="35" creationId="{739C7BBE-8257-F926-ED0E-1BA88426D622}"/>
          </ac:spMkLst>
        </pc:spChg>
        <pc:spChg chg="mod">
          <ac:chgData name="Vrielink, Francis" userId="3d258d00-cfd8-41c5-9f04-1a5a39faef2f" providerId="ADAL" clId="{B65297E0-6204-4A65-A206-28CDFAFEA369}" dt="2026-05-25T20:03:38.831" v="2924" actId="20577"/>
          <ac:spMkLst>
            <pc:docMk/>
            <pc:sldMk cId="798152120" sldId="1539"/>
            <ac:spMk id="36" creationId="{7F8E3CAF-8F2C-7629-328B-CE9D120311AF}"/>
          </ac:spMkLst>
        </pc:spChg>
      </pc:sldChg>
    </pc:docChg>
  </pc:docChgLst>
  <pc:docChgLst>
    <pc:chgData name="Duijf, Antoinette" userId="80426808-569e-4360-acb0-e5a6dc4b8ad2" providerId="ADAL" clId="{00582A34-8C2B-428E-B5DC-339D12EFD4B8}"/>
    <pc:docChg chg="undo custSel addSld delSld modSld modSection">
      <pc:chgData name="Duijf, Antoinette" userId="80426808-569e-4360-acb0-e5a6dc4b8ad2" providerId="ADAL" clId="{00582A34-8C2B-428E-B5DC-339D12EFD4B8}" dt="2026-05-26T09:18:39.141" v="6406" actId="20577"/>
      <pc:docMkLst>
        <pc:docMk/>
      </pc:docMkLst>
      <pc:sldChg chg="modNotesTx">
        <pc:chgData name="Duijf, Antoinette" userId="80426808-569e-4360-acb0-e5a6dc4b8ad2" providerId="ADAL" clId="{00582A34-8C2B-428E-B5DC-339D12EFD4B8}" dt="2026-05-25T19:02:01.265" v="1692" actId="20577"/>
        <pc:sldMkLst>
          <pc:docMk/>
          <pc:sldMk cId="323006580" sldId="548"/>
        </pc:sldMkLst>
      </pc:sldChg>
      <pc:sldChg chg="addSp delSp modSp mod">
        <pc:chgData name="Duijf, Antoinette" userId="80426808-569e-4360-acb0-e5a6dc4b8ad2" providerId="ADAL" clId="{00582A34-8C2B-428E-B5DC-339D12EFD4B8}" dt="2026-05-26T06:40:56.804" v="5969" actId="20577"/>
        <pc:sldMkLst>
          <pc:docMk/>
          <pc:sldMk cId="2189114603" sldId="1437"/>
        </pc:sldMkLst>
        <pc:spChg chg="add del mod">
          <ac:chgData name="Duijf, Antoinette" userId="80426808-569e-4360-acb0-e5a6dc4b8ad2" providerId="ADAL" clId="{00582A34-8C2B-428E-B5DC-339D12EFD4B8}" dt="2026-05-25T20:08:28.509" v="4261" actId="478"/>
          <ac:spMkLst>
            <pc:docMk/>
            <pc:sldMk cId="2189114603" sldId="1437"/>
            <ac:spMk id="2" creationId="{9686EDC9-C278-182A-16C0-6DD65C079033}"/>
          </ac:spMkLst>
        </pc:spChg>
        <pc:spChg chg="mod">
          <ac:chgData name="Duijf, Antoinette" userId="80426808-569e-4360-acb0-e5a6dc4b8ad2" providerId="ADAL" clId="{00582A34-8C2B-428E-B5DC-339D12EFD4B8}" dt="2026-05-26T06:40:56.804" v="5969" actId="20577"/>
          <ac:spMkLst>
            <pc:docMk/>
            <pc:sldMk cId="2189114603" sldId="1437"/>
            <ac:spMk id="3" creationId="{00000000-0000-0000-0000-000000000000}"/>
          </ac:spMkLst>
        </pc:spChg>
        <pc:spChg chg="mod">
          <ac:chgData name="Duijf, Antoinette" userId="80426808-569e-4360-acb0-e5a6dc4b8ad2" providerId="ADAL" clId="{00582A34-8C2B-428E-B5DC-339D12EFD4B8}" dt="2026-05-25T18:52:41.510" v="1195" actId="400"/>
          <ac:spMkLst>
            <pc:docMk/>
            <pc:sldMk cId="2189114603" sldId="1437"/>
            <ac:spMk id="5" creationId="{ADE9C602-5CD0-8C3F-4287-CAC46532BBC3}"/>
          </ac:spMkLst>
        </pc:spChg>
        <pc:spChg chg="add del mod">
          <ac:chgData name="Duijf, Antoinette" userId="80426808-569e-4360-acb0-e5a6dc4b8ad2" providerId="ADAL" clId="{00582A34-8C2B-428E-B5DC-339D12EFD4B8}" dt="2026-05-25T20:12:17.795" v="4617" actId="478"/>
          <ac:spMkLst>
            <pc:docMk/>
            <pc:sldMk cId="2189114603" sldId="1437"/>
            <ac:spMk id="6" creationId="{46555BE5-F6A9-A1A4-7B65-C9354ECEA932}"/>
          </ac:spMkLst>
        </pc:spChg>
        <pc:spChg chg="add mod">
          <ac:chgData name="Duijf, Antoinette" userId="80426808-569e-4360-acb0-e5a6dc4b8ad2" providerId="ADAL" clId="{00582A34-8C2B-428E-B5DC-339D12EFD4B8}" dt="2026-05-26T06:40:11.688" v="5959" actId="1076"/>
          <ac:spMkLst>
            <pc:docMk/>
            <pc:sldMk cId="2189114603" sldId="1437"/>
            <ac:spMk id="7" creationId="{A55939F3-B78A-D177-AA84-07472DFA5DF8}"/>
          </ac:spMkLst>
        </pc:spChg>
        <pc:spChg chg="add del mod">
          <ac:chgData name="Duijf, Antoinette" userId="80426808-569e-4360-acb0-e5a6dc4b8ad2" providerId="ADAL" clId="{00582A34-8C2B-428E-B5DC-339D12EFD4B8}" dt="2026-05-25T20:15:58.662" v="4889" actId="478"/>
          <ac:spMkLst>
            <pc:docMk/>
            <pc:sldMk cId="2189114603" sldId="1437"/>
            <ac:spMk id="8" creationId="{CA4B8534-5C48-38A0-3284-1504041E21BB}"/>
          </ac:spMkLst>
        </pc:spChg>
        <pc:spChg chg="add del mod">
          <ac:chgData name="Duijf, Antoinette" userId="80426808-569e-4360-acb0-e5a6dc4b8ad2" providerId="ADAL" clId="{00582A34-8C2B-428E-B5DC-339D12EFD4B8}" dt="2026-05-25T20:16:56.328" v="4981" actId="478"/>
          <ac:spMkLst>
            <pc:docMk/>
            <pc:sldMk cId="2189114603" sldId="1437"/>
            <ac:spMk id="10" creationId="{ED570AB0-E2A3-C02C-0F8B-92AB61F50584}"/>
          </ac:spMkLst>
        </pc:spChg>
      </pc:sldChg>
      <pc:sldChg chg="addSp delSp modSp del mod">
        <pc:chgData name="Duijf, Antoinette" userId="80426808-569e-4360-acb0-e5a6dc4b8ad2" providerId="ADAL" clId="{00582A34-8C2B-428E-B5DC-339D12EFD4B8}" dt="2026-05-25T19:20:57.714" v="1955" actId="47"/>
        <pc:sldMkLst>
          <pc:docMk/>
          <pc:sldMk cId="3852907103" sldId="1460"/>
        </pc:sldMkLst>
        <pc:spChg chg="add del mod">
          <ac:chgData name="Duijf, Antoinette" userId="80426808-569e-4360-acb0-e5a6dc4b8ad2" providerId="ADAL" clId="{00582A34-8C2B-428E-B5DC-339D12EFD4B8}" dt="2026-05-25T19:20:56.137" v="1954" actId="21"/>
          <ac:spMkLst>
            <pc:docMk/>
            <pc:sldMk cId="3852907103" sldId="1460"/>
            <ac:spMk id="4" creationId="{6EEED219-4960-AA3C-88A5-CF748A061712}"/>
          </ac:spMkLst>
        </pc:spChg>
        <pc:picChg chg="add del mod modCrop">
          <ac:chgData name="Duijf, Antoinette" userId="80426808-569e-4360-acb0-e5a6dc4b8ad2" providerId="ADAL" clId="{00582A34-8C2B-428E-B5DC-339D12EFD4B8}" dt="2026-05-25T19:20:56.137" v="1954" actId="21"/>
          <ac:picMkLst>
            <pc:docMk/>
            <pc:sldMk cId="3852907103" sldId="1460"/>
            <ac:picMk id="3" creationId="{9132B0EE-A3D8-9635-F15B-95D9589C84D8}"/>
          </ac:picMkLst>
        </pc:picChg>
        <pc:picChg chg="add mod">
          <ac:chgData name="Duijf, Antoinette" userId="80426808-569e-4360-acb0-e5a6dc4b8ad2" providerId="ADAL" clId="{00582A34-8C2B-428E-B5DC-339D12EFD4B8}" dt="2026-05-25T19:12:37.309" v="1736" actId="1076"/>
          <ac:picMkLst>
            <pc:docMk/>
            <pc:sldMk cId="3852907103" sldId="1460"/>
            <ac:picMk id="7" creationId="{A0BA7130-8248-E3C5-3FAD-3BDAAC982476}"/>
          </ac:picMkLst>
        </pc:picChg>
      </pc:sldChg>
      <pc:sldChg chg="addSp delSp modSp mod">
        <pc:chgData name="Duijf, Antoinette" userId="80426808-569e-4360-acb0-e5a6dc4b8ad2" providerId="ADAL" clId="{00582A34-8C2B-428E-B5DC-339D12EFD4B8}" dt="2026-05-25T19:03:12.383" v="1696" actId="14100"/>
        <pc:sldMkLst>
          <pc:docMk/>
          <pc:sldMk cId="4207872812" sldId="1475"/>
        </pc:sldMkLst>
        <pc:spChg chg="add del mod">
          <ac:chgData name="Duijf, Antoinette" userId="80426808-569e-4360-acb0-e5a6dc4b8ad2" providerId="ADAL" clId="{00582A34-8C2B-428E-B5DC-339D12EFD4B8}" dt="2026-05-25T19:01:12.116" v="1658" actId="478"/>
          <ac:spMkLst>
            <pc:docMk/>
            <pc:sldMk cId="4207872812" sldId="1475"/>
            <ac:spMk id="2" creationId="{61BD105D-890B-95C4-B766-728C44252051}"/>
          </ac:spMkLst>
        </pc:spChg>
        <pc:picChg chg="add mod">
          <ac:chgData name="Duijf, Antoinette" userId="80426808-569e-4360-acb0-e5a6dc4b8ad2" providerId="ADAL" clId="{00582A34-8C2B-428E-B5DC-339D12EFD4B8}" dt="2026-05-25T19:03:12.383" v="1696" actId="14100"/>
          <ac:picMkLst>
            <pc:docMk/>
            <pc:sldMk cId="4207872812" sldId="1475"/>
            <ac:picMk id="4" creationId="{EE15DA63-94CC-C7B3-2E7F-B0F52BA254FE}"/>
          </ac:picMkLst>
        </pc:picChg>
      </pc:sldChg>
      <pc:sldChg chg="addSp modSp mod modNotesTx">
        <pc:chgData name="Duijf, Antoinette" userId="80426808-569e-4360-acb0-e5a6dc4b8ad2" providerId="ADAL" clId="{00582A34-8C2B-428E-B5DC-339D12EFD4B8}" dt="2026-05-25T19:01:50.373" v="1684" actId="20577"/>
        <pc:sldMkLst>
          <pc:docMk/>
          <pc:sldMk cId="2452007587" sldId="1476"/>
        </pc:sldMkLst>
        <pc:picChg chg="add mod modCrop">
          <ac:chgData name="Duijf, Antoinette" userId="80426808-569e-4360-acb0-e5a6dc4b8ad2" providerId="ADAL" clId="{00582A34-8C2B-428E-B5DC-339D12EFD4B8}" dt="2026-05-25T19:01:38.621" v="1665" actId="1076"/>
          <ac:picMkLst>
            <pc:docMk/>
            <pc:sldMk cId="2452007587" sldId="1476"/>
            <ac:picMk id="2" creationId="{262AAF4D-3FB3-CC8D-DC22-036D893E0728}"/>
          </ac:picMkLst>
        </pc:picChg>
      </pc:sldChg>
      <pc:sldChg chg="addSp delSp modSp mod modNotesTx">
        <pc:chgData name="Duijf, Antoinette" userId="80426808-569e-4360-acb0-e5a6dc4b8ad2" providerId="ADAL" clId="{00582A34-8C2B-428E-B5DC-339D12EFD4B8}" dt="2026-05-25T19:36:01.418" v="2206" actId="20577"/>
        <pc:sldMkLst>
          <pc:docMk/>
          <pc:sldMk cId="2709048002" sldId="1477"/>
        </pc:sldMkLst>
        <pc:spChg chg="add del mod">
          <ac:chgData name="Duijf, Antoinette" userId="80426808-569e-4360-acb0-e5a6dc4b8ad2" providerId="ADAL" clId="{00582A34-8C2B-428E-B5DC-339D12EFD4B8}" dt="2026-05-25T19:32:09.216" v="2099" actId="478"/>
          <ac:spMkLst>
            <pc:docMk/>
            <pc:sldMk cId="2709048002" sldId="1477"/>
            <ac:spMk id="2" creationId="{004B9770-F7A7-F4ED-0D20-985AAC5C816F}"/>
          </ac:spMkLst>
        </pc:spChg>
        <pc:spChg chg="add del">
          <ac:chgData name="Duijf, Antoinette" userId="80426808-569e-4360-acb0-e5a6dc4b8ad2" providerId="ADAL" clId="{00582A34-8C2B-428E-B5DC-339D12EFD4B8}" dt="2026-05-25T19:34:01.600" v="2107" actId="478"/>
          <ac:spMkLst>
            <pc:docMk/>
            <pc:sldMk cId="2709048002" sldId="1477"/>
            <ac:spMk id="8" creationId="{3B66F065-5608-6232-643A-19AE0FC0F9B0}"/>
          </ac:spMkLst>
        </pc:spChg>
        <pc:picChg chg="add del mod">
          <ac:chgData name="Duijf, Antoinette" userId="80426808-569e-4360-acb0-e5a6dc4b8ad2" providerId="ADAL" clId="{00582A34-8C2B-428E-B5DC-339D12EFD4B8}" dt="2026-05-25T19:31:43.817" v="2097" actId="931"/>
          <ac:picMkLst>
            <pc:docMk/>
            <pc:sldMk cId="2709048002" sldId="1477"/>
            <ac:picMk id="4" creationId="{D8026D0A-C597-60DB-6D7E-64985846EBCC}"/>
          </ac:picMkLst>
        </pc:picChg>
        <pc:picChg chg="add mod">
          <ac:chgData name="Duijf, Antoinette" userId="80426808-569e-4360-acb0-e5a6dc4b8ad2" providerId="ADAL" clId="{00582A34-8C2B-428E-B5DC-339D12EFD4B8}" dt="2026-05-25T19:34:28.670" v="2116" actId="14100"/>
          <ac:picMkLst>
            <pc:docMk/>
            <pc:sldMk cId="2709048002" sldId="1477"/>
            <ac:picMk id="7" creationId="{B03504FA-FB14-BEAF-72A9-54AF1D51AA9D}"/>
          </ac:picMkLst>
        </pc:picChg>
        <pc:picChg chg="add mod">
          <ac:chgData name="Duijf, Antoinette" userId="80426808-569e-4360-acb0-e5a6dc4b8ad2" providerId="ADAL" clId="{00582A34-8C2B-428E-B5DC-339D12EFD4B8}" dt="2026-05-25T19:34:32.415" v="2117" actId="1076"/>
          <ac:picMkLst>
            <pc:docMk/>
            <pc:sldMk cId="2709048002" sldId="1477"/>
            <ac:picMk id="10" creationId="{A78E66C6-CBCE-6998-4964-52080563AD2F}"/>
          </ac:picMkLst>
        </pc:picChg>
      </pc:sldChg>
      <pc:sldChg chg="addSp modSp mod modNotesTx">
        <pc:chgData name="Duijf, Antoinette" userId="80426808-569e-4360-acb0-e5a6dc4b8ad2" providerId="ADAL" clId="{00582A34-8C2B-428E-B5DC-339D12EFD4B8}" dt="2026-05-25T20:18:41.518" v="5150" actId="20577"/>
        <pc:sldMkLst>
          <pc:docMk/>
          <pc:sldMk cId="4074911733" sldId="1478"/>
        </pc:sldMkLst>
        <pc:spChg chg="add mod">
          <ac:chgData name="Duijf, Antoinette" userId="80426808-569e-4360-acb0-e5a6dc4b8ad2" providerId="ADAL" clId="{00582A34-8C2B-428E-B5DC-339D12EFD4B8}" dt="2026-05-25T19:08:37.935" v="1725" actId="207"/>
          <ac:spMkLst>
            <pc:docMk/>
            <pc:sldMk cId="4074911733" sldId="1478"/>
            <ac:spMk id="4" creationId="{213B27E5-0E84-67BC-C4C4-6D80D77BFEFC}"/>
          </ac:spMkLst>
        </pc:spChg>
        <pc:picChg chg="add mod">
          <ac:chgData name="Duijf, Antoinette" userId="80426808-569e-4360-acb0-e5a6dc4b8ad2" providerId="ADAL" clId="{00582A34-8C2B-428E-B5DC-339D12EFD4B8}" dt="2026-05-25T19:08:28.462" v="1722" actId="1076"/>
          <ac:picMkLst>
            <pc:docMk/>
            <pc:sldMk cId="4074911733" sldId="1478"/>
            <ac:picMk id="3" creationId="{2441CBF1-ED0D-7A5D-17D4-F395EBB51EDD}"/>
          </ac:picMkLst>
        </pc:picChg>
      </pc:sldChg>
      <pc:sldChg chg="addSp delSp modSp mod">
        <pc:chgData name="Duijf, Antoinette" userId="80426808-569e-4360-acb0-e5a6dc4b8ad2" providerId="ADAL" clId="{00582A34-8C2B-428E-B5DC-339D12EFD4B8}" dt="2026-05-25T19:37:04.166" v="2249" actId="1076"/>
        <pc:sldMkLst>
          <pc:docMk/>
          <pc:sldMk cId="4210467006" sldId="1479"/>
        </pc:sldMkLst>
        <pc:spChg chg="add del mod">
          <ac:chgData name="Duijf, Antoinette" userId="80426808-569e-4360-acb0-e5a6dc4b8ad2" providerId="ADAL" clId="{00582A34-8C2B-428E-B5DC-339D12EFD4B8}" dt="2026-05-25T19:09:12.165" v="1726" actId="478"/>
          <ac:spMkLst>
            <pc:docMk/>
            <pc:sldMk cId="4210467006" sldId="1479"/>
            <ac:spMk id="2" creationId="{C942418F-9EB5-15C9-8922-FB96EDFA3475}"/>
          </ac:spMkLst>
        </pc:spChg>
        <pc:picChg chg="add mod">
          <ac:chgData name="Duijf, Antoinette" userId="80426808-569e-4360-acb0-e5a6dc4b8ad2" providerId="ADAL" clId="{00582A34-8C2B-428E-B5DC-339D12EFD4B8}" dt="2026-05-25T19:37:04.166" v="2249" actId="1076"/>
          <ac:picMkLst>
            <pc:docMk/>
            <pc:sldMk cId="4210467006" sldId="1479"/>
            <ac:picMk id="4" creationId="{A3A70930-C0EE-D4B8-D96A-316551267FD3}"/>
          </ac:picMkLst>
        </pc:picChg>
      </pc:sldChg>
      <pc:sldChg chg="modSp mod modNotesTx">
        <pc:chgData name="Duijf, Antoinette" userId="80426808-569e-4360-acb0-e5a6dc4b8ad2" providerId="ADAL" clId="{00582A34-8C2B-428E-B5DC-339D12EFD4B8}" dt="2026-05-26T06:41:58.662" v="5972" actId="1076"/>
        <pc:sldMkLst>
          <pc:docMk/>
          <pc:sldMk cId="2967928418" sldId="1511"/>
        </pc:sldMkLst>
        <pc:spChg chg="mod">
          <ac:chgData name="Duijf, Antoinette" userId="80426808-569e-4360-acb0-e5a6dc4b8ad2" providerId="ADAL" clId="{00582A34-8C2B-428E-B5DC-339D12EFD4B8}" dt="2026-05-26T06:41:51.184" v="5970" actId="255"/>
          <ac:spMkLst>
            <pc:docMk/>
            <pc:sldMk cId="2967928418" sldId="1511"/>
            <ac:spMk id="35" creationId="{37104C51-0232-62ED-4C6F-1447D06633EE}"/>
          </ac:spMkLst>
        </pc:spChg>
        <pc:spChg chg="mod">
          <ac:chgData name="Duijf, Antoinette" userId="80426808-569e-4360-acb0-e5a6dc4b8ad2" providerId="ADAL" clId="{00582A34-8C2B-428E-B5DC-339D12EFD4B8}" dt="2026-05-26T06:41:57.056" v="5971" actId="255"/>
          <ac:spMkLst>
            <pc:docMk/>
            <pc:sldMk cId="2967928418" sldId="1511"/>
            <ac:spMk id="36" creationId="{D8EF981A-9BA7-0EB1-9B70-F7FBF2F7DF1C}"/>
          </ac:spMkLst>
        </pc:spChg>
        <pc:picChg chg="mod">
          <ac:chgData name="Duijf, Antoinette" userId="80426808-569e-4360-acb0-e5a6dc4b8ad2" providerId="ADAL" clId="{00582A34-8C2B-428E-B5DC-339D12EFD4B8}" dt="2026-05-26T06:41:58.662" v="5972" actId="1076"/>
          <ac:picMkLst>
            <pc:docMk/>
            <pc:sldMk cId="2967928418" sldId="1511"/>
            <ac:picMk id="18" creationId="{698E4DC5-B9B2-9611-EDF8-A4A022B720DB}"/>
          </ac:picMkLst>
        </pc:picChg>
      </pc:sldChg>
      <pc:sldChg chg="addSp delSp modSp add mod modNotesTx">
        <pc:chgData name="Duijf, Antoinette" userId="80426808-569e-4360-acb0-e5a6dc4b8ad2" providerId="ADAL" clId="{00582A34-8C2B-428E-B5DC-339D12EFD4B8}" dt="2026-05-26T09:18:35.422" v="6402" actId="20577"/>
        <pc:sldMkLst>
          <pc:docMk/>
          <pc:sldMk cId="3112181829" sldId="1515"/>
        </pc:sldMkLst>
        <pc:spChg chg="mod">
          <ac:chgData name="Duijf, Antoinette" userId="80426808-569e-4360-acb0-e5a6dc4b8ad2" providerId="ADAL" clId="{00582A34-8C2B-428E-B5DC-339D12EFD4B8}" dt="2026-05-25T20:34:54.663" v="5773" actId="115"/>
          <ac:spMkLst>
            <pc:docMk/>
            <pc:sldMk cId="3112181829" sldId="1515"/>
            <ac:spMk id="4" creationId="{D36CDCC8-D80A-3CA3-9903-EC310613197D}"/>
          </ac:spMkLst>
        </pc:spChg>
        <pc:spChg chg="mod">
          <ac:chgData name="Duijf, Antoinette" userId="80426808-569e-4360-acb0-e5a6dc4b8ad2" providerId="ADAL" clId="{00582A34-8C2B-428E-B5DC-339D12EFD4B8}" dt="2026-05-25T20:39:17.426" v="5936" actId="1076"/>
          <ac:spMkLst>
            <pc:docMk/>
            <pc:sldMk cId="3112181829" sldId="1515"/>
            <ac:spMk id="12" creationId="{E2476A93-B8D4-4E44-87FD-AFF601B2337C}"/>
          </ac:spMkLst>
        </pc:spChg>
        <pc:spChg chg="mod">
          <ac:chgData name="Duijf, Antoinette" userId="80426808-569e-4360-acb0-e5a6dc4b8ad2" providerId="ADAL" clId="{00582A34-8C2B-428E-B5DC-339D12EFD4B8}" dt="2026-05-25T20:38:09.215" v="5909" actId="1076"/>
          <ac:spMkLst>
            <pc:docMk/>
            <pc:sldMk cId="3112181829" sldId="1515"/>
            <ac:spMk id="13" creationId="{4985FF45-EE56-11C3-E0CC-6BBB359031C0}"/>
          </ac:spMkLst>
        </pc:spChg>
        <pc:spChg chg="mod">
          <ac:chgData name="Duijf, Antoinette" userId="80426808-569e-4360-acb0-e5a6dc4b8ad2" providerId="ADAL" clId="{00582A34-8C2B-428E-B5DC-339D12EFD4B8}" dt="2026-05-25T20:37:02.937" v="5869" actId="14100"/>
          <ac:spMkLst>
            <pc:docMk/>
            <pc:sldMk cId="3112181829" sldId="1515"/>
            <ac:spMk id="14" creationId="{B7594A3B-3117-84CE-C300-FB96E5ED269D}"/>
          </ac:spMkLst>
        </pc:spChg>
        <pc:spChg chg="mod">
          <ac:chgData name="Duijf, Antoinette" userId="80426808-569e-4360-acb0-e5a6dc4b8ad2" providerId="ADAL" clId="{00582A34-8C2B-428E-B5DC-339D12EFD4B8}" dt="2026-05-25T20:33:53.642" v="5715" actId="20577"/>
          <ac:spMkLst>
            <pc:docMk/>
            <pc:sldMk cId="3112181829" sldId="1515"/>
            <ac:spMk id="15" creationId="{6EA1F8B7-D4BC-D8B0-E6FD-F33ECB45A1DD}"/>
          </ac:spMkLst>
        </pc:spChg>
        <pc:spChg chg="mod">
          <ac:chgData name="Duijf, Antoinette" userId="80426808-569e-4360-acb0-e5a6dc4b8ad2" providerId="ADAL" clId="{00582A34-8C2B-428E-B5DC-339D12EFD4B8}" dt="2026-05-25T20:40:32.081" v="5952" actId="14100"/>
          <ac:spMkLst>
            <pc:docMk/>
            <pc:sldMk cId="3112181829" sldId="1515"/>
            <ac:spMk id="16" creationId="{F53F294D-65CC-23A5-E4A1-B2132FCF814C}"/>
          </ac:spMkLst>
        </pc:spChg>
        <pc:spChg chg="mod">
          <ac:chgData name="Duijf, Antoinette" userId="80426808-569e-4360-acb0-e5a6dc4b8ad2" providerId="ADAL" clId="{00582A34-8C2B-428E-B5DC-339D12EFD4B8}" dt="2026-05-25T20:40:04.127" v="5949"/>
          <ac:spMkLst>
            <pc:docMk/>
            <pc:sldMk cId="3112181829" sldId="1515"/>
            <ac:spMk id="17" creationId="{AB86235B-CBC0-F9DB-29F4-F23367831B1B}"/>
          </ac:spMkLst>
        </pc:spChg>
        <pc:spChg chg="mod">
          <ac:chgData name="Duijf, Antoinette" userId="80426808-569e-4360-acb0-e5a6dc4b8ad2" providerId="ADAL" clId="{00582A34-8C2B-428E-B5DC-339D12EFD4B8}" dt="2026-05-25T20:38:06.832" v="5908" actId="14100"/>
          <ac:spMkLst>
            <pc:docMk/>
            <pc:sldMk cId="3112181829" sldId="1515"/>
            <ac:spMk id="18" creationId="{85D7DD60-F4AA-AD34-A265-146B167D02FE}"/>
          </ac:spMkLst>
        </pc:spChg>
        <pc:spChg chg="mod">
          <ac:chgData name="Duijf, Antoinette" userId="80426808-569e-4360-acb0-e5a6dc4b8ad2" providerId="ADAL" clId="{00582A34-8C2B-428E-B5DC-339D12EFD4B8}" dt="2026-05-25T20:39:20.149" v="5937" actId="14100"/>
          <ac:spMkLst>
            <pc:docMk/>
            <pc:sldMk cId="3112181829" sldId="1515"/>
            <ac:spMk id="19" creationId="{40542B69-6D97-5F24-63E3-ABE36EA69A27}"/>
          </ac:spMkLst>
        </pc:spChg>
        <pc:spChg chg="del">
          <ac:chgData name="Duijf, Antoinette" userId="80426808-569e-4360-acb0-e5a6dc4b8ad2" providerId="ADAL" clId="{00582A34-8C2B-428E-B5DC-339D12EFD4B8}" dt="2026-05-25T20:33:40.545" v="5684" actId="478"/>
          <ac:spMkLst>
            <pc:docMk/>
            <pc:sldMk cId="3112181829" sldId="1515"/>
            <ac:spMk id="29" creationId="{083045A0-D197-2FD4-C2D9-B78D44E10974}"/>
          </ac:spMkLst>
        </pc:spChg>
        <pc:spChg chg="add mod">
          <ac:chgData name="Duijf, Antoinette" userId="80426808-569e-4360-acb0-e5a6dc4b8ad2" providerId="ADAL" clId="{00582A34-8C2B-428E-B5DC-339D12EFD4B8}" dt="2026-05-25T20:40:14.256" v="5951" actId="14100"/>
          <ac:spMkLst>
            <pc:docMk/>
            <pc:sldMk cId="3112181829" sldId="1515"/>
            <ac:spMk id="30" creationId="{6691EDA5-4B90-1504-607C-5C22577762C0}"/>
          </ac:spMkLst>
        </pc:spChg>
        <pc:spChg chg="add mod">
          <ac:chgData name="Duijf, Antoinette" userId="80426808-569e-4360-acb0-e5a6dc4b8ad2" providerId="ADAL" clId="{00582A34-8C2B-428E-B5DC-339D12EFD4B8}" dt="2026-05-25T20:37:19.138" v="5873" actId="1076"/>
          <ac:spMkLst>
            <pc:docMk/>
            <pc:sldMk cId="3112181829" sldId="1515"/>
            <ac:spMk id="32" creationId="{1B3E304F-B636-DF7B-B3D0-AA3EC95A8A0D}"/>
          </ac:spMkLst>
        </pc:spChg>
        <pc:picChg chg="add mod">
          <ac:chgData name="Duijf, Antoinette" userId="80426808-569e-4360-acb0-e5a6dc4b8ad2" providerId="ADAL" clId="{00582A34-8C2B-428E-B5DC-339D12EFD4B8}" dt="2026-05-25T20:34:40.335" v="5722" actId="1076"/>
          <ac:picMkLst>
            <pc:docMk/>
            <pc:sldMk cId="3112181829" sldId="1515"/>
            <ac:picMk id="9" creationId="{ABAAF6FD-E390-D21C-CD36-FE23B7C85463}"/>
          </ac:picMkLst>
        </pc:picChg>
        <pc:picChg chg="add mod">
          <ac:chgData name="Duijf, Antoinette" userId="80426808-569e-4360-acb0-e5a6dc4b8ad2" providerId="ADAL" clId="{00582A34-8C2B-428E-B5DC-339D12EFD4B8}" dt="2026-05-25T20:40:47.228" v="5955" actId="14100"/>
          <ac:picMkLst>
            <pc:docMk/>
            <pc:sldMk cId="3112181829" sldId="1515"/>
            <ac:picMk id="10" creationId="{3F7B3910-A3E4-B531-5FF9-288B7F500311}"/>
          </ac:picMkLst>
        </pc:picChg>
        <pc:picChg chg="add del mod">
          <ac:chgData name="Duijf, Antoinette" userId="80426808-569e-4360-acb0-e5a6dc4b8ad2" providerId="ADAL" clId="{00582A34-8C2B-428E-B5DC-339D12EFD4B8}" dt="2026-05-25T20:35:15.355" v="5776" actId="478"/>
          <ac:picMkLst>
            <pc:docMk/>
            <pc:sldMk cId="3112181829" sldId="1515"/>
            <ac:picMk id="11" creationId="{CEF999FA-715A-D297-B029-7D9B833D3E4B}"/>
          </ac:picMkLst>
        </pc:picChg>
        <pc:picChg chg="del">
          <ac:chgData name="Duijf, Antoinette" userId="80426808-569e-4360-acb0-e5a6dc4b8ad2" providerId="ADAL" clId="{00582A34-8C2B-428E-B5DC-339D12EFD4B8}" dt="2026-05-25T20:33:39.980" v="5683" actId="478"/>
          <ac:picMkLst>
            <pc:docMk/>
            <pc:sldMk cId="3112181829" sldId="1515"/>
            <ac:picMk id="25" creationId="{74D9AB25-EF06-8EA8-DC54-6F46575318C8}"/>
          </ac:picMkLst>
        </pc:picChg>
        <pc:picChg chg="add mod">
          <ac:chgData name="Duijf, Antoinette" userId="80426808-569e-4360-acb0-e5a6dc4b8ad2" providerId="ADAL" clId="{00582A34-8C2B-428E-B5DC-339D12EFD4B8}" dt="2026-05-25T20:40:51.185" v="5956" actId="1076"/>
          <ac:picMkLst>
            <pc:docMk/>
            <pc:sldMk cId="3112181829" sldId="1515"/>
            <ac:picMk id="26" creationId="{683EC598-BB11-494F-9DFE-453B5C8A12D7}"/>
          </ac:picMkLst>
        </pc:picChg>
        <pc:picChg chg="del">
          <ac:chgData name="Duijf, Antoinette" userId="80426808-569e-4360-acb0-e5a6dc4b8ad2" providerId="ADAL" clId="{00582A34-8C2B-428E-B5DC-339D12EFD4B8}" dt="2026-05-25T20:33:38.172" v="5682" actId="478"/>
          <ac:picMkLst>
            <pc:docMk/>
            <pc:sldMk cId="3112181829" sldId="1515"/>
            <ac:picMk id="28" creationId="{044A6EBC-14C2-D94B-4C7C-32F0DF39DB73}"/>
          </ac:picMkLst>
        </pc:picChg>
        <pc:cxnChg chg="mod">
          <ac:chgData name="Duijf, Antoinette" userId="80426808-569e-4360-acb0-e5a6dc4b8ad2" providerId="ADAL" clId="{00582A34-8C2B-428E-B5DC-339D12EFD4B8}" dt="2026-05-25T20:38:52.887" v="5933" actId="1038"/>
          <ac:cxnSpMkLst>
            <pc:docMk/>
            <pc:sldMk cId="3112181829" sldId="1515"/>
            <ac:cxnSpMk id="21" creationId="{B84B33EF-2A54-99B2-FEF8-27486B72F624}"/>
          </ac:cxnSpMkLst>
        </pc:cxnChg>
        <pc:cxnChg chg="mod">
          <ac:chgData name="Duijf, Antoinette" userId="80426808-569e-4360-acb0-e5a6dc4b8ad2" providerId="ADAL" clId="{00582A34-8C2B-428E-B5DC-339D12EFD4B8}" dt="2026-05-25T20:39:54.126" v="5948" actId="1035"/>
          <ac:cxnSpMkLst>
            <pc:docMk/>
            <pc:sldMk cId="3112181829" sldId="1515"/>
            <ac:cxnSpMk id="22" creationId="{91DFD20E-A562-DE85-17F1-8C5D45CF6B9C}"/>
          </ac:cxnSpMkLst>
        </pc:cxnChg>
        <pc:cxnChg chg="mod">
          <ac:chgData name="Duijf, Antoinette" userId="80426808-569e-4360-acb0-e5a6dc4b8ad2" providerId="ADAL" clId="{00582A34-8C2B-428E-B5DC-339D12EFD4B8}" dt="2026-05-25T20:37:50.788" v="5901" actId="14100"/>
          <ac:cxnSpMkLst>
            <pc:docMk/>
            <pc:sldMk cId="3112181829" sldId="1515"/>
            <ac:cxnSpMk id="23" creationId="{450FAC25-93FA-21DB-FB43-C33AEEC4D823}"/>
          </ac:cxnSpMkLst>
        </pc:cxnChg>
        <pc:cxnChg chg="mod">
          <ac:chgData name="Duijf, Antoinette" userId="80426808-569e-4360-acb0-e5a6dc4b8ad2" providerId="ADAL" clId="{00582A34-8C2B-428E-B5DC-339D12EFD4B8}" dt="2026-05-25T20:38:32.241" v="5919" actId="1036"/>
          <ac:cxnSpMkLst>
            <pc:docMk/>
            <pc:sldMk cId="3112181829" sldId="1515"/>
            <ac:cxnSpMk id="27" creationId="{EC90AE0F-5DD8-2D25-C999-5E0CC65E11C5}"/>
          </ac:cxnSpMkLst>
        </pc:cxnChg>
        <pc:cxnChg chg="mod">
          <ac:chgData name="Duijf, Antoinette" userId="80426808-569e-4360-acb0-e5a6dc4b8ad2" providerId="ADAL" clId="{00582A34-8C2B-428E-B5DC-339D12EFD4B8}" dt="2026-05-25T20:37:43.664" v="5900" actId="1037"/>
          <ac:cxnSpMkLst>
            <pc:docMk/>
            <pc:sldMk cId="3112181829" sldId="1515"/>
            <ac:cxnSpMk id="31" creationId="{42EA45F8-30F7-A026-CB94-761B35BAF874}"/>
          </ac:cxnSpMkLst>
        </pc:cxnChg>
      </pc:sldChg>
      <pc:sldChg chg="addSp modSp mod modNotesTx">
        <pc:chgData name="Duijf, Antoinette" userId="80426808-569e-4360-acb0-e5a6dc4b8ad2" providerId="ADAL" clId="{00582A34-8C2B-428E-B5DC-339D12EFD4B8}" dt="2026-05-26T09:18:39.141" v="6406" actId="20577"/>
        <pc:sldMkLst>
          <pc:docMk/>
          <pc:sldMk cId="2946319108" sldId="1516"/>
        </pc:sldMkLst>
        <pc:spChg chg="mod">
          <ac:chgData name="Duijf, Antoinette" userId="80426808-569e-4360-acb0-e5a6dc4b8ad2" providerId="ADAL" clId="{00582A34-8C2B-428E-B5DC-339D12EFD4B8}" dt="2026-05-25T19:38:18.102" v="2253" actId="14100"/>
          <ac:spMkLst>
            <pc:docMk/>
            <pc:sldMk cId="2946319108" sldId="1516"/>
            <ac:spMk id="10" creationId="{B37FADB8-F5A5-F448-15A7-6A630939BCDC}"/>
          </ac:spMkLst>
        </pc:spChg>
        <pc:spChg chg="mod">
          <ac:chgData name="Duijf, Antoinette" userId="80426808-569e-4360-acb0-e5a6dc4b8ad2" providerId="ADAL" clId="{00582A34-8C2B-428E-B5DC-339D12EFD4B8}" dt="2026-05-25T19:38:11.300" v="2251" actId="14100"/>
          <ac:spMkLst>
            <pc:docMk/>
            <pc:sldMk cId="2946319108" sldId="1516"/>
            <ac:spMk id="11" creationId="{2D5226DB-4490-ECD5-880A-CDAB0447C263}"/>
          </ac:spMkLst>
        </pc:spChg>
        <pc:spChg chg="mod">
          <ac:chgData name="Duijf, Antoinette" userId="80426808-569e-4360-acb0-e5a6dc4b8ad2" providerId="ADAL" clId="{00582A34-8C2B-428E-B5DC-339D12EFD4B8}" dt="2026-05-25T19:38:31.486" v="2255" actId="14100"/>
          <ac:spMkLst>
            <pc:docMk/>
            <pc:sldMk cId="2946319108" sldId="1516"/>
            <ac:spMk id="14" creationId="{B7594A3B-3117-84CE-C300-FB96E5ED269D}"/>
          </ac:spMkLst>
        </pc:spChg>
        <pc:spChg chg="mod">
          <ac:chgData name="Duijf, Antoinette" userId="80426808-569e-4360-acb0-e5a6dc4b8ad2" providerId="ADAL" clId="{00582A34-8C2B-428E-B5DC-339D12EFD4B8}" dt="2026-05-25T19:38:37.059" v="2256" actId="1076"/>
          <ac:spMkLst>
            <pc:docMk/>
            <pc:sldMk cId="2946319108" sldId="1516"/>
            <ac:spMk id="15" creationId="{6EA1F8B7-D4BC-D8B0-E6FD-F33ECB45A1DD}"/>
          </ac:spMkLst>
        </pc:spChg>
        <pc:spChg chg="add mod">
          <ac:chgData name="Duijf, Antoinette" userId="80426808-569e-4360-acb0-e5a6dc4b8ad2" providerId="ADAL" clId="{00582A34-8C2B-428E-B5DC-339D12EFD4B8}" dt="2026-05-26T09:18:11.929" v="6354" actId="5793"/>
          <ac:spMkLst>
            <pc:docMk/>
            <pc:sldMk cId="2946319108" sldId="1516"/>
            <ac:spMk id="22" creationId="{5D324956-478D-92C1-6FF2-9AF08EAD4CC3}"/>
          </ac:spMkLst>
        </pc:spChg>
        <pc:spChg chg="add mod">
          <ac:chgData name="Duijf, Antoinette" userId="80426808-569e-4360-acb0-e5a6dc4b8ad2" providerId="ADAL" clId="{00582A34-8C2B-428E-B5DC-339D12EFD4B8}" dt="2026-05-25T20:36:15.236" v="5861" actId="1076"/>
          <ac:spMkLst>
            <pc:docMk/>
            <pc:sldMk cId="2946319108" sldId="1516"/>
            <ac:spMk id="32" creationId="{EB7C0855-9E28-9C4E-14C9-052DD06C32DB}"/>
          </ac:spMkLst>
        </pc:spChg>
        <pc:picChg chg="mod">
          <ac:chgData name="Duijf, Antoinette" userId="80426808-569e-4360-acb0-e5a6dc4b8ad2" providerId="ADAL" clId="{00582A34-8C2B-428E-B5DC-339D12EFD4B8}" dt="2026-05-25T19:38:44.955" v="2257" actId="1076"/>
          <ac:picMkLst>
            <pc:docMk/>
            <pc:sldMk cId="2946319108" sldId="1516"/>
            <ac:picMk id="16" creationId="{06557ED4-28C3-5820-C50B-9209418240B0}"/>
          </ac:picMkLst>
        </pc:picChg>
        <pc:cxnChg chg="mod">
          <ac:chgData name="Duijf, Antoinette" userId="80426808-569e-4360-acb0-e5a6dc4b8ad2" providerId="ADAL" clId="{00582A34-8C2B-428E-B5DC-339D12EFD4B8}" dt="2026-05-25T19:38:53.748" v="2260" actId="14100"/>
          <ac:cxnSpMkLst>
            <pc:docMk/>
            <pc:sldMk cId="2946319108" sldId="1516"/>
            <ac:cxnSpMk id="21" creationId="{B84B33EF-2A54-99B2-FEF8-27486B72F624}"/>
          </ac:cxnSpMkLst>
        </pc:cxnChg>
        <pc:cxnChg chg="mod">
          <ac:chgData name="Duijf, Antoinette" userId="80426808-569e-4360-acb0-e5a6dc4b8ad2" providerId="ADAL" clId="{00582A34-8C2B-428E-B5DC-339D12EFD4B8}" dt="2026-05-25T19:38:58.938" v="2261" actId="14100"/>
          <ac:cxnSpMkLst>
            <pc:docMk/>
            <pc:sldMk cId="2946319108" sldId="1516"/>
            <ac:cxnSpMk id="27" creationId="{EC90AE0F-5DD8-2D25-C999-5E0CC65E11C5}"/>
          </ac:cxnSpMkLst>
        </pc:cxnChg>
        <pc:cxnChg chg="mod ord">
          <ac:chgData name="Duijf, Antoinette" userId="80426808-569e-4360-acb0-e5a6dc4b8ad2" providerId="ADAL" clId="{00582A34-8C2B-428E-B5DC-339D12EFD4B8}" dt="2026-05-25T19:38:50.175" v="2259" actId="167"/>
          <ac:cxnSpMkLst>
            <pc:docMk/>
            <pc:sldMk cId="2946319108" sldId="1516"/>
            <ac:cxnSpMk id="29" creationId="{10445519-6BAB-CA4B-0B0C-EF80D4D34E4C}"/>
          </ac:cxnSpMkLst>
        </pc:cxnChg>
      </pc:sldChg>
      <pc:sldChg chg="addSp delSp modSp del mod">
        <pc:chgData name="Duijf, Antoinette" userId="80426808-569e-4360-acb0-e5a6dc4b8ad2" providerId="ADAL" clId="{00582A34-8C2B-428E-B5DC-339D12EFD4B8}" dt="2026-05-26T09:12:32.122" v="6021" actId="47"/>
        <pc:sldMkLst>
          <pc:docMk/>
          <pc:sldMk cId="933367485" sldId="1518"/>
        </pc:sldMkLst>
        <pc:spChg chg="mod">
          <ac:chgData name="Duijf, Antoinette" userId="80426808-569e-4360-acb0-e5a6dc4b8ad2" providerId="ADAL" clId="{00582A34-8C2B-428E-B5DC-339D12EFD4B8}" dt="2026-05-25T20:21:50.416" v="5178" actId="6549"/>
          <ac:spMkLst>
            <pc:docMk/>
            <pc:sldMk cId="933367485" sldId="1518"/>
            <ac:spMk id="4" creationId="{D36CDCC8-D80A-3CA3-9903-EC310613197D}"/>
          </ac:spMkLst>
        </pc:spChg>
        <pc:spChg chg="add del mod">
          <ac:chgData name="Duijf, Antoinette" userId="80426808-569e-4360-acb0-e5a6dc4b8ad2" providerId="ADAL" clId="{00582A34-8C2B-428E-B5DC-339D12EFD4B8}" dt="2026-05-25T20:20:28.913" v="5176" actId="478"/>
          <ac:spMkLst>
            <pc:docMk/>
            <pc:sldMk cId="933367485" sldId="1518"/>
            <ac:spMk id="9" creationId="{CB414663-33A8-51B9-C1DE-EE28A9CC9433}"/>
          </ac:spMkLst>
        </pc:spChg>
        <pc:spChg chg="del">
          <ac:chgData name="Duijf, Antoinette" userId="80426808-569e-4360-acb0-e5a6dc4b8ad2" providerId="ADAL" clId="{00582A34-8C2B-428E-B5DC-339D12EFD4B8}" dt="2026-05-25T20:03:25.560" v="3946" actId="478"/>
          <ac:spMkLst>
            <pc:docMk/>
            <pc:sldMk cId="933367485" sldId="1518"/>
            <ac:spMk id="31" creationId="{B38445BD-ED16-DF54-20E8-6746F3ECBF67}"/>
          </ac:spMkLst>
        </pc:spChg>
        <pc:spChg chg="add del mod">
          <ac:chgData name="Duijf, Antoinette" userId="80426808-569e-4360-acb0-e5a6dc4b8ad2" providerId="ADAL" clId="{00582A34-8C2B-428E-B5DC-339D12EFD4B8}" dt="2026-05-25T20:07:28.819" v="4231" actId="478"/>
          <ac:spMkLst>
            <pc:docMk/>
            <pc:sldMk cId="933367485" sldId="1518"/>
            <ac:spMk id="35" creationId="{67A87918-CA49-4F16-10B1-2DB180AB02AD}"/>
          </ac:spMkLst>
        </pc:spChg>
        <pc:spChg chg="add mod">
          <ac:chgData name="Duijf, Antoinette" userId="80426808-569e-4360-acb0-e5a6dc4b8ad2" providerId="ADAL" clId="{00582A34-8C2B-428E-B5DC-339D12EFD4B8}" dt="2026-05-25T20:32:24.712" v="5677" actId="1076"/>
          <ac:spMkLst>
            <pc:docMk/>
            <pc:sldMk cId="933367485" sldId="1518"/>
            <ac:spMk id="47" creationId="{07C7B003-0259-ED13-341B-1084C12BAF21}"/>
          </ac:spMkLst>
        </pc:spChg>
        <pc:spChg chg="add mod">
          <ac:chgData name="Duijf, Antoinette" userId="80426808-569e-4360-acb0-e5a6dc4b8ad2" providerId="ADAL" clId="{00582A34-8C2B-428E-B5DC-339D12EFD4B8}" dt="2026-05-25T20:36:00.924" v="5856" actId="20577"/>
          <ac:spMkLst>
            <pc:docMk/>
            <pc:sldMk cId="933367485" sldId="1518"/>
            <ac:spMk id="48" creationId="{8E352F07-3867-418F-F32B-6E766B417D84}"/>
          </ac:spMkLst>
        </pc:spChg>
        <pc:picChg chg="add del mod">
          <ac:chgData name="Duijf, Antoinette" userId="80426808-569e-4360-acb0-e5a6dc4b8ad2" providerId="ADAL" clId="{00582A34-8C2B-428E-B5DC-339D12EFD4B8}" dt="2026-05-25T20:04:00.556" v="3947" actId="478"/>
          <ac:picMkLst>
            <pc:docMk/>
            <pc:sldMk cId="933367485" sldId="1518"/>
            <ac:picMk id="23" creationId="{830F3553-4751-4E38-3D33-8CD59C564C8F}"/>
          </ac:picMkLst>
        </pc:picChg>
        <pc:picChg chg="add mod">
          <ac:chgData name="Duijf, Antoinette" userId="80426808-569e-4360-acb0-e5a6dc4b8ad2" providerId="ADAL" clId="{00582A34-8C2B-428E-B5DC-339D12EFD4B8}" dt="2026-05-25T20:04:12.961" v="3954" actId="1076"/>
          <ac:picMkLst>
            <pc:docMk/>
            <pc:sldMk cId="933367485" sldId="1518"/>
            <ac:picMk id="28" creationId="{A9C1FD4A-6C4F-98E1-60EC-F45BC73095CA}"/>
          </ac:picMkLst>
        </pc:picChg>
        <pc:picChg chg="mod">
          <ac:chgData name="Duijf, Antoinette" userId="80426808-569e-4360-acb0-e5a6dc4b8ad2" providerId="ADAL" clId="{00582A34-8C2B-428E-B5DC-339D12EFD4B8}" dt="2026-05-25T20:05:48.731" v="4055" actId="1076"/>
          <ac:picMkLst>
            <pc:docMk/>
            <pc:sldMk cId="933367485" sldId="1518"/>
            <ac:picMk id="29" creationId="{22DE56E9-176B-A9FC-48B9-9300457E5492}"/>
          </ac:picMkLst>
        </pc:picChg>
        <pc:picChg chg="add mod">
          <ac:chgData name="Duijf, Antoinette" userId="80426808-569e-4360-acb0-e5a6dc4b8ad2" providerId="ADAL" clId="{00582A34-8C2B-428E-B5DC-339D12EFD4B8}" dt="2026-05-25T20:06:04.383" v="4062" actId="1076"/>
          <ac:picMkLst>
            <pc:docMk/>
            <pc:sldMk cId="933367485" sldId="1518"/>
            <ac:picMk id="34" creationId="{38EB82A9-CF03-E27D-DB0B-4EF33FFBA8EC}"/>
          </ac:picMkLst>
        </pc:picChg>
      </pc:sldChg>
      <pc:sldChg chg="addSp modSp mod">
        <pc:chgData name="Duijf, Antoinette" userId="80426808-569e-4360-acb0-e5a6dc4b8ad2" providerId="ADAL" clId="{00582A34-8C2B-428E-B5DC-339D12EFD4B8}" dt="2026-05-25T19:51:12.668" v="3308" actId="20577"/>
        <pc:sldMkLst>
          <pc:docMk/>
          <pc:sldMk cId="164643335" sldId="1519"/>
        </pc:sldMkLst>
        <pc:spChg chg="add mod">
          <ac:chgData name="Duijf, Antoinette" userId="80426808-569e-4360-acb0-e5a6dc4b8ad2" providerId="ADAL" clId="{00582A34-8C2B-428E-B5DC-339D12EFD4B8}" dt="2026-05-25T19:51:12.668" v="3308" actId="20577"/>
          <ac:spMkLst>
            <pc:docMk/>
            <pc:sldMk cId="164643335" sldId="1519"/>
            <ac:spMk id="2" creationId="{58FBABE6-3532-9148-0FCE-ED319E168E7F}"/>
          </ac:spMkLst>
        </pc:spChg>
        <pc:spChg chg="add mod">
          <ac:chgData name="Duijf, Antoinette" userId="80426808-569e-4360-acb0-e5a6dc4b8ad2" providerId="ADAL" clId="{00582A34-8C2B-428E-B5DC-339D12EFD4B8}" dt="2026-05-25T19:46:59.972" v="2939" actId="20577"/>
          <ac:spMkLst>
            <pc:docMk/>
            <pc:sldMk cId="164643335" sldId="1519"/>
            <ac:spMk id="4" creationId="{6EEED219-4960-AA3C-88A5-CF748A061712}"/>
          </ac:spMkLst>
        </pc:spChg>
        <pc:picChg chg="add mod">
          <ac:chgData name="Duijf, Antoinette" userId="80426808-569e-4360-acb0-e5a6dc4b8ad2" providerId="ADAL" clId="{00582A34-8C2B-428E-B5DC-339D12EFD4B8}" dt="2026-05-25T19:20:59.919" v="1956"/>
          <ac:picMkLst>
            <pc:docMk/>
            <pc:sldMk cId="164643335" sldId="1519"/>
            <ac:picMk id="3" creationId="{9132B0EE-A3D8-9635-F15B-95D9589C84D8}"/>
          </ac:picMkLst>
        </pc:picChg>
      </pc:sldChg>
      <pc:sldChg chg="addSp delSp modSp mod">
        <pc:chgData name="Duijf, Antoinette" userId="80426808-569e-4360-acb0-e5a6dc4b8ad2" providerId="ADAL" clId="{00582A34-8C2B-428E-B5DC-339D12EFD4B8}" dt="2026-05-25T19:58:55.657" v="3636" actId="20577"/>
        <pc:sldMkLst>
          <pc:docMk/>
          <pc:sldMk cId="1798299469" sldId="1530"/>
        </pc:sldMkLst>
        <pc:spChg chg="add del mod">
          <ac:chgData name="Duijf, Antoinette" userId="80426808-569e-4360-acb0-e5a6dc4b8ad2" providerId="ADAL" clId="{00582A34-8C2B-428E-B5DC-339D12EFD4B8}" dt="2026-05-25T19:48:28.469" v="3060" actId="478"/>
          <ac:spMkLst>
            <pc:docMk/>
            <pc:sldMk cId="1798299469" sldId="1530"/>
            <ac:spMk id="2" creationId="{2DD8865A-6894-34D9-6DF5-00E2B6062866}"/>
          </ac:spMkLst>
        </pc:spChg>
        <pc:spChg chg="add del mod">
          <ac:chgData name="Duijf, Antoinette" userId="80426808-569e-4360-acb0-e5a6dc4b8ad2" providerId="ADAL" clId="{00582A34-8C2B-428E-B5DC-339D12EFD4B8}" dt="2026-05-25T19:48:29.915" v="3061" actId="478"/>
          <ac:spMkLst>
            <pc:docMk/>
            <pc:sldMk cId="1798299469" sldId="1530"/>
            <ac:spMk id="8" creationId="{36B5AB1B-808D-41C1-B348-2D047465CD04}"/>
          </ac:spMkLst>
        </pc:spChg>
        <pc:spChg chg="add mod">
          <ac:chgData name="Duijf, Antoinette" userId="80426808-569e-4360-acb0-e5a6dc4b8ad2" providerId="ADAL" clId="{00582A34-8C2B-428E-B5DC-339D12EFD4B8}" dt="2026-05-25T19:58:55.657" v="3636" actId="20577"/>
          <ac:spMkLst>
            <pc:docMk/>
            <pc:sldMk cId="1798299469" sldId="1530"/>
            <ac:spMk id="21" creationId="{9EBD4471-952E-943C-D7A2-85E537B080BA}"/>
          </ac:spMkLst>
        </pc:spChg>
        <pc:spChg chg="mod">
          <ac:chgData name="Duijf, Antoinette" userId="80426808-569e-4360-acb0-e5a6dc4b8ad2" providerId="ADAL" clId="{00582A34-8C2B-428E-B5DC-339D12EFD4B8}" dt="2026-05-25T19:49:35.796" v="3166" actId="404"/>
          <ac:spMkLst>
            <pc:docMk/>
            <pc:sldMk cId="1798299469" sldId="1530"/>
            <ac:spMk id="35" creationId="{37104C51-0232-62ED-4C6F-1447D06633EE}"/>
          </ac:spMkLst>
        </pc:spChg>
        <pc:spChg chg="mod">
          <ac:chgData name="Duijf, Antoinette" userId="80426808-569e-4360-acb0-e5a6dc4b8ad2" providerId="ADAL" clId="{00582A34-8C2B-428E-B5DC-339D12EFD4B8}" dt="2026-05-25T19:49:39.333" v="3167" actId="404"/>
          <ac:spMkLst>
            <pc:docMk/>
            <pc:sldMk cId="1798299469" sldId="1530"/>
            <ac:spMk id="36" creationId="{D8EF981A-9BA7-0EB1-9B70-F7FBF2F7DF1C}"/>
          </ac:spMkLst>
        </pc:spChg>
        <pc:picChg chg="mod">
          <ac:chgData name="Duijf, Antoinette" userId="80426808-569e-4360-acb0-e5a6dc4b8ad2" providerId="ADAL" clId="{00582A34-8C2B-428E-B5DC-339D12EFD4B8}" dt="2026-05-25T19:49:44.646" v="3168" actId="1076"/>
          <ac:picMkLst>
            <pc:docMk/>
            <pc:sldMk cId="1798299469" sldId="1530"/>
            <ac:picMk id="9" creationId="{BB752448-30AB-95CE-4D58-60D8EB09D747}"/>
          </ac:picMkLst>
        </pc:picChg>
        <pc:picChg chg="add mod">
          <ac:chgData name="Duijf, Antoinette" userId="80426808-569e-4360-acb0-e5a6dc4b8ad2" providerId="ADAL" clId="{00582A34-8C2B-428E-B5DC-339D12EFD4B8}" dt="2026-05-25T19:49:32.627" v="3164" actId="1076"/>
          <ac:picMkLst>
            <pc:docMk/>
            <pc:sldMk cId="1798299469" sldId="1530"/>
            <ac:picMk id="18" creationId="{92EB621B-8D1F-90EB-CF04-A9DB7F41EA0D}"/>
          </ac:picMkLst>
        </pc:picChg>
        <pc:picChg chg="mod">
          <ac:chgData name="Duijf, Antoinette" userId="80426808-569e-4360-acb0-e5a6dc4b8ad2" providerId="ADAL" clId="{00582A34-8C2B-428E-B5DC-339D12EFD4B8}" dt="2026-05-25T19:48:53.384" v="3089" actId="1076"/>
          <ac:picMkLst>
            <pc:docMk/>
            <pc:sldMk cId="1798299469" sldId="1530"/>
            <ac:picMk id="19" creationId="{75868C1D-590F-7300-3597-BE15A9909E62}"/>
          </ac:picMkLst>
        </pc:picChg>
        <pc:picChg chg="add mod">
          <ac:chgData name="Duijf, Antoinette" userId="80426808-569e-4360-acb0-e5a6dc4b8ad2" providerId="ADAL" clId="{00582A34-8C2B-428E-B5DC-339D12EFD4B8}" dt="2026-05-25T19:49:47.016" v="3169" actId="1076"/>
          <ac:picMkLst>
            <pc:docMk/>
            <pc:sldMk cId="1798299469" sldId="1530"/>
            <ac:picMk id="20" creationId="{5B7A9F3E-E140-04A0-C15F-7C5F948B46D9}"/>
          </ac:picMkLst>
        </pc:picChg>
      </pc:sldChg>
      <pc:sldChg chg="modSp mod modNotesTx">
        <pc:chgData name="Duijf, Antoinette" userId="80426808-569e-4360-acb0-e5a6dc4b8ad2" providerId="ADAL" clId="{00582A34-8C2B-428E-B5DC-339D12EFD4B8}" dt="2026-05-25T20:19:50.207" v="5175" actId="6549"/>
        <pc:sldMkLst>
          <pc:docMk/>
          <pc:sldMk cId="1370440453" sldId="1531"/>
        </pc:sldMkLst>
        <pc:spChg chg="mod">
          <ac:chgData name="Duijf, Antoinette" userId="80426808-569e-4360-acb0-e5a6dc4b8ad2" providerId="ADAL" clId="{00582A34-8C2B-428E-B5DC-339D12EFD4B8}" dt="2026-05-25T19:39:24.713" v="2269" actId="20577"/>
          <ac:spMkLst>
            <pc:docMk/>
            <pc:sldMk cId="1370440453" sldId="1531"/>
            <ac:spMk id="35" creationId="{37104C51-0232-62ED-4C6F-1447D06633EE}"/>
          </ac:spMkLst>
        </pc:spChg>
        <pc:spChg chg="mod">
          <ac:chgData name="Duijf, Antoinette" userId="80426808-569e-4360-acb0-e5a6dc4b8ad2" providerId="ADAL" clId="{00582A34-8C2B-428E-B5DC-339D12EFD4B8}" dt="2026-05-25T19:53:13.026" v="3464" actId="404"/>
          <ac:spMkLst>
            <pc:docMk/>
            <pc:sldMk cId="1370440453" sldId="1531"/>
            <ac:spMk id="36" creationId="{D8EF981A-9BA7-0EB1-9B70-F7FBF2F7DF1C}"/>
          </ac:spMkLst>
        </pc:spChg>
      </pc:sldChg>
      <pc:sldChg chg="addSp delSp modSp del mod">
        <pc:chgData name="Duijf, Antoinette" userId="80426808-569e-4360-acb0-e5a6dc4b8ad2" providerId="ADAL" clId="{00582A34-8C2B-428E-B5DC-339D12EFD4B8}" dt="2026-05-25T19:21:31.703" v="1994" actId="47"/>
        <pc:sldMkLst>
          <pc:docMk/>
          <pc:sldMk cId="525039771" sldId="1533"/>
        </pc:sldMkLst>
        <pc:picChg chg="add del mod">
          <ac:chgData name="Duijf, Antoinette" userId="80426808-569e-4360-acb0-e5a6dc4b8ad2" providerId="ADAL" clId="{00582A34-8C2B-428E-B5DC-339D12EFD4B8}" dt="2026-05-25T19:19:46.602" v="1880" actId="21"/>
          <ac:picMkLst>
            <pc:docMk/>
            <pc:sldMk cId="525039771" sldId="1533"/>
            <ac:picMk id="3" creationId="{56EF7B36-C797-1C1C-7F07-5FEA989C8544}"/>
          </ac:picMkLst>
        </pc:picChg>
      </pc:sldChg>
      <pc:sldChg chg="new del">
        <pc:chgData name="Duijf, Antoinette" userId="80426808-569e-4360-acb0-e5a6dc4b8ad2" providerId="ADAL" clId="{00582A34-8C2B-428E-B5DC-339D12EFD4B8}" dt="2026-05-25T19:19:44.693" v="1879" actId="47"/>
        <pc:sldMkLst>
          <pc:docMk/>
          <pc:sldMk cId="2068610307" sldId="1534"/>
        </pc:sldMkLst>
      </pc:sldChg>
      <pc:sldChg chg="addSp delSp modSp add mod">
        <pc:chgData name="Duijf, Antoinette" userId="80426808-569e-4360-acb0-e5a6dc4b8ad2" providerId="ADAL" clId="{00582A34-8C2B-428E-B5DC-339D12EFD4B8}" dt="2026-05-25T19:36:53.465" v="2248" actId="1076"/>
        <pc:sldMkLst>
          <pc:docMk/>
          <pc:sldMk cId="4285633469" sldId="1535"/>
        </pc:sldMkLst>
        <pc:spChg chg="del">
          <ac:chgData name="Duijf, Antoinette" userId="80426808-569e-4360-acb0-e5a6dc4b8ad2" providerId="ADAL" clId="{00582A34-8C2B-428E-B5DC-339D12EFD4B8}" dt="2026-05-25T19:19:50.028" v="1882" actId="478"/>
          <ac:spMkLst>
            <pc:docMk/>
            <pc:sldMk cId="4285633469" sldId="1535"/>
            <ac:spMk id="4" creationId="{AFAED020-3FFB-BA7C-503E-AB0CB5226180}"/>
          </ac:spMkLst>
        </pc:spChg>
        <pc:spChg chg="add del mod">
          <ac:chgData name="Duijf, Antoinette" userId="80426808-569e-4360-acb0-e5a6dc4b8ad2" providerId="ADAL" clId="{00582A34-8C2B-428E-B5DC-339D12EFD4B8}" dt="2026-05-25T19:34:51.357" v="2118" actId="478"/>
          <ac:spMkLst>
            <pc:docMk/>
            <pc:sldMk cId="4285633469" sldId="1535"/>
            <ac:spMk id="5" creationId="{3842E0FC-25C5-20E8-40A8-B7F4915F4E24}"/>
          </ac:spMkLst>
        </pc:spChg>
        <pc:picChg chg="add mod">
          <ac:chgData name="Duijf, Antoinette" userId="80426808-569e-4360-acb0-e5a6dc4b8ad2" providerId="ADAL" clId="{00582A34-8C2B-428E-B5DC-339D12EFD4B8}" dt="2026-05-25T19:20:53.171" v="1953" actId="1076"/>
          <ac:picMkLst>
            <pc:docMk/>
            <pc:sldMk cId="4285633469" sldId="1535"/>
            <ac:picMk id="2" creationId="{56EF7B36-C797-1C1C-7F07-5FEA989C8544}"/>
          </ac:picMkLst>
        </pc:picChg>
        <pc:picChg chg="del">
          <ac:chgData name="Duijf, Antoinette" userId="80426808-569e-4360-acb0-e5a6dc4b8ad2" providerId="ADAL" clId="{00582A34-8C2B-428E-B5DC-339D12EFD4B8}" dt="2026-05-25T19:19:48.237" v="1881" actId="478"/>
          <ac:picMkLst>
            <pc:docMk/>
            <pc:sldMk cId="4285633469" sldId="1535"/>
            <ac:picMk id="3" creationId="{46F1B7E3-2852-8ED6-774B-8AF0A2B74163}"/>
          </ac:picMkLst>
        </pc:picChg>
        <pc:picChg chg="mod">
          <ac:chgData name="Duijf, Antoinette" userId="80426808-569e-4360-acb0-e5a6dc4b8ad2" providerId="ADAL" clId="{00582A34-8C2B-428E-B5DC-339D12EFD4B8}" dt="2026-05-25T19:34:55.040" v="2119" actId="1076"/>
          <ac:picMkLst>
            <pc:docMk/>
            <pc:sldMk cId="4285633469" sldId="1535"/>
            <ac:picMk id="7" creationId="{438EFE94-D49B-1A36-21F8-FD4491C17D25}"/>
          </ac:picMkLst>
        </pc:picChg>
        <pc:picChg chg="add mod">
          <ac:chgData name="Duijf, Antoinette" userId="80426808-569e-4360-acb0-e5a6dc4b8ad2" providerId="ADAL" clId="{00582A34-8C2B-428E-B5DC-339D12EFD4B8}" dt="2026-05-25T19:20:50.537" v="1952" actId="1076"/>
          <ac:picMkLst>
            <pc:docMk/>
            <pc:sldMk cId="4285633469" sldId="1535"/>
            <ac:picMk id="9" creationId="{6FB19DC7-3DFA-E93F-873E-9F478FB4E3BB}"/>
          </ac:picMkLst>
        </pc:picChg>
        <pc:picChg chg="add mod">
          <ac:chgData name="Duijf, Antoinette" userId="80426808-569e-4360-acb0-e5a6dc4b8ad2" providerId="ADAL" clId="{00582A34-8C2B-428E-B5DC-339D12EFD4B8}" dt="2026-05-25T19:36:53.465" v="2248" actId="1076"/>
          <ac:picMkLst>
            <pc:docMk/>
            <pc:sldMk cId="4285633469" sldId="1535"/>
            <ac:picMk id="10" creationId="{9935BA0D-2EE9-77CF-64B6-946FE79A023D}"/>
          </ac:picMkLst>
        </pc:picChg>
      </pc:sldChg>
      <pc:sldChg chg="addSp delSp modSp add mod modNotesTx">
        <pc:chgData name="Duijf, Antoinette" userId="80426808-569e-4360-acb0-e5a6dc4b8ad2" providerId="ADAL" clId="{00582A34-8C2B-428E-B5DC-339D12EFD4B8}" dt="2026-05-25T20:18:55.637" v="5151" actId="478"/>
        <pc:sldMkLst>
          <pc:docMk/>
          <pc:sldMk cId="3869289942" sldId="1536"/>
        </pc:sldMkLst>
        <pc:spChg chg="del">
          <ac:chgData name="Duijf, Antoinette" userId="80426808-569e-4360-acb0-e5a6dc4b8ad2" providerId="ADAL" clId="{00582A34-8C2B-428E-B5DC-339D12EFD4B8}" dt="2026-05-25T19:33:18.576" v="2105" actId="478"/>
          <ac:spMkLst>
            <pc:docMk/>
            <pc:sldMk cId="3869289942" sldId="1536"/>
            <ac:spMk id="2" creationId="{A9D8F3E2-C420-486A-1F67-F582E5F11719}"/>
          </ac:spMkLst>
        </pc:spChg>
        <pc:spChg chg="del mod">
          <ac:chgData name="Duijf, Antoinette" userId="80426808-569e-4360-acb0-e5a6dc4b8ad2" providerId="ADAL" clId="{00582A34-8C2B-428E-B5DC-339D12EFD4B8}" dt="2026-05-25T19:24:14.384" v="2035" actId="478"/>
          <ac:spMkLst>
            <pc:docMk/>
            <pc:sldMk cId="3869289942" sldId="1536"/>
            <ac:spMk id="4" creationId="{7DC50F0D-226F-A1A2-0884-74D310197010}"/>
          </ac:spMkLst>
        </pc:spChg>
        <pc:spChg chg="add del mod">
          <ac:chgData name="Duijf, Antoinette" userId="80426808-569e-4360-acb0-e5a6dc4b8ad2" providerId="ADAL" clId="{00582A34-8C2B-428E-B5DC-339D12EFD4B8}" dt="2026-05-25T20:18:55.637" v="5151" actId="478"/>
          <ac:spMkLst>
            <pc:docMk/>
            <pc:sldMk cId="3869289942" sldId="1536"/>
            <ac:spMk id="7" creationId="{B73E1DCC-721B-D8DB-2D7D-CE4A25D84296}"/>
          </ac:spMkLst>
        </pc:spChg>
        <pc:picChg chg="del">
          <ac:chgData name="Duijf, Antoinette" userId="80426808-569e-4360-acb0-e5a6dc4b8ad2" providerId="ADAL" clId="{00582A34-8C2B-428E-B5DC-339D12EFD4B8}" dt="2026-05-25T19:23:38.812" v="1996" actId="478"/>
          <ac:picMkLst>
            <pc:docMk/>
            <pc:sldMk cId="3869289942" sldId="1536"/>
            <ac:picMk id="3" creationId="{47F6FFD7-DC0B-7721-644E-5586CA4B6127}"/>
          </ac:picMkLst>
        </pc:picChg>
        <pc:picChg chg="add mod">
          <ac:chgData name="Duijf, Antoinette" userId="80426808-569e-4360-acb0-e5a6dc4b8ad2" providerId="ADAL" clId="{00582A34-8C2B-428E-B5DC-339D12EFD4B8}" dt="2026-05-25T19:24:26.327" v="2055" actId="1076"/>
          <ac:picMkLst>
            <pc:docMk/>
            <pc:sldMk cId="3869289942" sldId="1536"/>
            <ac:picMk id="5" creationId="{444826FA-2CD1-E46A-F6F9-0D30ED7BD08D}"/>
          </ac:picMkLst>
        </pc:picChg>
      </pc:sldChg>
      <pc:sldChg chg="addSp delSp modSp add mod modNotesTx">
        <pc:chgData name="Duijf, Antoinette" userId="80426808-569e-4360-acb0-e5a6dc4b8ad2" providerId="ADAL" clId="{00582A34-8C2B-428E-B5DC-339D12EFD4B8}" dt="2026-05-25T20:18:25.286" v="5148" actId="20577"/>
        <pc:sldMkLst>
          <pc:docMk/>
          <pc:sldMk cId="454572134" sldId="1537"/>
        </pc:sldMkLst>
        <pc:spChg chg="mod">
          <ac:chgData name="Duijf, Antoinette" userId="80426808-569e-4360-acb0-e5a6dc4b8ad2" providerId="ADAL" clId="{00582A34-8C2B-428E-B5DC-339D12EFD4B8}" dt="2026-05-25T19:59:11.153" v="3638" actId="1076"/>
          <ac:spMkLst>
            <pc:docMk/>
            <pc:sldMk cId="454572134" sldId="1537"/>
            <ac:spMk id="13" creationId="{67BE5F1F-6E31-C549-53C5-2B35A936823B}"/>
          </ac:spMkLst>
        </pc:spChg>
        <pc:spChg chg="mod">
          <ac:chgData name="Duijf, Antoinette" userId="80426808-569e-4360-acb0-e5a6dc4b8ad2" providerId="ADAL" clId="{00582A34-8C2B-428E-B5DC-339D12EFD4B8}" dt="2026-05-25T19:59:11.153" v="3638" actId="1076"/>
          <ac:spMkLst>
            <pc:docMk/>
            <pc:sldMk cId="454572134" sldId="1537"/>
            <ac:spMk id="14" creationId="{220ACB53-DE83-A45B-8AB2-EAB6253B2D14}"/>
          </ac:spMkLst>
        </pc:spChg>
        <pc:picChg chg="del">
          <ac:chgData name="Duijf, Antoinette" userId="80426808-569e-4360-acb0-e5a6dc4b8ad2" providerId="ADAL" clId="{00582A34-8C2B-428E-B5DC-339D12EFD4B8}" dt="2026-05-25T19:34:58.219" v="2121" actId="478"/>
          <ac:picMkLst>
            <pc:docMk/>
            <pc:sldMk cId="454572134" sldId="1537"/>
            <ac:picMk id="2" creationId="{20A34B71-2D0E-EAF0-34E1-FA988EAC09CF}"/>
          </ac:picMkLst>
        </pc:picChg>
        <pc:picChg chg="add mod">
          <ac:chgData name="Duijf, Antoinette" userId="80426808-569e-4360-acb0-e5a6dc4b8ad2" providerId="ADAL" clId="{00582A34-8C2B-428E-B5DC-339D12EFD4B8}" dt="2026-05-25T19:35:09.049" v="2123" actId="1076"/>
          <ac:picMkLst>
            <pc:docMk/>
            <pc:sldMk cId="454572134" sldId="1537"/>
            <ac:picMk id="3" creationId="{C2FFB55E-CF96-578B-8A46-2D5AF0EE8D61}"/>
          </ac:picMkLst>
        </pc:picChg>
        <pc:picChg chg="mod">
          <ac:chgData name="Duijf, Antoinette" userId="80426808-569e-4360-acb0-e5a6dc4b8ad2" providerId="ADAL" clId="{00582A34-8C2B-428E-B5DC-339D12EFD4B8}" dt="2026-05-25T19:59:11.153" v="3638" actId="1076"/>
          <ac:picMkLst>
            <pc:docMk/>
            <pc:sldMk cId="454572134" sldId="1537"/>
            <ac:picMk id="8" creationId="{94D6D876-B13F-B96B-F5BA-06CB1B0C6D17}"/>
          </ac:picMkLst>
        </pc:picChg>
        <pc:picChg chg="mod">
          <ac:chgData name="Duijf, Antoinette" userId="80426808-569e-4360-acb0-e5a6dc4b8ad2" providerId="ADAL" clId="{00582A34-8C2B-428E-B5DC-339D12EFD4B8}" dt="2026-05-25T19:59:11.153" v="3638" actId="1076"/>
          <ac:picMkLst>
            <pc:docMk/>
            <pc:sldMk cId="454572134" sldId="1537"/>
            <ac:picMk id="10" creationId="{F53008AB-1FC9-4A6D-7C41-44D0AAD9318B}"/>
          </ac:picMkLst>
        </pc:picChg>
        <pc:picChg chg="mod">
          <ac:chgData name="Duijf, Antoinette" userId="80426808-569e-4360-acb0-e5a6dc4b8ad2" providerId="ADAL" clId="{00582A34-8C2B-428E-B5DC-339D12EFD4B8}" dt="2026-05-25T19:59:11.153" v="3638" actId="1076"/>
          <ac:picMkLst>
            <pc:docMk/>
            <pc:sldMk cId="454572134" sldId="1537"/>
            <ac:picMk id="12" creationId="{3CE6FFE1-A5CF-39DC-DBF9-62D11453CE37}"/>
          </ac:picMkLst>
        </pc:picChg>
      </pc:sldChg>
      <pc:sldChg chg="modNotesTx">
        <pc:chgData name="Duijf, Antoinette" userId="80426808-569e-4360-acb0-e5a6dc4b8ad2" providerId="ADAL" clId="{00582A34-8C2B-428E-B5DC-339D12EFD4B8}" dt="2026-05-25T20:18:00.842" v="5115" actId="20577"/>
        <pc:sldMkLst>
          <pc:docMk/>
          <pc:sldMk cId="2388723155" sldId="1538"/>
        </pc:sldMkLst>
      </pc:sldChg>
      <pc:sldChg chg="addSp delSp modSp add mod">
        <pc:chgData name="Duijf, Antoinette" userId="80426808-569e-4360-acb0-e5a6dc4b8ad2" providerId="ADAL" clId="{00582A34-8C2B-428E-B5DC-339D12EFD4B8}" dt="2026-05-26T06:42:14.696" v="5974" actId="20577"/>
        <pc:sldMkLst>
          <pc:docMk/>
          <pc:sldMk cId="798152120" sldId="1539"/>
        </pc:sldMkLst>
        <pc:spChg chg="add mod">
          <ac:chgData name="Duijf, Antoinette" userId="80426808-569e-4360-acb0-e5a6dc4b8ad2" providerId="ADAL" clId="{00582A34-8C2B-428E-B5DC-339D12EFD4B8}" dt="2026-05-25T19:58:57.515" v="3637"/>
          <ac:spMkLst>
            <pc:docMk/>
            <pc:sldMk cId="798152120" sldId="1539"/>
            <ac:spMk id="19" creationId="{9B450C25-AD0D-A714-CC7A-EAB287675A38}"/>
          </ac:spMkLst>
        </pc:spChg>
        <pc:spChg chg="mod">
          <ac:chgData name="Duijf, Antoinette" userId="80426808-569e-4360-acb0-e5a6dc4b8ad2" providerId="ADAL" clId="{00582A34-8C2B-428E-B5DC-339D12EFD4B8}" dt="2026-05-26T06:42:14.696" v="5974" actId="20577"/>
          <ac:spMkLst>
            <pc:docMk/>
            <pc:sldMk cId="798152120" sldId="1539"/>
            <ac:spMk id="36" creationId="{7F8E3CAF-8F2C-7629-328B-CE9D120311AF}"/>
          </ac:spMkLst>
        </pc:spChg>
        <pc:picChg chg="add mod">
          <ac:chgData name="Duijf, Antoinette" userId="80426808-569e-4360-acb0-e5a6dc4b8ad2" providerId="ADAL" clId="{00582A34-8C2B-428E-B5DC-339D12EFD4B8}" dt="2026-05-25T19:58:33.697" v="3581" actId="1076"/>
          <ac:picMkLst>
            <pc:docMk/>
            <pc:sldMk cId="798152120" sldId="1539"/>
            <ac:picMk id="8" creationId="{C6424781-F018-3E65-A85B-CC5702289FBF}"/>
          </ac:picMkLst>
        </pc:picChg>
        <pc:picChg chg="del">
          <ac:chgData name="Duijf, Antoinette" userId="80426808-569e-4360-acb0-e5a6dc4b8ad2" providerId="ADAL" clId="{00582A34-8C2B-428E-B5DC-339D12EFD4B8}" dt="2026-05-25T19:55:37.871" v="3466" actId="478"/>
          <ac:picMkLst>
            <pc:docMk/>
            <pc:sldMk cId="798152120" sldId="1539"/>
            <ac:picMk id="9" creationId="{FE71ED91-39F7-E981-7B15-156940E9AA61}"/>
          </ac:picMkLst>
        </pc:picChg>
      </pc:sldChg>
      <pc:sldChg chg="addSp delSp modSp add mod">
        <pc:chgData name="Duijf, Antoinette" userId="80426808-569e-4360-acb0-e5a6dc4b8ad2" providerId="ADAL" clId="{00582A34-8C2B-428E-B5DC-339D12EFD4B8}" dt="2026-05-25T20:36:10.722" v="5859" actId="1076"/>
        <pc:sldMkLst>
          <pc:docMk/>
          <pc:sldMk cId="1060883581" sldId="1540"/>
        </pc:sldMkLst>
        <pc:spChg chg="mod">
          <ac:chgData name="Duijf, Antoinette" userId="80426808-569e-4360-acb0-e5a6dc4b8ad2" providerId="ADAL" clId="{00582A34-8C2B-428E-B5DC-339D12EFD4B8}" dt="2026-05-25T20:26:32.845" v="5380" actId="14100"/>
          <ac:spMkLst>
            <pc:docMk/>
            <pc:sldMk cId="1060883581" sldId="1540"/>
            <ac:spMk id="4" creationId="{75904E03-BE37-E308-A6F3-7AC0D8AAF68F}"/>
          </ac:spMkLst>
        </pc:spChg>
        <pc:spChg chg="mod">
          <ac:chgData name="Duijf, Antoinette" userId="80426808-569e-4360-acb0-e5a6dc4b8ad2" providerId="ADAL" clId="{00582A34-8C2B-428E-B5DC-339D12EFD4B8}" dt="2026-05-25T20:26:35.877" v="5382" actId="1038"/>
          <ac:spMkLst>
            <pc:docMk/>
            <pc:sldMk cId="1060883581" sldId="1540"/>
            <ac:spMk id="9" creationId="{21C974CC-3E73-ACF8-ABF4-CB88661C2295}"/>
          </ac:spMkLst>
        </pc:spChg>
        <pc:spChg chg="mod">
          <ac:chgData name="Duijf, Antoinette" userId="80426808-569e-4360-acb0-e5a6dc4b8ad2" providerId="ADAL" clId="{00582A34-8C2B-428E-B5DC-339D12EFD4B8}" dt="2026-05-25T20:26:38.922" v="5383" actId="14100"/>
          <ac:spMkLst>
            <pc:docMk/>
            <pc:sldMk cId="1060883581" sldId="1540"/>
            <ac:spMk id="10" creationId="{A85DDE21-7913-C902-4B00-4B67A37EB357}"/>
          </ac:spMkLst>
        </pc:spChg>
        <pc:spChg chg="mod">
          <ac:chgData name="Duijf, Antoinette" userId="80426808-569e-4360-acb0-e5a6dc4b8ad2" providerId="ADAL" clId="{00582A34-8C2B-428E-B5DC-339D12EFD4B8}" dt="2026-05-25T20:26:40.503" v="5384" actId="1038"/>
          <ac:spMkLst>
            <pc:docMk/>
            <pc:sldMk cId="1060883581" sldId="1540"/>
            <ac:spMk id="11" creationId="{ACAB14E5-BDA4-674D-CC0F-E3AE97C8613D}"/>
          </ac:spMkLst>
        </pc:spChg>
        <pc:spChg chg="mod ord">
          <ac:chgData name="Duijf, Antoinette" userId="80426808-569e-4360-acb0-e5a6dc4b8ad2" providerId="ADAL" clId="{00582A34-8C2B-428E-B5DC-339D12EFD4B8}" dt="2026-05-25T20:30:05.551" v="5409" actId="1076"/>
          <ac:spMkLst>
            <pc:docMk/>
            <pc:sldMk cId="1060883581" sldId="1540"/>
            <ac:spMk id="12" creationId="{3D3DC882-067D-AA9A-58C7-5790510CF7D9}"/>
          </ac:spMkLst>
        </pc:spChg>
        <pc:spChg chg="mod">
          <ac:chgData name="Duijf, Antoinette" userId="80426808-569e-4360-acb0-e5a6dc4b8ad2" providerId="ADAL" clId="{00582A34-8C2B-428E-B5DC-339D12EFD4B8}" dt="2026-05-25T20:25:29.402" v="5362" actId="1076"/>
          <ac:spMkLst>
            <pc:docMk/>
            <pc:sldMk cId="1060883581" sldId="1540"/>
            <ac:spMk id="13" creationId="{45CBBC9D-EBD1-9B15-A1DA-5386BF6FA42C}"/>
          </ac:spMkLst>
        </pc:spChg>
        <pc:spChg chg="mod">
          <ac:chgData name="Duijf, Antoinette" userId="80426808-569e-4360-acb0-e5a6dc4b8ad2" providerId="ADAL" clId="{00582A34-8C2B-428E-B5DC-339D12EFD4B8}" dt="2026-05-25T20:30:05.551" v="5409" actId="1076"/>
          <ac:spMkLst>
            <pc:docMk/>
            <pc:sldMk cId="1060883581" sldId="1540"/>
            <ac:spMk id="14" creationId="{7E1B0489-6A6B-E484-D294-7380046E936E}"/>
          </ac:spMkLst>
        </pc:spChg>
        <pc:spChg chg="mod">
          <ac:chgData name="Duijf, Antoinette" userId="80426808-569e-4360-acb0-e5a6dc4b8ad2" providerId="ADAL" clId="{00582A34-8C2B-428E-B5DC-339D12EFD4B8}" dt="2026-05-25T20:25:20.265" v="5360" actId="1076"/>
          <ac:spMkLst>
            <pc:docMk/>
            <pc:sldMk cId="1060883581" sldId="1540"/>
            <ac:spMk id="15" creationId="{D2B4A304-7011-0E9C-3570-D4209946C9B9}"/>
          </ac:spMkLst>
        </pc:spChg>
        <pc:spChg chg="mod">
          <ac:chgData name="Duijf, Antoinette" userId="80426808-569e-4360-acb0-e5a6dc4b8ad2" providerId="ADAL" clId="{00582A34-8C2B-428E-B5DC-339D12EFD4B8}" dt="2026-05-25T20:25:04.528" v="5356" actId="14100"/>
          <ac:spMkLst>
            <pc:docMk/>
            <pc:sldMk cId="1060883581" sldId="1540"/>
            <ac:spMk id="18" creationId="{2353E3A5-8FF4-4BD0-7FC8-B5F65D9F6CA2}"/>
          </ac:spMkLst>
        </pc:spChg>
        <pc:spChg chg="mod">
          <ac:chgData name="Duijf, Antoinette" userId="80426808-569e-4360-acb0-e5a6dc4b8ad2" providerId="ADAL" clId="{00582A34-8C2B-428E-B5DC-339D12EFD4B8}" dt="2026-05-25T20:25:36.356" v="5364" actId="14100"/>
          <ac:spMkLst>
            <pc:docMk/>
            <pc:sldMk cId="1060883581" sldId="1540"/>
            <ac:spMk id="19" creationId="{971BCF5D-DC18-49BB-E9FC-0805C6AAF3DB}"/>
          </ac:spMkLst>
        </pc:spChg>
        <pc:spChg chg="add del mod">
          <ac:chgData name="Duijf, Antoinette" userId="80426808-569e-4360-acb0-e5a6dc4b8ad2" providerId="ADAL" clId="{00582A34-8C2B-428E-B5DC-339D12EFD4B8}" dt="2026-05-25T20:32:28.655" v="5678" actId="478"/>
          <ac:spMkLst>
            <pc:docMk/>
            <pc:sldMk cId="1060883581" sldId="1540"/>
            <ac:spMk id="30" creationId="{F49C034B-5B34-996D-A43C-538C370CE552}"/>
          </ac:spMkLst>
        </pc:spChg>
        <pc:spChg chg="add mod">
          <ac:chgData name="Duijf, Antoinette" userId="80426808-569e-4360-acb0-e5a6dc4b8ad2" providerId="ADAL" clId="{00582A34-8C2B-428E-B5DC-339D12EFD4B8}" dt="2026-05-25T20:36:08.671" v="5858" actId="1076"/>
          <ac:spMkLst>
            <pc:docMk/>
            <pc:sldMk cId="1060883581" sldId="1540"/>
            <ac:spMk id="31" creationId="{9BBC93F9-0452-1C1F-BBAB-CFF5266C2380}"/>
          </ac:spMkLst>
        </pc:spChg>
        <pc:spChg chg="add mod">
          <ac:chgData name="Duijf, Antoinette" userId="80426808-569e-4360-acb0-e5a6dc4b8ad2" providerId="ADAL" clId="{00582A34-8C2B-428E-B5DC-339D12EFD4B8}" dt="2026-05-25T20:36:10.722" v="5859" actId="1076"/>
          <ac:spMkLst>
            <pc:docMk/>
            <pc:sldMk cId="1060883581" sldId="1540"/>
            <ac:spMk id="32" creationId="{6DA55341-E4E9-6BDD-7B87-3758C95D5744}"/>
          </ac:spMkLst>
        </pc:spChg>
        <pc:picChg chg="mod">
          <ac:chgData name="Duijf, Antoinette" userId="80426808-569e-4360-acb0-e5a6dc4b8ad2" providerId="ADAL" clId="{00582A34-8C2B-428E-B5DC-339D12EFD4B8}" dt="2026-05-25T20:24:45.262" v="5347" actId="14100"/>
          <ac:picMkLst>
            <pc:docMk/>
            <pc:sldMk cId="1060883581" sldId="1540"/>
            <ac:picMk id="16" creationId="{30CEED30-2A0B-E7ED-086D-ACA659B6E722}"/>
          </ac:picMkLst>
        </pc:picChg>
        <pc:picChg chg="del">
          <ac:chgData name="Duijf, Antoinette" userId="80426808-569e-4360-acb0-e5a6dc4b8ad2" providerId="ADAL" clId="{00582A34-8C2B-428E-B5DC-339D12EFD4B8}" dt="2026-05-25T20:23:08.272" v="5328" actId="478"/>
          <ac:picMkLst>
            <pc:docMk/>
            <pc:sldMk cId="1060883581" sldId="1540"/>
            <ac:picMk id="17" creationId="{4A907BE3-4512-473B-F788-DE64F9CAD22A}"/>
          </ac:picMkLst>
        </pc:picChg>
        <pc:picChg chg="add mod">
          <ac:chgData name="Duijf, Antoinette" userId="80426808-569e-4360-acb0-e5a6dc4b8ad2" providerId="ADAL" clId="{00582A34-8C2B-428E-B5DC-339D12EFD4B8}" dt="2026-05-25T20:25:53.647" v="5369" actId="1076"/>
          <ac:picMkLst>
            <pc:docMk/>
            <pc:sldMk cId="1060883581" sldId="1540"/>
            <ac:picMk id="22" creationId="{506BAAC7-3594-AB3D-1E1B-DCAF696E34D3}"/>
          </ac:picMkLst>
        </pc:picChg>
        <pc:picChg chg="del">
          <ac:chgData name="Duijf, Antoinette" userId="80426808-569e-4360-acb0-e5a6dc4b8ad2" providerId="ADAL" clId="{00582A34-8C2B-428E-B5DC-339D12EFD4B8}" dt="2026-05-25T20:23:08.952" v="5329" actId="478"/>
          <ac:picMkLst>
            <pc:docMk/>
            <pc:sldMk cId="1060883581" sldId="1540"/>
            <ac:picMk id="25" creationId="{FA40FD4D-B17B-34C3-45EA-D8AEDC2EFF0D}"/>
          </ac:picMkLst>
        </pc:picChg>
        <pc:picChg chg="add mod">
          <ac:chgData name="Duijf, Antoinette" userId="80426808-569e-4360-acb0-e5a6dc4b8ad2" providerId="ADAL" clId="{00582A34-8C2B-428E-B5DC-339D12EFD4B8}" dt="2026-05-25T20:30:43.199" v="5418" actId="1076"/>
          <ac:picMkLst>
            <pc:docMk/>
            <pc:sldMk cId="1060883581" sldId="1540"/>
            <ac:picMk id="28" creationId="{8CED76C5-4069-A3E3-7E44-3271AF908246}"/>
          </ac:picMkLst>
        </pc:picChg>
        <pc:cxnChg chg="mod ord">
          <ac:chgData name="Duijf, Antoinette" userId="80426808-569e-4360-acb0-e5a6dc4b8ad2" providerId="ADAL" clId="{00582A34-8C2B-428E-B5DC-339D12EFD4B8}" dt="2026-05-25T20:26:35.877" v="5382" actId="1038"/>
          <ac:cxnSpMkLst>
            <pc:docMk/>
            <pc:sldMk cId="1060883581" sldId="1540"/>
            <ac:cxnSpMk id="21" creationId="{F309D846-46E0-1FA3-C734-3DA08F7B07E1}"/>
          </ac:cxnSpMkLst>
        </pc:cxnChg>
        <pc:cxnChg chg="mod">
          <ac:chgData name="Duijf, Antoinette" userId="80426808-569e-4360-acb0-e5a6dc4b8ad2" providerId="ADAL" clId="{00582A34-8C2B-428E-B5DC-339D12EFD4B8}" dt="2026-05-25T20:30:07.613" v="5410" actId="14100"/>
          <ac:cxnSpMkLst>
            <pc:docMk/>
            <pc:sldMk cId="1060883581" sldId="1540"/>
            <ac:cxnSpMk id="29" creationId="{7700FC34-D6C8-29FB-8F9A-140BB1B098F7}"/>
          </ac:cxnSpMkLst>
        </pc:cxnChg>
      </pc:sldChg>
      <pc:sldChg chg="addSp delSp modSp add mod">
        <pc:chgData name="Duijf, Antoinette" userId="80426808-569e-4360-acb0-e5a6dc4b8ad2" providerId="ADAL" clId="{00582A34-8C2B-428E-B5DC-339D12EFD4B8}" dt="2026-05-26T09:16:24.306" v="6148" actId="20577"/>
        <pc:sldMkLst>
          <pc:docMk/>
          <pc:sldMk cId="3614836217" sldId="1540"/>
        </pc:sldMkLst>
        <pc:spChg chg="mod">
          <ac:chgData name="Duijf, Antoinette" userId="80426808-569e-4360-acb0-e5a6dc4b8ad2" providerId="ADAL" clId="{00582A34-8C2B-428E-B5DC-339D12EFD4B8}" dt="2026-05-26T09:11:43.233" v="5997" actId="20577"/>
          <ac:spMkLst>
            <pc:docMk/>
            <pc:sldMk cId="3614836217" sldId="1540"/>
            <ac:spMk id="12" creationId="{FEE4FF55-13BD-4E16-DA41-265A6EEF022E}"/>
          </ac:spMkLst>
        </pc:spChg>
        <pc:spChg chg="mod">
          <ac:chgData name="Duijf, Antoinette" userId="80426808-569e-4360-acb0-e5a6dc4b8ad2" providerId="ADAL" clId="{00582A34-8C2B-428E-B5DC-339D12EFD4B8}" dt="2026-05-26T09:11:48.178" v="6008" actId="20577"/>
          <ac:spMkLst>
            <pc:docMk/>
            <pc:sldMk cId="3614836217" sldId="1540"/>
            <ac:spMk id="13" creationId="{A72FC88A-66A3-76E7-9830-4169A99156E6}"/>
          </ac:spMkLst>
        </pc:spChg>
        <pc:spChg chg="mod">
          <ac:chgData name="Duijf, Antoinette" userId="80426808-569e-4360-acb0-e5a6dc4b8ad2" providerId="ADAL" clId="{00582A34-8C2B-428E-B5DC-339D12EFD4B8}" dt="2026-05-26T09:11:51.584" v="6015" actId="20577"/>
          <ac:spMkLst>
            <pc:docMk/>
            <pc:sldMk cId="3614836217" sldId="1540"/>
            <ac:spMk id="15" creationId="{0107AD74-3EE3-B912-5B75-F59D1B9DFB01}"/>
          </ac:spMkLst>
        </pc:spChg>
        <pc:spChg chg="del">
          <ac:chgData name="Duijf, Antoinette" userId="80426808-569e-4360-acb0-e5a6dc4b8ad2" providerId="ADAL" clId="{00582A34-8C2B-428E-B5DC-339D12EFD4B8}" dt="2026-05-26T09:11:59.508" v="6016" actId="478"/>
          <ac:spMkLst>
            <pc:docMk/>
            <pc:sldMk cId="3614836217" sldId="1540"/>
            <ac:spMk id="16" creationId="{4A4503A7-35DF-9DA8-741C-50E67BC5FFDB}"/>
          </ac:spMkLst>
        </pc:spChg>
        <pc:spChg chg="del">
          <ac:chgData name="Duijf, Antoinette" userId="80426808-569e-4360-acb0-e5a6dc4b8ad2" providerId="ADAL" clId="{00582A34-8C2B-428E-B5DC-339D12EFD4B8}" dt="2026-05-26T09:12:01.290" v="6017" actId="478"/>
          <ac:spMkLst>
            <pc:docMk/>
            <pc:sldMk cId="3614836217" sldId="1540"/>
            <ac:spMk id="17" creationId="{1AE7F941-E5A0-027D-DAB3-F58D15DD13E7}"/>
          </ac:spMkLst>
        </pc:spChg>
        <pc:spChg chg="add mod">
          <ac:chgData name="Duijf, Antoinette" userId="80426808-569e-4360-acb0-e5a6dc4b8ad2" providerId="ADAL" clId="{00582A34-8C2B-428E-B5DC-339D12EFD4B8}" dt="2026-05-26T09:12:48.977" v="6067" actId="14100"/>
          <ac:spMkLst>
            <pc:docMk/>
            <pc:sldMk cId="3614836217" sldId="1540"/>
            <ac:spMk id="28" creationId="{D938C6CB-FD8D-BB3A-7FE8-C8F3C1D87E6C}"/>
          </ac:spMkLst>
        </pc:spChg>
        <pc:spChg chg="add mod">
          <ac:chgData name="Duijf, Antoinette" userId="80426808-569e-4360-acb0-e5a6dc4b8ad2" providerId="ADAL" clId="{00582A34-8C2B-428E-B5DC-339D12EFD4B8}" dt="2026-05-26T09:16:24.306" v="6148" actId="20577"/>
          <ac:spMkLst>
            <pc:docMk/>
            <pc:sldMk cId="3614836217" sldId="1540"/>
            <ac:spMk id="29" creationId="{DDBE1C72-267C-D7DC-F2E1-F2945135E088}"/>
          </ac:spMkLst>
        </pc:spChg>
        <pc:spChg chg="mod">
          <ac:chgData name="Duijf, Antoinette" userId="80426808-569e-4360-acb0-e5a6dc4b8ad2" providerId="ADAL" clId="{00582A34-8C2B-428E-B5DC-339D12EFD4B8}" dt="2026-05-26T09:12:09.913" v="6018" actId="1076"/>
          <ac:spMkLst>
            <pc:docMk/>
            <pc:sldMk cId="3614836217" sldId="1540"/>
            <ac:spMk id="30" creationId="{53825EE8-B503-6637-D2A6-4491F124F6CA}"/>
          </ac:spMkLst>
        </pc:spChg>
        <pc:spChg chg="mod">
          <ac:chgData name="Duijf, Antoinette" userId="80426808-569e-4360-acb0-e5a6dc4b8ad2" providerId="ADAL" clId="{00582A34-8C2B-428E-B5DC-339D12EFD4B8}" dt="2026-05-26T09:12:09.913" v="6018" actId="1076"/>
          <ac:spMkLst>
            <pc:docMk/>
            <pc:sldMk cId="3614836217" sldId="1540"/>
            <ac:spMk id="32" creationId="{F195E0FA-8B7A-BE19-4669-F4216C3327CB}"/>
          </ac:spMkLst>
        </pc:spChg>
        <pc:picChg chg="del">
          <ac:chgData name="Duijf, Antoinette" userId="80426808-569e-4360-acb0-e5a6dc4b8ad2" providerId="ADAL" clId="{00582A34-8C2B-428E-B5DC-339D12EFD4B8}" dt="2026-05-26T09:11:05.290" v="5977" actId="478"/>
          <ac:picMkLst>
            <pc:docMk/>
            <pc:sldMk cId="3614836217" sldId="1540"/>
            <ac:picMk id="9" creationId="{C213089E-0BBC-1ACD-C05C-FEC1FE774EFA}"/>
          </ac:picMkLst>
        </pc:picChg>
        <pc:picChg chg="del">
          <ac:chgData name="Duijf, Antoinette" userId="80426808-569e-4360-acb0-e5a6dc4b8ad2" providerId="ADAL" clId="{00582A34-8C2B-428E-B5DC-339D12EFD4B8}" dt="2026-05-26T09:11:05.874" v="5978" actId="478"/>
          <ac:picMkLst>
            <pc:docMk/>
            <pc:sldMk cId="3614836217" sldId="1540"/>
            <ac:picMk id="10" creationId="{8C70FF8A-803C-69B9-D52E-C19DE31838AA}"/>
          </ac:picMkLst>
        </pc:picChg>
        <pc:picChg chg="add mod">
          <ac:chgData name="Duijf, Antoinette" userId="80426808-569e-4360-acb0-e5a6dc4b8ad2" providerId="ADAL" clId="{00582A34-8C2B-428E-B5DC-339D12EFD4B8}" dt="2026-05-26T09:12:16.987" v="6020" actId="1076"/>
          <ac:picMkLst>
            <pc:docMk/>
            <pc:sldMk cId="3614836217" sldId="1540"/>
            <ac:picMk id="11" creationId="{367789B1-0FBB-1D2E-4AF6-7F85D4804948}"/>
          </ac:picMkLst>
        </pc:picChg>
        <pc:picChg chg="add mod">
          <ac:chgData name="Duijf, Antoinette" userId="80426808-569e-4360-acb0-e5a6dc4b8ad2" providerId="ADAL" clId="{00582A34-8C2B-428E-B5DC-339D12EFD4B8}" dt="2026-05-26T09:11:17.225" v="5979"/>
          <ac:picMkLst>
            <pc:docMk/>
            <pc:sldMk cId="3614836217" sldId="1540"/>
            <ac:picMk id="24" creationId="{591BF595-74B0-5209-C625-6017CCD7CA49}"/>
          </ac:picMkLst>
        </pc:picChg>
        <pc:picChg chg="add mod">
          <ac:chgData name="Duijf, Antoinette" userId="80426808-569e-4360-acb0-e5a6dc4b8ad2" providerId="ADAL" clId="{00582A34-8C2B-428E-B5DC-339D12EFD4B8}" dt="2026-05-26T09:11:23.571" v="5980" actId="1076"/>
          <ac:picMkLst>
            <pc:docMk/>
            <pc:sldMk cId="3614836217" sldId="1540"/>
            <ac:picMk id="25" creationId="{EBEEA1CD-33D4-DBE6-1CD2-A25EE3FB21A9}"/>
          </ac:picMkLst>
        </pc:picChg>
        <pc:picChg chg="del">
          <ac:chgData name="Duijf, Antoinette" userId="80426808-569e-4360-acb0-e5a6dc4b8ad2" providerId="ADAL" clId="{00582A34-8C2B-428E-B5DC-339D12EFD4B8}" dt="2026-05-26T09:11:04.853" v="5976" actId="478"/>
          <ac:picMkLst>
            <pc:docMk/>
            <pc:sldMk cId="3614836217" sldId="1540"/>
            <ac:picMk id="26" creationId="{73042D40-940E-A606-A766-CF5E142F171E}"/>
          </ac:picMkLst>
        </pc:picChg>
      </pc:sldChg>
      <pc:sldChg chg="del">
        <pc:chgData name="Duijf, Antoinette" userId="80426808-569e-4360-acb0-e5a6dc4b8ad2" providerId="ADAL" clId="{00582A34-8C2B-428E-B5DC-339D12EFD4B8}" dt="2026-05-25T20:34:18.025" v="5716"/>
        <pc:sldMkLst>
          <pc:docMk/>
          <pc:sldMk cId="3417674043" sldId="1541"/>
        </pc:sldMkLst>
      </pc:sldChg>
    </pc:docChg>
  </pc:docChgLst>
  <pc:docChgLst>
    <pc:chgData name="Vrielink, Francis" userId="3d258d00-cfd8-41c5-9f04-1a5a39faef2f" providerId="ADAL" clId="{F8A864A6-18CA-458F-B94E-FBF7ADA906FF}"/>
    <pc:docChg chg="modSld">
      <pc:chgData name="Vrielink, Francis" userId="3d258d00-cfd8-41c5-9f04-1a5a39faef2f" providerId="ADAL" clId="{F8A864A6-18CA-458F-B94E-FBF7ADA906FF}" dt="2026-04-15T11:54:15.320" v="26" actId="20577"/>
      <pc:docMkLst>
        <pc:docMk/>
      </pc:docMkLst>
      <pc:sldChg chg="modSp mod">
        <pc:chgData name="Vrielink, Francis" userId="3d258d00-cfd8-41c5-9f04-1a5a39faef2f" providerId="ADAL" clId="{F8A864A6-18CA-458F-B94E-FBF7ADA906FF}" dt="2026-04-15T11:54:15.320" v="26" actId="20577"/>
        <pc:sldMkLst>
          <pc:docMk/>
          <pc:sldMk cId="323006580" sldId="548"/>
        </pc:sldMkLst>
      </pc:sldChg>
    </pc:docChg>
  </pc:docChgLst>
  <pc:docChgLst>
    <pc:chgData name="Routledge, Mandy" userId="bacdedf5-8e30-494b-ad8b-f27fa30c4f8d" providerId="ADAL" clId="{082C2B28-FFA7-4C04-83E0-761C4A21D961}"/>
    <pc:docChg chg="custSel modSld">
      <pc:chgData name="Routledge, Mandy" userId="bacdedf5-8e30-494b-ad8b-f27fa30c4f8d" providerId="ADAL" clId="{082C2B28-FFA7-4C04-83E0-761C4A21D961}" dt="2026-01-25T12:01:23.071" v="3" actId="27636"/>
      <pc:docMkLst>
        <pc:docMk/>
      </pc:docMkLst>
      <pc:sldChg chg="modSp mod">
        <pc:chgData name="Routledge, Mandy" userId="bacdedf5-8e30-494b-ad8b-f27fa30c4f8d" providerId="ADAL" clId="{082C2B28-FFA7-4C04-83E0-761C4A21D961}" dt="2026-01-25T12:01:23.071" v="3" actId="27636"/>
        <pc:sldMkLst>
          <pc:docMk/>
          <pc:sldMk cId="323006580" sldId="548"/>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26-5-2026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26-5-2026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recyclen: </a:t>
            </a:r>
            <a:r>
              <a:rPr lang="nl-NL" sz="1200" b="0" kern="1200">
                <a:solidFill>
                  <a:schemeClr val="tx1"/>
                </a:solidFill>
                <a:effectLst/>
                <a:latin typeface="+mn-lt"/>
                <a:ea typeface="+mn-ea"/>
                <a:cs typeface="+mn-cs"/>
              </a:rPr>
              <a:t>opnieuw gebruiken</a:t>
            </a:r>
          </a:p>
          <a:p>
            <a:pPr fontAlgn="t"/>
            <a:r>
              <a:rPr lang="nl-NL" sz="1200" b="1" kern="1200">
                <a:solidFill>
                  <a:schemeClr val="tx1"/>
                </a:solidFill>
                <a:effectLst/>
                <a:latin typeface="+mn-lt"/>
                <a:ea typeface="+mn-ea"/>
                <a:cs typeface="+mn-cs"/>
              </a:rPr>
              <a:t>vermalen: </a:t>
            </a:r>
            <a:r>
              <a:rPr lang="nl-NL" sz="1200" b="0" kern="1200">
                <a:solidFill>
                  <a:schemeClr val="tx1"/>
                </a:solidFill>
                <a:effectLst/>
                <a:latin typeface="+mn-lt"/>
                <a:ea typeface="+mn-ea"/>
                <a:cs typeface="+mn-cs"/>
              </a:rPr>
              <a:t>fijnmaken tot korrels of poeder</a:t>
            </a:r>
          </a:p>
          <a:p>
            <a:pPr fontAlgn="t"/>
            <a:r>
              <a:rPr lang="nl-NL" sz="1200" b="1" kern="1200">
                <a:solidFill>
                  <a:schemeClr val="tx1"/>
                </a:solidFill>
                <a:effectLst/>
                <a:latin typeface="+mn-lt"/>
                <a:ea typeface="+mn-ea"/>
                <a:cs typeface="+mn-cs"/>
              </a:rPr>
              <a:t>het gruis: </a:t>
            </a:r>
            <a:r>
              <a:rPr lang="nl-NL" sz="1200" b="0" kern="1200">
                <a:solidFill>
                  <a:schemeClr val="tx1"/>
                </a:solidFill>
                <a:effectLst/>
                <a:latin typeface="+mn-lt"/>
                <a:ea typeface="+mn-ea"/>
                <a:cs typeface="+mn-cs"/>
              </a:rPr>
              <a:t>kleine stukjes van iets wat fijngemaakt is</a:t>
            </a:r>
          </a:p>
          <a:p>
            <a:pPr fontAlgn="t"/>
            <a:r>
              <a:rPr lang="nl-NL" sz="1200" b="1" kern="1200">
                <a:solidFill>
                  <a:schemeClr val="tx1"/>
                </a:solidFill>
                <a:effectLst/>
                <a:latin typeface="+mn-lt"/>
                <a:ea typeface="+mn-ea"/>
                <a:cs typeface="+mn-cs"/>
              </a:rPr>
              <a:t>vrij: </a:t>
            </a:r>
            <a:r>
              <a:rPr lang="nl-NL" sz="1200" b="0" kern="1200">
                <a:solidFill>
                  <a:schemeClr val="tx1"/>
                </a:solidFill>
                <a:effectLst/>
                <a:latin typeface="+mn-lt"/>
                <a:ea typeface="+mn-ea"/>
                <a:cs typeface="+mn-cs"/>
              </a:rPr>
              <a:t>nogal</a:t>
            </a:r>
          </a:p>
          <a:p>
            <a:pPr fontAlgn="t"/>
            <a:r>
              <a:rPr lang="nl-NL" sz="1200" b="1" kern="1200">
                <a:solidFill>
                  <a:schemeClr val="tx1"/>
                </a:solidFill>
                <a:effectLst/>
                <a:latin typeface="+mn-lt"/>
                <a:ea typeface="+mn-ea"/>
                <a:cs typeface="+mn-cs"/>
              </a:rPr>
              <a:t>puur: </a:t>
            </a:r>
            <a:r>
              <a:rPr lang="nl-NL" sz="1200" b="0" kern="1200">
                <a:solidFill>
                  <a:schemeClr val="tx1"/>
                </a:solidFill>
                <a:effectLst/>
                <a:latin typeface="+mn-lt"/>
                <a:ea typeface="+mn-ea"/>
                <a:cs typeface="+mn-cs"/>
              </a:rPr>
              <a:t>helemaal echt, zonder dat er iets anders doorheen zit</a:t>
            </a:r>
          </a:p>
          <a:p>
            <a:pPr fontAlgn="t"/>
            <a:r>
              <a:rPr lang="nl-NL" sz="1200" b="1" kern="1200">
                <a:solidFill>
                  <a:schemeClr val="tx1"/>
                </a:solidFill>
                <a:effectLst/>
                <a:latin typeface="+mn-lt"/>
                <a:ea typeface="+mn-ea"/>
                <a:cs typeface="+mn-cs"/>
              </a:rPr>
              <a:t>de staaf: </a:t>
            </a:r>
            <a:r>
              <a:rPr lang="nl-NL" sz="1200" b="0" kern="1200">
                <a:solidFill>
                  <a:schemeClr val="tx1"/>
                </a:solidFill>
                <a:effectLst/>
                <a:latin typeface="+mn-lt"/>
                <a:ea typeface="+mn-ea"/>
                <a:cs typeface="+mn-cs"/>
              </a:rPr>
              <a:t>het lange, dikke blok</a:t>
            </a:r>
          </a:p>
          <a:p>
            <a:pPr fontAlgn="t"/>
            <a:r>
              <a:rPr lang="nl-NL" sz="1200" b="1" kern="1200">
                <a:solidFill>
                  <a:schemeClr val="tx1"/>
                </a:solidFill>
                <a:effectLst/>
                <a:latin typeface="+mn-lt"/>
                <a:ea typeface="+mn-ea"/>
                <a:cs typeface="+mn-cs"/>
              </a:rPr>
              <a:t>het kunstwerk: </a:t>
            </a:r>
            <a:r>
              <a:rPr lang="nl-NL" sz="1200" b="0" kern="1200">
                <a:solidFill>
                  <a:schemeClr val="tx1"/>
                </a:solidFill>
                <a:effectLst/>
                <a:latin typeface="+mn-lt"/>
                <a:ea typeface="+mn-ea"/>
                <a:cs typeface="+mn-cs"/>
              </a:rPr>
              <a:t>iets wat door een kunstenaar gemaakt is, bijvoorbeeld een schilderij of een beeld</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 /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 Shutterstock.com</a:t>
            </a:r>
          </a:p>
          <a:p>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631171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 Shutterstock.com</a:t>
            </a:r>
          </a:p>
          <a:p>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3894845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114008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 Shutterstock.com</a:t>
            </a:r>
          </a:p>
          <a:p>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2653417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1428429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t>
            </a:r>
            <a:r>
              <a:rPr lang="nl-NL" err="1"/>
              <a:t>Shutterstock</a:t>
            </a:r>
            <a:r>
              <a:rPr lang="nl-NL"/>
              <a:t>.com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69397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t>
            </a:r>
            <a:r>
              <a:rPr lang="nl-NL" err="1"/>
              <a:t>Shutterstock</a:t>
            </a:r>
            <a:r>
              <a:rPr lang="nl-NL"/>
              <a:t>.com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328460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t>
            </a:r>
            <a:r>
              <a:rPr lang="nl-NL" err="1"/>
              <a:t>Kentalis</a:t>
            </a:r>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09501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99F70-5994-CA37-2B05-CD84E359D73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E08FA66-943E-635B-7A8E-106B2081EAE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DE442E0-9025-2F4E-FDC3-28E3115EA434}"/>
              </a:ext>
            </a:extLst>
          </p:cNvPr>
          <p:cNvSpPr>
            <a:spLocks noGrp="1"/>
          </p:cNvSpPr>
          <p:nvPr>
            <p:ph type="body" idx="1"/>
          </p:nvPr>
        </p:nvSpPr>
        <p:spPr/>
        <p:txBody>
          <a:bodyPr/>
          <a:lstStyle/>
          <a:p>
            <a:r>
              <a:rPr lang="nl-NL"/>
              <a:t>Bron afbeelding: AI</a:t>
            </a:r>
          </a:p>
        </p:txBody>
      </p:sp>
      <p:sp>
        <p:nvSpPr>
          <p:cNvPr id="4" name="Tijdelijke aanduiding voor dianummer 3">
            <a:extLst>
              <a:ext uri="{FF2B5EF4-FFF2-40B4-BE49-F238E27FC236}">
                <a16:creationId xmlns:a16="http://schemas.microsoft.com/office/drawing/2014/main" id="{F5BB4762-29A2-4D8C-B186-32B227125B7C}"/>
              </a:ext>
            </a:extLst>
          </p:cNvPr>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53189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D0722-A0E2-DFEE-26C1-61A0D121A3F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4A5FF99-0402-FA62-D7C0-681B35201F5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A0DE3D1-0DDC-976A-A661-8B1C084C37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a:extLst>
              <a:ext uri="{FF2B5EF4-FFF2-40B4-BE49-F238E27FC236}">
                <a16:creationId xmlns:a16="http://schemas.microsoft.com/office/drawing/2014/main" id="{2986F679-0F4B-CEF3-EF23-2E188BEBC08E}"/>
              </a:ext>
            </a:extLst>
          </p:cNvPr>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0164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26-5-2026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26-5-2026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26-5-2026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26-5-2026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volkskrant.nl/wetenschap/gumshoe-maakt-zolen-van-afgedankte-kauwgom~b52c0ae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ifl82awl4ac" TargetMode="External"/><Relationship Id="rId4" Type="http://schemas.openxmlformats.org/officeDocument/2006/relationships/hyperlink" Target="https://fashionunited.nl/nieuws/mode/gemeente-amsterdam-introduceert-gumshoe-schoen-gemaakt-van-kauwgom/201804233169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2.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6.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a:t>
            </a:r>
          </a:p>
          <a:p>
            <a:pPr marL="0" lvl="0" indent="0">
              <a:spcBef>
                <a:spcPts val="200"/>
              </a:spcBef>
              <a:spcAft>
                <a:spcPts val="200"/>
              </a:spcAft>
              <a:buNone/>
            </a:pPr>
            <a:r>
              <a:rPr lang="nl-NL" sz="2000">
                <a:effectLst/>
                <a:ea typeface="Times New Roman" panose="02020603050405020304" pitchFamily="18" charset="0"/>
                <a:cs typeface="Arial" panose="020B0604020202020204" pitchFamily="34" charset="0"/>
              </a:rPr>
              <a:t>Ik heb vandaag toch een verhaal! </a:t>
            </a:r>
            <a:r>
              <a:rPr lang="nl-NL" sz="2000">
                <a:ea typeface="Times New Roman" panose="02020603050405020304" pitchFamily="18" charset="0"/>
                <a:cs typeface="Arial" panose="020B0604020202020204" pitchFamily="34" charset="0"/>
              </a:rPr>
              <a:t>Het gaat over kauwgom. Weet je dat veel mensen hun kauwgom zomaar op straat gooien? Alleen in de stad Amsterdam ligt er al elk jaar 1,5 miljoen kilo kauwgom op straat. </a:t>
            </a:r>
            <a:r>
              <a:rPr lang="nl-NL" sz="2000" err="1">
                <a:ea typeface="Times New Roman" panose="02020603050405020304" pitchFamily="18" charset="0"/>
                <a:cs typeface="Arial" panose="020B0604020202020204" pitchFamily="34" charset="0"/>
              </a:rPr>
              <a:t>Getver</a:t>
            </a:r>
            <a:r>
              <a:rPr lang="nl-NL" sz="2000">
                <a:ea typeface="Times New Roman" panose="02020603050405020304" pitchFamily="18" charset="0"/>
                <a:cs typeface="Arial" panose="020B0604020202020204" pitchFamily="34" charset="0"/>
              </a:rPr>
              <a:t>! Maar nu las ik over een oplossing! Mensen van een bedrijf halen eerst de kauwgom van de straat. Dit wordt schoongemaakt en daarna </a:t>
            </a:r>
            <a:r>
              <a:rPr lang="nl-NL" sz="2000" b="1" u="sng">
                <a:ea typeface="Times New Roman" panose="02020603050405020304" pitchFamily="18" charset="0"/>
                <a:cs typeface="Arial" panose="020B0604020202020204" pitchFamily="34" charset="0"/>
              </a:rPr>
              <a:t>vermalen</a:t>
            </a:r>
            <a:r>
              <a:rPr lang="nl-NL" sz="2000">
                <a:ea typeface="Times New Roman" panose="02020603050405020304" pitchFamily="18" charset="0"/>
                <a:cs typeface="Arial" panose="020B0604020202020204" pitchFamily="34" charset="0"/>
              </a:rPr>
              <a:t>. De kauwgom wordt dan </a:t>
            </a:r>
            <a:r>
              <a:rPr lang="nl-NL" sz="2000" b="1" i="1">
                <a:ea typeface="Times New Roman" panose="02020603050405020304" pitchFamily="18" charset="0"/>
                <a:cs typeface="Arial" panose="020B0604020202020204" pitchFamily="34" charset="0"/>
              </a:rPr>
              <a:t>fijngemaakt tot korrels of poeder</a:t>
            </a:r>
            <a:r>
              <a:rPr lang="nl-NL" sz="2000">
                <a:ea typeface="Times New Roman" panose="02020603050405020304" pitchFamily="18" charset="0"/>
                <a:cs typeface="Arial" panose="020B0604020202020204" pitchFamily="34" charset="0"/>
              </a:rPr>
              <a:t>. Je krijgt dan </a:t>
            </a:r>
            <a:r>
              <a:rPr lang="nl-NL" sz="2000" b="1" u="sng">
                <a:ea typeface="Times New Roman" panose="02020603050405020304" pitchFamily="18" charset="0"/>
                <a:cs typeface="Arial" panose="020B0604020202020204" pitchFamily="34" charset="0"/>
              </a:rPr>
              <a:t>gruis</a:t>
            </a:r>
            <a:r>
              <a:rPr lang="nl-NL" sz="2000">
                <a:ea typeface="Times New Roman" panose="02020603050405020304" pitchFamily="18" charset="0"/>
                <a:cs typeface="Arial" panose="020B0604020202020204" pitchFamily="34" charset="0"/>
              </a:rPr>
              <a:t>. Zo noemen we </a:t>
            </a:r>
            <a:r>
              <a:rPr lang="nl-NL" sz="2000" b="1" i="1">
                <a:ea typeface="Times New Roman" panose="02020603050405020304" pitchFamily="18" charset="0"/>
                <a:cs typeface="Arial" panose="020B0604020202020204" pitchFamily="34" charset="0"/>
              </a:rPr>
              <a:t>kleine stukjes van iets wat fijngemaakt is</a:t>
            </a:r>
            <a:r>
              <a:rPr lang="nl-NL" sz="2000">
                <a:ea typeface="Times New Roman" panose="02020603050405020304" pitchFamily="18" charset="0"/>
                <a:cs typeface="Arial" panose="020B0604020202020204" pitchFamily="34" charset="0"/>
              </a:rPr>
              <a:t>. Van het kauwgom-gruis worden, met machines, lange </a:t>
            </a:r>
            <a:r>
              <a:rPr lang="nl-NL" sz="2000" b="1" u="sng">
                <a:ea typeface="Times New Roman" panose="02020603050405020304" pitchFamily="18" charset="0"/>
                <a:cs typeface="Arial" panose="020B0604020202020204" pitchFamily="34" charset="0"/>
              </a:rPr>
              <a:t>staven</a:t>
            </a:r>
            <a:r>
              <a:rPr lang="nl-NL" sz="2000">
                <a:ea typeface="Times New Roman" panose="02020603050405020304" pitchFamily="18" charset="0"/>
                <a:cs typeface="Arial" panose="020B0604020202020204" pitchFamily="34" charset="0"/>
              </a:rPr>
              <a:t> van rubber gemaakt. De staaf is </a:t>
            </a:r>
            <a:r>
              <a:rPr lang="nl-NL" sz="2000" b="1" i="1">
                <a:ea typeface="Times New Roman" panose="02020603050405020304" pitchFamily="18" charset="0"/>
                <a:cs typeface="Arial" panose="020B0604020202020204" pitchFamily="34" charset="0"/>
              </a:rPr>
              <a:t>het lange, dikke blok. </a:t>
            </a:r>
            <a:r>
              <a:rPr lang="nl-NL" sz="2000">
                <a:ea typeface="Times New Roman" panose="02020603050405020304" pitchFamily="18" charset="0"/>
                <a:cs typeface="Arial" panose="020B0604020202020204" pitchFamily="34" charset="0"/>
              </a:rPr>
              <a:t>Misschien denk je: “Hè? En wat doen ze dan met die staven rubber?” Ze maken er schoenzolen van. Echt waar! Van 1 kilo kauwgom kunnen ze 4 schoenzolen maken. Met de kaart van Amsterdam erop. Kijk! (</a:t>
            </a:r>
            <a:r>
              <a:rPr lang="nl-NL" sz="2000" u="sng">
                <a:solidFill>
                  <a:srgbClr val="00B050"/>
                </a:solidFill>
                <a:ea typeface="Times New Roman" panose="02020603050405020304" pitchFamily="18" charset="0"/>
                <a:cs typeface="Arial" panose="020B0604020202020204" pitchFamily="34" charset="0"/>
              </a:rPr>
              <a:t>klik voor extra dia</a:t>
            </a:r>
            <a:r>
              <a:rPr lang="nl-NL" sz="2000">
                <a:ea typeface="Times New Roman" panose="02020603050405020304" pitchFamily="18" charset="0"/>
                <a:cs typeface="Arial" panose="020B0604020202020204" pitchFamily="34" charset="0"/>
              </a:rPr>
              <a:t>). Ik vind dat dus echt een </a:t>
            </a:r>
            <a:r>
              <a:rPr lang="nl-NL" sz="2000" b="1" u="sng">
                <a:ea typeface="Times New Roman" panose="02020603050405020304" pitchFamily="18" charset="0"/>
                <a:cs typeface="Arial" panose="020B0604020202020204" pitchFamily="34" charset="0"/>
              </a:rPr>
              <a:t>kunstwerk</a:t>
            </a:r>
            <a:r>
              <a:rPr lang="nl-NL" sz="2000">
                <a:ea typeface="Times New Roman" panose="02020603050405020304" pitchFamily="18" charset="0"/>
                <a:cs typeface="Arial" panose="020B0604020202020204" pitchFamily="34" charset="0"/>
              </a:rPr>
              <a:t>. Ik vind dat echt </a:t>
            </a:r>
            <a:r>
              <a:rPr lang="nl-NL" sz="2000" b="1" i="1">
                <a:ea typeface="Times New Roman" panose="02020603050405020304" pitchFamily="18" charset="0"/>
                <a:cs typeface="Arial" panose="020B0604020202020204" pitchFamily="34" charset="0"/>
              </a:rPr>
              <a:t>iets wat door een kunstenaar gemaakt is</a:t>
            </a:r>
            <a:r>
              <a:rPr lang="nl-NL" sz="2000">
                <a:ea typeface="Times New Roman" panose="02020603050405020304" pitchFamily="18" charset="0"/>
                <a:cs typeface="Arial" panose="020B0604020202020204" pitchFamily="34" charset="0"/>
              </a:rPr>
              <a:t>. Dat vind ik zo goed bedacht! De schoenzool, de onderkant van de schoen, is gemaakt van </a:t>
            </a:r>
            <a:r>
              <a:rPr lang="nl-NL" sz="2000" b="1" u="sng">
                <a:ea typeface="Times New Roman" panose="02020603050405020304" pitchFamily="18" charset="0"/>
                <a:cs typeface="Arial" panose="020B0604020202020204" pitchFamily="34" charset="0"/>
              </a:rPr>
              <a:t>puur</a:t>
            </a:r>
            <a:r>
              <a:rPr lang="nl-NL" sz="2000">
                <a:ea typeface="Times New Roman" panose="02020603050405020304" pitchFamily="18" charset="0"/>
                <a:cs typeface="Arial" panose="020B0604020202020204" pitchFamily="34" charset="0"/>
              </a:rPr>
              <a:t> kauwgom. Dit betekent dat het </a:t>
            </a:r>
            <a:r>
              <a:rPr lang="nl-NL" sz="2000" b="1" i="1">
                <a:ea typeface="Times New Roman" panose="02020603050405020304" pitchFamily="18" charset="0"/>
                <a:cs typeface="Arial" panose="020B0604020202020204" pitchFamily="34" charset="0"/>
              </a:rPr>
              <a:t>helemaal echt is, zonder dat er iets anders door heen zit. </a:t>
            </a:r>
            <a:r>
              <a:rPr lang="nl-NL" sz="2000">
                <a:ea typeface="Times New Roman" panose="02020603050405020304" pitchFamily="18" charset="0"/>
                <a:cs typeface="Arial" panose="020B0604020202020204" pitchFamily="34" charset="0"/>
              </a:rPr>
              <a:t>De kauwgom wordt </a:t>
            </a:r>
            <a:r>
              <a:rPr lang="nl-NL" sz="2000" b="1" u="sng">
                <a:ea typeface="Times New Roman" panose="02020603050405020304" pitchFamily="18" charset="0"/>
                <a:cs typeface="Arial" panose="020B0604020202020204" pitchFamily="34" charset="0"/>
              </a:rPr>
              <a:t>gerecycled</a:t>
            </a:r>
            <a:r>
              <a:rPr lang="nl-NL" sz="2000">
                <a:ea typeface="Times New Roman" panose="02020603050405020304" pitchFamily="18" charset="0"/>
                <a:cs typeface="Arial" panose="020B0604020202020204" pitchFamily="34" charset="0"/>
              </a:rPr>
              <a:t>. De kauwgom wordt </a:t>
            </a:r>
            <a:r>
              <a:rPr lang="nl-NL" sz="2000" b="1" i="1">
                <a:ea typeface="Times New Roman" panose="02020603050405020304" pitchFamily="18" charset="0"/>
                <a:cs typeface="Arial" panose="020B0604020202020204" pitchFamily="34" charset="0"/>
              </a:rPr>
              <a:t>opnieuw gebruikt. </a:t>
            </a:r>
            <a:r>
              <a:rPr lang="nl-NL" sz="2000">
                <a:ea typeface="Times New Roman" panose="02020603050405020304" pitchFamily="18" charset="0"/>
                <a:cs typeface="Arial" panose="020B0604020202020204" pitchFamily="34" charset="0"/>
              </a:rPr>
              <a:t>Heel veel mensen wilden deze speciale schoenen kopen. Want ze zijn </a:t>
            </a:r>
            <a:r>
              <a:rPr lang="nl-NL" sz="2000" b="1" u="sng">
                <a:ea typeface="Times New Roman" panose="02020603050405020304" pitchFamily="18" charset="0"/>
                <a:cs typeface="Arial" panose="020B0604020202020204" pitchFamily="34" charset="0"/>
              </a:rPr>
              <a:t>vrij</a:t>
            </a:r>
            <a:r>
              <a:rPr lang="nl-NL" sz="2000">
                <a:ea typeface="Times New Roman" panose="02020603050405020304" pitchFamily="18" charset="0"/>
                <a:cs typeface="Arial" panose="020B0604020202020204" pitchFamily="34" charset="0"/>
              </a:rPr>
              <a:t> bijzonder,</a:t>
            </a:r>
            <a:r>
              <a:rPr lang="nl-NL" sz="2000" b="1" i="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ze zijn </a:t>
            </a:r>
            <a:r>
              <a:rPr lang="nl-NL" sz="2000" b="1" i="1">
                <a:ea typeface="Times New Roman" panose="02020603050405020304" pitchFamily="18" charset="0"/>
                <a:cs typeface="Arial" panose="020B0604020202020204" pitchFamily="34" charset="0"/>
              </a:rPr>
              <a:t>nogal</a:t>
            </a:r>
            <a:r>
              <a:rPr lang="nl-NL" sz="2000" i="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bijzonder! Weet jij wat je allemaal kunt recyclen? </a:t>
            </a: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indent="0">
              <a:spcBef>
                <a:spcPts val="200"/>
              </a:spcBef>
              <a:spcAft>
                <a:spcPts val="200"/>
              </a:spcAft>
              <a:buNone/>
            </a:pPr>
            <a:r>
              <a:rPr lang="nl-NL" sz="1400">
                <a:ea typeface="Times New Roman" panose="02020603050405020304" pitchFamily="18" charset="0"/>
                <a:cs typeface="Arial" panose="020B0604020202020204" pitchFamily="34" charset="0"/>
              </a:rPr>
              <a:t>Meer informatie in nieuwsartikel: </a:t>
            </a:r>
            <a:r>
              <a:rPr lang="nl-NL" sz="1400" err="1">
                <a:hlinkClick r:id="rId3"/>
              </a:rPr>
              <a:t>Gumshoe</a:t>
            </a:r>
            <a:r>
              <a:rPr lang="nl-NL" sz="1400">
                <a:hlinkClick r:id="rId3"/>
              </a:rPr>
              <a:t> maakt zolen van afgedankte kauwgom | de Volkskrant</a:t>
            </a:r>
            <a:br>
              <a:rPr lang="nl-NL" sz="1400"/>
            </a:br>
            <a:r>
              <a:rPr lang="nl-NL" sz="1400"/>
              <a:t>Meer informatie in nieuwsartikel: </a:t>
            </a:r>
            <a:r>
              <a:rPr lang="nl-NL" sz="1400">
                <a:hlinkClick r:id="rId4"/>
              </a:rPr>
              <a:t>Gemeente Amsterdam introduceert </a:t>
            </a:r>
            <a:r>
              <a:rPr lang="nl-NL" sz="1400" err="1">
                <a:hlinkClick r:id="rId4"/>
              </a:rPr>
              <a:t>Gumshoe</a:t>
            </a:r>
            <a:r>
              <a:rPr lang="nl-NL" sz="1400">
                <a:hlinkClick r:id="rId4"/>
              </a:rPr>
              <a:t>: schoen gemaakt van kauwgom</a:t>
            </a:r>
            <a:br>
              <a:rPr lang="nl-NL" sz="1400"/>
            </a:br>
            <a:r>
              <a:rPr lang="nl-NL" sz="1400"/>
              <a:t>Engelstalig filmpje (2.08 min): </a:t>
            </a:r>
            <a:r>
              <a:rPr lang="nl-NL" sz="1400" err="1">
                <a:hlinkClick r:id="rId5"/>
              </a:rPr>
              <a:t>Gumshoe</a:t>
            </a:r>
            <a:r>
              <a:rPr lang="nl-NL" sz="1400">
                <a:hlinkClick r:id="rId5"/>
              </a:rPr>
              <a:t> Amsterdam - Casevideo</a:t>
            </a:r>
            <a:endParaRPr lang="nl-NL" sz="1400"/>
          </a:p>
          <a:p>
            <a:pPr marL="0" lvl="0" indent="0">
              <a:spcBef>
                <a:spcPts val="200"/>
              </a:spcBef>
              <a:spcAft>
                <a:spcPts val="200"/>
              </a:spcAft>
              <a:buNone/>
            </a:pPr>
            <a:br>
              <a:rPr lang="nl-NL" sz="2000">
                <a:ea typeface="Times New Roman" panose="02020603050405020304" pitchFamily="18" charset="0"/>
                <a:cs typeface="Arial" panose="020B0604020202020204" pitchFamily="34" charset="0"/>
              </a:rPr>
            </a:br>
            <a:br>
              <a:rPr lang="nl-NL" sz="2000">
                <a:ea typeface="Times New Roman" panose="02020603050405020304" pitchFamily="18" charset="0"/>
                <a:cs typeface="Arial" panose="020B0604020202020204" pitchFamily="34" charset="0"/>
              </a:rPr>
            </a:br>
            <a:endParaRPr lang="nl-NL" sz="240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vrij</a:t>
            </a:r>
          </a:p>
        </p:txBody>
      </p:sp>
      <p:pic>
        <p:nvPicPr>
          <p:cNvPr id="7" name="Afbeelding 6" descr="Afbeelding met kleding, persoon, jeans, Elleboog&#10;&#10;Door AI gegenereerde inhoud is mogelijk onjuist.">
            <a:extLst>
              <a:ext uri="{FF2B5EF4-FFF2-40B4-BE49-F238E27FC236}">
                <a16:creationId xmlns:a16="http://schemas.microsoft.com/office/drawing/2014/main" id="{B03504FA-FB14-BEAF-72A9-54AF1D51AA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536" y="2149570"/>
            <a:ext cx="8568952" cy="4541098"/>
          </a:xfrm>
          <a:prstGeom prst="rect">
            <a:avLst/>
          </a:prstGeom>
        </p:spPr>
      </p:pic>
      <p:pic>
        <p:nvPicPr>
          <p:cNvPr id="10" name="Afbeelding 9" descr="Afbeelding met schoeisel, kleding, schoen, Wandelschoenen&#10;&#10;Door AI gegenereerde inhoud is mogelijk onjuist.">
            <a:extLst>
              <a:ext uri="{FF2B5EF4-FFF2-40B4-BE49-F238E27FC236}">
                <a16:creationId xmlns:a16="http://schemas.microsoft.com/office/drawing/2014/main" id="{A78E66C6-CBCE-6998-4964-52080563AD2F}"/>
              </a:ext>
            </a:extLst>
          </p:cNvPr>
          <p:cNvPicPr>
            <a:picLocks noChangeAspect="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292080" y="332656"/>
            <a:ext cx="3636650" cy="2910358"/>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305455" y="386052"/>
            <a:ext cx="362368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staaf</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718838"/>
            <a:ext cx="2611399" cy="99819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22574" y="2808492"/>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a:t>
            </a:r>
            <a:r>
              <a:rPr lang="nl-NL" sz="3600" err="1">
                <a:latin typeface="Century Gothic" panose="020B0502020202020204" pitchFamily="34" charset="0"/>
                <a:ea typeface="Calibri"/>
                <a:cs typeface="Times New Roman"/>
              </a:rPr>
              <a:t>goud-staaf</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2718838"/>
            <a:ext cx="2611399" cy="99819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6479" y="2788656"/>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zilver-staaf</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097819" y="2714017"/>
            <a:ext cx="2611399" cy="9834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41113" y="279857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rubber-staaf</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117789" y="386052"/>
            <a:ext cx="2490741" cy="8827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166315" y="489224"/>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het lange dikke blok</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5" name="Afbeelding 24" descr="Afbeelding met ontwerp&#10;&#10;Automatisch gegenereerde beschrijving">
            <a:extLst>
              <a:ext uri="{FF2B5EF4-FFF2-40B4-BE49-F238E27FC236}">
                <a16:creationId xmlns:a16="http://schemas.microsoft.com/office/drawing/2014/main" id="{F2E3730B-923E-FB85-AED6-F040C031DC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46473" y="3820347"/>
            <a:ext cx="3171316" cy="2131124"/>
          </a:xfrm>
          <a:prstGeom prst="rect">
            <a:avLst/>
          </a:prstGeom>
        </p:spPr>
      </p:pic>
      <p:pic>
        <p:nvPicPr>
          <p:cNvPr id="27" name="Afbeelding 26" descr="Afbeelding met tekst, Verpakking en etiketten, etiket, geel&#10;&#10;Automatisch gegenereerde beschrijving">
            <a:extLst>
              <a:ext uri="{FF2B5EF4-FFF2-40B4-BE49-F238E27FC236}">
                <a16:creationId xmlns:a16="http://schemas.microsoft.com/office/drawing/2014/main" id="{0176ABCC-9C33-D7B5-DBCA-31556BC0CBA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7424" y="3924687"/>
            <a:ext cx="2528387" cy="1946858"/>
          </a:xfrm>
          <a:prstGeom prst="rect">
            <a:avLst/>
          </a:prstGeom>
        </p:spPr>
      </p:pic>
      <p:pic>
        <p:nvPicPr>
          <p:cNvPr id="21" name="Afbeelding 20">
            <a:extLst>
              <a:ext uri="{FF2B5EF4-FFF2-40B4-BE49-F238E27FC236}">
                <a16:creationId xmlns:a16="http://schemas.microsoft.com/office/drawing/2014/main" id="{F1420B67-7F9C-189B-449D-CFDA62EC6F2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31447" y="3789181"/>
            <a:ext cx="2611400" cy="2609067"/>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30501" y="875345"/>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259632" y="386052"/>
            <a:ext cx="512009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324113" y="332656"/>
            <a:ext cx="512009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kunstwerk</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7204" y="3032956"/>
            <a:ext cx="283419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01213" y="3041712"/>
            <a:ext cx="304075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schilderij</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55334" y="3021876"/>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beeld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schoen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625927" y="386052"/>
            <a:ext cx="2241884" cy="162757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713026" y="461080"/>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iets wat door een kunstenaar gemaakt is</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7173B547-33C8-9690-F083-921B241671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46041" y="3850542"/>
            <a:ext cx="2501402" cy="2002534"/>
          </a:xfrm>
          <a:prstGeom prst="rect">
            <a:avLst/>
          </a:prstGeom>
        </p:spPr>
      </p:pic>
      <p:pic>
        <p:nvPicPr>
          <p:cNvPr id="22" name="Afbeelding 21" descr="Afbeelding met reptiel, zoogdier, schildpad, Zeeschildpad&#10;&#10;Automatisch gegenereerde beschrijving">
            <a:extLst>
              <a:ext uri="{FF2B5EF4-FFF2-40B4-BE49-F238E27FC236}">
                <a16:creationId xmlns:a16="http://schemas.microsoft.com/office/drawing/2014/main" id="{9FDFFB75-D145-24B2-9F1A-351D56741818}"/>
              </a:ext>
            </a:extLst>
          </p:cNvPr>
          <p:cNvPicPr>
            <a:picLocks noChangeAspect="1"/>
          </p:cNvPicPr>
          <p:nvPr/>
        </p:nvPicPr>
        <p:blipFill>
          <a:blip r:embed="rId7" cstate="screen">
            <a:clrChange>
              <a:clrFrom>
                <a:srgbClr val="F9FBF8"/>
              </a:clrFrom>
              <a:clrTo>
                <a:srgbClr val="F9FBF8">
                  <a:alpha val="0"/>
                </a:srgbClr>
              </a:clrTo>
            </a:clrChange>
            <a:extLst>
              <a:ext uri="{28A0092B-C50C-407E-A947-70E740481C1C}">
                <a14:useLocalDpi xmlns:a14="http://schemas.microsoft.com/office/drawing/2010/main"/>
              </a:ext>
            </a:extLst>
          </a:blip>
          <a:stretch>
            <a:fillRect/>
          </a:stretch>
        </p:blipFill>
        <p:spPr>
          <a:xfrm>
            <a:off x="3192652" y="3812279"/>
            <a:ext cx="2962530" cy="1978970"/>
          </a:xfrm>
          <a:prstGeom prst="rect">
            <a:avLst/>
          </a:prstGeom>
        </p:spPr>
      </p:pic>
      <p:pic>
        <p:nvPicPr>
          <p:cNvPr id="24" name="Afbeelding 23" descr="Afbeelding met verven, kunst, Beeldende kunst, Moderne kunst&#10;&#10;Automatisch gegenereerde beschrijving">
            <a:extLst>
              <a:ext uri="{FF2B5EF4-FFF2-40B4-BE49-F238E27FC236}">
                <a16:creationId xmlns:a16="http://schemas.microsoft.com/office/drawing/2014/main" id="{05A0FC0F-E83B-56DA-90C7-9D08B297D93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2060" y="3842673"/>
            <a:ext cx="2036583" cy="2413013"/>
          </a:xfrm>
          <a:prstGeom prst="rect">
            <a:avLst/>
          </a:prstGeom>
        </p:spPr>
      </p:pic>
    </p:spTree>
    <p:extLst>
      <p:ext uri="{BB962C8B-B14F-4D97-AF65-F5344CB8AC3E}">
        <p14:creationId xmlns:p14="http://schemas.microsoft.com/office/powerpoint/2010/main" val="1689269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recyclen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dumpen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opnieuw gebruiken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4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In Amsterdam kunnen ze kauwgom </a:t>
            </a:r>
            <a:r>
              <a:rPr lang="nl-NL" sz="2400" i="1" u="sng">
                <a:solidFill>
                  <a:srgbClr val="387038"/>
                </a:solidFill>
                <a:latin typeface="Century Gothic" panose="020B0502020202020204" pitchFamily="34" charset="0"/>
                <a:ea typeface="Calibri"/>
                <a:cs typeface="Times New Roman"/>
              </a:rPr>
              <a:t>recyclen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weggooien zodat je het niet opnieuw kan gebruiken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Veel mensen </a:t>
            </a:r>
            <a:r>
              <a:rPr lang="nl-NL" sz="2400" i="1" u="sng">
                <a:solidFill>
                  <a:srgbClr val="387038"/>
                </a:solidFill>
                <a:latin typeface="Century Gothic" panose="020B0502020202020204" pitchFamily="34" charset="0"/>
                <a:ea typeface="Calibri"/>
                <a:cs typeface="Times New Roman"/>
              </a:rPr>
              <a:t>dumpen</a:t>
            </a:r>
            <a:r>
              <a:rPr lang="nl-NL" sz="2400" i="1">
                <a:solidFill>
                  <a:srgbClr val="387038"/>
                </a:solidFill>
                <a:latin typeface="Century Gothic" panose="020B0502020202020204" pitchFamily="34" charset="0"/>
                <a:ea typeface="Calibri"/>
                <a:cs typeface="Times New Roman"/>
              </a:rPr>
              <a:t> het afval naast de container.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1C6512F6-8EEF-1821-1482-8C0A161C99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653" y="2254146"/>
            <a:ext cx="3625466" cy="2581093"/>
          </a:xfrm>
          <a:prstGeom prst="rect">
            <a:avLst/>
          </a:prstGeom>
        </p:spPr>
      </p:pic>
      <p:pic>
        <p:nvPicPr>
          <p:cNvPr id="18" name="Afbeelding 17" descr="Afbeelding met Container, bak, buitenshuis, Afvalbak&#10;&#10;Automatisch gegenereerde beschrijving">
            <a:extLst>
              <a:ext uri="{FF2B5EF4-FFF2-40B4-BE49-F238E27FC236}">
                <a16:creationId xmlns:a16="http://schemas.microsoft.com/office/drawing/2014/main" id="{698E4DC5-B9B2-9611-EDF8-A4A022B720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8844" y="3031496"/>
            <a:ext cx="3085564" cy="2061157"/>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3DA63-5B09-BADF-0E81-CF2F2D0FA765}"/>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DEE4D066-D5A1-C3C6-230A-2E0FE51D281C}"/>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F5489C28-9956-AE9E-9A0F-5413ED4BD2EE}"/>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CD9E93CA-2947-2402-9A39-DBCC7B532EAF}"/>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A703FF72-C58D-611B-F140-3037586D405F}"/>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CEA5E05E-42DB-851A-4B4C-BCFB723253BA}"/>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8092A22C-6EC1-62BF-1872-FE9D2208FDFD}"/>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5C3758DB-FF8F-00B6-E753-C038C2886AA0}"/>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2EEACCB-0598-437F-AC34-B8883918CF99}"/>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4B252A5F-F296-C495-745D-26E5E91EC158}"/>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036C2E38-6E25-771B-F26E-7EBF20333FB4}"/>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D67A04E8-4316-4D44-62E5-A437B053FB58}"/>
              </a:ext>
            </a:extLst>
          </p:cNvPr>
          <p:cNvPicPr/>
          <p:nvPr/>
        </p:nvPicPr>
        <p:blipFill>
          <a:blip r:embed="rId3"/>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FDACE8CF-01D5-1FAB-A9A4-8A72FF122D92}"/>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22120FB8-A0B2-4876-5778-B3799DABBD6D}"/>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5604BCAF-B582-E79B-B734-023326F6A147}"/>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BFF43BE9-D6BD-F5D3-FB0B-1F8DEBB13ECA}"/>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3A646331-706A-4970-D38E-CD0C3532EFE4}"/>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50599DAD-9E57-0366-311E-6CD304945192}"/>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A8E8A2B3-31FF-C7B4-0E5C-37CE6BDAC9F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9984949C-B154-B1AA-C171-C06ACE358296}"/>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vrij</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FED03985-34FF-1CAD-2C4E-DADC492888CB}"/>
              </a:ext>
            </a:extLst>
          </p:cNvPr>
          <p:cNvSpPr txBox="1">
            <a:spLocks noChangeArrowheads="1"/>
          </p:cNvSpPr>
          <p:nvPr/>
        </p:nvSpPr>
        <p:spPr bwMode="auto">
          <a:xfrm>
            <a:off x="4275017" y="241018"/>
            <a:ext cx="4788025" cy="10181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nauwelijks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739C7BBE-8257-F926-ED0E-1BA88426D622}"/>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nogal</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Schoenen gemaakt van gerecycled kauwgom vind ik </a:t>
            </a:r>
            <a:r>
              <a:rPr lang="nl-NL" sz="2400" i="1" u="sng">
                <a:solidFill>
                  <a:srgbClr val="387038"/>
                </a:solidFill>
                <a:latin typeface="Century Gothic" panose="020B0502020202020204" pitchFamily="34" charset="0"/>
                <a:ea typeface="Calibri"/>
                <a:cs typeface="Times New Roman"/>
              </a:rPr>
              <a:t>vrij</a:t>
            </a:r>
            <a:r>
              <a:rPr lang="nl-NL" sz="2400" i="1">
                <a:solidFill>
                  <a:srgbClr val="387038"/>
                </a:solidFill>
                <a:latin typeface="Century Gothic" panose="020B0502020202020204" pitchFamily="34" charset="0"/>
                <a:ea typeface="Calibri"/>
                <a:cs typeface="Times New Roman"/>
              </a:rPr>
              <a:t> bijzonder.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7F8E3CAF-8F2C-7629-328B-CE9D120311AF}"/>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bijna niet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Je kunt </a:t>
            </a:r>
            <a:r>
              <a:rPr lang="nl-NL" sz="2400" i="1" u="sng">
                <a:solidFill>
                  <a:srgbClr val="387038"/>
                </a:solidFill>
                <a:latin typeface="Century Gothic" panose="020B0502020202020204" pitchFamily="34" charset="0"/>
                <a:ea typeface="Calibri"/>
                <a:cs typeface="Times New Roman"/>
              </a:rPr>
              <a:t>nauwelijks</a:t>
            </a:r>
            <a:r>
              <a:rPr lang="nl-NL" sz="2400" i="1">
                <a:solidFill>
                  <a:srgbClr val="387038"/>
                </a:solidFill>
                <a:latin typeface="Century Gothic" panose="020B0502020202020204" pitchFamily="34" charset="0"/>
                <a:ea typeface="Calibri"/>
                <a:cs typeface="Times New Roman"/>
              </a:rPr>
              <a:t> zien dat deze schoen van chocola is gemaakt.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FFB0874D-B548-D77A-EDC8-0D4DEEC6EE08}"/>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4C367AD7-2A6D-7999-B61B-D4666496C639}"/>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9A73CA0-E914-6331-922A-258A8CB5419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A6C43151-1B33-DEED-7DD1-8B031EF29F61}"/>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53F2292C-C837-72F5-3EEA-8A3A285BD7A1}"/>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kleding, persoon, jeans, Elleboog&#10;&#10;Door AI gegenereerde inhoud is mogelijk onjuist.">
            <a:extLst>
              <a:ext uri="{FF2B5EF4-FFF2-40B4-BE49-F238E27FC236}">
                <a16:creationId xmlns:a16="http://schemas.microsoft.com/office/drawing/2014/main" id="{A4D840C7-DB51-FBA4-EE59-8EA8A76DB523}"/>
              </a:ext>
            </a:extLst>
          </p:cNvPr>
          <p:cNvPicPr>
            <a:picLocks noChangeAspect="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2392" y="2946207"/>
            <a:ext cx="3814925" cy="2021711"/>
          </a:xfrm>
          <a:prstGeom prst="rect">
            <a:avLst/>
          </a:prstGeom>
        </p:spPr>
      </p:pic>
      <p:pic>
        <p:nvPicPr>
          <p:cNvPr id="20" name="Afbeelding 19" descr="Afbeelding met schoeisel, kleding, schoen, Wandelschoenen&#10;&#10;Door AI gegenereerde inhoud is mogelijk onjuist.">
            <a:extLst>
              <a:ext uri="{FF2B5EF4-FFF2-40B4-BE49-F238E27FC236}">
                <a16:creationId xmlns:a16="http://schemas.microsoft.com/office/drawing/2014/main" id="{3E35FD9D-7906-3EA6-014D-9A0991134DE1}"/>
              </a:ext>
            </a:extLst>
          </p:cNvPr>
          <p:cNvPicPr>
            <a:picLocks noChangeAspect="1"/>
          </p:cNvPicPr>
          <p:nvPr/>
        </p:nvPicPr>
        <p:blipFill>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248527" y="2264714"/>
            <a:ext cx="2157991" cy="1727009"/>
          </a:xfrm>
          <a:prstGeom prst="rect">
            <a:avLst/>
          </a:prstGeom>
        </p:spPr>
      </p:pic>
      <p:pic>
        <p:nvPicPr>
          <p:cNvPr id="8" name="Afbeelding 7" descr="Afbeelding met Menselijk gezicht, peuter, jongen, baby&#10;&#10;Door AI gegenereerde inhoud is mogelijk onjuist.">
            <a:extLst>
              <a:ext uri="{FF2B5EF4-FFF2-40B4-BE49-F238E27FC236}">
                <a16:creationId xmlns:a16="http://schemas.microsoft.com/office/drawing/2014/main" id="{C6424781-F018-3E65-A85B-CC5702289FBF}"/>
              </a:ext>
            </a:extLst>
          </p:cNvPr>
          <p:cNvPicPr>
            <a:picLocks noChangeAspect="1"/>
          </p:cNvPicPr>
          <p:nvPr/>
        </p:nvPicPr>
        <p:blipFill>
          <a:blip r:embed="rId6" cstate="screen">
            <a:clrChange>
              <a:clrFrom>
                <a:srgbClr val="FDFEFE"/>
              </a:clrFrom>
              <a:clrTo>
                <a:srgbClr val="FDFEFE">
                  <a:alpha val="0"/>
                </a:srgbClr>
              </a:clrTo>
            </a:clrChange>
            <a:extLst>
              <a:ext uri="{28A0092B-C50C-407E-A947-70E740481C1C}">
                <a14:useLocalDpi xmlns:a14="http://schemas.microsoft.com/office/drawing/2010/main"/>
              </a:ext>
            </a:extLst>
          </a:blip>
          <a:srcRect t="16058" b="7633"/>
          <a:stretch>
            <a:fillRect/>
          </a:stretch>
        </p:blipFill>
        <p:spPr>
          <a:xfrm>
            <a:off x="4062014" y="2092960"/>
            <a:ext cx="5052288" cy="2890107"/>
          </a:xfrm>
          <a:prstGeom prst="rect">
            <a:avLst/>
          </a:prstGeom>
        </p:spPr>
      </p:pic>
    </p:spTree>
    <p:extLst>
      <p:ext uri="{BB962C8B-B14F-4D97-AF65-F5344CB8AC3E}">
        <p14:creationId xmlns:p14="http://schemas.microsoft.com/office/powerpoint/2010/main" val="79815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puur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onzuiver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helemaal echt, zonder dat er iets anders doorheen zit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schoenzool is gemaakt van </a:t>
            </a:r>
            <a:r>
              <a:rPr lang="nl-NL" sz="2400" i="1" u="sng">
                <a:solidFill>
                  <a:srgbClr val="387038"/>
                </a:solidFill>
                <a:latin typeface="Century Gothic" panose="020B0502020202020204" pitchFamily="34" charset="0"/>
                <a:ea typeface="Calibri"/>
                <a:cs typeface="Times New Roman"/>
              </a:rPr>
              <a:t>pure</a:t>
            </a:r>
            <a:r>
              <a:rPr lang="nl-NL" sz="2400" i="1">
                <a:solidFill>
                  <a:srgbClr val="387038"/>
                </a:solidFill>
                <a:latin typeface="Century Gothic" panose="020B0502020202020204" pitchFamily="34" charset="0"/>
                <a:ea typeface="Calibri"/>
                <a:cs typeface="Times New Roman"/>
              </a:rPr>
              <a:t> kauwgom.</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puur, vermengd met ongewenste stoffen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water in dit glas is </a:t>
            </a:r>
            <a:r>
              <a:rPr lang="nl-NL" sz="2400" i="1" u="sng">
                <a:solidFill>
                  <a:srgbClr val="387038"/>
                </a:solidFill>
                <a:latin typeface="Century Gothic" panose="020B0502020202020204" pitchFamily="34" charset="0"/>
                <a:ea typeface="Calibri"/>
                <a:cs typeface="Times New Roman"/>
              </a:rPr>
              <a:t>onzuiver.</a:t>
            </a:r>
            <a:endParaRPr lang="nl-NL" sz="2400" u="sng">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AB1A4431-CC21-6A2F-4810-2293667CE2CA}"/>
              </a:ext>
            </a:extLst>
          </p:cNvPr>
          <p:cNvPicPr>
            <a:picLocks noChangeAspect="1"/>
          </p:cNvPicPr>
          <p:nvPr/>
        </p:nvPicPr>
        <p:blipFill>
          <a:blip r:embed="rId4"/>
          <a:stretch>
            <a:fillRect/>
          </a:stretch>
        </p:blipFill>
        <p:spPr>
          <a:xfrm>
            <a:off x="899592" y="2938129"/>
            <a:ext cx="2511418" cy="2511418"/>
          </a:xfrm>
          <a:prstGeom prst="rect">
            <a:avLst/>
          </a:prstGeom>
        </p:spPr>
      </p:pic>
      <p:pic>
        <p:nvPicPr>
          <p:cNvPr id="18" name="Afbeelding 17" descr="Afbeelding met glas, container, Drinkgerei, Longdrinkglas&#10;&#10;Automatisch gegenereerde beschrijving">
            <a:extLst>
              <a:ext uri="{FF2B5EF4-FFF2-40B4-BE49-F238E27FC236}">
                <a16:creationId xmlns:a16="http://schemas.microsoft.com/office/drawing/2014/main" id="{00B382FD-43A7-1FF6-1D20-BC99155DCB59}"/>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79242" y="2652208"/>
            <a:ext cx="2463921" cy="2865024"/>
          </a:xfrm>
          <a:prstGeom prst="rect">
            <a:avLst/>
          </a:prstGeom>
        </p:spPr>
      </p:pic>
    </p:spTree>
    <p:extLst>
      <p:ext uri="{BB962C8B-B14F-4D97-AF65-F5344CB8AC3E}">
        <p14:creationId xmlns:p14="http://schemas.microsoft.com/office/powerpoint/2010/main" val="137044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23129" y="5106696"/>
            <a:ext cx="315587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38316" y="5127602"/>
            <a:ext cx="319023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kauwgom</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654098" y="4142221"/>
            <a:ext cx="2533445" cy="6376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511227" y="4122488"/>
            <a:ext cx="277595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vermalen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486088" y="3070672"/>
            <a:ext cx="229449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336971" y="3069783"/>
            <a:ext cx="262751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gruis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672678" y="4986364"/>
            <a:ext cx="2688238" cy="105982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754240" y="5083681"/>
            <a:ext cx="2883870"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a:latin typeface="Century Gothic" panose="020B0502020202020204" pitchFamily="34" charset="0"/>
                <a:ea typeface="Calibri"/>
                <a:cs typeface="Times New Roman"/>
              </a:rPr>
              <a:t>= fijnmaken tot korrels, poeder </a:t>
            </a:r>
            <a:br>
              <a:rPr lang="nl-NL" sz="2400">
                <a:latin typeface="Century Gothic" panose="020B0502020202020204" pitchFamily="34" charset="0"/>
                <a:ea typeface="Calibri"/>
                <a:cs typeface="Times New Roman"/>
              </a:rPr>
            </a:br>
            <a:r>
              <a:rPr lang="nl-NL" sz="2400">
                <a:latin typeface="Century Gothic" panose="020B0502020202020204" pitchFamily="34" charset="0"/>
                <a:ea typeface="Calibri"/>
                <a:cs typeface="Times New Roman"/>
              </a:rPr>
              <a:t>of gruis</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72461" y="5862255"/>
            <a:ext cx="327106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572027" y="4869160"/>
            <a:ext cx="284039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376859" y="3839811"/>
            <a:ext cx="25876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376859" y="3839811"/>
            <a:ext cx="0" cy="102934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kauwgom wordt </a:t>
            </a:r>
            <a:r>
              <a:rPr lang="nl-NL" sz="2400" i="1" u="sng">
                <a:solidFill>
                  <a:srgbClr val="387038"/>
                </a:solidFill>
                <a:latin typeface="Century Gothic" panose="020B0502020202020204" pitchFamily="34" charset="0"/>
                <a:ea typeface="Calibri"/>
                <a:cs typeface="Times New Roman"/>
              </a:rPr>
              <a:t>vermalen</a:t>
            </a:r>
            <a:r>
              <a:rPr lang="nl-NL" sz="2400" i="1">
                <a:solidFill>
                  <a:srgbClr val="387038"/>
                </a:solidFill>
                <a:latin typeface="Century Gothic" panose="020B0502020202020204" pitchFamily="34" charset="0"/>
                <a:ea typeface="Calibri"/>
                <a:cs typeface="Times New Roman"/>
              </a:rPr>
              <a:t> tot </a:t>
            </a:r>
            <a:r>
              <a:rPr lang="nl-NL" sz="2400" i="1" u="sng">
                <a:solidFill>
                  <a:srgbClr val="387038"/>
                </a:solidFill>
                <a:latin typeface="Century Gothic" panose="020B0502020202020204" pitchFamily="34" charset="0"/>
                <a:ea typeface="Calibri"/>
                <a:cs typeface="Times New Roman"/>
              </a:rPr>
              <a:t>gruis</a:t>
            </a:r>
            <a:r>
              <a:rPr lang="nl-NL" sz="2400" i="1">
                <a:solidFill>
                  <a:srgbClr val="387038"/>
                </a:solidFill>
                <a:latin typeface="Century Gothic" panose="020B0502020202020204" pitchFamily="34" charset="0"/>
                <a:ea typeface="Calibri"/>
                <a:cs typeface="Times New Roman"/>
              </a:rPr>
              <a:t>. </a:t>
            </a:r>
            <a:endParaRPr lang="nl-NL" sz="2400">
              <a:effectLst/>
              <a:ea typeface="Calibri"/>
              <a:cs typeface="Times New Roman"/>
            </a:endParaRPr>
          </a:p>
        </p:txBody>
      </p:sp>
      <p:pic>
        <p:nvPicPr>
          <p:cNvPr id="9" name="Afbeelding 8" descr="Afbeelding met voedsel, overdekt, machine&#10;&#10;Door AI gegenereerde inhoud is mogelijk onjuist.">
            <a:extLst>
              <a:ext uri="{FF2B5EF4-FFF2-40B4-BE49-F238E27FC236}">
                <a16:creationId xmlns:a16="http://schemas.microsoft.com/office/drawing/2014/main" id="{ABAAF6FD-E390-D21C-CD36-FE23B7C854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6839" y="1960172"/>
            <a:ext cx="2102329" cy="2102329"/>
          </a:xfrm>
          <a:prstGeom prst="rect">
            <a:avLst/>
          </a:prstGeom>
        </p:spPr>
      </p:pic>
      <p:pic>
        <p:nvPicPr>
          <p:cNvPr id="10" name="Afbeelding 9" descr="Afbeelding met voedsel, overdekt, machine&#10;&#10;Door AI gegenereerde inhoud is mogelijk onjuist.">
            <a:extLst>
              <a:ext uri="{FF2B5EF4-FFF2-40B4-BE49-F238E27FC236}">
                <a16:creationId xmlns:a16="http://schemas.microsoft.com/office/drawing/2014/main" id="{3F7B3910-A3E4-B531-5FF9-288B7F50031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376859" y="1425246"/>
            <a:ext cx="2488923" cy="1598375"/>
          </a:xfrm>
          <a:prstGeom prst="rect">
            <a:avLst/>
          </a:prstGeom>
        </p:spPr>
      </p:pic>
      <p:pic>
        <p:nvPicPr>
          <p:cNvPr id="26" name="Afbeelding 25">
            <a:extLst>
              <a:ext uri="{FF2B5EF4-FFF2-40B4-BE49-F238E27FC236}">
                <a16:creationId xmlns:a16="http://schemas.microsoft.com/office/drawing/2014/main" id="{683EC598-BB11-494F-9DFE-453B5C8A12D7}"/>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0000" l="10000" r="90000">
                        <a14:foregroundMark x1="25890" y1="20792" x2="25890" y2="20792"/>
                        <a14:foregroundMark x1="71197" y1="24422" x2="71197" y2="24422"/>
                        <a14:foregroundMark x1="75728" y1="73267" x2="75728" y2="73267"/>
                        <a14:foregroundMark x1="75728" y1="73267" x2="75728" y2="73267"/>
                        <a14:foregroundMark x1="75728" y1="66667" x2="75728" y2="66667"/>
                        <a14:foregroundMark x1="75728" y1="66667" x2="75728" y2="66667"/>
                        <a14:foregroundMark x1="75728" y1="66667" x2="75728" y2="66667"/>
                        <a14:foregroundMark x1="72168" y1="66007" x2="72168" y2="66007"/>
                        <a14:foregroundMark x1="71845" y1="66007" x2="71845" y2="66007"/>
                        <a14:foregroundMark x1="70227" y1="69307" x2="70227" y2="69307"/>
                        <a14:foregroundMark x1="70550" y1="72937" x2="70550" y2="72937"/>
                        <a14:foregroundMark x1="70550" y1="74587" x2="70550" y2="74587"/>
                        <a14:foregroundMark x1="71197" y1="74917" x2="72816" y2="72277"/>
                        <a14:foregroundMark x1="73139" y1="71287" x2="73139" y2="71287"/>
                        <a14:foregroundMark x1="73786" y1="68647" x2="77994" y2="64026"/>
                        <a14:foregroundMark x1="77994" y1="64026" x2="77994" y2="64026"/>
                        <a14:foregroundMark x1="79288" y1="63366" x2="79288" y2="63366"/>
                        <a14:foregroundMark x1="79935" y1="19142" x2="79935" y2="19142"/>
                        <a14:foregroundMark x1="78317" y1="19142" x2="78317" y2="19142"/>
                        <a14:foregroundMark x1="75728" y1="20792" x2="75728" y2="20792"/>
                        <a14:foregroundMark x1="74434" y1="22112" x2="74434" y2="24422"/>
                        <a14:foregroundMark x1="74434" y1="27063" x2="74434" y2="27063"/>
                        <a14:foregroundMark x1="74434" y1="27063" x2="74434" y2="27063"/>
                        <a14:foregroundMark x1="74434" y1="27063" x2="62783" y2="28713"/>
                        <a14:foregroundMark x1="58252" y1="28713" x2="58252" y2="28713"/>
                        <a14:foregroundMark x1="65049" y1="20132" x2="65049" y2="20132"/>
                        <a14:foregroundMark x1="71845" y1="32343" x2="71845" y2="32343"/>
                        <a14:foregroundMark x1="74757" y1="68647" x2="74757" y2="68647"/>
                        <a14:foregroundMark x1="74757" y1="81188" x2="74757" y2="81188"/>
                        <a14:foregroundMark x1="67961" y1="80198" x2="67961" y2="80198"/>
                        <a14:foregroundMark x1="59871" y1="79538" x2="59871" y2="79538"/>
                        <a14:foregroundMark x1="67961" y1="69307" x2="67961" y2="69307"/>
                        <a14:foregroundMark x1="71845" y1="64356" x2="72168" y2="62706"/>
                        <a14:foregroundMark x1="75405" y1="60726" x2="75405" y2="60726"/>
                        <a14:foregroundMark x1="72816" y1="83498" x2="72816" y2="83498"/>
                        <a14:foregroundMark x1="70550" y1="82178" x2="70550" y2="82178"/>
                      </a14:backgroundRemoval>
                    </a14:imgEffect>
                  </a14:imgLayer>
                </a14:imgProps>
              </a:ext>
              <a:ext uri="{28A0092B-C50C-407E-A947-70E740481C1C}">
                <a14:useLocalDpi xmlns:a14="http://schemas.microsoft.com/office/drawing/2010/main"/>
              </a:ext>
            </a:extLst>
          </a:blip>
          <a:stretch>
            <a:fillRect/>
          </a:stretch>
        </p:blipFill>
        <p:spPr>
          <a:xfrm>
            <a:off x="730781" y="3352254"/>
            <a:ext cx="1884040" cy="1846359"/>
          </a:xfrm>
          <a:prstGeom prst="rect">
            <a:avLst/>
          </a:prstGeom>
        </p:spPr>
      </p:pic>
      <p:sp>
        <p:nvSpPr>
          <p:cNvPr id="30" name="Text Box 14">
            <a:extLst>
              <a:ext uri="{FF2B5EF4-FFF2-40B4-BE49-F238E27FC236}">
                <a16:creationId xmlns:a16="http://schemas.microsoft.com/office/drawing/2014/main" id="{6691EDA5-4B90-1504-607C-5C22577762C0}"/>
              </a:ext>
            </a:extLst>
          </p:cNvPr>
          <p:cNvSpPr txBox="1"/>
          <p:nvPr/>
        </p:nvSpPr>
        <p:spPr>
          <a:xfrm>
            <a:off x="6505045" y="3923449"/>
            <a:ext cx="2401003" cy="105982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2" name="Tekstvak 2">
            <a:extLst>
              <a:ext uri="{FF2B5EF4-FFF2-40B4-BE49-F238E27FC236}">
                <a16:creationId xmlns:a16="http://schemas.microsoft.com/office/drawing/2014/main" id="{1B3E304F-B636-DF7B-B3D0-AA3EC95A8A0D}"/>
              </a:ext>
            </a:extLst>
          </p:cNvPr>
          <p:cNvSpPr txBox="1">
            <a:spLocks noChangeArrowheads="1"/>
          </p:cNvSpPr>
          <p:nvPr/>
        </p:nvSpPr>
        <p:spPr bwMode="auto">
          <a:xfrm>
            <a:off x="6590314" y="3989416"/>
            <a:ext cx="2883870"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a:effectLst/>
                <a:latin typeface="Century Gothic" panose="020B0502020202020204" pitchFamily="34" charset="0"/>
                <a:ea typeface="Calibri"/>
                <a:cs typeface="Times New Roman"/>
              </a:rPr>
              <a:t>= kleine stukjes van iets wat fijngemaakt is</a:t>
            </a:r>
          </a:p>
        </p:txBody>
      </p:sp>
      <p:cxnSp>
        <p:nvCxnSpPr>
          <p:cNvPr id="28" name="Rechte verbindingslijn 27">
            <a:extLst>
              <a:ext uri="{FF2B5EF4-FFF2-40B4-BE49-F238E27FC236}">
                <a16:creationId xmlns:a16="http://schemas.microsoft.com/office/drawing/2014/main" id="{BAB3CC0C-70FE-A48B-10E2-E80989DD5A4D}"/>
              </a:ext>
            </a:extLst>
          </p:cNvPr>
          <p:cNvCxnSpPr>
            <a:cxnSpLocks/>
          </p:cNvCxnSpPr>
          <p:nvPr/>
        </p:nvCxnSpPr>
        <p:spPr>
          <a:xfrm>
            <a:off x="3556839" y="4858541"/>
            <a:ext cx="0" cy="102934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18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779912" y="3293544"/>
            <a:ext cx="690495" cy="171963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3"/>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932041" y="388564"/>
            <a:ext cx="392259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405910" y="396157"/>
            <a:ext cx="499395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graankorrel</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94131" y="423541"/>
            <a:ext cx="352979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63685" y="456483"/>
            <a:ext cx="346024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koffieboon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777462" y="5013175"/>
            <a:ext cx="337725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37321" y="5036451"/>
            <a:ext cx="560682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kauwgom</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a:stCxn id="9" idx="2"/>
          </p:cNvCxnSpPr>
          <p:nvPr/>
        </p:nvCxnSpPr>
        <p:spPr>
          <a:xfrm flipV="1">
            <a:off x="4470408" y="1087156"/>
            <a:ext cx="2031238" cy="194542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2179422" cy="185025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785620" y="2509914"/>
            <a:ext cx="346710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vermalen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223339" y="3383862"/>
            <a:ext cx="6697321" cy="54720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208136" y="3398378"/>
            <a:ext cx="7000466" cy="4495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fijnmaken tot korrels, poeder of gruis</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pic>
        <p:nvPicPr>
          <p:cNvPr id="17" name="Afbeelding 16" descr="Afbeelding met koffiemolen, Stillevenfotografie, koffie, stilleven&#10;&#10;Automatisch gegenereerde beschrijving">
            <a:extLst>
              <a:ext uri="{FF2B5EF4-FFF2-40B4-BE49-F238E27FC236}">
                <a16:creationId xmlns:a16="http://schemas.microsoft.com/office/drawing/2014/main" id="{832654D6-523E-6859-80E5-3157F4BADE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132" y="1173075"/>
            <a:ext cx="2339263" cy="1562628"/>
          </a:xfrm>
          <a:prstGeom prst="rect">
            <a:avLst/>
          </a:prstGeom>
        </p:spPr>
      </p:pic>
      <p:pic>
        <p:nvPicPr>
          <p:cNvPr id="25" name="Afbeelding 24" descr="Afbeelding met nagerecht, taart, overdekt, tafel&#10;&#10;Automatisch gegenereerde beschrijving">
            <a:extLst>
              <a:ext uri="{FF2B5EF4-FFF2-40B4-BE49-F238E27FC236}">
                <a16:creationId xmlns:a16="http://schemas.microsoft.com/office/drawing/2014/main" id="{35031DBA-C5E2-891F-4538-3C60311E8F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3967" y="1130213"/>
            <a:ext cx="2550718" cy="1698778"/>
          </a:xfrm>
          <a:prstGeom prst="rect">
            <a:avLst/>
          </a:prstGeom>
        </p:spPr>
      </p:pic>
      <p:pic>
        <p:nvPicPr>
          <p:cNvPr id="16" name="Afbeelding 15" descr="Afbeelding met voedsel, overdekt, machine&#10;&#10;Door AI gegenereerde inhoud is mogelijk onjuist.">
            <a:extLst>
              <a:ext uri="{FF2B5EF4-FFF2-40B4-BE49-F238E27FC236}">
                <a16:creationId xmlns:a16="http://schemas.microsoft.com/office/drawing/2014/main" id="{06557ED4-28C3-5820-C50B-9209418240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85228" y="3954344"/>
            <a:ext cx="2030843" cy="2030843"/>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22 – 26 mei 2026</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err="1">
                <a:solidFill>
                  <a:srgbClr val="00B050"/>
                </a:solidFill>
                <a:latin typeface="Century Gothic" panose="020B0502020202020204" pitchFamily="34" charset="0"/>
              </a:rPr>
              <a:t>Gerarda</a:t>
            </a:r>
            <a:r>
              <a:rPr lang="nl-NL" sz="1100" i="1">
                <a:solidFill>
                  <a:srgbClr val="00B050"/>
                </a:solidFill>
                <a:latin typeface="Century Gothic" panose="020B0502020202020204" pitchFamily="34" charset="0"/>
              </a:rPr>
              <a:t>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vermalen</a:t>
            </a:r>
          </a:p>
        </p:txBody>
      </p:sp>
      <p:pic>
        <p:nvPicPr>
          <p:cNvPr id="4" name="Afbeelding 3" descr="Afbeelding met voedsel, overdekt, machine&#10;&#10;Door AI gegenereerde inhoud is mogelijk onjuist.">
            <a:extLst>
              <a:ext uri="{FF2B5EF4-FFF2-40B4-BE49-F238E27FC236}">
                <a16:creationId xmlns:a16="http://schemas.microsoft.com/office/drawing/2014/main" id="{EE15DA63-94CC-C7B3-2E7F-B0F52BA254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696" y="1412776"/>
            <a:ext cx="5184576" cy="5184576"/>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gruis</a:t>
            </a:r>
          </a:p>
        </p:txBody>
      </p:sp>
      <p:pic>
        <p:nvPicPr>
          <p:cNvPr id="2" name="Afbeelding 1" descr="Afbeelding met voedsel, overdekt, machine&#10;&#10;Door AI gegenereerde inhoud is mogelijk onjuist.">
            <a:extLst>
              <a:ext uri="{FF2B5EF4-FFF2-40B4-BE49-F238E27FC236}">
                <a16:creationId xmlns:a16="http://schemas.microsoft.com/office/drawing/2014/main" id="{262AAF4D-3FB3-CC8D-DC22-036D893E072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95990" y="1916832"/>
            <a:ext cx="8515508" cy="3864832"/>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staaf</a:t>
            </a:r>
          </a:p>
        </p:txBody>
      </p:sp>
      <p:pic>
        <p:nvPicPr>
          <p:cNvPr id="4" name="Afbeelding 3" descr="Afbeelding met roze, overdekt, voedsel&#10;&#10;Door AI gegenereerde inhoud is mogelijk onjuist.">
            <a:extLst>
              <a:ext uri="{FF2B5EF4-FFF2-40B4-BE49-F238E27FC236}">
                <a16:creationId xmlns:a16="http://schemas.microsoft.com/office/drawing/2014/main" id="{A3A70930-C0EE-D4B8-D96A-316551267FD3}"/>
              </a:ext>
            </a:extLst>
          </p:cNvPr>
          <p:cNvPicPr>
            <a:picLocks noChangeAspect="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163420" y="260648"/>
            <a:ext cx="6817160" cy="681716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oen, accessoire, schoeisel, sneaker&#10;&#10;Door AI gegenereerde inhoud is mogelijk onjuist.">
            <a:extLst>
              <a:ext uri="{FF2B5EF4-FFF2-40B4-BE49-F238E27FC236}">
                <a16:creationId xmlns:a16="http://schemas.microsoft.com/office/drawing/2014/main" id="{27FCE036-BE6F-B152-C655-3BF915522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21" y="0"/>
            <a:ext cx="5411821" cy="3615096"/>
          </a:xfrm>
          <a:prstGeom prst="rect">
            <a:avLst/>
          </a:prstGeom>
        </p:spPr>
      </p:pic>
      <p:cxnSp>
        <p:nvCxnSpPr>
          <p:cNvPr id="5" name="Rechte verbindingslijn met pijl 4">
            <a:extLst>
              <a:ext uri="{FF2B5EF4-FFF2-40B4-BE49-F238E27FC236}">
                <a16:creationId xmlns:a16="http://schemas.microsoft.com/office/drawing/2014/main" id="{6AA7DCE1-2A9D-F7F8-E9B6-3B56DBF9A290}"/>
              </a:ext>
            </a:extLst>
          </p:cNvPr>
          <p:cNvCxnSpPr/>
          <p:nvPr/>
        </p:nvCxnSpPr>
        <p:spPr>
          <a:xfrm flipH="1" flipV="1">
            <a:off x="4747098" y="2110902"/>
            <a:ext cx="1400783" cy="15041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7" name="Afbeelding 6" descr="Afbeelding met schets, tekening, Lijnillustraties, kunst&#10;&#10;Door AI gegenereerde inhoud is mogelijk onjuist.">
            <a:extLst>
              <a:ext uri="{FF2B5EF4-FFF2-40B4-BE49-F238E27FC236}">
                <a16:creationId xmlns:a16="http://schemas.microsoft.com/office/drawing/2014/main" id="{B59C2955-28C8-14C6-D0DC-69717F19697A}"/>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2386" b="100000" l="1806" r="100000"/>
                    </a14:imgEffect>
                  </a14:imgLayer>
                </a14:imgProps>
              </a:ext>
              <a:ext uri="{28A0092B-C50C-407E-A947-70E740481C1C}">
                <a14:useLocalDpi xmlns:a14="http://schemas.microsoft.com/office/drawing/2010/main"/>
              </a:ext>
            </a:extLst>
          </a:blip>
          <a:srcRect/>
          <a:stretch>
            <a:fillRect/>
          </a:stretch>
        </p:blipFill>
        <p:spPr>
          <a:xfrm>
            <a:off x="5379396" y="3474307"/>
            <a:ext cx="3103123" cy="2453740"/>
          </a:xfrm>
          <a:prstGeom prst="rect">
            <a:avLst/>
          </a:prstGeom>
        </p:spPr>
      </p:pic>
      <p:sp>
        <p:nvSpPr>
          <p:cNvPr id="8" name="Vermenigvuldigingsteken 7">
            <a:extLst>
              <a:ext uri="{FF2B5EF4-FFF2-40B4-BE49-F238E27FC236}">
                <a16:creationId xmlns:a16="http://schemas.microsoft.com/office/drawing/2014/main" id="{A8B57981-4C96-C2E6-5601-C46B241B268E}"/>
              </a:ext>
            </a:extLst>
          </p:cNvPr>
          <p:cNvSpPr/>
          <p:nvPr/>
        </p:nvSpPr>
        <p:spPr>
          <a:xfrm>
            <a:off x="8482519" y="4494179"/>
            <a:ext cx="457200" cy="476655"/>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9" name="Vermenigvuldigingsteken 8">
            <a:extLst>
              <a:ext uri="{FF2B5EF4-FFF2-40B4-BE49-F238E27FC236}">
                <a16:creationId xmlns:a16="http://schemas.microsoft.com/office/drawing/2014/main" id="{B0A554B0-0EF2-A6F8-E029-7C061166AB7D}"/>
              </a:ext>
            </a:extLst>
          </p:cNvPr>
          <p:cNvSpPr/>
          <p:nvPr/>
        </p:nvSpPr>
        <p:spPr>
          <a:xfrm>
            <a:off x="8482519" y="4904361"/>
            <a:ext cx="457200" cy="476655"/>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10" name="Vermenigvuldigingsteken 9">
            <a:extLst>
              <a:ext uri="{FF2B5EF4-FFF2-40B4-BE49-F238E27FC236}">
                <a16:creationId xmlns:a16="http://schemas.microsoft.com/office/drawing/2014/main" id="{9BBAF5CF-BE45-8A1B-EFE6-D0D3D7D8B52D}"/>
              </a:ext>
            </a:extLst>
          </p:cNvPr>
          <p:cNvSpPr/>
          <p:nvPr/>
        </p:nvSpPr>
        <p:spPr>
          <a:xfrm>
            <a:off x="8482519" y="5314543"/>
            <a:ext cx="457200" cy="476655"/>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8872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D2A5B-F05A-348A-A96B-3810E0A95D28}"/>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129CCDA5-C236-186B-3CF4-76E191F48846}"/>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kunstwerk</a:t>
            </a:r>
          </a:p>
        </p:txBody>
      </p:sp>
      <p:pic>
        <p:nvPicPr>
          <p:cNvPr id="5" name="Afbeelding 4" descr="Afbeelding met schoeisel, schoen, kleding, overdekt&#10;&#10;Door AI gegenereerde inhoud is mogelijk onjuist.">
            <a:extLst>
              <a:ext uri="{FF2B5EF4-FFF2-40B4-BE49-F238E27FC236}">
                <a16:creationId xmlns:a16="http://schemas.microsoft.com/office/drawing/2014/main" id="{444826FA-2CD1-E46A-F6F9-0D30ED7BD0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600" y="1340768"/>
            <a:ext cx="6480720" cy="5186425"/>
          </a:xfrm>
          <a:prstGeom prst="rect">
            <a:avLst/>
          </a:prstGeom>
        </p:spPr>
      </p:pic>
    </p:spTree>
    <p:extLst>
      <p:ext uri="{BB962C8B-B14F-4D97-AF65-F5344CB8AC3E}">
        <p14:creationId xmlns:p14="http://schemas.microsoft.com/office/powerpoint/2010/main" val="3869289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puur</a:t>
            </a:r>
          </a:p>
        </p:txBody>
      </p:sp>
      <p:pic>
        <p:nvPicPr>
          <p:cNvPr id="3" name="Afbeelding 2" descr="Afbeelding met voedsel, banketbakkerij, snoep, Snack&#10;&#10;Door AI gegenereerde inhoud is mogelijk onjuist.">
            <a:extLst>
              <a:ext uri="{FF2B5EF4-FFF2-40B4-BE49-F238E27FC236}">
                <a16:creationId xmlns:a16="http://schemas.microsoft.com/office/drawing/2014/main" id="{2441CBF1-ED0D-7A5D-17D4-F395EBB51E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3688" y="1754838"/>
            <a:ext cx="5112568" cy="5010317"/>
          </a:xfrm>
          <a:prstGeom prst="rect">
            <a:avLst/>
          </a:prstGeom>
        </p:spPr>
      </p:pic>
      <p:sp>
        <p:nvSpPr>
          <p:cNvPr id="4" name="Tekstvak 3">
            <a:extLst>
              <a:ext uri="{FF2B5EF4-FFF2-40B4-BE49-F238E27FC236}">
                <a16:creationId xmlns:a16="http://schemas.microsoft.com/office/drawing/2014/main" id="{213B27E5-0E84-67BC-C4C4-6D80D77BFEFC}"/>
              </a:ext>
            </a:extLst>
          </p:cNvPr>
          <p:cNvSpPr txBox="1"/>
          <p:nvPr/>
        </p:nvSpPr>
        <p:spPr>
          <a:xfrm>
            <a:off x="3635896" y="3717032"/>
            <a:ext cx="2592288" cy="830997"/>
          </a:xfrm>
          <a:prstGeom prst="rect">
            <a:avLst/>
          </a:prstGeom>
          <a:noFill/>
        </p:spPr>
        <p:txBody>
          <a:bodyPr wrap="square" rtlCol="0">
            <a:spAutoFit/>
          </a:bodyPr>
          <a:lstStyle/>
          <a:p>
            <a:r>
              <a:rPr lang="nl-NL" sz="4800"/>
              <a:t>100%</a:t>
            </a:r>
          </a:p>
        </p:txBody>
      </p:sp>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6836B-F1CD-276B-D25F-76637AEDD25E}"/>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35A1A0F5-BA16-8F4C-6164-3F228D4540EA}"/>
              </a:ext>
            </a:extLst>
          </p:cNvPr>
          <p:cNvSpPr txBox="1"/>
          <p:nvPr/>
        </p:nvSpPr>
        <p:spPr>
          <a:xfrm>
            <a:off x="27867" y="-198871"/>
            <a:ext cx="9180512" cy="1200329"/>
          </a:xfrm>
          <a:prstGeom prst="rect">
            <a:avLst/>
          </a:prstGeom>
          <a:noFill/>
        </p:spPr>
        <p:txBody>
          <a:bodyPr wrap="square" rtlCol="0">
            <a:spAutoFit/>
          </a:bodyPr>
          <a:lstStyle/>
          <a:p>
            <a:r>
              <a:rPr lang="nl-NL" sz="7200" b="1" u="sng">
                <a:latin typeface="Century Gothic" panose="020B0502020202020204" pitchFamily="34" charset="0"/>
              </a:rPr>
              <a:t>recyclen</a:t>
            </a:r>
          </a:p>
        </p:txBody>
      </p:sp>
      <p:pic>
        <p:nvPicPr>
          <p:cNvPr id="7" name="Afbeelding 6">
            <a:extLst>
              <a:ext uri="{FF2B5EF4-FFF2-40B4-BE49-F238E27FC236}">
                <a16:creationId xmlns:a16="http://schemas.microsoft.com/office/drawing/2014/main" id="{D4068F5B-8301-58B3-1BEB-F5207C58EC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5886" y="277338"/>
            <a:ext cx="1728192" cy="1480350"/>
          </a:xfrm>
          <a:prstGeom prst="rect">
            <a:avLst/>
          </a:prstGeom>
        </p:spPr>
      </p:pic>
      <p:pic>
        <p:nvPicPr>
          <p:cNvPr id="8" name="Afbeelding 7">
            <a:extLst>
              <a:ext uri="{FF2B5EF4-FFF2-40B4-BE49-F238E27FC236}">
                <a16:creationId xmlns:a16="http://schemas.microsoft.com/office/drawing/2014/main" id="{94D6D876-B13F-B96B-F5BA-06CB1B0C6D17}"/>
              </a:ext>
            </a:extLst>
          </p:cNvPr>
          <p:cNvPicPr>
            <a:picLocks noChangeAspect="1"/>
          </p:cNvPicPr>
          <p:nvPr/>
        </p:nvPicPr>
        <p:blipFill>
          <a:blip r:embed="rId4"/>
          <a:stretch>
            <a:fillRect/>
          </a:stretch>
        </p:blipFill>
        <p:spPr>
          <a:xfrm>
            <a:off x="654167" y="1582228"/>
            <a:ext cx="2619538" cy="2453944"/>
          </a:xfrm>
          <a:prstGeom prst="rect">
            <a:avLst/>
          </a:prstGeom>
        </p:spPr>
      </p:pic>
      <p:pic>
        <p:nvPicPr>
          <p:cNvPr id="10" name="Afbeelding 9" descr="Afbeelding met voedsel, overdekt, machine&#10;&#10;Door AI gegenereerde inhoud is mogelijk onjuist.">
            <a:extLst>
              <a:ext uri="{FF2B5EF4-FFF2-40B4-BE49-F238E27FC236}">
                <a16:creationId xmlns:a16="http://schemas.microsoft.com/office/drawing/2014/main" id="{F53008AB-1FC9-4A6D-7C41-44D0AAD931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76401" y="2450763"/>
            <a:ext cx="2520280" cy="2520280"/>
          </a:xfrm>
          <a:prstGeom prst="rect">
            <a:avLst/>
          </a:prstGeom>
        </p:spPr>
      </p:pic>
      <p:pic>
        <p:nvPicPr>
          <p:cNvPr id="12" name="Afbeelding 11" descr="Afbeelding met roze, voedsel&#10;&#10;Automatisch gegenereerde beschrijving">
            <a:extLst>
              <a:ext uri="{FF2B5EF4-FFF2-40B4-BE49-F238E27FC236}">
                <a16:creationId xmlns:a16="http://schemas.microsoft.com/office/drawing/2014/main" id="{3CE6FFE1-A5CF-39DC-DBF9-62D11453CE37}"/>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45205" y="2445383"/>
            <a:ext cx="792088" cy="811566"/>
          </a:xfrm>
          <a:prstGeom prst="rect">
            <a:avLst/>
          </a:prstGeom>
        </p:spPr>
      </p:pic>
      <p:sp>
        <p:nvSpPr>
          <p:cNvPr id="13" name="Pijl: gekromd links 12">
            <a:extLst>
              <a:ext uri="{FF2B5EF4-FFF2-40B4-BE49-F238E27FC236}">
                <a16:creationId xmlns:a16="http://schemas.microsoft.com/office/drawing/2014/main" id="{67BE5F1F-6E31-C549-53C5-2B35A936823B}"/>
              </a:ext>
            </a:extLst>
          </p:cNvPr>
          <p:cNvSpPr/>
          <p:nvPr/>
        </p:nvSpPr>
        <p:spPr>
          <a:xfrm rot="19317529">
            <a:off x="3619497" y="1030073"/>
            <a:ext cx="864096" cy="1407526"/>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4" name="Pijl: gekromd links 13">
            <a:extLst>
              <a:ext uri="{FF2B5EF4-FFF2-40B4-BE49-F238E27FC236}">
                <a16:creationId xmlns:a16="http://schemas.microsoft.com/office/drawing/2014/main" id="{220ACB53-DE83-A45B-8AB2-EAB6253B2D14}"/>
              </a:ext>
            </a:extLst>
          </p:cNvPr>
          <p:cNvSpPr/>
          <p:nvPr/>
        </p:nvSpPr>
        <p:spPr>
          <a:xfrm rot="19317529">
            <a:off x="6425870" y="2903344"/>
            <a:ext cx="864096" cy="1407526"/>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3" name="Afbeelding 2" descr="Afbeelding met schoeisel, kleding, schoen, Wandelschoenen&#10;&#10;Door AI gegenereerde inhoud is mogelijk onjuist.">
            <a:extLst>
              <a:ext uri="{FF2B5EF4-FFF2-40B4-BE49-F238E27FC236}">
                <a16:creationId xmlns:a16="http://schemas.microsoft.com/office/drawing/2014/main" id="{C2FFB55E-CF96-578B-8A46-2D5AF0EE8D61}"/>
              </a:ext>
            </a:extLst>
          </p:cNvPr>
          <p:cNvPicPr>
            <a:picLocks noChangeAspect="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364088" y="4127129"/>
            <a:ext cx="3636650" cy="2910358"/>
          </a:xfrm>
          <a:prstGeom prst="rect">
            <a:avLst/>
          </a:prstGeom>
        </p:spPr>
      </p:pic>
    </p:spTree>
    <p:extLst>
      <p:ext uri="{BB962C8B-B14F-4D97-AF65-F5344CB8AC3E}">
        <p14:creationId xmlns:p14="http://schemas.microsoft.com/office/powerpoint/2010/main" val="45457213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4B87B77-9591-4D72-8F46-3691D1ADFF91}">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18</Slides>
  <Notes>17</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2026-05-26T09:21:12Z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