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519" r:id="rId7"/>
    <p:sldId id="1475" r:id="rId8"/>
    <p:sldId id="1476" r:id="rId9"/>
    <p:sldId id="1479" r:id="rId10"/>
    <p:sldId id="1478" r:id="rId11"/>
    <p:sldId id="1460" r:id="rId12"/>
    <p:sldId id="1477" r:id="rId13"/>
    <p:sldId id="934" r:id="rId14"/>
    <p:sldId id="1512" r:id="rId15"/>
    <p:sldId id="1533" r:id="rId16"/>
    <p:sldId id="1511" r:id="rId17"/>
    <p:sldId id="1531" r:id="rId18"/>
    <p:sldId id="1532" r:id="rId19"/>
    <p:sldId id="1520" r:id="rId20"/>
    <p:sldId id="1539"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19"/>
            <p14:sldId id="1475"/>
            <p14:sldId id="1476"/>
            <p14:sldId id="1479"/>
            <p14:sldId id="1478"/>
            <p14:sldId id="1460"/>
            <p14:sldId id="1477"/>
            <p14:sldId id="934"/>
            <p14:sldId id="1512"/>
            <p14:sldId id="1533"/>
            <p14:sldId id="1511"/>
            <p14:sldId id="1531"/>
            <p14:sldId id="1532"/>
            <p14:sldId id="1520"/>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50B37-CB07-4DA2-8C79-EC7FB5773775}" v="3609" dt="2026-05-18T20:09:59.657"/>
    <p1510:client id="{C6CA702F-3500-4FB4-8E46-6CB08E9FD88F}" v="5766" dt="2026-05-18T20:11:42.280"/>
    <p1510:client id="{E4B1EDD4-BA16-447B-A153-DF7CACA937D6}" v="3" dt="2026-05-19T08:51:28.3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0307" autoAdjust="0"/>
  </p:normalViewPr>
  <p:slideViewPr>
    <p:cSldViewPr>
      <p:cViewPr varScale="1">
        <p:scale>
          <a:sx n="67" d="100"/>
          <a:sy n="67" d="100"/>
        </p:scale>
        <p:origin x="158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082C2B28-FFA7-4C04-83E0-761C4A21D961}"/>
    <pc:docChg chg="custSel modSld">
      <pc:chgData name="Routledge, Mandy" userId="bacdedf5-8e30-494b-ad8b-f27fa30c4f8d" providerId="ADAL" clId="{082C2B28-FFA7-4C04-83E0-761C4A21D961}" dt="2026-01-25T12:01:23.071" v="3" actId="27636"/>
      <pc:docMkLst>
        <pc:docMk/>
      </pc:docMkLst>
      <pc:sldChg chg="modSp mod">
        <pc:chgData name="Routledge, Mandy" userId="bacdedf5-8e30-494b-ad8b-f27fa30c4f8d" providerId="ADAL" clId="{082C2B28-FFA7-4C04-83E0-761C4A21D961}" dt="2026-01-25T12:01:23.071" v="3" actId="27636"/>
        <pc:sldMkLst>
          <pc:docMk/>
          <pc:sldMk cId="323006580" sldId="548"/>
        </pc:sldMkLst>
      </pc:sldChg>
    </pc:docChg>
  </pc:docChgLst>
  <pc:docChgLst>
    <pc:chgData name="Vrielink, Francis" userId="3d258d00-cfd8-41c5-9f04-1a5a39faef2f" providerId="ADAL" clId="{69650B37-CB07-4DA2-8C79-EC7FB5773775}"/>
    <pc:docChg chg="undo custSel addSld delSld modSld sldOrd modSection">
      <pc:chgData name="Vrielink, Francis" userId="3d258d00-cfd8-41c5-9f04-1a5a39faef2f" providerId="ADAL" clId="{69650B37-CB07-4DA2-8C79-EC7FB5773775}" dt="2026-05-18T20:09:59.657" v="4738" actId="20577"/>
      <pc:docMkLst>
        <pc:docMk/>
      </pc:docMkLst>
      <pc:sldChg chg="addSp delSp modSp mod modNotesTx">
        <pc:chgData name="Vrielink, Francis" userId="3d258d00-cfd8-41c5-9f04-1a5a39faef2f" providerId="ADAL" clId="{69650B37-CB07-4DA2-8C79-EC7FB5773775}" dt="2026-05-18T20:09:59.657" v="4738" actId="20577"/>
        <pc:sldMkLst>
          <pc:docMk/>
          <pc:sldMk cId="2189114603" sldId="1437"/>
        </pc:sldMkLst>
        <pc:spChg chg="mod">
          <ac:chgData name="Vrielink, Francis" userId="3d258d00-cfd8-41c5-9f04-1a5a39faef2f" providerId="ADAL" clId="{69650B37-CB07-4DA2-8C79-EC7FB5773775}" dt="2026-05-18T18:23:30.587" v="1168" actId="20577"/>
          <ac:spMkLst>
            <pc:docMk/>
            <pc:sldMk cId="2189114603" sldId="1437"/>
            <ac:spMk id="2" creationId="{C3700184-A93B-47A7-F780-831EF9621BB3}"/>
          </ac:spMkLst>
        </pc:spChg>
        <pc:spChg chg="mod">
          <ac:chgData name="Vrielink, Francis" userId="3d258d00-cfd8-41c5-9f04-1a5a39faef2f" providerId="ADAL" clId="{69650B37-CB07-4DA2-8C79-EC7FB5773775}" dt="2026-05-18T19:48:41.835" v="3608" actId="20577"/>
          <ac:spMkLst>
            <pc:docMk/>
            <pc:sldMk cId="2189114603" sldId="1437"/>
            <ac:spMk id="3" creationId="{00000000-0000-0000-0000-000000000000}"/>
          </ac:spMkLst>
        </pc:spChg>
        <pc:spChg chg="add mod">
          <ac:chgData name="Vrielink, Francis" userId="3d258d00-cfd8-41c5-9f04-1a5a39faef2f" providerId="ADAL" clId="{69650B37-CB07-4DA2-8C79-EC7FB5773775}" dt="2026-05-18T19:00:34.775" v="1676" actId="1076"/>
          <ac:spMkLst>
            <pc:docMk/>
            <pc:sldMk cId="2189114603" sldId="1437"/>
            <ac:spMk id="5" creationId="{D65E7849-A2FF-B73F-EE67-8F3C7D344909}"/>
          </ac:spMkLst>
        </pc:spChg>
        <pc:spChg chg="mod">
          <ac:chgData name="Vrielink, Francis" userId="3d258d00-cfd8-41c5-9f04-1a5a39faef2f" providerId="ADAL" clId="{69650B37-CB07-4DA2-8C79-EC7FB5773775}" dt="2026-05-18T18:57:08.083" v="1375" actId="20577"/>
          <ac:spMkLst>
            <pc:docMk/>
            <pc:sldMk cId="2189114603" sldId="1437"/>
            <ac:spMk id="6" creationId="{22F9F924-CC7B-5904-9DDF-717E1070430A}"/>
          </ac:spMkLst>
        </pc:spChg>
        <pc:spChg chg="mod">
          <ac:chgData name="Vrielink, Francis" userId="3d258d00-cfd8-41c5-9f04-1a5a39faef2f" providerId="ADAL" clId="{69650B37-CB07-4DA2-8C79-EC7FB5773775}" dt="2026-05-18T19:23:04.355" v="2422" actId="1076"/>
          <ac:spMkLst>
            <pc:docMk/>
            <pc:sldMk cId="2189114603" sldId="1437"/>
            <ac:spMk id="7" creationId="{56ED0ED6-D804-8D9E-6E25-CF758D2800EF}"/>
          </ac:spMkLst>
        </pc:spChg>
        <pc:spChg chg="mod">
          <ac:chgData name="Vrielink, Francis" userId="3d258d00-cfd8-41c5-9f04-1a5a39faef2f" providerId="ADAL" clId="{69650B37-CB07-4DA2-8C79-EC7FB5773775}" dt="2026-05-18T19:32:41.658" v="2698" actId="20577"/>
          <ac:spMkLst>
            <pc:docMk/>
            <pc:sldMk cId="2189114603" sldId="1437"/>
            <ac:spMk id="8" creationId="{C8BB41B2-053C-CA0E-8601-17DA794E3701}"/>
          </ac:spMkLst>
        </pc:spChg>
        <pc:spChg chg="add mod">
          <ac:chgData name="Vrielink, Francis" userId="3d258d00-cfd8-41c5-9f04-1a5a39faef2f" providerId="ADAL" clId="{69650B37-CB07-4DA2-8C79-EC7FB5773775}" dt="2026-05-18T20:09:59.657" v="4738" actId="20577"/>
          <ac:spMkLst>
            <pc:docMk/>
            <pc:sldMk cId="2189114603" sldId="1437"/>
            <ac:spMk id="9" creationId="{D38E3D88-4AA5-B724-9949-B6D55436CCEA}"/>
          </ac:spMkLst>
        </pc:spChg>
        <pc:spChg chg="mod">
          <ac:chgData name="Vrielink, Francis" userId="3d258d00-cfd8-41c5-9f04-1a5a39faef2f" providerId="ADAL" clId="{69650B37-CB07-4DA2-8C79-EC7FB5773775}" dt="2026-05-18T20:01:19.282" v="4072" actId="1076"/>
          <ac:spMkLst>
            <pc:docMk/>
            <pc:sldMk cId="2189114603" sldId="1437"/>
            <ac:spMk id="10" creationId="{673546A3-38FE-CB6E-8CFF-B9D41D1DAADC}"/>
          </ac:spMkLst>
        </pc:spChg>
        <pc:picChg chg="add del mod">
          <ac:chgData name="Vrielink, Francis" userId="3d258d00-cfd8-41c5-9f04-1a5a39faef2f" providerId="ADAL" clId="{69650B37-CB07-4DA2-8C79-EC7FB5773775}" dt="2026-05-18T18:42:32.732" v="1213" actId="21"/>
          <ac:picMkLst>
            <pc:docMk/>
            <pc:sldMk cId="2189114603" sldId="1437"/>
            <ac:picMk id="7" creationId="{4E3D5788-0B30-C87D-9035-057D2B14D401}"/>
          </ac:picMkLst>
        </pc:picChg>
      </pc:sldChg>
      <pc:sldChg chg="addSp delSp modSp mod">
        <pc:chgData name="Vrielink, Francis" userId="3d258d00-cfd8-41c5-9f04-1a5a39faef2f" providerId="ADAL" clId="{69650B37-CB07-4DA2-8C79-EC7FB5773775}" dt="2026-05-18T19:31:01.116" v="2648" actId="1076"/>
        <pc:sldMkLst>
          <pc:docMk/>
          <pc:sldMk cId="3852907103" sldId="1460"/>
        </pc:sldMkLst>
        <pc:spChg chg="mod">
          <ac:chgData name="Vrielink, Francis" userId="3d258d00-cfd8-41c5-9f04-1a5a39faef2f" providerId="ADAL" clId="{69650B37-CB07-4DA2-8C79-EC7FB5773775}" dt="2026-05-16T16:36:09.234" v="426" actId="20577"/>
          <ac:spMkLst>
            <pc:docMk/>
            <pc:sldMk cId="3852907103" sldId="1460"/>
            <ac:spMk id="6" creationId="{00000000-0000-0000-0000-000000000000}"/>
          </ac:spMkLst>
        </pc:spChg>
        <pc:spChg chg="add mod">
          <ac:chgData name="Vrielink, Francis" userId="3d258d00-cfd8-41c5-9f04-1a5a39faef2f" providerId="ADAL" clId="{69650B37-CB07-4DA2-8C79-EC7FB5773775}" dt="2026-05-18T19:31:01.116" v="2648" actId="1076"/>
          <ac:spMkLst>
            <pc:docMk/>
            <pc:sldMk cId="3852907103" sldId="1460"/>
            <ac:spMk id="7" creationId="{F3973B57-ABFC-E6CA-7069-4D5FDB7252AE}"/>
          </ac:spMkLst>
        </pc:spChg>
        <pc:picChg chg="add del mod">
          <ac:chgData name="Vrielink, Francis" userId="3d258d00-cfd8-41c5-9f04-1a5a39faef2f" providerId="ADAL" clId="{69650B37-CB07-4DA2-8C79-EC7FB5773775}" dt="2026-05-18T19:29:55.601" v="2619" actId="478"/>
          <ac:picMkLst>
            <pc:docMk/>
            <pc:sldMk cId="3852907103" sldId="1460"/>
            <ac:picMk id="3" creationId="{3937213A-0FDA-B314-016B-AF3915FD8D73}"/>
          </ac:picMkLst>
        </pc:picChg>
        <pc:picChg chg="add mod">
          <ac:chgData name="Vrielink, Francis" userId="3d258d00-cfd8-41c5-9f04-1a5a39faef2f" providerId="ADAL" clId="{69650B37-CB07-4DA2-8C79-EC7FB5773775}" dt="2026-05-18T19:30:11.667" v="2625" actId="1076"/>
          <ac:picMkLst>
            <pc:docMk/>
            <pc:sldMk cId="3852907103" sldId="1460"/>
            <ac:picMk id="5" creationId="{78B3B36A-1BA1-824A-2DA4-7404921B797C}"/>
          </ac:picMkLst>
        </pc:picChg>
        <pc:picChg chg="add mod">
          <ac:chgData name="Vrielink, Francis" userId="3d258d00-cfd8-41c5-9f04-1a5a39faef2f" providerId="ADAL" clId="{69650B37-CB07-4DA2-8C79-EC7FB5773775}" dt="2026-05-18T19:30:07.228" v="2624" actId="1076"/>
          <ac:picMkLst>
            <pc:docMk/>
            <pc:sldMk cId="3852907103" sldId="1460"/>
            <ac:picMk id="9" creationId="{4C5EE8A9-5F6A-C9B6-2C9E-213665A2C97F}"/>
          </ac:picMkLst>
        </pc:picChg>
      </pc:sldChg>
      <pc:sldChg chg="addSp delSp modSp mod">
        <pc:chgData name="Vrielink, Francis" userId="3d258d00-cfd8-41c5-9f04-1a5a39faef2f" providerId="ADAL" clId="{69650B37-CB07-4DA2-8C79-EC7FB5773775}" dt="2026-05-18T19:56:46.437" v="3789" actId="478"/>
        <pc:sldMkLst>
          <pc:docMk/>
          <pc:sldMk cId="4207872812" sldId="1475"/>
        </pc:sldMkLst>
        <pc:spChg chg="mod">
          <ac:chgData name="Vrielink, Francis" userId="3d258d00-cfd8-41c5-9f04-1a5a39faef2f" providerId="ADAL" clId="{69650B37-CB07-4DA2-8C79-EC7FB5773775}" dt="2026-05-16T16:36:16.782" v="439" actId="20577"/>
          <ac:spMkLst>
            <pc:docMk/>
            <pc:sldMk cId="4207872812" sldId="1475"/>
            <ac:spMk id="6" creationId="{00000000-0000-0000-0000-000000000000}"/>
          </ac:spMkLst>
        </pc:spChg>
        <pc:picChg chg="add mod">
          <ac:chgData name="Vrielink, Francis" userId="3d258d00-cfd8-41c5-9f04-1a5a39faef2f" providerId="ADAL" clId="{69650B37-CB07-4DA2-8C79-EC7FB5773775}" dt="2026-05-18T18:37:41.216" v="1204" actId="1076"/>
          <ac:picMkLst>
            <pc:docMk/>
            <pc:sldMk cId="4207872812" sldId="1475"/>
            <ac:picMk id="3" creationId="{CF8A16F3-AF68-519F-10A0-7CD2C5907192}"/>
          </ac:picMkLst>
        </pc:picChg>
        <pc:picChg chg="add del mod">
          <ac:chgData name="Vrielink, Francis" userId="3d258d00-cfd8-41c5-9f04-1a5a39faef2f" providerId="ADAL" clId="{69650B37-CB07-4DA2-8C79-EC7FB5773775}" dt="2026-05-18T19:56:46.437" v="3789" actId="478"/>
          <ac:picMkLst>
            <pc:docMk/>
            <pc:sldMk cId="4207872812" sldId="1475"/>
            <ac:picMk id="5" creationId="{E80DB3A6-12B5-F81C-2FA2-170554182AFB}"/>
          </ac:picMkLst>
        </pc:picChg>
      </pc:sldChg>
      <pc:sldChg chg="addSp delSp modSp mod">
        <pc:chgData name="Vrielink, Francis" userId="3d258d00-cfd8-41c5-9f04-1a5a39faef2f" providerId="ADAL" clId="{69650B37-CB07-4DA2-8C79-EC7FB5773775}" dt="2026-05-18T19:51:21.500" v="3645" actId="1582"/>
        <pc:sldMkLst>
          <pc:docMk/>
          <pc:sldMk cId="2452007587" sldId="1476"/>
        </pc:sldMkLst>
        <pc:spChg chg="mod">
          <ac:chgData name="Vrielink, Francis" userId="3d258d00-cfd8-41c5-9f04-1a5a39faef2f" providerId="ADAL" clId="{69650B37-CB07-4DA2-8C79-EC7FB5773775}" dt="2026-05-16T16:36:23.075" v="448" actId="20577"/>
          <ac:spMkLst>
            <pc:docMk/>
            <pc:sldMk cId="2452007587" sldId="1476"/>
            <ac:spMk id="6" creationId="{00000000-0000-0000-0000-000000000000}"/>
          </ac:spMkLst>
        </pc:spChg>
        <pc:spChg chg="add mod">
          <ac:chgData name="Vrielink, Francis" userId="3d258d00-cfd8-41c5-9f04-1a5a39faef2f" providerId="ADAL" clId="{69650B37-CB07-4DA2-8C79-EC7FB5773775}" dt="2026-05-18T18:56:19.622" v="1251" actId="14100"/>
          <ac:spMkLst>
            <pc:docMk/>
            <pc:sldMk cId="2452007587" sldId="1476"/>
            <ac:spMk id="11" creationId="{08C31771-1AB4-3DDE-CB6F-4B608B89480D}"/>
          </ac:spMkLst>
        </pc:spChg>
        <pc:spChg chg="add mod">
          <ac:chgData name="Vrielink, Francis" userId="3d258d00-cfd8-41c5-9f04-1a5a39faef2f" providerId="ADAL" clId="{69650B37-CB07-4DA2-8C79-EC7FB5773775}" dt="2026-05-18T19:25:26.717" v="2613" actId="1076"/>
          <ac:spMkLst>
            <pc:docMk/>
            <pc:sldMk cId="2452007587" sldId="1476"/>
            <ac:spMk id="12" creationId="{09759064-9559-E40A-C691-1C1F0E59628C}"/>
          </ac:spMkLst>
        </pc:spChg>
        <pc:picChg chg="add del mod">
          <ac:chgData name="Vrielink, Francis" userId="3d258d00-cfd8-41c5-9f04-1a5a39faef2f" providerId="ADAL" clId="{69650B37-CB07-4DA2-8C79-EC7FB5773775}" dt="2026-05-18T18:31:06.082" v="1175" actId="478"/>
          <ac:picMkLst>
            <pc:docMk/>
            <pc:sldMk cId="2452007587" sldId="1476"/>
            <ac:picMk id="3" creationId="{DE97CEA5-4671-A8FD-7E16-13B556FA51B9}"/>
          </ac:picMkLst>
        </pc:picChg>
        <pc:picChg chg="mod">
          <ac:chgData name="Vrielink, Francis" userId="3d258d00-cfd8-41c5-9f04-1a5a39faef2f" providerId="ADAL" clId="{69650B37-CB07-4DA2-8C79-EC7FB5773775}" dt="2026-05-18T19:51:21.500" v="3645" actId="1582"/>
          <ac:picMkLst>
            <pc:docMk/>
            <pc:sldMk cId="2452007587" sldId="1476"/>
            <ac:picMk id="4" creationId="{5F582D93-B87D-A812-E18A-8B8FB7986984}"/>
          </ac:picMkLst>
        </pc:picChg>
        <pc:picChg chg="add del mod">
          <ac:chgData name="Vrielink, Francis" userId="3d258d00-cfd8-41c5-9f04-1a5a39faef2f" providerId="ADAL" clId="{69650B37-CB07-4DA2-8C79-EC7FB5773775}" dt="2026-05-18T18:31:49.554" v="1182" actId="478"/>
          <ac:picMkLst>
            <pc:docMk/>
            <pc:sldMk cId="2452007587" sldId="1476"/>
            <ac:picMk id="5" creationId="{5E5A06CE-01A5-3AFE-132C-92818F49733D}"/>
          </ac:picMkLst>
        </pc:picChg>
        <pc:picChg chg="add mod">
          <ac:chgData name="Vrielink, Francis" userId="3d258d00-cfd8-41c5-9f04-1a5a39faef2f" providerId="ADAL" clId="{69650B37-CB07-4DA2-8C79-EC7FB5773775}" dt="2026-05-18T18:56:23.793" v="1253" actId="1076"/>
          <ac:picMkLst>
            <pc:docMk/>
            <pc:sldMk cId="2452007587" sldId="1476"/>
            <ac:picMk id="8" creationId="{930222BF-2B85-4F50-7D45-98C0A04E3AD3}"/>
          </ac:picMkLst>
        </pc:picChg>
        <pc:picChg chg="add del mod">
          <ac:chgData name="Vrielink, Francis" userId="3d258d00-cfd8-41c5-9f04-1a5a39faef2f" providerId="ADAL" clId="{69650B37-CB07-4DA2-8C79-EC7FB5773775}" dt="2026-05-18T19:25:15.323" v="2606" actId="478"/>
          <ac:picMkLst>
            <pc:docMk/>
            <pc:sldMk cId="2452007587" sldId="1476"/>
            <ac:picMk id="10" creationId="{F11508F1-ACA1-2BF7-7728-523458338E4E}"/>
          </ac:picMkLst>
        </pc:picChg>
      </pc:sldChg>
      <pc:sldChg chg="addSp delSp modSp mod">
        <pc:chgData name="Vrielink, Francis" userId="3d258d00-cfd8-41c5-9f04-1a5a39faef2f" providerId="ADAL" clId="{69650B37-CB07-4DA2-8C79-EC7FB5773775}" dt="2026-05-18T20:00:33.603" v="3953" actId="1076"/>
        <pc:sldMkLst>
          <pc:docMk/>
          <pc:sldMk cId="2709048002" sldId="1477"/>
        </pc:sldMkLst>
        <pc:spChg chg="mod">
          <ac:chgData name="Vrielink, Francis" userId="3d258d00-cfd8-41c5-9f04-1a5a39faef2f" providerId="ADAL" clId="{69650B37-CB07-4DA2-8C79-EC7FB5773775}" dt="2026-05-16T16:36:28.854" v="451" actId="20577"/>
          <ac:spMkLst>
            <pc:docMk/>
            <pc:sldMk cId="2709048002" sldId="1477"/>
            <ac:spMk id="6" creationId="{00000000-0000-0000-0000-000000000000}"/>
          </ac:spMkLst>
        </pc:spChg>
        <pc:spChg chg="add del mod">
          <ac:chgData name="Vrielink, Francis" userId="3d258d00-cfd8-41c5-9f04-1a5a39faef2f" providerId="ADAL" clId="{69650B37-CB07-4DA2-8C79-EC7FB5773775}" dt="2026-05-18T19:59:25.189" v="3947"/>
          <ac:spMkLst>
            <pc:docMk/>
            <pc:sldMk cId="2709048002" sldId="1477"/>
            <ac:spMk id="7" creationId="{42756C81-EB04-7B47-9670-BD658EEF6676}"/>
          </ac:spMkLst>
        </pc:spChg>
        <pc:picChg chg="mod">
          <ac:chgData name="Vrielink, Francis" userId="3d258d00-cfd8-41c5-9f04-1a5a39faef2f" providerId="ADAL" clId="{69650B37-CB07-4DA2-8C79-EC7FB5773775}" dt="2026-05-18T20:00:33.603" v="3953" actId="1076"/>
          <ac:picMkLst>
            <pc:docMk/>
            <pc:sldMk cId="2709048002" sldId="1477"/>
            <ac:picMk id="2" creationId="{8C72C408-CECA-EC35-2DB7-5FE65963B759}"/>
          </ac:picMkLst>
        </pc:picChg>
        <pc:picChg chg="add mod">
          <ac:chgData name="Vrielink, Francis" userId="3d258d00-cfd8-41c5-9f04-1a5a39faef2f" providerId="ADAL" clId="{69650B37-CB07-4DA2-8C79-EC7FB5773775}" dt="2026-05-18T19:43:10.243" v="3306" actId="1076"/>
          <ac:picMkLst>
            <pc:docMk/>
            <pc:sldMk cId="2709048002" sldId="1477"/>
            <ac:picMk id="3" creationId="{D75B96B9-40AE-9915-04BC-EA6750AD3267}"/>
          </ac:picMkLst>
        </pc:picChg>
        <pc:picChg chg="add del mod">
          <ac:chgData name="Vrielink, Francis" userId="3d258d00-cfd8-41c5-9f04-1a5a39faef2f" providerId="ADAL" clId="{69650B37-CB07-4DA2-8C79-EC7FB5773775}" dt="2026-05-18T20:00:29.694" v="3950" actId="478"/>
          <ac:picMkLst>
            <pc:docMk/>
            <pc:sldMk cId="2709048002" sldId="1477"/>
            <ac:picMk id="5" creationId="{D6ACB4A0-828A-3F66-68E4-1181C4341F0D}"/>
          </ac:picMkLst>
        </pc:picChg>
      </pc:sldChg>
      <pc:sldChg chg="addSp modSp mod">
        <pc:chgData name="Vrielink, Francis" userId="3d258d00-cfd8-41c5-9f04-1a5a39faef2f" providerId="ADAL" clId="{69650B37-CB07-4DA2-8C79-EC7FB5773775}" dt="2026-05-18T18:42:49.053" v="1219" actId="1076"/>
        <pc:sldMkLst>
          <pc:docMk/>
          <pc:sldMk cId="4074911733" sldId="1478"/>
        </pc:sldMkLst>
        <pc:spChg chg="mod">
          <ac:chgData name="Vrielink, Francis" userId="3d258d00-cfd8-41c5-9f04-1a5a39faef2f" providerId="ADAL" clId="{69650B37-CB07-4DA2-8C79-EC7FB5773775}" dt="2026-05-16T16:36:35.448" v="460" actId="20577"/>
          <ac:spMkLst>
            <pc:docMk/>
            <pc:sldMk cId="4074911733" sldId="1478"/>
            <ac:spMk id="6" creationId="{00000000-0000-0000-0000-000000000000}"/>
          </ac:spMkLst>
        </pc:spChg>
        <pc:picChg chg="add mod">
          <ac:chgData name="Vrielink, Francis" userId="3d258d00-cfd8-41c5-9f04-1a5a39faef2f" providerId="ADAL" clId="{69650B37-CB07-4DA2-8C79-EC7FB5773775}" dt="2026-05-18T18:42:49.053" v="1219" actId="1076"/>
          <ac:picMkLst>
            <pc:docMk/>
            <pc:sldMk cId="4074911733" sldId="1478"/>
            <ac:picMk id="7" creationId="{4E3D5788-0B30-C87D-9035-057D2B14D401}"/>
          </ac:picMkLst>
        </pc:picChg>
      </pc:sldChg>
      <pc:sldChg chg="addSp modSp mod">
        <pc:chgData name="Vrielink, Francis" userId="3d258d00-cfd8-41c5-9f04-1a5a39faef2f" providerId="ADAL" clId="{69650B37-CB07-4DA2-8C79-EC7FB5773775}" dt="2026-05-18T18:49:45.975" v="1225" actId="1076"/>
        <pc:sldMkLst>
          <pc:docMk/>
          <pc:sldMk cId="4210467006" sldId="1479"/>
        </pc:sldMkLst>
        <pc:spChg chg="mod">
          <ac:chgData name="Vrielink, Francis" userId="3d258d00-cfd8-41c5-9f04-1a5a39faef2f" providerId="ADAL" clId="{69650B37-CB07-4DA2-8C79-EC7FB5773775}" dt="2026-05-16T16:36:41.437" v="467" actId="20577"/>
          <ac:spMkLst>
            <pc:docMk/>
            <pc:sldMk cId="4210467006" sldId="1479"/>
            <ac:spMk id="6" creationId="{00000000-0000-0000-0000-000000000000}"/>
          </ac:spMkLst>
        </pc:spChg>
        <pc:picChg chg="add mod">
          <ac:chgData name="Vrielink, Francis" userId="3d258d00-cfd8-41c5-9f04-1a5a39faef2f" providerId="ADAL" clId="{69650B37-CB07-4DA2-8C79-EC7FB5773775}" dt="2026-05-18T18:49:45.975" v="1225" actId="1076"/>
          <ac:picMkLst>
            <pc:docMk/>
            <pc:sldMk cId="4210467006" sldId="1479"/>
            <ac:picMk id="3" creationId="{F2BF9DA0-0FF6-234E-2FBD-BE9EC5E9D749}"/>
          </ac:picMkLst>
        </pc:picChg>
      </pc:sldChg>
      <pc:sldChg chg="modSp mod">
        <pc:chgData name="Vrielink, Francis" userId="3d258d00-cfd8-41c5-9f04-1a5a39faef2f" providerId="ADAL" clId="{69650B37-CB07-4DA2-8C79-EC7FB5773775}" dt="2026-05-18T19:51:38.593" v="3648" actId="1076"/>
        <pc:sldMkLst>
          <pc:docMk/>
          <pc:sldMk cId="2967928418" sldId="1511"/>
        </pc:sldMkLst>
        <pc:spChg chg="mod">
          <ac:chgData name="Vrielink, Francis" userId="3d258d00-cfd8-41c5-9f04-1a5a39faef2f" providerId="ADAL" clId="{69650B37-CB07-4DA2-8C79-EC7FB5773775}" dt="2026-05-16T19:38:56.728" v="719" actId="20577"/>
          <ac:spMkLst>
            <pc:docMk/>
            <pc:sldMk cId="2967928418" sldId="1511"/>
            <ac:spMk id="33" creationId="{AC757F5E-B016-F947-4518-7C6B9CC7EE04}"/>
          </ac:spMkLst>
        </pc:spChg>
        <pc:spChg chg="mod">
          <ac:chgData name="Vrielink, Francis" userId="3d258d00-cfd8-41c5-9f04-1a5a39faef2f" providerId="ADAL" clId="{69650B37-CB07-4DA2-8C79-EC7FB5773775}" dt="2026-05-16T19:40:06.178" v="777" actId="948"/>
          <ac:spMkLst>
            <pc:docMk/>
            <pc:sldMk cId="2967928418" sldId="1511"/>
            <ac:spMk id="34" creationId="{152372B3-00F5-781C-183E-6F2DDF35091D}"/>
          </ac:spMkLst>
        </pc:spChg>
        <pc:spChg chg="mod">
          <ac:chgData name="Vrielink, Francis" userId="3d258d00-cfd8-41c5-9f04-1a5a39faef2f" providerId="ADAL" clId="{69650B37-CB07-4DA2-8C79-EC7FB5773775}" dt="2026-05-16T19:39:15.643" v="751" actId="20577"/>
          <ac:spMkLst>
            <pc:docMk/>
            <pc:sldMk cId="2967928418" sldId="1511"/>
            <ac:spMk id="35" creationId="{37104C51-0232-62ED-4C6F-1447D06633EE}"/>
          </ac:spMkLst>
        </pc:spChg>
        <pc:spChg chg="mod">
          <ac:chgData name="Vrielink, Francis" userId="3d258d00-cfd8-41c5-9f04-1a5a39faef2f" providerId="ADAL" clId="{69650B37-CB07-4DA2-8C79-EC7FB5773775}" dt="2026-05-18T19:51:36.144" v="3647" actId="20577"/>
          <ac:spMkLst>
            <pc:docMk/>
            <pc:sldMk cId="2967928418" sldId="1511"/>
            <ac:spMk id="36" creationId="{D8EF981A-9BA7-0EB1-9B70-F7FBF2F7DF1C}"/>
          </ac:spMkLst>
        </pc:spChg>
        <pc:picChg chg="mod">
          <ac:chgData name="Vrielink, Francis" userId="3d258d00-cfd8-41c5-9f04-1a5a39faef2f" providerId="ADAL" clId="{69650B37-CB07-4DA2-8C79-EC7FB5773775}" dt="2026-05-18T19:51:38.593" v="3648" actId="1076"/>
          <ac:picMkLst>
            <pc:docMk/>
            <pc:sldMk cId="2967928418" sldId="1511"/>
            <ac:picMk id="9" creationId="{12AA7234-F8CD-1D8D-82C8-7D52B8C4BE7B}"/>
          </ac:picMkLst>
        </pc:picChg>
      </pc:sldChg>
      <pc:sldChg chg="addSp delSp modSp mod">
        <pc:chgData name="Vrielink, Francis" userId="3d258d00-cfd8-41c5-9f04-1a5a39faef2f" providerId="ADAL" clId="{69650B37-CB07-4DA2-8C79-EC7FB5773775}" dt="2026-05-18T19:56:28.076" v="3786" actId="14100"/>
        <pc:sldMkLst>
          <pc:docMk/>
          <pc:sldMk cId="1594331871" sldId="1512"/>
        </pc:sldMkLst>
        <pc:spChg chg="mod">
          <ac:chgData name="Vrielink, Francis" userId="3d258d00-cfd8-41c5-9f04-1a5a39faef2f" providerId="ADAL" clId="{69650B37-CB07-4DA2-8C79-EC7FB5773775}" dt="2026-05-16T19:31:45.688" v="609" actId="20577"/>
          <ac:spMkLst>
            <pc:docMk/>
            <pc:sldMk cId="1594331871" sldId="1512"/>
            <ac:spMk id="11" creationId="{CD78B488-E032-3F3E-C334-FB96F8D71FB2}"/>
          </ac:spMkLst>
        </pc:spChg>
        <pc:spChg chg="mod">
          <ac:chgData name="Vrielink, Francis" userId="3d258d00-cfd8-41c5-9f04-1a5a39faef2f" providerId="ADAL" clId="{69650B37-CB07-4DA2-8C79-EC7FB5773775}" dt="2026-05-16T19:32:14.121" v="656" actId="20577"/>
          <ac:spMkLst>
            <pc:docMk/>
            <pc:sldMk cId="1594331871" sldId="1512"/>
            <ac:spMk id="12" creationId="{E2476A93-B8D4-4E44-87FD-AFF601B2337C}"/>
          </ac:spMkLst>
        </pc:spChg>
        <pc:spChg chg="mod">
          <ac:chgData name="Vrielink, Francis" userId="3d258d00-cfd8-41c5-9f04-1a5a39faef2f" providerId="ADAL" clId="{69650B37-CB07-4DA2-8C79-EC7FB5773775}" dt="2026-05-16T19:32:41.873" v="668" actId="20577"/>
          <ac:spMkLst>
            <pc:docMk/>
            <pc:sldMk cId="1594331871" sldId="1512"/>
            <ac:spMk id="13" creationId="{4985FF45-EE56-11C3-E0CC-6BBB359031C0}"/>
          </ac:spMkLst>
        </pc:spChg>
        <pc:spChg chg="mod">
          <ac:chgData name="Vrielink, Francis" userId="3d258d00-cfd8-41c5-9f04-1a5a39faef2f" providerId="ADAL" clId="{69650B37-CB07-4DA2-8C79-EC7FB5773775}" dt="2026-05-16T19:32:50.857" v="679" actId="20577"/>
          <ac:spMkLst>
            <pc:docMk/>
            <pc:sldMk cId="1594331871" sldId="1512"/>
            <ac:spMk id="15" creationId="{6EA1F8B7-D4BC-D8B0-E6FD-F33ECB45A1DD}"/>
          </ac:spMkLst>
        </pc:spChg>
        <pc:spChg chg="mod">
          <ac:chgData name="Vrielink, Francis" userId="3d258d00-cfd8-41c5-9f04-1a5a39faef2f" providerId="ADAL" clId="{69650B37-CB07-4DA2-8C79-EC7FB5773775}" dt="2026-05-16T19:37:02.909" v="710" actId="14100"/>
          <ac:spMkLst>
            <pc:docMk/>
            <pc:sldMk cId="1594331871" sldId="1512"/>
            <ac:spMk id="16" creationId="{F53F294D-65CC-23A5-E4A1-B2132FCF814C}"/>
          </ac:spMkLst>
        </pc:spChg>
        <pc:spChg chg="mod">
          <ac:chgData name="Vrielink, Francis" userId="3d258d00-cfd8-41c5-9f04-1a5a39faef2f" providerId="ADAL" clId="{69650B37-CB07-4DA2-8C79-EC7FB5773775}" dt="2026-05-16T19:32:05.820" v="644" actId="20577"/>
          <ac:spMkLst>
            <pc:docMk/>
            <pc:sldMk cId="1594331871" sldId="1512"/>
            <ac:spMk id="17" creationId="{AB86235B-CBC0-F9DB-29F4-F23367831B1B}"/>
          </ac:spMkLst>
        </pc:spChg>
        <pc:spChg chg="add mod">
          <ac:chgData name="Vrielink, Francis" userId="3d258d00-cfd8-41c5-9f04-1a5a39faef2f" providerId="ADAL" clId="{69650B37-CB07-4DA2-8C79-EC7FB5773775}" dt="2026-05-16T19:36:46.455" v="709" actId="1076"/>
          <ac:spMkLst>
            <pc:docMk/>
            <pc:sldMk cId="1594331871" sldId="1512"/>
            <ac:spMk id="26" creationId="{20D67569-C1F8-7F47-FC59-5C6596E436EF}"/>
          </ac:spMkLst>
        </pc:spChg>
        <pc:picChg chg="add mod">
          <ac:chgData name="Vrielink, Francis" userId="3d258d00-cfd8-41c5-9f04-1a5a39faef2f" providerId="ADAL" clId="{69650B37-CB07-4DA2-8C79-EC7FB5773775}" dt="2026-05-18T19:56:28.076" v="3786" actId="14100"/>
          <ac:picMkLst>
            <pc:docMk/>
            <pc:sldMk cId="1594331871" sldId="1512"/>
            <ac:picMk id="4" creationId="{7C6AABFC-B391-F70E-03AB-410634B52CEB}"/>
          </ac:picMkLst>
        </pc:picChg>
        <pc:picChg chg="mod">
          <ac:chgData name="Vrielink, Francis" userId="3d258d00-cfd8-41c5-9f04-1a5a39faef2f" providerId="ADAL" clId="{69650B37-CB07-4DA2-8C79-EC7FB5773775}" dt="2026-05-16T19:33:40.147" v="692" actId="1076"/>
          <ac:picMkLst>
            <pc:docMk/>
            <pc:sldMk cId="1594331871" sldId="1512"/>
            <ac:picMk id="9" creationId="{E06C8F40-E030-859B-EFB0-2058A254FCD2}"/>
          </ac:picMkLst>
        </pc:picChg>
        <pc:picChg chg="add del mod">
          <ac:chgData name="Vrielink, Francis" userId="3d258d00-cfd8-41c5-9f04-1a5a39faef2f" providerId="ADAL" clId="{69650B37-CB07-4DA2-8C79-EC7FB5773775}" dt="2026-05-18T19:56:16.014" v="3779" actId="478"/>
          <ac:picMkLst>
            <pc:docMk/>
            <pc:sldMk cId="1594331871" sldId="1512"/>
            <ac:picMk id="21" creationId="{F5CACE35-7402-DE72-A234-A52B3CA9118C}"/>
          </ac:picMkLst>
        </pc:picChg>
        <pc:picChg chg="add mod">
          <ac:chgData name="Vrielink, Francis" userId="3d258d00-cfd8-41c5-9f04-1a5a39faef2f" providerId="ADAL" clId="{69650B37-CB07-4DA2-8C79-EC7FB5773775}" dt="2026-05-16T19:36:13.348" v="700" actId="14100"/>
          <ac:picMkLst>
            <pc:docMk/>
            <pc:sldMk cId="1594331871" sldId="1512"/>
            <ac:picMk id="23" creationId="{1E6F8EF9-035D-D096-521C-D05BD7F53492}"/>
          </ac:picMkLst>
        </pc:picChg>
        <pc:picChg chg="add mod">
          <ac:chgData name="Vrielink, Francis" userId="3d258d00-cfd8-41c5-9f04-1a5a39faef2f" providerId="ADAL" clId="{69650B37-CB07-4DA2-8C79-EC7FB5773775}" dt="2026-05-16T19:36:19.007" v="703" actId="1076"/>
          <ac:picMkLst>
            <pc:docMk/>
            <pc:sldMk cId="1594331871" sldId="1512"/>
            <ac:picMk id="25" creationId="{801E3BD9-C7ED-0EFA-E499-AC97887D203F}"/>
          </ac:picMkLst>
        </pc:picChg>
      </pc:sldChg>
      <pc:sldChg chg="del">
        <pc:chgData name="Vrielink, Francis" userId="3d258d00-cfd8-41c5-9f04-1a5a39faef2f" providerId="ADAL" clId="{69650B37-CB07-4DA2-8C79-EC7FB5773775}" dt="2026-05-16T16:37:07.434" v="486" actId="2696"/>
        <pc:sldMkLst>
          <pc:docMk/>
          <pc:sldMk cId="3112181829" sldId="1515"/>
        </pc:sldMkLst>
      </pc:sldChg>
      <pc:sldChg chg="modSp mod">
        <pc:chgData name="Vrielink, Francis" userId="3d258d00-cfd8-41c5-9f04-1a5a39faef2f" providerId="ADAL" clId="{69650B37-CB07-4DA2-8C79-EC7FB5773775}" dt="2026-05-16T16:36:48.790" v="481" actId="20577"/>
        <pc:sldMkLst>
          <pc:docMk/>
          <pc:sldMk cId="164643335" sldId="1519"/>
        </pc:sldMkLst>
        <pc:spChg chg="mod">
          <ac:chgData name="Vrielink, Francis" userId="3d258d00-cfd8-41c5-9f04-1a5a39faef2f" providerId="ADAL" clId="{69650B37-CB07-4DA2-8C79-EC7FB5773775}" dt="2026-05-16T16:36:48.790" v="481" actId="20577"/>
          <ac:spMkLst>
            <pc:docMk/>
            <pc:sldMk cId="164643335" sldId="1519"/>
            <ac:spMk id="6" creationId="{00000000-0000-0000-0000-000000000000}"/>
          </ac:spMkLst>
        </pc:spChg>
      </pc:sldChg>
      <pc:sldChg chg="addSp delSp modSp mod">
        <pc:chgData name="Vrielink, Francis" userId="3d258d00-cfd8-41c5-9f04-1a5a39faef2f" providerId="ADAL" clId="{69650B37-CB07-4DA2-8C79-EC7FB5773775}" dt="2026-05-18T19:55:05.958" v="3770" actId="20577"/>
        <pc:sldMkLst>
          <pc:docMk/>
          <pc:sldMk cId="1530054038" sldId="1520"/>
        </pc:sldMkLst>
        <pc:spChg chg="mod">
          <ac:chgData name="Vrielink, Francis" userId="3d258d00-cfd8-41c5-9f04-1a5a39faef2f" providerId="ADAL" clId="{69650B37-CB07-4DA2-8C79-EC7FB5773775}" dt="2026-05-18T19:55:05.958" v="3770" actId="20577"/>
          <ac:spMkLst>
            <pc:docMk/>
            <pc:sldMk cId="1530054038" sldId="1520"/>
            <ac:spMk id="20" creationId="{B9B966D3-FBFD-85D6-7654-1896F28271AA}"/>
          </ac:spMkLst>
        </pc:spChg>
        <pc:spChg chg="mod">
          <ac:chgData name="Vrielink, Francis" userId="3d258d00-cfd8-41c5-9f04-1a5a39faef2f" providerId="ADAL" clId="{69650B37-CB07-4DA2-8C79-EC7FB5773775}" dt="2026-05-16T19:29:15.306" v="544" actId="255"/>
          <ac:spMkLst>
            <pc:docMk/>
            <pc:sldMk cId="1530054038" sldId="1520"/>
            <ac:spMk id="33" creationId="{AC757F5E-B016-F947-4518-7C6B9CC7EE04}"/>
          </ac:spMkLst>
        </pc:spChg>
        <pc:spChg chg="mod">
          <ac:chgData name="Vrielink, Francis" userId="3d258d00-cfd8-41c5-9f04-1a5a39faef2f" providerId="ADAL" clId="{69650B37-CB07-4DA2-8C79-EC7FB5773775}" dt="2026-05-16T19:29:10.650" v="543" actId="255"/>
          <ac:spMkLst>
            <pc:docMk/>
            <pc:sldMk cId="1530054038" sldId="1520"/>
            <ac:spMk id="34" creationId="{152372B3-00F5-781C-183E-6F2DDF35091D}"/>
          </ac:spMkLst>
        </pc:spChg>
        <pc:spChg chg="mod">
          <ac:chgData name="Vrielink, Francis" userId="3d258d00-cfd8-41c5-9f04-1a5a39faef2f" providerId="ADAL" clId="{69650B37-CB07-4DA2-8C79-EC7FB5773775}" dt="2026-05-16T19:31:26.970" v="595" actId="20577"/>
          <ac:spMkLst>
            <pc:docMk/>
            <pc:sldMk cId="1530054038" sldId="1520"/>
            <ac:spMk id="35" creationId="{37104C51-0232-62ED-4C6F-1447D06633EE}"/>
          </ac:spMkLst>
        </pc:spChg>
        <pc:spChg chg="mod">
          <ac:chgData name="Vrielink, Francis" userId="3d258d00-cfd8-41c5-9f04-1a5a39faef2f" providerId="ADAL" clId="{69650B37-CB07-4DA2-8C79-EC7FB5773775}" dt="2026-05-16T19:31:28.523" v="596" actId="20577"/>
          <ac:spMkLst>
            <pc:docMk/>
            <pc:sldMk cId="1530054038" sldId="1520"/>
            <ac:spMk id="36" creationId="{D8EF981A-9BA7-0EB1-9B70-F7FBF2F7DF1C}"/>
          </ac:spMkLst>
        </pc:spChg>
        <pc:spChg chg="mod">
          <ac:chgData name="Vrielink, Francis" userId="3d258d00-cfd8-41c5-9f04-1a5a39faef2f" providerId="ADAL" clId="{69650B37-CB07-4DA2-8C79-EC7FB5773775}" dt="2026-05-16T19:29:54.513" v="586" actId="1076"/>
          <ac:spMkLst>
            <pc:docMk/>
            <pc:sldMk cId="1530054038" sldId="1520"/>
            <ac:spMk id="50" creationId="{D5AFD630-59B7-30DA-DDCC-AA99E9C7842C}"/>
          </ac:spMkLst>
        </pc:spChg>
        <pc:spChg chg="mod">
          <ac:chgData name="Vrielink, Francis" userId="3d258d00-cfd8-41c5-9f04-1a5a39faef2f" providerId="ADAL" clId="{69650B37-CB07-4DA2-8C79-EC7FB5773775}" dt="2026-05-16T19:30:11.366" v="591" actId="14100"/>
          <ac:spMkLst>
            <pc:docMk/>
            <pc:sldMk cId="1530054038" sldId="1520"/>
            <ac:spMk id="53" creationId="{B69BDFFD-BEC2-31EE-3119-30A99A3FC4B1}"/>
          </ac:spMkLst>
        </pc:spChg>
        <pc:spChg chg="mod">
          <ac:chgData name="Vrielink, Francis" userId="3d258d00-cfd8-41c5-9f04-1a5a39faef2f" providerId="ADAL" clId="{69650B37-CB07-4DA2-8C79-EC7FB5773775}" dt="2026-05-16T19:30:15.643" v="592" actId="1076"/>
          <ac:spMkLst>
            <pc:docMk/>
            <pc:sldMk cId="1530054038" sldId="1520"/>
            <ac:spMk id="54" creationId="{6225CB49-E8FE-E258-8A75-A7EF382639D4}"/>
          </ac:spMkLst>
        </pc:spChg>
        <pc:spChg chg="mod">
          <ac:chgData name="Vrielink, Francis" userId="3d258d00-cfd8-41c5-9f04-1a5a39faef2f" providerId="ADAL" clId="{69650B37-CB07-4DA2-8C79-EC7FB5773775}" dt="2026-05-16T19:29:57.805" v="587" actId="14100"/>
          <ac:spMkLst>
            <pc:docMk/>
            <pc:sldMk cId="1530054038" sldId="1520"/>
            <ac:spMk id="58" creationId="{EC6B2450-0B59-1254-BE76-1F7E00205565}"/>
          </ac:spMkLst>
        </pc:spChg>
        <pc:picChg chg="add del mod">
          <ac:chgData name="Vrielink, Francis" userId="3d258d00-cfd8-41c5-9f04-1a5a39faef2f" providerId="ADAL" clId="{69650B37-CB07-4DA2-8C79-EC7FB5773775}" dt="2026-05-18T19:54:43.215" v="3735" actId="478"/>
          <ac:picMkLst>
            <pc:docMk/>
            <pc:sldMk cId="1530054038" sldId="1520"/>
            <ac:picMk id="9" creationId="{B20FB2F4-A3A0-32AF-FB41-07ACFE11B508}"/>
          </ac:picMkLst>
        </pc:picChg>
        <pc:picChg chg="mod">
          <ac:chgData name="Vrielink, Francis" userId="3d258d00-cfd8-41c5-9f04-1a5a39faef2f" providerId="ADAL" clId="{69650B37-CB07-4DA2-8C79-EC7FB5773775}" dt="2026-05-18T19:54:50.608" v="3740" actId="1076"/>
          <ac:picMkLst>
            <pc:docMk/>
            <pc:sldMk cId="1530054038" sldId="1520"/>
            <ac:picMk id="19" creationId="{A1810F3E-392B-EE91-A998-C50CE36154A2}"/>
          </ac:picMkLst>
        </pc:picChg>
      </pc:sldChg>
      <pc:sldChg chg="del">
        <pc:chgData name="Vrielink, Francis" userId="3d258d00-cfd8-41c5-9f04-1a5a39faef2f" providerId="ADAL" clId="{69650B37-CB07-4DA2-8C79-EC7FB5773775}" dt="2026-05-16T19:44:31.570" v="926" actId="47"/>
        <pc:sldMkLst>
          <pc:docMk/>
          <pc:sldMk cId="3006462251" sldId="1521"/>
        </pc:sldMkLst>
      </pc:sldChg>
      <pc:sldChg chg="add del">
        <pc:chgData name="Vrielink, Francis" userId="3d258d00-cfd8-41c5-9f04-1a5a39faef2f" providerId="ADAL" clId="{69650B37-CB07-4DA2-8C79-EC7FB5773775}" dt="2026-05-16T19:42:16.758" v="880" actId="47"/>
        <pc:sldMkLst>
          <pc:docMk/>
          <pc:sldMk cId="162711883" sldId="1530"/>
        </pc:sldMkLst>
      </pc:sldChg>
      <pc:sldChg chg="addSp modSp add mod">
        <pc:chgData name="Vrielink, Francis" userId="3d258d00-cfd8-41c5-9f04-1a5a39faef2f" providerId="ADAL" clId="{69650B37-CB07-4DA2-8C79-EC7FB5773775}" dt="2026-05-18T19:57:43.588" v="3799" actId="1076"/>
        <pc:sldMkLst>
          <pc:docMk/>
          <pc:sldMk cId="2674818992" sldId="1531"/>
        </pc:sldMkLst>
        <pc:spChg chg="mod">
          <ac:chgData name="Vrielink, Francis" userId="3d258d00-cfd8-41c5-9f04-1a5a39faef2f" providerId="ADAL" clId="{69650B37-CB07-4DA2-8C79-EC7FB5773775}" dt="2026-05-16T19:41:07.844" v="830" actId="14100"/>
          <ac:spMkLst>
            <pc:docMk/>
            <pc:sldMk cId="2674818992" sldId="1531"/>
            <ac:spMk id="33" creationId="{AC757F5E-B016-F947-4518-7C6B9CC7EE04}"/>
          </ac:spMkLst>
        </pc:spChg>
        <pc:spChg chg="mod">
          <ac:chgData name="Vrielink, Francis" userId="3d258d00-cfd8-41c5-9f04-1a5a39faef2f" providerId="ADAL" clId="{69650B37-CB07-4DA2-8C79-EC7FB5773775}" dt="2026-05-16T19:41:14.904" v="835" actId="20577"/>
          <ac:spMkLst>
            <pc:docMk/>
            <pc:sldMk cId="2674818992" sldId="1531"/>
            <ac:spMk id="34" creationId="{152372B3-00F5-781C-183E-6F2DDF35091D}"/>
          </ac:spMkLst>
        </pc:spChg>
        <pc:spChg chg="mod">
          <ac:chgData name="Vrielink, Francis" userId="3d258d00-cfd8-41c5-9f04-1a5a39faef2f" providerId="ADAL" clId="{69650B37-CB07-4DA2-8C79-EC7FB5773775}" dt="2026-05-18T19:53:42.932" v="3723" actId="20577"/>
          <ac:spMkLst>
            <pc:docMk/>
            <pc:sldMk cId="2674818992" sldId="1531"/>
            <ac:spMk id="35" creationId="{37104C51-0232-62ED-4C6F-1447D06633EE}"/>
          </ac:spMkLst>
        </pc:spChg>
        <pc:spChg chg="mod">
          <ac:chgData name="Vrielink, Francis" userId="3d258d00-cfd8-41c5-9f04-1a5a39faef2f" providerId="ADAL" clId="{69650B37-CB07-4DA2-8C79-EC7FB5773775}" dt="2026-05-16T19:41:53.761" v="879" actId="20577"/>
          <ac:spMkLst>
            <pc:docMk/>
            <pc:sldMk cId="2674818992" sldId="1531"/>
            <ac:spMk id="36" creationId="{D8EF981A-9BA7-0EB1-9B70-F7FBF2F7DF1C}"/>
          </ac:spMkLst>
        </pc:spChg>
        <pc:picChg chg="add mod">
          <ac:chgData name="Vrielink, Francis" userId="3d258d00-cfd8-41c5-9f04-1a5a39faef2f" providerId="ADAL" clId="{69650B37-CB07-4DA2-8C79-EC7FB5773775}" dt="2026-05-18T19:53:38.933" v="3720" actId="1076"/>
          <ac:picMkLst>
            <pc:docMk/>
            <pc:sldMk cId="2674818992" sldId="1531"/>
            <ac:picMk id="9" creationId="{1D0A947A-039C-2BDB-C143-F7250ADA0970}"/>
          </ac:picMkLst>
        </pc:picChg>
        <pc:picChg chg="mod">
          <ac:chgData name="Vrielink, Francis" userId="3d258d00-cfd8-41c5-9f04-1a5a39faef2f" providerId="ADAL" clId="{69650B37-CB07-4DA2-8C79-EC7FB5773775}" dt="2026-05-18T19:57:43.588" v="3799" actId="1076"/>
          <ac:picMkLst>
            <pc:docMk/>
            <pc:sldMk cId="2674818992" sldId="1531"/>
            <ac:picMk id="18" creationId="{2C8B2E90-84C1-29B7-848E-28E001F4489B}"/>
          </ac:picMkLst>
        </pc:picChg>
      </pc:sldChg>
      <pc:sldChg chg="modSp add mod">
        <pc:chgData name="Vrielink, Francis" userId="3d258d00-cfd8-41c5-9f04-1a5a39faef2f" providerId="ADAL" clId="{69650B37-CB07-4DA2-8C79-EC7FB5773775}" dt="2026-05-16T19:44:20.062" v="925" actId="20577"/>
        <pc:sldMkLst>
          <pc:docMk/>
          <pc:sldMk cId="3050093229" sldId="1532"/>
        </pc:sldMkLst>
        <pc:spChg chg="mod">
          <ac:chgData name="Vrielink, Francis" userId="3d258d00-cfd8-41c5-9f04-1a5a39faef2f" providerId="ADAL" clId="{69650B37-CB07-4DA2-8C79-EC7FB5773775}" dt="2026-05-16T19:43:14.727" v="883" actId="20577"/>
          <ac:spMkLst>
            <pc:docMk/>
            <pc:sldMk cId="3050093229" sldId="1532"/>
            <ac:spMk id="33" creationId="{AC757F5E-B016-F947-4518-7C6B9CC7EE04}"/>
          </ac:spMkLst>
        </pc:spChg>
        <pc:spChg chg="mod">
          <ac:chgData name="Vrielink, Francis" userId="3d258d00-cfd8-41c5-9f04-1a5a39faef2f" providerId="ADAL" clId="{69650B37-CB07-4DA2-8C79-EC7FB5773775}" dt="2026-05-16T19:43:18.325" v="887" actId="20577"/>
          <ac:spMkLst>
            <pc:docMk/>
            <pc:sldMk cId="3050093229" sldId="1532"/>
            <ac:spMk id="34" creationId="{152372B3-00F5-781C-183E-6F2DDF35091D}"/>
          </ac:spMkLst>
        </pc:spChg>
        <pc:spChg chg="mod">
          <ac:chgData name="Vrielink, Francis" userId="3d258d00-cfd8-41c5-9f04-1a5a39faef2f" providerId="ADAL" clId="{69650B37-CB07-4DA2-8C79-EC7FB5773775}" dt="2026-05-16T19:43:25.895" v="906" actId="20577"/>
          <ac:spMkLst>
            <pc:docMk/>
            <pc:sldMk cId="3050093229" sldId="1532"/>
            <ac:spMk id="35" creationId="{37104C51-0232-62ED-4C6F-1447D06633EE}"/>
          </ac:spMkLst>
        </pc:spChg>
        <pc:spChg chg="mod">
          <ac:chgData name="Vrielink, Francis" userId="3d258d00-cfd8-41c5-9f04-1a5a39faef2f" providerId="ADAL" clId="{69650B37-CB07-4DA2-8C79-EC7FB5773775}" dt="2026-05-16T19:44:20.062" v="925" actId="20577"/>
          <ac:spMkLst>
            <pc:docMk/>
            <pc:sldMk cId="3050093229" sldId="1532"/>
            <ac:spMk id="36" creationId="{D8EF981A-9BA7-0EB1-9B70-F7FBF2F7DF1C}"/>
          </ac:spMkLst>
        </pc:spChg>
      </pc:sldChg>
      <pc:sldChg chg="addSp delSp modSp add mod">
        <pc:chgData name="Vrielink, Francis" userId="3d258d00-cfd8-41c5-9f04-1a5a39faef2f" providerId="ADAL" clId="{69650B37-CB07-4DA2-8C79-EC7FB5773775}" dt="2026-05-18T19:55:39.757" v="3778" actId="1076"/>
        <pc:sldMkLst>
          <pc:docMk/>
          <pc:sldMk cId="2807701561" sldId="1533"/>
        </pc:sldMkLst>
        <pc:spChg chg="mod">
          <ac:chgData name="Vrielink, Francis" userId="3d258d00-cfd8-41c5-9f04-1a5a39faef2f" providerId="ADAL" clId="{69650B37-CB07-4DA2-8C79-EC7FB5773775}" dt="2026-05-16T19:46:18.313" v="951" actId="1076"/>
          <ac:spMkLst>
            <pc:docMk/>
            <pc:sldMk cId="2807701561" sldId="1533"/>
            <ac:spMk id="10" creationId="{EC0CC1D0-FE60-F840-73E9-0CE7E683D1F2}"/>
          </ac:spMkLst>
        </pc:spChg>
        <pc:spChg chg="mod">
          <ac:chgData name="Vrielink, Francis" userId="3d258d00-cfd8-41c5-9f04-1a5a39faef2f" providerId="ADAL" clId="{69650B37-CB07-4DA2-8C79-EC7FB5773775}" dt="2026-05-16T19:46:24.513" v="952" actId="1076"/>
          <ac:spMkLst>
            <pc:docMk/>
            <pc:sldMk cId="2807701561" sldId="1533"/>
            <ac:spMk id="11" creationId="{CD78B488-E032-3F3E-C334-FB96F8D71FB2}"/>
          </ac:spMkLst>
        </pc:spChg>
        <pc:spChg chg="mod">
          <ac:chgData name="Vrielink, Francis" userId="3d258d00-cfd8-41c5-9f04-1a5a39faef2f" providerId="ADAL" clId="{69650B37-CB07-4DA2-8C79-EC7FB5773775}" dt="2026-05-16T19:46:28.738" v="959" actId="20577"/>
          <ac:spMkLst>
            <pc:docMk/>
            <pc:sldMk cId="2807701561" sldId="1533"/>
            <ac:spMk id="12" creationId="{E2476A93-B8D4-4E44-87FD-AFF601B2337C}"/>
          </ac:spMkLst>
        </pc:spChg>
        <pc:spChg chg="mod">
          <ac:chgData name="Vrielink, Francis" userId="3d258d00-cfd8-41c5-9f04-1a5a39faef2f" providerId="ADAL" clId="{69650B37-CB07-4DA2-8C79-EC7FB5773775}" dt="2026-05-16T19:53:43.656" v="1033" actId="20577"/>
          <ac:spMkLst>
            <pc:docMk/>
            <pc:sldMk cId="2807701561" sldId="1533"/>
            <ac:spMk id="13" creationId="{4985FF45-EE56-11C3-E0CC-6BBB359031C0}"/>
          </ac:spMkLst>
        </pc:spChg>
        <pc:spChg chg="mod">
          <ac:chgData name="Vrielink, Francis" userId="3d258d00-cfd8-41c5-9f04-1a5a39faef2f" providerId="ADAL" clId="{69650B37-CB07-4DA2-8C79-EC7FB5773775}" dt="2026-05-16T19:56:41.632" v="1044" actId="20577"/>
          <ac:spMkLst>
            <pc:docMk/>
            <pc:sldMk cId="2807701561" sldId="1533"/>
            <ac:spMk id="15" creationId="{6EA1F8B7-D4BC-D8B0-E6FD-F33ECB45A1DD}"/>
          </ac:spMkLst>
        </pc:spChg>
        <pc:spChg chg="mod">
          <ac:chgData name="Vrielink, Francis" userId="3d258d00-cfd8-41c5-9f04-1a5a39faef2f" providerId="ADAL" clId="{69650B37-CB07-4DA2-8C79-EC7FB5773775}" dt="2026-05-16T19:47:12.369" v="1015" actId="14100"/>
          <ac:spMkLst>
            <pc:docMk/>
            <pc:sldMk cId="2807701561" sldId="1533"/>
            <ac:spMk id="16" creationId="{F53F294D-65CC-23A5-E4A1-B2132FCF814C}"/>
          </ac:spMkLst>
        </pc:spChg>
        <pc:spChg chg="mod">
          <ac:chgData name="Vrielink, Francis" userId="3d258d00-cfd8-41c5-9f04-1a5a39faef2f" providerId="ADAL" clId="{69650B37-CB07-4DA2-8C79-EC7FB5773775}" dt="2026-05-16T19:47:30.905" v="1017" actId="1076"/>
          <ac:spMkLst>
            <pc:docMk/>
            <pc:sldMk cId="2807701561" sldId="1533"/>
            <ac:spMk id="17" creationId="{AB86235B-CBC0-F9DB-29F4-F23367831B1B}"/>
          </ac:spMkLst>
        </pc:spChg>
        <pc:picChg chg="add mod">
          <ac:chgData name="Vrielink, Francis" userId="3d258d00-cfd8-41c5-9f04-1a5a39faef2f" providerId="ADAL" clId="{69650B37-CB07-4DA2-8C79-EC7FB5773775}" dt="2026-05-18T19:55:39.757" v="3778" actId="1076"/>
          <ac:picMkLst>
            <pc:docMk/>
            <pc:sldMk cId="2807701561" sldId="1533"/>
            <ac:picMk id="4" creationId="{DA1667B2-C996-8B37-4816-4F5DDD6FC3EE}"/>
          </ac:picMkLst>
        </pc:picChg>
        <pc:picChg chg="add del mod">
          <ac:chgData name="Vrielink, Francis" userId="3d258d00-cfd8-41c5-9f04-1a5a39faef2f" providerId="ADAL" clId="{69650B37-CB07-4DA2-8C79-EC7FB5773775}" dt="2026-05-18T19:55:26.898" v="3772" actId="478"/>
          <ac:picMkLst>
            <pc:docMk/>
            <pc:sldMk cId="2807701561" sldId="1533"/>
            <ac:picMk id="21" creationId="{5253E7CB-6365-1BC1-F0F8-A14839E3D563}"/>
          </ac:picMkLst>
        </pc:picChg>
        <pc:picChg chg="add mod">
          <ac:chgData name="Vrielink, Francis" userId="3d258d00-cfd8-41c5-9f04-1a5a39faef2f" providerId="ADAL" clId="{69650B37-CB07-4DA2-8C79-EC7FB5773775}" dt="2026-05-16T19:53:50.717" v="1036" actId="14100"/>
          <ac:picMkLst>
            <pc:docMk/>
            <pc:sldMk cId="2807701561" sldId="1533"/>
            <ac:picMk id="23" creationId="{856022EA-DF4D-D20E-56C6-2DE90A721160}"/>
          </ac:picMkLst>
        </pc:picChg>
        <pc:picChg chg="add mod">
          <ac:chgData name="Vrielink, Francis" userId="3d258d00-cfd8-41c5-9f04-1a5a39faef2f" providerId="ADAL" clId="{69650B37-CB07-4DA2-8C79-EC7FB5773775}" dt="2026-05-16T19:57:09" v="1049" actId="14100"/>
          <ac:picMkLst>
            <pc:docMk/>
            <pc:sldMk cId="2807701561" sldId="1533"/>
            <ac:picMk id="25" creationId="{C0F33F43-2840-865A-5984-43E62917266A}"/>
          </ac:picMkLst>
        </pc:picChg>
      </pc:sldChg>
      <pc:sldChg chg="add">
        <pc:chgData name="Vrielink, Francis" userId="3d258d00-cfd8-41c5-9f04-1a5a39faef2f" providerId="ADAL" clId="{69650B37-CB07-4DA2-8C79-EC7FB5773775}" dt="2026-05-16T16:37:15.194" v="487" actId="2890"/>
        <pc:sldMkLst>
          <pc:docMk/>
          <pc:sldMk cId="2533148226" sldId="1534"/>
        </pc:sldMkLst>
      </pc:sldChg>
      <pc:sldChg chg="addSp delSp modSp mod ord">
        <pc:chgData name="Vrielink, Francis" userId="3d258d00-cfd8-41c5-9f04-1a5a39faef2f" providerId="ADAL" clId="{69650B37-CB07-4DA2-8C79-EC7FB5773775}" dt="2026-05-18T19:57:28.702" v="3798" actId="1076"/>
        <pc:sldMkLst>
          <pc:docMk/>
          <pc:sldMk cId="1179290953" sldId="1537"/>
        </pc:sldMkLst>
        <pc:spChg chg="mod">
          <ac:chgData name="Vrielink, Francis" userId="3d258d00-cfd8-41c5-9f04-1a5a39faef2f" providerId="ADAL" clId="{69650B37-CB07-4DA2-8C79-EC7FB5773775}" dt="2026-05-18T16:07:50.013" v="1128" actId="20577"/>
          <ac:spMkLst>
            <pc:docMk/>
            <pc:sldMk cId="1179290953" sldId="1537"/>
            <ac:spMk id="4" creationId="{D36CDCC8-D80A-3CA3-9903-EC310613197D}"/>
          </ac:spMkLst>
        </pc:spChg>
        <pc:picChg chg="add mod">
          <ac:chgData name="Vrielink, Francis" userId="3d258d00-cfd8-41c5-9f04-1a5a39faef2f" providerId="ADAL" clId="{69650B37-CB07-4DA2-8C79-EC7FB5773775}" dt="2026-05-18T18:32:19.109" v="1196" actId="1076"/>
          <ac:picMkLst>
            <pc:docMk/>
            <pc:sldMk cId="1179290953" sldId="1537"/>
            <ac:picMk id="24" creationId="{7DA33D13-8BFB-B338-1928-81941C418723}"/>
          </ac:picMkLst>
        </pc:picChg>
        <pc:picChg chg="add mod">
          <ac:chgData name="Vrielink, Francis" userId="3d258d00-cfd8-41c5-9f04-1a5a39faef2f" providerId="ADAL" clId="{69650B37-CB07-4DA2-8C79-EC7FB5773775}" dt="2026-05-18T19:57:28.702" v="3798" actId="1076"/>
          <ac:picMkLst>
            <pc:docMk/>
            <pc:sldMk cId="1179290953" sldId="1537"/>
            <ac:picMk id="25" creationId="{FFFEC2B5-AAA1-E400-3608-A04E6ADA2507}"/>
          </ac:picMkLst>
        </pc:picChg>
        <pc:picChg chg="del">
          <ac:chgData name="Vrielink, Francis" userId="3d258d00-cfd8-41c5-9f04-1a5a39faef2f" providerId="ADAL" clId="{69650B37-CB07-4DA2-8C79-EC7FB5773775}" dt="2026-05-18T18:32:06.537" v="1189" actId="478"/>
          <ac:picMkLst>
            <pc:docMk/>
            <pc:sldMk cId="1179290953" sldId="1537"/>
            <ac:picMk id="37" creationId="{09BB5628-89CF-AC13-1C8A-2C93599D0D4E}"/>
          </ac:picMkLst>
        </pc:picChg>
        <pc:picChg chg="del mod">
          <ac:chgData name="Vrielink, Francis" userId="3d258d00-cfd8-41c5-9f04-1a5a39faef2f" providerId="ADAL" clId="{69650B37-CB07-4DA2-8C79-EC7FB5773775}" dt="2026-05-18T19:57:14.255" v="3791" actId="478"/>
          <ac:picMkLst>
            <pc:docMk/>
            <pc:sldMk cId="1179290953" sldId="1537"/>
            <ac:picMk id="41" creationId="{78F97476-0443-99DD-F630-83305D703392}"/>
          </ac:picMkLst>
        </pc:pic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52:13.831" v="28" actId="20577"/>
      <pc:docMkLst>
        <pc:docMk/>
      </pc:docMkLst>
      <pc:sldChg chg="modSp mod">
        <pc:chgData name="Vrielink, Francis" userId="3d258d00-cfd8-41c5-9f04-1a5a39faef2f" providerId="ADAL" clId="{F8A864A6-18CA-458F-B94E-FBF7ADA906FF}" dt="2026-04-15T11:52:13.831" v="28" actId="20577"/>
        <pc:sldMkLst>
          <pc:docMk/>
          <pc:sldMk cId="323006580" sldId="548"/>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Harmsel ter, Marjan" userId="5bf7b4e5-383a-4bf6-a1ba-3724f9cc09cb" providerId="ADAL" clId="{7667DC48-2406-4F94-BA94-5BF632662154}"/>
    <pc:docChg chg="modSld">
      <pc:chgData name="Harmsel ter, Marjan" userId="5bf7b4e5-383a-4bf6-a1ba-3724f9cc09cb" providerId="ADAL" clId="{7667DC48-2406-4F94-BA94-5BF632662154}" dt="2026-05-19T07:20:22.218" v="19" actId="20577"/>
      <pc:docMkLst>
        <pc:docMk/>
      </pc:docMkLst>
      <pc:sldChg chg="modSp mod">
        <pc:chgData name="Harmsel ter, Marjan" userId="5bf7b4e5-383a-4bf6-a1ba-3724f9cc09cb" providerId="ADAL" clId="{7667DC48-2406-4F94-BA94-5BF632662154}" dt="2026-05-19T07:18:21.502" v="0" actId="1076"/>
        <pc:sldMkLst>
          <pc:docMk/>
          <pc:sldMk cId="2967928418" sldId="1511"/>
        </pc:sldMkLst>
        <pc:spChg chg="mod">
          <ac:chgData name="Harmsel ter, Marjan" userId="5bf7b4e5-383a-4bf6-a1ba-3724f9cc09cb" providerId="ADAL" clId="{7667DC48-2406-4F94-BA94-5BF632662154}" dt="2026-05-19T07:18:21.502" v="0" actId="1076"/>
          <ac:spMkLst>
            <pc:docMk/>
            <pc:sldMk cId="2967928418" sldId="1511"/>
            <ac:spMk id="34" creationId="{152372B3-00F5-781C-183E-6F2DDF35091D}"/>
          </ac:spMkLst>
        </pc:spChg>
      </pc:sldChg>
      <pc:sldChg chg="modSp mod">
        <pc:chgData name="Harmsel ter, Marjan" userId="5bf7b4e5-383a-4bf6-a1ba-3724f9cc09cb" providerId="ADAL" clId="{7667DC48-2406-4F94-BA94-5BF632662154}" dt="2026-05-19T07:20:04.099" v="4" actId="1076"/>
        <pc:sldMkLst>
          <pc:docMk/>
          <pc:sldMk cId="1179290953" sldId="1537"/>
        </pc:sldMkLst>
        <pc:spChg chg="mod">
          <ac:chgData name="Harmsel ter, Marjan" userId="5bf7b4e5-383a-4bf6-a1ba-3724f9cc09cb" providerId="ADAL" clId="{7667DC48-2406-4F94-BA94-5BF632662154}" dt="2026-05-19T07:20:04.099" v="4" actId="1076"/>
          <ac:spMkLst>
            <pc:docMk/>
            <pc:sldMk cId="1179290953" sldId="1537"/>
            <ac:spMk id="12" creationId="{E2476A93-B8D4-4E44-87FD-AFF601B2337C}"/>
          </ac:spMkLst>
        </pc:spChg>
        <pc:spChg chg="mod">
          <ac:chgData name="Harmsel ter, Marjan" userId="5bf7b4e5-383a-4bf6-a1ba-3724f9cc09cb" providerId="ADAL" clId="{7667DC48-2406-4F94-BA94-5BF632662154}" dt="2026-05-19T07:20:01.380" v="3" actId="1076"/>
          <ac:spMkLst>
            <pc:docMk/>
            <pc:sldMk cId="1179290953" sldId="1537"/>
            <ac:spMk id="13" creationId="{4985FF45-EE56-11C3-E0CC-6BBB359031C0}"/>
          </ac:spMkLst>
        </pc:spChg>
        <pc:spChg chg="mod">
          <ac:chgData name="Harmsel ter, Marjan" userId="5bf7b4e5-383a-4bf6-a1ba-3724f9cc09cb" providerId="ADAL" clId="{7667DC48-2406-4F94-BA94-5BF632662154}" dt="2026-05-19T07:19:58.972" v="2" actId="1076"/>
          <ac:spMkLst>
            <pc:docMk/>
            <pc:sldMk cId="1179290953" sldId="1537"/>
            <ac:spMk id="15" creationId="{6EA1F8B7-D4BC-D8B0-E6FD-F33ECB45A1DD}"/>
          </ac:spMkLst>
        </pc:spChg>
      </pc:sldChg>
      <pc:sldChg chg="modSp mod">
        <pc:chgData name="Harmsel ter, Marjan" userId="5bf7b4e5-383a-4bf6-a1ba-3724f9cc09cb" providerId="ADAL" clId="{7667DC48-2406-4F94-BA94-5BF632662154}" dt="2026-05-19T07:20:22.218" v="19" actId="20577"/>
        <pc:sldMkLst>
          <pc:docMk/>
          <pc:sldMk cId="3767012403" sldId="1538"/>
        </pc:sldMkLst>
        <pc:spChg chg="mod">
          <ac:chgData name="Harmsel ter, Marjan" userId="5bf7b4e5-383a-4bf6-a1ba-3724f9cc09cb" providerId="ADAL" clId="{7667DC48-2406-4F94-BA94-5BF632662154}" dt="2026-05-19T07:19:53.875" v="1" actId="1076"/>
          <ac:spMkLst>
            <pc:docMk/>
            <pc:sldMk cId="3767012403" sldId="1538"/>
            <ac:spMk id="15" creationId="{504971D9-E176-EB62-0E14-53317D814926}"/>
          </ac:spMkLst>
        </pc:spChg>
        <pc:spChg chg="mod">
          <ac:chgData name="Harmsel ter, Marjan" userId="5bf7b4e5-383a-4bf6-a1ba-3724f9cc09cb" providerId="ADAL" clId="{7667DC48-2406-4F94-BA94-5BF632662154}" dt="2026-05-19T07:20:22.218" v="19" actId="20577"/>
          <ac:spMkLst>
            <pc:docMk/>
            <pc:sldMk cId="3767012403" sldId="1538"/>
            <ac:spMk id="38" creationId="{5E310313-D634-CE56-EB52-E6F368DEB748}"/>
          </ac:spMkLst>
        </pc:spChg>
        <pc:cxnChg chg="mod">
          <ac:chgData name="Harmsel ter, Marjan" userId="5bf7b4e5-383a-4bf6-a1ba-3724f9cc09cb" providerId="ADAL" clId="{7667DC48-2406-4F94-BA94-5BF632662154}" dt="2026-05-19T07:19:53.875" v="1" actId="1076"/>
          <ac:cxnSpMkLst>
            <pc:docMk/>
            <pc:sldMk cId="3767012403" sldId="1538"/>
            <ac:cxnSpMk id="33" creationId="{C24FE4E6-39DB-E26D-6E34-73F68767B94B}"/>
          </ac:cxnSpMkLst>
        </pc:cxnChg>
      </pc:sldChg>
    </pc:docChg>
  </pc:docChgLst>
  <pc:docChgLst>
    <pc:chgData name="Das, Gerarda" userId="dec061bf-56a5-47a0-b9f3-f749fe418ae6" providerId="ADAL" clId="{07ABAE78-42CB-4F5F-86C6-09ED37205619}"/>
    <pc:docChg chg="addSld delSld modSld sldOrd modSection">
      <pc:chgData name="Das, Gerarda" userId="dec061bf-56a5-47a0-b9f3-f749fe418ae6" providerId="ADAL" clId="{07ABAE78-42CB-4F5F-86C6-09ED37205619}" dt="2026-05-19T08:54:02.495" v="36"/>
      <pc:docMkLst>
        <pc:docMk/>
      </pc:docMkLst>
      <pc:sldChg chg="modSp mod">
        <pc:chgData name="Das, Gerarda" userId="dec061bf-56a5-47a0-b9f3-f749fe418ae6" providerId="ADAL" clId="{07ABAE78-42CB-4F5F-86C6-09ED37205619}" dt="2026-05-19T07:10:31.625" v="0" actId="14100"/>
        <pc:sldMkLst>
          <pc:docMk/>
          <pc:sldMk cId="2967928418" sldId="1511"/>
        </pc:sldMkLst>
        <pc:spChg chg="mod">
          <ac:chgData name="Das, Gerarda" userId="dec061bf-56a5-47a0-b9f3-f749fe418ae6" providerId="ADAL" clId="{07ABAE78-42CB-4F5F-86C6-09ED37205619}" dt="2026-05-19T07:10:31.625" v="0" actId="14100"/>
          <ac:spMkLst>
            <pc:docMk/>
            <pc:sldMk cId="2967928418" sldId="1511"/>
            <ac:spMk id="35" creationId="{37104C51-0232-62ED-4C6F-1447D06633EE}"/>
          </ac:spMkLst>
        </pc:spChg>
      </pc:sldChg>
      <pc:sldChg chg="ord">
        <pc:chgData name="Das, Gerarda" userId="dec061bf-56a5-47a0-b9f3-f749fe418ae6" providerId="ADAL" clId="{07ABAE78-42CB-4F5F-86C6-09ED37205619}" dt="2026-05-19T08:54:02.495" v="36"/>
        <pc:sldMkLst>
          <pc:docMk/>
          <pc:sldMk cId="1594331871" sldId="1512"/>
        </pc:sldMkLst>
      </pc:sldChg>
      <pc:sldChg chg="ord">
        <pc:chgData name="Das, Gerarda" userId="dec061bf-56a5-47a0-b9f3-f749fe418ae6" providerId="ADAL" clId="{07ABAE78-42CB-4F5F-86C6-09ED37205619}" dt="2026-05-19T08:54:02.495" v="36"/>
        <pc:sldMkLst>
          <pc:docMk/>
          <pc:sldMk cId="2807701561" sldId="1533"/>
        </pc:sldMkLst>
      </pc:sldChg>
      <pc:sldChg chg="del">
        <pc:chgData name="Das, Gerarda" userId="dec061bf-56a5-47a0-b9f3-f749fe418ae6" providerId="ADAL" clId="{07ABAE78-42CB-4F5F-86C6-09ED37205619}" dt="2026-05-19T08:52:40.189" v="32" actId="47"/>
        <pc:sldMkLst>
          <pc:docMk/>
          <pc:sldMk cId="1179290953" sldId="1537"/>
        </pc:sldMkLst>
      </pc:sldChg>
      <pc:sldChg chg="del">
        <pc:chgData name="Das, Gerarda" userId="dec061bf-56a5-47a0-b9f3-f749fe418ae6" providerId="ADAL" clId="{07ABAE78-42CB-4F5F-86C6-09ED37205619}" dt="2026-05-19T08:52:35.535" v="31" actId="47"/>
        <pc:sldMkLst>
          <pc:docMk/>
          <pc:sldMk cId="3767012403" sldId="1538"/>
        </pc:sldMkLst>
      </pc:sldChg>
      <pc:sldChg chg="addSp modSp new mod">
        <pc:chgData name="Das, Gerarda" userId="dec061bf-56a5-47a0-b9f3-f749fe418ae6" providerId="ADAL" clId="{07ABAE78-42CB-4F5F-86C6-09ED37205619}" dt="2026-05-19T08:52:31.067" v="30" actId="1076"/>
        <pc:sldMkLst>
          <pc:docMk/>
          <pc:sldMk cId="1022429539" sldId="1539"/>
        </pc:sldMkLst>
        <pc:spChg chg="add mod">
          <ac:chgData name="Das, Gerarda" userId="dec061bf-56a5-47a0-b9f3-f749fe418ae6" providerId="ADAL" clId="{07ABAE78-42CB-4F5F-86C6-09ED37205619}" dt="2026-05-19T08:52:14.066" v="28" actId="14100"/>
          <ac:spMkLst>
            <pc:docMk/>
            <pc:sldMk cId="1022429539" sldId="1539"/>
            <ac:spMk id="4" creationId="{537818CA-69D5-374D-66E3-F626362B7F7E}"/>
          </ac:spMkLst>
        </pc:spChg>
        <pc:spChg chg="add mod">
          <ac:chgData name="Das, Gerarda" userId="dec061bf-56a5-47a0-b9f3-f749fe418ae6" providerId="ADAL" clId="{07ABAE78-42CB-4F5F-86C6-09ED37205619}" dt="2026-05-19T08:52:17.197" v="29" actId="1076"/>
          <ac:spMkLst>
            <pc:docMk/>
            <pc:sldMk cId="1022429539" sldId="1539"/>
            <ac:spMk id="5" creationId="{87DF3818-4B36-1BCA-F5AE-7510486ED548}"/>
          </ac:spMkLst>
        </pc:spChg>
        <pc:spChg chg="add mod">
          <ac:chgData name="Das, Gerarda" userId="dec061bf-56a5-47a0-b9f3-f749fe418ae6" providerId="ADAL" clId="{07ABAE78-42CB-4F5F-86C6-09ED37205619}" dt="2026-05-19T08:52:31.067" v="30" actId="1076"/>
          <ac:spMkLst>
            <pc:docMk/>
            <pc:sldMk cId="1022429539" sldId="1539"/>
            <ac:spMk id="6" creationId="{0279BDC4-E5AB-AE61-8B74-6B8201859DEE}"/>
          </ac:spMkLst>
        </pc:spChg>
        <pc:spChg chg="add mod">
          <ac:chgData name="Das, Gerarda" userId="dec061bf-56a5-47a0-b9f3-f749fe418ae6" providerId="ADAL" clId="{07ABAE78-42CB-4F5F-86C6-09ED37205619}" dt="2026-05-19T08:52:31.067" v="30" actId="1076"/>
          <ac:spMkLst>
            <pc:docMk/>
            <pc:sldMk cId="1022429539" sldId="1539"/>
            <ac:spMk id="7" creationId="{FBACD2C9-E51F-E0B8-AE36-CE8E9873E673}"/>
          </ac:spMkLst>
        </pc:spChg>
        <pc:spChg chg="mod">
          <ac:chgData name="Das, Gerarda" userId="dec061bf-56a5-47a0-b9f3-f749fe418ae6" providerId="ADAL" clId="{07ABAE78-42CB-4F5F-86C6-09ED37205619}" dt="2026-05-19T08:51:28.348" v="14"/>
          <ac:spMkLst>
            <pc:docMk/>
            <pc:sldMk cId="1022429539" sldId="1539"/>
            <ac:spMk id="10" creationId="{706AB5CF-5F05-ACD6-B6F4-C266D4BD4851}"/>
          </ac:spMkLst>
        </pc:spChg>
        <pc:spChg chg="mod">
          <ac:chgData name="Das, Gerarda" userId="dec061bf-56a5-47a0-b9f3-f749fe418ae6" providerId="ADAL" clId="{07ABAE78-42CB-4F5F-86C6-09ED37205619}" dt="2026-05-19T08:51:28.348" v="14"/>
          <ac:spMkLst>
            <pc:docMk/>
            <pc:sldMk cId="1022429539" sldId="1539"/>
            <ac:spMk id="11" creationId="{28BB07A5-9510-13C1-0A52-78A7F29E86AE}"/>
          </ac:spMkLst>
        </pc:spChg>
        <pc:spChg chg="mod">
          <ac:chgData name="Das, Gerarda" userId="dec061bf-56a5-47a0-b9f3-f749fe418ae6" providerId="ADAL" clId="{07ABAE78-42CB-4F5F-86C6-09ED37205619}" dt="2026-05-19T08:51:28.348" v="14"/>
          <ac:spMkLst>
            <pc:docMk/>
            <pc:sldMk cId="1022429539" sldId="1539"/>
            <ac:spMk id="12" creationId="{0DB3F92F-0001-F413-ACE5-E0132471ABBA}"/>
          </ac:spMkLst>
        </pc:spChg>
        <pc:spChg chg="mod">
          <ac:chgData name="Das, Gerarda" userId="dec061bf-56a5-47a0-b9f3-f749fe418ae6" providerId="ADAL" clId="{07ABAE78-42CB-4F5F-86C6-09ED37205619}" dt="2026-05-19T08:51:28.348" v="14"/>
          <ac:spMkLst>
            <pc:docMk/>
            <pc:sldMk cId="1022429539" sldId="1539"/>
            <ac:spMk id="13" creationId="{30BCE45A-FB5A-419B-2494-E28680C346B2}"/>
          </ac:spMkLst>
        </pc:spChg>
        <pc:spChg chg="mod">
          <ac:chgData name="Das, Gerarda" userId="dec061bf-56a5-47a0-b9f3-f749fe418ae6" providerId="ADAL" clId="{07ABAE78-42CB-4F5F-86C6-09ED37205619}" dt="2026-05-19T08:51:28.348" v="14"/>
          <ac:spMkLst>
            <pc:docMk/>
            <pc:sldMk cId="1022429539" sldId="1539"/>
            <ac:spMk id="14" creationId="{7380A13F-2632-CD1A-BAFE-CC4A23581C33}"/>
          </ac:spMkLst>
        </pc:spChg>
        <pc:grpChg chg="add mod">
          <ac:chgData name="Das, Gerarda" userId="dec061bf-56a5-47a0-b9f3-f749fe418ae6" providerId="ADAL" clId="{07ABAE78-42CB-4F5F-86C6-09ED37205619}" dt="2026-05-19T08:51:28.348" v="14"/>
          <ac:grpSpMkLst>
            <pc:docMk/>
            <pc:sldMk cId="1022429539" sldId="1539"/>
            <ac:grpSpMk id="9" creationId="{B39C2B75-6A62-38A9-0EA2-0A7907363718}"/>
          </ac:grpSpMkLst>
        </pc:grpChg>
        <pc:picChg chg="add mod">
          <ac:chgData name="Das, Gerarda" userId="dec061bf-56a5-47a0-b9f3-f749fe418ae6" providerId="ADAL" clId="{07ABAE78-42CB-4F5F-86C6-09ED37205619}" dt="2026-05-19T08:51:55.547" v="19" actId="14100"/>
          <ac:picMkLst>
            <pc:docMk/>
            <pc:sldMk cId="1022429539" sldId="1539"/>
            <ac:picMk id="3" creationId="{6940FEC6-63C6-0A36-A3B7-D5982DD3BDFE}"/>
          </ac:picMkLst>
        </pc:picChg>
        <pc:picChg chg="add mod">
          <ac:chgData name="Das, Gerarda" userId="dec061bf-56a5-47a0-b9f3-f749fe418ae6" providerId="ADAL" clId="{07ABAE78-42CB-4F5F-86C6-09ED37205619}" dt="2026-05-19T08:51:28.348" v="14"/>
          <ac:picMkLst>
            <pc:docMk/>
            <pc:sldMk cId="1022429539" sldId="1539"/>
            <ac:picMk id="8" creationId="{42CEBD4B-20E4-6A25-932E-1C8335C38487}"/>
          </ac:picMkLst>
        </pc:picChg>
      </pc:sldChg>
    </pc:docChg>
  </pc:docChgLst>
  <pc:docChgLst>
    <pc:chgData name="Duijf, Antoinette" userId="80426808-569e-4360-acb0-e5a6dc4b8ad2" providerId="ADAL" clId="{00582A34-8C2B-428E-B5DC-339D12EFD4B8}"/>
    <pc:docChg chg="undo redo custSel addSld delSld modSld sldOrd modSection">
      <pc:chgData name="Duijf, Antoinette" userId="80426808-569e-4360-acb0-e5a6dc4b8ad2" providerId="ADAL" clId="{00582A34-8C2B-428E-B5DC-339D12EFD4B8}" dt="2026-05-18T20:11:42.280" v="5944"/>
      <pc:docMkLst>
        <pc:docMk/>
      </pc:docMkLst>
      <pc:sldChg chg="modNotesTx">
        <pc:chgData name="Duijf, Antoinette" userId="80426808-569e-4360-acb0-e5a6dc4b8ad2" providerId="ADAL" clId="{00582A34-8C2B-428E-B5DC-339D12EFD4B8}" dt="2026-05-18T19:56:35.456" v="4789" actId="20577"/>
        <pc:sldMkLst>
          <pc:docMk/>
          <pc:sldMk cId="323006580" sldId="548"/>
        </pc:sldMkLst>
      </pc:sldChg>
      <pc:sldChg chg="addSp delSp modSp mod">
        <pc:chgData name="Duijf, Antoinette" userId="80426808-569e-4360-acb0-e5a6dc4b8ad2" providerId="ADAL" clId="{00582A34-8C2B-428E-B5DC-339D12EFD4B8}" dt="2026-05-18T20:06:59.522" v="5878" actId="478"/>
        <pc:sldMkLst>
          <pc:docMk/>
          <pc:sldMk cId="2189114603" sldId="1437"/>
        </pc:sldMkLst>
        <pc:spChg chg="add del mod">
          <ac:chgData name="Duijf, Antoinette" userId="80426808-569e-4360-acb0-e5a6dc4b8ad2" providerId="ADAL" clId="{00582A34-8C2B-428E-B5DC-339D12EFD4B8}" dt="2026-05-18T18:29:15.787" v="205" actId="478"/>
          <ac:spMkLst>
            <pc:docMk/>
            <pc:sldMk cId="2189114603" sldId="1437"/>
            <ac:spMk id="2" creationId="{C3700184-A93B-47A7-F780-831EF9621BB3}"/>
          </ac:spMkLst>
        </pc:spChg>
        <pc:spChg chg="mod">
          <ac:chgData name="Duijf, Antoinette" userId="80426808-569e-4360-acb0-e5a6dc4b8ad2" providerId="ADAL" clId="{00582A34-8C2B-428E-B5DC-339D12EFD4B8}" dt="2026-05-18T19:45:27.149" v="3966" actId="20577"/>
          <ac:spMkLst>
            <pc:docMk/>
            <pc:sldMk cId="2189114603" sldId="1437"/>
            <ac:spMk id="3" creationId="{00000000-0000-0000-0000-000000000000}"/>
          </ac:spMkLst>
        </pc:spChg>
        <pc:spChg chg="del mod">
          <ac:chgData name="Duijf, Antoinette" userId="80426808-569e-4360-acb0-e5a6dc4b8ad2" providerId="ADAL" clId="{00582A34-8C2B-428E-B5DC-339D12EFD4B8}" dt="2026-05-18T19:10:02.086" v="1207" actId="478"/>
          <ac:spMkLst>
            <pc:docMk/>
            <pc:sldMk cId="2189114603" sldId="1437"/>
            <ac:spMk id="5" creationId="{D65E7849-A2FF-B73F-EE67-8F3C7D344909}"/>
          </ac:spMkLst>
        </pc:spChg>
        <pc:spChg chg="add del mod">
          <ac:chgData name="Duijf, Antoinette" userId="80426808-569e-4360-acb0-e5a6dc4b8ad2" providerId="ADAL" clId="{00582A34-8C2B-428E-B5DC-339D12EFD4B8}" dt="2026-05-18T19:42:21.974" v="3606" actId="478"/>
          <ac:spMkLst>
            <pc:docMk/>
            <pc:sldMk cId="2189114603" sldId="1437"/>
            <ac:spMk id="6" creationId="{22F9F924-CC7B-5904-9DDF-717E1070430A}"/>
          </ac:spMkLst>
        </pc:spChg>
        <pc:spChg chg="add del mod">
          <ac:chgData name="Duijf, Antoinette" userId="80426808-569e-4360-acb0-e5a6dc4b8ad2" providerId="ADAL" clId="{00582A34-8C2B-428E-B5DC-339D12EFD4B8}" dt="2026-05-18T19:23:23.998" v="2682" actId="478"/>
          <ac:spMkLst>
            <pc:docMk/>
            <pc:sldMk cId="2189114603" sldId="1437"/>
            <ac:spMk id="7" creationId="{56ED0ED6-D804-8D9E-6E25-CF758D2800EF}"/>
          </ac:spMkLst>
        </pc:spChg>
        <pc:spChg chg="add del mod">
          <ac:chgData name="Duijf, Antoinette" userId="80426808-569e-4360-acb0-e5a6dc4b8ad2" providerId="ADAL" clId="{00582A34-8C2B-428E-B5DC-339D12EFD4B8}" dt="2026-05-18T19:42:20.365" v="3605" actId="478"/>
          <ac:spMkLst>
            <pc:docMk/>
            <pc:sldMk cId="2189114603" sldId="1437"/>
            <ac:spMk id="8" creationId="{C8BB41B2-053C-CA0E-8601-17DA794E3701}"/>
          </ac:spMkLst>
        </pc:spChg>
        <pc:spChg chg="del mod">
          <ac:chgData name="Duijf, Antoinette" userId="80426808-569e-4360-acb0-e5a6dc4b8ad2" providerId="ADAL" clId="{00582A34-8C2B-428E-B5DC-339D12EFD4B8}" dt="2026-05-18T20:06:59.522" v="5878" actId="478"/>
          <ac:spMkLst>
            <pc:docMk/>
            <pc:sldMk cId="2189114603" sldId="1437"/>
            <ac:spMk id="9" creationId="{D38E3D88-4AA5-B724-9949-B6D55436CCEA}"/>
          </ac:spMkLst>
        </pc:spChg>
        <pc:spChg chg="add del mod">
          <ac:chgData name="Duijf, Antoinette" userId="80426808-569e-4360-acb0-e5a6dc4b8ad2" providerId="ADAL" clId="{00582A34-8C2B-428E-B5DC-339D12EFD4B8}" dt="2026-05-18T19:59:01.424" v="4861" actId="478"/>
          <ac:spMkLst>
            <pc:docMk/>
            <pc:sldMk cId="2189114603" sldId="1437"/>
            <ac:spMk id="10" creationId="{673546A3-38FE-CB6E-8CFF-B9D41D1DAADC}"/>
          </ac:spMkLst>
        </pc:spChg>
      </pc:sldChg>
      <pc:sldChg chg="addSp delSp modSp mod ord modNotesTx">
        <pc:chgData name="Duijf, Antoinette" userId="80426808-569e-4360-acb0-e5a6dc4b8ad2" providerId="ADAL" clId="{00582A34-8C2B-428E-B5DC-339D12EFD4B8}" dt="2026-05-18T19:56:47.350" v="4824" actId="20577"/>
        <pc:sldMkLst>
          <pc:docMk/>
          <pc:sldMk cId="3852907103" sldId="1460"/>
        </pc:sldMkLst>
        <pc:spChg chg="mod">
          <ac:chgData name="Duijf, Antoinette" userId="80426808-569e-4360-acb0-e5a6dc4b8ad2" providerId="ADAL" clId="{00582A34-8C2B-428E-B5DC-339D12EFD4B8}" dt="2026-05-18T19:35:06.164" v="3395" actId="1076"/>
          <ac:spMkLst>
            <pc:docMk/>
            <pc:sldMk cId="3852907103" sldId="1460"/>
            <ac:spMk id="7" creationId="{F3973B57-ABFC-E6CA-7069-4D5FDB7252AE}"/>
          </ac:spMkLst>
        </pc:spChg>
        <pc:picChg chg="add del">
          <ac:chgData name="Duijf, Antoinette" userId="80426808-569e-4360-acb0-e5a6dc4b8ad2" providerId="ADAL" clId="{00582A34-8C2B-428E-B5DC-339D12EFD4B8}" dt="2026-05-18T19:46:23.694" v="4067" actId="21"/>
          <ac:picMkLst>
            <pc:docMk/>
            <pc:sldMk cId="3852907103" sldId="1460"/>
            <ac:picMk id="9" creationId="{4C5EE8A9-5F6A-C9B6-2C9E-213665A2C97F}"/>
          </ac:picMkLst>
        </pc:picChg>
      </pc:sldChg>
      <pc:sldChg chg="del">
        <pc:chgData name="Duijf, Antoinette" userId="80426808-569e-4360-acb0-e5a6dc4b8ad2" providerId="ADAL" clId="{00582A34-8C2B-428E-B5DC-339D12EFD4B8}" dt="2026-05-18T19:57:20.133" v="4838" actId="47"/>
        <pc:sldMkLst>
          <pc:docMk/>
          <pc:sldMk cId="3978205201" sldId="1474"/>
        </pc:sldMkLst>
      </pc:sldChg>
      <pc:sldChg chg="addSp modSp mod modNotesTx">
        <pc:chgData name="Duijf, Antoinette" userId="80426808-569e-4360-acb0-e5a6dc4b8ad2" providerId="ADAL" clId="{00582A34-8C2B-428E-B5DC-339D12EFD4B8}" dt="2026-05-18T19:56:23.396" v="4779" actId="20577"/>
        <pc:sldMkLst>
          <pc:docMk/>
          <pc:sldMk cId="2452007587" sldId="1476"/>
        </pc:sldMkLst>
        <pc:picChg chg="add mod">
          <ac:chgData name="Duijf, Antoinette" userId="80426808-569e-4360-acb0-e5a6dc4b8ad2" providerId="ADAL" clId="{00582A34-8C2B-428E-B5DC-339D12EFD4B8}" dt="2026-05-18T19:12:54.574" v="1270" actId="1076"/>
          <ac:picMkLst>
            <pc:docMk/>
            <pc:sldMk cId="2452007587" sldId="1476"/>
            <ac:picMk id="4" creationId="{5F582D93-B87D-A812-E18A-8B8FB7986984}"/>
          </ac:picMkLst>
        </pc:picChg>
      </pc:sldChg>
      <pc:sldChg chg="addSp delSp modSp mod ord modNotesTx">
        <pc:chgData name="Duijf, Antoinette" userId="80426808-569e-4360-acb0-e5a6dc4b8ad2" providerId="ADAL" clId="{00582A34-8C2B-428E-B5DC-339D12EFD4B8}" dt="2026-05-18T19:58:24.761" v="4856" actId="6549"/>
        <pc:sldMkLst>
          <pc:docMk/>
          <pc:sldMk cId="2709048002" sldId="1477"/>
        </pc:sldMkLst>
        <pc:spChg chg="mod">
          <ac:chgData name="Duijf, Antoinette" userId="80426808-569e-4360-acb0-e5a6dc4b8ad2" providerId="ADAL" clId="{00582A34-8C2B-428E-B5DC-339D12EFD4B8}" dt="2026-05-18T19:42:36.547" v="3608" actId="20577"/>
          <ac:spMkLst>
            <pc:docMk/>
            <pc:sldMk cId="2709048002" sldId="1477"/>
            <ac:spMk id="7" creationId="{42756C81-EB04-7B47-9670-BD658EEF6676}"/>
          </ac:spMkLst>
        </pc:spChg>
        <pc:picChg chg="add mod">
          <ac:chgData name="Duijf, Antoinette" userId="80426808-569e-4360-acb0-e5a6dc4b8ad2" providerId="ADAL" clId="{00582A34-8C2B-428E-B5DC-339D12EFD4B8}" dt="2026-05-18T19:58:23.150" v="4854" actId="688"/>
          <ac:picMkLst>
            <pc:docMk/>
            <pc:sldMk cId="2709048002" sldId="1477"/>
            <ac:picMk id="2" creationId="{8C72C408-CECA-EC35-2DB7-5FE65963B759}"/>
          </ac:picMkLst>
        </pc:picChg>
        <pc:picChg chg="del">
          <ac:chgData name="Duijf, Antoinette" userId="80426808-569e-4360-acb0-e5a6dc4b8ad2" providerId="ADAL" clId="{00582A34-8C2B-428E-B5DC-339D12EFD4B8}" dt="2026-05-18T19:55:43.104" v="4750" actId="478"/>
          <ac:picMkLst>
            <pc:docMk/>
            <pc:sldMk cId="2709048002" sldId="1477"/>
            <ac:picMk id="3" creationId="{D75B96B9-40AE-9915-04BC-EA6750AD3267}"/>
          </ac:picMkLst>
        </pc:picChg>
      </pc:sldChg>
      <pc:sldChg chg="modNotesTx">
        <pc:chgData name="Duijf, Antoinette" userId="80426808-569e-4360-acb0-e5a6dc4b8ad2" providerId="ADAL" clId="{00582A34-8C2B-428E-B5DC-339D12EFD4B8}" dt="2026-05-18T19:10:34.024" v="1260" actId="6549"/>
        <pc:sldMkLst>
          <pc:docMk/>
          <pc:sldMk cId="4074911733" sldId="1478"/>
        </pc:sldMkLst>
      </pc:sldChg>
      <pc:sldChg chg="ord modNotesTx">
        <pc:chgData name="Duijf, Antoinette" userId="80426808-569e-4360-acb0-e5a6dc4b8ad2" providerId="ADAL" clId="{00582A34-8C2B-428E-B5DC-339D12EFD4B8}" dt="2026-05-18T19:10:42.899" v="1267" actId="6549"/>
        <pc:sldMkLst>
          <pc:docMk/>
          <pc:sldMk cId="4210467006" sldId="1479"/>
        </pc:sldMkLst>
      </pc:sldChg>
      <pc:sldChg chg="addSp modSp mod modNotesTx">
        <pc:chgData name="Duijf, Antoinette" userId="80426808-569e-4360-acb0-e5a6dc4b8ad2" providerId="ADAL" clId="{00582A34-8C2B-428E-B5DC-339D12EFD4B8}" dt="2026-05-18T19:56:57.658" v="4829" actId="20577"/>
        <pc:sldMkLst>
          <pc:docMk/>
          <pc:sldMk cId="2967928418" sldId="1511"/>
        </pc:sldMkLst>
        <pc:spChg chg="mod">
          <ac:chgData name="Duijf, Antoinette" userId="80426808-569e-4360-acb0-e5a6dc4b8ad2" providerId="ADAL" clId="{00582A34-8C2B-428E-B5DC-339D12EFD4B8}" dt="2026-05-18T19:37:26.194" v="3542" actId="14100"/>
          <ac:spMkLst>
            <pc:docMk/>
            <pc:sldMk cId="2967928418" sldId="1511"/>
            <ac:spMk id="34" creationId="{152372B3-00F5-781C-183E-6F2DDF35091D}"/>
          </ac:spMkLst>
        </pc:spChg>
        <pc:spChg chg="mod">
          <ac:chgData name="Duijf, Antoinette" userId="80426808-569e-4360-acb0-e5a6dc4b8ad2" providerId="ADAL" clId="{00582A34-8C2B-428E-B5DC-339D12EFD4B8}" dt="2026-05-18T19:40:46.441" v="3580" actId="115"/>
          <ac:spMkLst>
            <pc:docMk/>
            <pc:sldMk cId="2967928418" sldId="1511"/>
            <ac:spMk id="35" creationId="{37104C51-0232-62ED-4C6F-1447D06633EE}"/>
          </ac:spMkLst>
        </pc:spChg>
        <pc:spChg chg="mod">
          <ac:chgData name="Duijf, Antoinette" userId="80426808-569e-4360-acb0-e5a6dc4b8ad2" providerId="ADAL" clId="{00582A34-8C2B-428E-B5DC-339D12EFD4B8}" dt="2026-05-18T19:41:25.819" v="3593" actId="255"/>
          <ac:spMkLst>
            <pc:docMk/>
            <pc:sldMk cId="2967928418" sldId="1511"/>
            <ac:spMk id="36" creationId="{D8EF981A-9BA7-0EB1-9B70-F7FBF2F7DF1C}"/>
          </ac:spMkLst>
        </pc:spChg>
        <pc:picChg chg="add mod">
          <ac:chgData name="Duijf, Antoinette" userId="80426808-569e-4360-acb0-e5a6dc4b8ad2" providerId="ADAL" clId="{00582A34-8C2B-428E-B5DC-339D12EFD4B8}" dt="2026-05-18T19:36:50.777" v="3538" actId="14100"/>
          <ac:picMkLst>
            <pc:docMk/>
            <pc:sldMk cId="2967928418" sldId="1511"/>
            <ac:picMk id="2" creationId="{55BA8885-BC8F-D345-C328-0FCFE5AFFA76}"/>
          </ac:picMkLst>
        </pc:picChg>
        <pc:picChg chg="add mod">
          <ac:chgData name="Duijf, Antoinette" userId="80426808-569e-4360-acb0-e5a6dc4b8ad2" providerId="ADAL" clId="{00582A34-8C2B-428E-B5DC-339D12EFD4B8}" dt="2026-05-18T19:41:37.269" v="3599" actId="1037"/>
          <ac:picMkLst>
            <pc:docMk/>
            <pc:sldMk cId="2967928418" sldId="1511"/>
            <ac:picMk id="9" creationId="{12AA7234-F8CD-1D8D-82C8-7D52B8C4BE7B}"/>
          </ac:picMkLst>
        </pc:picChg>
      </pc:sldChg>
      <pc:sldChg chg="modSp mod">
        <pc:chgData name="Duijf, Antoinette" userId="80426808-569e-4360-acb0-e5a6dc4b8ad2" providerId="ADAL" clId="{00582A34-8C2B-428E-B5DC-339D12EFD4B8}" dt="2026-05-18T19:57:55.383" v="4851" actId="1036"/>
        <pc:sldMkLst>
          <pc:docMk/>
          <pc:sldMk cId="1594331871" sldId="1512"/>
        </pc:sldMkLst>
        <pc:spChg chg="mod">
          <ac:chgData name="Duijf, Antoinette" userId="80426808-569e-4360-acb0-e5a6dc4b8ad2" providerId="ADAL" clId="{00582A34-8C2B-428E-B5DC-339D12EFD4B8}" dt="2026-05-18T19:57:55.383" v="4851" actId="1036"/>
          <ac:spMkLst>
            <pc:docMk/>
            <pc:sldMk cId="1594331871" sldId="1512"/>
            <ac:spMk id="12" creationId="{E2476A93-B8D4-4E44-87FD-AFF601B2337C}"/>
          </ac:spMkLst>
        </pc:spChg>
        <pc:spChg chg="mod">
          <ac:chgData name="Duijf, Antoinette" userId="80426808-569e-4360-acb0-e5a6dc4b8ad2" providerId="ADAL" clId="{00582A34-8C2B-428E-B5DC-339D12EFD4B8}" dt="2026-05-18T19:57:55.383" v="4851" actId="1036"/>
          <ac:spMkLst>
            <pc:docMk/>
            <pc:sldMk cId="1594331871" sldId="1512"/>
            <ac:spMk id="13" creationId="{4985FF45-EE56-11C3-E0CC-6BBB359031C0}"/>
          </ac:spMkLst>
        </pc:spChg>
        <pc:spChg chg="mod">
          <ac:chgData name="Duijf, Antoinette" userId="80426808-569e-4360-acb0-e5a6dc4b8ad2" providerId="ADAL" clId="{00582A34-8C2B-428E-B5DC-339D12EFD4B8}" dt="2026-05-18T19:57:55.383" v="4851" actId="1036"/>
          <ac:spMkLst>
            <pc:docMk/>
            <pc:sldMk cId="1594331871" sldId="1512"/>
            <ac:spMk id="14" creationId="{B7594A3B-3117-84CE-C300-FB96E5ED269D}"/>
          </ac:spMkLst>
        </pc:spChg>
        <pc:spChg chg="mod">
          <ac:chgData name="Duijf, Antoinette" userId="80426808-569e-4360-acb0-e5a6dc4b8ad2" providerId="ADAL" clId="{00582A34-8C2B-428E-B5DC-339D12EFD4B8}" dt="2026-05-18T19:57:55.383" v="4851" actId="1036"/>
          <ac:spMkLst>
            <pc:docMk/>
            <pc:sldMk cId="1594331871" sldId="1512"/>
            <ac:spMk id="15" creationId="{6EA1F8B7-D4BC-D8B0-E6FD-F33ECB45A1DD}"/>
          </ac:spMkLst>
        </pc:spChg>
        <pc:spChg chg="mod">
          <ac:chgData name="Duijf, Antoinette" userId="80426808-569e-4360-acb0-e5a6dc4b8ad2" providerId="ADAL" clId="{00582A34-8C2B-428E-B5DC-339D12EFD4B8}" dt="2026-05-18T19:57:55.383" v="4851" actId="1036"/>
          <ac:spMkLst>
            <pc:docMk/>
            <pc:sldMk cId="1594331871" sldId="1512"/>
            <ac:spMk id="18" creationId="{85D7DD60-F4AA-AD34-A265-146B167D02FE}"/>
          </ac:spMkLst>
        </pc:spChg>
        <pc:spChg chg="mod">
          <ac:chgData name="Duijf, Antoinette" userId="80426808-569e-4360-acb0-e5a6dc4b8ad2" providerId="ADAL" clId="{00582A34-8C2B-428E-B5DC-339D12EFD4B8}" dt="2026-05-18T19:57:55.383" v="4851" actId="1036"/>
          <ac:spMkLst>
            <pc:docMk/>
            <pc:sldMk cId="1594331871" sldId="1512"/>
            <ac:spMk id="19" creationId="{40542B69-6D97-5F24-63E3-ABE36EA69A27}"/>
          </ac:spMkLst>
        </pc:spChg>
        <pc:spChg chg="mod">
          <ac:chgData name="Duijf, Antoinette" userId="80426808-569e-4360-acb0-e5a6dc4b8ad2" providerId="ADAL" clId="{00582A34-8C2B-428E-B5DC-339D12EFD4B8}" dt="2026-05-18T19:57:55.383" v="4851" actId="1036"/>
          <ac:spMkLst>
            <pc:docMk/>
            <pc:sldMk cId="1594331871" sldId="1512"/>
            <ac:spMk id="26" creationId="{20D67569-C1F8-7F47-FC59-5C6596E436EF}"/>
          </ac:spMkLst>
        </pc:spChg>
        <pc:picChg chg="mod">
          <ac:chgData name="Duijf, Antoinette" userId="80426808-569e-4360-acb0-e5a6dc4b8ad2" providerId="ADAL" clId="{00582A34-8C2B-428E-B5DC-339D12EFD4B8}" dt="2026-05-18T19:57:55.383" v="4851" actId="1036"/>
          <ac:picMkLst>
            <pc:docMk/>
            <pc:sldMk cId="1594331871" sldId="1512"/>
            <ac:picMk id="4" creationId="{7C6AABFC-B391-F70E-03AB-410634B52CEB}"/>
          </ac:picMkLst>
        </pc:picChg>
        <pc:picChg chg="mod">
          <ac:chgData name="Duijf, Antoinette" userId="80426808-569e-4360-acb0-e5a6dc4b8ad2" providerId="ADAL" clId="{00582A34-8C2B-428E-B5DC-339D12EFD4B8}" dt="2026-05-18T19:57:55.383" v="4851" actId="1036"/>
          <ac:picMkLst>
            <pc:docMk/>
            <pc:sldMk cId="1594331871" sldId="1512"/>
            <ac:picMk id="23" creationId="{1E6F8EF9-035D-D096-521C-D05BD7F53492}"/>
          </ac:picMkLst>
        </pc:picChg>
        <pc:picChg chg="mod">
          <ac:chgData name="Duijf, Antoinette" userId="80426808-569e-4360-acb0-e5a6dc4b8ad2" providerId="ADAL" clId="{00582A34-8C2B-428E-B5DC-339D12EFD4B8}" dt="2026-05-18T19:57:55.383" v="4851" actId="1036"/>
          <ac:picMkLst>
            <pc:docMk/>
            <pc:sldMk cId="1594331871" sldId="1512"/>
            <ac:picMk id="25" creationId="{801E3BD9-C7ED-0EFA-E499-AC97887D203F}"/>
          </ac:picMkLst>
        </pc:picChg>
      </pc:sldChg>
      <pc:sldChg chg="del">
        <pc:chgData name="Duijf, Antoinette" userId="80426808-569e-4360-acb0-e5a6dc4b8ad2" providerId="ADAL" clId="{00582A34-8C2B-428E-B5DC-339D12EFD4B8}" dt="2026-05-18T19:57:18.320" v="4836" actId="47"/>
        <pc:sldMkLst>
          <pc:docMk/>
          <pc:sldMk cId="2946319108" sldId="1516"/>
        </pc:sldMkLst>
      </pc:sldChg>
      <pc:sldChg chg="del">
        <pc:chgData name="Duijf, Antoinette" userId="80426808-569e-4360-acb0-e5a6dc4b8ad2" providerId="ADAL" clId="{00582A34-8C2B-428E-B5DC-339D12EFD4B8}" dt="2026-05-18T19:57:13.883" v="4832" actId="47"/>
        <pc:sldMkLst>
          <pc:docMk/>
          <pc:sldMk cId="1628480429" sldId="1517"/>
        </pc:sldMkLst>
      </pc:sldChg>
      <pc:sldChg chg="del">
        <pc:chgData name="Duijf, Antoinette" userId="80426808-569e-4360-acb0-e5a6dc4b8ad2" providerId="ADAL" clId="{00582A34-8C2B-428E-B5DC-339D12EFD4B8}" dt="2026-05-18T19:57:15.097" v="4833" actId="47"/>
        <pc:sldMkLst>
          <pc:docMk/>
          <pc:sldMk cId="933367485" sldId="1518"/>
        </pc:sldMkLst>
      </pc:sldChg>
      <pc:sldChg chg="addSp delSp modSp mod ord modNotesTx">
        <pc:chgData name="Duijf, Antoinette" userId="80426808-569e-4360-acb0-e5a6dc4b8ad2" providerId="ADAL" clId="{00582A34-8C2B-428E-B5DC-339D12EFD4B8}" dt="2026-05-18T19:10:21.956" v="1253" actId="20577"/>
        <pc:sldMkLst>
          <pc:docMk/>
          <pc:sldMk cId="164643335" sldId="1519"/>
        </pc:sldMkLst>
        <pc:spChg chg="add del mod">
          <ac:chgData name="Duijf, Antoinette" userId="80426808-569e-4360-acb0-e5a6dc4b8ad2" providerId="ADAL" clId="{00582A34-8C2B-428E-B5DC-339D12EFD4B8}" dt="2026-05-18T18:59:25.555" v="1142" actId="478"/>
          <ac:spMkLst>
            <pc:docMk/>
            <pc:sldMk cId="164643335" sldId="1519"/>
            <ac:spMk id="2" creationId="{AB1509FD-D323-F771-4492-B6AE0169287D}"/>
          </ac:spMkLst>
        </pc:spChg>
        <pc:spChg chg="add del mod">
          <ac:chgData name="Duijf, Antoinette" userId="80426808-569e-4360-acb0-e5a6dc4b8ad2" providerId="ADAL" clId="{00582A34-8C2B-428E-B5DC-339D12EFD4B8}" dt="2026-05-18T19:09:09.080" v="1206" actId="14100"/>
          <ac:spMkLst>
            <pc:docMk/>
            <pc:sldMk cId="164643335" sldId="1519"/>
            <ac:spMk id="12" creationId="{9DD11919-F4E8-D682-4040-6AFBF59448F2}"/>
          </ac:spMkLst>
        </pc:spChg>
        <pc:picChg chg="add del mod">
          <ac:chgData name="Duijf, Antoinette" userId="80426808-569e-4360-acb0-e5a6dc4b8ad2" providerId="ADAL" clId="{00582A34-8C2B-428E-B5DC-339D12EFD4B8}" dt="2026-05-18T19:08:09.055" v="1197" actId="478"/>
          <ac:picMkLst>
            <pc:docMk/>
            <pc:sldMk cId="164643335" sldId="1519"/>
            <ac:picMk id="4" creationId="{46250D0D-141C-C540-5A1B-4A168B20A789}"/>
          </ac:picMkLst>
        </pc:picChg>
        <pc:picChg chg="add del mod">
          <ac:chgData name="Duijf, Antoinette" userId="80426808-569e-4360-acb0-e5a6dc4b8ad2" providerId="ADAL" clId="{00582A34-8C2B-428E-B5DC-339D12EFD4B8}" dt="2026-05-18T19:02:56.799" v="1149" actId="21"/>
          <ac:picMkLst>
            <pc:docMk/>
            <pc:sldMk cId="164643335" sldId="1519"/>
            <ac:picMk id="7" creationId="{86F70D3F-5E0A-D982-E407-F3778CB9E987}"/>
          </ac:picMkLst>
        </pc:picChg>
        <pc:picChg chg="add del mod">
          <ac:chgData name="Duijf, Antoinette" userId="80426808-569e-4360-acb0-e5a6dc4b8ad2" providerId="ADAL" clId="{00582A34-8C2B-428E-B5DC-339D12EFD4B8}" dt="2026-05-18T19:05:10.315" v="1157" actId="21"/>
          <ac:picMkLst>
            <pc:docMk/>
            <pc:sldMk cId="164643335" sldId="1519"/>
            <ac:picMk id="9" creationId="{A5062FDF-87E5-3DF9-7C7E-4E72B01B8A0D}"/>
          </ac:picMkLst>
        </pc:picChg>
        <pc:picChg chg="add mod">
          <ac:chgData name="Duijf, Antoinette" userId="80426808-569e-4360-acb0-e5a6dc4b8ad2" providerId="ADAL" clId="{00582A34-8C2B-428E-B5DC-339D12EFD4B8}" dt="2026-05-18T19:08:08.149" v="1194" actId="1076"/>
          <ac:picMkLst>
            <pc:docMk/>
            <pc:sldMk cId="164643335" sldId="1519"/>
            <ac:picMk id="11" creationId="{BB56337E-33F2-2E3A-F7E4-83D7E3BA4035}"/>
          </ac:picMkLst>
        </pc:picChg>
      </pc:sldChg>
      <pc:sldChg chg="addSp delSp modSp mod modNotesTx">
        <pc:chgData name="Duijf, Antoinette" userId="80426808-569e-4360-acb0-e5a6dc4b8ad2" providerId="ADAL" clId="{00582A34-8C2B-428E-B5DC-339D12EFD4B8}" dt="2026-05-18T19:58:46.492" v="4860" actId="1036"/>
        <pc:sldMkLst>
          <pc:docMk/>
          <pc:sldMk cId="1530054038" sldId="1520"/>
        </pc:sldMkLst>
        <pc:spChg chg="add del mod">
          <ac:chgData name="Duijf, Antoinette" userId="80426808-569e-4360-acb0-e5a6dc4b8ad2" providerId="ADAL" clId="{00582A34-8C2B-428E-B5DC-339D12EFD4B8}" dt="2026-05-18T19:52:06.818" v="4530" actId="478"/>
          <ac:spMkLst>
            <pc:docMk/>
            <pc:sldMk cId="1530054038" sldId="1520"/>
            <ac:spMk id="20" creationId="{B9B966D3-FBFD-85D6-7654-1896F28271AA}"/>
          </ac:spMkLst>
        </pc:spChg>
        <pc:spChg chg="mod">
          <ac:chgData name="Duijf, Antoinette" userId="80426808-569e-4360-acb0-e5a6dc4b8ad2" providerId="ADAL" clId="{00582A34-8C2B-428E-B5DC-339D12EFD4B8}" dt="2026-05-18T19:58:46.492" v="4860" actId="1036"/>
          <ac:spMkLst>
            <pc:docMk/>
            <pc:sldMk cId="1530054038" sldId="1520"/>
            <ac:spMk id="33" creationId="{AC757F5E-B016-F947-4518-7C6B9CC7EE04}"/>
          </ac:spMkLst>
        </pc:spChg>
        <pc:spChg chg="mod">
          <ac:chgData name="Duijf, Antoinette" userId="80426808-569e-4360-acb0-e5a6dc4b8ad2" providerId="ADAL" clId="{00582A34-8C2B-428E-B5DC-339D12EFD4B8}" dt="2026-05-18T19:58:41.525" v="4859" actId="1036"/>
          <ac:spMkLst>
            <pc:docMk/>
            <pc:sldMk cId="1530054038" sldId="1520"/>
            <ac:spMk id="34" creationId="{152372B3-00F5-781C-183E-6F2DDF35091D}"/>
          </ac:spMkLst>
        </pc:spChg>
        <pc:spChg chg="mod">
          <ac:chgData name="Duijf, Antoinette" userId="80426808-569e-4360-acb0-e5a6dc4b8ad2" providerId="ADAL" clId="{00582A34-8C2B-428E-B5DC-339D12EFD4B8}" dt="2026-05-18T19:51:28.370" v="4484" actId="115"/>
          <ac:spMkLst>
            <pc:docMk/>
            <pc:sldMk cId="1530054038" sldId="1520"/>
            <ac:spMk id="35" creationId="{37104C51-0232-62ED-4C6F-1447D06633EE}"/>
          </ac:spMkLst>
        </pc:spChg>
        <pc:spChg chg="mod">
          <ac:chgData name="Duijf, Antoinette" userId="80426808-569e-4360-acb0-e5a6dc4b8ad2" providerId="ADAL" clId="{00582A34-8C2B-428E-B5DC-339D12EFD4B8}" dt="2026-05-18T19:51:33.924" v="4486" actId="20577"/>
          <ac:spMkLst>
            <pc:docMk/>
            <pc:sldMk cId="1530054038" sldId="1520"/>
            <ac:spMk id="36" creationId="{D8EF981A-9BA7-0EB1-9B70-F7FBF2F7DF1C}"/>
          </ac:spMkLst>
        </pc:spChg>
        <pc:picChg chg="add mod">
          <ac:chgData name="Duijf, Antoinette" userId="80426808-569e-4360-acb0-e5a6dc4b8ad2" providerId="ADAL" clId="{00582A34-8C2B-428E-B5DC-339D12EFD4B8}" dt="2026-05-18T19:49:30.399" v="4297"/>
          <ac:picMkLst>
            <pc:docMk/>
            <pc:sldMk cId="1530054038" sldId="1520"/>
            <ac:picMk id="8" creationId="{B5395CA7-6FA4-B330-2985-C7EF8201165F}"/>
          </ac:picMkLst>
        </pc:picChg>
        <pc:picChg chg="add mod">
          <ac:chgData name="Duijf, Antoinette" userId="80426808-569e-4360-acb0-e5a6dc4b8ad2" providerId="ADAL" clId="{00582A34-8C2B-428E-B5DC-339D12EFD4B8}" dt="2026-05-18T19:51:08.322" v="4447" actId="962"/>
          <ac:picMkLst>
            <pc:docMk/>
            <pc:sldMk cId="1530054038" sldId="1520"/>
            <ac:picMk id="19" creationId="{A1810F3E-392B-EE91-A998-C50CE36154A2}"/>
          </ac:picMkLst>
        </pc:picChg>
      </pc:sldChg>
      <pc:sldChg chg="del">
        <pc:chgData name="Duijf, Antoinette" userId="80426808-569e-4360-acb0-e5a6dc4b8ad2" providerId="ADAL" clId="{00582A34-8C2B-428E-B5DC-339D12EFD4B8}" dt="2026-05-18T19:57:16.433" v="4834" actId="47"/>
        <pc:sldMkLst>
          <pc:docMk/>
          <pc:sldMk cId="1059877010" sldId="1522"/>
        </pc:sldMkLst>
      </pc:sldChg>
      <pc:sldChg chg="del">
        <pc:chgData name="Duijf, Antoinette" userId="80426808-569e-4360-acb0-e5a6dc4b8ad2" providerId="ADAL" clId="{00582A34-8C2B-428E-B5DC-339D12EFD4B8}" dt="2026-05-18T19:57:17.132" v="4835" actId="47"/>
        <pc:sldMkLst>
          <pc:docMk/>
          <pc:sldMk cId="2371299458" sldId="1529"/>
        </pc:sldMkLst>
      </pc:sldChg>
      <pc:sldChg chg="addSp delSp modSp mod">
        <pc:chgData name="Duijf, Antoinette" userId="80426808-569e-4360-acb0-e5a6dc4b8ad2" providerId="ADAL" clId="{00582A34-8C2B-428E-B5DC-339D12EFD4B8}" dt="2026-05-18T19:54:17.269" v="4597" actId="1076"/>
        <pc:sldMkLst>
          <pc:docMk/>
          <pc:sldMk cId="2674818992" sldId="1531"/>
        </pc:sldMkLst>
        <pc:spChg chg="mod">
          <ac:chgData name="Duijf, Antoinette" userId="80426808-569e-4360-acb0-e5a6dc4b8ad2" providerId="ADAL" clId="{00582A34-8C2B-428E-B5DC-339D12EFD4B8}" dt="2026-05-18T19:54:12.978" v="4596" actId="255"/>
          <ac:spMkLst>
            <pc:docMk/>
            <pc:sldMk cId="2674818992" sldId="1531"/>
            <ac:spMk id="36" creationId="{D8EF981A-9BA7-0EB1-9B70-F7FBF2F7DF1C}"/>
          </ac:spMkLst>
        </pc:spChg>
        <pc:picChg chg="add del mod">
          <ac:chgData name="Duijf, Antoinette" userId="80426808-569e-4360-acb0-e5a6dc4b8ad2" providerId="ADAL" clId="{00582A34-8C2B-428E-B5DC-339D12EFD4B8}" dt="2026-05-18T19:53:40.012" v="4587" actId="21"/>
          <ac:picMkLst>
            <pc:docMk/>
            <pc:sldMk cId="2674818992" sldId="1531"/>
            <ac:picMk id="2" creationId="{86F70D3F-5E0A-D982-E407-F3778CB9E987}"/>
          </ac:picMkLst>
        </pc:picChg>
        <pc:picChg chg="add mod">
          <ac:chgData name="Duijf, Antoinette" userId="80426808-569e-4360-acb0-e5a6dc4b8ad2" providerId="ADAL" clId="{00582A34-8C2B-428E-B5DC-339D12EFD4B8}" dt="2026-05-18T19:54:17.269" v="4597" actId="1076"/>
          <ac:picMkLst>
            <pc:docMk/>
            <pc:sldMk cId="2674818992" sldId="1531"/>
            <ac:picMk id="18" creationId="{2C8B2E90-84C1-29B7-848E-28E001F4489B}"/>
          </ac:picMkLst>
        </pc:picChg>
        <pc:picChg chg="add mod">
          <ac:chgData name="Duijf, Antoinette" userId="80426808-569e-4360-acb0-e5a6dc4b8ad2" providerId="ADAL" clId="{00582A34-8C2B-428E-B5DC-339D12EFD4B8}" dt="2026-05-18T19:53:50.648" v="4591" actId="1076"/>
          <ac:picMkLst>
            <pc:docMk/>
            <pc:sldMk cId="2674818992" sldId="1531"/>
            <ac:picMk id="19" creationId="{86F70D3F-5E0A-D982-E407-F3778CB9E987}"/>
          </ac:picMkLst>
        </pc:picChg>
      </pc:sldChg>
      <pc:sldChg chg="addSp delSp modSp mod modNotesTx">
        <pc:chgData name="Duijf, Antoinette" userId="80426808-569e-4360-acb0-e5a6dc4b8ad2" providerId="ADAL" clId="{00582A34-8C2B-428E-B5DC-339D12EFD4B8}" dt="2026-05-18T19:57:06.865" v="4831" actId="20577"/>
        <pc:sldMkLst>
          <pc:docMk/>
          <pc:sldMk cId="3050093229" sldId="1532"/>
        </pc:sldMkLst>
        <pc:spChg chg="mod">
          <ac:chgData name="Duijf, Antoinette" userId="80426808-569e-4360-acb0-e5a6dc4b8ad2" providerId="ADAL" clId="{00582A34-8C2B-428E-B5DC-339D12EFD4B8}" dt="2026-05-18T19:48:49.868" v="4293" actId="20577"/>
          <ac:spMkLst>
            <pc:docMk/>
            <pc:sldMk cId="3050093229" sldId="1532"/>
            <ac:spMk id="35" creationId="{37104C51-0232-62ED-4C6F-1447D06633EE}"/>
          </ac:spMkLst>
        </pc:spChg>
        <pc:spChg chg="mod">
          <ac:chgData name="Duijf, Antoinette" userId="80426808-569e-4360-acb0-e5a6dc4b8ad2" providerId="ADAL" clId="{00582A34-8C2B-428E-B5DC-339D12EFD4B8}" dt="2026-05-18T19:48:47.917" v="4292" actId="20577"/>
          <ac:spMkLst>
            <pc:docMk/>
            <pc:sldMk cId="3050093229" sldId="1532"/>
            <ac:spMk id="36" creationId="{D8EF981A-9BA7-0EB1-9B70-F7FBF2F7DF1C}"/>
          </ac:spMkLst>
        </pc:spChg>
        <pc:picChg chg="add mod">
          <ac:chgData name="Duijf, Antoinette" userId="80426808-569e-4360-acb0-e5a6dc4b8ad2" providerId="ADAL" clId="{00582A34-8C2B-428E-B5DC-339D12EFD4B8}" dt="2026-05-18T19:46:29.149" v="4069" actId="1076"/>
          <ac:picMkLst>
            <pc:docMk/>
            <pc:sldMk cId="3050093229" sldId="1532"/>
            <ac:picMk id="2" creationId="{2F41EC1F-F346-4560-092E-554EAA35713F}"/>
          </ac:picMkLst>
        </pc:picChg>
        <pc:picChg chg="add del mod">
          <ac:chgData name="Duijf, Antoinette" userId="80426808-569e-4360-acb0-e5a6dc4b8ad2" providerId="ADAL" clId="{00582A34-8C2B-428E-B5DC-339D12EFD4B8}" dt="2026-05-18T19:55:32.087" v="4747" actId="478"/>
          <ac:picMkLst>
            <pc:docMk/>
            <pc:sldMk cId="3050093229" sldId="1532"/>
            <ac:picMk id="8" creationId="{CDC425B9-E32E-3987-CF41-4216ED53EC64}"/>
          </ac:picMkLst>
        </pc:picChg>
        <pc:picChg chg="add mod">
          <ac:chgData name="Duijf, Antoinette" userId="80426808-569e-4360-acb0-e5a6dc4b8ad2" providerId="ADAL" clId="{00582A34-8C2B-428E-B5DC-339D12EFD4B8}" dt="2026-05-18T19:55:35.009" v="4749" actId="1076"/>
          <ac:picMkLst>
            <pc:docMk/>
            <pc:sldMk cId="3050093229" sldId="1532"/>
            <ac:picMk id="9" creationId="{C8FC2105-A118-8DF5-D911-F06DCC3C5FB6}"/>
          </ac:picMkLst>
        </pc:picChg>
      </pc:sldChg>
      <pc:sldChg chg="modSp mod">
        <pc:chgData name="Duijf, Antoinette" userId="80426808-569e-4360-acb0-e5a6dc4b8ad2" providerId="ADAL" clId="{00582A34-8C2B-428E-B5DC-339D12EFD4B8}" dt="2026-05-18T20:09:25.755" v="5899" actId="1038"/>
        <pc:sldMkLst>
          <pc:docMk/>
          <pc:sldMk cId="2807701561" sldId="1533"/>
        </pc:sldMkLst>
        <pc:spChg chg="mod">
          <ac:chgData name="Duijf, Antoinette" userId="80426808-569e-4360-acb0-e5a6dc4b8ad2" providerId="ADAL" clId="{00582A34-8C2B-428E-B5DC-339D12EFD4B8}" dt="2026-05-18T20:09:25.755" v="5899" actId="1038"/>
          <ac:spMkLst>
            <pc:docMk/>
            <pc:sldMk cId="2807701561" sldId="1533"/>
            <ac:spMk id="16" creationId="{F53F294D-65CC-23A5-E4A1-B2132FCF814C}"/>
          </ac:spMkLst>
        </pc:spChg>
        <pc:spChg chg="mod">
          <ac:chgData name="Duijf, Antoinette" userId="80426808-569e-4360-acb0-e5a6dc4b8ad2" providerId="ADAL" clId="{00582A34-8C2B-428E-B5DC-339D12EFD4B8}" dt="2026-05-18T20:09:16.986" v="5896" actId="1037"/>
          <ac:spMkLst>
            <pc:docMk/>
            <pc:sldMk cId="2807701561" sldId="1533"/>
            <ac:spMk id="17" creationId="{AB86235B-CBC0-F9DB-29F4-F23367831B1B}"/>
          </ac:spMkLst>
        </pc:spChg>
      </pc:sldChg>
      <pc:sldChg chg="del">
        <pc:chgData name="Duijf, Antoinette" userId="80426808-569e-4360-acb0-e5a6dc4b8ad2" providerId="ADAL" clId="{00582A34-8C2B-428E-B5DC-339D12EFD4B8}" dt="2026-05-18T19:57:19.181" v="4837" actId="47"/>
        <pc:sldMkLst>
          <pc:docMk/>
          <pc:sldMk cId="2533148226" sldId="1534"/>
        </pc:sldMkLst>
      </pc:sldChg>
      <pc:sldChg chg="addSp modSp">
        <pc:chgData name="Duijf, Antoinette" userId="80426808-569e-4360-acb0-e5a6dc4b8ad2" providerId="ADAL" clId="{00582A34-8C2B-428E-B5DC-339D12EFD4B8}" dt="2026-05-18T20:11:42.280" v="5944"/>
        <pc:sldMkLst>
          <pc:docMk/>
          <pc:sldMk cId="1179290953" sldId="1537"/>
        </pc:sldMkLst>
        <pc:spChg chg="add mod">
          <ac:chgData name="Duijf, Antoinette" userId="80426808-569e-4360-acb0-e5a6dc4b8ad2" providerId="ADAL" clId="{00582A34-8C2B-428E-B5DC-339D12EFD4B8}" dt="2026-05-18T20:11:42.280" v="5944"/>
          <ac:spMkLst>
            <pc:docMk/>
            <pc:sldMk cId="1179290953" sldId="1537"/>
            <ac:spMk id="11" creationId="{D5159EB9-E851-A8BB-273E-B9CF4BA8DBC9}"/>
          </ac:spMkLst>
        </pc:spChg>
      </pc:sldChg>
      <pc:sldChg chg="addSp delSp modSp add mod ord">
        <pc:chgData name="Duijf, Antoinette" userId="80426808-569e-4360-acb0-e5a6dc4b8ad2" providerId="ADAL" clId="{00582A34-8C2B-428E-B5DC-339D12EFD4B8}" dt="2026-05-18T20:11:39.791" v="5943" actId="20577"/>
        <pc:sldMkLst>
          <pc:docMk/>
          <pc:sldMk cId="3767012403" sldId="1538"/>
        </pc:sldMkLst>
        <pc:spChg chg="del">
          <ac:chgData name="Duijf, Antoinette" userId="80426808-569e-4360-acb0-e5a6dc4b8ad2" providerId="ADAL" clId="{00582A34-8C2B-428E-B5DC-339D12EFD4B8}" dt="2026-05-18T20:09:37.116" v="5902" actId="478"/>
          <ac:spMkLst>
            <pc:docMk/>
            <pc:sldMk cId="3767012403" sldId="1538"/>
            <ac:spMk id="13" creationId="{96E835EB-10A6-D2BB-1A1A-FABE02606954}"/>
          </ac:spMkLst>
        </pc:spChg>
        <pc:spChg chg="mod">
          <ac:chgData name="Duijf, Antoinette" userId="80426808-569e-4360-acb0-e5a6dc4b8ad2" providerId="ADAL" clId="{00582A34-8C2B-428E-B5DC-339D12EFD4B8}" dt="2026-05-18T20:11:21.148" v="5924" actId="1036"/>
          <ac:spMkLst>
            <pc:docMk/>
            <pc:sldMk cId="3767012403" sldId="1538"/>
            <ac:spMk id="16" creationId="{61930728-FBF9-602D-59D9-0B783055D963}"/>
          </ac:spMkLst>
        </pc:spChg>
        <pc:spChg chg="mod">
          <ac:chgData name="Duijf, Antoinette" userId="80426808-569e-4360-acb0-e5a6dc4b8ad2" providerId="ADAL" clId="{00582A34-8C2B-428E-B5DC-339D12EFD4B8}" dt="2026-05-18T20:11:21.148" v="5924" actId="1036"/>
          <ac:spMkLst>
            <pc:docMk/>
            <pc:sldMk cId="3767012403" sldId="1538"/>
            <ac:spMk id="17" creationId="{89B9C70E-901E-CA28-A445-744D449073A6}"/>
          </ac:spMkLst>
        </pc:spChg>
        <pc:spChg chg="del">
          <ac:chgData name="Duijf, Antoinette" userId="80426808-569e-4360-acb0-e5a6dc4b8ad2" providerId="ADAL" clId="{00582A34-8C2B-428E-B5DC-339D12EFD4B8}" dt="2026-05-18T20:09:38.088" v="5903" actId="478"/>
          <ac:spMkLst>
            <pc:docMk/>
            <pc:sldMk cId="3767012403" sldId="1538"/>
            <ac:spMk id="18" creationId="{B3539E17-8075-6FC0-EF30-8450F8E0BE14}"/>
          </ac:spMkLst>
        </pc:spChg>
        <pc:spChg chg="mod">
          <ac:chgData name="Duijf, Antoinette" userId="80426808-569e-4360-acb0-e5a6dc4b8ad2" providerId="ADAL" clId="{00582A34-8C2B-428E-B5DC-339D12EFD4B8}" dt="2026-05-18T20:10:31.305" v="5919" actId="1076"/>
          <ac:spMkLst>
            <pc:docMk/>
            <pc:sldMk cId="3767012403" sldId="1538"/>
            <ac:spMk id="35" creationId="{7FA63383-CB32-FFC2-6EC7-478808779309}"/>
          </ac:spMkLst>
        </pc:spChg>
        <pc:spChg chg="add mod">
          <ac:chgData name="Duijf, Antoinette" userId="80426808-569e-4360-acb0-e5a6dc4b8ad2" providerId="ADAL" clId="{00582A34-8C2B-428E-B5DC-339D12EFD4B8}" dt="2026-05-18T20:11:39.791" v="5943" actId="20577"/>
          <ac:spMkLst>
            <pc:docMk/>
            <pc:sldMk cId="3767012403" sldId="1538"/>
            <ac:spMk id="38" creationId="{5E310313-D634-CE56-EB52-E6F368DEB748}"/>
          </ac:spMkLst>
        </pc:spChg>
        <pc:picChg chg="del">
          <ac:chgData name="Duijf, Antoinette" userId="80426808-569e-4360-acb0-e5a6dc4b8ad2" providerId="ADAL" clId="{00582A34-8C2B-428E-B5DC-339D12EFD4B8}" dt="2026-05-18T20:09:36.203" v="5901" actId="478"/>
          <ac:picMkLst>
            <pc:docMk/>
            <pc:sldMk cId="3767012403" sldId="1538"/>
            <ac:picMk id="25" creationId="{7B07139C-CF51-DD39-95C7-084DE3A0116C}"/>
          </ac:picMkLst>
        </pc:picChg>
        <pc:cxnChg chg="del">
          <ac:chgData name="Duijf, Antoinette" userId="80426808-569e-4360-acb0-e5a6dc4b8ad2" providerId="ADAL" clId="{00582A34-8C2B-428E-B5DC-339D12EFD4B8}" dt="2026-05-18T20:09:48.290" v="5908" actId="478"/>
          <ac:cxnSpMkLst>
            <pc:docMk/>
            <pc:sldMk cId="3767012403" sldId="1538"/>
            <ac:cxnSpMk id="21" creationId="{A226C449-2BC7-941B-6BA2-C4C8BF0A806D}"/>
          </ac:cxnSpMkLst>
        </pc:cxnChg>
        <pc:cxnChg chg="del">
          <ac:chgData name="Duijf, Antoinette" userId="80426808-569e-4360-acb0-e5a6dc4b8ad2" providerId="ADAL" clId="{00582A34-8C2B-428E-B5DC-339D12EFD4B8}" dt="2026-05-18T20:09:38.793" v="5904" actId="478"/>
          <ac:cxnSpMkLst>
            <pc:docMk/>
            <pc:sldMk cId="3767012403" sldId="1538"/>
            <ac:cxnSpMk id="22" creationId="{B38E711A-199B-EB1C-7863-E804977DC69C}"/>
          </ac:cxnSpMkLst>
        </pc:cxnChg>
        <pc:cxnChg chg="del">
          <ac:chgData name="Duijf, Antoinette" userId="80426808-569e-4360-acb0-e5a6dc4b8ad2" providerId="ADAL" clId="{00582A34-8C2B-428E-B5DC-339D12EFD4B8}" dt="2026-05-18T20:09:49.427" v="5909" actId="478"/>
          <ac:cxnSpMkLst>
            <pc:docMk/>
            <pc:sldMk cId="3767012403" sldId="1538"/>
            <ac:cxnSpMk id="23" creationId="{F807ED4F-98D2-85EA-60D0-A7F5F8E9C11D}"/>
          </ac:cxnSpMkLst>
        </pc:cxnChg>
        <pc:cxnChg chg="del">
          <ac:chgData name="Duijf, Antoinette" userId="80426808-569e-4360-acb0-e5a6dc4b8ad2" providerId="ADAL" clId="{00582A34-8C2B-428E-B5DC-339D12EFD4B8}" dt="2026-05-18T20:09:39.674" v="5905" actId="478"/>
          <ac:cxnSpMkLst>
            <pc:docMk/>
            <pc:sldMk cId="3767012403" sldId="1538"/>
            <ac:cxnSpMk id="27" creationId="{DF6E326C-CA0D-954F-9196-44D888F5019F}"/>
          </ac:cxnSpMkLst>
        </pc:cxnChg>
        <pc:cxnChg chg="add mod">
          <ac:chgData name="Duijf, Antoinette" userId="80426808-569e-4360-acb0-e5a6dc4b8ad2" providerId="ADAL" clId="{00582A34-8C2B-428E-B5DC-339D12EFD4B8}" dt="2026-05-18T20:10:58.081" v="5922" actId="14100"/>
          <ac:cxnSpMkLst>
            <pc:docMk/>
            <pc:sldMk cId="3767012403" sldId="1538"/>
            <ac:cxnSpMk id="28" creationId="{CF7ECFF9-70D3-4CDC-79D3-88B96AB6AE3D}"/>
          </ac:cxnSpMkLst>
        </pc:cxnChg>
        <pc:cxnChg chg="del">
          <ac:chgData name="Duijf, Antoinette" userId="80426808-569e-4360-acb0-e5a6dc4b8ad2" providerId="ADAL" clId="{00582A34-8C2B-428E-B5DC-339D12EFD4B8}" dt="2026-05-18T20:09:40.697" v="5906" actId="478"/>
          <ac:cxnSpMkLst>
            <pc:docMk/>
            <pc:sldMk cId="3767012403" sldId="1538"/>
            <ac:cxnSpMk id="31" creationId="{EE67EDA2-7BCB-8201-CD4C-BD0FAEE87230}"/>
          </ac:cxnSpMkLst>
        </pc:cxnChg>
        <pc:cxnChg chg="add mod">
          <ac:chgData name="Duijf, Antoinette" userId="80426808-569e-4360-acb0-e5a6dc4b8ad2" providerId="ADAL" clId="{00582A34-8C2B-428E-B5DC-339D12EFD4B8}" dt="2026-05-18T20:10:26.666" v="5918" actId="14100"/>
          <ac:cxnSpMkLst>
            <pc:docMk/>
            <pc:sldMk cId="3767012403" sldId="1538"/>
            <ac:cxnSpMk id="33" creationId="{C24FE4E6-39DB-E26D-6E34-73F68767B94B}"/>
          </ac:cxnSpMkLst>
        </pc:cxn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19-5-2026</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19-5-2026</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waard zijn: </a:t>
            </a:r>
            <a:r>
              <a:rPr lang="nl-NL" sz="1200" b="0" kern="1200" dirty="0">
                <a:solidFill>
                  <a:schemeClr val="tx1"/>
                </a:solidFill>
                <a:effectLst/>
                <a:latin typeface="+mn-lt"/>
                <a:ea typeface="+mn-ea"/>
                <a:cs typeface="+mn-cs"/>
              </a:rPr>
              <a:t>hoeveel geld je voor iets kunt krijgen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metaal: </a:t>
            </a:r>
            <a:r>
              <a:rPr lang="nl-NL" sz="1200" b="0" kern="1200" dirty="0">
                <a:solidFill>
                  <a:schemeClr val="tx1"/>
                </a:solidFill>
                <a:effectLst/>
                <a:latin typeface="+mn-lt"/>
                <a:ea typeface="+mn-ea"/>
                <a:cs typeface="+mn-cs"/>
              </a:rPr>
              <a:t>de sterke en meestal harde stof, bijvoorbeeld ijzer</a:t>
            </a:r>
          </a:p>
          <a:p>
            <a:pPr fontAlgn="t"/>
            <a:r>
              <a:rPr lang="nl-NL" sz="1200" b="1" kern="1200" dirty="0">
                <a:solidFill>
                  <a:schemeClr val="tx1"/>
                </a:solidFill>
                <a:effectLst/>
                <a:latin typeface="+mn-lt"/>
                <a:ea typeface="+mn-ea"/>
                <a:cs typeface="+mn-cs"/>
              </a:rPr>
              <a:t>roesten: </a:t>
            </a:r>
            <a:r>
              <a:rPr lang="nl-NL" sz="1200" b="0" kern="1200" dirty="0">
                <a:solidFill>
                  <a:schemeClr val="tx1"/>
                </a:solidFill>
                <a:effectLst/>
                <a:latin typeface="+mn-lt"/>
                <a:ea typeface="+mn-ea"/>
                <a:cs typeface="+mn-cs"/>
              </a:rPr>
              <a:t>als er een bruin, korrelig laagje op komt</a:t>
            </a:r>
          </a:p>
          <a:p>
            <a:pPr fontAlgn="t"/>
            <a:r>
              <a:rPr lang="nl-NL" sz="1200" b="1" kern="1200" dirty="0">
                <a:solidFill>
                  <a:schemeClr val="tx1"/>
                </a:solidFill>
                <a:effectLst/>
                <a:latin typeface="+mn-lt"/>
                <a:ea typeface="+mn-ea"/>
                <a:cs typeface="+mn-cs"/>
              </a:rPr>
              <a:t>nep: </a:t>
            </a:r>
            <a:r>
              <a:rPr lang="nl-NL" sz="1200" b="0" kern="1200" dirty="0">
                <a:solidFill>
                  <a:schemeClr val="tx1"/>
                </a:solidFill>
                <a:effectLst/>
                <a:latin typeface="+mn-lt"/>
                <a:ea typeface="+mn-ea"/>
                <a:cs typeface="+mn-cs"/>
              </a:rPr>
              <a:t>niet echt, namaak</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instorten: </a:t>
            </a:r>
            <a:r>
              <a:rPr lang="nl-NL" sz="1200" b="0" kern="1200" dirty="0">
                <a:solidFill>
                  <a:schemeClr val="tx1"/>
                </a:solidFill>
                <a:effectLst/>
                <a:latin typeface="+mn-lt"/>
                <a:ea typeface="+mn-ea"/>
                <a:cs typeface="+mn-cs"/>
              </a:rPr>
              <a:t>kapotgaan en in elkaar zakken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schuren: </a:t>
            </a:r>
            <a:r>
              <a:rPr lang="nl-NL" sz="1200" b="0" kern="1200" dirty="0">
                <a:solidFill>
                  <a:schemeClr val="tx1"/>
                </a:solidFill>
                <a:effectLst/>
                <a:latin typeface="+mn-lt"/>
                <a:ea typeface="+mn-ea"/>
                <a:cs typeface="+mn-cs"/>
              </a:rPr>
              <a:t>gladmaken door er met iets hards over te wrijven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waarschijnlijk: </a:t>
            </a:r>
            <a:r>
              <a:rPr lang="nl-NL" sz="1200" b="0" kern="1200" dirty="0">
                <a:solidFill>
                  <a:schemeClr val="tx1"/>
                </a:solidFill>
                <a:effectLst/>
                <a:latin typeface="+mn-lt"/>
                <a:ea typeface="+mn-ea"/>
                <a:cs typeface="+mn-cs"/>
              </a:rPr>
              <a:t>bijna zeker</a:t>
            </a:r>
            <a:endParaRPr lang="nl-NL" sz="1200" b="1" kern="1200" dirty="0">
              <a:solidFill>
                <a:schemeClr val="tx1"/>
              </a:solidFill>
              <a:effectLst/>
              <a:latin typeface="+mn-lt"/>
              <a:ea typeface="+mn-ea"/>
              <a:cs typeface="+mn-cs"/>
            </a:endParaRPr>
          </a:p>
          <a:p>
            <a:pPr fontAlgn="t"/>
            <a:endParaRPr lang="nl-NL" sz="1200" b="1" kern="1200" dirty="0">
              <a:solidFill>
                <a:schemeClr val="tx1"/>
              </a:solidFill>
              <a:effectLst/>
              <a:latin typeface="+mn-lt"/>
              <a:ea typeface="+mn-ea"/>
              <a:cs typeface="+mn-cs"/>
            </a:endParaRPr>
          </a:p>
          <a:p>
            <a:pPr fontAlgn="t"/>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30645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92924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29578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272765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175333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212122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Kentalis</a:t>
            </a:r>
            <a:endParaRPr lang="nl-NL"/>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19-5-2026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Ken je de Eiffeltoren in Parijs? Die hoge toren die je vaak op foto’s ziet? </a:t>
            </a:r>
            <a:r>
              <a:rPr lang="nl-NL" sz="2000" b="1" u="sng">
                <a:effectLst/>
                <a:ea typeface="Times New Roman" panose="02020603050405020304" pitchFamily="18" charset="0"/>
                <a:cs typeface="Arial" panose="020B0604020202020204" pitchFamily="34" charset="0"/>
              </a:rPr>
              <a:t>Waarschijnlijk</a:t>
            </a:r>
            <a:r>
              <a:rPr lang="nl-NL" sz="2000" b="1">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bijna zeker </a:t>
            </a:r>
            <a:r>
              <a:rPr lang="nl-NL" sz="2000">
                <a:effectLst/>
                <a:ea typeface="Times New Roman" panose="02020603050405020304" pitchFamily="18" charset="0"/>
                <a:cs typeface="Arial" panose="020B0604020202020204" pitchFamily="34" charset="0"/>
              </a:rPr>
              <a:t>heb je die wel eens gezien. De Eiffeltoren is gemaakt van sterk </a:t>
            </a:r>
            <a:r>
              <a:rPr lang="nl-NL" sz="2000" b="1" u="sng">
                <a:effectLst/>
                <a:ea typeface="Times New Roman" panose="02020603050405020304" pitchFamily="18" charset="0"/>
                <a:cs typeface="Arial" panose="020B0604020202020204" pitchFamily="34" charset="0"/>
              </a:rPr>
              <a:t>metaal</a:t>
            </a:r>
            <a:r>
              <a:rPr lang="nl-NL" sz="2000">
                <a:effectLst/>
                <a:ea typeface="Times New Roman" panose="02020603050405020304" pitchFamily="18" charset="0"/>
                <a:cs typeface="Arial" panose="020B0604020202020204" pitchFamily="34" charset="0"/>
              </a:rPr>
              <a:t>. Zo noem je </a:t>
            </a:r>
            <a:r>
              <a:rPr lang="nl-NL" sz="2000" b="1" i="1">
                <a:effectLst/>
                <a:ea typeface="Times New Roman" panose="02020603050405020304" pitchFamily="18" charset="0"/>
                <a:cs typeface="Arial" panose="020B0604020202020204" pitchFamily="34" charset="0"/>
              </a:rPr>
              <a:t>de sterke en meestal harde stof, bijvoorbeeld ijzer. </a:t>
            </a:r>
            <a:r>
              <a:rPr lang="nl-NL" sz="2000">
                <a:effectLst/>
                <a:ea typeface="Times New Roman" panose="02020603050405020304" pitchFamily="18" charset="0"/>
                <a:cs typeface="Arial" panose="020B0604020202020204" pitchFamily="34" charset="0"/>
              </a:rPr>
              <a:t>Maar metaal kan gaan </a:t>
            </a:r>
            <a:r>
              <a:rPr lang="nl-NL" sz="2000" b="1" u="sng">
                <a:effectLst/>
                <a:ea typeface="Times New Roman" panose="02020603050405020304" pitchFamily="18" charset="0"/>
                <a:cs typeface="Arial" panose="020B0604020202020204" pitchFamily="34" charset="0"/>
              </a:rPr>
              <a:t>roesten</a:t>
            </a:r>
            <a:r>
              <a:rPr lang="nl-NL" sz="2000">
                <a:effectLst/>
                <a:ea typeface="Times New Roman" panose="02020603050405020304" pitchFamily="18" charset="0"/>
                <a:cs typeface="Arial" panose="020B0604020202020204" pitchFamily="34" charset="0"/>
              </a:rPr>
              <a:t>. Dat </a:t>
            </a:r>
            <a:r>
              <a:rPr lang="nl-NL" sz="2000">
                <a:ea typeface="Times New Roman" panose="02020603050405020304" pitchFamily="18" charset="0"/>
                <a:cs typeface="Arial" panose="020B0604020202020204" pitchFamily="34" charset="0"/>
              </a:rPr>
              <a:t>gebeurt </a:t>
            </a:r>
            <a:r>
              <a:rPr lang="nl-NL" sz="2000" b="1" i="1">
                <a:ea typeface="Times New Roman" panose="02020603050405020304" pitchFamily="18" charset="0"/>
                <a:cs typeface="Arial" panose="020B0604020202020204" pitchFamily="34" charset="0"/>
              </a:rPr>
              <a:t>als er een bruin, korrelig laagje op komt. </a:t>
            </a:r>
            <a:r>
              <a:rPr lang="nl-NL" sz="2000">
                <a:effectLst/>
                <a:ea typeface="Times New Roman" panose="02020603050405020304" pitchFamily="18" charset="0"/>
                <a:cs typeface="Arial" panose="020B0604020202020204" pitchFamily="34" charset="0"/>
              </a:rPr>
              <a:t>Daarom moet de Eiffeltoren steeds opnieuw worden geschilderd. Ik zag een filmpje waarin mensen </a:t>
            </a:r>
            <a:r>
              <a:rPr lang="nl-NL" sz="2000">
                <a:ea typeface="Times New Roman" panose="02020603050405020304" pitchFamily="18" charset="0"/>
                <a:cs typeface="Arial" panose="020B0604020202020204" pitchFamily="34" charset="0"/>
              </a:rPr>
              <a:t>de</a:t>
            </a:r>
            <a:r>
              <a:rPr lang="nl-NL" sz="2000">
                <a:effectLst/>
                <a:ea typeface="Times New Roman" panose="02020603050405020304" pitchFamily="18" charset="0"/>
                <a:cs typeface="Arial" panose="020B0604020202020204" pitchFamily="34" charset="0"/>
              </a:rPr>
              <a:t> oude verf eraf halen. Eerst </a:t>
            </a:r>
            <a:r>
              <a:rPr lang="nl-NL" sz="2000" b="1" u="sng">
                <a:effectLst/>
                <a:ea typeface="Times New Roman" panose="02020603050405020304" pitchFamily="18" charset="0"/>
                <a:cs typeface="Arial" panose="020B0604020202020204" pitchFamily="34" charset="0"/>
              </a:rPr>
              <a:t>schuren</a:t>
            </a:r>
            <a:r>
              <a:rPr lang="nl-NL" sz="2000">
                <a:effectLst/>
                <a:ea typeface="Times New Roman" panose="02020603050405020304" pitchFamily="18" charset="0"/>
                <a:cs typeface="Arial" panose="020B0604020202020204" pitchFamily="34" charset="0"/>
              </a:rPr>
              <a:t> ze het metaal zodat het weer glad wordt. Ze </a:t>
            </a:r>
            <a:r>
              <a:rPr lang="nl-NL" sz="2000" b="1" i="1">
                <a:effectLst/>
                <a:ea typeface="Times New Roman" panose="02020603050405020304" pitchFamily="18" charset="0"/>
                <a:cs typeface="Arial" panose="020B0604020202020204" pitchFamily="34" charset="0"/>
              </a:rPr>
              <a:t>maken het glad door er met iets hards over te wrijven.</a:t>
            </a:r>
            <a:r>
              <a:rPr lang="nl-NL" sz="2000">
                <a:effectLst/>
                <a:ea typeface="Times New Roman" panose="02020603050405020304" pitchFamily="18" charset="0"/>
                <a:cs typeface="Arial" panose="020B0604020202020204" pitchFamily="34" charset="0"/>
              </a:rPr>
              <a:t> Daarna schilderen ze alles opnieuw. Als je de toren nooit verft, dan wordt het metaal steeds zwakker. En dan zou de toren zomaar kunnen </a:t>
            </a:r>
            <a:r>
              <a:rPr lang="nl-NL" sz="2000" b="1" u="sng">
                <a:effectLst/>
                <a:ea typeface="Times New Roman" panose="02020603050405020304" pitchFamily="18" charset="0"/>
                <a:cs typeface="Arial" panose="020B0604020202020204" pitchFamily="34" charset="0"/>
              </a:rPr>
              <a:t>instorten</a:t>
            </a:r>
            <a:r>
              <a:rPr lang="nl-NL" sz="2000">
                <a:effectLst/>
                <a:ea typeface="Times New Roman" panose="02020603050405020304" pitchFamily="18" charset="0"/>
                <a:cs typeface="Arial" panose="020B0604020202020204" pitchFamily="34" charset="0"/>
              </a:rPr>
              <a:t>! Instorten is </a:t>
            </a:r>
            <a:r>
              <a:rPr lang="nl-NL" sz="2000" b="1" i="1">
                <a:effectLst/>
                <a:ea typeface="Times New Roman" panose="02020603050405020304" pitchFamily="18" charset="0"/>
                <a:cs typeface="Arial" panose="020B0604020202020204" pitchFamily="34" charset="0"/>
              </a:rPr>
              <a:t>kapotgaan en in elkaar zakken</a:t>
            </a:r>
            <a:r>
              <a:rPr lang="nl-NL" sz="2000">
                <a:effectLst/>
                <a:ea typeface="Times New Roman" panose="02020603050405020304" pitchFamily="18" charset="0"/>
                <a:cs typeface="Arial" panose="020B0604020202020204" pitchFamily="34" charset="0"/>
              </a:rPr>
              <a:t>. Maar dat zal niet gebeuren. Daarom moet de toren goed worden verzorgd. Hij is namelijk al 130 jaar oud en heel belangrijk voor de stad. </a:t>
            </a:r>
            <a:r>
              <a:rPr lang="nl-NL" sz="2000">
                <a:ea typeface="Times New Roman" panose="02020603050405020304" pitchFamily="18" charset="0"/>
                <a:cs typeface="Arial" panose="020B0604020202020204" pitchFamily="34" charset="0"/>
              </a:rPr>
              <a:t>Elk jaar komen er meer dan 7 miljoen toeristen naar de Eiffeltoren. Vaak kopen toeristen ook iets. Iets om mee te nemen naar huis. Een beeldje of een sleutelhanger bijvoorbeeld. Om nog eens aan de Eiffeltoren te denken. Weet je wat je ook kan kopen? Een echte, oude schroef uit de Eiffeltoren! Die zal veel </a:t>
            </a:r>
            <a:r>
              <a:rPr lang="nl-NL" sz="2000" b="1" u="sng">
                <a:ea typeface="Times New Roman" panose="02020603050405020304" pitchFamily="18" charset="0"/>
                <a:cs typeface="Arial" panose="020B0604020202020204" pitchFamily="34" charset="0"/>
              </a:rPr>
              <a:t>waard zijn</a:t>
            </a:r>
            <a:r>
              <a:rPr lang="nl-NL" sz="2000">
                <a:ea typeface="Times New Roman" panose="02020603050405020304" pitchFamily="18" charset="0"/>
                <a:cs typeface="Arial" panose="020B0604020202020204" pitchFamily="34" charset="0"/>
              </a:rPr>
              <a:t>. Waard zijn betekent </a:t>
            </a:r>
            <a:r>
              <a:rPr lang="nl-NL" sz="2000" b="1" i="1">
                <a:ea typeface="Times New Roman" panose="02020603050405020304" pitchFamily="18" charset="0"/>
                <a:cs typeface="Arial" panose="020B0604020202020204" pitchFamily="34" charset="0"/>
              </a:rPr>
              <a:t>hoeveel geld je voor iets kunt krijgen</a:t>
            </a:r>
            <a:r>
              <a:rPr lang="nl-NL" sz="2000">
                <a:ea typeface="Times New Roman" panose="02020603050405020304" pitchFamily="18" charset="0"/>
                <a:cs typeface="Arial" panose="020B0604020202020204" pitchFamily="34" charset="0"/>
              </a:rPr>
              <a:t>. Zo’n echte schroef kost wel wel €500! Pas dus maar op dat je geen </a:t>
            </a:r>
            <a:r>
              <a:rPr lang="nl-NL" sz="2000" b="1" u="sng">
                <a:ea typeface="Times New Roman" panose="02020603050405020304" pitchFamily="18" charset="0"/>
                <a:cs typeface="Arial" panose="020B0604020202020204" pitchFamily="34" charset="0"/>
              </a:rPr>
              <a:t>nep-</a:t>
            </a:r>
            <a:r>
              <a:rPr lang="nl-NL" sz="2000">
                <a:ea typeface="Times New Roman" panose="02020603050405020304" pitchFamily="18" charset="0"/>
                <a:cs typeface="Arial" panose="020B0604020202020204" pitchFamily="34" charset="0"/>
              </a:rPr>
              <a:t>schroef koopt. Zo’n schroef is </a:t>
            </a:r>
            <a:r>
              <a:rPr lang="nl-NL" sz="2000" b="1" i="1">
                <a:ea typeface="Times New Roman" panose="02020603050405020304" pitchFamily="18" charset="0"/>
                <a:cs typeface="Arial" panose="020B0604020202020204" pitchFamily="34" charset="0"/>
              </a:rPr>
              <a:t>niet echt, namaak.</a:t>
            </a:r>
            <a:br>
              <a:rPr lang="nl-NL" sz="2000" b="1" i="1">
                <a:ea typeface="Times New Roman" panose="02020603050405020304" pitchFamily="18" charset="0"/>
                <a:cs typeface="Arial" panose="020B0604020202020204" pitchFamily="34" charset="0"/>
              </a:rPr>
            </a:br>
            <a:br>
              <a:rPr lang="nl-NL" sz="2000">
                <a:ea typeface="Times New Roman" panose="02020603050405020304" pitchFamily="18" charset="0"/>
                <a:cs typeface="Arial" panose="020B0604020202020204" pitchFamily="34" charset="0"/>
              </a:rPr>
            </a:br>
            <a:r>
              <a:rPr lang="nl-NL" sz="2000" i="1">
                <a:ea typeface="Times New Roman" panose="02020603050405020304" pitchFamily="18" charset="0"/>
                <a:cs typeface="Arial" panose="020B0604020202020204" pitchFamily="34" charset="0"/>
              </a:rPr>
              <a:t>Wie koopt ook wel eens iets als je op vakantie bent? We noemen dat een souvenir.</a:t>
            </a:r>
            <a:endParaRPr lang="nl-NL" sz="2000" b="1" i="1">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31521" y="1294882"/>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metaal</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94874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957506"/>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ijzer</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94874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937670"/>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koper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936732"/>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93673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lood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2" y="386052"/>
            <a:ext cx="2551965"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sterke en meestal harde stof</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pijp&#10;&#10;Automatisch gegenereerde beschrijving">
            <a:extLst>
              <a:ext uri="{FF2B5EF4-FFF2-40B4-BE49-F238E27FC236}">
                <a16:creationId xmlns:a16="http://schemas.microsoft.com/office/drawing/2014/main" id="{1E6F8EF9-035D-D096-521C-D05BD7F534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3528" y="4717911"/>
            <a:ext cx="2614621" cy="1413154"/>
          </a:xfrm>
          <a:prstGeom prst="rect">
            <a:avLst/>
          </a:prstGeom>
        </p:spPr>
      </p:pic>
      <p:pic>
        <p:nvPicPr>
          <p:cNvPr id="25" name="Afbeelding 24" descr="Afbeelding met gebouw, buitenshuis, dak, muur&#10;&#10;Automatisch gegenereerde beschrijving">
            <a:extLst>
              <a:ext uri="{FF2B5EF4-FFF2-40B4-BE49-F238E27FC236}">
                <a16:creationId xmlns:a16="http://schemas.microsoft.com/office/drawing/2014/main" id="{801E3BD9-C7ED-0EFA-E499-AC97887D20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9723" y="4717911"/>
            <a:ext cx="2482530" cy="1447392"/>
          </a:xfrm>
          <a:prstGeom prst="rect">
            <a:avLst/>
          </a:prstGeom>
        </p:spPr>
      </p:pic>
      <p:sp>
        <p:nvSpPr>
          <p:cNvPr id="26" name="Ovaal 25">
            <a:extLst>
              <a:ext uri="{FF2B5EF4-FFF2-40B4-BE49-F238E27FC236}">
                <a16:creationId xmlns:a16="http://schemas.microsoft.com/office/drawing/2014/main" id="{20D67569-C1F8-7F47-FC59-5C6596E436EF}"/>
              </a:ext>
            </a:extLst>
          </p:cNvPr>
          <p:cNvSpPr/>
          <p:nvPr/>
        </p:nvSpPr>
        <p:spPr>
          <a:xfrm>
            <a:off x="6427079" y="5336002"/>
            <a:ext cx="2482530" cy="65521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gebouw, hemel, zwart-wit, buitenshuis&#10;&#10;Automatisch gegenereerde beschrijving">
            <a:extLst>
              <a:ext uri="{FF2B5EF4-FFF2-40B4-BE49-F238E27FC236}">
                <a16:creationId xmlns:a16="http://schemas.microsoft.com/office/drawing/2014/main" id="{7C6AABFC-B391-F70E-03AB-410634B52C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5327" y="4717912"/>
            <a:ext cx="2611400" cy="1447392"/>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19607" y="347491"/>
            <a:ext cx="678942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290661" y="269047"/>
            <a:ext cx="616801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metaal bewerken</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schuren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boren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smeden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04629" y="1725260"/>
            <a:ext cx="2899219" cy="11902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3528" y="1700808"/>
            <a:ext cx="3214342" cy="5386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gladmaken door er met iets hard over te wrijven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persoon, kleding, Metaalbewerking, pijp&#10;&#10;Automatisch gegenereerde beschrijving">
            <a:extLst>
              <a:ext uri="{FF2B5EF4-FFF2-40B4-BE49-F238E27FC236}">
                <a16:creationId xmlns:a16="http://schemas.microsoft.com/office/drawing/2014/main" id="{856022EA-DF4D-D20E-56C6-2DE90A7211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8726" y="3826395"/>
            <a:ext cx="2580410" cy="1706172"/>
          </a:xfrm>
          <a:prstGeom prst="rect">
            <a:avLst/>
          </a:prstGeom>
        </p:spPr>
      </p:pic>
      <p:pic>
        <p:nvPicPr>
          <p:cNvPr id="25" name="Afbeelding 24" descr="Afbeelding met Metaalbewerking, Smid, persoon, gereedschap&#10;&#10;Automatisch gegenereerde beschrijving">
            <a:extLst>
              <a:ext uri="{FF2B5EF4-FFF2-40B4-BE49-F238E27FC236}">
                <a16:creationId xmlns:a16="http://schemas.microsoft.com/office/drawing/2014/main" id="{C0F33F43-2840-865A-5984-43E6291726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17750" y="3822853"/>
            <a:ext cx="2504343" cy="1672901"/>
          </a:xfrm>
          <a:prstGeom prst="rect">
            <a:avLst/>
          </a:prstGeom>
        </p:spPr>
      </p:pic>
      <p:pic>
        <p:nvPicPr>
          <p:cNvPr id="4" name="Afbeelding 3">
            <a:extLst>
              <a:ext uri="{FF2B5EF4-FFF2-40B4-BE49-F238E27FC236}">
                <a16:creationId xmlns:a16="http://schemas.microsoft.com/office/drawing/2014/main" id="{DA1667B2-C996-8B37-4816-4F5DDD6FC3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382" y="3778831"/>
            <a:ext cx="2580410" cy="2476335"/>
          </a:xfrm>
          <a:prstGeom prst="rect">
            <a:avLst/>
          </a:prstGeom>
        </p:spPr>
      </p:pic>
    </p:spTree>
    <p:extLst>
      <p:ext uri="{BB962C8B-B14F-4D97-AF65-F5344CB8AC3E}">
        <p14:creationId xmlns:p14="http://schemas.microsoft.com/office/powerpoint/2010/main" val="280770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instorten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475791"/>
            <a:ext cx="4788025" cy="92192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o</a:t>
            </a:r>
            <a:r>
              <a:rPr lang="nl-NL" sz="5400" b="1" dirty="0">
                <a:solidFill>
                  <a:srgbClr val="387038"/>
                </a:solidFill>
                <a:effectLst/>
                <a:latin typeface="Century Gothic" panose="020B0502020202020204" pitchFamily="34" charset="0"/>
                <a:ea typeface="Calibri"/>
                <a:cs typeface="Times New Roman"/>
              </a:rPr>
              <a:t>pbouwen</a:t>
            </a: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9432"/>
            <a:ext cx="4185327" cy="5001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kapotgaan en in elkaar zakken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Wees niet bang: de Eiffeltoren zal niet </a:t>
            </a:r>
            <a:r>
              <a:rPr lang="nl-NL" sz="2400" i="1" u="sng" dirty="0">
                <a:solidFill>
                  <a:srgbClr val="387038"/>
                </a:solidFill>
                <a:latin typeface="Century Gothic" panose="020B0502020202020204" pitchFamily="34" charset="0"/>
                <a:ea typeface="Calibri"/>
                <a:cs typeface="Times New Roman"/>
              </a:rPr>
              <a:t>instorten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maken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Hier wordt een huis </a:t>
            </a:r>
            <a:r>
              <a:rPr lang="nl-NL" sz="2400" i="1" u="sng" dirty="0">
                <a:solidFill>
                  <a:srgbClr val="387038"/>
                </a:solidFill>
                <a:latin typeface="Century Gothic" panose="020B0502020202020204" pitchFamily="34" charset="0"/>
                <a:ea typeface="Calibri"/>
                <a:cs typeface="Times New Roman"/>
              </a:rPr>
              <a:t>opgebouwd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wolk, gebouw, hemel, buitenshuis&#10;&#10;Automatisch gegenereerde beschrijving">
            <a:extLst>
              <a:ext uri="{FF2B5EF4-FFF2-40B4-BE49-F238E27FC236}">
                <a16:creationId xmlns:a16="http://schemas.microsoft.com/office/drawing/2014/main" id="{55BA8885-BC8F-D345-C328-0FCFE5AFFA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603" y="2424018"/>
            <a:ext cx="2962347" cy="2962347"/>
          </a:xfrm>
          <a:prstGeom prst="rect">
            <a:avLst/>
          </a:prstGeom>
        </p:spPr>
      </p:pic>
      <p:pic>
        <p:nvPicPr>
          <p:cNvPr id="9" name="Afbeelding 8" descr="Afbeelding met hemel, gebouw, schermopname, architectuur">
            <a:extLst>
              <a:ext uri="{FF2B5EF4-FFF2-40B4-BE49-F238E27FC236}">
                <a16:creationId xmlns:a16="http://schemas.microsoft.com/office/drawing/2014/main" id="{12AA7234-F8CD-1D8D-82C8-7D52B8C4BE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383" y="2416413"/>
            <a:ext cx="4025325" cy="2688917"/>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257519"/>
            <a:ext cx="418553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waarschijnlijk</a:t>
            </a:r>
            <a:endParaRPr lang="nl-NL" sz="48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zeker</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bijna zeker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Waarschijnlijk</a:t>
            </a:r>
            <a:r>
              <a:rPr lang="nl-NL" sz="2400" i="1">
                <a:solidFill>
                  <a:srgbClr val="387038"/>
                </a:solidFill>
                <a:latin typeface="Century Gothic" panose="020B0502020202020204" pitchFamily="34" charset="0"/>
                <a:ea typeface="Calibri"/>
                <a:cs typeface="Times New Roman"/>
              </a:rPr>
              <a:t> heb jij ook wel eens de Eiffeltoren gezien.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twijfel mogelijk</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a:latin typeface="Century Gothic" panose="020B0502020202020204" pitchFamily="34" charset="0"/>
              <a:ea typeface="Calibri"/>
              <a:cs typeface="Times New Roman"/>
            </a:endParaRPr>
          </a:p>
          <a:p>
            <a:pPr algn="ctr">
              <a:lnSpc>
                <a:spcPct val="107000"/>
              </a:lnSpc>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Zij weet </a:t>
            </a:r>
            <a:r>
              <a:rPr lang="nl-NL" sz="2400" i="1" u="sng">
                <a:solidFill>
                  <a:srgbClr val="387038"/>
                </a:solidFill>
                <a:latin typeface="Century Gothic" panose="020B0502020202020204" pitchFamily="34" charset="0"/>
                <a:ea typeface="Calibri"/>
                <a:cs typeface="Times New Roman"/>
              </a:rPr>
              <a:t>zeker</a:t>
            </a:r>
            <a:r>
              <a:rPr lang="nl-NL" sz="2400" i="1">
                <a:solidFill>
                  <a:srgbClr val="387038"/>
                </a:solidFill>
                <a:latin typeface="Century Gothic" panose="020B0502020202020204" pitchFamily="34" charset="0"/>
                <a:ea typeface="Calibri"/>
                <a:cs typeface="Times New Roman"/>
              </a:rPr>
              <a:t> dat ze de Eiffeltoren heeft gezien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D0A947A-039C-2BDB-C143-F7250ADA09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48" y="2200846"/>
            <a:ext cx="3889068" cy="2583124"/>
          </a:xfrm>
          <a:prstGeom prst="rect">
            <a:avLst/>
          </a:prstGeom>
        </p:spPr>
      </p:pic>
      <p:pic>
        <p:nvPicPr>
          <p:cNvPr id="18" name="Afbeelding 17" descr="Afbeelding met buitenshuis, hemel, wolk, kleding&#10;&#10;Door AI gegenereerde inhoud is mogelijk onjuist.">
            <a:extLst>
              <a:ext uri="{FF2B5EF4-FFF2-40B4-BE49-F238E27FC236}">
                <a16:creationId xmlns:a16="http://schemas.microsoft.com/office/drawing/2014/main" id="{2C8B2E90-84C1-29B7-848E-28E001F448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0703" y="2443905"/>
            <a:ext cx="4013615" cy="2677081"/>
          </a:xfrm>
          <a:prstGeom prst="rect">
            <a:avLst/>
          </a:prstGeom>
        </p:spPr>
      </p:pic>
      <p:pic>
        <p:nvPicPr>
          <p:cNvPr id="19" name="Afbeelding 18">
            <a:extLst>
              <a:ext uri="{FF2B5EF4-FFF2-40B4-BE49-F238E27FC236}">
                <a16:creationId xmlns:a16="http://schemas.microsoft.com/office/drawing/2014/main" id="{86F70D3F-5E0A-D982-E407-F3778CB9E9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0948" y="2095323"/>
            <a:ext cx="1178760" cy="952696"/>
          </a:xfrm>
          <a:prstGeom prst="rect">
            <a:avLst/>
          </a:prstGeom>
        </p:spPr>
      </p:pic>
    </p:spTree>
    <p:extLst>
      <p:ext uri="{BB962C8B-B14F-4D97-AF65-F5344CB8AC3E}">
        <p14:creationId xmlns:p14="http://schemas.microsoft.com/office/powerpoint/2010/main" val="267481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nep</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echt</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echt, namaak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schroef komt niet uit de Eiffeltoren.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schroef is </a:t>
            </a:r>
            <a:r>
              <a:rPr lang="nl-NL" sz="2400" i="1" u="sng">
                <a:solidFill>
                  <a:srgbClr val="387038"/>
                </a:solidFill>
                <a:latin typeface="Century Gothic" panose="020B0502020202020204" pitchFamily="34" charset="0"/>
                <a:ea typeface="Calibri"/>
                <a:cs typeface="Times New Roman"/>
              </a:rPr>
              <a:t>nep</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werkelijk, niet nep</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schroef komt uit de Eiffeltoren.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schroef is </a:t>
            </a:r>
            <a:r>
              <a:rPr lang="nl-NL" sz="2400" i="1" u="sng">
                <a:solidFill>
                  <a:srgbClr val="387038"/>
                </a:solidFill>
                <a:latin typeface="Century Gothic" panose="020B0502020202020204" pitchFamily="34" charset="0"/>
                <a:ea typeface="Calibri"/>
                <a:cs typeface="Times New Roman"/>
              </a:rPr>
              <a:t>echt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roeven, metaalwaren, bevestigingsmiddel, Huishoudelijke ijzerwaren&#10;&#10;Automatisch gegenereerde beschrijving">
            <a:extLst>
              <a:ext uri="{FF2B5EF4-FFF2-40B4-BE49-F238E27FC236}">
                <a16:creationId xmlns:a16="http://schemas.microsoft.com/office/drawing/2014/main" id="{2F41EC1F-F346-4560-092E-554EAA35713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7972" y="1703362"/>
            <a:ext cx="5174226" cy="3456384"/>
          </a:xfrm>
          <a:prstGeom prst="rect">
            <a:avLst/>
          </a:prstGeom>
        </p:spPr>
      </p:pic>
      <p:pic>
        <p:nvPicPr>
          <p:cNvPr id="9" name="Afbeelding 8" descr="Afbeelding met metaalwaren, schroeven&#10;&#10;Door AI gegenereerde inhoud is mogelijk onjuist.">
            <a:extLst>
              <a:ext uri="{FF2B5EF4-FFF2-40B4-BE49-F238E27FC236}">
                <a16:creationId xmlns:a16="http://schemas.microsoft.com/office/drawing/2014/main" id="{C8FC2105-A118-8DF5-D911-F06DCC3C5F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407" y="2485607"/>
            <a:ext cx="3565554" cy="1997932"/>
          </a:xfrm>
          <a:prstGeom prst="rect">
            <a:avLst/>
          </a:prstGeom>
        </p:spPr>
      </p:pic>
    </p:spTree>
    <p:extLst>
      <p:ext uri="{BB962C8B-B14F-4D97-AF65-F5344CB8AC3E}">
        <p14:creationId xmlns:p14="http://schemas.microsoft.com/office/powerpoint/2010/main" val="305009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189725"/>
            <a:ext cx="4431" cy="52187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138462"/>
            <a:ext cx="0"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152041"/>
            <a:ext cx="0" cy="525644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16036" y="1138462"/>
            <a:ext cx="4436"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2203585"/>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22079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104787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1213494"/>
            <a:ext cx="4123185" cy="991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veel waard zijn</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1209231"/>
            <a:ext cx="4788025" cy="92362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w</a:t>
            </a:r>
            <a:r>
              <a:rPr lang="nl-NL" sz="4400" b="1">
                <a:solidFill>
                  <a:srgbClr val="387038"/>
                </a:solidFill>
                <a:effectLst/>
                <a:latin typeface="Century Gothic" panose="020B0502020202020204" pitchFamily="34" charset="0"/>
                <a:ea typeface="Calibri"/>
                <a:cs typeface="Times New Roman"/>
              </a:rPr>
              <a:t>einig waard zijn</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2211095"/>
            <a:ext cx="4185327" cy="42099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schroef komt uit de Eiffeltoren. De schroef </a:t>
            </a:r>
            <a:r>
              <a:rPr lang="nl-NL" sz="2400" i="1" u="sng">
                <a:solidFill>
                  <a:srgbClr val="387038"/>
                </a:solidFill>
                <a:latin typeface="Century Gothic" panose="020B0502020202020204" pitchFamily="34" charset="0"/>
                <a:ea typeface="Calibri"/>
                <a:cs typeface="Times New Roman"/>
              </a:rPr>
              <a:t>is</a:t>
            </a:r>
            <a:r>
              <a:rPr lang="nl-NL" sz="2400" i="1">
                <a:solidFill>
                  <a:srgbClr val="387038"/>
                </a:solidFill>
                <a:latin typeface="Century Gothic" panose="020B0502020202020204" pitchFamily="34" charset="0"/>
                <a:ea typeface="Calibri"/>
                <a:cs typeface="Times New Roman"/>
              </a:rPr>
              <a:t> daarom </a:t>
            </a:r>
            <a:r>
              <a:rPr lang="nl-NL" sz="2400" i="1" u="sng">
                <a:solidFill>
                  <a:srgbClr val="387038"/>
                </a:solidFill>
                <a:latin typeface="Century Gothic" panose="020B0502020202020204" pitchFamily="34" charset="0"/>
                <a:ea typeface="Calibri"/>
                <a:cs typeface="Times New Roman"/>
              </a:rPr>
              <a:t>veel waard</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2207908"/>
            <a:ext cx="4145769" cy="4173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Een plastic speelgoed schroef </a:t>
            </a:r>
            <a:r>
              <a:rPr lang="nl-NL" sz="2400" i="1" u="sng" dirty="0">
                <a:solidFill>
                  <a:srgbClr val="387038"/>
                </a:solidFill>
                <a:latin typeface="Century Gothic" panose="020B0502020202020204" pitchFamily="34" charset="0"/>
                <a:ea typeface="Calibri"/>
                <a:cs typeface="Times New Roman"/>
              </a:rPr>
              <a:t>is weinig waard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 Box 14">
            <a:extLst>
              <a:ext uri="{FF2B5EF4-FFF2-40B4-BE49-F238E27FC236}">
                <a16:creationId xmlns:a16="http://schemas.microsoft.com/office/drawing/2014/main" id="{B69BDFFD-BEC2-31EE-3119-30A99A3FC4B1}"/>
              </a:ext>
            </a:extLst>
          </p:cNvPr>
          <p:cNvSpPr txBox="1"/>
          <p:nvPr/>
        </p:nvSpPr>
        <p:spPr>
          <a:xfrm>
            <a:off x="5566077" y="114591"/>
            <a:ext cx="3249959" cy="9663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54" name="Tekstvak 53">
            <a:extLst>
              <a:ext uri="{FF2B5EF4-FFF2-40B4-BE49-F238E27FC236}">
                <a16:creationId xmlns:a16="http://schemas.microsoft.com/office/drawing/2014/main" id="{6225CB49-E8FE-E258-8A75-A7EF382639D4}"/>
              </a:ext>
            </a:extLst>
          </p:cNvPr>
          <p:cNvSpPr txBox="1">
            <a:spLocks noChangeArrowheads="1"/>
          </p:cNvSpPr>
          <p:nvPr/>
        </p:nvSpPr>
        <p:spPr bwMode="auto">
          <a:xfrm>
            <a:off x="5660858" y="150039"/>
            <a:ext cx="332856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hoeveel geld je voor iets kunt krijgen</a:t>
            </a:r>
          </a:p>
        </p:txBody>
      </p:sp>
      <p:sp>
        <p:nvSpPr>
          <p:cNvPr id="58" name="Rechthoek 57">
            <a:extLst>
              <a:ext uri="{FF2B5EF4-FFF2-40B4-BE49-F238E27FC236}">
                <a16:creationId xmlns:a16="http://schemas.microsoft.com/office/drawing/2014/main" id="{EC6B2450-0B59-1254-BE76-1F7E00205565}"/>
              </a:ext>
            </a:extLst>
          </p:cNvPr>
          <p:cNvSpPr/>
          <p:nvPr/>
        </p:nvSpPr>
        <p:spPr>
          <a:xfrm>
            <a:off x="1818860" y="114592"/>
            <a:ext cx="3617236" cy="801048"/>
          </a:xfrm>
          <a:prstGeom prst="rect">
            <a:avLst/>
          </a:prstGeom>
          <a:solidFill>
            <a:srgbClr val="F7FBF7"/>
          </a:solidFill>
          <a:ln w="38100">
            <a:solidFill>
              <a:srgbClr val="BE4B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Tekstvak 2">
            <a:extLst>
              <a:ext uri="{FF2B5EF4-FFF2-40B4-BE49-F238E27FC236}">
                <a16:creationId xmlns:a16="http://schemas.microsoft.com/office/drawing/2014/main" id="{D5AFD630-59B7-30DA-DDCC-AA99E9C7842C}"/>
              </a:ext>
            </a:extLst>
          </p:cNvPr>
          <p:cNvSpPr txBox="1">
            <a:spLocks noChangeArrowheads="1"/>
          </p:cNvSpPr>
          <p:nvPr/>
        </p:nvSpPr>
        <p:spPr bwMode="auto">
          <a:xfrm>
            <a:off x="1259632" y="11454"/>
            <a:ext cx="4688409" cy="6989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w</a:t>
            </a:r>
            <a:r>
              <a:rPr lang="nl-NL" sz="5400" b="1" dirty="0">
                <a:solidFill>
                  <a:srgbClr val="387038"/>
                </a:solidFill>
                <a:effectLst/>
                <a:latin typeface="Century Gothic" panose="020B0502020202020204" pitchFamily="34" charset="0"/>
                <a:ea typeface="Calibri"/>
                <a:cs typeface="Times New Roman"/>
              </a:rPr>
              <a:t>aard zijn</a:t>
            </a:r>
            <a:endParaRPr lang="nl-NL" sz="54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B5395CA7-6FA4-B330-2985-C7EF8201165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751" y="3025360"/>
            <a:ext cx="4652002" cy="1855262"/>
          </a:xfrm>
          <a:prstGeom prst="rect">
            <a:avLst/>
          </a:prstGeom>
        </p:spPr>
      </p:pic>
      <p:pic>
        <p:nvPicPr>
          <p:cNvPr id="19" name="Afbeelding 18" descr="Afbeelding met metaalwaren, schroeven&#10;&#10;Door AI gegenereerde inhoud is mogelijk onjuist.">
            <a:extLst>
              <a:ext uri="{FF2B5EF4-FFF2-40B4-BE49-F238E27FC236}">
                <a16:creationId xmlns:a16="http://schemas.microsoft.com/office/drawing/2014/main" id="{A1810F3E-392B-EE91-A998-C50CE3615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5349" y="2688270"/>
            <a:ext cx="3565554" cy="1997932"/>
          </a:xfrm>
          <a:prstGeom prst="rect">
            <a:avLst/>
          </a:prstGeom>
        </p:spPr>
      </p:pic>
    </p:spTree>
    <p:extLst>
      <p:ext uri="{BB962C8B-B14F-4D97-AF65-F5344CB8AC3E}">
        <p14:creationId xmlns:p14="http://schemas.microsoft.com/office/powerpoint/2010/main" val="153005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oren, tekening, verven&#10;&#10;Door AI gegenereerde inhoud is mogelijk onjuist.">
            <a:extLst>
              <a:ext uri="{FF2B5EF4-FFF2-40B4-BE49-F238E27FC236}">
                <a16:creationId xmlns:a16="http://schemas.microsoft.com/office/drawing/2014/main" id="{6940FEC6-63C6-0A36-A3B7-D5982DD3B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716" y="957807"/>
            <a:ext cx="6101679" cy="5465581"/>
          </a:xfrm>
          <a:prstGeom prst="rect">
            <a:avLst/>
          </a:prstGeom>
        </p:spPr>
      </p:pic>
      <p:sp>
        <p:nvSpPr>
          <p:cNvPr id="4" name="Text Box 14">
            <a:extLst>
              <a:ext uri="{FF2B5EF4-FFF2-40B4-BE49-F238E27FC236}">
                <a16:creationId xmlns:a16="http://schemas.microsoft.com/office/drawing/2014/main" id="{537818CA-69D5-374D-66E3-F626362B7F7E}"/>
              </a:ext>
            </a:extLst>
          </p:cNvPr>
          <p:cNvSpPr txBox="1"/>
          <p:nvPr/>
        </p:nvSpPr>
        <p:spPr>
          <a:xfrm>
            <a:off x="535470" y="405934"/>
            <a:ext cx="3027819" cy="7310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5" name="Tekstvak 2">
            <a:extLst>
              <a:ext uri="{FF2B5EF4-FFF2-40B4-BE49-F238E27FC236}">
                <a16:creationId xmlns:a16="http://schemas.microsoft.com/office/drawing/2014/main" id="{87DF3818-4B36-1BCA-F5AE-7510486ED548}"/>
              </a:ext>
            </a:extLst>
          </p:cNvPr>
          <p:cNvSpPr txBox="1">
            <a:spLocks noChangeArrowheads="1"/>
          </p:cNvSpPr>
          <p:nvPr/>
        </p:nvSpPr>
        <p:spPr bwMode="auto">
          <a:xfrm>
            <a:off x="573441" y="291392"/>
            <a:ext cx="302195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roesten</a:t>
            </a:r>
          </a:p>
        </p:txBody>
      </p:sp>
      <p:sp>
        <p:nvSpPr>
          <p:cNvPr id="6" name="Text Box 14">
            <a:extLst>
              <a:ext uri="{FF2B5EF4-FFF2-40B4-BE49-F238E27FC236}">
                <a16:creationId xmlns:a16="http://schemas.microsoft.com/office/drawing/2014/main" id="{0279BDC4-E5AB-AE61-8B74-6B8201859DEE}"/>
              </a:ext>
            </a:extLst>
          </p:cNvPr>
          <p:cNvSpPr txBox="1"/>
          <p:nvPr/>
        </p:nvSpPr>
        <p:spPr>
          <a:xfrm>
            <a:off x="3737179" y="363278"/>
            <a:ext cx="4514987" cy="8211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7" name="Tekstvak 2">
            <a:extLst>
              <a:ext uri="{FF2B5EF4-FFF2-40B4-BE49-F238E27FC236}">
                <a16:creationId xmlns:a16="http://schemas.microsoft.com/office/drawing/2014/main" id="{FBACD2C9-E51F-E0B8-AE36-CE8E9873E673}"/>
              </a:ext>
            </a:extLst>
          </p:cNvPr>
          <p:cNvSpPr txBox="1">
            <a:spLocks noChangeArrowheads="1"/>
          </p:cNvSpPr>
          <p:nvPr/>
        </p:nvSpPr>
        <p:spPr bwMode="auto">
          <a:xfrm>
            <a:off x="3743249" y="343601"/>
            <a:ext cx="4590642" cy="32796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met een bruine, korrelige laag bedekt raken</a:t>
            </a:r>
            <a:endParaRPr lang="nl-NL" sz="105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42CEBD4B-20E4-6A25-932E-1C8335C38487}"/>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9" name="Groep 8">
            <a:extLst>
              <a:ext uri="{FF2B5EF4-FFF2-40B4-BE49-F238E27FC236}">
                <a16:creationId xmlns:a16="http://schemas.microsoft.com/office/drawing/2014/main" id="{B39C2B75-6A62-38A9-0EA2-0A7907363718}"/>
              </a:ext>
            </a:extLst>
          </p:cNvPr>
          <p:cNvGrpSpPr/>
          <p:nvPr/>
        </p:nvGrpSpPr>
        <p:grpSpPr>
          <a:xfrm>
            <a:off x="242474" y="75959"/>
            <a:ext cx="8939322" cy="6469365"/>
            <a:chOff x="242474" y="75959"/>
            <a:chExt cx="8939322" cy="6469365"/>
          </a:xfrm>
        </p:grpSpPr>
        <p:sp>
          <p:nvSpPr>
            <p:cNvPr id="10" name="Rechthoek 9">
              <a:extLst>
                <a:ext uri="{FF2B5EF4-FFF2-40B4-BE49-F238E27FC236}">
                  <a16:creationId xmlns:a16="http://schemas.microsoft.com/office/drawing/2014/main" id="{706AB5CF-5F05-ACD6-B6F4-C266D4BD4851}"/>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28BB07A5-9510-13C1-0A52-78A7F29E86AE}"/>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DB3F92F-0001-F413-ACE5-E0132471ABBA}"/>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0BCE45A-FB5A-419B-2494-E28680C346B2}"/>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7380A13F-2632-CD1A-BAFE-CC4A23581C33}"/>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02242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21 </a:t>
            </a:r>
            <a:r>
              <a:rPr lang="nl-NL">
                <a:solidFill>
                  <a:srgbClr val="C00000"/>
                </a:solidFill>
                <a:latin typeface="Century Gothic" panose="020B0502020202020204" pitchFamily="34" charset="0"/>
              </a:rPr>
              <a:t>– 19 mei 2026</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err="1">
                <a:solidFill>
                  <a:srgbClr val="00B050"/>
                </a:solidFill>
                <a:latin typeface="Century Gothic" panose="020B0502020202020204" pitchFamily="34" charset="0"/>
              </a:rPr>
              <a:t>Gerarda</a:t>
            </a:r>
            <a:r>
              <a:rPr lang="nl-NL" sz="1100" i="1" dirty="0">
                <a:solidFill>
                  <a:srgbClr val="00B050"/>
                </a:solidFill>
                <a:latin typeface="Century Gothic" panose="020B0502020202020204" pitchFamily="34" charset="0"/>
              </a:rPr>
              <a:t> Das</a:t>
            </a:r>
          </a:p>
          <a:p>
            <a:pPr algn="l"/>
            <a:r>
              <a:rPr lang="nl-NL" sz="1100" i="1" dirty="0">
                <a:solidFill>
                  <a:srgbClr val="00B050"/>
                </a:solidFill>
                <a:latin typeface="Century Gothic" panose="020B0502020202020204" pitchFamily="34" charset="0"/>
              </a:rPr>
              <a:t>Antoinette Duijf</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waarschijnlijk</a:t>
            </a:r>
          </a:p>
        </p:txBody>
      </p:sp>
      <p:pic>
        <p:nvPicPr>
          <p:cNvPr id="11" name="Afbeelding 10">
            <a:extLst>
              <a:ext uri="{FF2B5EF4-FFF2-40B4-BE49-F238E27FC236}">
                <a16:creationId xmlns:a16="http://schemas.microsoft.com/office/drawing/2014/main" id="{BB56337E-33F2-2E3A-F7E4-83D7E3BA4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12" y="4116663"/>
            <a:ext cx="2520280" cy="2741337"/>
          </a:xfrm>
          <a:prstGeom prst="rect">
            <a:avLst/>
          </a:prstGeom>
        </p:spPr>
      </p:pic>
      <p:sp>
        <p:nvSpPr>
          <p:cNvPr id="12" name="Gedachtewolkje: wolk 11">
            <a:extLst>
              <a:ext uri="{FF2B5EF4-FFF2-40B4-BE49-F238E27FC236}">
                <a16:creationId xmlns:a16="http://schemas.microsoft.com/office/drawing/2014/main" id="{9DD11919-F4E8-D682-4040-6AFBF59448F2}"/>
              </a:ext>
            </a:extLst>
          </p:cNvPr>
          <p:cNvSpPr/>
          <p:nvPr/>
        </p:nvSpPr>
        <p:spPr>
          <a:xfrm>
            <a:off x="2987825" y="1226142"/>
            <a:ext cx="5544616" cy="3931049"/>
          </a:xfrm>
          <a:prstGeom prst="cloudCallout">
            <a:avLst>
              <a:gd name="adj1" fmla="val -72057"/>
              <a:gd name="adj2" fmla="val 33198"/>
            </a:avLst>
          </a:prstGeom>
          <a:blipFill>
            <a:blip r:embed="rId4" cstate="screen">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64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metaal</a:t>
            </a:r>
          </a:p>
        </p:txBody>
      </p:sp>
      <p:pic>
        <p:nvPicPr>
          <p:cNvPr id="3" name="Afbeelding 2" descr="Afbeelding met gebouw, hemel, zwart-wit, buitenshuis&#10;&#10;Automatisch gegenereerde beschrijving">
            <a:extLst>
              <a:ext uri="{FF2B5EF4-FFF2-40B4-BE49-F238E27FC236}">
                <a16:creationId xmlns:a16="http://schemas.microsoft.com/office/drawing/2014/main" id="{CF8A16F3-AF68-519F-10A0-7CD2C5907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85982"/>
            <a:ext cx="7848872" cy="521165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roesten</a:t>
            </a:r>
          </a:p>
        </p:txBody>
      </p:sp>
      <p:pic>
        <p:nvPicPr>
          <p:cNvPr id="8" name="Afbeelding 7" descr="Afbeelding met gebouw, wolk, hemel, buitenshuis&#10;&#10;Automatisch gegenereerde beschrijving">
            <a:extLst>
              <a:ext uri="{FF2B5EF4-FFF2-40B4-BE49-F238E27FC236}">
                <a16:creationId xmlns:a16="http://schemas.microsoft.com/office/drawing/2014/main" id="{930222BF-2B85-4F50-7D45-98C0A04E3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44" y="1226143"/>
            <a:ext cx="5544616" cy="5544616"/>
          </a:xfrm>
          <a:prstGeom prst="rect">
            <a:avLst/>
          </a:prstGeom>
        </p:spPr>
      </p:pic>
      <p:sp>
        <p:nvSpPr>
          <p:cNvPr id="11" name="Ovaal 10">
            <a:extLst>
              <a:ext uri="{FF2B5EF4-FFF2-40B4-BE49-F238E27FC236}">
                <a16:creationId xmlns:a16="http://schemas.microsoft.com/office/drawing/2014/main" id="{08C31771-1AB4-3DDE-CB6F-4B608B89480D}"/>
              </a:ext>
            </a:extLst>
          </p:cNvPr>
          <p:cNvSpPr/>
          <p:nvPr/>
        </p:nvSpPr>
        <p:spPr>
          <a:xfrm>
            <a:off x="4139952" y="4149081"/>
            <a:ext cx="431291" cy="360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09759064-9559-E40A-C691-1C1F0E59628C}"/>
              </a:ext>
            </a:extLst>
          </p:cNvPr>
          <p:cNvSpPr/>
          <p:nvPr/>
        </p:nvSpPr>
        <p:spPr>
          <a:xfrm rot="10800000">
            <a:off x="4661052" y="4184698"/>
            <a:ext cx="2365153" cy="1866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5F582D93-B87D-A812-E18A-8B8FB79869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3677" y="3429000"/>
            <a:ext cx="1828905" cy="1511397"/>
          </a:xfrm>
          <a:prstGeom prst="ellipse">
            <a:avLst/>
          </a:prstGeom>
          <a:ln w="28575">
            <a:solidFill>
              <a:srgbClr val="FF0000"/>
            </a:solidFill>
          </a:ln>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schuren</a:t>
            </a:r>
          </a:p>
        </p:txBody>
      </p:sp>
      <p:pic>
        <p:nvPicPr>
          <p:cNvPr id="3" name="Afbeelding 2" descr="Afbeelding met kleding, buitenshuis, hemel, persoon&#10;&#10;Automatisch gegenereerde beschrijving">
            <a:extLst>
              <a:ext uri="{FF2B5EF4-FFF2-40B4-BE49-F238E27FC236}">
                <a16:creationId xmlns:a16="http://schemas.microsoft.com/office/drawing/2014/main" id="{F2BF9DA0-0FF6-234E-2FBD-BE9EC5E9D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340768"/>
            <a:ext cx="5328592" cy="532859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instorten</a:t>
            </a:r>
          </a:p>
        </p:txBody>
      </p:sp>
      <p:pic>
        <p:nvPicPr>
          <p:cNvPr id="7" name="Afbeelding 6" descr="Afbeelding met wolk, gebouw, hemel, buitenshuis&#10;&#10;Automatisch gegenereerde beschrijving">
            <a:extLst>
              <a:ext uri="{FF2B5EF4-FFF2-40B4-BE49-F238E27FC236}">
                <a16:creationId xmlns:a16="http://schemas.microsoft.com/office/drawing/2014/main" id="{4E3D5788-0B30-C87D-9035-057D2B14D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226143"/>
            <a:ext cx="5400600" cy="54006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waard zijn</a:t>
            </a:r>
          </a:p>
        </p:txBody>
      </p:sp>
      <p:pic>
        <p:nvPicPr>
          <p:cNvPr id="5" name="Afbeelding 4" descr="Afbeelding met brief, stilstaand, ontwerp&#10;&#10;Automatisch gegenereerde beschrijving">
            <a:extLst>
              <a:ext uri="{FF2B5EF4-FFF2-40B4-BE49-F238E27FC236}">
                <a16:creationId xmlns:a16="http://schemas.microsoft.com/office/drawing/2014/main" id="{78B3B36A-1BA1-824A-2DA4-7404921B797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2787539"/>
            <a:ext cx="3297069" cy="1800200"/>
          </a:xfrm>
          <a:prstGeom prst="rect">
            <a:avLst/>
          </a:prstGeom>
        </p:spPr>
      </p:pic>
      <p:sp>
        <p:nvSpPr>
          <p:cNvPr id="7" name="Tekstvak 6">
            <a:extLst>
              <a:ext uri="{FF2B5EF4-FFF2-40B4-BE49-F238E27FC236}">
                <a16:creationId xmlns:a16="http://schemas.microsoft.com/office/drawing/2014/main" id="{F3973B57-ABFC-E6CA-7069-4D5FDB7252AE}"/>
              </a:ext>
            </a:extLst>
          </p:cNvPr>
          <p:cNvSpPr txBox="1"/>
          <p:nvPr/>
        </p:nvSpPr>
        <p:spPr>
          <a:xfrm rot="1026862">
            <a:off x="6105342" y="3552275"/>
            <a:ext cx="1872208" cy="523220"/>
          </a:xfrm>
          <a:prstGeom prst="rect">
            <a:avLst/>
          </a:prstGeom>
          <a:noFill/>
        </p:spPr>
        <p:txBody>
          <a:bodyPr wrap="square" rtlCol="0">
            <a:spAutoFit/>
          </a:bodyPr>
          <a:lstStyle/>
          <a:p>
            <a:r>
              <a:rPr lang="nl-NL"/>
              <a:t> </a:t>
            </a:r>
            <a:r>
              <a:rPr lang="nl-NL" sz="2800">
                <a:latin typeface="Century Gothic" panose="020B0502020202020204" pitchFamily="34" charset="0"/>
              </a:rPr>
              <a:t>€ 500</a:t>
            </a:r>
          </a:p>
        </p:txBody>
      </p:sp>
      <p:pic>
        <p:nvPicPr>
          <p:cNvPr id="9" name="Afbeelding 8" descr="Afbeelding met schroeven, metaalwaren, bevestigingsmiddel, Huishoudelijke ijzerwaren&#10;&#10;Automatisch gegenereerde beschrijving">
            <a:extLst>
              <a:ext uri="{FF2B5EF4-FFF2-40B4-BE49-F238E27FC236}">
                <a16:creationId xmlns:a16="http://schemas.microsoft.com/office/drawing/2014/main" id="{4C5EE8A9-5F6A-C9B6-2C9E-213665A2C97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0831" y="1537001"/>
            <a:ext cx="5174226" cy="345638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nep</a:t>
            </a:r>
          </a:p>
        </p:txBody>
      </p:sp>
      <p:pic>
        <p:nvPicPr>
          <p:cNvPr id="2" name="Afbeelding 1" descr="Afbeelding met metaalwaren, schroeven&#10;&#10;Door AI gegenereerde inhoud is mogelijk onjuist.">
            <a:extLst>
              <a:ext uri="{FF2B5EF4-FFF2-40B4-BE49-F238E27FC236}">
                <a16:creationId xmlns:a16="http://schemas.microsoft.com/office/drawing/2014/main" id="{8C72C408-CECA-EC35-2DB7-5FE65963B75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420839">
            <a:off x="1590284" y="2341546"/>
            <a:ext cx="5319402" cy="2174906"/>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17b94d0-cd04-4463-9468-be560bba1878"/>
    <ds:schemaRef ds:uri="7036323c-d5f4-4fa6-8449-8bc9da5d64c2"/>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4B87B77-9591-4D72-8F46-3691D1ADF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2233</TotalTime>
  <Words>769</Words>
  <Application>Microsoft Office PowerPoint</Application>
  <PresentationFormat>Diavoorstelling (4:3)</PresentationFormat>
  <Paragraphs>209</Paragraphs>
  <Slides>17</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477</cp:revision>
  <dcterms:created xsi:type="dcterms:W3CDTF">2021-06-08T06:13:59Z</dcterms:created>
  <dcterms:modified xsi:type="dcterms:W3CDTF">2026-05-19T08:54:06Z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