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437" r:id="rId5"/>
    <p:sldId id="548" r:id="rId6"/>
    <p:sldId id="1538" r:id="rId7"/>
    <p:sldId id="1478" r:id="rId8"/>
    <p:sldId id="1519" r:id="rId9"/>
    <p:sldId id="1475" r:id="rId10"/>
    <p:sldId id="1476" r:id="rId11"/>
    <p:sldId id="1460" r:id="rId12"/>
    <p:sldId id="1479" r:id="rId13"/>
    <p:sldId id="1477" r:id="rId14"/>
    <p:sldId id="934" r:id="rId15"/>
    <p:sldId id="1511" r:id="rId16"/>
    <p:sldId id="1530" r:id="rId17"/>
    <p:sldId id="1537" r:id="rId18"/>
    <p:sldId id="1531" r:id="rId19"/>
    <p:sldId id="1536" r:id="rId20"/>
    <p:sldId id="1512" r:id="rId21"/>
    <p:sldId id="1539" r:id="rId22"/>
    <p:sldId id="1474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38"/>
            <p14:sldId id="1478"/>
            <p14:sldId id="1519"/>
            <p14:sldId id="1475"/>
            <p14:sldId id="1476"/>
            <p14:sldId id="1460"/>
            <p14:sldId id="1479"/>
            <p14:sldId id="1477"/>
            <p14:sldId id="934"/>
            <p14:sldId id="1511"/>
            <p14:sldId id="1530"/>
            <p14:sldId id="1537"/>
            <p14:sldId id="1531"/>
            <p14:sldId id="1536"/>
            <p14:sldId id="1512"/>
            <p14:sldId id="1539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A5945-1EFB-48F4-A340-7D2501BC7547}" v="432" dt="2026-05-12T08:23:27.396"/>
    <p1510:client id="{10E08852-705E-44DE-AAD8-6A7766CB1A9C}" v="3919" dt="2026-05-12T07:36:06.776"/>
    <p1510:client id="{123AE8FB-9291-4009-8CED-02C242C9A89D}" v="1205" dt="2026-05-11T20:16:57.810"/>
    <p1510:client id="{7364F832-BF16-4B02-924C-60DF933954B3}" v="661" dt="2026-05-12T07:26:14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sel ter, Marjan" userId="5bf7b4e5-383a-4bf6-a1ba-3724f9cc09cb" providerId="ADAL" clId="{7667DC48-2406-4F94-BA94-5BF632662154}"/>
    <pc:docChg chg="custSel modSld">
      <pc:chgData name="Harmsel ter, Marjan" userId="5bf7b4e5-383a-4bf6-a1ba-3724f9cc09cb" providerId="ADAL" clId="{7667DC48-2406-4F94-BA94-5BF632662154}" dt="2026-05-12T07:26:14.230" v="660" actId="478"/>
      <pc:docMkLst>
        <pc:docMk/>
      </pc:docMkLst>
      <pc:sldChg chg="modSp mod">
        <pc:chgData name="Harmsel ter, Marjan" userId="5bf7b4e5-383a-4bf6-a1ba-3724f9cc09cb" providerId="ADAL" clId="{7667DC48-2406-4F94-BA94-5BF632662154}" dt="2026-05-12T07:10:31.081" v="640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7667DC48-2406-4F94-BA94-5BF632662154}" dt="2026-05-12T07:10:31.081" v="64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">
        <pc:chgData name="Harmsel ter, Marjan" userId="5bf7b4e5-383a-4bf6-a1ba-3724f9cc09cb" providerId="ADAL" clId="{7667DC48-2406-4F94-BA94-5BF632662154}" dt="2026-05-12T07:26:14.230" v="660" actId="478"/>
        <pc:sldMkLst>
          <pc:docMk/>
          <pc:sldMk cId="3978205201" sldId="1474"/>
        </pc:sldMkLst>
        <pc:spChg chg="del">
          <ac:chgData name="Harmsel ter, Marjan" userId="5bf7b4e5-383a-4bf6-a1ba-3724f9cc09cb" providerId="ADAL" clId="{7667DC48-2406-4F94-BA94-5BF632662154}" dt="2026-05-12T07:26:14.230" v="660" actId="478"/>
          <ac:spMkLst>
            <pc:docMk/>
            <pc:sldMk cId="3978205201" sldId="1474"/>
            <ac:spMk id="23" creationId="{8ACC6A3E-AA92-7F4C-0D0C-D2390A598BA9}"/>
          </ac:spMkLst>
        </pc:spChg>
      </pc:sldChg>
      <pc:sldChg chg="modSp mod">
        <pc:chgData name="Harmsel ter, Marjan" userId="5bf7b4e5-383a-4bf6-a1ba-3724f9cc09cb" providerId="ADAL" clId="{7667DC48-2406-4F94-BA94-5BF632662154}" dt="2026-05-12T07:14:02.179" v="641" actId="1076"/>
        <pc:sldMkLst>
          <pc:docMk/>
          <pc:sldMk cId="2967928418" sldId="1511"/>
        </pc:sldMkLst>
        <pc:spChg chg="mod">
          <ac:chgData name="Harmsel ter, Marjan" userId="5bf7b4e5-383a-4bf6-a1ba-3724f9cc09cb" providerId="ADAL" clId="{7667DC48-2406-4F94-BA94-5BF632662154}" dt="2026-05-12T07:14:02.179" v="641" actId="1076"/>
          <ac:spMkLst>
            <pc:docMk/>
            <pc:sldMk cId="2967928418" sldId="1511"/>
            <ac:spMk id="34" creationId="{152372B3-00F5-781C-183E-6F2DDF35091D}"/>
          </ac:spMkLst>
        </pc:spChg>
      </pc:sldChg>
      <pc:sldChg chg="modSp mod">
        <pc:chgData name="Harmsel ter, Marjan" userId="5bf7b4e5-383a-4bf6-a1ba-3724f9cc09cb" providerId="ADAL" clId="{7667DC48-2406-4F94-BA94-5BF632662154}" dt="2026-05-12T07:17:43.668" v="659" actId="1076"/>
        <pc:sldMkLst>
          <pc:docMk/>
          <pc:sldMk cId="1594331871" sldId="1512"/>
        </pc:sldMkLst>
        <pc:spChg chg="mod">
          <ac:chgData name="Harmsel ter, Marjan" userId="5bf7b4e5-383a-4bf6-a1ba-3724f9cc09cb" providerId="ADAL" clId="{7667DC48-2406-4F94-BA94-5BF632662154}" dt="2026-05-12T07:17:20.356" v="655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5-12T07:17:20.356" v="655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5-12T07:17:33.472" v="657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5-12T07:17:20.356" v="655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5-12T07:17:29.463" v="656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5-12T07:17:36.680" v="658" actId="14100"/>
          <ac:spMkLst>
            <pc:docMk/>
            <pc:sldMk cId="1594331871" sldId="1512"/>
            <ac:spMk id="19" creationId="{40542B69-6D97-5F24-63E3-ABE36EA69A27}"/>
          </ac:spMkLst>
        </pc:spChg>
        <pc:picChg chg="mod">
          <ac:chgData name="Harmsel ter, Marjan" userId="5bf7b4e5-383a-4bf6-a1ba-3724f9cc09cb" providerId="ADAL" clId="{7667DC48-2406-4F94-BA94-5BF632662154}" dt="2026-05-12T07:17:43.668" v="659" actId="1076"/>
          <ac:picMkLst>
            <pc:docMk/>
            <pc:sldMk cId="1594331871" sldId="1512"/>
            <ac:picMk id="32" creationId="{C3122994-B55E-EB4F-4EAD-DD390796FEC7}"/>
          </ac:picMkLst>
        </pc:picChg>
      </pc:sldChg>
      <pc:sldChg chg="addSp modSp mod">
        <pc:chgData name="Harmsel ter, Marjan" userId="5bf7b4e5-383a-4bf6-a1ba-3724f9cc09cb" providerId="ADAL" clId="{7667DC48-2406-4F94-BA94-5BF632662154}" dt="2026-05-12T07:06:22.879" v="634" actId="6549"/>
        <pc:sldMkLst>
          <pc:docMk/>
          <pc:sldMk cId="2946319108" sldId="1516"/>
        </pc:sldMkLst>
        <pc:spChg chg="add mod">
          <ac:chgData name="Harmsel ter, Marjan" userId="5bf7b4e5-383a-4bf6-a1ba-3724f9cc09cb" providerId="ADAL" clId="{7667DC48-2406-4F94-BA94-5BF632662154}" dt="2026-05-12T07:06:22.879" v="634" actId="6549"/>
          <ac:spMkLst>
            <pc:docMk/>
            <pc:sldMk cId="2946319108" sldId="1516"/>
            <ac:spMk id="23" creationId="{8ACC6A3E-AA92-7F4C-0D0C-D2390A598BA9}"/>
          </ac:spMkLst>
        </pc:spChg>
      </pc:sldChg>
      <pc:sldChg chg="modSp mod">
        <pc:chgData name="Harmsel ter, Marjan" userId="5bf7b4e5-383a-4bf6-a1ba-3724f9cc09cb" providerId="ADAL" clId="{7667DC48-2406-4F94-BA94-5BF632662154}" dt="2026-05-12T07:14:52.984" v="644" actId="403"/>
        <pc:sldMkLst>
          <pc:docMk/>
          <pc:sldMk cId="1353778591" sldId="1531"/>
        </pc:sldMkLst>
        <pc:spChg chg="mod">
          <ac:chgData name="Harmsel ter, Marjan" userId="5bf7b4e5-383a-4bf6-a1ba-3724f9cc09cb" providerId="ADAL" clId="{7667DC48-2406-4F94-BA94-5BF632662154}" dt="2026-05-12T07:14:42.612" v="642" actId="20577"/>
          <ac:spMkLst>
            <pc:docMk/>
            <pc:sldMk cId="1353778591" sldId="153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5-12T07:14:52.984" v="644" actId="403"/>
          <ac:spMkLst>
            <pc:docMk/>
            <pc:sldMk cId="1353778591" sldId="1531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Das, Gerarda" userId="dec061bf-56a5-47a0-b9f3-f749fe418ae6" providerId="ADAL" clId="{07ABAE78-42CB-4F5F-86C6-09ED37205619}"/>
    <pc:docChg chg="undo custSel addSld modSld">
      <pc:chgData name="Das, Gerarda" userId="dec061bf-56a5-47a0-b9f3-f749fe418ae6" providerId="ADAL" clId="{07ABAE78-42CB-4F5F-86C6-09ED37205619}" dt="2026-05-12T08:22:45.310" v="1355" actId="115"/>
      <pc:docMkLst>
        <pc:docMk/>
      </pc:docMkLst>
      <pc:sldChg chg="modSp mod">
        <pc:chgData name="Das, Gerarda" userId="dec061bf-56a5-47a0-b9f3-f749fe418ae6" providerId="ADAL" clId="{07ABAE78-42CB-4F5F-86C6-09ED37205619}" dt="2026-05-12T08:22:45.310" v="1355" actId="115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5-12T08:22:45.310" v="1355" actId="115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Das, Gerarda" userId="dec061bf-56a5-47a0-b9f3-f749fe418ae6" providerId="ADAL" clId="{07ABAE78-42CB-4F5F-86C6-09ED37205619}" dt="2026-05-12T07:22:20.950" v="1179" actId="14100"/>
        <pc:sldMkLst>
          <pc:docMk/>
          <pc:sldMk cId="3978205201" sldId="1474"/>
        </pc:sldMkLst>
        <pc:spChg chg="add mod">
          <ac:chgData name="Das, Gerarda" userId="dec061bf-56a5-47a0-b9f3-f749fe418ae6" providerId="ADAL" clId="{07ABAE78-42CB-4F5F-86C6-09ED37205619}" dt="2026-05-12T07:15:52.272" v="1001" actId="5793"/>
          <ac:spMkLst>
            <pc:docMk/>
            <pc:sldMk cId="3978205201" sldId="1474"/>
            <ac:spMk id="2" creationId="{AB537A00-9E92-8D7B-F1AD-C52DC200A23F}"/>
          </ac:spMkLst>
        </pc:spChg>
        <pc:spChg chg="mod">
          <ac:chgData name="Das, Gerarda" userId="dec061bf-56a5-47a0-b9f3-f749fe418ae6" providerId="ADAL" clId="{07ABAE78-42CB-4F5F-86C6-09ED37205619}" dt="2026-05-12T07:22:20.950" v="1179" actId="14100"/>
          <ac:spMkLst>
            <pc:docMk/>
            <pc:sldMk cId="3978205201" sldId="1474"/>
            <ac:spMk id="4" creationId="{39258745-F122-F30C-06BC-0C12F80E5B4B}"/>
          </ac:spMkLst>
        </pc:spChg>
      </pc:sldChg>
      <pc:sldChg chg="delSp mod">
        <pc:chgData name="Das, Gerarda" userId="dec061bf-56a5-47a0-b9f3-f749fe418ae6" providerId="ADAL" clId="{07ABAE78-42CB-4F5F-86C6-09ED37205619}" dt="2026-05-12T07:07:47.073" v="925" actId="478"/>
        <pc:sldMkLst>
          <pc:docMk/>
          <pc:sldMk cId="2967928418" sldId="1511"/>
        </pc:sldMkLst>
        <pc:spChg chg="del">
          <ac:chgData name="Das, Gerarda" userId="dec061bf-56a5-47a0-b9f3-f749fe418ae6" providerId="ADAL" clId="{07ABAE78-42CB-4F5F-86C6-09ED37205619}" dt="2026-05-12T07:07:47.073" v="925" actId="478"/>
          <ac:spMkLst>
            <pc:docMk/>
            <pc:sldMk cId="2967928418" sldId="1511"/>
            <ac:spMk id="20" creationId="{A71F4113-0878-5C8D-6841-BDFBD7DCE90B}"/>
          </ac:spMkLst>
        </pc:spChg>
      </pc:sldChg>
      <pc:sldChg chg="modSp mod">
        <pc:chgData name="Das, Gerarda" userId="dec061bf-56a5-47a0-b9f3-f749fe418ae6" providerId="ADAL" clId="{07ABAE78-42CB-4F5F-86C6-09ED37205619}" dt="2026-05-12T07:09:10.772" v="935" actId="1076"/>
        <pc:sldMkLst>
          <pc:docMk/>
          <pc:sldMk cId="1594331871" sldId="1512"/>
        </pc:sldMkLst>
        <pc:picChg chg="mod">
          <ac:chgData name="Das, Gerarda" userId="dec061bf-56a5-47a0-b9f3-f749fe418ae6" providerId="ADAL" clId="{07ABAE78-42CB-4F5F-86C6-09ED37205619}" dt="2026-05-12T07:09:04.992" v="933" actId="1076"/>
          <ac:picMkLst>
            <pc:docMk/>
            <pc:sldMk cId="1594331871" sldId="1512"/>
            <ac:picMk id="25" creationId="{C290D44F-F6F5-86CA-03E5-53CCD8A570B0}"/>
          </ac:picMkLst>
        </pc:picChg>
        <pc:picChg chg="mod">
          <ac:chgData name="Das, Gerarda" userId="dec061bf-56a5-47a0-b9f3-f749fe418ae6" providerId="ADAL" clId="{07ABAE78-42CB-4F5F-86C6-09ED37205619}" dt="2026-05-12T07:09:10.772" v="935" actId="1076"/>
          <ac:picMkLst>
            <pc:docMk/>
            <pc:sldMk cId="1594331871" sldId="1512"/>
            <ac:picMk id="27" creationId="{6019AD0B-D6D2-441B-3A4B-6F58127527F4}"/>
          </ac:picMkLst>
        </pc:picChg>
        <pc:picChg chg="mod">
          <ac:chgData name="Das, Gerarda" userId="dec061bf-56a5-47a0-b9f3-f749fe418ae6" providerId="ADAL" clId="{07ABAE78-42CB-4F5F-86C6-09ED37205619}" dt="2026-05-12T07:08:59.461" v="931" actId="1076"/>
          <ac:picMkLst>
            <pc:docMk/>
            <pc:sldMk cId="1594331871" sldId="1512"/>
            <ac:picMk id="31" creationId="{18D28F10-C90D-2C99-3B5B-50A6CE7A8094}"/>
          </ac:picMkLst>
        </pc:picChg>
      </pc:sldChg>
      <pc:sldChg chg="modSp mod">
        <pc:chgData name="Das, Gerarda" userId="dec061bf-56a5-47a0-b9f3-f749fe418ae6" providerId="ADAL" clId="{07ABAE78-42CB-4F5F-86C6-09ED37205619}" dt="2026-05-12T07:08:04.752" v="929" actId="20577"/>
        <pc:sldMkLst>
          <pc:docMk/>
          <pc:sldMk cId="2202958112" sldId="1530"/>
        </pc:sldMkLst>
        <pc:spChg chg="mod">
          <ac:chgData name="Das, Gerarda" userId="dec061bf-56a5-47a0-b9f3-f749fe418ae6" providerId="ADAL" clId="{07ABAE78-42CB-4F5F-86C6-09ED37205619}" dt="2026-05-12T07:08:04.752" v="929" actId="20577"/>
          <ac:spMkLst>
            <pc:docMk/>
            <pc:sldMk cId="2202958112" sldId="1530"/>
            <ac:spMk id="35" creationId="{37104C51-0232-62ED-4C6F-1447D06633EE}"/>
          </ac:spMkLst>
        </pc:spChg>
      </pc:sldChg>
      <pc:sldChg chg="addSp delSp modSp add mod">
        <pc:chgData name="Das, Gerarda" userId="dec061bf-56a5-47a0-b9f3-f749fe418ae6" providerId="ADAL" clId="{07ABAE78-42CB-4F5F-86C6-09ED37205619}" dt="2026-05-12T07:26:44.772" v="1351" actId="20577"/>
        <pc:sldMkLst>
          <pc:docMk/>
          <pc:sldMk cId="407907143" sldId="1539"/>
        </pc:sldMkLst>
        <pc:spChg chg="mod">
          <ac:chgData name="Das, Gerarda" userId="dec061bf-56a5-47a0-b9f3-f749fe418ae6" providerId="ADAL" clId="{07ABAE78-42CB-4F5F-86C6-09ED37205619}" dt="2026-05-12T07:21:31.582" v="1032" actId="14100"/>
          <ac:spMkLst>
            <pc:docMk/>
            <pc:sldMk cId="407907143" sldId="1539"/>
            <ac:spMk id="10" creationId="{E7BAB19E-2EC7-01EE-B526-4CB268DF6A48}"/>
          </ac:spMkLst>
        </pc:spChg>
        <pc:spChg chg="mod">
          <ac:chgData name="Das, Gerarda" userId="dec061bf-56a5-47a0-b9f3-f749fe418ae6" providerId="ADAL" clId="{07ABAE78-42CB-4F5F-86C6-09ED37205619}" dt="2026-05-12T07:21:26.051" v="1030" actId="20577"/>
          <ac:spMkLst>
            <pc:docMk/>
            <pc:sldMk cId="407907143" sldId="1539"/>
            <ac:spMk id="11" creationId="{517C6E27-5F3A-C03E-1C27-5DDBF03BBFA7}"/>
          </ac:spMkLst>
        </pc:spChg>
        <pc:spChg chg="mod ord">
          <ac:chgData name="Das, Gerarda" userId="dec061bf-56a5-47a0-b9f3-f749fe418ae6" providerId="ADAL" clId="{07ABAE78-42CB-4F5F-86C6-09ED37205619}" dt="2026-05-12T07:24:43.061" v="1254" actId="166"/>
          <ac:spMkLst>
            <pc:docMk/>
            <pc:sldMk cId="407907143" sldId="1539"/>
            <ac:spMk id="12" creationId="{863F878C-1016-783F-A342-3DE2FDF3635D}"/>
          </ac:spMkLst>
        </pc:spChg>
        <pc:spChg chg="mod">
          <ac:chgData name="Das, Gerarda" userId="dec061bf-56a5-47a0-b9f3-f749fe418ae6" providerId="ADAL" clId="{07ABAE78-42CB-4F5F-86C6-09ED37205619}" dt="2026-05-12T07:24:35.483" v="1252" actId="1076"/>
          <ac:spMkLst>
            <pc:docMk/>
            <pc:sldMk cId="407907143" sldId="1539"/>
            <ac:spMk id="13" creationId="{A0B285E3-5B36-A1AA-B7A8-C0D9F292016E}"/>
          </ac:spMkLst>
        </pc:spChg>
        <pc:spChg chg="mod">
          <ac:chgData name="Das, Gerarda" userId="dec061bf-56a5-47a0-b9f3-f749fe418ae6" providerId="ADAL" clId="{07ABAE78-42CB-4F5F-86C6-09ED37205619}" dt="2026-05-12T07:24:51.541" v="1255" actId="1076"/>
          <ac:spMkLst>
            <pc:docMk/>
            <pc:sldMk cId="407907143" sldId="1539"/>
            <ac:spMk id="14" creationId="{5FDC0DE9-245F-80D3-020E-CC3AE99F80CC}"/>
          </ac:spMkLst>
        </pc:spChg>
        <pc:spChg chg="mod">
          <ac:chgData name="Das, Gerarda" userId="dec061bf-56a5-47a0-b9f3-f749fe418ae6" providerId="ADAL" clId="{07ABAE78-42CB-4F5F-86C6-09ED37205619}" dt="2026-05-12T07:25:00.171" v="1264" actId="20577"/>
          <ac:spMkLst>
            <pc:docMk/>
            <pc:sldMk cId="407907143" sldId="1539"/>
            <ac:spMk id="15" creationId="{FF07907D-69D7-21B2-7780-DCC7AB42769E}"/>
          </ac:spMkLst>
        </pc:spChg>
        <pc:spChg chg="mod">
          <ac:chgData name="Das, Gerarda" userId="dec061bf-56a5-47a0-b9f3-f749fe418ae6" providerId="ADAL" clId="{07ABAE78-42CB-4F5F-86C6-09ED37205619}" dt="2026-05-12T07:22:45.641" v="1184" actId="14100"/>
          <ac:spMkLst>
            <pc:docMk/>
            <pc:sldMk cId="407907143" sldId="1539"/>
            <ac:spMk id="16" creationId="{62379FD6-F112-1162-0398-7ABB3AC64B11}"/>
          </ac:spMkLst>
        </pc:spChg>
        <pc:spChg chg="mod">
          <ac:chgData name="Das, Gerarda" userId="dec061bf-56a5-47a0-b9f3-f749fe418ae6" providerId="ADAL" clId="{07ABAE78-42CB-4F5F-86C6-09ED37205619}" dt="2026-05-12T07:22:47.199" v="1185" actId="20577"/>
          <ac:spMkLst>
            <pc:docMk/>
            <pc:sldMk cId="407907143" sldId="1539"/>
            <ac:spMk id="17" creationId="{AAB066B5-AC85-472F-81BE-FB33DC8BD5EC}"/>
          </ac:spMkLst>
        </pc:spChg>
        <pc:spChg chg="mod">
          <ac:chgData name="Das, Gerarda" userId="dec061bf-56a5-47a0-b9f3-f749fe418ae6" providerId="ADAL" clId="{07ABAE78-42CB-4F5F-86C6-09ED37205619}" dt="2026-05-12T07:24:35.483" v="1252" actId="1076"/>
          <ac:spMkLst>
            <pc:docMk/>
            <pc:sldMk cId="407907143" sldId="1539"/>
            <ac:spMk id="18" creationId="{A757AAAE-5A69-0493-A522-921FF280C411}"/>
          </ac:spMkLst>
        </pc:spChg>
        <pc:spChg chg="mod ord">
          <ac:chgData name="Das, Gerarda" userId="dec061bf-56a5-47a0-b9f3-f749fe418ae6" providerId="ADAL" clId="{07ABAE78-42CB-4F5F-86C6-09ED37205619}" dt="2026-05-12T07:24:43.061" v="1254" actId="166"/>
          <ac:spMkLst>
            <pc:docMk/>
            <pc:sldMk cId="407907143" sldId="1539"/>
            <ac:spMk id="19" creationId="{6E9C6DA6-6D10-9442-89E6-8A393267F550}"/>
          </ac:spMkLst>
        </pc:spChg>
        <pc:spChg chg="add mod">
          <ac:chgData name="Das, Gerarda" userId="dec061bf-56a5-47a0-b9f3-f749fe418ae6" providerId="ADAL" clId="{07ABAE78-42CB-4F5F-86C6-09ED37205619}" dt="2026-05-12T07:26:13.513" v="1312" actId="14100"/>
          <ac:spMkLst>
            <pc:docMk/>
            <pc:sldMk cId="407907143" sldId="1539"/>
            <ac:spMk id="21" creationId="{072723C2-B5A7-1055-4B3E-0A393D7EE159}"/>
          </ac:spMkLst>
        </pc:spChg>
        <pc:spChg chg="mod">
          <ac:chgData name="Das, Gerarda" userId="dec061bf-56a5-47a0-b9f3-f749fe418ae6" providerId="ADAL" clId="{07ABAE78-42CB-4F5F-86C6-09ED37205619}" dt="2026-05-12T07:26:34.657" v="1337" actId="20577"/>
          <ac:spMkLst>
            <pc:docMk/>
            <pc:sldMk cId="407907143" sldId="1539"/>
            <ac:spMk id="23" creationId="{86E87639-023D-2213-A04A-909CEA0A22D7}"/>
          </ac:spMkLst>
        </pc:spChg>
        <pc:spChg chg="add mod">
          <ac:chgData name="Das, Gerarda" userId="dec061bf-56a5-47a0-b9f3-f749fe418ae6" providerId="ADAL" clId="{07ABAE78-42CB-4F5F-86C6-09ED37205619}" dt="2026-05-12T07:26:07.200" v="1309" actId="14100"/>
          <ac:spMkLst>
            <pc:docMk/>
            <pc:sldMk cId="407907143" sldId="1539"/>
            <ac:spMk id="24" creationId="{68C3D1DB-6CBE-E5D9-92DA-F63D7140F939}"/>
          </ac:spMkLst>
        </pc:spChg>
        <pc:spChg chg="add mod">
          <ac:chgData name="Das, Gerarda" userId="dec061bf-56a5-47a0-b9f3-f749fe418ae6" providerId="ADAL" clId="{07ABAE78-42CB-4F5F-86C6-09ED37205619}" dt="2026-05-12T07:26:24.360" v="1314" actId="1076"/>
          <ac:spMkLst>
            <pc:docMk/>
            <pc:sldMk cId="407907143" sldId="1539"/>
            <ac:spMk id="26" creationId="{444A2ED1-838C-3B0C-0E13-E8F2BDE517F3}"/>
          </ac:spMkLst>
        </pc:spChg>
        <pc:spChg chg="add mod">
          <ac:chgData name="Das, Gerarda" userId="dec061bf-56a5-47a0-b9f3-f749fe418ae6" providerId="ADAL" clId="{07ABAE78-42CB-4F5F-86C6-09ED37205619}" dt="2026-05-12T07:26:21.295" v="1313"/>
          <ac:spMkLst>
            <pc:docMk/>
            <pc:sldMk cId="407907143" sldId="1539"/>
            <ac:spMk id="29" creationId="{86E87639-023D-2213-A04A-909CEA0A22D7}"/>
          </ac:spMkLst>
        </pc:spChg>
        <pc:spChg chg="add mod">
          <ac:chgData name="Das, Gerarda" userId="dec061bf-56a5-47a0-b9f3-f749fe418ae6" providerId="ADAL" clId="{07ABAE78-42CB-4F5F-86C6-09ED37205619}" dt="2026-05-12T07:26:39.406" v="1339" actId="1076"/>
          <ac:spMkLst>
            <pc:docMk/>
            <pc:sldMk cId="407907143" sldId="1539"/>
            <ac:spMk id="30" creationId="{9FADEBDB-D23E-917F-B293-417C65C235C3}"/>
          </ac:spMkLst>
        </pc:spChg>
        <pc:spChg chg="add mod">
          <ac:chgData name="Das, Gerarda" userId="dec061bf-56a5-47a0-b9f3-f749fe418ae6" providerId="ADAL" clId="{07ABAE78-42CB-4F5F-86C6-09ED37205619}" dt="2026-05-12T07:26:44.772" v="1351" actId="20577"/>
          <ac:spMkLst>
            <pc:docMk/>
            <pc:sldMk cId="407907143" sldId="1539"/>
            <ac:spMk id="33" creationId="{913152F9-0886-2A23-ACF7-A026F71D7F6F}"/>
          </ac:spMkLst>
        </pc:spChg>
        <pc:picChg chg="mod">
          <ac:chgData name="Das, Gerarda" userId="dec061bf-56a5-47a0-b9f3-f749fe418ae6" providerId="ADAL" clId="{07ABAE78-42CB-4F5F-86C6-09ED37205619}" dt="2026-05-12T07:25:12.417" v="1265" actId="1076"/>
          <ac:picMkLst>
            <pc:docMk/>
            <pc:sldMk cId="407907143" sldId="1539"/>
            <ac:picMk id="22" creationId="{9304F216-1241-0158-6B8A-BE766DCD0475}"/>
          </ac:picMkLst>
        </pc:picChg>
        <pc:picChg chg="del">
          <ac:chgData name="Das, Gerarda" userId="dec061bf-56a5-47a0-b9f3-f749fe418ae6" providerId="ADAL" clId="{07ABAE78-42CB-4F5F-86C6-09ED37205619}" dt="2026-05-12T07:22:42.735" v="1183" actId="478"/>
          <ac:picMkLst>
            <pc:docMk/>
            <pc:sldMk cId="407907143" sldId="1539"/>
            <ac:picMk id="32" creationId="{CF94CEB2-3A43-5F25-09CE-DBD1F2DED026}"/>
          </ac:picMkLst>
        </pc:pic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Duijf, Antoinette" userId="80426808-569e-4360-acb0-e5a6dc4b8ad2" providerId="ADAL" clId="{00582A34-8C2B-428E-B5DC-339D12EFD4B8}"/>
    <pc:docChg chg="undo redo custSel addSld delSld modSld sldOrd modSection">
      <pc:chgData name="Duijf, Antoinette" userId="80426808-569e-4360-acb0-e5a6dc4b8ad2" providerId="ADAL" clId="{00582A34-8C2B-428E-B5DC-339D12EFD4B8}" dt="2026-05-12T07:36:06.776" v="4022" actId="122"/>
      <pc:docMkLst>
        <pc:docMk/>
      </pc:docMkLst>
      <pc:sldChg chg="modNotesTx">
        <pc:chgData name="Duijf, Antoinette" userId="80426808-569e-4360-acb0-e5a6dc4b8ad2" providerId="ADAL" clId="{00582A34-8C2B-428E-B5DC-339D12EFD4B8}" dt="2026-05-11T20:14:36.405" v="2740" actId="20577"/>
        <pc:sldMkLst>
          <pc:docMk/>
          <pc:sldMk cId="323006580" sldId="548"/>
        </pc:sldMkLst>
      </pc:sldChg>
      <pc:sldChg chg="addSp modSp mod">
        <pc:chgData name="Duijf, Antoinette" userId="80426808-569e-4360-acb0-e5a6dc4b8ad2" providerId="ADAL" clId="{00582A34-8C2B-428E-B5DC-339D12EFD4B8}" dt="2026-05-11T19:46:49.470" v="1703" actId="1076"/>
        <pc:sldMkLst>
          <pc:docMk/>
          <pc:sldMk cId="1671649065" sldId="934"/>
        </pc:sldMkLst>
        <pc:picChg chg="add mod">
          <ac:chgData name="Duijf, Antoinette" userId="80426808-569e-4360-acb0-e5a6dc4b8ad2" providerId="ADAL" clId="{00582A34-8C2B-428E-B5DC-339D12EFD4B8}" dt="2026-05-11T19:46:49.470" v="1703" actId="1076"/>
          <ac:picMkLst>
            <pc:docMk/>
            <pc:sldMk cId="1671649065" sldId="934"/>
            <ac:picMk id="5" creationId="{9979845C-ED69-B498-D432-117CF7904B7F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5-12T06:35:24.659" v="3021" actId="478"/>
        <pc:sldMkLst>
          <pc:docMk/>
          <pc:sldMk cId="2189114603" sldId="1437"/>
        </pc:sldMkLst>
        <pc:spChg chg="add del mod">
          <ac:chgData name="Duijf, Antoinette" userId="80426808-569e-4360-acb0-e5a6dc4b8ad2" providerId="ADAL" clId="{00582A34-8C2B-428E-B5DC-339D12EFD4B8}" dt="2026-05-12T06:35:22.456" v="3020" actId="478"/>
          <ac:spMkLst>
            <pc:docMk/>
            <pc:sldMk cId="2189114603" sldId="1437"/>
            <ac:spMk id="2" creationId="{5FA512F8-0056-10BF-A9CE-F2E83B107F96}"/>
          </ac:spMkLst>
        </pc:spChg>
        <pc:spChg chg="del">
          <ac:chgData name="Duijf, Antoinette" userId="80426808-569e-4360-acb0-e5a6dc4b8ad2" providerId="ADAL" clId="{00582A34-8C2B-428E-B5DC-339D12EFD4B8}" dt="2026-05-11T19:23:44.139" v="788" actId="478"/>
          <ac:spMkLst>
            <pc:docMk/>
            <pc:sldMk cId="2189114603" sldId="1437"/>
            <ac:spMk id="5" creationId="{D3851D5B-FE82-757B-F3D6-0D58E93B0A0C}"/>
          </ac:spMkLst>
        </pc:spChg>
        <pc:spChg chg="add del mod">
          <ac:chgData name="Duijf, Antoinette" userId="80426808-569e-4360-acb0-e5a6dc4b8ad2" providerId="ADAL" clId="{00582A34-8C2B-428E-B5DC-339D12EFD4B8}" dt="2026-05-12T06:35:24.659" v="3021" actId="478"/>
          <ac:spMkLst>
            <pc:docMk/>
            <pc:sldMk cId="2189114603" sldId="1437"/>
            <ac:spMk id="6" creationId="{ADC66E2D-31D4-D269-B8A6-F0B8BB150146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5-11T20:15:10.477" v="2752" actId="478"/>
        <pc:sldMkLst>
          <pc:docMk/>
          <pc:sldMk cId="3852907103" sldId="1460"/>
        </pc:sldMkLst>
        <pc:spChg chg="add del mod">
          <ac:chgData name="Duijf, Antoinette" userId="80426808-569e-4360-acb0-e5a6dc4b8ad2" providerId="ADAL" clId="{00582A34-8C2B-428E-B5DC-339D12EFD4B8}" dt="2026-05-11T20:15:05.274" v="2751" actId="478"/>
          <ac:spMkLst>
            <pc:docMk/>
            <pc:sldMk cId="3852907103" sldId="1460"/>
            <ac:spMk id="4" creationId="{99F499C1-5B00-4CAE-A757-7000F4327290}"/>
          </ac:spMkLst>
        </pc:spChg>
        <pc:spChg chg="add del mod">
          <ac:chgData name="Duijf, Antoinette" userId="80426808-569e-4360-acb0-e5a6dc4b8ad2" providerId="ADAL" clId="{00582A34-8C2B-428E-B5DC-339D12EFD4B8}" dt="2026-05-11T20:15:10.477" v="2752" actId="478"/>
          <ac:spMkLst>
            <pc:docMk/>
            <pc:sldMk cId="3852907103" sldId="1460"/>
            <ac:spMk id="7" creationId="{2E6EDC58-311C-77CA-1AF0-706685B6B8A1}"/>
          </ac:spMkLst>
        </pc:spChg>
        <pc:picChg chg="add mod">
          <ac:chgData name="Duijf, Antoinette" userId="80426808-569e-4360-acb0-e5a6dc4b8ad2" providerId="ADAL" clId="{00582A34-8C2B-428E-B5DC-339D12EFD4B8}" dt="2026-05-11T19:23:01.104" v="750" actId="1076"/>
          <ac:picMkLst>
            <pc:docMk/>
            <pc:sldMk cId="3852907103" sldId="1460"/>
            <ac:picMk id="3" creationId="{92F34E90-CFAB-4FCA-E77A-5B021FD90EF9}"/>
          </ac:picMkLst>
        </pc:picChg>
        <pc:picChg chg="del">
          <ac:chgData name="Duijf, Antoinette" userId="80426808-569e-4360-acb0-e5a6dc4b8ad2" providerId="ADAL" clId="{00582A34-8C2B-428E-B5DC-339D12EFD4B8}" dt="2026-05-11T19:46:44.898" v="1701" actId="21"/>
          <ac:picMkLst>
            <pc:docMk/>
            <pc:sldMk cId="3852907103" sldId="1460"/>
            <ac:picMk id="5" creationId="{9979845C-ED69-B498-D432-117CF7904B7F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5-12T07:31:12.173" v="3956" actId="478"/>
        <pc:sldMkLst>
          <pc:docMk/>
          <pc:sldMk cId="3978205201" sldId="1474"/>
        </pc:sldMkLst>
        <pc:spChg chg="del">
          <ac:chgData name="Duijf, Antoinette" userId="80426808-569e-4360-acb0-e5a6dc4b8ad2" providerId="ADAL" clId="{00582A34-8C2B-428E-B5DC-339D12EFD4B8}" dt="2026-05-12T07:31:08.227" v="3953" actId="478"/>
          <ac:spMkLst>
            <pc:docMk/>
            <pc:sldMk cId="3978205201" sldId="1474"/>
            <ac:spMk id="2" creationId="{AB537A00-9E92-8D7B-F1AD-C52DC200A23F}"/>
          </ac:spMkLst>
        </pc:spChg>
        <pc:spChg chg="add del mod">
          <ac:chgData name="Duijf, Antoinette" userId="80426808-569e-4360-acb0-e5a6dc4b8ad2" providerId="ADAL" clId="{00582A34-8C2B-428E-B5DC-339D12EFD4B8}" dt="2026-05-11T20:08:34.942" v="2424" actId="21"/>
          <ac:spMkLst>
            <pc:docMk/>
            <pc:sldMk cId="3978205201" sldId="1474"/>
            <ac:spMk id="3" creationId="{C921A295-2D0A-C2E6-99B0-55AF2F0B3E35}"/>
          </ac:spMkLst>
        </pc:spChg>
        <pc:spChg chg="add del mod">
          <ac:chgData name="Duijf, Antoinette" userId="80426808-569e-4360-acb0-e5a6dc4b8ad2" providerId="ADAL" clId="{00582A34-8C2B-428E-B5DC-339D12EFD4B8}" dt="2026-05-12T07:31:10.243" v="3954" actId="478"/>
          <ac:spMkLst>
            <pc:docMk/>
            <pc:sldMk cId="3978205201" sldId="1474"/>
            <ac:spMk id="4" creationId="{39258745-F122-F30C-06BC-0C12F80E5B4B}"/>
          </ac:spMkLst>
        </pc:spChg>
        <pc:spChg chg="add del mod">
          <ac:chgData name="Duijf, Antoinette" userId="80426808-569e-4360-acb0-e5a6dc4b8ad2" providerId="ADAL" clId="{00582A34-8C2B-428E-B5DC-339D12EFD4B8}" dt="2026-05-11T20:16:01.693" v="2776" actId="478"/>
          <ac:spMkLst>
            <pc:docMk/>
            <pc:sldMk cId="3978205201" sldId="1474"/>
            <ac:spMk id="4" creationId="{C921A295-2D0A-C2E6-99B0-55AF2F0B3E35}"/>
          </ac:spMkLst>
        </pc:spChg>
        <pc:spChg chg="add mod">
          <ac:chgData name="Duijf, Antoinette" userId="80426808-569e-4360-acb0-e5a6dc4b8ad2" providerId="ADAL" clId="{00582A34-8C2B-428E-B5DC-339D12EFD4B8}" dt="2026-05-12T07:06:19.282" v="3521"/>
          <ac:spMkLst>
            <pc:docMk/>
            <pc:sldMk cId="3978205201" sldId="1474"/>
            <ac:spMk id="23" creationId="{8ACC6A3E-AA92-7F4C-0D0C-D2390A598BA9}"/>
          </ac:spMkLst>
        </pc:spChg>
        <pc:spChg chg="add del mod">
          <ac:chgData name="Duijf, Antoinette" userId="80426808-569e-4360-acb0-e5a6dc4b8ad2" providerId="ADAL" clId="{00582A34-8C2B-428E-B5DC-339D12EFD4B8}" dt="2026-05-12T07:31:12.173" v="3956" actId="478"/>
          <ac:spMkLst>
            <pc:docMk/>
            <pc:sldMk cId="3978205201" sldId="1474"/>
            <ac:spMk id="25" creationId="{4B530916-6909-12C7-DA0E-9EE69389A893}"/>
          </ac:spMkLst>
        </pc:spChg>
        <pc:picChg chg="del">
          <ac:chgData name="Duijf, Antoinette" userId="80426808-569e-4360-acb0-e5a6dc4b8ad2" providerId="ADAL" clId="{00582A34-8C2B-428E-B5DC-339D12EFD4B8}" dt="2026-05-12T07:05:54.148" v="3515" actId="478"/>
          <ac:picMkLst>
            <pc:docMk/>
            <pc:sldMk cId="3978205201" sldId="1474"/>
            <ac:picMk id="2" creationId="{6AA7167F-4E3C-F8E8-C1FA-B0D2DADE9C3F}"/>
          </ac:picMkLst>
        </pc:picChg>
        <pc:picChg chg="add mod">
          <ac:chgData name="Duijf, Antoinette" userId="80426808-569e-4360-acb0-e5a6dc4b8ad2" providerId="ADAL" clId="{00582A34-8C2B-428E-B5DC-339D12EFD4B8}" dt="2026-05-12T07:06:02.706" v="3519" actId="1076"/>
          <ac:picMkLst>
            <pc:docMk/>
            <pc:sldMk cId="3978205201" sldId="1474"/>
            <ac:picMk id="3" creationId="{DFEF9029-2408-A541-77F9-81B4578848EA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5-11T20:14:47.265" v="2742" actId="20577"/>
        <pc:sldMkLst>
          <pc:docMk/>
          <pc:sldMk cId="4207872812" sldId="1475"/>
        </pc:sldMkLst>
        <pc:spChg chg="del">
          <ac:chgData name="Duijf, Antoinette" userId="80426808-569e-4360-acb0-e5a6dc4b8ad2" providerId="ADAL" clId="{00582A34-8C2B-428E-B5DC-339D12EFD4B8}" dt="2026-05-11T19:44:56.835" v="1441" actId="478"/>
          <ac:spMkLst>
            <pc:docMk/>
            <pc:sldMk cId="4207872812" sldId="1475"/>
            <ac:spMk id="4" creationId="{48EECE34-3C8D-B8D8-36E9-64EA2D6F25BC}"/>
          </ac:spMkLst>
        </pc:spChg>
        <pc:picChg chg="mod">
          <ac:chgData name="Duijf, Antoinette" userId="80426808-569e-4360-acb0-e5a6dc4b8ad2" providerId="ADAL" clId="{00582A34-8C2B-428E-B5DC-339D12EFD4B8}" dt="2026-05-11T19:44:58.892" v="1442" actId="1076"/>
          <ac:picMkLst>
            <pc:docMk/>
            <pc:sldMk cId="4207872812" sldId="1475"/>
            <ac:picMk id="10" creationId="{F5E8BF86-E9AB-5CED-0C31-F58AE2EB6322}"/>
          </ac:picMkLst>
        </pc:picChg>
        <pc:cxnChg chg="add del mod">
          <ac:chgData name="Duijf, Antoinette" userId="80426808-569e-4360-acb0-e5a6dc4b8ad2" providerId="ADAL" clId="{00582A34-8C2B-428E-B5DC-339D12EFD4B8}" dt="2026-05-11T19:44:44.766" v="1437" actId="478"/>
          <ac:cxnSpMkLst>
            <pc:docMk/>
            <pc:sldMk cId="4207872812" sldId="1475"/>
            <ac:cxnSpMk id="7" creationId="{5BF6FAAD-7A13-6166-5B63-7AEC28C7F9B1}"/>
          </ac:cxnSpMkLst>
        </pc:cxnChg>
        <pc:cxnChg chg="add del mod">
          <ac:chgData name="Duijf, Antoinette" userId="80426808-569e-4360-acb0-e5a6dc4b8ad2" providerId="ADAL" clId="{00582A34-8C2B-428E-B5DC-339D12EFD4B8}" dt="2026-05-11T19:44:45.743" v="1438" actId="478"/>
          <ac:cxnSpMkLst>
            <pc:docMk/>
            <pc:sldMk cId="4207872812" sldId="1475"/>
            <ac:cxnSpMk id="9" creationId="{65109BBE-9EAA-3508-6B2C-2234B2892D0A}"/>
          </ac:cxnSpMkLst>
        </pc:cxnChg>
        <pc:cxnChg chg="add mod">
          <ac:chgData name="Duijf, Antoinette" userId="80426808-569e-4360-acb0-e5a6dc4b8ad2" providerId="ADAL" clId="{00582A34-8C2B-428E-B5DC-339D12EFD4B8}" dt="2026-05-11T19:44:42.837" v="1436" actId="14100"/>
          <ac:cxnSpMkLst>
            <pc:docMk/>
            <pc:sldMk cId="4207872812" sldId="1475"/>
            <ac:cxnSpMk id="11" creationId="{D9183D39-1236-AAE7-3062-8936D5D98283}"/>
          </ac:cxnSpMkLst>
        </pc:cxnChg>
        <pc:cxnChg chg="add mod">
          <ac:chgData name="Duijf, Antoinette" userId="80426808-569e-4360-acb0-e5a6dc4b8ad2" providerId="ADAL" clId="{00582A34-8C2B-428E-B5DC-339D12EFD4B8}" dt="2026-05-11T19:45:12.353" v="1446" actId="1076"/>
          <ac:cxnSpMkLst>
            <pc:docMk/>
            <pc:sldMk cId="4207872812" sldId="1475"/>
            <ac:cxnSpMk id="14" creationId="{C48EB946-A03E-DD1B-8BE7-65145C240316}"/>
          </ac:cxnSpMkLst>
        </pc:cxnChg>
        <pc:cxnChg chg="add mod">
          <ac:chgData name="Duijf, Antoinette" userId="80426808-569e-4360-acb0-e5a6dc4b8ad2" providerId="ADAL" clId="{00582A34-8C2B-428E-B5DC-339D12EFD4B8}" dt="2026-05-11T19:45:09.866" v="1444" actId="571"/>
          <ac:cxnSpMkLst>
            <pc:docMk/>
            <pc:sldMk cId="4207872812" sldId="1475"/>
            <ac:cxnSpMk id="15" creationId="{A87F44B8-516C-CF0B-3336-D8BDC25F6D8D}"/>
          </ac:cxnSpMkLst>
        </pc:cxnChg>
        <pc:cxnChg chg="add del mod">
          <ac:chgData name="Duijf, Antoinette" userId="80426808-569e-4360-acb0-e5a6dc4b8ad2" providerId="ADAL" clId="{00582A34-8C2B-428E-B5DC-339D12EFD4B8}" dt="2026-05-11T19:45:17.053" v="1449" actId="478"/>
          <ac:cxnSpMkLst>
            <pc:docMk/>
            <pc:sldMk cId="4207872812" sldId="1475"/>
            <ac:cxnSpMk id="16" creationId="{947AB1BF-7276-4CEA-1C33-3CD2C8E70DE1}"/>
          </ac:cxnSpMkLst>
        </pc:cxnChg>
        <pc:cxnChg chg="add mod">
          <ac:chgData name="Duijf, Antoinette" userId="80426808-569e-4360-acb0-e5a6dc4b8ad2" providerId="ADAL" clId="{00582A34-8C2B-428E-B5DC-339D12EFD4B8}" dt="2026-05-11T19:45:15.230" v="1448" actId="1076"/>
          <ac:cxnSpMkLst>
            <pc:docMk/>
            <pc:sldMk cId="4207872812" sldId="1475"/>
            <ac:cxnSpMk id="17" creationId="{91A5F3FC-1BA7-9CD7-63AA-C1B16EF449B1}"/>
          </ac:cxnSpMkLst>
        </pc:cxnChg>
      </pc:sldChg>
      <pc:sldChg chg="addSp mod modNotesTx">
        <pc:chgData name="Duijf, Antoinette" userId="80426808-569e-4360-acb0-e5a6dc4b8ad2" providerId="ADAL" clId="{00582A34-8C2B-428E-B5DC-339D12EFD4B8}" dt="2026-05-11T19:22:18.009" v="748" actId="20577"/>
        <pc:sldMkLst>
          <pc:docMk/>
          <pc:sldMk cId="2452007587" sldId="1476"/>
        </pc:sldMkLst>
        <pc:picChg chg="add">
          <ac:chgData name="Duijf, Antoinette" userId="80426808-569e-4360-acb0-e5a6dc4b8ad2" providerId="ADAL" clId="{00582A34-8C2B-428E-B5DC-339D12EFD4B8}" dt="2026-05-11T19:09:15.088" v="480" actId="22"/>
          <ac:picMkLst>
            <pc:docMk/>
            <pc:sldMk cId="2452007587" sldId="1476"/>
            <ac:picMk id="3" creationId="{B4EDA5F3-0822-AFE0-D0A2-B8C47EBBC9AC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5-11T19:12:32.199" v="605" actId="20577"/>
        <pc:sldMkLst>
          <pc:docMk/>
          <pc:sldMk cId="2709048002" sldId="1477"/>
        </pc:sldMkLst>
        <pc:picChg chg="add mod">
          <ac:chgData name="Duijf, Antoinette" userId="80426808-569e-4360-acb0-e5a6dc4b8ad2" providerId="ADAL" clId="{00582A34-8C2B-428E-B5DC-339D12EFD4B8}" dt="2026-05-11T19:12:27.768" v="584" actId="1076"/>
          <ac:picMkLst>
            <pc:docMk/>
            <pc:sldMk cId="2709048002" sldId="1477"/>
            <ac:picMk id="3" creationId="{B525DE5E-51FF-8857-F210-3B12A0874180}"/>
          </ac:picMkLst>
        </pc:picChg>
      </pc:sldChg>
      <pc:sldChg chg="modNotesTx">
        <pc:chgData name="Duijf, Antoinette" userId="80426808-569e-4360-acb0-e5a6dc4b8ad2" providerId="ADAL" clId="{00582A34-8C2B-428E-B5DC-339D12EFD4B8}" dt="2026-05-11T20:14:42.568" v="2741" actId="20577"/>
        <pc:sldMkLst>
          <pc:docMk/>
          <pc:sldMk cId="4074911733" sldId="1478"/>
        </pc:sldMkLst>
      </pc:sldChg>
      <pc:sldChg chg="addSp modSp mod modNotesTx">
        <pc:chgData name="Duijf, Antoinette" userId="80426808-569e-4360-acb0-e5a6dc4b8ad2" providerId="ADAL" clId="{00582A34-8C2B-428E-B5DC-339D12EFD4B8}" dt="2026-05-11T19:15:38.741" v="661" actId="1076"/>
        <pc:sldMkLst>
          <pc:docMk/>
          <pc:sldMk cId="4210467006" sldId="1479"/>
        </pc:sldMkLst>
        <pc:picChg chg="add mod">
          <ac:chgData name="Duijf, Antoinette" userId="80426808-569e-4360-acb0-e5a6dc4b8ad2" providerId="ADAL" clId="{00582A34-8C2B-428E-B5DC-339D12EFD4B8}" dt="2026-05-11T19:15:38.741" v="661" actId="1076"/>
          <ac:picMkLst>
            <pc:docMk/>
            <pc:sldMk cId="4210467006" sldId="1479"/>
            <ac:picMk id="3" creationId="{4F4299AE-C87E-8794-EE60-21C32857D5F6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5-11T20:15:41.645" v="2765" actId="20577"/>
        <pc:sldMkLst>
          <pc:docMk/>
          <pc:sldMk cId="1594331871" sldId="1512"/>
        </pc:sldMkLst>
        <pc:spChg chg="add del">
          <ac:chgData name="Duijf, Antoinette" userId="80426808-569e-4360-acb0-e5a6dc4b8ad2" providerId="ADAL" clId="{00582A34-8C2B-428E-B5DC-339D12EFD4B8}" dt="2026-05-11T19:50:09.785" v="1818" actId="478"/>
          <ac:spMkLst>
            <pc:docMk/>
            <pc:sldMk cId="1594331871" sldId="1512"/>
            <ac:spMk id="4" creationId="{AF128EDF-9F6F-DF2A-B6E3-89E2A217347F}"/>
          </ac:spMkLst>
        </pc:spChg>
        <pc:spChg chg="add del mod">
          <ac:chgData name="Duijf, Antoinette" userId="80426808-569e-4360-acb0-e5a6dc4b8ad2" providerId="ADAL" clId="{00582A34-8C2B-428E-B5DC-339D12EFD4B8}" dt="2026-05-11T19:57:02.248" v="2216" actId="478"/>
          <ac:spMkLst>
            <pc:docMk/>
            <pc:sldMk cId="1594331871" sldId="1512"/>
            <ac:spMk id="22" creationId="{7F489768-59E6-C7D9-B210-6E0BC14DA51E}"/>
          </ac:spMkLst>
        </pc:spChg>
      </pc:sldChg>
      <pc:sldChg chg="addSp delSp modSp del mod">
        <pc:chgData name="Duijf, Antoinette" userId="80426808-569e-4360-acb0-e5a6dc4b8ad2" providerId="ADAL" clId="{00582A34-8C2B-428E-B5DC-339D12EFD4B8}" dt="2026-05-12T07:06:24.380" v="3522" actId="47"/>
        <pc:sldMkLst>
          <pc:docMk/>
          <pc:sldMk cId="2946319108" sldId="1516"/>
        </pc:sldMkLst>
        <pc:spChg chg="del">
          <ac:chgData name="Duijf, Antoinette" userId="80426808-569e-4360-acb0-e5a6dc4b8ad2" providerId="ADAL" clId="{00582A34-8C2B-428E-B5DC-339D12EFD4B8}" dt="2026-05-12T07:04:18.463" v="3381" actId="478"/>
          <ac:spMkLst>
            <pc:docMk/>
            <pc:sldMk cId="2946319108" sldId="1516"/>
            <ac:spMk id="17" creationId="{DE9A5CB0-978C-9581-5BFB-6DC850247510}"/>
          </ac:spMkLst>
        </pc:spChg>
        <pc:spChg chg="add del mod">
          <ac:chgData name="Duijf, Antoinette" userId="80426808-569e-4360-acb0-e5a6dc4b8ad2" providerId="ADAL" clId="{00582A34-8C2B-428E-B5DC-339D12EFD4B8}" dt="2026-05-12T07:04:52.703" v="3383" actId="21"/>
          <ac:spMkLst>
            <pc:docMk/>
            <pc:sldMk cId="2946319108" sldId="1516"/>
            <ac:spMk id="22" creationId="{4B530916-6909-12C7-DA0E-9EE69389A893}"/>
          </ac:spMkLst>
        </pc:spChg>
        <pc:spChg chg="del mod">
          <ac:chgData name="Duijf, Antoinette" userId="80426808-569e-4360-acb0-e5a6dc4b8ad2" providerId="ADAL" clId="{00582A34-8C2B-428E-B5DC-339D12EFD4B8}" dt="2026-05-12T07:06:17.831" v="3520" actId="21"/>
          <ac:spMkLst>
            <pc:docMk/>
            <pc:sldMk cId="2946319108" sldId="1516"/>
            <ac:spMk id="23" creationId="{8ACC6A3E-AA92-7F4C-0D0C-D2390A598BA9}"/>
          </ac:spMkLst>
        </pc:spChg>
        <pc:spChg chg="add del mod">
          <ac:chgData name="Duijf, Antoinette" userId="80426808-569e-4360-acb0-e5a6dc4b8ad2" providerId="ADAL" clId="{00582A34-8C2B-428E-B5DC-339D12EFD4B8}" dt="2026-05-12T07:04:50.476" v="3382" actId="478"/>
          <ac:spMkLst>
            <pc:docMk/>
            <pc:sldMk cId="2946319108" sldId="1516"/>
            <ac:spMk id="24" creationId="{605F94FE-2F20-BB55-36F8-F4C13955EEE3}"/>
          </ac:spMkLst>
        </pc:spChg>
        <pc:spChg chg="add del mod">
          <ac:chgData name="Duijf, Antoinette" userId="80426808-569e-4360-acb0-e5a6dc4b8ad2" providerId="ADAL" clId="{00582A34-8C2B-428E-B5DC-339D12EFD4B8}" dt="2026-05-12T07:06:17.831" v="3520" actId="21"/>
          <ac:spMkLst>
            <pc:docMk/>
            <pc:sldMk cId="2946319108" sldId="1516"/>
            <ac:spMk id="25" creationId="{4B530916-6909-12C7-DA0E-9EE69389A893}"/>
          </ac:spMkLst>
        </pc:spChg>
      </pc:sldChg>
      <pc:sldChg chg="addSp modSp mod modNotesTx">
        <pc:chgData name="Duijf, Antoinette" userId="80426808-569e-4360-acb0-e5a6dc4b8ad2" providerId="ADAL" clId="{00582A34-8C2B-428E-B5DC-339D12EFD4B8}" dt="2026-05-11T19:22:06.556" v="707" actId="20577"/>
        <pc:sldMkLst>
          <pc:docMk/>
          <pc:sldMk cId="164643335" sldId="1519"/>
        </pc:sldMkLst>
        <pc:picChg chg="mod">
          <ac:chgData name="Duijf, Antoinette" userId="80426808-569e-4360-acb0-e5a6dc4b8ad2" providerId="ADAL" clId="{00582A34-8C2B-428E-B5DC-339D12EFD4B8}" dt="2026-05-11T19:19:32.492" v="668" actId="1076"/>
          <ac:picMkLst>
            <pc:docMk/>
            <pc:sldMk cId="164643335" sldId="1519"/>
            <ac:picMk id="3" creationId="{15FF7105-1D05-177C-1A92-AE713311926D}"/>
          </ac:picMkLst>
        </pc:picChg>
        <pc:picChg chg="add mod">
          <ac:chgData name="Duijf, Antoinette" userId="80426808-569e-4360-acb0-e5a6dc4b8ad2" providerId="ADAL" clId="{00582A34-8C2B-428E-B5DC-339D12EFD4B8}" dt="2026-05-11T19:19:30.425" v="667" actId="14100"/>
          <ac:picMkLst>
            <pc:docMk/>
            <pc:sldMk cId="164643335" sldId="1519"/>
            <ac:picMk id="4" creationId="{CB6E5CB0-BB4F-7C88-0AC7-81F865A1AF5A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5-12T06:47:47.591" v="3158" actId="20577"/>
        <pc:sldMkLst>
          <pc:docMk/>
          <pc:sldMk cId="2202958112" sldId="1530"/>
        </pc:sldMkLst>
        <pc:spChg chg="add del mod">
          <ac:chgData name="Duijf, Antoinette" userId="80426808-569e-4360-acb0-e5a6dc4b8ad2" providerId="ADAL" clId="{00582A34-8C2B-428E-B5DC-339D12EFD4B8}" dt="2026-05-11T20:09:25.192" v="2426" actId="478"/>
          <ac:spMkLst>
            <pc:docMk/>
            <pc:sldMk cId="2202958112" sldId="1530"/>
            <ac:spMk id="8" creationId="{82181A8A-97E4-E694-5CBA-70158113D9A3}"/>
          </ac:spMkLst>
        </pc:spChg>
        <pc:spChg chg="del">
          <ac:chgData name="Duijf, Antoinette" userId="80426808-569e-4360-acb0-e5a6dc4b8ad2" providerId="ADAL" clId="{00582A34-8C2B-428E-B5DC-339D12EFD4B8}" dt="2026-05-11T20:12:50.776" v="2559" actId="478"/>
          <ac:spMkLst>
            <pc:docMk/>
            <pc:sldMk cId="2202958112" sldId="1530"/>
            <ac:spMk id="21" creationId="{3295F7C3-7D3E-CEAB-2EA3-075304855684}"/>
          </ac:spMkLst>
        </pc:spChg>
        <pc:spChg chg="add del mod">
          <ac:chgData name="Duijf, Antoinette" userId="80426808-569e-4360-acb0-e5a6dc4b8ad2" providerId="ADAL" clId="{00582A34-8C2B-428E-B5DC-339D12EFD4B8}" dt="2026-05-11T20:12:49.168" v="2558" actId="478"/>
          <ac:spMkLst>
            <pc:docMk/>
            <pc:sldMk cId="2202958112" sldId="1530"/>
            <ac:spMk id="23" creationId="{C3C4FDD0-63CA-8636-82E5-0ABF7F1618B5}"/>
          </ac:spMkLst>
        </pc:spChg>
        <pc:spChg chg="add del mod">
          <ac:chgData name="Duijf, Antoinette" userId="80426808-569e-4360-acb0-e5a6dc4b8ad2" providerId="ADAL" clId="{00582A34-8C2B-428E-B5DC-339D12EFD4B8}" dt="2026-05-12T06:45:52.143" v="3147" actId="478"/>
          <ac:spMkLst>
            <pc:docMk/>
            <pc:sldMk cId="2202958112" sldId="1530"/>
            <ac:spMk id="24" creationId="{FF41CE23-504D-7F9E-E0F1-0EDC7996BB06}"/>
          </ac:spMkLst>
        </pc:spChg>
        <pc:spChg chg="mod">
          <ac:chgData name="Duijf, Antoinette" userId="80426808-569e-4360-acb0-e5a6dc4b8ad2" providerId="ADAL" clId="{00582A34-8C2B-428E-B5DC-339D12EFD4B8}" dt="2026-05-11T20:11:56.790" v="2557" actId="20577"/>
          <ac:spMkLst>
            <pc:docMk/>
            <pc:sldMk cId="2202958112" sldId="1530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12T06:47:47.591" v="3158" actId="20577"/>
          <ac:spMkLst>
            <pc:docMk/>
            <pc:sldMk cId="2202958112" sldId="1530"/>
            <ac:spMk id="36" creationId="{D8EF981A-9BA7-0EB1-9B70-F7FBF2F7DF1C}"/>
          </ac:spMkLst>
        </pc:spChg>
        <pc:picChg chg="add del mod">
          <ac:chgData name="Duijf, Antoinette" userId="80426808-569e-4360-acb0-e5a6dc4b8ad2" providerId="ADAL" clId="{00582A34-8C2B-428E-B5DC-339D12EFD4B8}" dt="2026-05-11T19:47:36.540" v="1708" actId="478"/>
          <ac:picMkLst>
            <pc:docMk/>
            <pc:sldMk cId="2202958112" sldId="1530"/>
            <ac:picMk id="2" creationId="{4804C1A3-2463-846B-D3C2-9F27F314A892}"/>
          </ac:picMkLst>
        </pc:picChg>
        <pc:picChg chg="add mod">
          <ac:chgData name="Duijf, Antoinette" userId="80426808-569e-4360-acb0-e5a6dc4b8ad2" providerId="ADAL" clId="{00582A34-8C2B-428E-B5DC-339D12EFD4B8}" dt="2026-05-12T06:46:21.454" v="3151" actId="962"/>
          <ac:picMkLst>
            <pc:docMk/>
            <pc:sldMk cId="2202958112" sldId="1530"/>
            <ac:picMk id="8" creationId="{1B65C112-874B-2C77-068C-DDBCFE0CEEAF}"/>
          </ac:picMkLst>
        </pc:picChg>
        <pc:picChg chg="mod">
          <ac:chgData name="Duijf, Antoinette" userId="80426808-569e-4360-acb0-e5a6dc4b8ad2" providerId="ADAL" clId="{00582A34-8C2B-428E-B5DC-339D12EFD4B8}" dt="2026-05-11T20:04:44.168" v="2314"/>
          <ac:picMkLst>
            <pc:docMk/>
            <pc:sldMk cId="2202958112" sldId="1530"/>
            <ac:picMk id="9" creationId="{51A7227C-6404-9AC2-E9AE-0B4B70609E35}"/>
          </ac:picMkLst>
        </pc:picChg>
        <pc:picChg chg="add del mod">
          <ac:chgData name="Duijf, Antoinette" userId="80426808-569e-4360-acb0-e5a6dc4b8ad2" providerId="ADAL" clId="{00582A34-8C2B-428E-B5DC-339D12EFD4B8}" dt="2026-05-12T06:45:50.180" v="3145" actId="478"/>
          <ac:picMkLst>
            <pc:docMk/>
            <pc:sldMk cId="2202958112" sldId="1530"/>
            <ac:picMk id="20" creationId="{9F2DD055-0BE9-5AE1-1C5E-D5FB902668AC}"/>
          </ac:picMkLst>
        </pc:picChg>
        <pc:picChg chg="add del mod">
          <ac:chgData name="Duijf, Antoinette" userId="80426808-569e-4360-acb0-e5a6dc4b8ad2" providerId="ADAL" clId="{00582A34-8C2B-428E-B5DC-339D12EFD4B8}" dt="2026-05-11T20:13:17.428" v="2644" actId="478"/>
          <ac:picMkLst>
            <pc:docMk/>
            <pc:sldMk cId="2202958112" sldId="1530"/>
            <ac:picMk id="26" creationId="{F688F863-0EA6-885D-0F9F-4B872D47272B}"/>
          </ac:picMkLst>
        </pc:picChg>
        <pc:picChg chg="add del mod">
          <ac:chgData name="Duijf, Antoinette" userId="80426808-569e-4360-acb0-e5a6dc4b8ad2" providerId="ADAL" clId="{00582A34-8C2B-428E-B5DC-339D12EFD4B8}" dt="2026-05-12T06:45:50.718" v="3146" actId="478"/>
          <ac:picMkLst>
            <pc:docMk/>
            <pc:sldMk cId="2202958112" sldId="1530"/>
            <ac:picMk id="28" creationId="{A91A1328-202F-87A8-3828-2D3DD0A9915F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5-12T07:14:53.993" v="3523" actId="6549"/>
        <pc:sldMkLst>
          <pc:docMk/>
          <pc:sldMk cId="1353778591" sldId="1531"/>
        </pc:sldMkLst>
        <pc:spChg chg="add mod">
          <ac:chgData name="Duijf, Antoinette" userId="80426808-569e-4360-acb0-e5a6dc4b8ad2" providerId="ADAL" clId="{00582A34-8C2B-428E-B5DC-339D12EFD4B8}" dt="2026-05-12T06:36:36.330" v="3143" actId="1076"/>
          <ac:spMkLst>
            <pc:docMk/>
            <pc:sldMk cId="1353778591" sldId="1531"/>
            <ac:spMk id="18" creationId="{8206B881-C1AC-2338-19A5-8EC82E82A50D}"/>
          </ac:spMkLst>
        </pc:spChg>
        <pc:spChg chg="del">
          <ac:chgData name="Duijf, Antoinette" userId="80426808-569e-4360-acb0-e5a6dc4b8ad2" providerId="ADAL" clId="{00582A34-8C2B-428E-B5DC-339D12EFD4B8}" dt="2026-05-11T20:15:37.569" v="2764" actId="478"/>
          <ac:spMkLst>
            <pc:docMk/>
            <pc:sldMk cId="1353778591" sldId="1531"/>
            <ac:spMk id="20" creationId="{A5551585-C2A4-5844-DE33-59FEB8CF6600}"/>
          </ac:spMkLst>
        </pc:spChg>
        <pc:spChg chg="add del mod">
          <ac:chgData name="Duijf, Antoinette" userId="80426808-569e-4360-acb0-e5a6dc4b8ad2" providerId="ADAL" clId="{00582A34-8C2B-428E-B5DC-339D12EFD4B8}" dt="2026-05-11T20:15:36.196" v="2763" actId="478"/>
          <ac:spMkLst>
            <pc:docMk/>
            <pc:sldMk cId="1353778591" sldId="1531"/>
            <ac:spMk id="21" creationId="{FC6D6168-76BA-2F60-FA88-E374E7014D17}"/>
          </ac:spMkLst>
        </pc:spChg>
        <pc:spChg chg="mod">
          <ac:chgData name="Duijf, Antoinette" userId="80426808-569e-4360-acb0-e5a6dc4b8ad2" providerId="ADAL" clId="{00582A34-8C2B-428E-B5DC-339D12EFD4B8}" dt="2026-05-12T07:14:53.993" v="3523" actId="6549"/>
          <ac:spMkLst>
            <pc:docMk/>
            <pc:sldMk cId="1353778591" sldId="153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11T19:53:25.321" v="1995" actId="115"/>
          <ac:spMkLst>
            <pc:docMk/>
            <pc:sldMk cId="1353778591" sldId="153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5-12T06:36:41.066" v="3144" actId="1076"/>
          <ac:picMkLst>
            <pc:docMk/>
            <pc:sldMk cId="1353778591" sldId="1531"/>
            <ac:picMk id="9" creationId="{5EA6F71C-F44E-7F0C-EDF3-F51BC7BAB107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5-12T07:32:53.246" v="3966"/>
        <pc:sldMkLst>
          <pc:docMk/>
          <pc:sldMk cId="2937295256" sldId="1536"/>
        </pc:sldMkLst>
        <pc:spChg chg="mod">
          <ac:chgData name="Duijf, Antoinette" userId="80426808-569e-4360-acb0-e5a6dc4b8ad2" providerId="ADAL" clId="{00582A34-8C2B-428E-B5DC-339D12EFD4B8}" dt="2026-05-11T19:48:16.384" v="1770" actId="20577"/>
          <ac:spMkLst>
            <pc:docMk/>
            <pc:sldMk cId="2937295256" sldId="1536"/>
            <ac:spMk id="4" creationId="{D36CDCC8-D80A-3CA3-9903-EC310613197D}"/>
          </ac:spMkLst>
        </pc:spChg>
        <pc:spChg chg="mod">
          <ac:chgData name="Duijf, Antoinette" userId="80426808-569e-4360-acb0-e5a6dc4b8ad2" providerId="ADAL" clId="{00582A34-8C2B-428E-B5DC-339D12EFD4B8}" dt="2026-05-11T19:48:35.104" v="1781" actId="1035"/>
          <ac:spMkLst>
            <pc:docMk/>
            <pc:sldMk cId="2937295256" sldId="1536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5-11T19:48:35.104" v="1781" actId="1035"/>
          <ac:spMkLst>
            <pc:docMk/>
            <pc:sldMk cId="2937295256" sldId="1536"/>
            <ac:spMk id="13" creationId="{4985FF45-EE56-11C3-E0CC-6BBB359031C0}"/>
          </ac:spMkLst>
        </pc:spChg>
        <pc:spChg chg="add del mod ord">
          <ac:chgData name="Duijf, Antoinette" userId="80426808-569e-4360-acb0-e5a6dc4b8ad2" providerId="ADAL" clId="{00582A34-8C2B-428E-B5DC-339D12EFD4B8}" dt="2026-05-11T19:49:42.779" v="1811" actId="1076"/>
          <ac:spMkLst>
            <pc:docMk/>
            <pc:sldMk cId="2937295256" sldId="1536"/>
            <ac:spMk id="14" creationId="{B7594A3B-3117-84CE-C300-FB96E5ED269D}"/>
          </ac:spMkLst>
        </pc:spChg>
        <pc:spChg chg="del mod ord">
          <ac:chgData name="Duijf, Antoinette" userId="80426808-569e-4360-acb0-e5a6dc4b8ad2" providerId="ADAL" clId="{00582A34-8C2B-428E-B5DC-339D12EFD4B8}" dt="2026-05-11T19:49:31.417" v="1802" actId="21"/>
          <ac:spMkLst>
            <pc:docMk/>
            <pc:sldMk cId="2937295256" sldId="1536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5-11T19:49:34.570" v="1808" actId="1036"/>
          <ac:spMkLst>
            <pc:docMk/>
            <pc:sldMk cId="2937295256" sldId="1536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5-11T19:48:35.104" v="1781" actId="1035"/>
          <ac:spMkLst>
            <pc:docMk/>
            <pc:sldMk cId="2937295256" sldId="1536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5-11T19:49:23.931" v="1801" actId="1035"/>
          <ac:spMkLst>
            <pc:docMk/>
            <pc:sldMk cId="2937295256" sldId="1536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5-11T19:49:23.931" v="1801" actId="1035"/>
          <ac:spMkLst>
            <pc:docMk/>
            <pc:sldMk cId="2937295256" sldId="1536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5-11T19:49:50.462" v="1816" actId="478"/>
          <ac:spMkLst>
            <pc:docMk/>
            <pc:sldMk cId="2937295256" sldId="1536"/>
            <ac:spMk id="26" creationId="{9F5EFB3A-7D39-499B-2A70-86BCD1042AAD}"/>
          </ac:spMkLst>
        </pc:spChg>
        <pc:spChg chg="add mod">
          <ac:chgData name="Duijf, Antoinette" userId="80426808-569e-4360-acb0-e5a6dc4b8ad2" providerId="ADAL" clId="{00582A34-8C2B-428E-B5DC-339D12EFD4B8}" dt="2026-05-11T19:49:47.477" v="1815" actId="1035"/>
          <ac:spMkLst>
            <pc:docMk/>
            <pc:sldMk cId="2937295256" sldId="1536"/>
            <ac:spMk id="28" creationId="{6EA1F8B7-D4BC-D8B0-E6FD-F33ECB45A1DD}"/>
          </ac:spMkLst>
        </pc:spChg>
        <pc:picChg chg="add mod">
          <ac:chgData name="Duijf, Antoinette" userId="80426808-569e-4360-acb0-e5a6dc4b8ad2" providerId="ADAL" clId="{00582A34-8C2B-428E-B5DC-339D12EFD4B8}" dt="2026-05-11T19:48:35.104" v="1781" actId="1035"/>
          <ac:picMkLst>
            <pc:docMk/>
            <pc:sldMk cId="2937295256" sldId="1536"/>
            <ac:picMk id="9" creationId="{0B51CC29-6FBE-B094-722A-8DB759E66B07}"/>
          </ac:picMkLst>
        </pc:picChg>
        <pc:picChg chg="add mod">
          <ac:chgData name="Duijf, Antoinette" userId="80426808-569e-4360-acb0-e5a6dc4b8ad2" providerId="ADAL" clId="{00582A34-8C2B-428E-B5DC-339D12EFD4B8}" dt="2026-05-11T19:48:35.104" v="1781" actId="1035"/>
          <ac:picMkLst>
            <pc:docMk/>
            <pc:sldMk cId="2937295256" sldId="1536"/>
            <ac:picMk id="11" creationId="{E69B1CB5-488A-4DAA-6742-0998D517F1F0}"/>
          </ac:picMkLst>
        </pc:picChg>
        <pc:picChg chg="add mod">
          <ac:chgData name="Duijf, Antoinette" userId="80426808-569e-4360-acb0-e5a6dc4b8ad2" providerId="ADAL" clId="{00582A34-8C2B-428E-B5DC-339D12EFD4B8}" dt="2026-05-11T19:48:35.104" v="1781" actId="1035"/>
          <ac:picMkLst>
            <pc:docMk/>
            <pc:sldMk cId="2937295256" sldId="1536"/>
            <ac:picMk id="25" creationId="{7AEA10AF-5AF8-4808-B117-E655FC1322DF}"/>
          </ac:picMkLst>
        </pc:picChg>
        <pc:cxnChg chg="mod">
          <ac:chgData name="Duijf, Antoinette" userId="80426808-569e-4360-acb0-e5a6dc4b8ad2" providerId="ADAL" clId="{00582A34-8C2B-428E-B5DC-339D12EFD4B8}" dt="2026-05-11T19:48:35.104" v="1781" actId="1035"/>
          <ac:cxnSpMkLst>
            <pc:docMk/>
            <pc:sldMk cId="2937295256" sldId="1536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00582A34-8C2B-428E-B5DC-339D12EFD4B8}" dt="2026-05-11T19:48:35.104" v="1781" actId="1035"/>
          <ac:cxnSpMkLst>
            <pc:docMk/>
            <pc:sldMk cId="2937295256" sldId="1536"/>
            <ac:cxnSpMk id="22" creationId="{91DFD20E-A562-DE85-17F1-8C5D45CF6B9C}"/>
          </ac:cxnSpMkLst>
        </pc:cxnChg>
        <pc:cxnChg chg="mod">
          <ac:chgData name="Duijf, Antoinette" userId="80426808-569e-4360-acb0-e5a6dc4b8ad2" providerId="ADAL" clId="{00582A34-8C2B-428E-B5DC-339D12EFD4B8}" dt="2026-05-11T19:48:35.104" v="1781" actId="1035"/>
          <ac:cxnSpMkLst>
            <pc:docMk/>
            <pc:sldMk cId="2937295256" sldId="1536"/>
            <ac:cxnSpMk id="23" creationId="{450FAC25-93FA-21DB-FB43-C33AEEC4D823}"/>
          </ac:cxnSpMkLst>
        </pc:cxnChg>
        <pc:cxnChg chg="mod">
          <ac:chgData name="Duijf, Antoinette" userId="80426808-569e-4360-acb0-e5a6dc4b8ad2" providerId="ADAL" clId="{00582A34-8C2B-428E-B5DC-339D12EFD4B8}" dt="2026-05-11T19:49:23.931" v="1801" actId="1035"/>
          <ac:cxnSpMkLst>
            <pc:docMk/>
            <pc:sldMk cId="2937295256" sldId="1536"/>
            <ac:cxnSpMk id="27" creationId="{EC90AE0F-5DD8-2D25-C999-5E0CC65E11C5}"/>
          </ac:cxnSpMkLst>
        </pc:cxnChg>
        <pc:cxnChg chg="mod">
          <ac:chgData name="Duijf, Antoinette" userId="80426808-569e-4360-acb0-e5a6dc4b8ad2" providerId="ADAL" clId="{00582A34-8C2B-428E-B5DC-339D12EFD4B8}" dt="2026-05-11T19:49:23.931" v="1801" actId="1035"/>
          <ac:cxnSpMkLst>
            <pc:docMk/>
            <pc:sldMk cId="2937295256" sldId="1536"/>
            <ac:cxnSpMk id="31" creationId="{42EA45F8-30F7-A026-CB94-761B35BAF874}"/>
          </ac:cxnSpMkLst>
        </pc:cxnChg>
      </pc:sldChg>
      <pc:sldChg chg="addSp modSp mod modNotesTx">
        <pc:chgData name="Duijf, Antoinette" userId="80426808-569e-4360-acb0-e5a6dc4b8ad2" providerId="ADAL" clId="{00582A34-8C2B-428E-B5DC-339D12EFD4B8}" dt="2026-05-11T20:15:27.951" v="2761" actId="20577"/>
        <pc:sldMkLst>
          <pc:docMk/>
          <pc:sldMk cId="1240406620" sldId="1537"/>
        </pc:sldMkLst>
        <pc:spChg chg="mod">
          <ac:chgData name="Duijf, Antoinette" userId="80426808-569e-4360-acb0-e5a6dc4b8ad2" providerId="ADAL" clId="{00582A34-8C2B-428E-B5DC-339D12EFD4B8}" dt="2026-05-11T19:30:27.367" v="973" actId="255"/>
          <ac:spMkLst>
            <pc:docMk/>
            <pc:sldMk cId="1240406620" sldId="1537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5-11T19:31:59.354" v="1063" actId="20577"/>
          <ac:spMkLst>
            <pc:docMk/>
            <pc:sldMk cId="1240406620" sldId="1537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5-11T19:30:29.039" v="974" actId="1076"/>
          <ac:picMkLst>
            <pc:docMk/>
            <pc:sldMk cId="1240406620" sldId="1537"/>
            <ac:picMk id="2" creationId="{140014D9-A976-1165-B2A9-D8CAA3BF8A0D}"/>
          </ac:picMkLst>
        </pc:picChg>
        <pc:picChg chg="add mod">
          <ac:chgData name="Duijf, Antoinette" userId="80426808-569e-4360-acb0-e5a6dc4b8ad2" providerId="ADAL" clId="{00582A34-8C2B-428E-B5DC-339D12EFD4B8}" dt="2026-05-11T19:29:34.105" v="939" actId="1076"/>
          <ac:picMkLst>
            <pc:docMk/>
            <pc:sldMk cId="1240406620" sldId="1537"/>
            <ac:picMk id="9" creationId="{5726456C-681B-68FB-8E2A-37A97825A12F}"/>
          </ac:picMkLst>
        </pc:picChg>
      </pc:sldChg>
      <pc:sldChg chg="modNotesTx">
        <pc:chgData name="Duijf, Antoinette" userId="80426808-569e-4360-acb0-e5a6dc4b8ad2" providerId="ADAL" clId="{00582A34-8C2B-428E-B5DC-339D12EFD4B8}" dt="2026-05-11T20:14:31.367" v="2715" actId="20577"/>
        <pc:sldMkLst>
          <pc:docMk/>
          <pc:sldMk cId="3393030446" sldId="1538"/>
        </pc:sldMkLst>
      </pc:sldChg>
      <pc:sldChg chg="addSp delSp modSp mod">
        <pc:chgData name="Duijf, Antoinette" userId="80426808-569e-4360-acb0-e5a6dc4b8ad2" providerId="ADAL" clId="{00582A34-8C2B-428E-B5DC-339D12EFD4B8}" dt="2026-05-12T07:36:06.776" v="4022" actId="122"/>
        <pc:sldMkLst>
          <pc:docMk/>
          <pc:sldMk cId="407907143" sldId="1539"/>
        </pc:sldMkLst>
        <pc:spChg chg="mod">
          <ac:chgData name="Duijf, Antoinette" userId="80426808-569e-4360-acb0-e5a6dc4b8ad2" providerId="ADAL" clId="{00582A34-8C2B-428E-B5DC-339D12EFD4B8}" dt="2026-05-12T07:35:13.896" v="4016" actId="14100"/>
          <ac:spMkLst>
            <pc:docMk/>
            <pc:sldMk cId="407907143" sldId="1539"/>
            <ac:spMk id="10" creationId="{E7BAB19E-2EC7-01EE-B526-4CB268DF6A48}"/>
          </ac:spMkLst>
        </pc:spChg>
        <pc:spChg chg="mod">
          <ac:chgData name="Duijf, Antoinette" userId="80426808-569e-4360-acb0-e5a6dc4b8ad2" providerId="ADAL" clId="{00582A34-8C2B-428E-B5DC-339D12EFD4B8}" dt="2026-05-12T07:32:35.927" v="3964" actId="20577"/>
          <ac:spMkLst>
            <pc:docMk/>
            <pc:sldMk cId="407907143" sldId="1539"/>
            <ac:spMk id="11" creationId="{517C6E27-5F3A-C03E-1C27-5DDBF03BBFA7}"/>
          </ac:spMkLst>
        </pc:spChg>
        <pc:spChg chg="mod">
          <ac:chgData name="Duijf, Antoinette" userId="80426808-569e-4360-acb0-e5a6dc4b8ad2" providerId="ADAL" clId="{00582A34-8C2B-428E-B5DC-339D12EFD4B8}" dt="2026-05-12T07:28:43.164" v="3916" actId="1076"/>
          <ac:spMkLst>
            <pc:docMk/>
            <pc:sldMk cId="407907143" sldId="1539"/>
            <ac:spMk id="12" creationId="{863F878C-1016-783F-A342-3DE2FDF3635D}"/>
          </ac:spMkLst>
        </pc:spChg>
        <pc:spChg chg="del mod">
          <ac:chgData name="Duijf, Antoinette" userId="80426808-569e-4360-acb0-e5a6dc4b8ad2" providerId="ADAL" clId="{00582A34-8C2B-428E-B5DC-339D12EFD4B8}" dt="2026-05-12T07:25:53.289" v="3884" actId="21"/>
          <ac:spMkLst>
            <pc:docMk/>
            <pc:sldMk cId="407907143" sldId="1539"/>
            <ac:spMk id="13" creationId="{A0B285E3-5B36-A1AA-B7A8-C0D9F292016E}"/>
          </ac:spMkLst>
        </pc:spChg>
        <pc:spChg chg="mod">
          <ac:chgData name="Duijf, Antoinette" userId="80426808-569e-4360-acb0-e5a6dc4b8ad2" providerId="ADAL" clId="{00582A34-8C2B-428E-B5DC-339D12EFD4B8}" dt="2026-05-12T07:29:39.148" v="3928" actId="14100"/>
          <ac:spMkLst>
            <pc:docMk/>
            <pc:sldMk cId="407907143" sldId="1539"/>
            <ac:spMk id="14" creationId="{5FDC0DE9-245F-80D3-020E-CC3AE99F80CC}"/>
          </ac:spMkLst>
        </pc:spChg>
        <pc:spChg chg="mod">
          <ac:chgData name="Duijf, Antoinette" userId="80426808-569e-4360-acb0-e5a6dc4b8ad2" providerId="ADAL" clId="{00582A34-8C2B-428E-B5DC-339D12EFD4B8}" dt="2026-05-12T07:35:08.555" v="4015" actId="1076"/>
          <ac:spMkLst>
            <pc:docMk/>
            <pc:sldMk cId="407907143" sldId="1539"/>
            <ac:spMk id="15" creationId="{FF07907D-69D7-21B2-7780-DCC7AB42769E}"/>
          </ac:spMkLst>
        </pc:spChg>
        <pc:spChg chg="mod">
          <ac:chgData name="Duijf, Antoinette" userId="80426808-569e-4360-acb0-e5a6dc4b8ad2" providerId="ADAL" clId="{00582A34-8C2B-428E-B5DC-339D12EFD4B8}" dt="2026-05-12T07:28:43.164" v="3916" actId="1076"/>
          <ac:spMkLst>
            <pc:docMk/>
            <pc:sldMk cId="407907143" sldId="1539"/>
            <ac:spMk id="18" creationId="{A757AAAE-5A69-0493-A522-921FF280C411}"/>
          </ac:spMkLst>
        </pc:spChg>
        <pc:spChg chg="mod">
          <ac:chgData name="Duijf, Antoinette" userId="80426808-569e-4360-acb0-e5a6dc4b8ad2" providerId="ADAL" clId="{00582A34-8C2B-428E-B5DC-339D12EFD4B8}" dt="2026-05-12T07:28:43.164" v="3916" actId="1076"/>
          <ac:spMkLst>
            <pc:docMk/>
            <pc:sldMk cId="407907143" sldId="1539"/>
            <ac:spMk id="19" creationId="{6E9C6DA6-6D10-9442-89E6-8A393267F550}"/>
          </ac:spMkLst>
        </pc:spChg>
        <pc:spChg chg="mod">
          <ac:chgData name="Duijf, Antoinette" userId="80426808-569e-4360-acb0-e5a6dc4b8ad2" providerId="ADAL" clId="{00582A34-8C2B-428E-B5DC-339D12EFD4B8}" dt="2026-05-12T07:30:21.335" v="3939" actId="14100"/>
          <ac:spMkLst>
            <pc:docMk/>
            <pc:sldMk cId="407907143" sldId="1539"/>
            <ac:spMk id="21" creationId="{072723C2-B5A7-1055-4B3E-0A393D7EE159}"/>
          </ac:spMkLst>
        </pc:spChg>
        <pc:spChg chg="mod">
          <ac:chgData name="Duijf, Antoinette" userId="80426808-569e-4360-acb0-e5a6dc4b8ad2" providerId="ADAL" clId="{00582A34-8C2B-428E-B5DC-339D12EFD4B8}" dt="2026-05-12T07:35:58.289" v="4019" actId="122"/>
          <ac:spMkLst>
            <pc:docMk/>
            <pc:sldMk cId="407907143" sldId="1539"/>
            <ac:spMk id="23" creationId="{86E87639-023D-2213-A04A-909CEA0A22D7}"/>
          </ac:spMkLst>
        </pc:spChg>
        <pc:spChg chg="add del mod">
          <ac:chgData name="Duijf, Antoinette" userId="80426808-569e-4360-acb0-e5a6dc4b8ad2" providerId="ADAL" clId="{00582A34-8C2B-428E-B5DC-339D12EFD4B8}" dt="2026-05-12T07:24:35.118" v="3870" actId="478"/>
          <ac:spMkLst>
            <pc:docMk/>
            <pc:sldMk cId="407907143" sldId="1539"/>
            <ac:spMk id="23" creationId="{FC49AA12-F029-CF37-FEBE-8EECF8B4E0C9}"/>
          </ac:spMkLst>
        </pc:spChg>
        <pc:spChg chg="mod">
          <ac:chgData name="Duijf, Antoinette" userId="80426808-569e-4360-acb0-e5a6dc4b8ad2" providerId="ADAL" clId="{00582A34-8C2B-428E-B5DC-339D12EFD4B8}" dt="2026-05-12T07:36:06.776" v="4022" actId="122"/>
          <ac:spMkLst>
            <pc:docMk/>
            <pc:sldMk cId="407907143" sldId="1539"/>
            <ac:spMk id="24" creationId="{68C3D1DB-6CBE-E5D9-92DA-F63D7140F939}"/>
          </ac:spMkLst>
        </pc:spChg>
        <pc:spChg chg="mod">
          <ac:chgData name="Duijf, Antoinette" userId="80426808-569e-4360-acb0-e5a6dc4b8ad2" providerId="ADAL" clId="{00582A34-8C2B-428E-B5DC-339D12EFD4B8}" dt="2026-05-12T07:30:12.695" v="3937" actId="14100"/>
          <ac:spMkLst>
            <pc:docMk/>
            <pc:sldMk cId="407907143" sldId="1539"/>
            <ac:spMk id="26" creationId="{444A2ED1-838C-3B0C-0E13-E8F2BDE517F3}"/>
          </ac:spMkLst>
        </pc:spChg>
        <pc:spChg chg="add mod">
          <ac:chgData name="Duijf, Antoinette" userId="80426808-569e-4360-acb0-e5a6dc4b8ad2" providerId="ADAL" clId="{00582A34-8C2B-428E-B5DC-339D12EFD4B8}" dt="2026-05-12T07:28:43.164" v="3916" actId="1076"/>
          <ac:spMkLst>
            <pc:docMk/>
            <pc:sldMk cId="407907143" sldId="1539"/>
            <ac:spMk id="29" creationId="{A0B285E3-5B36-A1AA-B7A8-C0D9F292016E}"/>
          </ac:spMkLst>
        </pc:spChg>
        <pc:spChg chg="mod">
          <ac:chgData name="Duijf, Antoinette" userId="80426808-569e-4360-acb0-e5a6dc4b8ad2" providerId="ADAL" clId="{00582A34-8C2B-428E-B5DC-339D12EFD4B8}" dt="2026-05-12T07:30:24.290" v="3940" actId="14100"/>
          <ac:spMkLst>
            <pc:docMk/>
            <pc:sldMk cId="407907143" sldId="1539"/>
            <ac:spMk id="30" creationId="{9FADEBDB-D23E-917F-B293-417C65C235C3}"/>
          </ac:spMkLst>
        </pc:spChg>
        <pc:spChg chg="mod">
          <ac:chgData name="Duijf, Antoinette" userId="80426808-569e-4360-acb0-e5a6dc4b8ad2" providerId="ADAL" clId="{00582A34-8C2B-428E-B5DC-339D12EFD4B8}" dt="2026-05-12T07:33:23.237" v="4007" actId="1076"/>
          <ac:spMkLst>
            <pc:docMk/>
            <pc:sldMk cId="407907143" sldId="1539"/>
            <ac:spMk id="33" creationId="{913152F9-0886-2A23-ACF7-A026F71D7F6F}"/>
          </ac:spMkLst>
        </pc:spChg>
        <pc:picChg chg="add mod">
          <ac:chgData name="Duijf, Antoinette" userId="80426808-569e-4360-acb0-e5a6dc4b8ad2" providerId="ADAL" clId="{00582A34-8C2B-428E-B5DC-339D12EFD4B8}" dt="2026-05-12T07:30:52.758" v="3948" actId="1076"/>
          <ac:picMkLst>
            <pc:docMk/>
            <pc:sldMk cId="407907143" sldId="1539"/>
            <ac:picMk id="4" creationId="{E93A990B-DCBF-8DA4-9369-898D0AA22D18}"/>
          </ac:picMkLst>
        </pc:picChg>
        <pc:picChg chg="add mod">
          <ac:chgData name="Duijf, Antoinette" userId="80426808-569e-4360-acb0-e5a6dc4b8ad2" providerId="ADAL" clId="{00582A34-8C2B-428E-B5DC-339D12EFD4B8}" dt="2026-05-12T07:31:01.181" v="3951" actId="1076"/>
          <ac:picMkLst>
            <pc:docMk/>
            <pc:sldMk cId="407907143" sldId="1539"/>
            <ac:picMk id="22" creationId="{9304F216-1241-0158-6B8A-BE766DCD0475}"/>
          </ac:picMkLst>
        </pc:picChg>
        <pc:picChg chg="del">
          <ac:chgData name="Duijf, Antoinette" userId="80426808-569e-4360-acb0-e5a6dc4b8ad2" providerId="ADAL" clId="{00582A34-8C2B-428E-B5DC-339D12EFD4B8}" dt="2026-05-12T07:23:13.147" v="3820" actId="478"/>
          <ac:picMkLst>
            <pc:docMk/>
            <pc:sldMk cId="407907143" sldId="1539"/>
            <ac:picMk id="25" creationId="{BCD9A7CD-FDDA-744A-A85F-4D7AEF5969F6}"/>
          </ac:picMkLst>
        </pc:picChg>
        <pc:picChg chg="del">
          <ac:chgData name="Duijf, Antoinette" userId="80426808-569e-4360-acb0-e5a6dc4b8ad2" providerId="ADAL" clId="{00582A34-8C2B-428E-B5DC-339D12EFD4B8}" dt="2026-05-12T07:23:13.566" v="3821" actId="478"/>
          <ac:picMkLst>
            <pc:docMk/>
            <pc:sldMk cId="407907143" sldId="1539"/>
            <ac:picMk id="27" creationId="{860121D7-26A9-0D37-3D99-D6C6143E40E7}"/>
          </ac:picMkLst>
        </pc:picChg>
        <pc:picChg chg="add del mod">
          <ac:chgData name="Duijf, Antoinette" userId="80426808-569e-4360-acb0-e5a6dc4b8ad2" providerId="ADAL" clId="{00582A34-8C2B-428E-B5DC-339D12EFD4B8}" dt="2026-05-12T07:33:24.139" v="4008" actId="478"/>
          <ac:picMkLst>
            <pc:docMk/>
            <pc:sldMk cId="407907143" sldId="1539"/>
            <ac:picMk id="28" creationId="{24E25C32-6E52-7602-3D1A-30B4495A075D}"/>
          </ac:picMkLst>
        </pc:picChg>
        <pc:picChg chg="del">
          <ac:chgData name="Duijf, Antoinette" userId="80426808-569e-4360-acb0-e5a6dc4b8ad2" providerId="ADAL" clId="{00582A34-8C2B-428E-B5DC-339D12EFD4B8}" dt="2026-05-12T07:23:12.509" v="3819" actId="478"/>
          <ac:picMkLst>
            <pc:docMk/>
            <pc:sldMk cId="407907143" sldId="1539"/>
            <ac:picMk id="31" creationId="{801D0ED6-9BF8-475E-849D-FAAC1811BF53}"/>
          </ac:picMkLst>
        </pc:picChg>
        <pc:picChg chg="add mod">
          <ac:chgData name="Duijf, Antoinette" userId="80426808-569e-4360-acb0-e5a6dc4b8ad2" providerId="ADAL" clId="{00582A34-8C2B-428E-B5DC-339D12EFD4B8}" dt="2026-05-12T07:34:52.902" v="4014" actId="1076"/>
          <ac:picMkLst>
            <pc:docMk/>
            <pc:sldMk cId="407907143" sldId="1539"/>
            <ac:picMk id="35" creationId="{3DAB5F92-588C-6C2E-DA91-C5FD293ECD67}"/>
          </ac:picMkLst>
        </pc:picChg>
      </pc:sldChg>
      <pc:sldChg chg="delSp add del mod">
        <pc:chgData name="Duijf, Antoinette" userId="80426808-569e-4360-acb0-e5a6dc4b8ad2" providerId="ADAL" clId="{00582A34-8C2B-428E-B5DC-339D12EFD4B8}" dt="2026-05-11T20:19:14.961" v="2991" actId="47"/>
        <pc:sldMkLst>
          <pc:docMk/>
          <pc:sldMk cId="2006144801" sldId="1539"/>
        </pc:sldMkLst>
        <pc:spChg chg="del">
          <ac:chgData name="Duijf, Antoinette" userId="80426808-569e-4360-acb0-e5a6dc4b8ad2" providerId="ADAL" clId="{00582A34-8C2B-428E-B5DC-339D12EFD4B8}" dt="2026-05-11T20:19:04.306" v="2990" actId="478"/>
          <ac:spMkLst>
            <pc:docMk/>
            <pc:sldMk cId="2006144801" sldId="1539"/>
            <ac:spMk id="20" creationId="{08284109-010C-EFE6-0598-5FCA8256B4AA}"/>
          </ac:spMkLst>
        </pc:spChg>
        <pc:picChg chg="del">
          <ac:chgData name="Duijf, Antoinette" userId="80426808-569e-4360-acb0-e5a6dc4b8ad2" providerId="ADAL" clId="{00582A34-8C2B-428E-B5DC-339D12EFD4B8}" dt="2026-05-11T20:19:02.602" v="2988" actId="478"/>
          <ac:picMkLst>
            <pc:docMk/>
            <pc:sldMk cId="2006144801" sldId="1539"/>
            <ac:picMk id="2" creationId="{7793AD1F-28C6-EAB1-C093-AD2C0327C0D7}"/>
          </ac:picMkLst>
        </pc:picChg>
        <pc:picChg chg="del">
          <ac:chgData name="Duijf, Antoinette" userId="80426808-569e-4360-acb0-e5a6dc4b8ad2" providerId="ADAL" clId="{00582A34-8C2B-428E-B5DC-339D12EFD4B8}" dt="2026-05-11T20:19:03.493" v="2989" actId="478"/>
          <ac:picMkLst>
            <pc:docMk/>
            <pc:sldMk cId="2006144801" sldId="1539"/>
            <ac:picMk id="19" creationId="{75AF960C-CAC9-D297-4D7C-C1851965C9C3}"/>
          </ac:picMkLst>
        </pc:picChg>
      </pc:sldChg>
    </pc:docChg>
  </pc:docChgLst>
  <pc:docChgLst>
    <pc:chgData name="Vrielink, Francis" userId="3d258d00-cfd8-41c5-9f04-1a5a39faef2f" providerId="ADAL" clId="{123AE8FB-9291-4009-8CED-02C242C9A89D}"/>
    <pc:docChg chg="undo custSel addSld delSld modSld sldOrd modSection">
      <pc:chgData name="Vrielink, Francis" userId="3d258d00-cfd8-41c5-9f04-1a5a39faef2f" providerId="ADAL" clId="{123AE8FB-9291-4009-8CED-02C242C9A89D}" dt="2026-05-11T20:16:57.810" v="2690" actId="20577"/>
      <pc:docMkLst>
        <pc:docMk/>
      </pc:docMkLst>
      <pc:sldChg chg="addSp delSp modSp add del mod">
        <pc:chgData name="Vrielink, Francis" userId="3d258d00-cfd8-41c5-9f04-1a5a39faef2f" providerId="ADAL" clId="{123AE8FB-9291-4009-8CED-02C242C9A89D}" dt="2026-05-11T20:16:28.510" v="2664" actId="21"/>
        <pc:sldMkLst>
          <pc:docMk/>
          <pc:sldMk cId="1671649065" sldId="934"/>
        </pc:sldMkLst>
        <pc:spChg chg="add del mod">
          <ac:chgData name="Vrielink, Francis" userId="3d258d00-cfd8-41c5-9f04-1a5a39faef2f" providerId="ADAL" clId="{123AE8FB-9291-4009-8CED-02C242C9A89D}" dt="2026-05-11T20:16:28.510" v="2664" actId="21"/>
          <ac:spMkLst>
            <pc:docMk/>
            <pc:sldMk cId="1671649065" sldId="934"/>
            <ac:spMk id="3" creationId="{33AF2F11-A6E3-8E8C-B20A-F16F5CC560F0}"/>
          </ac:spMkLst>
        </pc:spChg>
        <pc:picChg chg="del">
          <ac:chgData name="Vrielink, Francis" userId="3d258d00-cfd8-41c5-9f04-1a5a39faef2f" providerId="ADAL" clId="{123AE8FB-9291-4009-8CED-02C242C9A89D}" dt="2026-05-11T20:10:24.613" v="2453" actId="478"/>
          <ac:picMkLst>
            <pc:docMk/>
            <pc:sldMk cId="1671649065" sldId="934"/>
            <ac:picMk id="5" creationId="{9979845C-ED69-B498-D432-117CF7904B7F}"/>
          </ac:picMkLst>
        </pc:picChg>
      </pc:sldChg>
      <pc:sldChg chg="addSp modSp mod modNotesTx">
        <pc:chgData name="Vrielink, Francis" userId="3d258d00-cfd8-41c5-9f04-1a5a39faef2f" providerId="ADAL" clId="{123AE8FB-9291-4009-8CED-02C242C9A89D}" dt="2026-05-11T19:16:43.070" v="1840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123AE8FB-9291-4009-8CED-02C242C9A89D}" dt="2026-05-11T19:11:36.080" v="1731" actId="20577"/>
          <ac:spMkLst>
            <pc:docMk/>
            <pc:sldMk cId="2189114603" sldId="1437"/>
            <ac:spMk id="2" creationId="{5FA512F8-0056-10BF-A9CE-F2E83B107F96}"/>
          </ac:spMkLst>
        </pc:spChg>
        <pc:spChg chg="mod">
          <ac:chgData name="Vrielink, Francis" userId="3d258d00-cfd8-41c5-9f04-1a5a39faef2f" providerId="ADAL" clId="{123AE8FB-9291-4009-8CED-02C242C9A89D}" dt="2026-05-11T18:52:29.760" v="1479" actId="20577"/>
          <ac:spMkLst>
            <pc:docMk/>
            <pc:sldMk cId="2189114603" sldId="1437"/>
            <ac:spMk id="3" creationId="{00000000-0000-0000-0000-000000000000}"/>
          </ac:spMkLst>
        </pc:spChg>
        <pc:spChg chg="add mod">
          <ac:chgData name="Vrielink, Francis" userId="3d258d00-cfd8-41c5-9f04-1a5a39faef2f" providerId="ADAL" clId="{123AE8FB-9291-4009-8CED-02C242C9A89D}" dt="2026-05-11T18:51:02.324" v="1442" actId="1076"/>
          <ac:spMkLst>
            <pc:docMk/>
            <pc:sldMk cId="2189114603" sldId="1437"/>
            <ac:spMk id="5" creationId="{D3851D5B-FE82-757B-F3D6-0D58E93B0A0C}"/>
          </ac:spMkLst>
        </pc:spChg>
        <pc:spChg chg="mod">
          <ac:chgData name="Vrielink, Francis" userId="3d258d00-cfd8-41c5-9f04-1a5a39faef2f" providerId="ADAL" clId="{123AE8FB-9291-4009-8CED-02C242C9A89D}" dt="2026-05-11T19:16:43.070" v="1840" actId="20577"/>
          <ac:spMkLst>
            <pc:docMk/>
            <pc:sldMk cId="2189114603" sldId="1437"/>
            <ac:spMk id="6" creationId="{ADC66E2D-31D4-D269-B8A6-F0B8BB150146}"/>
          </ac:spMkLst>
        </pc:spChg>
      </pc:sldChg>
      <pc:sldChg chg="addSp modSp mod">
        <pc:chgData name="Vrielink, Francis" userId="3d258d00-cfd8-41c5-9f04-1a5a39faef2f" providerId="ADAL" clId="{123AE8FB-9291-4009-8CED-02C242C9A89D}" dt="2026-05-11T20:15:59.553" v="2663" actId="14100"/>
        <pc:sldMkLst>
          <pc:docMk/>
          <pc:sldMk cId="3852907103" sldId="1460"/>
        </pc:sldMkLst>
        <pc:spChg chg="mod">
          <ac:chgData name="Vrielink, Francis" userId="3d258d00-cfd8-41c5-9f04-1a5a39faef2f" providerId="ADAL" clId="{123AE8FB-9291-4009-8CED-02C242C9A89D}" dt="2026-05-11T20:15:49.813" v="2662" actId="1076"/>
          <ac:spMkLst>
            <pc:docMk/>
            <pc:sldMk cId="3852907103" sldId="1460"/>
            <ac:spMk id="4" creationId="{99F499C1-5B00-4CAE-A757-7000F4327290}"/>
          </ac:spMkLst>
        </pc:spChg>
        <pc:spChg chg="mod">
          <ac:chgData name="Vrielink, Francis" userId="3d258d00-cfd8-41c5-9f04-1a5a39faef2f" providerId="ADAL" clId="{123AE8FB-9291-4009-8CED-02C242C9A89D}" dt="2026-05-08T15:45:19.426" v="329" actId="20577"/>
          <ac:spMkLst>
            <pc:docMk/>
            <pc:sldMk cId="3852907103" sldId="1460"/>
            <ac:spMk id="6" creationId="{00000000-0000-0000-0000-000000000000}"/>
          </ac:spMkLst>
        </pc:spChg>
        <pc:spChg chg="mod">
          <ac:chgData name="Vrielink, Francis" userId="3d258d00-cfd8-41c5-9f04-1a5a39faef2f" providerId="ADAL" clId="{123AE8FB-9291-4009-8CED-02C242C9A89D}" dt="2026-05-11T20:15:59.553" v="2663" actId="14100"/>
          <ac:spMkLst>
            <pc:docMk/>
            <pc:sldMk cId="3852907103" sldId="1460"/>
            <ac:spMk id="7" creationId="{2E6EDC58-311C-77CA-1AF0-706685B6B8A1}"/>
          </ac:spMkLst>
        </pc:spChg>
        <pc:picChg chg="add mod">
          <ac:chgData name="Vrielink, Francis" userId="3d258d00-cfd8-41c5-9f04-1a5a39faef2f" providerId="ADAL" clId="{123AE8FB-9291-4009-8CED-02C242C9A89D}" dt="2026-05-11T19:35:05.790" v="2052" actId="1076"/>
          <ac:picMkLst>
            <pc:docMk/>
            <pc:sldMk cId="3852907103" sldId="1460"/>
            <ac:picMk id="5" creationId="{9979845C-ED69-B498-D432-117CF7904B7F}"/>
          </ac:picMkLst>
        </pc:picChg>
      </pc:sldChg>
      <pc:sldChg chg="addSp delSp modSp mod">
        <pc:chgData name="Vrielink, Francis" userId="3d258d00-cfd8-41c5-9f04-1a5a39faef2f" providerId="ADAL" clId="{123AE8FB-9291-4009-8CED-02C242C9A89D}" dt="2026-05-11T20:12:22.060" v="2510" actId="115"/>
        <pc:sldMkLst>
          <pc:docMk/>
          <pc:sldMk cId="3978205201" sldId="1474"/>
        </pc:sldMkLst>
        <pc:spChg chg="mod">
          <ac:chgData name="Vrielink, Francis" userId="3d258d00-cfd8-41c5-9f04-1a5a39faef2f" providerId="ADAL" clId="{123AE8FB-9291-4009-8CED-02C242C9A89D}" dt="2026-05-11T20:12:22.060" v="2510" actId="115"/>
          <ac:spMkLst>
            <pc:docMk/>
            <pc:sldMk cId="3978205201" sldId="1474"/>
            <ac:spMk id="10" creationId="{53A896E9-F098-44DA-A15A-0BB6C51751F4}"/>
          </ac:spMkLst>
        </pc:spChg>
        <pc:picChg chg="add mod">
          <ac:chgData name="Vrielink, Francis" userId="3d258d00-cfd8-41c5-9f04-1a5a39faef2f" providerId="ADAL" clId="{123AE8FB-9291-4009-8CED-02C242C9A89D}" dt="2026-05-11T20:11:24.116" v="2461" actId="1076"/>
          <ac:picMkLst>
            <pc:docMk/>
            <pc:sldMk cId="3978205201" sldId="1474"/>
            <ac:picMk id="2" creationId="{6AA7167F-4E3C-F8E8-C1FA-B0D2DADE9C3F}"/>
          </ac:picMkLst>
        </pc:picChg>
      </pc:sldChg>
      <pc:sldChg chg="addSp delSp modSp mod ord">
        <pc:chgData name="Vrielink, Francis" userId="3d258d00-cfd8-41c5-9f04-1a5a39faef2f" providerId="ADAL" clId="{123AE8FB-9291-4009-8CED-02C242C9A89D}" dt="2026-05-11T19:58:11.978" v="2289" actId="1076"/>
        <pc:sldMkLst>
          <pc:docMk/>
          <pc:sldMk cId="4207872812" sldId="1475"/>
        </pc:sldMkLst>
        <pc:spChg chg="add mod">
          <ac:chgData name="Vrielink, Francis" userId="3d258d00-cfd8-41c5-9f04-1a5a39faef2f" providerId="ADAL" clId="{123AE8FB-9291-4009-8CED-02C242C9A89D}" dt="2026-05-11T19:31:22.884" v="2022" actId="1076"/>
          <ac:spMkLst>
            <pc:docMk/>
            <pc:sldMk cId="4207872812" sldId="1475"/>
            <ac:spMk id="4" creationId="{48EECE34-3C8D-B8D8-36E9-64EA2D6F25BC}"/>
          </ac:spMkLst>
        </pc:spChg>
        <pc:spChg chg="add del mod">
          <ac:chgData name="Vrielink, Francis" userId="3d258d00-cfd8-41c5-9f04-1a5a39faef2f" providerId="ADAL" clId="{123AE8FB-9291-4009-8CED-02C242C9A89D}" dt="2026-05-11T19:28:22.543" v="1890"/>
          <ac:spMkLst>
            <pc:docMk/>
            <pc:sldMk cId="4207872812" sldId="1475"/>
            <ac:spMk id="5" creationId="{0B2D56F5-A608-331B-D6D1-E6FC6A102A1C}"/>
          </ac:spMkLst>
        </pc:spChg>
        <pc:spChg chg="mod">
          <ac:chgData name="Vrielink, Francis" userId="3d258d00-cfd8-41c5-9f04-1a5a39faef2f" providerId="ADAL" clId="{123AE8FB-9291-4009-8CED-02C242C9A89D}" dt="2026-05-11T19:58:09.568" v="2288" actId="1076"/>
          <ac:spMkLst>
            <pc:docMk/>
            <pc:sldMk cId="4207872812" sldId="1475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123AE8FB-9291-4009-8CED-02C242C9A89D}" dt="2026-05-11T19:28:22.543" v="1888" actId="478"/>
          <ac:picMkLst>
            <pc:docMk/>
            <pc:sldMk cId="4207872812" sldId="1475"/>
            <ac:picMk id="3" creationId="{2F927978-D0E9-FF0F-D27B-6D6152A58351}"/>
          </ac:picMkLst>
        </pc:picChg>
        <pc:picChg chg="add mod">
          <ac:chgData name="Vrielink, Francis" userId="3d258d00-cfd8-41c5-9f04-1a5a39faef2f" providerId="ADAL" clId="{123AE8FB-9291-4009-8CED-02C242C9A89D}" dt="2026-05-11T19:57:50.084" v="2284" actId="1076"/>
          <ac:picMkLst>
            <pc:docMk/>
            <pc:sldMk cId="4207872812" sldId="1475"/>
            <ac:picMk id="8" creationId="{2C3D12C2-8BBC-7C00-EB07-B22FCC91AEB0}"/>
          </ac:picMkLst>
        </pc:picChg>
        <pc:picChg chg="add mod">
          <ac:chgData name="Vrielink, Francis" userId="3d258d00-cfd8-41c5-9f04-1a5a39faef2f" providerId="ADAL" clId="{123AE8FB-9291-4009-8CED-02C242C9A89D}" dt="2026-05-11T19:58:11.978" v="2289" actId="1076"/>
          <ac:picMkLst>
            <pc:docMk/>
            <pc:sldMk cId="4207872812" sldId="1475"/>
            <ac:picMk id="10" creationId="{F5E8BF86-E9AB-5CED-0C31-F58AE2EB6322}"/>
          </ac:picMkLst>
        </pc:picChg>
      </pc:sldChg>
      <pc:sldChg chg="modSp mod ord">
        <pc:chgData name="Vrielink, Francis" userId="3d258d00-cfd8-41c5-9f04-1a5a39faef2f" providerId="ADAL" clId="{123AE8FB-9291-4009-8CED-02C242C9A89D}" dt="2026-05-11T18:40:15.248" v="951"/>
        <pc:sldMkLst>
          <pc:docMk/>
          <pc:sldMk cId="2452007587" sldId="1476"/>
        </pc:sldMkLst>
        <pc:spChg chg="mod">
          <ac:chgData name="Vrielink, Francis" userId="3d258d00-cfd8-41c5-9f04-1a5a39faef2f" providerId="ADAL" clId="{123AE8FB-9291-4009-8CED-02C242C9A89D}" dt="2026-05-08T15:45:32.970" v="345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123AE8FB-9291-4009-8CED-02C242C9A89D}" dt="2026-05-08T15:45:43.688" v="362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123AE8FB-9291-4009-8CED-02C242C9A89D}" dt="2026-05-08T15:45:43.688" v="362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addSp modSp mod ord">
        <pc:chgData name="Vrielink, Francis" userId="3d258d00-cfd8-41c5-9f04-1a5a39faef2f" providerId="ADAL" clId="{123AE8FB-9291-4009-8CED-02C242C9A89D}" dt="2026-05-11T19:39:00.012" v="2125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123AE8FB-9291-4009-8CED-02C242C9A89D}" dt="2026-05-08T15:45:53.152" v="373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23AE8FB-9291-4009-8CED-02C242C9A89D}" dt="2026-05-11T19:20:43.792" v="1847" actId="1076"/>
          <ac:picMkLst>
            <pc:docMk/>
            <pc:sldMk cId="4074911733" sldId="1478"/>
            <ac:picMk id="3" creationId="{641CCF24-567D-D267-7617-CF700EC291D9}"/>
          </ac:picMkLst>
        </pc:picChg>
        <pc:picChg chg="add mod">
          <ac:chgData name="Vrielink, Francis" userId="3d258d00-cfd8-41c5-9f04-1a5a39faef2f" providerId="ADAL" clId="{123AE8FB-9291-4009-8CED-02C242C9A89D}" dt="2026-05-11T19:39:00.012" v="2125" actId="1076"/>
          <ac:picMkLst>
            <pc:docMk/>
            <pc:sldMk cId="4074911733" sldId="1478"/>
            <ac:picMk id="5" creationId="{D349BCA6-D75D-1F7E-9970-198E49C04004}"/>
          </ac:picMkLst>
        </pc:picChg>
      </pc:sldChg>
      <pc:sldChg chg="modSp mod ord">
        <pc:chgData name="Vrielink, Francis" userId="3d258d00-cfd8-41c5-9f04-1a5a39faef2f" providerId="ADAL" clId="{123AE8FB-9291-4009-8CED-02C242C9A89D}" dt="2026-05-11T18:40:25.055" v="953"/>
        <pc:sldMkLst>
          <pc:docMk/>
          <pc:sldMk cId="4210467006" sldId="1479"/>
        </pc:sldMkLst>
        <pc:spChg chg="mod">
          <ac:chgData name="Vrielink, Francis" userId="3d258d00-cfd8-41c5-9f04-1a5a39faef2f" providerId="ADAL" clId="{123AE8FB-9291-4009-8CED-02C242C9A89D}" dt="2026-05-08T15:46:03.043" v="394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123AE8FB-9291-4009-8CED-02C242C9A89D}" dt="2026-05-11T20:15:28.968" v="2661" actId="1076"/>
        <pc:sldMkLst>
          <pc:docMk/>
          <pc:sldMk cId="2967928418" sldId="1511"/>
        </pc:sldMkLst>
        <pc:spChg chg="add mod">
          <ac:chgData name="Vrielink, Francis" userId="3d258d00-cfd8-41c5-9f04-1a5a39faef2f" providerId="ADAL" clId="{123AE8FB-9291-4009-8CED-02C242C9A89D}" dt="2026-05-11T20:15:28.968" v="2661" actId="1076"/>
          <ac:spMkLst>
            <pc:docMk/>
            <pc:sldMk cId="2967928418" sldId="1511"/>
            <ac:spMk id="20" creationId="{A71F4113-0878-5C8D-6841-BDFBD7DCE90B}"/>
          </ac:spMkLst>
        </pc:spChg>
        <pc:spChg chg="mod">
          <ac:chgData name="Vrielink, Francis" userId="3d258d00-cfd8-41c5-9f04-1a5a39faef2f" providerId="ADAL" clId="{123AE8FB-9291-4009-8CED-02C242C9A89D}" dt="2026-05-08T16:40:35.458" v="428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123AE8FB-9291-4009-8CED-02C242C9A89D}" dt="2026-05-08T16:43:41.263" v="469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123AE8FB-9291-4009-8CED-02C242C9A89D}" dt="2026-05-11T20:08:05.705" v="2392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123AE8FB-9291-4009-8CED-02C242C9A89D}" dt="2026-05-11T20:09:56.373" v="2449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23AE8FB-9291-4009-8CED-02C242C9A89D}" dt="2026-05-11T19:38:26.321" v="2124" actId="1076"/>
          <ac:picMkLst>
            <pc:docMk/>
            <pc:sldMk cId="2967928418" sldId="1511"/>
            <ac:picMk id="2" creationId="{6D0718E2-0EB3-B66B-93C1-18652BD83EA5}"/>
          </ac:picMkLst>
        </pc:picChg>
        <pc:picChg chg="add del mod">
          <ac:chgData name="Vrielink, Francis" userId="3d258d00-cfd8-41c5-9f04-1a5a39faef2f" providerId="ADAL" clId="{123AE8FB-9291-4009-8CED-02C242C9A89D}" dt="2026-05-11T20:09:45.728" v="2438" actId="478"/>
          <ac:picMkLst>
            <pc:docMk/>
            <pc:sldMk cId="2967928418" sldId="1511"/>
            <ac:picMk id="9" creationId="{BEB15910-C4F4-7026-B702-FDC03B05860C}"/>
          </ac:picMkLst>
        </pc:picChg>
        <pc:picChg chg="add mod">
          <ac:chgData name="Vrielink, Francis" userId="3d258d00-cfd8-41c5-9f04-1a5a39faef2f" providerId="ADAL" clId="{123AE8FB-9291-4009-8CED-02C242C9A89D}" dt="2026-05-11T20:10:03.162" v="2450" actId="14100"/>
          <ac:picMkLst>
            <pc:docMk/>
            <pc:sldMk cId="2967928418" sldId="1511"/>
            <ac:picMk id="19" creationId="{32A91AD1-F60F-0D04-B119-69A79D1C3B87}"/>
          </ac:picMkLst>
        </pc:picChg>
      </pc:sldChg>
      <pc:sldChg chg="addSp delSp modSp add del mod">
        <pc:chgData name="Vrielink, Francis" userId="3d258d00-cfd8-41c5-9f04-1a5a39faef2f" providerId="ADAL" clId="{123AE8FB-9291-4009-8CED-02C242C9A89D}" dt="2026-05-11T19:56:32.043" v="2281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123AE8FB-9291-4009-8CED-02C242C9A89D}" dt="2026-05-08T16:50:03.236" v="655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123AE8FB-9291-4009-8CED-02C242C9A89D}" dt="2026-05-08T16:50:07.785" v="658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123AE8FB-9291-4009-8CED-02C242C9A89D}" dt="2026-05-11T19:54:27.942" v="2258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123AE8FB-9291-4009-8CED-02C242C9A89D}" dt="2026-05-08T16:51:01.925" v="703" actId="20577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123AE8FB-9291-4009-8CED-02C242C9A89D}" dt="2026-05-08T16:51:31.973" v="727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123AE8FB-9291-4009-8CED-02C242C9A89D}" dt="2026-05-08T16:51:17.523" v="724" actId="14100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123AE8FB-9291-4009-8CED-02C242C9A89D}" dt="2026-05-08T16:50:32.853" v="667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123AE8FB-9291-4009-8CED-02C242C9A89D}" dt="2026-05-08T16:50:37.777" v="668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123AE8FB-9291-4009-8CED-02C242C9A89D}" dt="2026-05-08T16:51:26.486" v="726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123AE8FB-9291-4009-8CED-02C242C9A89D}" dt="2026-05-08T16:51:23.139" v="725" actId="14100"/>
          <ac:spMkLst>
            <pc:docMk/>
            <pc:sldMk cId="1594331871" sldId="1512"/>
            <ac:spMk id="19" creationId="{40542B69-6D97-5F24-63E3-ABE36EA69A27}"/>
          </ac:spMkLst>
        </pc:spChg>
        <pc:spChg chg="mod">
          <ac:chgData name="Vrielink, Francis" userId="3d258d00-cfd8-41c5-9f04-1a5a39faef2f" providerId="ADAL" clId="{123AE8FB-9291-4009-8CED-02C242C9A89D}" dt="2026-05-11T19:54:10.990" v="2234" actId="20577"/>
          <ac:spMkLst>
            <pc:docMk/>
            <pc:sldMk cId="1594331871" sldId="1512"/>
            <ac:spMk id="22" creationId="{7F489768-59E6-C7D9-B210-6E0BC14DA51E}"/>
          </ac:spMkLst>
        </pc:spChg>
        <pc:picChg chg="add del mod">
          <ac:chgData name="Vrielink, Francis" userId="3d258d00-cfd8-41c5-9f04-1a5a39faef2f" providerId="ADAL" clId="{123AE8FB-9291-4009-8CED-02C242C9A89D}" dt="2026-05-11T19:50:43.505" v="2185" actId="478"/>
          <ac:picMkLst>
            <pc:docMk/>
            <pc:sldMk cId="1594331871" sldId="1512"/>
            <ac:picMk id="21" creationId="{8C62CCEE-DDBC-3150-AA26-06434C96CE70}"/>
          </ac:picMkLst>
        </pc:picChg>
        <pc:picChg chg="add del mod">
          <ac:chgData name="Vrielink, Francis" userId="3d258d00-cfd8-41c5-9f04-1a5a39faef2f" providerId="ADAL" clId="{123AE8FB-9291-4009-8CED-02C242C9A89D}" dt="2026-05-11T19:54:29.476" v="2259" actId="478"/>
          <ac:picMkLst>
            <pc:docMk/>
            <pc:sldMk cId="1594331871" sldId="1512"/>
            <ac:picMk id="23" creationId="{6FFB05F0-01F9-B7DF-39F7-E53EABD7C51B}"/>
          </ac:picMkLst>
        </pc:picChg>
        <pc:picChg chg="add mod">
          <ac:chgData name="Vrielink, Francis" userId="3d258d00-cfd8-41c5-9f04-1a5a39faef2f" providerId="ADAL" clId="{123AE8FB-9291-4009-8CED-02C242C9A89D}" dt="2026-05-11T19:52:31.936" v="2196" actId="1076"/>
          <ac:picMkLst>
            <pc:docMk/>
            <pc:sldMk cId="1594331871" sldId="1512"/>
            <ac:picMk id="25" creationId="{C290D44F-F6F5-86CA-03E5-53CCD8A570B0}"/>
          </ac:picMkLst>
        </pc:picChg>
        <pc:picChg chg="add mod">
          <ac:chgData name="Vrielink, Francis" userId="3d258d00-cfd8-41c5-9f04-1a5a39faef2f" providerId="ADAL" clId="{123AE8FB-9291-4009-8CED-02C242C9A89D}" dt="2026-05-11T19:53:27.552" v="2205" actId="14100"/>
          <ac:picMkLst>
            <pc:docMk/>
            <pc:sldMk cId="1594331871" sldId="1512"/>
            <ac:picMk id="27" creationId="{6019AD0B-D6D2-441B-3A4B-6F58127527F4}"/>
          </ac:picMkLst>
        </pc:picChg>
        <pc:picChg chg="add del mod">
          <ac:chgData name="Vrielink, Francis" userId="3d258d00-cfd8-41c5-9f04-1a5a39faef2f" providerId="ADAL" clId="{123AE8FB-9291-4009-8CED-02C242C9A89D}" dt="2026-05-11T19:55:09.942" v="2263" actId="478"/>
          <ac:picMkLst>
            <pc:docMk/>
            <pc:sldMk cId="1594331871" sldId="1512"/>
            <ac:picMk id="29" creationId="{F488D9CC-08EE-EC13-12C0-ADC38CC41347}"/>
          </ac:picMkLst>
        </pc:picChg>
        <pc:picChg chg="add mod">
          <ac:chgData name="Vrielink, Francis" userId="3d258d00-cfd8-41c5-9f04-1a5a39faef2f" providerId="ADAL" clId="{123AE8FB-9291-4009-8CED-02C242C9A89D}" dt="2026-05-11T19:55:26.892" v="2271" actId="1076"/>
          <ac:picMkLst>
            <pc:docMk/>
            <pc:sldMk cId="1594331871" sldId="1512"/>
            <ac:picMk id="31" creationId="{18D28F10-C90D-2C99-3B5B-50A6CE7A8094}"/>
          </ac:picMkLst>
        </pc:picChg>
        <pc:picChg chg="add mod">
          <ac:chgData name="Vrielink, Francis" userId="3d258d00-cfd8-41c5-9f04-1a5a39faef2f" providerId="ADAL" clId="{123AE8FB-9291-4009-8CED-02C242C9A89D}" dt="2026-05-11T19:56:32.043" v="2281" actId="1076"/>
          <ac:picMkLst>
            <pc:docMk/>
            <pc:sldMk cId="1594331871" sldId="1512"/>
            <ac:picMk id="32" creationId="{C3122994-B55E-EB4F-4EAD-DD390796FEC7}"/>
          </ac:picMkLst>
        </pc:picChg>
      </pc:sldChg>
      <pc:sldChg chg="del">
        <pc:chgData name="Vrielink, Francis" userId="3d258d00-cfd8-41c5-9f04-1a5a39faef2f" providerId="ADAL" clId="{123AE8FB-9291-4009-8CED-02C242C9A89D}" dt="2026-05-08T17:48:50.499" v="919" actId="47"/>
        <pc:sldMkLst>
          <pc:docMk/>
          <pc:sldMk cId="3112181829" sldId="1515"/>
        </pc:sldMkLst>
      </pc:sldChg>
      <pc:sldChg chg="addSp delSp modSp mod">
        <pc:chgData name="Vrielink, Francis" userId="3d258d00-cfd8-41c5-9f04-1a5a39faef2f" providerId="ADAL" clId="{123AE8FB-9291-4009-8CED-02C242C9A89D}" dt="2026-05-11T20:16:57.810" v="2690" actId="20577"/>
        <pc:sldMkLst>
          <pc:docMk/>
          <pc:sldMk cId="2946319108" sldId="1516"/>
        </pc:sldMkLst>
        <pc:spChg chg="mod">
          <ac:chgData name="Vrielink, Francis" userId="3d258d00-cfd8-41c5-9f04-1a5a39faef2f" providerId="ADAL" clId="{123AE8FB-9291-4009-8CED-02C242C9A89D}" dt="2026-05-08T17:42:48.934" v="755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123AE8FB-9291-4009-8CED-02C242C9A89D}" dt="2026-05-08T17:42:52.210" v="756" actId="14100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123AE8FB-9291-4009-8CED-02C242C9A89D}" dt="2026-05-08T17:44:12.273" v="828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123AE8FB-9291-4009-8CED-02C242C9A89D}" dt="2026-05-08T17:44:07.448" v="827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123AE8FB-9291-4009-8CED-02C242C9A89D}" dt="2026-05-08T17:47:53.898" v="860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123AE8FB-9291-4009-8CED-02C242C9A89D}" dt="2026-05-08T17:46:39.530" v="833" actId="20577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123AE8FB-9291-4009-8CED-02C242C9A89D}" dt="2026-05-08T17:46:44.662" v="839" actId="20577"/>
          <ac:spMkLst>
            <pc:docMk/>
            <pc:sldMk cId="2946319108" sldId="1516"/>
            <ac:spMk id="15" creationId="{6EA1F8B7-D4BC-D8B0-E6FD-F33ECB45A1DD}"/>
          </ac:spMkLst>
        </pc:spChg>
        <pc:spChg chg="add del mod">
          <ac:chgData name="Vrielink, Francis" userId="3d258d00-cfd8-41c5-9f04-1a5a39faef2f" providerId="ADAL" clId="{123AE8FB-9291-4009-8CED-02C242C9A89D}" dt="2026-05-11T20:16:57.810" v="2690" actId="20577"/>
          <ac:spMkLst>
            <pc:docMk/>
            <pc:sldMk cId="2946319108" sldId="1516"/>
            <ac:spMk id="17" creationId="{DE9A5CB0-978C-9581-5BFB-6DC850247510}"/>
          </ac:spMkLst>
        </pc:spChg>
        <pc:spChg chg="mod">
          <ac:chgData name="Vrielink, Francis" userId="3d258d00-cfd8-41c5-9f04-1a5a39faef2f" providerId="ADAL" clId="{123AE8FB-9291-4009-8CED-02C242C9A89D}" dt="2026-05-08T17:47:58.298" v="861" actId="14100"/>
          <ac:spMkLst>
            <pc:docMk/>
            <pc:sldMk cId="2946319108" sldId="1516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123AE8FB-9291-4009-8CED-02C242C9A89D}" dt="2026-05-11T20:10:59.676" v="2456" actId="1076"/>
          <ac:picMkLst>
            <pc:docMk/>
            <pc:sldMk cId="2946319108" sldId="1516"/>
            <ac:picMk id="16" creationId="{5FD292C2-FC90-DB8A-51B0-8179DCA5A2E6}"/>
          </ac:picMkLst>
        </pc:picChg>
        <pc:cxnChg chg="mod">
          <ac:chgData name="Vrielink, Francis" userId="3d258d00-cfd8-41c5-9f04-1a5a39faef2f" providerId="ADAL" clId="{123AE8FB-9291-4009-8CED-02C242C9A89D}" dt="2026-05-08T17:44:12.273" v="828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123AE8FB-9291-4009-8CED-02C242C9A89D}" dt="2026-05-08T17:17:15.423" v="730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123AE8FB-9291-4009-8CED-02C242C9A89D}" dt="2026-05-08T17:48:46.338" v="917" actId="47"/>
        <pc:sldMkLst>
          <pc:docMk/>
          <pc:sldMk cId="933367485" sldId="1518"/>
        </pc:sldMkLst>
      </pc:sldChg>
      <pc:sldChg chg="addSp delSp modSp mod ord">
        <pc:chgData name="Vrielink, Francis" userId="3d258d00-cfd8-41c5-9f04-1a5a39faef2f" providerId="ADAL" clId="{123AE8FB-9291-4009-8CED-02C242C9A89D}" dt="2026-05-11T19:23:05.910" v="1865" actId="478"/>
        <pc:sldMkLst>
          <pc:docMk/>
          <pc:sldMk cId="164643335" sldId="1519"/>
        </pc:sldMkLst>
        <pc:spChg chg="mod">
          <ac:chgData name="Vrielink, Francis" userId="3d258d00-cfd8-41c5-9f04-1a5a39faef2f" providerId="ADAL" clId="{123AE8FB-9291-4009-8CED-02C242C9A89D}" dt="2026-05-08T15:46:13.186" v="413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23AE8FB-9291-4009-8CED-02C242C9A89D}" dt="2026-05-11T19:22:14.226" v="1860" actId="1076"/>
          <ac:picMkLst>
            <pc:docMk/>
            <pc:sldMk cId="164643335" sldId="1519"/>
            <ac:picMk id="3" creationId="{15FF7105-1D05-177C-1A92-AE713311926D}"/>
          </ac:picMkLst>
        </pc:picChg>
        <pc:picChg chg="add del mod">
          <ac:chgData name="Vrielink, Francis" userId="3d258d00-cfd8-41c5-9f04-1a5a39faef2f" providerId="ADAL" clId="{123AE8FB-9291-4009-8CED-02C242C9A89D}" dt="2026-05-11T19:23:05.910" v="1865" actId="478"/>
          <ac:picMkLst>
            <pc:docMk/>
            <pc:sldMk cId="164643335" sldId="1519"/>
            <ac:picMk id="7" creationId="{BF871BCD-5F4A-00CB-11C0-85407AF2079F}"/>
          </ac:picMkLst>
        </pc:picChg>
      </pc:sldChg>
      <pc:sldChg chg="del">
        <pc:chgData name="Vrielink, Francis" userId="3d258d00-cfd8-41c5-9f04-1a5a39faef2f" providerId="ADAL" clId="{123AE8FB-9291-4009-8CED-02C242C9A89D}" dt="2026-05-08T16:51:42.365" v="728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123AE8FB-9291-4009-8CED-02C242C9A89D}" dt="2026-05-08T16:51:43.751" v="729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123AE8FB-9291-4009-8CED-02C242C9A89D}" dt="2026-05-08T17:48:45.403" v="916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123AE8FB-9291-4009-8CED-02C242C9A89D}" dt="2026-05-08T17:48:44.117" v="915" actId="47"/>
        <pc:sldMkLst>
          <pc:docMk/>
          <pc:sldMk cId="2371299458" sldId="1529"/>
        </pc:sldMkLst>
      </pc:sldChg>
      <pc:sldChg chg="addSp delSp modSp add mod">
        <pc:chgData name="Vrielink, Francis" userId="3d258d00-cfd8-41c5-9f04-1a5a39faef2f" providerId="ADAL" clId="{123AE8FB-9291-4009-8CED-02C242C9A89D}" dt="2026-05-11T20:14:36.354" v="2629" actId="20577"/>
        <pc:sldMkLst>
          <pc:docMk/>
          <pc:sldMk cId="2202958112" sldId="1530"/>
        </pc:sldMkLst>
        <pc:spChg chg="add del mod">
          <ac:chgData name="Vrielink, Francis" userId="3d258d00-cfd8-41c5-9f04-1a5a39faef2f" providerId="ADAL" clId="{123AE8FB-9291-4009-8CED-02C242C9A89D}" dt="2026-05-11T20:13:13.343" v="2519"/>
          <ac:spMkLst>
            <pc:docMk/>
            <pc:sldMk cId="2202958112" sldId="1530"/>
            <ac:spMk id="18" creationId="{71D0A7F1-D775-E793-7B69-43D303102F05}"/>
          </ac:spMkLst>
        </pc:spChg>
        <pc:spChg chg="add del mod">
          <ac:chgData name="Vrielink, Francis" userId="3d258d00-cfd8-41c5-9f04-1a5a39faef2f" providerId="ADAL" clId="{123AE8FB-9291-4009-8CED-02C242C9A89D}" dt="2026-05-11T20:13:13.343" v="2521"/>
          <ac:spMkLst>
            <pc:docMk/>
            <pc:sldMk cId="2202958112" sldId="1530"/>
            <ac:spMk id="19" creationId="{8E40EB57-5911-55AE-A8F5-068E8464A2F4}"/>
          </ac:spMkLst>
        </pc:spChg>
        <pc:spChg chg="add mod">
          <ac:chgData name="Vrielink, Francis" userId="3d258d00-cfd8-41c5-9f04-1a5a39faef2f" providerId="ADAL" clId="{123AE8FB-9291-4009-8CED-02C242C9A89D}" dt="2026-05-11T20:14:05.553" v="2556" actId="207"/>
          <ac:spMkLst>
            <pc:docMk/>
            <pc:sldMk cId="2202958112" sldId="1530"/>
            <ac:spMk id="21" creationId="{3295F7C3-7D3E-CEAB-2EA3-075304855684}"/>
          </ac:spMkLst>
        </pc:spChg>
        <pc:spChg chg="mod">
          <ac:chgData name="Vrielink, Francis" userId="3d258d00-cfd8-41c5-9f04-1a5a39faef2f" providerId="ADAL" clId="{123AE8FB-9291-4009-8CED-02C242C9A89D}" dt="2026-05-11T20:14:36.354" v="2629" actId="20577"/>
          <ac:spMkLst>
            <pc:docMk/>
            <pc:sldMk cId="2202958112" sldId="1530"/>
            <ac:spMk id="23" creationId="{C3C4FDD0-63CA-8636-82E5-0ABF7F1618B5}"/>
          </ac:spMkLst>
        </pc:spChg>
        <pc:spChg chg="mod">
          <ac:chgData name="Vrielink, Francis" userId="3d258d00-cfd8-41c5-9f04-1a5a39faef2f" providerId="ADAL" clId="{123AE8FB-9291-4009-8CED-02C242C9A89D}" dt="2026-05-08T16:44:30.428" v="501" actId="20577"/>
          <ac:spMkLst>
            <pc:docMk/>
            <pc:sldMk cId="2202958112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123AE8FB-9291-4009-8CED-02C242C9A89D}" dt="2026-05-08T16:44:35.684" v="512" actId="20577"/>
          <ac:spMkLst>
            <pc:docMk/>
            <pc:sldMk cId="2202958112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123AE8FB-9291-4009-8CED-02C242C9A89D}" dt="2026-05-08T16:44:48.172" v="540" actId="20577"/>
          <ac:spMkLst>
            <pc:docMk/>
            <pc:sldMk cId="2202958112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123AE8FB-9291-4009-8CED-02C242C9A89D}" dt="2026-05-08T16:46:40.002" v="567" actId="20577"/>
          <ac:spMkLst>
            <pc:docMk/>
            <pc:sldMk cId="2202958112" sldId="1530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23AE8FB-9291-4009-8CED-02C242C9A89D}" dt="2026-05-11T19:58:32.916" v="2293" actId="1076"/>
          <ac:picMkLst>
            <pc:docMk/>
            <pc:sldMk cId="2202958112" sldId="1530"/>
            <ac:picMk id="9" creationId="{51A7227C-6404-9AC2-E9AE-0B4B70609E35}"/>
          </ac:picMkLst>
        </pc:picChg>
      </pc:sldChg>
      <pc:sldChg chg="addSp delSp modSp add mod">
        <pc:chgData name="Vrielink, Francis" userId="3d258d00-cfd8-41c5-9f04-1a5a39faef2f" providerId="ADAL" clId="{123AE8FB-9291-4009-8CED-02C242C9A89D}" dt="2026-05-11T19:59:34.060" v="2331"/>
        <pc:sldMkLst>
          <pc:docMk/>
          <pc:sldMk cId="1353778591" sldId="1531"/>
        </pc:sldMkLst>
        <pc:spChg chg="add del mod">
          <ac:chgData name="Vrielink, Francis" userId="3d258d00-cfd8-41c5-9f04-1a5a39faef2f" providerId="ADAL" clId="{123AE8FB-9291-4009-8CED-02C242C9A89D}" dt="2026-05-11T19:59:34.060" v="2331"/>
          <ac:spMkLst>
            <pc:docMk/>
            <pc:sldMk cId="1353778591" sldId="1531"/>
            <ac:spMk id="19" creationId="{0C672ABD-6383-174D-61B2-1A320D81EB75}"/>
          </ac:spMkLst>
        </pc:spChg>
        <pc:spChg chg="add mod">
          <ac:chgData name="Vrielink, Francis" userId="3d258d00-cfd8-41c5-9f04-1a5a39faef2f" providerId="ADAL" clId="{123AE8FB-9291-4009-8CED-02C242C9A89D}" dt="2026-05-11T19:59:29.793" v="2328" actId="20577"/>
          <ac:spMkLst>
            <pc:docMk/>
            <pc:sldMk cId="1353778591" sldId="1531"/>
            <ac:spMk id="20" creationId="{A5551585-C2A4-5844-DE33-59FEB8CF6600}"/>
          </ac:spMkLst>
        </pc:spChg>
        <pc:spChg chg="mod">
          <ac:chgData name="Vrielink, Francis" userId="3d258d00-cfd8-41c5-9f04-1a5a39faef2f" providerId="ADAL" clId="{123AE8FB-9291-4009-8CED-02C242C9A89D}" dt="2026-05-08T16:48:26.952" v="578" actId="20577"/>
          <ac:spMkLst>
            <pc:docMk/>
            <pc:sldMk cId="1353778591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123AE8FB-9291-4009-8CED-02C242C9A89D}" dt="2026-05-08T16:48:33.616" v="590" actId="20577"/>
          <ac:spMkLst>
            <pc:docMk/>
            <pc:sldMk cId="1353778591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123AE8FB-9291-4009-8CED-02C242C9A89D}" dt="2026-05-08T16:49:02.371" v="629" actId="20577"/>
          <ac:spMkLst>
            <pc:docMk/>
            <pc:sldMk cId="1353778591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123AE8FB-9291-4009-8CED-02C242C9A89D}" dt="2026-05-08T16:48:45.885" v="612" actId="20577"/>
          <ac:spMkLst>
            <pc:docMk/>
            <pc:sldMk cId="1353778591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23AE8FB-9291-4009-8CED-02C242C9A89D}" dt="2026-05-11T19:39:26.703" v="2128" actId="1076"/>
          <ac:picMkLst>
            <pc:docMk/>
            <pc:sldMk cId="1353778591" sldId="1531"/>
            <ac:picMk id="8" creationId="{27012730-8266-24E5-FCAE-39CEAD6861A9}"/>
          </ac:picMkLst>
        </pc:picChg>
      </pc:sldChg>
      <pc:sldChg chg="add del">
        <pc:chgData name="Vrielink, Francis" userId="3d258d00-cfd8-41c5-9f04-1a5a39faef2f" providerId="ADAL" clId="{123AE8FB-9291-4009-8CED-02C242C9A89D}" dt="2026-05-08T17:49:09.624" v="920" actId="47"/>
        <pc:sldMkLst>
          <pc:docMk/>
          <pc:sldMk cId="382723907" sldId="1532"/>
        </pc:sldMkLst>
      </pc:sldChg>
      <pc:sldChg chg="add del">
        <pc:chgData name="Vrielink, Francis" userId="3d258d00-cfd8-41c5-9f04-1a5a39faef2f" providerId="ADAL" clId="{123AE8FB-9291-4009-8CED-02C242C9A89D}" dt="2026-05-08T17:17:18.944" v="731" actId="47"/>
        <pc:sldMkLst>
          <pc:docMk/>
          <pc:sldMk cId="549685262" sldId="1533"/>
        </pc:sldMkLst>
      </pc:sldChg>
      <pc:sldChg chg="add del">
        <pc:chgData name="Vrielink, Francis" userId="3d258d00-cfd8-41c5-9f04-1a5a39faef2f" providerId="ADAL" clId="{123AE8FB-9291-4009-8CED-02C242C9A89D}" dt="2026-05-08T17:48:47.842" v="918" actId="47"/>
        <pc:sldMkLst>
          <pc:docMk/>
          <pc:sldMk cId="3368107115" sldId="1534"/>
        </pc:sldMkLst>
      </pc:sldChg>
      <pc:sldChg chg="modSp add del mod">
        <pc:chgData name="Vrielink, Francis" userId="3d258d00-cfd8-41c5-9f04-1a5a39faef2f" providerId="ADAL" clId="{123AE8FB-9291-4009-8CED-02C242C9A89D}" dt="2026-05-08T17:43:49.526" v="789" actId="47"/>
        <pc:sldMkLst>
          <pc:docMk/>
          <pc:sldMk cId="2999036262" sldId="1535"/>
        </pc:sldMkLst>
      </pc:sldChg>
      <pc:sldChg chg="modSp mod">
        <pc:chgData name="Vrielink, Francis" userId="3d258d00-cfd8-41c5-9f04-1a5a39faef2f" providerId="ADAL" clId="{123AE8FB-9291-4009-8CED-02C242C9A89D}" dt="2026-05-11T19:49:12.097" v="2179" actId="20577"/>
        <pc:sldMkLst>
          <pc:docMk/>
          <pc:sldMk cId="2937295256" sldId="1536"/>
        </pc:sldMkLst>
        <pc:spChg chg="mod">
          <ac:chgData name="Vrielink, Francis" userId="3d258d00-cfd8-41c5-9f04-1a5a39faef2f" providerId="ADAL" clId="{123AE8FB-9291-4009-8CED-02C242C9A89D}" dt="2026-05-11T19:49:12.097" v="2179" actId="20577"/>
          <ac:spMkLst>
            <pc:docMk/>
            <pc:sldMk cId="2937295256" sldId="1536"/>
            <ac:spMk id="26" creationId="{9F5EFB3A-7D39-499B-2A70-86BCD1042AAD}"/>
          </ac:spMkLst>
        </pc:spChg>
      </pc:sldChg>
      <pc:sldChg chg="addSp modSp new mod">
        <pc:chgData name="Vrielink, Francis" userId="3d258d00-cfd8-41c5-9f04-1a5a39faef2f" providerId="ADAL" clId="{123AE8FB-9291-4009-8CED-02C242C9A89D}" dt="2026-05-11T19:18:55.016" v="1842" actId="1076"/>
        <pc:sldMkLst>
          <pc:docMk/>
          <pc:sldMk cId="3393030446" sldId="1538"/>
        </pc:sldMkLst>
        <pc:picChg chg="add mod">
          <ac:chgData name="Vrielink, Francis" userId="3d258d00-cfd8-41c5-9f04-1a5a39faef2f" providerId="ADAL" clId="{123AE8FB-9291-4009-8CED-02C242C9A89D}" dt="2026-05-11T19:18:55.016" v="1842" actId="1076"/>
          <ac:picMkLst>
            <pc:docMk/>
            <pc:sldMk cId="3393030446" sldId="1538"/>
            <ac:picMk id="3" creationId="{AA1A104E-9960-392D-F7E4-988E2AC7612E}"/>
          </ac:picMkLst>
        </pc:picChg>
      </pc:sldChg>
    </pc:docChg>
  </pc:docChgLst>
  <pc:docChgLst>
    <pc:chgData name="Vrielink, Francis" userId="3d258d00-cfd8-41c5-9f04-1a5a39faef2f" providerId="ADAL" clId="{F8A864A6-18CA-458F-B94E-FBF7ADA906FF}"/>
    <pc:docChg chg="modSld">
      <pc:chgData name="Vrielink, Francis" userId="3d258d00-cfd8-41c5-9f04-1a5a39faef2f" providerId="ADAL" clId="{F8A864A6-18CA-458F-B94E-FBF7ADA906FF}" dt="2026-04-15T11:50:09.342" v="26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1:50:09.342" v="26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F8A864A6-18CA-458F-B94E-FBF7ADA906FF}" dt="2026-04-15T11:50:09.342" v="26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Vrielink, Francis" userId="3d258d00-cfd8-41c5-9f04-1a5a39faef2f" providerId="ADAL" clId="{F8A864A6-18CA-458F-B94E-FBF7ADA906FF}" dt="2026-04-15T11:50:00.069" v="16" actId="20577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kwetsbaar: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snel in gevaar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voorkomen: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 dat iets niet gebeurt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ernstig: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aanmoedigen: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zeggen dat iets goed is om te doen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feit: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echt waar is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leeftijdsgenoot: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van dezelfde leeftijd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verplicht: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moet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83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5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1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3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95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2137-31F3-AC04-1033-BFF1B51AD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D2CE78D-8D8A-5DC0-D17A-4F5AFC5E3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E76B599-70B0-DCE4-3B69-B381200BA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0C0D24-F450-ED45-DE08-A602BA89F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701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2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84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12-5-2026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Dit vind ik nou zó knap hè. </a:t>
            </a:r>
            <a:r>
              <a:rPr lang="nl-NL" sz="2000" u="sng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(klik voor extra dia).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Met een skateboard door zo’n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halfpipe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Ik kan dat zelf dus echt niet. Ik weet dat het kan, met een skateboard, zo heen en weer gaan. Dat is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feit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Dat is iets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wat echt waar is.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Maar ik denk: hoe dan? Hoe doe je dat zonder te vallen?? Ik zie mezelf al staan bovenaan de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halfpipe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… Helm op,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dat is verplicht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dat moet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! Ook kniebeschermers en polsbeschermers aan. Ik zou alles doen om te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voorkomen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dat ik een bot breek. Ik doe alles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om te zorgen dat dat niet gebeurt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Een arm of been breken is heel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ernstig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; dat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heel erg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En ons lichaam is zo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kwetsbaar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Het is zo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snel in gevaar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Nou, daar sta ik dan … te bibberen van angst,  bang om te vallen. En dan staan jullie beneden met allemaal </a:t>
            </a:r>
            <a:r>
              <a:rPr lang="nl-NL" sz="2000" b="1" u="sng" err="1">
                <a:ea typeface="Times New Roman" panose="02020603050405020304" pitchFamily="18" charset="0"/>
                <a:cs typeface="Arial" panose="020B0604020202020204" pitchFamily="34" charset="0"/>
              </a:rPr>
              <a:t>leefijdsgenoten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zo noem je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iemand van dezelfde leeftijd.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En jullie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moedigen me aan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jullie zeggen dat het goed is om te doen.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Wat ga ik dan doen? Ga ik het dan proberen of zeg ik nee? Wat denken jullie?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aanmoedigen</a:t>
            </a:r>
          </a:p>
        </p:txBody>
      </p:sp>
      <p:pic>
        <p:nvPicPr>
          <p:cNvPr id="3" name="Afbeelding 2" descr="Afbeelding met schaatsen, sport, sportuitrusting, schoeisel&#10;&#10;Door AI gegenereerde inhoud is mogelijk onjuist.">
            <a:extLst>
              <a:ext uri="{FF2B5EF4-FFF2-40B4-BE49-F238E27FC236}">
                <a16:creationId xmlns:a16="http://schemas.microsoft.com/office/drawing/2014/main" id="{B525DE5E-51FF-8857-F210-3B12A0874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662414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kwetsbaar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26460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veilig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snel in gevaar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Onze botten zijn eigenlijk best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kwetsbaar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beschermd tegen gevaar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vaas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veilig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bubbeltjesplastic.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0718E2-0EB3-B66B-93C1-18652BD83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05" y="2367604"/>
            <a:ext cx="3556959" cy="2380374"/>
          </a:xfrm>
          <a:prstGeom prst="rect">
            <a:avLst/>
          </a:prstGeom>
        </p:spPr>
      </p:pic>
      <p:pic>
        <p:nvPicPr>
          <p:cNvPr id="19" name="Afbeelding 18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32A91AD1-F60F-0D04-B119-69A79D1C3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43" y="2355677"/>
            <a:ext cx="3715457" cy="23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voorkomen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veroorzaken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zorgen dat iets niet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bescherming draagt, kun 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voorkomen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je gewond raakt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iets wel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veroorzaken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ongeluk met de tak.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A7227C-6404-9AC2-E9AE-0B4B70609E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2" y="2231381"/>
            <a:ext cx="3319025" cy="2651856"/>
          </a:xfrm>
          <a:prstGeom prst="rect">
            <a:avLst/>
          </a:prstGeom>
        </p:spPr>
      </p:pic>
      <p:pic>
        <p:nvPicPr>
          <p:cNvPr id="8" name="Afbeelding 7" descr="Afbeelding met persoon, buitenshuis, kleding, schoeisel&#10;&#10;Door AI gegenereerde inhoud is mogelijk onjuist.">
            <a:extLst>
              <a:ext uri="{FF2B5EF4-FFF2-40B4-BE49-F238E27FC236}">
                <a16:creationId xmlns:a16="http://schemas.microsoft.com/office/drawing/2014/main" id="{1B65C112-874B-2C77-068C-DDBCFE0CEE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024" y="2396080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5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2" y="330560"/>
            <a:ext cx="520423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aanmoedigen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1724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ontmoedigen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proberen te zorgen dat iemand iets doet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moedigen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te skaten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zijn durf om iets moeilijks te doen afnemen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ontmoedigen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haar om te skaten. Ze roepen: nee!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schaatsen, sport, sportuitrusting, schoeisel&#10;&#10;Door AI gegenereerde inhoud is mogelijk onjuist.">
            <a:extLst>
              <a:ext uri="{FF2B5EF4-FFF2-40B4-BE49-F238E27FC236}">
                <a16:creationId xmlns:a16="http://schemas.microsoft.com/office/drawing/2014/main" id="{140014D9-A976-1165-B2A9-D8CAA3BF8A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15" y="2566507"/>
            <a:ext cx="3456384" cy="2766093"/>
          </a:xfrm>
          <a:prstGeom prst="rect">
            <a:avLst/>
          </a:prstGeom>
        </p:spPr>
      </p:pic>
      <p:pic>
        <p:nvPicPr>
          <p:cNvPr id="9" name="Afbeelding 8" descr="Afbeelding met hemel, kleding, schaatsen, persoon&#10;&#10;Door AI gegenereerde inhoud is mogelijk onjuist.">
            <a:extLst>
              <a:ext uri="{FF2B5EF4-FFF2-40B4-BE49-F238E27FC236}">
                <a16:creationId xmlns:a16="http://schemas.microsoft.com/office/drawing/2014/main" id="{5726456C-681B-68FB-8E2A-37A97825A1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145" y="2772256"/>
            <a:ext cx="3340019" cy="26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0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feit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mening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wat echt waar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Sommige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mensen kunnen skaten in een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halfpipe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feit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hoe je over iets denkt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vertelt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haar mening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012730-8266-24E5-FCAE-39CEAD6861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50" y="2415192"/>
            <a:ext cx="3965148" cy="2410664"/>
          </a:xfrm>
          <a:prstGeom prst="rect">
            <a:avLst/>
          </a:prstGeom>
        </p:spPr>
      </p:pic>
      <p:pic>
        <p:nvPicPr>
          <p:cNvPr id="9" name="Afbeelding 8" descr="Afbeelding met schets, tekening, clipart, illustratie&#10;&#10;Door AI gegenereerde inhoud is mogelijk onjuist.">
            <a:extLst>
              <a:ext uri="{FF2B5EF4-FFF2-40B4-BE49-F238E27FC236}">
                <a16:creationId xmlns:a16="http://schemas.microsoft.com/office/drawing/2014/main" id="{5EA6F71C-F44E-7F0C-EDF3-F51BC7BAB1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114" y="2572500"/>
            <a:ext cx="3030082" cy="3031092"/>
          </a:xfrm>
          <a:prstGeom prst="rect">
            <a:avLst/>
          </a:prstGeom>
        </p:spPr>
      </p:pic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8206B881-C1AC-2338-19A5-8EC82E82A50D}"/>
              </a:ext>
            </a:extLst>
          </p:cNvPr>
          <p:cNvSpPr/>
          <p:nvPr/>
        </p:nvSpPr>
        <p:spPr>
          <a:xfrm>
            <a:off x="6382006" y="1962817"/>
            <a:ext cx="2326080" cy="1368146"/>
          </a:xfrm>
          <a:prstGeom prst="wedgeEllipseCallout">
            <a:avLst>
              <a:gd name="adj1" fmla="val -58923"/>
              <a:gd name="adj2" fmla="val 5281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i="1">
                <a:solidFill>
                  <a:schemeClr val="tx1"/>
                </a:solidFill>
                <a:latin typeface="Century Gothic" panose="020B0502020202020204" pitchFamily="34" charset="0"/>
              </a:rPr>
              <a:t>Ik vind skaten heel gevaarlijk!</a:t>
            </a:r>
          </a:p>
        </p:txBody>
      </p:sp>
    </p:spTree>
    <p:extLst>
      <p:ext uri="{BB962C8B-B14F-4D97-AF65-F5344CB8AC3E}">
        <p14:creationId xmlns:p14="http://schemas.microsoft.com/office/powerpoint/2010/main" val="135377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5102503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128750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licht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635646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611357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matig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4152694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5073108"/>
            <a:ext cx="2455288" cy="5881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594" y="5105521"/>
            <a:ext cx="2654158" cy="5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923961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419905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915849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402415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898359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55626" y="433025"/>
            <a:ext cx="837285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een been breekt, dan ben 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ernstig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gewond.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blauwe plek of een snee zijn minder ernstig.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51CC29-6FBE-B094-722A-8DB759E66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380" y="1484784"/>
            <a:ext cx="875635" cy="2455396"/>
          </a:xfrm>
          <a:prstGeom prst="rect">
            <a:avLst/>
          </a:prstGeom>
        </p:spPr>
      </p:pic>
      <p:pic>
        <p:nvPicPr>
          <p:cNvPr id="11" name="Afbeelding 10" descr="Afbeelding met illustratie, kunst&#10;&#10;Door AI gegenereerde inhoud is mogelijk onjuist.">
            <a:extLst>
              <a:ext uri="{FF2B5EF4-FFF2-40B4-BE49-F238E27FC236}">
                <a16:creationId xmlns:a16="http://schemas.microsoft.com/office/drawing/2014/main" id="{E69B1CB5-488A-4DAA-6742-0998D517F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915" y="2754048"/>
            <a:ext cx="2728300" cy="174611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AEA10AF-5AF8-4808-B117-E655FC1322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368" y="2254108"/>
            <a:ext cx="1104189" cy="2745993"/>
          </a:xfrm>
          <a:prstGeom prst="rect">
            <a:avLst/>
          </a:prstGeom>
        </p:spPr>
      </p:pic>
      <p:sp>
        <p:nvSpPr>
          <p:cNvPr id="28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414908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ernstig</a:t>
            </a:r>
          </a:p>
        </p:txBody>
      </p:sp>
    </p:spTree>
    <p:extLst>
      <p:ext uri="{BB962C8B-B14F-4D97-AF65-F5344CB8AC3E}">
        <p14:creationId xmlns:p14="http://schemas.microsoft.com/office/powerpoint/2010/main" val="293729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259632" y="386052"/>
            <a:ext cx="512009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3" y="332656"/>
            <a:ext cx="51845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is verplicht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10492" y="3108340"/>
            <a:ext cx="2834191" cy="9982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51" y="3143251"/>
            <a:ext cx="2834191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een h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elm dragen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21025" y="3108340"/>
            <a:ext cx="2611399" cy="9982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160" y="3123415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afval opruimen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4367" y="3108340"/>
            <a:ext cx="2779191" cy="101239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368" y="3122478"/>
            <a:ext cx="279886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naar school gaan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85861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339" y="555205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moet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 descr="Afbeelding met tekenfilm, kleding, tekening, clipart&#10;&#10;Automatisch gegenereerde beschrijving">
            <a:extLst>
              <a:ext uri="{FF2B5EF4-FFF2-40B4-BE49-F238E27FC236}">
                <a16:creationId xmlns:a16="http://schemas.microsoft.com/office/drawing/2014/main" id="{C290D44F-F6F5-86CA-03E5-53CCD8A570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37" y="4367948"/>
            <a:ext cx="1784725" cy="1784725"/>
          </a:xfrm>
          <a:prstGeom prst="rect">
            <a:avLst/>
          </a:prstGeom>
        </p:spPr>
      </p:pic>
      <p:pic>
        <p:nvPicPr>
          <p:cNvPr id="27" name="Afbeelding 26" descr="Afbeelding met kleding, boom, tekening, tekenfilm&#10;&#10;Automatisch gegenereerde beschrijving">
            <a:extLst>
              <a:ext uri="{FF2B5EF4-FFF2-40B4-BE49-F238E27FC236}">
                <a16:creationId xmlns:a16="http://schemas.microsoft.com/office/drawing/2014/main" id="{6019AD0B-D6D2-441B-3A4B-6F58127527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540" y="4382478"/>
            <a:ext cx="2006610" cy="1764994"/>
          </a:xfrm>
          <a:prstGeom prst="rect">
            <a:avLst/>
          </a:prstGeom>
        </p:spPr>
      </p:pic>
      <p:pic>
        <p:nvPicPr>
          <p:cNvPr id="31" name="Afbeelding 30" descr="Afbeelding met kleding, helm, hoofdtooi, Persoonlijke beschermmiddelen&#10;&#10;Automatisch gegenereerde beschrijving">
            <a:extLst>
              <a:ext uri="{FF2B5EF4-FFF2-40B4-BE49-F238E27FC236}">
                <a16:creationId xmlns:a16="http://schemas.microsoft.com/office/drawing/2014/main" id="{18D28F10-C90D-2C99-3B5B-50A6CE7A80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95" y="4387229"/>
            <a:ext cx="1784725" cy="1784725"/>
          </a:xfrm>
          <a:prstGeom prst="rect">
            <a:avLst/>
          </a:prstGeom>
        </p:spPr>
      </p:pic>
      <p:pic>
        <p:nvPicPr>
          <p:cNvPr id="32" name="Afbeelding 31" descr="Afbeelding met vinger, hand, nagel, persoon&#10;&#10;Door AI gegenereerde inhoud is mogelijk onjuist.">
            <a:extLst>
              <a:ext uri="{FF2B5EF4-FFF2-40B4-BE49-F238E27FC236}">
                <a16:creationId xmlns:a16="http://schemas.microsoft.com/office/drawing/2014/main" id="{C3122994-B55E-EB4F-4EAD-DD390796FE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759" y="1074861"/>
            <a:ext cx="2611399" cy="19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8D869-9383-6A6E-B730-020E4A1A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01C3F2-9810-C411-F1C1-E972FA35A9E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AAA61F-8155-E64D-A431-59B3E17D6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7BAB19E-2EC7-01EE-B526-4CB268DF6A48}"/>
              </a:ext>
            </a:extLst>
          </p:cNvPr>
          <p:cNvSpPr txBox="1"/>
          <p:nvPr/>
        </p:nvSpPr>
        <p:spPr>
          <a:xfrm>
            <a:off x="1979713" y="386052"/>
            <a:ext cx="371021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517C6E27-5F3A-C03E-1C27-5DDBF03B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3" y="332656"/>
            <a:ext cx="51845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genoot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757AAAE-5A69-0493-A522-921FF280C411}"/>
              </a:ext>
            </a:extLst>
          </p:cNvPr>
          <p:cNvSpPr txBox="1"/>
          <p:nvPr/>
        </p:nvSpPr>
        <p:spPr>
          <a:xfrm>
            <a:off x="3562562" y="2694292"/>
            <a:ext cx="2666318" cy="9982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5FDC0DE9-245F-80D3-020E-CC3AE99F80CC}"/>
              </a:ext>
            </a:extLst>
          </p:cNvPr>
          <p:cNvSpPr txBox="1"/>
          <p:nvPr/>
        </p:nvSpPr>
        <p:spPr>
          <a:xfrm>
            <a:off x="6321090" y="2694292"/>
            <a:ext cx="2571390" cy="101239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FF07907D-69D7-21B2-7780-DCC7AB42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50" y="2718471"/>
            <a:ext cx="279886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echtgenoot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2379FD6-F112-1162-0398-7ABB3AC64B11}"/>
              </a:ext>
            </a:extLst>
          </p:cNvPr>
          <p:cNvSpPr txBox="1"/>
          <p:nvPr/>
        </p:nvSpPr>
        <p:spPr>
          <a:xfrm>
            <a:off x="5731658" y="386052"/>
            <a:ext cx="3136153" cy="15307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AB066B5-AC85-472F-81BE-FB33DC8B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268" y="414742"/>
            <a:ext cx="336583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samen ergens bij horen of iets delen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2D57F14F-4AC5-69F4-F8EF-8E507B0D0389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D0A9424C-8D93-E35E-4218-9A1F5702194E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C2A2EDD-C610-CACE-CDE8-79E729B62D7C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962157D-C9FB-0978-B590-484D783BCF36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8C825A8-681B-DD1E-0EB9-2D4A1E48FED5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C8E9FFC-DC0B-B95B-AF73-E00FB402F00B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3A990B-DCBF-8DA4-9369-898D0AA22D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44" y="4619165"/>
            <a:ext cx="2418308" cy="1613011"/>
          </a:xfrm>
          <a:prstGeom prst="rect">
            <a:avLst/>
          </a:prstGeom>
        </p:spPr>
      </p:pic>
      <p:pic>
        <p:nvPicPr>
          <p:cNvPr id="22" name="Afbeelding 21" descr="Afbeelding met jongen, kleding, schoeisel, voetbal&#10;&#10;Door AI gegenereerde inhoud is mogelijk onjuist.">
            <a:extLst>
              <a:ext uri="{FF2B5EF4-FFF2-40B4-BE49-F238E27FC236}">
                <a16:creationId xmlns:a16="http://schemas.microsoft.com/office/drawing/2014/main" id="{9304F216-1241-0158-6B8A-BE766DCD04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012" y="4443184"/>
            <a:ext cx="3179046" cy="1788992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6E9C6DA6-6D10-9442-89E6-8A393267F550}"/>
              </a:ext>
            </a:extLst>
          </p:cNvPr>
          <p:cNvSpPr txBox="1"/>
          <p:nvPr/>
        </p:nvSpPr>
        <p:spPr>
          <a:xfrm>
            <a:off x="365861" y="2700284"/>
            <a:ext cx="3136151" cy="99826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863F878C-1016-783F-A342-3DE2FDF3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240" y="2721907"/>
            <a:ext cx="314350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teamgenoot</a:t>
            </a:r>
            <a:endParaRPr lang="nl-NL" sz="3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72723C2-B5A7-1055-4B3E-0A393D7EE159}"/>
              </a:ext>
            </a:extLst>
          </p:cNvPr>
          <p:cNvSpPr txBox="1"/>
          <p:nvPr/>
        </p:nvSpPr>
        <p:spPr>
          <a:xfrm>
            <a:off x="361274" y="3779948"/>
            <a:ext cx="3157511" cy="69006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68C3D1DB-6CBE-E5D9-92DA-F63D7140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74" y="3809071"/>
            <a:ext cx="3150913" cy="52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>
                <a:latin typeface="Century Gothic" panose="020B0502020202020204" pitchFamily="34" charset="0"/>
                <a:ea typeface="Calibri"/>
                <a:cs typeface="Times New Roman"/>
              </a:rPr>
              <a:t>iemand van dezelfde leeftijd</a:t>
            </a:r>
            <a:endParaRPr lang="nl-NL" sz="9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9" name="Tekstvak 2">
            <a:extLst>
              <a:ext uri="{FF2B5EF4-FFF2-40B4-BE49-F238E27FC236}">
                <a16:creationId xmlns:a16="http://schemas.microsoft.com/office/drawing/2014/main" id="{A0B285E3-5B36-A1AA-B7A8-C0D9F292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19" y="2726440"/>
            <a:ext cx="3136153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leeftijdsgenoot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44A2ED1-838C-3B0C-0E13-E8F2BDE517F3}"/>
              </a:ext>
            </a:extLst>
          </p:cNvPr>
          <p:cNvSpPr txBox="1"/>
          <p:nvPr/>
        </p:nvSpPr>
        <p:spPr>
          <a:xfrm>
            <a:off x="3569822" y="3767711"/>
            <a:ext cx="2659058" cy="7023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86E87639-023D-2213-A04A-909CEA0A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71" y="3787173"/>
            <a:ext cx="2744702" cy="83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>
                <a:latin typeface="Century Gothic" panose="020B0502020202020204" pitchFamily="34" charset="0"/>
                <a:ea typeface="Calibri"/>
                <a:cs typeface="Times New Roman"/>
              </a:rPr>
              <a:t>iemand van hetzelfde team</a:t>
            </a:r>
            <a:endParaRPr lang="nl-NL" sz="9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FADEBDB-D23E-917F-B293-417C65C235C3}"/>
              </a:ext>
            </a:extLst>
          </p:cNvPr>
          <p:cNvSpPr txBox="1"/>
          <p:nvPr/>
        </p:nvSpPr>
        <p:spPr>
          <a:xfrm>
            <a:off x="6321090" y="3777448"/>
            <a:ext cx="2585764" cy="69256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3" name="Tekstvak 2">
            <a:extLst>
              <a:ext uri="{FF2B5EF4-FFF2-40B4-BE49-F238E27FC236}">
                <a16:creationId xmlns:a16="http://schemas.microsoft.com/office/drawing/2014/main" id="{913152F9-0886-2A23-ACF7-A026F71D7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613" y="3787198"/>
            <a:ext cx="2509797" cy="4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>
                <a:latin typeface="Century Gothic" panose="020B0502020202020204" pitchFamily="34" charset="0"/>
                <a:ea typeface="Calibri"/>
                <a:cs typeface="Times New Roman"/>
              </a:rPr>
              <a:t>iemand waar je mee getrouwd bent</a:t>
            </a:r>
            <a:endParaRPr lang="nl-NL" sz="9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5" name="Afbeelding 34" descr="Afbeelding met kleding, Menselijk gezicht, persoon, glimlach&#10;&#10;Door AI gegenereerde inhoud is mogelijk onjuist.">
            <a:extLst>
              <a:ext uri="{FF2B5EF4-FFF2-40B4-BE49-F238E27FC236}">
                <a16:creationId xmlns:a16="http://schemas.microsoft.com/office/drawing/2014/main" id="{3DAB5F92-588C-6C2E-DA91-C5FD293ECD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225" y="4506554"/>
            <a:ext cx="1812571" cy="18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de leeftijdsgenoot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iemand van dezelfde leeftijd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leeftijdsgenoten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moedigen me aan.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EF9029-2408-A541-77F9-81B4578848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812" y="1717944"/>
            <a:ext cx="6057353" cy="40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20 – 12 mei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persoon, kleding, tekenfilm&#10;&#10;Automatisch gegenereerde beschrijving">
            <a:extLst>
              <a:ext uri="{FF2B5EF4-FFF2-40B4-BE49-F238E27FC236}">
                <a16:creationId xmlns:a16="http://schemas.microsoft.com/office/drawing/2014/main" id="{AA1A104E-9960-392D-F7E4-988E2AC761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572333" cy="45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feit</a:t>
            </a:r>
          </a:p>
        </p:txBody>
      </p:sp>
      <p:pic>
        <p:nvPicPr>
          <p:cNvPr id="3" name="Afbeelding 2" descr="Afbeelding met schoeisel, kleding, skateboard, persoon&#10;&#10;Automatisch gegenereerde beschrijving">
            <a:extLst>
              <a:ext uri="{FF2B5EF4-FFF2-40B4-BE49-F238E27FC236}">
                <a16:creationId xmlns:a16="http://schemas.microsoft.com/office/drawing/2014/main" id="{641CCF24-567D-D267-7617-CF700EC291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988840"/>
            <a:ext cx="7452320" cy="4194000"/>
          </a:xfrm>
          <a:prstGeom prst="rect">
            <a:avLst/>
          </a:prstGeom>
        </p:spPr>
      </p:pic>
      <p:pic>
        <p:nvPicPr>
          <p:cNvPr id="5" name="Afbeelding 4" descr="Afbeelding met Graphics, symbool, logo, clipart&#10;&#10;Automatisch gegenereerde beschrijving">
            <a:extLst>
              <a:ext uri="{FF2B5EF4-FFF2-40B4-BE49-F238E27FC236}">
                <a16:creationId xmlns:a16="http://schemas.microsoft.com/office/drawing/2014/main" id="{D349BCA6-D75D-1F7E-9970-198E49C04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917" y="98072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is verplicht</a:t>
            </a:r>
          </a:p>
        </p:txBody>
      </p:sp>
      <p:pic>
        <p:nvPicPr>
          <p:cNvPr id="3" name="Afbeelding 2" descr="Afbeelding met kleding, helm, hoofdtooi, Persoonlijke beschermmiddelen&#10;&#10;Automatisch gegenereerde beschrijving">
            <a:extLst>
              <a:ext uri="{FF2B5EF4-FFF2-40B4-BE49-F238E27FC236}">
                <a16:creationId xmlns:a16="http://schemas.microsoft.com/office/drawing/2014/main" id="{15FF7105-1D05-177C-1A92-AE7133119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470" y="1226143"/>
            <a:ext cx="5208240" cy="5208240"/>
          </a:xfrm>
          <a:prstGeom prst="rect">
            <a:avLst/>
          </a:prstGeom>
        </p:spPr>
      </p:pic>
      <p:pic>
        <p:nvPicPr>
          <p:cNvPr id="4" name="Afbeelding 3" descr="Afbeelding met vinger, hand, nagel, persoon&#10;&#10;Door AI gegenereerde inhoud is mogelijk onjuist.">
            <a:extLst>
              <a:ext uri="{FF2B5EF4-FFF2-40B4-BE49-F238E27FC236}">
                <a16:creationId xmlns:a16="http://schemas.microsoft.com/office/drawing/2014/main" id="{CB6E5CB0-BB4F-7C88-0AC7-81F865A1AF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05064"/>
            <a:ext cx="3759471" cy="28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113" y="-58483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voorkomen</a:t>
            </a:r>
          </a:p>
        </p:txBody>
      </p:sp>
      <p:pic>
        <p:nvPicPr>
          <p:cNvPr id="8" name="Afbeelding 7" descr="Afbeelding met schoeisel, kleding, sportuitrusting, skiën&#10;&#10;Automatisch gegenereerde beschrijving">
            <a:extLst>
              <a:ext uri="{FF2B5EF4-FFF2-40B4-BE49-F238E27FC236}">
                <a16:creationId xmlns:a16="http://schemas.microsoft.com/office/drawing/2014/main" id="{2C3D12C2-8BBC-7C00-EB07-B22FCC91A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648" y="1275285"/>
            <a:ext cx="9862881" cy="5550829"/>
          </a:xfrm>
          <a:prstGeom prst="rect">
            <a:avLst/>
          </a:prstGeom>
        </p:spPr>
      </p:pic>
      <p:pic>
        <p:nvPicPr>
          <p:cNvPr id="10" name="Afbeelding 9" descr="Afbeelding met symbool, logo, embleem, Handelsmerk&#10;&#10;Automatisch gegenereerde beschrijving">
            <a:extLst>
              <a:ext uri="{FF2B5EF4-FFF2-40B4-BE49-F238E27FC236}">
                <a16:creationId xmlns:a16="http://schemas.microsoft.com/office/drawing/2014/main" id="{F5E8BF86-E9AB-5CED-0C31-F58AE2EB6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-1600194"/>
            <a:ext cx="6858000" cy="6858000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9183D39-1236-AAE7-3062-8936D5D98283}"/>
              </a:ext>
            </a:extLst>
          </p:cNvPr>
          <p:cNvCxnSpPr>
            <a:cxnSpLocks/>
          </p:cNvCxnSpPr>
          <p:nvPr/>
        </p:nvCxnSpPr>
        <p:spPr>
          <a:xfrm flipH="1">
            <a:off x="4103948" y="1576778"/>
            <a:ext cx="1548172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C48EB946-A03E-DD1B-8BE7-65145C240316}"/>
              </a:ext>
            </a:extLst>
          </p:cNvPr>
          <p:cNvCxnSpPr>
            <a:cxnSpLocks/>
          </p:cNvCxnSpPr>
          <p:nvPr/>
        </p:nvCxnSpPr>
        <p:spPr>
          <a:xfrm flipH="1">
            <a:off x="4878034" y="3330845"/>
            <a:ext cx="1548172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A87F44B8-516C-CF0B-3336-D8BDC25F6D8D}"/>
              </a:ext>
            </a:extLst>
          </p:cNvPr>
          <p:cNvCxnSpPr>
            <a:cxnSpLocks/>
          </p:cNvCxnSpPr>
          <p:nvPr/>
        </p:nvCxnSpPr>
        <p:spPr>
          <a:xfrm flipH="1">
            <a:off x="4553744" y="2755505"/>
            <a:ext cx="1548172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91A5F3FC-1BA7-9CD7-63AA-C1B16EF449B1}"/>
              </a:ext>
            </a:extLst>
          </p:cNvPr>
          <p:cNvCxnSpPr>
            <a:cxnSpLocks/>
          </p:cNvCxnSpPr>
          <p:nvPr/>
        </p:nvCxnSpPr>
        <p:spPr>
          <a:xfrm flipH="1">
            <a:off x="4383478" y="4178025"/>
            <a:ext cx="1548172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ernstig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EDA5F3-0822-AFE0-D0A2-B8C47EBBC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162" y="0"/>
            <a:ext cx="244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kwetsbaar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F34E90-CFAB-4FCA-E77A-5B021FD9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00808"/>
            <a:ext cx="6642441" cy="4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leeftijdsgenoot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4299AE-C87E-8794-EE60-21C32857D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474279" cy="49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19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2026-05-12T08:23:31Z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