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78" r:id="rId7"/>
    <p:sldId id="1483" r:id="rId8"/>
    <p:sldId id="1482" r:id="rId9"/>
    <p:sldId id="1480" r:id="rId10"/>
    <p:sldId id="1479" r:id="rId11"/>
    <p:sldId id="1476" r:id="rId12"/>
    <p:sldId id="1475" r:id="rId13"/>
    <p:sldId id="1540" r:id="rId14"/>
    <p:sldId id="1477" r:id="rId15"/>
    <p:sldId id="1481" r:id="rId16"/>
    <p:sldId id="934" r:id="rId17"/>
    <p:sldId id="1532" r:id="rId18"/>
    <p:sldId id="1512" r:id="rId19"/>
    <p:sldId id="1511" r:id="rId20"/>
    <p:sldId id="1534" r:id="rId21"/>
    <p:sldId id="1533" r:id="rId22"/>
    <p:sldId id="1535" r:id="rId23"/>
    <p:sldId id="1536" r:id="rId24"/>
    <p:sldId id="1539" r:id="rId25"/>
    <p:sldId id="1537" r:id="rId26"/>
    <p:sldId id="1516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/>
        </p14:section>
        <p14:section name="Naamloze sectie" id="{02813F3C-35E1-48C6-BEB3-56A9FDEA1C54}">
          <p14:sldIdLst>
            <p14:sldId id="1437"/>
            <p14:sldId id="548"/>
            <p14:sldId id="1478"/>
            <p14:sldId id="1483"/>
            <p14:sldId id="1482"/>
            <p14:sldId id="1480"/>
            <p14:sldId id="1479"/>
            <p14:sldId id="1476"/>
            <p14:sldId id="1475"/>
            <p14:sldId id="1540"/>
            <p14:sldId id="1477"/>
            <p14:sldId id="1481"/>
            <p14:sldId id="934"/>
            <p14:sldId id="1532"/>
            <p14:sldId id="1512"/>
            <p14:sldId id="1511"/>
            <p14:sldId id="1534"/>
            <p14:sldId id="1533"/>
            <p14:sldId id="1535"/>
            <p14:sldId id="1536"/>
            <p14:sldId id="1539"/>
            <p14:sldId id="1537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21FDF-CA6B-4265-A872-7A812DC93A14}" v="8" dt="2026-05-26T08:11:23.721"/>
    <p1510:client id="{3BCB7509-E0EA-4192-9C24-D487A62F384A}" v="521" dt="2026-05-26T09:20:40.322"/>
    <p1510:client id="{47F2A756-95EE-4D33-BE64-64DDD6BC573C}" v="703" dt="2026-05-26T08:51:20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addSld delSld modSld sldOrd modSection">
      <pc:chgData name="Das, Gerarda" userId="dec061bf-56a5-47a0-b9f3-f749fe418ae6" providerId="ADAL" clId="{07ABAE78-42CB-4F5F-86C6-09ED37205619}" dt="2026-05-26T09:20:40.322" v="1123"/>
      <pc:docMkLst>
        <pc:docMk/>
      </pc:docMkLst>
      <pc:sldChg chg="modSp mod">
        <pc:chgData name="Das, Gerarda" userId="dec061bf-56a5-47a0-b9f3-f749fe418ae6" providerId="ADAL" clId="{07ABAE78-42CB-4F5F-86C6-09ED37205619}" dt="2026-05-26T08:21:54.633" v="1045" actId="20577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5-26T08:21:54.633" v="1045" actId="20577"/>
          <ac:spMkLst>
            <pc:docMk/>
            <pc:sldMk cId="2189114603" sldId="1437"/>
            <ac:spMk id="3" creationId="{00000000-0000-0000-0000-000000000000}"/>
          </ac:spMkLst>
        </pc:spChg>
        <pc:spChg chg="mod">
          <ac:chgData name="Das, Gerarda" userId="dec061bf-56a5-47a0-b9f3-f749fe418ae6" providerId="ADAL" clId="{07ABAE78-42CB-4F5F-86C6-09ED37205619}" dt="2026-05-25T17:30:20.038" v="13" actId="1076"/>
          <ac:spMkLst>
            <pc:docMk/>
            <pc:sldMk cId="2189114603" sldId="1437"/>
            <ac:spMk id="5" creationId="{283A8E32-AB09-8740-5142-28E173D5A958}"/>
          </ac:spMkLst>
        </pc:spChg>
      </pc:sldChg>
      <pc:sldChg chg="addSp modSp del mod">
        <pc:chgData name="Das, Gerarda" userId="dec061bf-56a5-47a0-b9f3-f749fe418ae6" providerId="ADAL" clId="{07ABAE78-42CB-4F5F-86C6-09ED37205619}" dt="2026-05-26T08:51:49.756" v="1119" actId="47"/>
        <pc:sldMkLst>
          <pc:docMk/>
          <pc:sldMk cId="3852907103" sldId="1460"/>
        </pc:sldMkLst>
        <pc:spChg chg="mod">
          <ac:chgData name="Das, Gerarda" userId="dec061bf-56a5-47a0-b9f3-f749fe418ae6" providerId="ADAL" clId="{07ABAE78-42CB-4F5F-86C6-09ED37205619}" dt="2026-05-26T08:04:52.691" v="735" actId="20577"/>
          <ac:spMkLst>
            <pc:docMk/>
            <pc:sldMk cId="3852907103" sldId="1460"/>
            <ac:spMk id="2" creationId="{C81D3E4B-82EF-6894-C30A-B7F71FD92394}"/>
          </ac:spMkLst>
        </pc:spChg>
        <pc:grpChg chg="add mod">
          <ac:chgData name="Das, Gerarda" userId="dec061bf-56a5-47a0-b9f3-f749fe418ae6" providerId="ADAL" clId="{07ABAE78-42CB-4F5F-86C6-09ED37205619}" dt="2026-05-26T08:27:48.727" v="1118" actId="1076"/>
          <ac:grpSpMkLst>
            <pc:docMk/>
            <pc:sldMk cId="3852907103" sldId="1460"/>
            <ac:grpSpMk id="9" creationId="{8F586AD9-E2F1-6C9C-6107-344BC01BF8C2}"/>
          </ac:grpSpMkLst>
        </pc:grpChg>
        <pc:picChg chg="add mod">
          <ac:chgData name="Das, Gerarda" userId="dec061bf-56a5-47a0-b9f3-f749fe418ae6" providerId="ADAL" clId="{07ABAE78-42CB-4F5F-86C6-09ED37205619}" dt="2026-05-26T08:27:46.268" v="1116" actId="1076"/>
          <ac:picMkLst>
            <pc:docMk/>
            <pc:sldMk cId="3852907103" sldId="1460"/>
            <ac:picMk id="4" creationId="{773CE6C8-313E-77B0-5AFD-6B94C71E101A}"/>
          </ac:picMkLst>
        </pc:picChg>
        <pc:picChg chg="add mod">
          <ac:chgData name="Das, Gerarda" userId="dec061bf-56a5-47a0-b9f3-f749fe418ae6" providerId="ADAL" clId="{07ABAE78-42CB-4F5F-86C6-09ED37205619}" dt="2026-05-26T08:27:47.659" v="1117" actId="1076"/>
          <ac:picMkLst>
            <pc:docMk/>
            <pc:sldMk cId="3852907103" sldId="1460"/>
            <ac:picMk id="7" creationId="{689AFEB1-3AA8-B4E4-F30F-5DB8DEA0BB5D}"/>
          </ac:picMkLst>
        </pc:picChg>
        <pc:picChg chg="mod">
          <ac:chgData name="Das, Gerarda" userId="dec061bf-56a5-47a0-b9f3-f749fe418ae6" providerId="ADAL" clId="{07ABAE78-42CB-4F5F-86C6-09ED37205619}" dt="2026-05-26T08:27:42.638" v="1115"/>
          <ac:picMkLst>
            <pc:docMk/>
            <pc:sldMk cId="3852907103" sldId="1460"/>
            <ac:picMk id="11" creationId="{609D35C4-C9FE-845D-B4D1-C6BA81599A2B}"/>
          </ac:picMkLst>
        </pc:picChg>
        <pc:picChg chg="mod">
          <ac:chgData name="Das, Gerarda" userId="dec061bf-56a5-47a0-b9f3-f749fe418ae6" providerId="ADAL" clId="{07ABAE78-42CB-4F5F-86C6-09ED37205619}" dt="2026-05-26T08:27:42.638" v="1115"/>
          <ac:picMkLst>
            <pc:docMk/>
            <pc:sldMk cId="3852907103" sldId="1460"/>
            <ac:picMk id="12" creationId="{398FF43B-4D78-D52F-3CA4-49C3FAA07783}"/>
          </ac:picMkLst>
        </pc:picChg>
      </pc:sldChg>
      <pc:sldChg chg="addSp modSp mod ord">
        <pc:chgData name="Das, Gerarda" userId="dec061bf-56a5-47a0-b9f3-f749fe418ae6" providerId="ADAL" clId="{07ABAE78-42CB-4F5F-86C6-09ED37205619}" dt="2026-05-25T19:35:08.616" v="142" actId="1076"/>
        <pc:sldMkLst>
          <pc:docMk/>
          <pc:sldMk cId="4207872812" sldId="1475"/>
        </pc:sldMkLst>
        <pc:picChg chg="add mod">
          <ac:chgData name="Das, Gerarda" userId="dec061bf-56a5-47a0-b9f3-f749fe418ae6" providerId="ADAL" clId="{07ABAE78-42CB-4F5F-86C6-09ED37205619}" dt="2026-05-25T19:35:08.616" v="142" actId="1076"/>
          <ac:picMkLst>
            <pc:docMk/>
            <pc:sldMk cId="4207872812" sldId="1475"/>
            <ac:picMk id="3" creationId="{9139E2D7-AB28-76EA-4987-C43E5DD4F80F}"/>
          </ac:picMkLst>
        </pc:picChg>
      </pc:sldChg>
      <pc:sldChg chg="addSp modSp mod ord">
        <pc:chgData name="Das, Gerarda" userId="dec061bf-56a5-47a0-b9f3-f749fe418ae6" providerId="ADAL" clId="{07ABAE78-42CB-4F5F-86C6-09ED37205619}" dt="2026-05-25T19:33:52.295" v="133" actId="14100"/>
        <pc:sldMkLst>
          <pc:docMk/>
          <pc:sldMk cId="2452007587" sldId="1476"/>
        </pc:sldMkLst>
        <pc:picChg chg="add mod">
          <ac:chgData name="Das, Gerarda" userId="dec061bf-56a5-47a0-b9f3-f749fe418ae6" providerId="ADAL" clId="{07ABAE78-42CB-4F5F-86C6-09ED37205619}" dt="2026-05-25T19:33:52.295" v="133" actId="14100"/>
          <ac:picMkLst>
            <pc:docMk/>
            <pc:sldMk cId="2452007587" sldId="1476"/>
            <ac:picMk id="3" creationId="{EEA85F2F-9FCB-E690-3081-B490CF17DF47}"/>
          </ac:picMkLst>
        </pc:picChg>
      </pc:sldChg>
      <pc:sldChg chg="addSp modSp mod">
        <pc:chgData name="Das, Gerarda" userId="dec061bf-56a5-47a0-b9f3-f749fe418ae6" providerId="ADAL" clId="{07ABAE78-42CB-4F5F-86C6-09ED37205619}" dt="2026-05-25T19:38:29.196" v="152" actId="14100"/>
        <pc:sldMkLst>
          <pc:docMk/>
          <pc:sldMk cId="2709048002" sldId="1477"/>
        </pc:sldMkLst>
        <pc:picChg chg="add mod">
          <ac:chgData name="Das, Gerarda" userId="dec061bf-56a5-47a0-b9f3-f749fe418ae6" providerId="ADAL" clId="{07ABAE78-42CB-4F5F-86C6-09ED37205619}" dt="2026-05-25T19:38:05.932" v="147" actId="1076"/>
          <ac:picMkLst>
            <pc:docMk/>
            <pc:sldMk cId="2709048002" sldId="1477"/>
            <ac:picMk id="3" creationId="{BD49FF87-63A4-AEC3-A4D0-537BA065D025}"/>
          </ac:picMkLst>
        </pc:picChg>
        <pc:picChg chg="add mod">
          <ac:chgData name="Das, Gerarda" userId="dec061bf-56a5-47a0-b9f3-f749fe418ae6" providerId="ADAL" clId="{07ABAE78-42CB-4F5F-86C6-09ED37205619}" dt="2026-05-25T19:38:29.196" v="152" actId="14100"/>
          <ac:picMkLst>
            <pc:docMk/>
            <pc:sldMk cId="2709048002" sldId="1477"/>
            <ac:picMk id="5" creationId="{A0DCBE1E-809F-7493-68CD-FA00C8513517}"/>
          </ac:picMkLst>
        </pc:picChg>
      </pc:sldChg>
      <pc:sldChg chg="addSp modSp mod ord">
        <pc:chgData name="Das, Gerarda" userId="dec061bf-56a5-47a0-b9f3-f749fe418ae6" providerId="ADAL" clId="{07ABAE78-42CB-4F5F-86C6-09ED37205619}" dt="2026-05-25T18:16:57.493" v="42" actId="732"/>
        <pc:sldMkLst>
          <pc:docMk/>
          <pc:sldMk cId="4074911733" sldId="1478"/>
        </pc:sldMkLst>
        <pc:spChg chg="add mod">
          <ac:chgData name="Das, Gerarda" userId="dec061bf-56a5-47a0-b9f3-f749fe418ae6" providerId="ADAL" clId="{07ABAE78-42CB-4F5F-86C6-09ED37205619}" dt="2026-05-25T18:16:46.467" v="41" actId="1076"/>
          <ac:spMkLst>
            <pc:docMk/>
            <pc:sldMk cId="4074911733" sldId="1478"/>
            <ac:spMk id="7" creationId="{0E262551-EBA8-BD9C-BD16-8E525F32F137}"/>
          </ac:spMkLst>
        </pc:spChg>
        <pc:picChg chg="add mod">
          <ac:chgData name="Das, Gerarda" userId="dec061bf-56a5-47a0-b9f3-f749fe418ae6" providerId="ADAL" clId="{07ABAE78-42CB-4F5F-86C6-09ED37205619}" dt="2026-05-25T18:15:34.185" v="29" actId="1076"/>
          <ac:picMkLst>
            <pc:docMk/>
            <pc:sldMk cId="4074911733" sldId="1478"/>
            <ac:picMk id="3" creationId="{6DD1DD43-940A-3F64-50C9-CFF541947679}"/>
          </ac:picMkLst>
        </pc:picChg>
        <pc:picChg chg="add mod modCrop">
          <ac:chgData name="Das, Gerarda" userId="dec061bf-56a5-47a0-b9f3-f749fe418ae6" providerId="ADAL" clId="{07ABAE78-42CB-4F5F-86C6-09ED37205619}" dt="2026-05-25T18:16:57.493" v="42" actId="732"/>
          <ac:picMkLst>
            <pc:docMk/>
            <pc:sldMk cId="4074911733" sldId="1478"/>
            <ac:picMk id="5" creationId="{77DBBA9F-DCAC-2012-3824-196650496E39}"/>
          </ac:picMkLst>
        </pc:picChg>
      </pc:sldChg>
      <pc:sldChg chg="addSp modSp mod ord">
        <pc:chgData name="Das, Gerarda" userId="dec061bf-56a5-47a0-b9f3-f749fe418ae6" providerId="ADAL" clId="{07ABAE78-42CB-4F5F-86C6-09ED37205619}" dt="2026-05-25T19:20:16.445" v="125" actId="1076"/>
        <pc:sldMkLst>
          <pc:docMk/>
          <pc:sldMk cId="4210467006" sldId="1479"/>
        </pc:sldMkLst>
        <pc:picChg chg="add mod">
          <ac:chgData name="Das, Gerarda" userId="dec061bf-56a5-47a0-b9f3-f749fe418ae6" providerId="ADAL" clId="{07ABAE78-42CB-4F5F-86C6-09ED37205619}" dt="2026-05-25T19:20:16.445" v="125" actId="1076"/>
          <ac:picMkLst>
            <pc:docMk/>
            <pc:sldMk cId="4210467006" sldId="1479"/>
            <ac:picMk id="2" creationId="{B146B828-2410-77FB-CD55-460F6DA77511}"/>
          </ac:picMkLst>
        </pc:picChg>
      </pc:sldChg>
      <pc:sldChg chg="addSp modSp mod ord">
        <pc:chgData name="Das, Gerarda" userId="dec061bf-56a5-47a0-b9f3-f749fe418ae6" providerId="ADAL" clId="{07ABAE78-42CB-4F5F-86C6-09ED37205619}" dt="2026-05-25T19:11:25.638" v="114" actId="1076"/>
        <pc:sldMkLst>
          <pc:docMk/>
          <pc:sldMk cId="1487044012" sldId="1480"/>
        </pc:sldMkLst>
        <pc:picChg chg="add mod">
          <ac:chgData name="Das, Gerarda" userId="dec061bf-56a5-47a0-b9f3-f749fe418ae6" providerId="ADAL" clId="{07ABAE78-42CB-4F5F-86C6-09ED37205619}" dt="2026-05-25T19:11:25.638" v="114" actId="1076"/>
          <ac:picMkLst>
            <pc:docMk/>
            <pc:sldMk cId="1487044012" sldId="1480"/>
            <ac:picMk id="3" creationId="{EA2F6E28-02C2-606A-EBBE-9F49F4075E77}"/>
          </ac:picMkLst>
        </pc:picChg>
      </pc:sldChg>
      <pc:sldChg chg="addSp modSp mod">
        <pc:chgData name="Das, Gerarda" userId="dec061bf-56a5-47a0-b9f3-f749fe418ae6" providerId="ADAL" clId="{07ABAE78-42CB-4F5F-86C6-09ED37205619}" dt="2026-05-25T19:39:16.370" v="157" actId="1076"/>
        <pc:sldMkLst>
          <pc:docMk/>
          <pc:sldMk cId="3779434736" sldId="1481"/>
        </pc:sldMkLst>
        <pc:picChg chg="add mod">
          <ac:chgData name="Das, Gerarda" userId="dec061bf-56a5-47a0-b9f3-f749fe418ae6" providerId="ADAL" clId="{07ABAE78-42CB-4F5F-86C6-09ED37205619}" dt="2026-05-25T19:39:16.370" v="157" actId="1076"/>
          <ac:picMkLst>
            <pc:docMk/>
            <pc:sldMk cId="3779434736" sldId="1481"/>
            <ac:picMk id="3" creationId="{FCC43E2C-FA82-7B99-DDB1-68B57088D79A}"/>
          </ac:picMkLst>
        </pc:picChg>
      </pc:sldChg>
      <pc:sldChg chg="addSp modSp mod ord">
        <pc:chgData name="Das, Gerarda" userId="dec061bf-56a5-47a0-b9f3-f749fe418ae6" providerId="ADAL" clId="{07ABAE78-42CB-4F5F-86C6-09ED37205619}" dt="2026-05-25T19:00:48.346" v="103" actId="1076"/>
        <pc:sldMkLst>
          <pc:docMk/>
          <pc:sldMk cId="1201727269" sldId="1482"/>
        </pc:sldMkLst>
        <pc:picChg chg="add mod">
          <ac:chgData name="Das, Gerarda" userId="dec061bf-56a5-47a0-b9f3-f749fe418ae6" providerId="ADAL" clId="{07ABAE78-42CB-4F5F-86C6-09ED37205619}" dt="2026-05-25T19:00:48.346" v="103" actId="1076"/>
          <ac:picMkLst>
            <pc:docMk/>
            <pc:sldMk cId="1201727269" sldId="1482"/>
            <ac:picMk id="3" creationId="{CA09735F-1A45-7268-D975-3604CBCD6C35}"/>
          </ac:picMkLst>
        </pc:picChg>
      </pc:sldChg>
      <pc:sldChg chg="addSp modSp mod ord">
        <pc:chgData name="Das, Gerarda" userId="dec061bf-56a5-47a0-b9f3-f749fe418ae6" providerId="ADAL" clId="{07ABAE78-42CB-4F5F-86C6-09ED37205619}" dt="2026-05-25T18:58:58.734" v="86"/>
        <pc:sldMkLst>
          <pc:docMk/>
          <pc:sldMk cId="2904738428" sldId="1483"/>
        </pc:sldMkLst>
        <pc:picChg chg="add mod">
          <ac:chgData name="Das, Gerarda" userId="dec061bf-56a5-47a0-b9f3-f749fe418ae6" providerId="ADAL" clId="{07ABAE78-42CB-4F5F-86C6-09ED37205619}" dt="2026-05-25T18:58:58.734" v="86"/>
          <ac:picMkLst>
            <pc:docMk/>
            <pc:sldMk cId="2904738428" sldId="1483"/>
            <ac:picMk id="3" creationId="{970F4EE6-8342-BE53-7870-370FDC07F5F1}"/>
          </ac:picMkLst>
        </pc:picChg>
      </pc:sldChg>
      <pc:sldChg chg="addSp modSp mod">
        <pc:chgData name="Das, Gerarda" userId="dec061bf-56a5-47a0-b9f3-f749fe418ae6" providerId="ADAL" clId="{07ABAE78-42CB-4F5F-86C6-09ED37205619}" dt="2026-05-25T19:56:55.731" v="268" actId="1076"/>
        <pc:sldMkLst>
          <pc:docMk/>
          <pc:sldMk cId="2967928418" sldId="1511"/>
        </pc:sldMkLst>
        <pc:spChg chg="mod">
          <ac:chgData name="Das, Gerarda" userId="dec061bf-56a5-47a0-b9f3-f749fe418ae6" providerId="ADAL" clId="{07ABAE78-42CB-4F5F-86C6-09ED37205619}" dt="2026-05-25T19:54:41.750" v="199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5-25T19:56:47.251" v="264" actId="6549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5-25T19:54:22.727" v="160" actId="1076"/>
          <ac:picMkLst>
            <pc:docMk/>
            <pc:sldMk cId="2967928418" sldId="1511"/>
            <ac:picMk id="2" creationId="{CE139053-6EAF-E954-22F5-BE9F418ED7DC}"/>
          </ac:picMkLst>
        </pc:picChg>
        <pc:picChg chg="add mod">
          <ac:chgData name="Das, Gerarda" userId="dec061bf-56a5-47a0-b9f3-f749fe418ae6" providerId="ADAL" clId="{07ABAE78-42CB-4F5F-86C6-09ED37205619}" dt="2026-05-25T19:56:55.731" v="268" actId="1076"/>
          <ac:picMkLst>
            <pc:docMk/>
            <pc:sldMk cId="2967928418" sldId="1511"/>
            <ac:picMk id="9" creationId="{0CCDF252-CA82-4E59-EBC5-64A28EBB2C0F}"/>
          </ac:picMkLst>
        </pc:picChg>
      </pc:sldChg>
      <pc:sldChg chg="delSp modSp mod ord">
        <pc:chgData name="Das, Gerarda" userId="dec061bf-56a5-47a0-b9f3-f749fe418ae6" providerId="ADAL" clId="{07ABAE78-42CB-4F5F-86C6-09ED37205619}" dt="2026-05-26T09:20:40.322" v="1123"/>
        <pc:sldMkLst>
          <pc:docMk/>
          <pc:sldMk cId="1594331871" sldId="1512"/>
        </pc:sldMkLst>
        <pc:spChg chg="mod">
          <ac:chgData name="Das, Gerarda" userId="dec061bf-56a5-47a0-b9f3-f749fe418ae6" providerId="ADAL" clId="{07ABAE78-42CB-4F5F-86C6-09ED37205619}" dt="2026-05-26T08:10:50.534" v="848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as, Gerarda" userId="dec061bf-56a5-47a0-b9f3-f749fe418ae6" providerId="ADAL" clId="{07ABAE78-42CB-4F5F-86C6-09ED37205619}" dt="2026-05-26T08:10:42.863" v="846" actId="20577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5-26T08:11:03.092" v="852" actId="1076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5-26T08:11:03.092" v="852" actId="1076"/>
          <ac:spMkLst>
            <pc:docMk/>
            <pc:sldMk cId="1594331871" sldId="1512"/>
            <ac:spMk id="17" creationId="{AB86235B-CBC0-F9DB-29F4-F23367831B1B}"/>
          </ac:spMkLst>
        </pc:spChg>
        <pc:spChg chg="del">
          <ac:chgData name="Das, Gerarda" userId="dec061bf-56a5-47a0-b9f3-f749fe418ae6" providerId="ADAL" clId="{07ABAE78-42CB-4F5F-86C6-09ED37205619}" dt="2026-05-26T08:11:07.008" v="853" actId="478"/>
          <ac:spMkLst>
            <pc:docMk/>
            <pc:sldMk cId="1594331871" sldId="1512"/>
            <ac:spMk id="24" creationId="{F269C01C-BA5A-875D-2DFE-057DF84E46D9}"/>
          </ac:spMkLst>
        </pc:spChg>
        <pc:picChg chg="del">
          <ac:chgData name="Das, Gerarda" userId="dec061bf-56a5-47a0-b9f3-f749fe418ae6" providerId="ADAL" clId="{07ABAE78-42CB-4F5F-86C6-09ED37205619}" dt="2026-05-26T08:11:08.967" v="854" actId="478"/>
          <ac:picMkLst>
            <pc:docMk/>
            <pc:sldMk cId="1594331871" sldId="1512"/>
            <ac:picMk id="21" creationId="{C1A2C344-9799-3ECE-FDB5-B17FE0ED9571}"/>
          </ac:picMkLst>
        </pc:picChg>
      </pc:sldChg>
      <pc:sldChg chg="del">
        <pc:chgData name="Das, Gerarda" userId="dec061bf-56a5-47a0-b9f3-f749fe418ae6" providerId="ADAL" clId="{07ABAE78-42CB-4F5F-86C6-09ED37205619}" dt="2026-05-26T08:52:05.984" v="1121" actId="47"/>
        <pc:sldMkLst>
          <pc:docMk/>
          <pc:sldMk cId="3112181829" sldId="1515"/>
        </pc:sldMkLst>
      </pc:sldChg>
      <pc:sldChg chg="addSp delSp modSp mod ord">
        <pc:chgData name="Das, Gerarda" userId="dec061bf-56a5-47a0-b9f3-f749fe418ae6" providerId="ADAL" clId="{07ABAE78-42CB-4F5F-86C6-09ED37205619}" dt="2026-05-26T08:26:46.457" v="1114" actId="1076"/>
        <pc:sldMkLst>
          <pc:docMk/>
          <pc:sldMk cId="2946319108" sldId="1516"/>
        </pc:sldMkLst>
        <pc:spChg chg="mod">
          <ac:chgData name="Das, Gerarda" userId="dec061bf-56a5-47a0-b9f3-f749fe418ae6" providerId="ADAL" clId="{07ABAE78-42CB-4F5F-86C6-09ED37205619}" dt="2026-05-26T08:12:55.704" v="951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Das, Gerarda" userId="dec061bf-56a5-47a0-b9f3-f749fe418ae6" providerId="ADAL" clId="{07ABAE78-42CB-4F5F-86C6-09ED37205619}" dt="2026-05-26T08:12:58.299" v="952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Das, Gerarda" userId="dec061bf-56a5-47a0-b9f3-f749fe418ae6" providerId="ADAL" clId="{07ABAE78-42CB-4F5F-86C6-09ED37205619}" dt="2026-05-26T08:13:27.225" v="1010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Das, Gerarda" userId="dec061bf-56a5-47a0-b9f3-f749fe418ae6" providerId="ADAL" clId="{07ABAE78-42CB-4F5F-86C6-09ED37205619}" dt="2026-05-26T08:13:32.824" v="1011" actId="1076"/>
          <ac:spMkLst>
            <pc:docMk/>
            <pc:sldMk cId="2946319108" sldId="1516"/>
            <ac:spMk id="11" creationId="{2D5226DB-4490-ECD5-880A-CDAB0447C263}"/>
          </ac:spMkLst>
        </pc:spChg>
        <pc:spChg chg="del">
          <ac:chgData name="Das, Gerarda" userId="dec061bf-56a5-47a0-b9f3-f749fe418ae6" providerId="ADAL" clId="{07ABAE78-42CB-4F5F-86C6-09ED37205619}" dt="2026-05-26T08:13:40.270" v="1014" actId="478"/>
          <ac:spMkLst>
            <pc:docMk/>
            <pc:sldMk cId="2946319108" sldId="1516"/>
            <ac:spMk id="12" creationId="{E2476A93-B8D4-4E44-87FD-AFF601B2337C}"/>
          </ac:spMkLst>
        </pc:spChg>
        <pc:spChg chg="del">
          <ac:chgData name="Das, Gerarda" userId="dec061bf-56a5-47a0-b9f3-f749fe418ae6" providerId="ADAL" clId="{07ABAE78-42CB-4F5F-86C6-09ED37205619}" dt="2026-05-26T08:13:36.547" v="1012" actId="478"/>
          <ac:spMkLst>
            <pc:docMk/>
            <pc:sldMk cId="2946319108" sldId="1516"/>
            <ac:spMk id="13" creationId="{4985FF45-EE56-11C3-E0CC-6BBB359031C0}"/>
          </ac:spMkLst>
        </pc:spChg>
        <pc:spChg chg="del">
          <ac:chgData name="Das, Gerarda" userId="dec061bf-56a5-47a0-b9f3-f749fe418ae6" providerId="ADAL" clId="{07ABAE78-42CB-4F5F-86C6-09ED37205619}" dt="2026-05-26T08:13:43.732" v="1017" actId="478"/>
          <ac:spMkLst>
            <pc:docMk/>
            <pc:sldMk cId="2946319108" sldId="1516"/>
            <ac:spMk id="14" creationId="{B7594A3B-3117-84CE-C300-FB96E5ED269D}"/>
          </ac:spMkLst>
        </pc:spChg>
        <pc:spChg chg="del">
          <ac:chgData name="Das, Gerarda" userId="dec061bf-56a5-47a0-b9f3-f749fe418ae6" providerId="ADAL" clId="{07ABAE78-42CB-4F5F-86C6-09ED37205619}" dt="2026-05-26T08:13:43.173" v="1016" actId="478"/>
          <ac:spMkLst>
            <pc:docMk/>
            <pc:sldMk cId="2946319108" sldId="1516"/>
            <ac:spMk id="15" creationId="{6EA1F8B7-D4BC-D8B0-E6FD-F33ECB45A1DD}"/>
          </ac:spMkLst>
        </pc:spChg>
        <pc:spChg chg="del">
          <ac:chgData name="Das, Gerarda" userId="dec061bf-56a5-47a0-b9f3-f749fe418ae6" providerId="ADAL" clId="{07ABAE78-42CB-4F5F-86C6-09ED37205619}" dt="2026-05-26T08:13:37.127" v="1013" actId="478"/>
          <ac:spMkLst>
            <pc:docMk/>
            <pc:sldMk cId="2946319108" sldId="1516"/>
            <ac:spMk id="18" creationId="{85D7DD60-F4AA-AD34-A265-146B167D02FE}"/>
          </ac:spMkLst>
        </pc:spChg>
        <pc:spChg chg="del">
          <ac:chgData name="Das, Gerarda" userId="dec061bf-56a5-47a0-b9f3-f749fe418ae6" providerId="ADAL" clId="{07ABAE78-42CB-4F5F-86C6-09ED37205619}" dt="2026-05-26T08:13:41.018" v="1015" actId="478"/>
          <ac:spMkLst>
            <pc:docMk/>
            <pc:sldMk cId="2946319108" sldId="1516"/>
            <ac:spMk id="19" creationId="{40542B69-6D97-5F24-63E3-ABE36EA69A27}"/>
          </ac:spMkLst>
        </pc:spChg>
        <pc:grpChg chg="add del mod">
          <ac:chgData name="Das, Gerarda" userId="dec061bf-56a5-47a0-b9f3-f749fe418ae6" providerId="ADAL" clId="{07ABAE78-42CB-4F5F-86C6-09ED37205619}" dt="2026-05-26T08:26:14.542" v="1107" actId="165"/>
          <ac:grpSpMkLst>
            <pc:docMk/>
            <pc:sldMk cId="2946319108" sldId="1516"/>
            <ac:grpSpMk id="38" creationId="{EA53E44F-D7F9-DA0B-F2E4-9FD8409F9D41}"/>
          </ac:grpSpMkLst>
        </pc:grpChg>
        <pc:grpChg chg="add mod">
          <ac:chgData name="Das, Gerarda" userId="dec061bf-56a5-47a0-b9f3-f749fe418ae6" providerId="ADAL" clId="{07ABAE78-42CB-4F5F-86C6-09ED37205619}" dt="2026-05-26T08:26:46.457" v="1114" actId="1076"/>
          <ac:grpSpMkLst>
            <pc:docMk/>
            <pc:sldMk cId="2946319108" sldId="1516"/>
            <ac:grpSpMk id="39" creationId="{00BEEABC-9317-A5FA-E9A6-0E4261302BB5}"/>
          </ac:grpSpMkLst>
        </pc:grpChg>
        <pc:picChg chg="add mod">
          <ac:chgData name="Das, Gerarda" userId="dec061bf-56a5-47a0-b9f3-f749fe418ae6" providerId="ADAL" clId="{07ABAE78-42CB-4F5F-86C6-09ED37205619}" dt="2026-05-26T08:14:52.914" v="1028" actId="1076"/>
          <ac:picMkLst>
            <pc:docMk/>
            <pc:sldMk cId="2946319108" sldId="1516"/>
            <ac:picMk id="23" creationId="{A0DE36AB-E727-4009-D510-16890436A63D}"/>
          </ac:picMkLst>
        </pc:picChg>
        <pc:picChg chg="add del mod modCrop">
          <ac:chgData name="Das, Gerarda" userId="dec061bf-56a5-47a0-b9f3-f749fe418ae6" providerId="ADAL" clId="{07ABAE78-42CB-4F5F-86C6-09ED37205619}" dt="2026-05-26T08:24:25.588" v="1073" actId="478"/>
          <ac:picMkLst>
            <pc:docMk/>
            <pc:sldMk cId="2946319108" sldId="1516"/>
            <ac:picMk id="26" creationId="{80883C55-8361-F88F-4636-400C87498FA6}"/>
          </ac:picMkLst>
        </pc:picChg>
        <pc:picChg chg="add del mod">
          <ac:chgData name="Das, Gerarda" userId="dec061bf-56a5-47a0-b9f3-f749fe418ae6" providerId="ADAL" clId="{07ABAE78-42CB-4F5F-86C6-09ED37205619}" dt="2026-05-26T08:24:31.620" v="1074" actId="478"/>
          <ac:picMkLst>
            <pc:docMk/>
            <pc:sldMk cId="2946319108" sldId="1516"/>
            <ac:picMk id="30" creationId="{F95EE447-5CC4-AC8F-DFCC-4EBCC8D12356}"/>
          </ac:picMkLst>
        </pc:picChg>
        <pc:picChg chg="add del mod">
          <ac:chgData name="Das, Gerarda" userId="dec061bf-56a5-47a0-b9f3-f749fe418ae6" providerId="ADAL" clId="{07ABAE78-42CB-4F5F-86C6-09ED37205619}" dt="2026-05-26T08:24:32.226" v="1075" actId="478"/>
          <ac:picMkLst>
            <pc:docMk/>
            <pc:sldMk cId="2946319108" sldId="1516"/>
            <ac:picMk id="32" creationId="{4664A239-538D-F80F-1FEF-9DFC032446A4}"/>
          </ac:picMkLst>
        </pc:picChg>
        <pc:picChg chg="add mod modCrop">
          <ac:chgData name="Das, Gerarda" userId="dec061bf-56a5-47a0-b9f3-f749fe418ae6" providerId="ADAL" clId="{07ABAE78-42CB-4F5F-86C6-09ED37205619}" dt="2026-05-26T08:25:47.714" v="1100" actId="1076"/>
          <ac:picMkLst>
            <pc:docMk/>
            <pc:sldMk cId="2946319108" sldId="1516"/>
            <ac:picMk id="34" creationId="{AE4DE829-DB96-252A-9D93-367EAB0944DA}"/>
          </ac:picMkLst>
        </pc:picChg>
        <pc:picChg chg="add mod topLvl modCrop">
          <ac:chgData name="Das, Gerarda" userId="dec061bf-56a5-47a0-b9f3-f749fe418ae6" providerId="ADAL" clId="{07ABAE78-42CB-4F5F-86C6-09ED37205619}" dt="2026-05-26T08:26:35.463" v="1111" actId="164"/>
          <ac:picMkLst>
            <pc:docMk/>
            <pc:sldMk cId="2946319108" sldId="1516"/>
            <ac:picMk id="36" creationId="{2AF6B646-F580-AC48-F070-C7C04C88ECA1}"/>
          </ac:picMkLst>
        </pc:picChg>
        <pc:picChg chg="add mod topLvl modCrop">
          <ac:chgData name="Das, Gerarda" userId="dec061bf-56a5-47a0-b9f3-f749fe418ae6" providerId="ADAL" clId="{07ABAE78-42CB-4F5F-86C6-09ED37205619}" dt="2026-05-26T08:26:35.463" v="1111" actId="164"/>
          <ac:picMkLst>
            <pc:docMk/>
            <pc:sldMk cId="2946319108" sldId="1516"/>
            <ac:picMk id="37" creationId="{FFDF80AF-45B5-D1A9-DBA4-15502A4F13E4}"/>
          </ac:picMkLst>
        </pc:picChg>
        <pc:cxnChg chg="mod">
          <ac:chgData name="Das, Gerarda" userId="dec061bf-56a5-47a0-b9f3-f749fe418ae6" providerId="ADAL" clId="{07ABAE78-42CB-4F5F-86C6-09ED37205619}" dt="2026-05-26T08:14:57.530" v="1029" actId="14100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07ABAE78-42CB-4F5F-86C6-09ED37205619}" dt="2026-05-26T08:13:27.225" v="1010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Sp modSp mod ord">
        <pc:chgData name="Das, Gerarda" userId="dec061bf-56a5-47a0-b9f3-f749fe418ae6" providerId="ADAL" clId="{07ABAE78-42CB-4F5F-86C6-09ED37205619}" dt="2026-05-26T09:20:40.322" v="1123"/>
        <pc:sldMkLst>
          <pc:docMk/>
          <pc:sldMk cId="1558478133" sldId="1532"/>
        </pc:sldMkLst>
        <pc:spChg chg="mod">
          <ac:chgData name="Das, Gerarda" userId="dec061bf-56a5-47a0-b9f3-f749fe418ae6" providerId="ADAL" clId="{07ABAE78-42CB-4F5F-86C6-09ED37205619}" dt="2026-05-26T08:09:24.572" v="843" actId="14100"/>
          <ac:spMkLst>
            <pc:docMk/>
            <pc:sldMk cId="1558478133" sldId="1532"/>
            <ac:spMk id="10" creationId="{EC0CC1D0-FE60-F840-73E9-0CE7E683D1F2}"/>
          </ac:spMkLst>
        </pc:spChg>
        <pc:spChg chg="mod">
          <ac:chgData name="Das, Gerarda" userId="dec061bf-56a5-47a0-b9f3-f749fe418ae6" providerId="ADAL" clId="{07ABAE78-42CB-4F5F-86C6-09ED37205619}" dt="2026-05-26T08:09:29.871" v="844" actId="1076"/>
          <ac:spMkLst>
            <pc:docMk/>
            <pc:sldMk cId="1558478133" sldId="1532"/>
            <ac:spMk id="11" creationId="{CD78B488-E032-3F3E-C334-FB96F8D71FB2}"/>
          </ac:spMkLst>
        </pc:spChg>
        <pc:spChg chg="mod">
          <ac:chgData name="Das, Gerarda" userId="dec061bf-56a5-47a0-b9f3-f749fe418ae6" providerId="ADAL" clId="{07ABAE78-42CB-4F5F-86C6-09ED37205619}" dt="2026-05-26T08:08:27.216" v="820" actId="1076"/>
          <ac:spMkLst>
            <pc:docMk/>
            <pc:sldMk cId="1558478133" sldId="1532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5-26T08:08:42.905" v="827" actId="1037"/>
          <ac:spMkLst>
            <pc:docMk/>
            <pc:sldMk cId="1558478133" sldId="1532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5-26T08:08:49.835" v="828" actId="14100"/>
          <ac:spMkLst>
            <pc:docMk/>
            <pc:sldMk cId="1558478133" sldId="1532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5-26T08:09:00.601" v="836" actId="1035"/>
          <ac:spMkLst>
            <pc:docMk/>
            <pc:sldMk cId="1558478133" sldId="1532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5-26T08:09:19.562" v="842" actId="14100"/>
          <ac:spMkLst>
            <pc:docMk/>
            <pc:sldMk cId="1558478133" sldId="1532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5-26T08:08:42.905" v="827" actId="1037"/>
          <ac:spMkLst>
            <pc:docMk/>
            <pc:sldMk cId="1558478133" sldId="1532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5-26T08:08:32.655" v="821" actId="14100"/>
          <ac:spMkLst>
            <pc:docMk/>
            <pc:sldMk cId="1558478133" sldId="1532"/>
            <ac:spMk id="19" creationId="{40542B69-6D97-5F24-63E3-ABE36EA69A27}"/>
          </ac:spMkLst>
        </pc:spChg>
        <pc:spChg chg="del">
          <ac:chgData name="Das, Gerarda" userId="dec061bf-56a5-47a0-b9f3-f749fe418ae6" providerId="ADAL" clId="{07ABAE78-42CB-4F5F-86C6-09ED37205619}" dt="2026-05-26T08:09:12.297" v="840" actId="478"/>
          <ac:spMkLst>
            <pc:docMk/>
            <pc:sldMk cId="1558478133" sldId="1532"/>
            <ac:spMk id="29" creationId="{00D6C05D-142F-4A1A-B215-7277EA9FFA84}"/>
          </ac:spMkLst>
        </pc:spChg>
        <pc:picChg chg="mod">
          <ac:chgData name="Das, Gerarda" userId="dec061bf-56a5-47a0-b9f3-f749fe418ae6" providerId="ADAL" clId="{07ABAE78-42CB-4F5F-86C6-09ED37205619}" dt="2026-05-26T08:09:08.681" v="838" actId="1076"/>
          <ac:picMkLst>
            <pc:docMk/>
            <pc:sldMk cId="1558478133" sldId="1532"/>
            <ac:picMk id="21" creationId="{55BEE1EA-08D9-E1A4-664B-2DDB47A90B75}"/>
          </ac:picMkLst>
        </pc:picChg>
        <pc:picChg chg="mod">
          <ac:chgData name="Das, Gerarda" userId="dec061bf-56a5-47a0-b9f3-f749fe418ae6" providerId="ADAL" clId="{07ABAE78-42CB-4F5F-86C6-09ED37205619}" dt="2026-05-26T08:09:10.132" v="839" actId="1076"/>
          <ac:picMkLst>
            <pc:docMk/>
            <pc:sldMk cId="1558478133" sldId="1532"/>
            <ac:picMk id="26" creationId="{BE0F6640-DA8F-DF2E-C725-71655B7FA6A6}"/>
          </ac:picMkLst>
        </pc:picChg>
        <pc:picChg chg="mod">
          <ac:chgData name="Das, Gerarda" userId="dec061bf-56a5-47a0-b9f3-f749fe418ae6" providerId="ADAL" clId="{07ABAE78-42CB-4F5F-86C6-09ED37205619}" dt="2026-05-26T08:09:05.682" v="837" actId="14100"/>
          <ac:picMkLst>
            <pc:docMk/>
            <pc:sldMk cId="1558478133" sldId="1532"/>
            <ac:picMk id="28" creationId="{2D6857FA-A527-9C35-DA74-B4C18E91DE8B}"/>
          </ac:picMkLst>
        </pc:picChg>
      </pc:sldChg>
      <pc:sldChg chg="addSp modSp mod">
        <pc:chgData name="Das, Gerarda" userId="dec061bf-56a5-47a0-b9f3-f749fe418ae6" providerId="ADAL" clId="{07ABAE78-42CB-4F5F-86C6-09ED37205619}" dt="2026-05-25T20:06:51.983" v="572" actId="115"/>
        <pc:sldMkLst>
          <pc:docMk/>
          <pc:sldMk cId="591817552" sldId="1533"/>
        </pc:sldMkLst>
        <pc:spChg chg="mod">
          <ac:chgData name="Das, Gerarda" userId="dec061bf-56a5-47a0-b9f3-f749fe418ae6" providerId="ADAL" clId="{07ABAE78-42CB-4F5F-86C6-09ED37205619}" dt="2026-05-25T20:06:07.506" v="487" actId="115"/>
          <ac:spMkLst>
            <pc:docMk/>
            <pc:sldMk cId="591817552" sldId="1533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5-25T20:06:51.983" v="572" actId="115"/>
          <ac:spMkLst>
            <pc:docMk/>
            <pc:sldMk cId="591817552" sldId="1533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5-25T20:03:44.060" v="419" actId="1076"/>
          <ac:picMkLst>
            <pc:docMk/>
            <pc:sldMk cId="591817552" sldId="1533"/>
            <ac:picMk id="8" creationId="{911AE2CB-22DD-8230-65DF-2D7E7A88D68B}"/>
          </ac:picMkLst>
        </pc:picChg>
        <pc:picChg chg="add mod">
          <ac:chgData name="Das, Gerarda" userId="dec061bf-56a5-47a0-b9f3-f749fe418ae6" providerId="ADAL" clId="{07ABAE78-42CB-4F5F-86C6-09ED37205619}" dt="2026-05-25T20:06:49.942" v="571" actId="1076"/>
          <ac:picMkLst>
            <pc:docMk/>
            <pc:sldMk cId="591817552" sldId="1533"/>
            <ac:picMk id="18" creationId="{B7E9A02C-67A5-2B88-A082-AB420E68E9FE}"/>
          </ac:picMkLst>
        </pc:picChg>
      </pc:sldChg>
      <pc:sldChg chg="addSp modSp mod">
        <pc:chgData name="Das, Gerarda" userId="dec061bf-56a5-47a0-b9f3-f749fe418ae6" providerId="ADAL" clId="{07ABAE78-42CB-4F5F-86C6-09ED37205619}" dt="2026-05-25T20:02:34.365" v="413" actId="115"/>
        <pc:sldMkLst>
          <pc:docMk/>
          <pc:sldMk cId="1449007428" sldId="1534"/>
        </pc:sldMkLst>
        <pc:spChg chg="mod">
          <ac:chgData name="Das, Gerarda" userId="dec061bf-56a5-47a0-b9f3-f749fe418ae6" providerId="ADAL" clId="{07ABAE78-42CB-4F5F-86C6-09ED37205619}" dt="2026-05-25T19:58:29.776" v="341" actId="115"/>
          <ac:spMkLst>
            <pc:docMk/>
            <pc:sldMk cId="1449007428" sldId="1534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5-25T20:02:34.365" v="413" actId="115"/>
          <ac:spMkLst>
            <pc:docMk/>
            <pc:sldMk cId="1449007428" sldId="1534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5-25T19:57:41.023" v="272" actId="1076"/>
          <ac:picMkLst>
            <pc:docMk/>
            <pc:sldMk cId="1449007428" sldId="1534"/>
            <ac:picMk id="8" creationId="{2FC3BF04-6B56-5302-7042-1A67A2E82BE0}"/>
          </ac:picMkLst>
        </pc:picChg>
        <pc:picChg chg="add mod modCrop">
          <ac:chgData name="Das, Gerarda" userId="dec061bf-56a5-47a0-b9f3-f749fe418ae6" providerId="ADAL" clId="{07ABAE78-42CB-4F5F-86C6-09ED37205619}" dt="2026-05-25T20:02:06.265" v="348" actId="1076"/>
          <ac:picMkLst>
            <pc:docMk/>
            <pc:sldMk cId="1449007428" sldId="1534"/>
            <ac:picMk id="18" creationId="{E71D3F4E-52AA-E75E-6099-2D6EE2DBC63C}"/>
          </ac:picMkLst>
        </pc:picChg>
      </pc:sldChg>
      <pc:sldChg chg="addSp modSp mod">
        <pc:chgData name="Das, Gerarda" userId="dec061bf-56a5-47a0-b9f3-f749fe418ae6" providerId="ADAL" clId="{07ABAE78-42CB-4F5F-86C6-09ED37205619}" dt="2026-05-25T20:08:12.503" v="644" actId="6549"/>
        <pc:sldMkLst>
          <pc:docMk/>
          <pc:sldMk cId="2054854480" sldId="1535"/>
        </pc:sldMkLst>
        <pc:spChg chg="mod">
          <ac:chgData name="Das, Gerarda" userId="dec061bf-56a5-47a0-b9f3-f749fe418ae6" providerId="ADAL" clId="{07ABAE78-42CB-4F5F-86C6-09ED37205619}" dt="2026-05-25T20:08:12.503" v="644" actId="6549"/>
          <ac:spMkLst>
            <pc:docMk/>
            <pc:sldMk cId="2054854480" sldId="1535"/>
            <ac:spMk id="35" creationId="{37104C51-0232-62ED-4C6F-1447D06633EE}"/>
          </ac:spMkLst>
        </pc:spChg>
        <pc:picChg chg="add mod">
          <ac:chgData name="Das, Gerarda" userId="dec061bf-56a5-47a0-b9f3-f749fe418ae6" providerId="ADAL" clId="{07ABAE78-42CB-4F5F-86C6-09ED37205619}" dt="2026-05-25T20:07:28.838" v="576" actId="1076"/>
          <ac:picMkLst>
            <pc:docMk/>
            <pc:sldMk cId="2054854480" sldId="1535"/>
            <ac:picMk id="2" creationId="{78527052-F41D-92C7-2398-0612775299DF}"/>
          </ac:picMkLst>
        </pc:picChg>
      </pc:sldChg>
      <pc:sldChg chg="modSp mod">
        <pc:chgData name="Das, Gerarda" userId="dec061bf-56a5-47a0-b9f3-f749fe418ae6" providerId="ADAL" clId="{07ABAE78-42CB-4F5F-86C6-09ED37205619}" dt="2026-05-26T08:07:33.389" v="816" actId="20577"/>
        <pc:sldMkLst>
          <pc:docMk/>
          <pc:sldMk cId="51459683" sldId="1537"/>
        </pc:sldMkLst>
        <pc:spChg chg="mod">
          <ac:chgData name="Das, Gerarda" userId="dec061bf-56a5-47a0-b9f3-f749fe418ae6" providerId="ADAL" clId="{07ABAE78-42CB-4F5F-86C6-09ED37205619}" dt="2026-05-26T08:07:33.389" v="816" actId="20577"/>
          <ac:spMkLst>
            <pc:docMk/>
            <pc:sldMk cId="51459683" sldId="1537"/>
            <ac:spMk id="35" creationId="{37104C51-0232-62ED-4C6F-1447D06633EE}"/>
          </ac:spMkLst>
        </pc:spChg>
        <pc:picChg chg="mod">
          <ac:chgData name="Das, Gerarda" userId="dec061bf-56a5-47a0-b9f3-f749fe418ae6" providerId="ADAL" clId="{07ABAE78-42CB-4F5F-86C6-09ED37205619}" dt="2026-05-26T08:07:19.549" v="811" actId="1076"/>
          <ac:picMkLst>
            <pc:docMk/>
            <pc:sldMk cId="51459683" sldId="1537"/>
            <ac:picMk id="2" creationId="{2CD3742E-FDCB-EACC-F215-AE079F328C30}"/>
          </ac:picMkLst>
        </pc:picChg>
      </pc:sldChg>
      <pc:sldChg chg="addSp modSp del mod">
        <pc:chgData name="Das, Gerarda" userId="dec061bf-56a5-47a0-b9f3-f749fe418ae6" providerId="ADAL" clId="{07ABAE78-42CB-4F5F-86C6-09ED37205619}" dt="2026-05-26T08:52:04.386" v="1120" actId="47"/>
        <pc:sldMkLst>
          <pc:docMk/>
          <pc:sldMk cId="2497339276" sldId="1538"/>
        </pc:sldMkLst>
        <pc:spChg chg="add mod">
          <ac:chgData name="Das, Gerarda" userId="dec061bf-56a5-47a0-b9f3-f749fe418ae6" providerId="ADAL" clId="{07ABAE78-42CB-4F5F-86C6-09ED37205619}" dt="2026-05-26T08:11:46.081" v="922" actId="1076"/>
          <ac:spMkLst>
            <pc:docMk/>
            <pc:sldMk cId="2497339276" sldId="1538"/>
            <ac:spMk id="4" creationId="{B2B6C8C9-5CFE-BF72-65D0-A0E8A698A616}"/>
          </ac:spMkLst>
        </pc:spChg>
      </pc:sldChg>
      <pc:sldChg chg="modSp mod">
        <pc:chgData name="Das, Gerarda" userId="dec061bf-56a5-47a0-b9f3-f749fe418ae6" providerId="ADAL" clId="{07ABAE78-42CB-4F5F-86C6-09ED37205619}" dt="2026-05-26T08:05:55.425" v="743" actId="404"/>
        <pc:sldMkLst>
          <pc:docMk/>
          <pc:sldMk cId="932569914" sldId="1539"/>
        </pc:sldMkLst>
        <pc:spChg chg="mod">
          <ac:chgData name="Das, Gerarda" userId="dec061bf-56a5-47a0-b9f3-f749fe418ae6" providerId="ADAL" clId="{07ABAE78-42CB-4F5F-86C6-09ED37205619}" dt="2026-05-26T08:05:55.425" v="743" actId="404"/>
          <ac:spMkLst>
            <pc:docMk/>
            <pc:sldMk cId="932569914" sldId="1539"/>
            <ac:spMk id="35" creationId="{37104C51-0232-62ED-4C6F-1447D06633EE}"/>
          </ac:spMkLst>
        </pc:spChg>
      </pc:sldChg>
      <pc:sldChg chg="add del">
        <pc:chgData name="Das, Gerarda" userId="dec061bf-56a5-47a0-b9f3-f749fe418ae6" providerId="ADAL" clId="{07ABAE78-42CB-4F5F-86C6-09ED37205619}" dt="2026-05-25T19:33:37.077" v="129"/>
        <pc:sldMkLst>
          <pc:docMk/>
          <pc:sldMk cId="2286607991" sldId="1540"/>
        </pc:sldMkLst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F8A864A6-18CA-458F-B94E-FBF7ADA906FF}"/>
    <pc:docChg chg="modSld">
      <pc:chgData name="Vrielink, Francis" userId="3d258d00-cfd8-41c5-9f04-1a5a39faef2f" providerId="ADAL" clId="{F8A864A6-18CA-458F-B94E-FBF7ADA906FF}" dt="2026-04-15T11:53:41.325" v="26" actId="20577"/>
      <pc:docMkLst>
        <pc:docMk/>
      </pc:docMkLst>
      <pc:sldChg chg="modSp mod">
        <pc:chgData name="Vrielink, Francis" userId="3d258d00-cfd8-41c5-9f04-1a5a39faef2f" providerId="ADAL" clId="{F8A864A6-18CA-458F-B94E-FBF7ADA906FF}" dt="2026-04-15T11:53:41.325" v="26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595F4963-9E3B-40FD-BE2C-72B08A57CFCE}"/>
    <pc:docChg chg="custSel addSld delSld modSld sldOrd modSection">
      <pc:chgData name="Vrielink, Francis" userId="3d258d00-cfd8-41c5-9f04-1a5a39faef2f" providerId="ADAL" clId="{595F4963-9E3B-40FD-BE2C-72B08A57CFCE}" dt="2026-05-24T15:17:30.544" v="1319" actId="207"/>
      <pc:docMkLst>
        <pc:docMk/>
      </pc:docMkLst>
      <pc:sldChg chg="addSp modSp mod">
        <pc:chgData name="Vrielink, Francis" userId="3d258d00-cfd8-41c5-9f04-1a5a39faef2f" providerId="ADAL" clId="{595F4963-9E3B-40FD-BE2C-72B08A57CFCE}" dt="2026-05-24T15:17:30.544" v="1319" actId="207"/>
        <pc:sldMkLst>
          <pc:docMk/>
          <pc:sldMk cId="1671649065" sldId="934"/>
        </pc:sldMkLst>
        <pc:spChg chg="add mod">
          <ac:chgData name="Vrielink, Francis" userId="3d258d00-cfd8-41c5-9f04-1a5a39faef2f" providerId="ADAL" clId="{595F4963-9E3B-40FD-BE2C-72B08A57CFCE}" dt="2026-05-24T15:17:30.544" v="1319" actId="207"/>
          <ac:spMkLst>
            <pc:docMk/>
            <pc:sldMk cId="1671649065" sldId="934"/>
            <ac:spMk id="3" creationId="{F233BD96-3A94-A0AF-D4FB-B4A5E6439EBD}"/>
          </ac:spMkLst>
        </pc:spChg>
      </pc:sldChg>
      <pc:sldChg chg="addSp modSp mod modNotesTx">
        <pc:chgData name="Vrielink, Francis" userId="3d258d00-cfd8-41c5-9f04-1a5a39faef2f" providerId="ADAL" clId="{595F4963-9E3B-40FD-BE2C-72B08A57CFCE}" dt="2026-05-22T15:24:16.168" v="491" actId="1076"/>
        <pc:sldMkLst>
          <pc:docMk/>
          <pc:sldMk cId="2189114603" sldId="1437"/>
        </pc:sldMkLst>
        <pc:spChg chg="add mod">
          <ac:chgData name="Vrielink, Francis" userId="3d258d00-cfd8-41c5-9f04-1a5a39faef2f" providerId="ADAL" clId="{595F4963-9E3B-40FD-BE2C-72B08A57CFCE}" dt="2026-05-22T15:24:16.168" v="491" actId="1076"/>
          <ac:spMkLst>
            <pc:docMk/>
            <pc:sldMk cId="2189114603" sldId="1437"/>
            <ac:spMk id="5" creationId="{283A8E32-AB09-8740-5142-28E173D5A958}"/>
          </ac:spMkLst>
        </pc:spChg>
      </pc:sldChg>
      <pc:sldChg chg="modSp mod">
        <pc:chgData name="Vrielink, Francis" userId="3d258d00-cfd8-41c5-9f04-1a5a39faef2f" providerId="ADAL" clId="{595F4963-9E3B-40FD-BE2C-72B08A57CFCE}" dt="2026-05-22T15:24:28.091" v="507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595F4963-9E3B-40FD-BE2C-72B08A57CFCE}" dt="2026-05-22T15:24:28.091" v="507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4:50.013" v="519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595F4963-9E3B-40FD-BE2C-72B08A57CFCE}" dt="2026-05-22T15:24:50.013" v="519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4:55.694" v="528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595F4963-9E3B-40FD-BE2C-72B08A57CFCE}" dt="2026-05-22T15:24:55.694" v="528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5:03.511" v="537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595F4963-9E3B-40FD-BE2C-72B08A57CFCE}" dt="2026-05-22T15:25:03.511" v="537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5:15.043" v="549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595F4963-9E3B-40FD-BE2C-72B08A57CFCE}" dt="2026-05-22T15:25:15.043" v="549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5:22.773" v="560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595F4963-9E3B-40FD-BE2C-72B08A57CFCE}" dt="2026-05-22T15:25:22.773" v="560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5:57.066" v="575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595F4963-9E3B-40FD-BE2C-72B08A57CFCE}" dt="2026-05-22T15:25:57.066" v="575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6:01.758" v="583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595F4963-9E3B-40FD-BE2C-72B08A57CFCE}" dt="2026-05-22T15:26:01.758" v="583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6:09.133" v="597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595F4963-9E3B-40FD-BE2C-72B08A57CFCE}" dt="2026-05-22T15:26:09.133" v="597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5:26:14.850" v="605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595F4963-9E3B-40FD-BE2C-72B08A57CFCE}" dt="2026-05-22T15:26:14.850" v="605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95F4963-9E3B-40FD-BE2C-72B08A57CFCE}" dt="2026-05-22T17:06:25.124" v="631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595F4963-9E3B-40FD-BE2C-72B08A57CFCE}" dt="2026-05-22T17:05:53.764" v="611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595F4963-9E3B-40FD-BE2C-72B08A57CFCE}" dt="2026-05-22T17:05:59.119" v="620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595F4963-9E3B-40FD-BE2C-72B08A57CFCE}" dt="2026-05-22T17:06:25.124" v="631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595F4963-9E3B-40FD-BE2C-72B08A57CFCE}" dt="2026-05-22T17:06:03.328" v="626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Vrielink, Francis" userId="3d258d00-cfd8-41c5-9f04-1a5a39faef2f" providerId="ADAL" clId="{595F4963-9E3B-40FD-BE2C-72B08A57CFCE}" dt="2026-05-22T17:12:09.559" v="849" actId="1076"/>
        <pc:sldMkLst>
          <pc:docMk/>
          <pc:sldMk cId="1594331871" sldId="1512"/>
        </pc:sldMkLst>
        <pc:spChg chg="mod">
          <ac:chgData name="Vrielink, Francis" userId="3d258d00-cfd8-41c5-9f04-1a5a39faef2f" providerId="ADAL" clId="{595F4963-9E3B-40FD-BE2C-72B08A57CFCE}" dt="2026-05-22T17:11:39.868" v="838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595F4963-9E3B-40FD-BE2C-72B08A57CFCE}" dt="2026-05-22T17:12:07.409" v="848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595F4963-9E3B-40FD-BE2C-72B08A57CFCE}" dt="2026-05-22T17:12:09.559" v="849" actId="1076"/>
          <ac:spMkLst>
            <pc:docMk/>
            <pc:sldMk cId="1594331871" sldId="1512"/>
            <ac:spMk id="17" creationId="{AB86235B-CBC0-F9DB-29F4-F23367831B1B}"/>
          </ac:spMkLst>
        </pc:spChg>
      </pc:sldChg>
      <pc:sldChg chg="addSp delSp modSp mod ord">
        <pc:chgData name="Vrielink, Francis" userId="3d258d00-cfd8-41c5-9f04-1a5a39faef2f" providerId="ADAL" clId="{595F4963-9E3B-40FD-BE2C-72B08A57CFCE}" dt="2026-05-22T17:39:39.387" v="1313"/>
        <pc:sldMkLst>
          <pc:docMk/>
          <pc:sldMk cId="3112181829" sldId="1515"/>
        </pc:sldMkLst>
        <pc:spChg chg="mod">
          <ac:chgData name="Vrielink, Francis" userId="3d258d00-cfd8-41c5-9f04-1a5a39faef2f" providerId="ADAL" clId="{595F4963-9E3B-40FD-BE2C-72B08A57CFCE}" dt="2026-05-22T17:31:10.961" v="1022" actId="107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595F4963-9E3B-40FD-BE2C-72B08A57CFCE}" dt="2026-05-22T17:32:26.998" v="1063" actId="107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595F4963-9E3B-40FD-BE2C-72B08A57CFCE}" dt="2026-05-22T17:33:47.445" v="1144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Vrielink, Francis" userId="3d258d00-cfd8-41c5-9f04-1a5a39faef2f" providerId="ADAL" clId="{595F4963-9E3B-40FD-BE2C-72B08A57CFCE}" dt="2026-05-22T17:33:50.668" v="1145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595F4963-9E3B-40FD-BE2C-72B08A57CFCE}" dt="2026-05-22T17:32:46.245" v="1067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595F4963-9E3B-40FD-BE2C-72B08A57CFCE}" dt="2026-05-22T17:33:19.479" v="1118" actId="14100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Vrielink, Francis" userId="3d258d00-cfd8-41c5-9f04-1a5a39faef2f" providerId="ADAL" clId="{595F4963-9E3B-40FD-BE2C-72B08A57CFCE}" dt="2026-05-22T17:32:13.706" v="1059" actId="14100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Vrielink, Francis" userId="3d258d00-cfd8-41c5-9f04-1a5a39faef2f" providerId="ADAL" clId="{595F4963-9E3B-40FD-BE2C-72B08A57CFCE}" dt="2026-05-22T17:31:05.927" v="1020" actId="14100"/>
          <ac:spMkLst>
            <pc:docMk/>
            <pc:sldMk cId="3112181829" sldId="1515"/>
            <ac:spMk id="19" creationId="{40542B69-6D97-5F24-63E3-ABE36EA69A27}"/>
          </ac:spMkLst>
        </pc:spChg>
        <pc:spChg chg="add mod">
          <ac:chgData name="Vrielink, Francis" userId="3d258d00-cfd8-41c5-9f04-1a5a39faef2f" providerId="ADAL" clId="{595F4963-9E3B-40FD-BE2C-72B08A57CFCE}" dt="2026-05-22T17:35:39.811" v="1172" actId="14100"/>
          <ac:spMkLst>
            <pc:docMk/>
            <pc:sldMk cId="3112181829" sldId="1515"/>
            <ac:spMk id="29" creationId="{083045A0-D197-2FD4-C2D9-B78D44E10974}"/>
          </ac:spMkLst>
        </pc:spChg>
        <pc:picChg chg="add mod">
          <ac:chgData name="Vrielink, Francis" userId="3d258d00-cfd8-41c5-9f04-1a5a39faef2f" providerId="ADAL" clId="{595F4963-9E3B-40FD-BE2C-72B08A57CFCE}" dt="2026-05-22T17:34:02.447" v="1153" actId="1076"/>
          <ac:picMkLst>
            <pc:docMk/>
            <pc:sldMk cId="3112181829" sldId="1515"/>
            <ac:picMk id="25" creationId="{74D9AB25-EF06-8EA8-DC54-6F46575318C8}"/>
          </ac:picMkLst>
        </pc:picChg>
        <pc:picChg chg="add mod">
          <ac:chgData name="Vrielink, Francis" userId="3d258d00-cfd8-41c5-9f04-1a5a39faef2f" providerId="ADAL" clId="{595F4963-9E3B-40FD-BE2C-72B08A57CFCE}" dt="2026-05-22T17:35:23.378" v="1167" actId="1076"/>
          <ac:picMkLst>
            <pc:docMk/>
            <pc:sldMk cId="3112181829" sldId="1515"/>
            <ac:picMk id="28" creationId="{044A6EBC-14C2-D94B-4C7C-32F0DF39DB73}"/>
          </ac:picMkLst>
        </pc:picChg>
      </pc:sldChg>
      <pc:sldChg chg="del">
        <pc:chgData name="Vrielink, Francis" userId="3d258d00-cfd8-41c5-9f04-1a5a39faef2f" providerId="ADAL" clId="{595F4963-9E3B-40FD-BE2C-72B08A57CFCE}" dt="2026-05-22T17:16:42.372" v="921" actId="47"/>
        <pc:sldMkLst>
          <pc:docMk/>
          <pc:sldMk cId="1530054038" sldId="1519"/>
        </pc:sldMkLst>
      </pc:sldChg>
      <pc:sldChg chg="del">
        <pc:chgData name="Vrielink, Francis" userId="3d258d00-cfd8-41c5-9f04-1a5a39faef2f" providerId="ADAL" clId="{595F4963-9E3B-40FD-BE2C-72B08A57CFCE}" dt="2026-05-22T17:16:40.469" v="920" actId="47"/>
        <pc:sldMkLst>
          <pc:docMk/>
          <pc:sldMk cId="3006462251" sldId="1520"/>
        </pc:sldMkLst>
      </pc:sldChg>
      <pc:sldChg chg="modSp add mod">
        <pc:chgData name="Vrielink, Francis" userId="3d258d00-cfd8-41c5-9f04-1a5a39faef2f" providerId="ADAL" clId="{595F4963-9E3B-40FD-BE2C-72B08A57CFCE}" dt="2026-05-22T17:08:02.876" v="729" actId="20577"/>
        <pc:sldMkLst>
          <pc:docMk/>
          <pc:sldMk cId="591817552" sldId="1533"/>
        </pc:sldMkLst>
        <pc:spChg chg="mod">
          <ac:chgData name="Vrielink, Francis" userId="3d258d00-cfd8-41c5-9f04-1a5a39faef2f" providerId="ADAL" clId="{595F4963-9E3B-40FD-BE2C-72B08A57CFCE}" dt="2026-05-22T17:07:33.182" v="684" actId="20577"/>
          <ac:spMkLst>
            <pc:docMk/>
            <pc:sldMk cId="591817552" sldId="1533"/>
            <ac:spMk id="33" creationId="{AC757F5E-B016-F947-4518-7C6B9CC7EE04}"/>
          </ac:spMkLst>
        </pc:spChg>
        <pc:spChg chg="mod">
          <ac:chgData name="Vrielink, Francis" userId="3d258d00-cfd8-41c5-9f04-1a5a39faef2f" providerId="ADAL" clId="{595F4963-9E3B-40FD-BE2C-72B08A57CFCE}" dt="2026-05-22T17:07:30.855" v="683" actId="20577"/>
          <ac:spMkLst>
            <pc:docMk/>
            <pc:sldMk cId="591817552" sldId="1533"/>
            <ac:spMk id="34" creationId="{152372B3-00F5-781C-183E-6F2DDF35091D}"/>
          </ac:spMkLst>
        </pc:spChg>
        <pc:spChg chg="mod">
          <ac:chgData name="Vrielink, Francis" userId="3d258d00-cfd8-41c5-9f04-1a5a39faef2f" providerId="ADAL" clId="{595F4963-9E3B-40FD-BE2C-72B08A57CFCE}" dt="2026-05-22T17:08:02.876" v="729" actId="20577"/>
          <ac:spMkLst>
            <pc:docMk/>
            <pc:sldMk cId="591817552" sldId="1533"/>
            <ac:spMk id="35" creationId="{37104C51-0232-62ED-4C6F-1447D06633EE}"/>
          </ac:spMkLst>
        </pc:spChg>
        <pc:spChg chg="mod">
          <ac:chgData name="Vrielink, Francis" userId="3d258d00-cfd8-41c5-9f04-1a5a39faef2f" providerId="ADAL" clId="{595F4963-9E3B-40FD-BE2C-72B08A57CFCE}" dt="2026-05-22T17:07:42.936" v="711" actId="20577"/>
          <ac:spMkLst>
            <pc:docMk/>
            <pc:sldMk cId="591817552" sldId="1533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595F4963-9E3B-40FD-BE2C-72B08A57CFCE}" dt="2026-05-22T17:07:05.501" v="666" actId="20577"/>
        <pc:sldMkLst>
          <pc:docMk/>
          <pc:sldMk cId="1449007428" sldId="1534"/>
        </pc:sldMkLst>
        <pc:spChg chg="mod">
          <ac:chgData name="Vrielink, Francis" userId="3d258d00-cfd8-41c5-9f04-1a5a39faef2f" providerId="ADAL" clId="{595F4963-9E3B-40FD-BE2C-72B08A57CFCE}" dt="2026-05-22T17:06:38.817" v="641" actId="20577"/>
          <ac:spMkLst>
            <pc:docMk/>
            <pc:sldMk cId="1449007428" sldId="1534"/>
            <ac:spMk id="33" creationId="{AC757F5E-B016-F947-4518-7C6B9CC7EE04}"/>
          </ac:spMkLst>
        </pc:spChg>
        <pc:spChg chg="mod">
          <ac:chgData name="Vrielink, Francis" userId="3d258d00-cfd8-41c5-9f04-1a5a39faef2f" providerId="ADAL" clId="{595F4963-9E3B-40FD-BE2C-72B08A57CFCE}" dt="2026-05-22T17:06:45.005" v="648" actId="6549"/>
          <ac:spMkLst>
            <pc:docMk/>
            <pc:sldMk cId="1449007428" sldId="1534"/>
            <ac:spMk id="34" creationId="{152372B3-00F5-781C-183E-6F2DDF35091D}"/>
          </ac:spMkLst>
        </pc:spChg>
        <pc:spChg chg="mod">
          <ac:chgData name="Vrielink, Francis" userId="3d258d00-cfd8-41c5-9f04-1a5a39faef2f" providerId="ADAL" clId="{595F4963-9E3B-40FD-BE2C-72B08A57CFCE}" dt="2026-05-22T17:07:05.501" v="666" actId="20577"/>
          <ac:spMkLst>
            <pc:docMk/>
            <pc:sldMk cId="1449007428" sldId="1534"/>
            <ac:spMk id="35" creationId="{37104C51-0232-62ED-4C6F-1447D06633EE}"/>
          </ac:spMkLst>
        </pc:spChg>
        <pc:spChg chg="mod">
          <ac:chgData name="Vrielink, Francis" userId="3d258d00-cfd8-41c5-9f04-1a5a39faef2f" providerId="ADAL" clId="{595F4963-9E3B-40FD-BE2C-72B08A57CFCE}" dt="2026-05-22T17:06:48.803" v="657" actId="20577"/>
          <ac:spMkLst>
            <pc:docMk/>
            <pc:sldMk cId="1449007428" sldId="1534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595F4963-9E3B-40FD-BE2C-72B08A57CFCE}" dt="2026-05-22T17:08:48.554" v="768" actId="20577"/>
        <pc:sldMkLst>
          <pc:docMk/>
          <pc:sldMk cId="2054854480" sldId="1535"/>
        </pc:sldMkLst>
        <pc:spChg chg="mod">
          <ac:chgData name="Vrielink, Francis" userId="3d258d00-cfd8-41c5-9f04-1a5a39faef2f" providerId="ADAL" clId="{595F4963-9E3B-40FD-BE2C-72B08A57CFCE}" dt="2026-05-22T17:08:15.796" v="738" actId="20577"/>
          <ac:spMkLst>
            <pc:docMk/>
            <pc:sldMk cId="2054854480" sldId="1535"/>
            <ac:spMk id="33" creationId="{AC757F5E-B016-F947-4518-7C6B9CC7EE04}"/>
          </ac:spMkLst>
        </pc:spChg>
        <pc:spChg chg="mod">
          <ac:chgData name="Vrielink, Francis" userId="3d258d00-cfd8-41c5-9f04-1a5a39faef2f" providerId="ADAL" clId="{595F4963-9E3B-40FD-BE2C-72B08A57CFCE}" dt="2026-05-22T17:08:20.289" v="745" actId="20577"/>
          <ac:spMkLst>
            <pc:docMk/>
            <pc:sldMk cId="2054854480" sldId="1535"/>
            <ac:spMk id="34" creationId="{152372B3-00F5-781C-183E-6F2DDF35091D}"/>
          </ac:spMkLst>
        </pc:spChg>
        <pc:spChg chg="mod">
          <ac:chgData name="Vrielink, Francis" userId="3d258d00-cfd8-41c5-9f04-1a5a39faef2f" providerId="ADAL" clId="{595F4963-9E3B-40FD-BE2C-72B08A57CFCE}" dt="2026-05-22T17:08:48.554" v="768" actId="20577"/>
          <ac:spMkLst>
            <pc:docMk/>
            <pc:sldMk cId="2054854480" sldId="1535"/>
            <ac:spMk id="35" creationId="{37104C51-0232-62ED-4C6F-1447D06633EE}"/>
          </ac:spMkLst>
        </pc:spChg>
        <pc:spChg chg="mod">
          <ac:chgData name="Vrielink, Francis" userId="3d258d00-cfd8-41c5-9f04-1a5a39faef2f" providerId="ADAL" clId="{595F4963-9E3B-40FD-BE2C-72B08A57CFCE}" dt="2026-05-22T17:08:27.442" v="766" actId="20577"/>
          <ac:spMkLst>
            <pc:docMk/>
            <pc:sldMk cId="2054854480" sldId="1535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595F4963-9E3B-40FD-BE2C-72B08A57CFCE}" dt="2026-05-22T17:10:37.809" v="828" actId="20577"/>
        <pc:sldMkLst>
          <pc:docMk/>
          <pc:sldMk cId="719143042" sldId="1536"/>
        </pc:sldMkLst>
        <pc:spChg chg="mod">
          <ac:chgData name="Vrielink, Francis" userId="3d258d00-cfd8-41c5-9f04-1a5a39faef2f" providerId="ADAL" clId="{595F4963-9E3B-40FD-BE2C-72B08A57CFCE}" dt="2026-05-22T17:09:04.033" v="777" actId="20577"/>
          <ac:spMkLst>
            <pc:docMk/>
            <pc:sldMk cId="719143042" sldId="1536"/>
            <ac:spMk id="33" creationId="{AC757F5E-B016-F947-4518-7C6B9CC7EE04}"/>
          </ac:spMkLst>
        </pc:spChg>
        <pc:spChg chg="mod">
          <ac:chgData name="Vrielink, Francis" userId="3d258d00-cfd8-41c5-9f04-1a5a39faef2f" providerId="ADAL" clId="{595F4963-9E3B-40FD-BE2C-72B08A57CFCE}" dt="2026-05-22T17:09:39.800" v="795" actId="20577"/>
          <ac:spMkLst>
            <pc:docMk/>
            <pc:sldMk cId="719143042" sldId="1536"/>
            <ac:spMk id="34" creationId="{152372B3-00F5-781C-183E-6F2DDF35091D}"/>
          </ac:spMkLst>
        </pc:spChg>
        <pc:spChg chg="mod">
          <ac:chgData name="Vrielink, Francis" userId="3d258d00-cfd8-41c5-9f04-1a5a39faef2f" providerId="ADAL" clId="{595F4963-9E3B-40FD-BE2C-72B08A57CFCE}" dt="2026-05-22T17:09:19.387" v="789" actId="20577"/>
          <ac:spMkLst>
            <pc:docMk/>
            <pc:sldMk cId="719143042" sldId="1536"/>
            <ac:spMk id="35" creationId="{37104C51-0232-62ED-4C6F-1447D06633EE}"/>
          </ac:spMkLst>
        </pc:spChg>
        <pc:spChg chg="mod">
          <ac:chgData name="Vrielink, Francis" userId="3d258d00-cfd8-41c5-9f04-1a5a39faef2f" providerId="ADAL" clId="{595F4963-9E3B-40FD-BE2C-72B08A57CFCE}" dt="2026-05-22T17:10:37.809" v="828" actId="20577"/>
          <ac:spMkLst>
            <pc:docMk/>
            <pc:sldMk cId="719143042" sldId="1536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595F4963-9E3B-40FD-BE2C-72B08A57CFCE}" dt="2026-05-22T17:16:28.599" v="919" actId="20577"/>
        <pc:sldMkLst>
          <pc:docMk/>
          <pc:sldMk cId="51459683" sldId="1537"/>
        </pc:sldMkLst>
        <pc:spChg chg="mod">
          <ac:chgData name="Vrielink, Francis" userId="3d258d00-cfd8-41c5-9f04-1a5a39faef2f" providerId="ADAL" clId="{595F4963-9E3B-40FD-BE2C-72B08A57CFCE}" dt="2026-05-22T17:13:45.622" v="861" actId="20577"/>
          <ac:spMkLst>
            <pc:docMk/>
            <pc:sldMk cId="51459683" sldId="1537"/>
            <ac:spMk id="33" creationId="{AC757F5E-B016-F947-4518-7C6B9CC7EE04}"/>
          </ac:spMkLst>
        </pc:spChg>
        <pc:spChg chg="mod">
          <ac:chgData name="Vrielink, Francis" userId="3d258d00-cfd8-41c5-9f04-1a5a39faef2f" providerId="ADAL" clId="{595F4963-9E3B-40FD-BE2C-72B08A57CFCE}" dt="2026-05-22T17:13:51.607" v="879" actId="20577"/>
          <ac:spMkLst>
            <pc:docMk/>
            <pc:sldMk cId="51459683" sldId="1537"/>
            <ac:spMk id="34" creationId="{152372B3-00F5-781C-183E-6F2DDF35091D}"/>
          </ac:spMkLst>
        </pc:spChg>
        <pc:spChg chg="mod">
          <ac:chgData name="Vrielink, Francis" userId="3d258d00-cfd8-41c5-9f04-1a5a39faef2f" providerId="ADAL" clId="{595F4963-9E3B-40FD-BE2C-72B08A57CFCE}" dt="2026-05-22T17:14:45.371" v="881" actId="20577"/>
          <ac:spMkLst>
            <pc:docMk/>
            <pc:sldMk cId="51459683" sldId="1537"/>
            <ac:spMk id="35" creationId="{37104C51-0232-62ED-4C6F-1447D06633EE}"/>
          </ac:spMkLst>
        </pc:spChg>
        <pc:spChg chg="mod">
          <ac:chgData name="Vrielink, Francis" userId="3d258d00-cfd8-41c5-9f04-1a5a39faef2f" providerId="ADAL" clId="{595F4963-9E3B-40FD-BE2C-72B08A57CFCE}" dt="2026-05-22T17:16:28.599" v="919" actId="20577"/>
          <ac:spMkLst>
            <pc:docMk/>
            <pc:sldMk cId="51459683" sldId="1537"/>
            <ac:spMk id="36" creationId="{D8EF981A-9BA7-0EB1-9B70-F7FBF2F7DF1C}"/>
          </ac:spMkLst>
        </pc:spChg>
      </pc:sldChg>
      <pc:sldChg chg="addSp modSp add mod">
        <pc:chgData name="Vrielink, Francis" userId="3d258d00-cfd8-41c5-9f04-1a5a39faef2f" providerId="ADAL" clId="{595F4963-9E3B-40FD-BE2C-72B08A57CFCE}" dt="2026-05-24T15:16:36.186" v="1318" actId="1076"/>
        <pc:sldMkLst>
          <pc:docMk/>
          <pc:sldMk cId="2497339276" sldId="1538"/>
        </pc:sldMkLst>
        <pc:spChg chg="mod">
          <ac:chgData name="Vrielink, Francis" userId="3d258d00-cfd8-41c5-9f04-1a5a39faef2f" providerId="ADAL" clId="{595F4963-9E3B-40FD-BE2C-72B08A57CFCE}" dt="2026-05-22T17:24:23.355" v="934" actId="14100"/>
          <ac:spMkLst>
            <pc:docMk/>
            <pc:sldMk cId="2497339276" sldId="1538"/>
            <ac:spMk id="10" creationId="{EC0CC1D0-FE60-F840-73E9-0CE7E683D1F2}"/>
          </ac:spMkLst>
        </pc:spChg>
        <pc:spChg chg="mod">
          <ac:chgData name="Vrielink, Francis" userId="3d258d00-cfd8-41c5-9f04-1a5a39faef2f" providerId="ADAL" clId="{595F4963-9E3B-40FD-BE2C-72B08A57CFCE}" dt="2026-05-22T17:24:26.299" v="935" actId="14100"/>
          <ac:spMkLst>
            <pc:docMk/>
            <pc:sldMk cId="2497339276" sldId="1538"/>
            <ac:spMk id="11" creationId="{CD78B488-E032-3F3E-C334-FB96F8D71FB2}"/>
          </ac:spMkLst>
        </pc:spChg>
        <pc:spChg chg="mod">
          <ac:chgData name="Vrielink, Francis" userId="3d258d00-cfd8-41c5-9f04-1a5a39faef2f" providerId="ADAL" clId="{595F4963-9E3B-40FD-BE2C-72B08A57CFCE}" dt="2026-05-22T17:26:36.183" v="986" actId="1076"/>
          <ac:spMkLst>
            <pc:docMk/>
            <pc:sldMk cId="2497339276" sldId="1538"/>
            <ac:spMk id="12" creationId="{E2476A93-B8D4-4E44-87FD-AFF601B2337C}"/>
          </ac:spMkLst>
        </pc:spChg>
        <pc:spChg chg="mod">
          <ac:chgData name="Vrielink, Francis" userId="3d258d00-cfd8-41c5-9f04-1a5a39faef2f" providerId="ADAL" clId="{595F4963-9E3B-40FD-BE2C-72B08A57CFCE}" dt="2026-05-22T17:26:47.955" v="990" actId="1076"/>
          <ac:spMkLst>
            <pc:docMk/>
            <pc:sldMk cId="2497339276" sldId="1538"/>
            <ac:spMk id="13" creationId="{4985FF45-EE56-11C3-E0CC-6BBB359031C0}"/>
          </ac:spMkLst>
        </pc:spChg>
        <pc:spChg chg="mod">
          <ac:chgData name="Vrielink, Francis" userId="3d258d00-cfd8-41c5-9f04-1a5a39faef2f" providerId="ADAL" clId="{595F4963-9E3B-40FD-BE2C-72B08A57CFCE}" dt="2026-05-22T17:26:58.649" v="991" actId="14100"/>
          <ac:spMkLst>
            <pc:docMk/>
            <pc:sldMk cId="2497339276" sldId="1538"/>
            <ac:spMk id="14" creationId="{B7594A3B-3117-84CE-C300-FB96E5ED269D}"/>
          </ac:spMkLst>
        </pc:spChg>
        <pc:spChg chg="mod">
          <ac:chgData name="Vrielink, Francis" userId="3d258d00-cfd8-41c5-9f04-1a5a39faef2f" providerId="ADAL" clId="{595F4963-9E3B-40FD-BE2C-72B08A57CFCE}" dt="2026-05-22T17:27:02.453" v="992" actId="1076"/>
          <ac:spMkLst>
            <pc:docMk/>
            <pc:sldMk cId="2497339276" sldId="1538"/>
            <ac:spMk id="15" creationId="{6EA1F8B7-D4BC-D8B0-E6FD-F33ECB45A1DD}"/>
          </ac:spMkLst>
        </pc:spChg>
        <pc:spChg chg="mod">
          <ac:chgData name="Vrielink, Francis" userId="3d258d00-cfd8-41c5-9f04-1a5a39faef2f" providerId="ADAL" clId="{595F4963-9E3B-40FD-BE2C-72B08A57CFCE}" dt="2026-05-22T17:25:06.063" v="941" actId="14100"/>
          <ac:spMkLst>
            <pc:docMk/>
            <pc:sldMk cId="2497339276" sldId="1538"/>
            <ac:spMk id="16" creationId="{F53F294D-65CC-23A5-E4A1-B2132FCF814C}"/>
          </ac:spMkLst>
        </pc:spChg>
        <pc:spChg chg="mod">
          <ac:chgData name="Vrielink, Francis" userId="3d258d00-cfd8-41c5-9f04-1a5a39faef2f" providerId="ADAL" clId="{595F4963-9E3B-40FD-BE2C-72B08A57CFCE}" dt="2026-05-22T17:25:02.550" v="940"/>
          <ac:spMkLst>
            <pc:docMk/>
            <pc:sldMk cId="2497339276" sldId="1538"/>
            <ac:spMk id="17" creationId="{AB86235B-CBC0-F9DB-29F4-F23367831B1B}"/>
          </ac:spMkLst>
        </pc:spChg>
        <pc:spChg chg="mod">
          <ac:chgData name="Vrielink, Francis" userId="3d258d00-cfd8-41c5-9f04-1a5a39faef2f" providerId="ADAL" clId="{595F4963-9E3B-40FD-BE2C-72B08A57CFCE}" dt="2026-05-22T17:26:42.422" v="989" actId="14100"/>
          <ac:spMkLst>
            <pc:docMk/>
            <pc:sldMk cId="2497339276" sldId="1538"/>
            <ac:spMk id="18" creationId="{85D7DD60-F4AA-AD34-A265-146B167D02FE}"/>
          </ac:spMkLst>
        </pc:spChg>
        <pc:spChg chg="mod">
          <ac:chgData name="Vrielink, Francis" userId="3d258d00-cfd8-41c5-9f04-1a5a39faef2f" providerId="ADAL" clId="{595F4963-9E3B-40FD-BE2C-72B08A57CFCE}" dt="2026-05-22T17:26:33.815" v="985" actId="14100"/>
          <ac:spMkLst>
            <pc:docMk/>
            <pc:sldMk cId="2497339276" sldId="1538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595F4963-9E3B-40FD-BE2C-72B08A57CFCE}" dt="2026-05-22T17:30:32.126" v="998" actId="1076"/>
          <ac:picMkLst>
            <pc:docMk/>
            <pc:sldMk cId="2497339276" sldId="1538"/>
            <ac:picMk id="21" creationId="{B623CD19-E504-1EBD-8550-64021C36CE27}"/>
          </ac:picMkLst>
        </pc:picChg>
        <pc:picChg chg="add mod">
          <ac:chgData name="Vrielink, Francis" userId="3d258d00-cfd8-41c5-9f04-1a5a39faef2f" providerId="ADAL" clId="{595F4963-9E3B-40FD-BE2C-72B08A57CFCE}" dt="2026-05-24T15:16:36.186" v="1318" actId="1076"/>
          <ac:picMkLst>
            <pc:docMk/>
            <pc:sldMk cId="2497339276" sldId="1538"/>
            <ac:picMk id="22" creationId="{854B2982-04F8-DD3C-246A-621C627FE775}"/>
          </ac:picMkLst>
        </pc:picChg>
      </pc:sldChg>
      <pc:sldChg chg="modSp add mod">
        <pc:chgData name="Vrielink, Francis" userId="3d258d00-cfd8-41c5-9f04-1a5a39faef2f" providerId="ADAL" clId="{595F4963-9E3B-40FD-BE2C-72B08A57CFCE}" dt="2026-05-22T17:39:32.528" v="1311" actId="20577"/>
        <pc:sldMkLst>
          <pc:docMk/>
          <pc:sldMk cId="932569914" sldId="1539"/>
        </pc:sldMkLst>
        <pc:spChg chg="mod">
          <ac:chgData name="Vrielink, Francis" userId="3d258d00-cfd8-41c5-9f04-1a5a39faef2f" providerId="ADAL" clId="{595F4963-9E3B-40FD-BE2C-72B08A57CFCE}" dt="2026-05-22T17:37:56.070" v="1229" actId="20577"/>
          <ac:spMkLst>
            <pc:docMk/>
            <pc:sldMk cId="932569914" sldId="1539"/>
            <ac:spMk id="33" creationId="{AC757F5E-B016-F947-4518-7C6B9CC7EE04}"/>
          </ac:spMkLst>
        </pc:spChg>
        <pc:spChg chg="mod">
          <ac:chgData name="Vrielink, Francis" userId="3d258d00-cfd8-41c5-9f04-1a5a39faef2f" providerId="ADAL" clId="{595F4963-9E3B-40FD-BE2C-72B08A57CFCE}" dt="2026-05-22T17:38:30.382" v="1277" actId="20577"/>
          <ac:spMkLst>
            <pc:docMk/>
            <pc:sldMk cId="932569914" sldId="1539"/>
            <ac:spMk id="34" creationId="{152372B3-00F5-781C-183E-6F2DDF35091D}"/>
          </ac:spMkLst>
        </pc:spChg>
        <pc:spChg chg="mod">
          <ac:chgData name="Vrielink, Francis" userId="3d258d00-cfd8-41c5-9f04-1a5a39faef2f" providerId="ADAL" clId="{595F4963-9E3B-40FD-BE2C-72B08A57CFCE}" dt="2026-05-22T17:38:11.374" v="1254" actId="20577"/>
          <ac:spMkLst>
            <pc:docMk/>
            <pc:sldMk cId="932569914" sldId="1539"/>
            <ac:spMk id="35" creationId="{37104C51-0232-62ED-4C6F-1447D06633EE}"/>
          </ac:spMkLst>
        </pc:spChg>
        <pc:spChg chg="mod">
          <ac:chgData name="Vrielink, Francis" userId="3d258d00-cfd8-41c5-9f04-1a5a39faef2f" providerId="ADAL" clId="{595F4963-9E3B-40FD-BE2C-72B08A57CFCE}" dt="2026-05-22T17:39:32.528" v="1311" actId="20577"/>
          <ac:spMkLst>
            <pc:docMk/>
            <pc:sldMk cId="932569914" sldId="1539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275FB836-2CDD-4893-B67D-B06EDCB26AFA}"/>
    <pc:docChg chg="modSld">
      <pc:chgData name="Routledge, Mandy" userId="bacdedf5-8e30-494b-ad8b-f27fa30c4f8d" providerId="ADAL" clId="{275FB836-2CDD-4893-B67D-B06EDCB26AFA}" dt="2026-01-25T12:00:39.480" v="12" actId="20577"/>
      <pc:docMkLst>
        <pc:docMk/>
      </pc:docMkLst>
      <pc:sldChg chg="modSp mod">
        <pc:chgData name="Routledge, Mandy" userId="bacdedf5-8e30-494b-ad8b-f27fa30c4f8d" providerId="ADAL" clId="{275FB836-2CDD-4893-B67D-B06EDCB26AFA}" dt="2026-01-25T12:00:39.480" v="12" actId="20577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00582A34-8C2B-428E-B5DC-339D12EFD4B8}"/>
    <pc:docChg chg="undo redo custSel addSld delSld modSld addSection modSection">
      <pc:chgData name="Duijf, Antoinette" userId="80426808-569e-4360-acb0-e5a6dc4b8ad2" providerId="ADAL" clId="{00582A34-8C2B-428E-B5DC-339D12EFD4B8}" dt="2026-05-26T08:51:20.619" v="2915" actId="20577"/>
      <pc:docMkLst>
        <pc:docMk/>
      </pc:docMkLst>
      <pc:sldChg chg="modNotesTx">
        <pc:chgData name="Duijf, Antoinette" userId="80426808-569e-4360-acb0-e5a6dc4b8ad2" providerId="ADAL" clId="{00582A34-8C2B-428E-B5DC-339D12EFD4B8}" dt="2026-05-26T07:45:47.963" v="1716" actId="20577"/>
        <pc:sldMkLst>
          <pc:docMk/>
          <pc:sldMk cId="323006580" sldId="548"/>
        </pc:sldMkLst>
      </pc:sldChg>
      <pc:sldChg chg="delSp mod">
        <pc:chgData name="Duijf, Antoinette" userId="80426808-569e-4360-acb0-e5a6dc4b8ad2" providerId="ADAL" clId="{00582A34-8C2B-428E-B5DC-339D12EFD4B8}" dt="2026-05-26T08:11:16.678" v="2488" actId="478"/>
        <pc:sldMkLst>
          <pc:docMk/>
          <pc:sldMk cId="1671649065" sldId="934"/>
        </pc:sldMkLst>
        <pc:spChg chg="del">
          <ac:chgData name="Duijf, Antoinette" userId="80426808-569e-4360-acb0-e5a6dc4b8ad2" providerId="ADAL" clId="{00582A34-8C2B-428E-B5DC-339D12EFD4B8}" dt="2026-05-26T08:11:16.678" v="2488" actId="478"/>
          <ac:spMkLst>
            <pc:docMk/>
            <pc:sldMk cId="1671649065" sldId="934"/>
            <ac:spMk id="3" creationId="{F233BD96-3A94-A0AF-D4FB-B4A5E6439EBD}"/>
          </ac:spMkLst>
        </pc:spChg>
      </pc:sldChg>
      <pc:sldChg chg="delSp modSp mod">
        <pc:chgData name="Duijf, Antoinette" userId="80426808-569e-4360-acb0-e5a6dc4b8ad2" providerId="ADAL" clId="{00582A34-8C2B-428E-B5DC-339D12EFD4B8}" dt="2026-05-26T07:53:55.950" v="2256" actId="20577"/>
        <pc:sldMkLst>
          <pc:docMk/>
          <pc:sldMk cId="2189114603" sldId="1437"/>
        </pc:sldMkLst>
        <pc:spChg chg="mod">
          <ac:chgData name="Duijf, Antoinette" userId="80426808-569e-4360-acb0-e5a6dc4b8ad2" providerId="ADAL" clId="{00582A34-8C2B-428E-B5DC-339D12EFD4B8}" dt="2026-05-26T07:53:55.950" v="2256" actId="20577"/>
          <ac:spMkLst>
            <pc:docMk/>
            <pc:sldMk cId="2189114603" sldId="1437"/>
            <ac:spMk id="3" creationId="{00000000-0000-0000-0000-000000000000}"/>
          </ac:spMkLst>
        </pc:spChg>
        <pc:spChg chg="del mod">
          <ac:chgData name="Duijf, Antoinette" userId="80426808-569e-4360-acb0-e5a6dc4b8ad2" providerId="ADAL" clId="{00582A34-8C2B-428E-B5DC-339D12EFD4B8}" dt="2026-05-26T07:53:37.697" v="2236" actId="478"/>
          <ac:spMkLst>
            <pc:docMk/>
            <pc:sldMk cId="2189114603" sldId="1437"/>
            <ac:spMk id="5" creationId="{283A8E32-AB09-8740-5142-28E173D5A958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5-26T08:10:50.790" v="2487" actId="478"/>
        <pc:sldMkLst>
          <pc:docMk/>
          <pc:sldMk cId="3852907103" sldId="1460"/>
        </pc:sldMkLst>
        <pc:spChg chg="add del mod">
          <ac:chgData name="Duijf, Antoinette" userId="80426808-569e-4360-acb0-e5a6dc4b8ad2" providerId="ADAL" clId="{00582A34-8C2B-428E-B5DC-339D12EFD4B8}" dt="2026-05-26T08:09:29.093" v="2424" actId="478"/>
          <ac:spMkLst>
            <pc:docMk/>
            <pc:sldMk cId="3852907103" sldId="1460"/>
            <ac:spMk id="2" creationId="{C81D3E4B-82EF-6894-C30A-B7F71FD92394}"/>
          </ac:spMkLst>
        </pc:spChg>
        <pc:spChg chg="add del mod">
          <ac:chgData name="Duijf, Antoinette" userId="80426808-569e-4360-acb0-e5a6dc4b8ad2" providerId="ADAL" clId="{00582A34-8C2B-428E-B5DC-339D12EFD4B8}" dt="2026-05-26T08:09:30.009" v="2425" actId="478"/>
          <ac:spMkLst>
            <pc:docMk/>
            <pc:sldMk cId="3852907103" sldId="1460"/>
            <ac:spMk id="3" creationId="{A614DEDD-C16C-3576-3B4A-1649FCDCEC7C}"/>
          </ac:spMkLst>
        </pc:spChg>
        <pc:spChg chg="add del mod">
          <ac:chgData name="Duijf, Antoinette" userId="80426808-569e-4360-acb0-e5a6dc4b8ad2" providerId="ADAL" clId="{00582A34-8C2B-428E-B5DC-339D12EFD4B8}" dt="2026-05-26T08:10:50.790" v="2487" actId="478"/>
          <ac:spMkLst>
            <pc:docMk/>
            <pc:sldMk cId="3852907103" sldId="1460"/>
            <ac:spMk id="15" creationId="{DAD79122-39AF-80E7-D957-540FE8BCE3A4}"/>
          </ac:spMkLst>
        </pc:spChg>
        <pc:picChg chg="add mod">
          <ac:chgData name="Duijf, Antoinette" userId="80426808-569e-4360-acb0-e5a6dc4b8ad2" providerId="ADAL" clId="{00582A34-8C2B-428E-B5DC-339D12EFD4B8}" dt="2026-05-26T08:09:55.827" v="2464" actId="1076"/>
          <ac:picMkLst>
            <pc:docMk/>
            <pc:sldMk cId="3852907103" sldId="1460"/>
            <ac:picMk id="5" creationId="{088600E7-A125-AE8D-FEB9-3ACBF3A399BA}"/>
          </ac:picMkLst>
        </pc:picChg>
        <pc:cxnChg chg="add mod">
          <ac:chgData name="Duijf, Antoinette" userId="80426808-569e-4360-acb0-e5a6dc4b8ad2" providerId="ADAL" clId="{00582A34-8C2B-428E-B5DC-339D12EFD4B8}" dt="2026-05-26T08:10:28.068" v="2475" actId="14100"/>
          <ac:cxnSpMkLst>
            <pc:docMk/>
            <pc:sldMk cId="3852907103" sldId="1460"/>
            <ac:cxnSpMk id="8" creationId="{2BC80702-8C28-17D1-543E-25FBE253232D}"/>
          </ac:cxnSpMkLst>
        </pc:cxnChg>
        <pc:cxnChg chg="add mod">
          <ac:chgData name="Duijf, Antoinette" userId="80426808-569e-4360-acb0-e5a6dc4b8ad2" providerId="ADAL" clId="{00582A34-8C2B-428E-B5DC-339D12EFD4B8}" dt="2026-05-26T08:10:23.556" v="2473" actId="14100"/>
          <ac:cxnSpMkLst>
            <pc:docMk/>
            <pc:sldMk cId="3852907103" sldId="1460"/>
            <ac:cxnSpMk id="10" creationId="{EC01BB5D-21D5-03F1-4361-D63180BD3B9B}"/>
          </ac:cxnSpMkLst>
        </pc:cxnChg>
      </pc:sldChg>
      <pc:sldChg chg="del">
        <pc:chgData name="Duijf, Antoinette" userId="80426808-569e-4360-acb0-e5a6dc4b8ad2" providerId="ADAL" clId="{00582A34-8C2B-428E-B5DC-339D12EFD4B8}" dt="2026-05-26T08:46:54.087" v="2527" actId="47"/>
        <pc:sldMkLst>
          <pc:docMk/>
          <pc:sldMk cId="3978205201" sldId="1474"/>
        </pc:sldMkLst>
      </pc:sldChg>
      <pc:sldChg chg="modSp modNotesTx">
        <pc:chgData name="Duijf, Antoinette" userId="80426808-569e-4360-acb0-e5a6dc4b8ad2" providerId="ADAL" clId="{00582A34-8C2B-428E-B5DC-339D12EFD4B8}" dt="2026-05-26T08:49:36.592" v="2893" actId="20577"/>
        <pc:sldMkLst>
          <pc:docMk/>
          <pc:sldMk cId="4207872812" sldId="1475"/>
        </pc:sldMkLst>
        <pc:picChg chg="mod">
          <ac:chgData name="Duijf, Antoinette" userId="80426808-569e-4360-acb0-e5a6dc4b8ad2" providerId="ADAL" clId="{00582A34-8C2B-428E-B5DC-339D12EFD4B8}" dt="2026-05-26T07:31:51.740" v="1151"/>
          <ac:picMkLst>
            <pc:docMk/>
            <pc:sldMk cId="4207872812" sldId="1475"/>
            <ac:picMk id="3" creationId="{9139E2D7-AB28-76EA-4987-C43E5DD4F80F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5-26T08:49:29.259" v="2860" actId="20577"/>
        <pc:sldMkLst>
          <pc:docMk/>
          <pc:sldMk cId="2452007587" sldId="1476"/>
        </pc:sldMkLst>
        <pc:spChg chg="add mod">
          <ac:chgData name="Duijf, Antoinette" userId="80426808-569e-4360-acb0-e5a6dc4b8ad2" providerId="ADAL" clId="{00582A34-8C2B-428E-B5DC-339D12EFD4B8}" dt="2026-05-26T06:55:34.057" v="275" actId="1035"/>
          <ac:spMkLst>
            <pc:docMk/>
            <pc:sldMk cId="2452007587" sldId="1476"/>
            <ac:spMk id="5" creationId="{0DCB5B86-FA9E-0C2D-E3E7-99F661EF0837}"/>
          </ac:spMkLst>
        </pc:spChg>
        <pc:cxnChg chg="add mod">
          <ac:chgData name="Duijf, Antoinette" userId="80426808-569e-4360-acb0-e5a6dc4b8ad2" providerId="ADAL" clId="{00582A34-8C2B-428E-B5DC-339D12EFD4B8}" dt="2026-05-26T06:56:01.117" v="279" actId="14100"/>
          <ac:cxnSpMkLst>
            <pc:docMk/>
            <pc:sldMk cId="2452007587" sldId="1476"/>
            <ac:cxnSpMk id="4" creationId="{B40B8498-D86F-7ED5-B301-BA7C8957C37A}"/>
          </ac:cxnSpMkLst>
        </pc:cxnChg>
      </pc:sldChg>
      <pc:sldChg chg="modNotesTx">
        <pc:chgData name="Duijf, Antoinette" userId="80426808-569e-4360-acb0-e5a6dc4b8ad2" providerId="ADAL" clId="{00582A34-8C2B-428E-B5DC-339D12EFD4B8}" dt="2026-05-26T08:47:43.429" v="2557" actId="20577"/>
        <pc:sldMkLst>
          <pc:docMk/>
          <pc:sldMk cId="2709048002" sldId="1477"/>
        </pc:sldMkLst>
      </pc:sldChg>
      <pc:sldChg chg="modNotesTx">
        <pc:chgData name="Duijf, Antoinette" userId="80426808-569e-4360-acb0-e5a6dc4b8ad2" providerId="ADAL" clId="{00582A34-8C2B-428E-B5DC-339D12EFD4B8}" dt="2026-05-26T08:48:36.950" v="2690" actId="20577"/>
        <pc:sldMkLst>
          <pc:docMk/>
          <pc:sldMk cId="4074911733" sldId="1478"/>
        </pc:sldMkLst>
      </pc:sldChg>
      <pc:sldChg chg="modNotesTx">
        <pc:chgData name="Duijf, Antoinette" userId="80426808-569e-4360-acb0-e5a6dc4b8ad2" providerId="ADAL" clId="{00582A34-8C2B-428E-B5DC-339D12EFD4B8}" dt="2026-05-26T08:49:21.484" v="2828" actId="20577"/>
        <pc:sldMkLst>
          <pc:docMk/>
          <pc:sldMk cId="4210467006" sldId="1479"/>
        </pc:sldMkLst>
      </pc:sldChg>
      <pc:sldChg chg="modNotesTx">
        <pc:chgData name="Duijf, Antoinette" userId="80426808-569e-4360-acb0-e5a6dc4b8ad2" providerId="ADAL" clId="{00582A34-8C2B-428E-B5DC-339D12EFD4B8}" dt="2026-05-26T08:49:08.346" v="2793" actId="20577"/>
        <pc:sldMkLst>
          <pc:docMk/>
          <pc:sldMk cId="1487044012" sldId="1480"/>
        </pc:sldMkLst>
      </pc:sldChg>
      <pc:sldChg chg="modNotesTx">
        <pc:chgData name="Duijf, Antoinette" userId="80426808-569e-4360-acb0-e5a6dc4b8ad2" providerId="ADAL" clId="{00582A34-8C2B-428E-B5DC-339D12EFD4B8}" dt="2026-05-26T08:47:53.627" v="2590" actId="20577"/>
        <pc:sldMkLst>
          <pc:docMk/>
          <pc:sldMk cId="3779434736" sldId="1481"/>
        </pc:sldMkLst>
      </pc:sldChg>
      <pc:sldChg chg="modSp modNotesTx">
        <pc:chgData name="Duijf, Antoinette" userId="80426808-569e-4360-acb0-e5a6dc4b8ad2" providerId="ADAL" clId="{00582A34-8C2B-428E-B5DC-339D12EFD4B8}" dt="2026-05-26T08:49:02.944" v="2774" actId="20577"/>
        <pc:sldMkLst>
          <pc:docMk/>
          <pc:sldMk cId="1201727269" sldId="1482"/>
        </pc:sldMkLst>
        <pc:picChg chg="mod">
          <ac:chgData name="Duijf, Antoinette" userId="80426808-569e-4360-acb0-e5a6dc4b8ad2" providerId="ADAL" clId="{00582A34-8C2B-428E-B5DC-339D12EFD4B8}" dt="2026-05-26T06:43:59.968" v="0"/>
          <ac:picMkLst>
            <pc:docMk/>
            <pc:sldMk cId="1201727269" sldId="1482"/>
            <ac:picMk id="3" creationId="{CA09735F-1A45-7268-D975-3604CBCD6C35}"/>
          </ac:picMkLst>
        </pc:picChg>
      </pc:sldChg>
      <pc:sldChg chg="modNotesTx">
        <pc:chgData name="Duijf, Antoinette" userId="80426808-569e-4360-acb0-e5a6dc4b8ad2" providerId="ADAL" clId="{00582A34-8C2B-428E-B5DC-339D12EFD4B8}" dt="2026-05-26T08:48:54.203" v="2741" actId="20577"/>
        <pc:sldMkLst>
          <pc:docMk/>
          <pc:sldMk cId="2904738428" sldId="1483"/>
        </pc:sldMkLst>
      </pc:sldChg>
      <pc:sldChg chg="modSp mod modNotesTx">
        <pc:chgData name="Duijf, Antoinette" userId="80426808-569e-4360-acb0-e5a6dc4b8ad2" providerId="ADAL" clId="{00582A34-8C2B-428E-B5DC-339D12EFD4B8}" dt="2026-05-26T08:48:17.118" v="2653" actId="20577"/>
        <pc:sldMkLst>
          <pc:docMk/>
          <pc:sldMk cId="2967928418" sldId="1511"/>
        </pc:sldMkLst>
        <pc:spChg chg="mod">
          <ac:chgData name="Duijf, Antoinette" userId="80426808-569e-4360-acb0-e5a6dc4b8ad2" providerId="ADAL" clId="{00582A34-8C2B-428E-B5DC-339D12EFD4B8}" dt="2026-05-26T07:30:34.493" v="1149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5-26T07:30:37.348" v="1150" actId="115"/>
          <ac:spMkLst>
            <pc:docMk/>
            <pc:sldMk cId="2967928418" sldId="1511"/>
            <ac:spMk id="36" creationId="{D8EF981A-9BA7-0EB1-9B70-F7FBF2F7DF1C}"/>
          </ac:spMkLst>
        </pc:spChg>
      </pc:sldChg>
      <pc:sldChg chg="addSp modSp mod modNotesTx">
        <pc:chgData name="Duijf, Antoinette" userId="80426808-569e-4360-acb0-e5a6dc4b8ad2" providerId="ADAL" clId="{00582A34-8C2B-428E-B5DC-339D12EFD4B8}" dt="2026-05-26T08:51:08.118" v="2913" actId="20577"/>
        <pc:sldMkLst>
          <pc:docMk/>
          <pc:sldMk cId="1594331871" sldId="1512"/>
        </pc:sldMkLst>
        <pc:spChg chg="mod">
          <ac:chgData name="Duijf, Antoinette" userId="80426808-569e-4360-acb0-e5a6dc4b8ad2" providerId="ADAL" clId="{00582A34-8C2B-428E-B5DC-339D12EFD4B8}" dt="2026-05-26T07:40:42.290" v="1338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5-26T07:40:37.040" v="1337" actId="14100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5-26T07:38:12.394" v="1292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5-26T07:40:46.733" v="1339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5-26T07:40:42.290" v="1338" actId="1076"/>
          <ac:spMkLst>
            <pc:docMk/>
            <pc:sldMk cId="1594331871" sldId="1512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00582A34-8C2B-428E-B5DC-339D12EFD4B8}" dt="2026-05-26T07:38:30.141" v="1294" actId="20577"/>
          <ac:spMkLst>
            <pc:docMk/>
            <pc:sldMk cId="1594331871" sldId="1512"/>
            <ac:spMk id="24" creationId="{F269C01C-BA5A-875D-2DFE-057DF84E46D9}"/>
          </ac:spMkLst>
        </pc:spChg>
        <pc:picChg chg="add mod">
          <ac:chgData name="Duijf, Antoinette" userId="80426808-569e-4360-acb0-e5a6dc4b8ad2" providerId="ADAL" clId="{00582A34-8C2B-428E-B5DC-339D12EFD4B8}" dt="2026-05-26T07:40:03.111" v="1300" actId="1076"/>
          <ac:picMkLst>
            <pc:docMk/>
            <pc:sldMk cId="1594331871" sldId="1512"/>
            <ac:picMk id="21" creationId="{C1A2C344-9799-3ECE-FDB5-B17FE0ED9571}"/>
          </ac:picMkLst>
        </pc:picChg>
        <pc:picChg chg="add mod">
          <ac:chgData name="Duijf, Antoinette" userId="80426808-569e-4360-acb0-e5a6dc4b8ad2" providerId="ADAL" clId="{00582A34-8C2B-428E-B5DC-339D12EFD4B8}" dt="2026-05-26T07:40:52.039" v="1340" actId="1076"/>
          <ac:picMkLst>
            <pc:docMk/>
            <pc:sldMk cId="1594331871" sldId="1512"/>
            <ac:picMk id="23" creationId="{3EEF5ACC-6412-9DD0-36FD-A8719E6613D0}"/>
          </ac:picMkLst>
        </pc:picChg>
        <pc:picChg chg="add mod">
          <ac:chgData name="Duijf, Antoinette" userId="80426808-569e-4360-acb0-e5a6dc4b8ad2" providerId="ADAL" clId="{00582A34-8C2B-428E-B5DC-339D12EFD4B8}" dt="2026-05-26T07:38:00.349" v="1268" actId="1076"/>
          <ac:picMkLst>
            <pc:docMk/>
            <pc:sldMk cId="1594331871" sldId="1512"/>
            <ac:picMk id="26" creationId="{3EB2BE59-72E8-208C-A9B7-4B3321C6790C}"/>
          </ac:picMkLst>
        </pc:picChg>
        <pc:picChg chg="add mod modCrop">
          <ac:chgData name="Duijf, Antoinette" userId="80426808-569e-4360-acb0-e5a6dc4b8ad2" providerId="ADAL" clId="{00582A34-8C2B-428E-B5DC-339D12EFD4B8}" dt="2026-05-26T07:40:56.060" v="1342" actId="1076"/>
          <ac:picMkLst>
            <pc:docMk/>
            <pc:sldMk cId="1594331871" sldId="1512"/>
            <ac:picMk id="28" creationId="{F8665BF2-33CB-3868-D142-BD7BAAB1F86D}"/>
          </ac:picMkLst>
        </pc:picChg>
      </pc:sldChg>
      <pc:sldChg chg="modNotesTx">
        <pc:chgData name="Duijf, Antoinette" userId="80426808-569e-4360-acb0-e5a6dc4b8ad2" providerId="ADAL" clId="{00582A34-8C2B-428E-B5DC-339D12EFD4B8}" dt="2026-05-26T08:51:20.619" v="2915" actId="20577"/>
        <pc:sldMkLst>
          <pc:docMk/>
          <pc:sldMk cId="2946319108" sldId="1516"/>
        </pc:sldMkLst>
      </pc:sldChg>
      <pc:sldChg chg="del">
        <pc:chgData name="Duijf, Antoinette" userId="80426808-569e-4360-acb0-e5a6dc4b8ad2" providerId="ADAL" clId="{00582A34-8C2B-428E-B5DC-339D12EFD4B8}" dt="2026-05-26T08:46:50.748" v="2526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00582A34-8C2B-428E-B5DC-339D12EFD4B8}" dt="2026-05-26T08:46:50.748" v="2526" actId="47"/>
        <pc:sldMkLst>
          <pc:docMk/>
          <pc:sldMk cId="933367485" sldId="1518"/>
        </pc:sldMkLst>
      </pc:sldChg>
      <pc:sldChg chg="del">
        <pc:chgData name="Duijf, Antoinette" userId="80426808-569e-4360-acb0-e5a6dc4b8ad2" providerId="ADAL" clId="{00582A34-8C2B-428E-B5DC-339D12EFD4B8}" dt="2026-05-26T08:46:50.748" v="2526" actId="47"/>
        <pc:sldMkLst>
          <pc:docMk/>
          <pc:sldMk cId="1059877010" sldId="1521"/>
        </pc:sldMkLst>
      </pc:sldChg>
      <pc:sldChg chg="del">
        <pc:chgData name="Duijf, Antoinette" userId="80426808-569e-4360-acb0-e5a6dc4b8ad2" providerId="ADAL" clId="{00582A34-8C2B-428E-B5DC-339D12EFD4B8}" dt="2026-05-26T08:46:54.087" v="2527" actId="47"/>
        <pc:sldMkLst>
          <pc:docMk/>
          <pc:sldMk cId="2371299458" sldId="1529"/>
        </pc:sldMkLst>
      </pc:sldChg>
      <pc:sldChg chg="addSp delSp modSp mod">
        <pc:chgData name="Duijf, Antoinette" userId="80426808-569e-4360-acb0-e5a6dc4b8ad2" providerId="ADAL" clId="{00582A34-8C2B-428E-B5DC-339D12EFD4B8}" dt="2026-05-26T07:27:12.603" v="1072" actId="14100"/>
        <pc:sldMkLst>
          <pc:docMk/>
          <pc:sldMk cId="1558478133" sldId="1532"/>
        </pc:sldMkLst>
        <pc:spChg chg="mod">
          <ac:chgData name="Duijf, Antoinette" userId="80426808-569e-4360-acb0-e5a6dc4b8ad2" providerId="ADAL" clId="{00582A34-8C2B-428E-B5DC-339D12EFD4B8}" dt="2026-05-26T07:23:32.689" v="921" actId="6549"/>
          <ac:spMkLst>
            <pc:docMk/>
            <pc:sldMk cId="1558478133" sldId="1532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5-26T07:25:23.296" v="950" actId="20577"/>
          <ac:spMkLst>
            <pc:docMk/>
            <pc:sldMk cId="1558478133" sldId="1532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5-26T07:25:39.899" v="964" actId="20577"/>
          <ac:spMkLst>
            <pc:docMk/>
            <pc:sldMk cId="1558478133" sldId="1532"/>
            <ac:spMk id="15" creationId="{6EA1F8B7-D4BC-D8B0-E6FD-F33ECB45A1DD}"/>
          </ac:spMkLst>
        </pc:spChg>
        <pc:spChg chg="add mod">
          <ac:chgData name="Duijf, Antoinette" userId="80426808-569e-4360-acb0-e5a6dc4b8ad2" providerId="ADAL" clId="{00582A34-8C2B-428E-B5DC-339D12EFD4B8}" dt="2026-05-26T07:27:12.603" v="1072" actId="14100"/>
          <ac:spMkLst>
            <pc:docMk/>
            <pc:sldMk cId="1558478133" sldId="1532"/>
            <ac:spMk id="29" creationId="{00D6C05D-142F-4A1A-B215-7277EA9FFA84}"/>
          </ac:spMkLst>
        </pc:spChg>
        <pc:picChg chg="add mod modCrop">
          <ac:chgData name="Duijf, Antoinette" userId="80426808-569e-4360-acb0-e5a6dc4b8ad2" providerId="ADAL" clId="{00582A34-8C2B-428E-B5DC-339D12EFD4B8}" dt="2026-05-26T07:25:47.065" v="966" actId="732"/>
          <ac:picMkLst>
            <pc:docMk/>
            <pc:sldMk cId="1558478133" sldId="1532"/>
            <ac:picMk id="21" creationId="{55BEE1EA-08D9-E1A4-664B-2DDB47A90B75}"/>
          </ac:picMkLst>
        </pc:picChg>
        <pc:picChg chg="del">
          <ac:chgData name="Duijf, Antoinette" userId="80426808-569e-4360-acb0-e5a6dc4b8ad2" providerId="ADAL" clId="{00582A34-8C2B-428E-B5DC-339D12EFD4B8}" dt="2026-05-26T07:23:19.987" v="896" actId="478"/>
          <ac:picMkLst>
            <pc:docMk/>
            <pc:sldMk cId="1558478133" sldId="1532"/>
            <ac:picMk id="22" creationId="{A7BF12E6-FF9A-EC30-A766-6C9ED95301A1}"/>
          </ac:picMkLst>
        </pc:picChg>
        <pc:picChg chg="del">
          <ac:chgData name="Duijf, Antoinette" userId="80426808-569e-4360-acb0-e5a6dc4b8ad2" providerId="ADAL" clId="{00582A34-8C2B-428E-B5DC-339D12EFD4B8}" dt="2026-05-26T07:23:19.462" v="895" actId="478"/>
          <ac:picMkLst>
            <pc:docMk/>
            <pc:sldMk cId="1558478133" sldId="1532"/>
            <ac:picMk id="24" creationId="{9BBFB405-FDE7-1156-0194-E70DF117EE66}"/>
          </ac:picMkLst>
        </pc:picChg>
        <pc:picChg chg="del">
          <ac:chgData name="Duijf, Antoinette" userId="80426808-569e-4360-acb0-e5a6dc4b8ad2" providerId="ADAL" clId="{00582A34-8C2B-428E-B5DC-339D12EFD4B8}" dt="2026-05-26T07:23:20.538" v="897" actId="478"/>
          <ac:picMkLst>
            <pc:docMk/>
            <pc:sldMk cId="1558478133" sldId="1532"/>
            <ac:picMk id="25" creationId="{09DC82E4-EF53-BEBA-7D64-34132913B6E5}"/>
          </ac:picMkLst>
        </pc:picChg>
        <pc:picChg chg="add mod modCrop">
          <ac:chgData name="Duijf, Antoinette" userId="80426808-569e-4360-acb0-e5a6dc4b8ad2" providerId="ADAL" clId="{00582A34-8C2B-428E-B5DC-339D12EFD4B8}" dt="2026-05-26T07:25:38.494" v="963" actId="1076"/>
          <ac:picMkLst>
            <pc:docMk/>
            <pc:sldMk cId="1558478133" sldId="1532"/>
            <ac:picMk id="26" creationId="{BE0F6640-DA8F-DF2E-C725-71655B7FA6A6}"/>
          </ac:picMkLst>
        </pc:picChg>
        <pc:picChg chg="add mod">
          <ac:chgData name="Duijf, Antoinette" userId="80426808-569e-4360-acb0-e5a6dc4b8ad2" providerId="ADAL" clId="{00582A34-8C2B-428E-B5DC-339D12EFD4B8}" dt="2026-05-26T07:26:10.334" v="970" actId="688"/>
          <ac:picMkLst>
            <pc:docMk/>
            <pc:sldMk cId="1558478133" sldId="1532"/>
            <ac:picMk id="28" creationId="{2D6857FA-A527-9C35-DA74-B4C18E91DE8B}"/>
          </ac:picMkLst>
        </pc:picChg>
      </pc:sldChg>
      <pc:sldChg chg="modNotesTx">
        <pc:chgData name="Duijf, Antoinette" userId="80426808-569e-4360-acb0-e5a6dc4b8ad2" providerId="ADAL" clId="{00582A34-8C2B-428E-B5DC-339D12EFD4B8}" dt="2026-05-26T08:50:38.040" v="2896" actId="20577"/>
        <pc:sldMkLst>
          <pc:docMk/>
          <pc:sldMk cId="591817552" sldId="1533"/>
        </pc:sldMkLst>
      </pc:sldChg>
      <pc:sldChg chg="addSp modSp mod modNotesTx">
        <pc:chgData name="Duijf, Antoinette" userId="80426808-569e-4360-acb0-e5a6dc4b8ad2" providerId="ADAL" clId="{00582A34-8C2B-428E-B5DC-339D12EFD4B8}" dt="2026-05-26T08:50:43.055" v="2898" actId="20577"/>
        <pc:sldMkLst>
          <pc:docMk/>
          <pc:sldMk cId="2054854480" sldId="1535"/>
        </pc:sldMkLst>
        <pc:spChg chg="mod">
          <ac:chgData name="Duijf, Antoinette" userId="80426808-569e-4360-acb0-e5a6dc4b8ad2" providerId="ADAL" clId="{00582A34-8C2B-428E-B5DC-339D12EFD4B8}" dt="2026-05-26T07:29:44.884" v="1142" actId="115"/>
          <ac:spMkLst>
            <pc:docMk/>
            <pc:sldMk cId="2054854480" sldId="1535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5-26T07:29:41.905" v="1141" actId="115"/>
          <ac:spMkLst>
            <pc:docMk/>
            <pc:sldMk cId="2054854480" sldId="1535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5-26T07:30:02.035" v="1148" actId="1076"/>
          <ac:picMkLst>
            <pc:docMk/>
            <pc:sldMk cId="2054854480" sldId="1535"/>
            <ac:picMk id="9" creationId="{A35A4449-DD27-18A3-3980-3FFB7D299AC9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5-26T06:57:09.088" v="285" actId="1035"/>
        <pc:sldMkLst>
          <pc:docMk/>
          <pc:sldMk cId="719143042" sldId="1536"/>
        </pc:sldMkLst>
        <pc:spChg chg="mod">
          <ac:chgData name="Duijf, Antoinette" userId="80426808-569e-4360-acb0-e5a6dc4b8ad2" providerId="ADAL" clId="{00582A34-8C2B-428E-B5DC-339D12EFD4B8}" dt="2026-05-26T06:47:21.893" v="102" actId="6549"/>
          <ac:spMkLst>
            <pc:docMk/>
            <pc:sldMk cId="719143042" sldId="1536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5-26T06:57:06.618" v="284" actId="115"/>
          <ac:spMkLst>
            <pc:docMk/>
            <pc:sldMk cId="719143042" sldId="1536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5-26T06:45:38.589" v="7" actId="1076"/>
          <ac:picMkLst>
            <pc:docMk/>
            <pc:sldMk cId="719143042" sldId="1536"/>
            <ac:picMk id="2" creationId="{B764E336-C7D5-1E59-B95D-BE74F0A96000}"/>
          </ac:picMkLst>
        </pc:picChg>
        <pc:picChg chg="add mod">
          <ac:chgData name="Duijf, Antoinette" userId="80426808-569e-4360-acb0-e5a6dc4b8ad2" providerId="ADAL" clId="{00582A34-8C2B-428E-B5DC-339D12EFD4B8}" dt="2026-05-26T06:57:09.088" v="285" actId="1035"/>
          <ac:picMkLst>
            <pc:docMk/>
            <pc:sldMk cId="719143042" sldId="1536"/>
            <ac:picMk id="9" creationId="{DB58CDB6-872E-9451-1AC7-8C6994CF0C03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5-26T08:51:01.467" v="2910" actId="20577"/>
        <pc:sldMkLst>
          <pc:docMk/>
          <pc:sldMk cId="51459683" sldId="1537"/>
        </pc:sldMkLst>
        <pc:spChg chg="mod">
          <ac:chgData name="Duijf, Antoinette" userId="80426808-569e-4360-acb0-e5a6dc4b8ad2" providerId="ADAL" clId="{00582A34-8C2B-428E-B5DC-339D12EFD4B8}" dt="2026-05-26T07:15:04.403" v="843" actId="255"/>
          <ac:spMkLst>
            <pc:docMk/>
            <pc:sldMk cId="51459683" sldId="1537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5-26T07:23:04.180" v="894" actId="115"/>
          <ac:spMkLst>
            <pc:docMk/>
            <pc:sldMk cId="51459683" sldId="1537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5-26T07:15:08.274" v="845" actId="1035"/>
          <ac:picMkLst>
            <pc:docMk/>
            <pc:sldMk cId="51459683" sldId="1537"/>
            <ac:picMk id="2" creationId="{2CD3742E-FDCB-EACC-F215-AE079F328C30}"/>
          </ac:picMkLst>
        </pc:picChg>
        <pc:picChg chg="add mod">
          <ac:chgData name="Duijf, Antoinette" userId="80426808-569e-4360-acb0-e5a6dc4b8ad2" providerId="ADAL" clId="{00582A34-8C2B-428E-B5DC-339D12EFD4B8}" dt="2026-05-26T07:22:53.485" v="851" actId="1076"/>
          <ac:picMkLst>
            <pc:docMk/>
            <pc:sldMk cId="51459683" sldId="1537"/>
            <ac:picMk id="9" creationId="{2843D604-CB0F-0B18-701D-FC31DDED0B21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5-26T08:50:52.861" v="2907" actId="20577"/>
        <pc:sldMkLst>
          <pc:docMk/>
          <pc:sldMk cId="932569914" sldId="1539"/>
        </pc:sldMkLst>
        <pc:spChg chg="add mod">
          <ac:chgData name="Duijf, Antoinette" userId="80426808-569e-4360-acb0-e5a6dc4b8ad2" providerId="ADAL" clId="{00582A34-8C2B-428E-B5DC-339D12EFD4B8}" dt="2026-05-26T06:59:36.275" v="405" actId="164"/>
          <ac:spMkLst>
            <pc:docMk/>
            <pc:sldMk cId="932569914" sldId="1539"/>
            <ac:spMk id="9" creationId="{8EF4F6BE-CC19-1769-733F-B993E8F67862}"/>
          </ac:spMkLst>
        </pc:spChg>
        <pc:spChg chg="add del mod">
          <ac:chgData name="Duijf, Antoinette" userId="80426808-569e-4360-acb0-e5a6dc4b8ad2" providerId="ADAL" clId="{00582A34-8C2B-428E-B5DC-339D12EFD4B8}" dt="2026-05-26T08:18:35.896" v="2508" actId="478"/>
          <ac:spMkLst>
            <pc:docMk/>
            <pc:sldMk cId="932569914" sldId="1539"/>
            <ac:spMk id="24" creationId="{FDB40AE0-8D46-5880-AABF-5250525CBFDA}"/>
          </ac:spMkLst>
        </pc:spChg>
        <pc:spChg chg="mod ord">
          <ac:chgData name="Duijf, Antoinette" userId="80426808-569e-4360-acb0-e5a6dc4b8ad2" providerId="ADAL" clId="{00582A34-8C2B-428E-B5DC-339D12EFD4B8}" dt="2026-05-26T07:00:45.587" v="458" actId="20577"/>
          <ac:spMkLst>
            <pc:docMk/>
            <pc:sldMk cId="932569914" sldId="1539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5-26T08:18:28.109" v="2506" actId="20577"/>
          <ac:spMkLst>
            <pc:docMk/>
            <pc:sldMk cId="932569914" sldId="1539"/>
            <ac:spMk id="36" creationId="{D8EF981A-9BA7-0EB1-9B70-F7FBF2F7DF1C}"/>
          </ac:spMkLst>
        </pc:spChg>
        <pc:grpChg chg="add mod">
          <ac:chgData name="Duijf, Antoinette" userId="80426808-569e-4360-acb0-e5a6dc4b8ad2" providerId="ADAL" clId="{00582A34-8C2B-428E-B5DC-339D12EFD4B8}" dt="2026-05-26T06:59:40.237" v="406" actId="1076"/>
          <ac:grpSpMkLst>
            <pc:docMk/>
            <pc:sldMk cId="932569914" sldId="1539"/>
            <ac:grpSpMk id="18" creationId="{4F9AFF27-F918-8076-7901-FEC2D6A6C71D}"/>
          </ac:grpSpMkLst>
        </pc:grpChg>
        <pc:picChg chg="add mod ord">
          <ac:chgData name="Duijf, Antoinette" userId="80426808-569e-4360-acb0-e5a6dc4b8ad2" providerId="ADAL" clId="{00582A34-8C2B-428E-B5DC-339D12EFD4B8}" dt="2026-05-26T06:59:46.511" v="409" actId="171"/>
          <ac:picMkLst>
            <pc:docMk/>
            <pc:sldMk cId="932569914" sldId="1539"/>
            <ac:picMk id="8" creationId="{5DE565FF-29C0-6DE2-20CB-99175A1635B8}"/>
          </ac:picMkLst>
        </pc:picChg>
        <pc:picChg chg="add del mod">
          <ac:chgData name="Duijf, Antoinette" userId="80426808-569e-4360-acb0-e5a6dc4b8ad2" providerId="ADAL" clId="{00582A34-8C2B-428E-B5DC-339D12EFD4B8}" dt="2026-05-26T08:18:36.985" v="2509" actId="478"/>
          <ac:picMkLst>
            <pc:docMk/>
            <pc:sldMk cId="932569914" sldId="1539"/>
            <ac:picMk id="23" creationId="{7192239F-F6AC-0BA0-F4B1-ABC5A1B78304}"/>
          </ac:picMkLst>
        </pc:picChg>
        <pc:picChg chg="add mod">
          <ac:chgData name="Duijf, Antoinette" userId="80426808-569e-4360-acb0-e5a6dc4b8ad2" providerId="ADAL" clId="{00582A34-8C2B-428E-B5DC-339D12EFD4B8}" dt="2026-05-26T08:18:20.573" v="2497" actId="1076"/>
          <ac:picMkLst>
            <pc:docMk/>
            <pc:sldMk cId="932569914" sldId="1539"/>
            <ac:picMk id="26" creationId="{32672E19-6032-0C9C-C57A-2C8BAE8B4E63}"/>
          </ac:picMkLst>
        </pc:picChg>
        <pc:cxnChg chg="add mod">
          <ac:chgData name="Duijf, Antoinette" userId="80426808-569e-4360-acb0-e5a6dc4b8ad2" providerId="ADAL" clId="{00582A34-8C2B-428E-B5DC-339D12EFD4B8}" dt="2026-05-26T07:00:59.915" v="461" actId="1582"/>
          <ac:cxnSpMkLst>
            <pc:docMk/>
            <pc:sldMk cId="932569914" sldId="1539"/>
            <ac:cxnSpMk id="20" creationId="{674044E2-4807-4932-722D-E2FEAB56F99B}"/>
          </ac:cxnSpMkLst>
        </pc:cxnChg>
      </pc:sldChg>
      <pc:sldChg chg="delSp modSp add mod">
        <pc:chgData name="Duijf, Antoinette" userId="80426808-569e-4360-acb0-e5a6dc4b8ad2" providerId="ADAL" clId="{00582A34-8C2B-428E-B5DC-339D12EFD4B8}" dt="2026-05-26T08:30:10.728" v="2525" actId="1076"/>
        <pc:sldMkLst>
          <pc:docMk/>
          <pc:sldMk cId="2936593614" sldId="1540"/>
        </pc:sldMkLst>
        <pc:grpChg chg="mod">
          <ac:chgData name="Duijf, Antoinette" userId="80426808-569e-4360-acb0-e5a6dc4b8ad2" providerId="ADAL" clId="{00582A34-8C2B-428E-B5DC-339D12EFD4B8}" dt="2026-05-26T08:30:10.728" v="2525" actId="1076"/>
          <ac:grpSpMkLst>
            <pc:docMk/>
            <pc:sldMk cId="2936593614" sldId="1540"/>
            <ac:grpSpMk id="9" creationId="{997BF241-6D21-A892-8205-BFAC35B8B016}"/>
          </ac:grpSpMkLst>
        </pc:grpChg>
        <pc:picChg chg="mod">
          <ac:chgData name="Duijf, Antoinette" userId="80426808-569e-4360-acb0-e5a6dc4b8ad2" providerId="ADAL" clId="{00582A34-8C2B-428E-B5DC-339D12EFD4B8}" dt="2026-05-26T08:30:10.728" v="2525" actId="1076"/>
          <ac:picMkLst>
            <pc:docMk/>
            <pc:sldMk cId="2936593614" sldId="1540"/>
            <ac:picMk id="4" creationId="{C383739B-1969-ECA4-1FA2-58ABD9CCE940}"/>
          </ac:picMkLst>
        </pc:picChg>
        <pc:picChg chg="del">
          <ac:chgData name="Duijf, Antoinette" userId="80426808-569e-4360-acb0-e5a6dc4b8ad2" providerId="ADAL" clId="{00582A34-8C2B-428E-B5DC-339D12EFD4B8}" dt="2026-05-26T08:29:47.353" v="2511" actId="478"/>
          <ac:picMkLst>
            <pc:docMk/>
            <pc:sldMk cId="2936593614" sldId="1540"/>
            <ac:picMk id="5" creationId="{135EDC56-350C-8827-75EA-E1EB6E99F042}"/>
          </ac:picMkLst>
        </pc:picChg>
        <pc:picChg chg="mod">
          <ac:chgData name="Duijf, Antoinette" userId="80426808-569e-4360-acb0-e5a6dc4b8ad2" providerId="ADAL" clId="{00582A34-8C2B-428E-B5DC-339D12EFD4B8}" dt="2026-05-26T08:30:10.728" v="2525" actId="1076"/>
          <ac:picMkLst>
            <pc:docMk/>
            <pc:sldMk cId="2936593614" sldId="1540"/>
            <ac:picMk id="7" creationId="{FE26538C-0885-C32A-4F3D-37E28050299B}"/>
          </ac:picMkLst>
        </pc:picChg>
        <pc:cxnChg chg="del">
          <ac:chgData name="Duijf, Antoinette" userId="80426808-569e-4360-acb0-e5a6dc4b8ad2" providerId="ADAL" clId="{00582A34-8C2B-428E-B5DC-339D12EFD4B8}" dt="2026-05-26T08:29:49.056" v="2513" actId="478"/>
          <ac:cxnSpMkLst>
            <pc:docMk/>
            <pc:sldMk cId="2936593614" sldId="1540"/>
            <ac:cxnSpMk id="8" creationId="{BD2FB1F8-545F-7EED-9A8F-6F9D62E2C215}"/>
          </ac:cxnSpMkLst>
        </pc:cxnChg>
        <pc:cxnChg chg="del">
          <ac:chgData name="Duijf, Antoinette" userId="80426808-569e-4360-acb0-e5a6dc4b8ad2" providerId="ADAL" clId="{00582A34-8C2B-428E-B5DC-339D12EFD4B8}" dt="2026-05-26T08:29:48.372" v="2512" actId="478"/>
          <ac:cxnSpMkLst>
            <pc:docMk/>
            <pc:sldMk cId="2936593614" sldId="1540"/>
            <ac:cxnSpMk id="10" creationId="{A5C9C791-B6DE-5E84-A8A7-9B627AF5CA83}"/>
          </ac:cxnSpMkLst>
        </pc:cxn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</pc:sldChg>
    </pc:docChg>
  </pc:docChgLst>
  <pc:docChgLst>
    <pc:chgData name="Harmsel ter, Marjan" userId="5bf7b4e5-383a-4bf6-a1ba-3724f9cc09cb" providerId="ADAL" clId="{7667DC48-2406-4F94-BA94-5BF632662154}"/>
    <pc:docChg chg="modSld">
      <pc:chgData name="Harmsel ter, Marjan" userId="5bf7b4e5-383a-4bf6-a1ba-3724f9cc09cb" providerId="ADAL" clId="{7667DC48-2406-4F94-BA94-5BF632662154}" dt="2026-05-26T08:11:23.722" v="7" actId="20577"/>
      <pc:docMkLst>
        <pc:docMk/>
      </pc:docMkLst>
      <pc:sldChg chg="modSp mod">
        <pc:chgData name="Harmsel ter, Marjan" userId="5bf7b4e5-383a-4bf6-a1ba-3724f9cc09cb" providerId="ADAL" clId="{7667DC48-2406-4F94-BA94-5BF632662154}" dt="2026-05-26T08:11:23.722" v="7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7667DC48-2406-4F94-BA94-5BF632662154}" dt="2026-05-26T08:11:23.722" v="7" actId="20577"/>
          <ac:spMkLst>
            <pc:docMk/>
            <pc:sldMk cId="2189114603" sldId="1437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toepassing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manier waarop het gebruikt wordt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tint: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kleur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aanduiden: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aangeven, duidelijk maken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luxe: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niet nodig is, maar wel prettig of mooi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 van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heel veel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reflecteren: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licht laten terugkomen, weerkaatsen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decoratie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versiering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oneindig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zonder einde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recyclen: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opnieuw gebruiken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afdanken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wegdoen omdat je het niet meer kunt of wilt gebruiken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0D15-1596-DF6C-EF37-8A331D758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5842571-CBB3-B17A-B648-E09285261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2E84C05-0E74-D132-6159-9D1C8CA79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7EB730-7BFC-BC98-28E7-720CC105C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88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Marktplaats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740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42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 / Marktplaats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91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Marktplaats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999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165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13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AI/ Marktplaats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873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610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47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Marktplaats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Marktplaats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26-5-2026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A:</a:t>
            </a:r>
          </a:p>
          <a:p>
            <a:pPr marL="0" indent="0">
              <a:buNone/>
            </a:pPr>
            <a:r>
              <a:rPr lang="nl-NL" sz="1900"/>
              <a:t>Mijn neefje is bijna jarig. Hij wil graag een disco-kinderfeestje geven voor kinderen uit zijn klas. Nu is zijn moeder op zoek naar disco-spullen. Ze heeft al een discobal gevonden via Marktplaats. Marktplaats is een website waar </a:t>
            </a:r>
            <a:r>
              <a:rPr lang="nl-NL" sz="1900" b="1" u="sng"/>
              <a:t>tal van</a:t>
            </a:r>
            <a:r>
              <a:rPr lang="nl-NL" sz="1900" b="1"/>
              <a:t>, </a:t>
            </a:r>
            <a:r>
              <a:rPr lang="nl-NL" sz="1900" b="1" i="1"/>
              <a:t>heel veel,</a:t>
            </a:r>
            <a:r>
              <a:rPr lang="nl-NL" sz="1900"/>
              <a:t> spullen worden verkocht door mensen die deze spullen wegdoen. Deze </a:t>
            </a:r>
            <a:r>
              <a:rPr lang="nl-NL" sz="1900" b="1" u="sng"/>
              <a:t>afgedankte</a:t>
            </a:r>
            <a:r>
              <a:rPr lang="nl-NL" sz="1900"/>
              <a:t> spullen, </a:t>
            </a:r>
            <a:r>
              <a:rPr lang="nl-NL" sz="1900" b="1" i="1"/>
              <a:t>dat zijn de spullen die je wegdoet omdat je het niet meer kunt of wilt gebruiken</a:t>
            </a:r>
            <a:r>
              <a:rPr lang="nl-NL" sz="1900"/>
              <a:t>, worden zo </a:t>
            </a:r>
            <a:r>
              <a:rPr lang="nl-NL" sz="1900" b="1" u="sng"/>
              <a:t>gerecycled</a:t>
            </a:r>
            <a:r>
              <a:rPr lang="nl-NL" sz="1900"/>
              <a:t>. </a:t>
            </a:r>
            <a:r>
              <a:rPr lang="nl-NL" sz="1900" b="1" i="1"/>
              <a:t>Recyclen betekent opnieuw gebruiken. </a:t>
            </a:r>
            <a:r>
              <a:rPr lang="nl-NL" sz="1900"/>
              <a:t>Op Marktplaats kun je ook veel </a:t>
            </a:r>
            <a:r>
              <a:rPr lang="nl-NL" sz="1900" b="1" u="sng"/>
              <a:t>decoratie</a:t>
            </a:r>
            <a:r>
              <a:rPr lang="nl-NL" sz="1900" b="1" i="1"/>
              <a:t>, veel versiering,</a:t>
            </a:r>
            <a:r>
              <a:rPr lang="nl-NL" sz="1900"/>
              <a:t> vinden: slingers, discoballen, ballonnen. Een discobal is gemaakt van heel veel kleine spiegeltjes die </a:t>
            </a:r>
            <a:r>
              <a:rPr lang="nl-NL" sz="1900" b="1" u="sng"/>
              <a:t>reflecteren</a:t>
            </a:r>
            <a:r>
              <a:rPr lang="nl-NL" sz="1900" b="1" i="1"/>
              <a:t>, licht laten terugkomen of licht weerkaatsen</a:t>
            </a:r>
            <a:r>
              <a:rPr lang="nl-NL" sz="1900"/>
              <a:t>. En dan krijg je van die lichtjes door de hele kamer. Op Marktplaats zet je altijd een foto van het ding dat je verkoopt. Je kunt daarmee </a:t>
            </a:r>
            <a:r>
              <a:rPr lang="nl-NL" sz="1900" b="1" u="sng"/>
              <a:t>aanduiden</a:t>
            </a:r>
            <a:r>
              <a:rPr lang="nl-NL" sz="1900"/>
              <a:t> hoe het eruit ziet. Aanduiden betekent </a:t>
            </a:r>
            <a:r>
              <a:rPr lang="nl-NL" sz="1900" b="1" i="1"/>
              <a:t>dat je iets duidelijk maakt of aangeeft. </a:t>
            </a:r>
            <a:r>
              <a:rPr lang="nl-NL" sz="1900"/>
              <a:t>Of het groot is of klein, welke </a:t>
            </a:r>
            <a:r>
              <a:rPr lang="nl-NL" sz="1900" b="1" u="sng"/>
              <a:t>tint</a:t>
            </a:r>
            <a:r>
              <a:rPr lang="nl-NL" sz="1900" b="1" i="1"/>
              <a:t>, </a:t>
            </a:r>
            <a:r>
              <a:rPr lang="nl-NL" sz="1900"/>
              <a:t>welke</a:t>
            </a:r>
            <a:r>
              <a:rPr lang="nl-NL" sz="1900" b="1" i="1"/>
              <a:t> kleur, </a:t>
            </a:r>
            <a:r>
              <a:rPr lang="nl-NL" sz="1900"/>
              <a:t>het heeft. En of het nog helemaal mooi of misschien krasjes heeft. </a:t>
            </a:r>
            <a:r>
              <a:rPr lang="nl-NL" sz="1900" b="1" i="1"/>
              <a:t>En op welke manier het gebruikt wordt</a:t>
            </a:r>
            <a:r>
              <a:rPr lang="nl-NL" sz="1900"/>
              <a:t>, dat noem je de </a:t>
            </a:r>
            <a:r>
              <a:rPr lang="nl-NL" sz="1900" b="1" u="sng"/>
              <a:t>toepassing</a:t>
            </a:r>
            <a:r>
              <a:rPr lang="nl-NL" sz="1900"/>
              <a:t>. Ik vind Marktplaats een leuke website. Je kunt er zoveel spulletjes vinden. Hele normale dingen zoals een tafel of een spijkerbroek. Maar ook </a:t>
            </a:r>
            <a:r>
              <a:rPr lang="nl-NL" sz="1900" b="1" u="sng"/>
              <a:t>luxe</a:t>
            </a:r>
            <a:r>
              <a:rPr lang="nl-NL" sz="1900"/>
              <a:t> dingen zoals een gouden beeldje, of een heel duur horloge. Luxe betekent </a:t>
            </a:r>
            <a:r>
              <a:rPr lang="nl-NL" sz="1900" b="1" i="1"/>
              <a:t>wat je niet nodig hebt, maar wat wel prettig of mooi is. </a:t>
            </a:r>
            <a:r>
              <a:rPr lang="nl-NL" sz="1900"/>
              <a:t>Er staat zóveel te koop op Marktplaats dat ik </a:t>
            </a:r>
            <a:r>
              <a:rPr lang="nl-NL" sz="1900" b="1" u="sng"/>
              <a:t>oneindig</a:t>
            </a:r>
            <a:r>
              <a:rPr lang="nl-NL" sz="1900" b="1" i="1" u="sng"/>
              <a:t>,</a:t>
            </a:r>
            <a:r>
              <a:rPr lang="nl-NL" sz="1900" b="1" i="1"/>
              <a:t> zonder einde,</a:t>
            </a:r>
            <a:r>
              <a:rPr lang="nl-NL" sz="1900"/>
              <a:t> kan kijken. Dus moet ik altijd een beetje op de tijd letten. </a:t>
            </a:r>
          </a:p>
          <a:p>
            <a:pPr marL="0" indent="0">
              <a:buNone/>
            </a:pPr>
            <a:r>
              <a:rPr lang="nl-NL" sz="1900"/>
              <a:t>Voor het kinderfeestje hebben ze dus al een discobal. Welke decoratie vind jij dat er nog bij moet?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952C1-2AF3-730A-1E43-D2844665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8D56A88-03EF-F76B-B23D-1EFE7D4F3F3C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toepassing</a:t>
            </a:r>
          </a:p>
        </p:txBody>
      </p:sp>
      <p:pic>
        <p:nvPicPr>
          <p:cNvPr id="4" name="Afbeelding 3" descr="Afbeelding met bol, bal, zwart-wit, kunst&#10;&#10;Door AI gegenereerde inhoud is mogelijk onjuist.">
            <a:extLst>
              <a:ext uri="{FF2B5EF4-FFF2-40B4-BE49-F238E27FC236}">
                <a16:creationId xmlns:a16="http://schemas.microsoft.com/office/drawing/2014/main" id="{C383739B-1969-ECA4-1FA2-58ABD9CCE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600" y1="55600" x2="44600" y2="55600"/>
                        <a14:foregroundMark x1="32200" y1="45800" x2="32200" y2="4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2822875" cy="2822875"/>
          </a:xfrm>
          <a:prstGeom prst="rect">
            <a:avLst/>
          </a:prstGeom>
        </p:spPr>
      </p:pic>
      <p:pic>
        <p:nvPicPr>
          <p:cNvPr id="7" name="Afbeelding 6" descr="Afbeelding met zwart-wit, schets, gootsteen, ontwerp&#10;&#10;Door AI gegenereerde inhoud is mogelijk onjuist.">
            <a:extLst>
              <a:ext uri="{FF2B5EF4-FFF2-40B4-BE49-F238E27FC236}">
                <a16:creationId xmlns:a16="http://schemas.microsoft.com/office/drawing/2014/main" id="{FE26538C-0885-C32A-4F3D-37E280502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/>
          <a:stretch>
            <a:fillRect/>
          </a:stretch>
        </p:blipFill>
        <p:spPr>
          <a:xfrm>
            <a:off x="298044" y="2421766"/>
            <a:ext cx="2217251" cy="257301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997BF241-6D21-A892-8205-BFAC35B8B016}"/>
              </a:ext>
            </a:extLst>
          </p:cNvPr>
          <p:cNvGrpSpPr/>
          <p:nvPr/>
        </p:nvGrpSpPr>
        <p:grpSpPr>
          <a:xfrm>
            <a:off x="6448351" y="2405031"/>
            <a:ext cx="2232249" cy="2573891"/>
            <a:chOff x="4505274" y="4454273"/>
            <a:chExt cx="1281417" cy="1187615"/>
          </a:xfrm>
        </p:grpSpPr>
        <p:pic>
          <p:nvPicPr>
            <p:cNvPr id="11" name="Afbeelding 10" descr="Afbeelding met zwart-wit, schets, gootsteen, ontwerp&#10;&#10;Door AI gegenereerde inhoud is mogelijk onjuist.">
              <a:extLst>
                <a:ext uri="{FF2B5EF4-FFF2-40B4-BE49-F238E27FC236}">
                  <a16:creationId xmlns:a16="http://schemas.microsoft.com/office/drawing/2014/main" id="{872105F2-DB69-D253-F102-987957507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33"/>
            <a:stretch>
              <a:fillRect/>
            </a:stretch>
          </p:blipFill>
          <p:spPr>
            <a:xfrm>
              <a:off x="4505274" y="4454273"/>
              <a:ext cx="666018" cy="1187615"/>
            </a:xfrm>
            <a:prstGeom prst="rect">
              <a:avLst/>
            </a:prstGeom>
          </p:spPr>
        </p:pic>
        <p:pic>
          <p:nvPicPr>
            <p:cNvPr id="12" name="Afbeelding 11" descr="Afbeelding met zwart-wit, schets, gootsteen, ontwerp&#10;&#10;Door AI gegenereerde inhoud is mogelijk onjuist.">
              <a:extLst>
                <a:ext uri="{FF2B5EF4-FFF2-40B4-BE49-F238E27FC236}">
                  <a16:creationId xmlns:a16="http://schemas.microsoft.com/office/drawing/2014/main" id="{7FB2BEA2-DF5D-AEDE-EC28-C2C76765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33"/>
            <a:stretch>
              <a:fillRect/>
            </a:stretch>
          </p:blipFill>
          <p:spPr>
            <a:xfrm flipH="1">
              <a:off x="5120673" y="4454273"/>
              <a:ext cx="666018" cy="1187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59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luxe</a:t>
            </a:r>
          </a:p>
        </p:txBody>
      </p:sp>
      <p:pic>
        <p:nvPicPr>
          <p:cNvPr id="3" name="Afbeelding 2" descr="Afbeelding met tekst, schermopname, Website, overdekt&#10;&#10;Door AI gegenereerde inhoud is mogelijk onjuist.">
            <a:extLst>
              <a:ext uri="{FF2B5EF4-FFF2-40B4-BE49-F238E27FC236}">
                <a16:creationId xmlns:a16="http://schemas.microsoft.com/office/drawing/2014/main" id="{BD49FF87-63A4-AEC3-A4D0-537BA065D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2449796" cy="4869160"/>
          </a:xfrm>
          <a:prstGeom prst="rect">
            <a:avLst/>
          </a:prstGeom>
        </p:spPr>
      </p:pic>
      <p:pic>
        <p:nvPicPr>
          <p:cNvPr id="5" name="Afbeelding 4" descr="Afbeelding met tekst, schermopname, ontwerp, overdekt&#10;&#10;Door AI gegenereerde inhoud is mogelijk onjuist.">
            <a:extLst>
              <a:ext uri="{FF2B5EF4-FFF2-40B4-BE49-F238E27FC236}">
                <a16:creationId xmlns:a16="http://schemas.microsoft.com/office/drawing/2014/main" id="{A0DCBE1E-809F-7493-68CD-FA00C8513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67" y="1484784"/>
            <a:ext cx="2449796" cy="49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oneindig</a:t>
            </a:r>
          </a:p>
        </p:txBody>
      </p:sp>
      <p:pic>
        <p:nvPicPr>
          <p:cNvPr id="3" name="Afbeelding 2" descr="Afbeelding met klok, cirkel, Meetinstrument, horloge&#10;&#10;Door AI gegenereerde inhoud is mogelijk onjuist.">
            <a:extLst>
              <a:ext uri="{FF2B5EF4-FFF2-40B4-BE49-F238E27FC236}">
                <a16:creationId xmlns:a16="http://schemas.microsoft.com/office/drawing/2014/main" id="{FCC43E2C-FA82-7B99-DDB1-68B57088D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32" y="1700808"/>
            <a:ext cx="4653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467520" y="386052"/>
            <a:ext cx="480152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819" y="355901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decoratie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0182" y="3032956"/>
            <a:ext cx="245447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1" y="3041672"/>
            <a:ext cx="279037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slinger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862473" y="3032956"/>
            <a:ext cx="286020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3037540"/>
            <a:ext cx="3371813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discobal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810501" y="3020939"/>
            <a:ext cx="306976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068960"/>
            <a:ext cx="351533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ballonnen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358743" y="499692"/>
            <a:ext cx="2567949" cy="67428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151" y="539276"/>
            <a:ext cx="3007762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versiering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04678" y="59860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bol, blauw, verlichting, Majorelleblauw&#10;&#10;Door AI gegenereerde inhoud is mogelijk onjuist.">
            <a:extLst>
              <a:ext uri="{FF2B5EF4-FFF2-40B4-BE49-F238E27FC236}">
                <a16:creationId xmlns:a16="http://schemas.microsoft.com/office/drawing/2014/main" id="{55BEE1EA-08D9-E1A4-664B-2DDB47A90B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0694" y="3828203"/>
            <a:ext cx="2279377" cy="2039815"/>
          </a:xfrm>
          <a:prstGeom prst="rect">
            <a:avLst/>
          </a:prstGeom>
        </p:spPr>
      </p:pic>
      <p:pic>
        <p:nvPicPr>
          <p:cNvPr id="26" name="Afbeelding 25" descr="Afbeelding met ballon, Feestartikelen, hart&#10;&#10;Door AI gegenereerde inhoud is mogelijk onjuist.">
            <a:extLst>
              <a:ext uri="{FF2B5EF4-FFF2-40B4-BE49-F238E27FC236}">
                <a16:creationId xmlns:a16="http://schemas.microsoft.com/office/drawing/2014/main" id="{BE0F6640-DA8F-DF2E-C725-71655B7FA6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7276" y="3894847"/>
            <a:ext cx="2299274" cy="1789176"/>
          </a:xfrm>
          <a:prstGeom prst="rect">
            <a:avLst/>
          </a:prstGeom>
        </p:spPr>
      </p:pic>
      <p:pic>
        <p:nvPicPr>
          <p:cNvPr id="28" name="Afbeelding 27" descr="Afbeelding met vlag, stof&#10;&#10;Door AI gegenereerde inhoud is mogelijk onjuist.">
            <a:extLst>
              <a:ext uri="{FF2B5EF4-FFF2-40B4-BE49-F238E27FC236}">
                <a16:creationId xmlns:a16="http://schemas.microsoft.com/office/drawing/2014/main" id="{2D6857FA-A527-9C35-DA74-B4C18E91DE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190">
            <a:off x="258672" y="4071025"/>
            <a:ext cx="2798047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320075" y="386052"/>
            <a:ext cx="357993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tint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18655" y="302093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19" y="3029696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haartinten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111773" y="3032956"/>
            <a:ext cx="281736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922" y="3053322"/>
            <a:ext cx="290569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bladtinten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487" y="3020940"/>
            <a:ext cx="265099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verftinten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065820" y="479345"/>
            <a:ext cx="2196007" cy="65783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348" y="549193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kleur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3" name="Afbeelding 22" descr="Afbeelding met gereedschap, borstel, Cosmetica, verfkwast&#10;&#10;Door AI gegenereerde inhoud is mogelijk onjuist.">
            <a:extLst>
              <a:ext uri="{FF2B5EF4-FFF2-40B4-BE49-F238E27FC236}">
                <a16:creationId xmlns:a16="http://schemas.microsoft.com/office/drawing/2014/main" id="{3EEF5ACC-6412-9DD0-36FD-A8719E6613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0" y="4200513"/>
            <a:ext cx="2743750" cy="1830081"/>
          </a:xfrm>
          <a:prstGeom prst="rect">
            <a:avLst/>
          </a:prstGeom>
        </p:spPr>
      </p:pic>
      <p:pic>
        <p:nvPicPr>
          <p:cNvPr id="26" name="Afbeelding 25" descr="Afbeelding met plastic, Algemene voorraad, blauw, container&#10;&#10;Door AI gegenereerde inhoud is mogelijk onjuist.">
            <a:extLst>
              <a:ext uri="{FF2B5EF4-FFF2-40B4-BE49-F238E27FC236}">
                <a16:creationId xmlns:a16="http://schemas.microsoft.com/office/drawing/2014/main" id="{3EB2BE59-72E8-208C-A9B7-4B3321C679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82" y="4209638"/>
            <a:ext cx="2611398" cy="1741802"/>
          </a:xfrm>
          <a:prstGeom prst="rect">
            <a:avLst/>
          </a:prstGeom>
        </p:spPr>
      </p:pic>
      <p:pic>
        <p:nvPicPr>
          <p:cNvPr id="28" name="Afbeelding 27" descr="Afbeelding met Kinderkunst, Kleurrijkheid, kunst&#10;&#10;Door AI gegenereerde inhoud is mogelijk onjuist.">
            <a:extLst>
              <a:ext uri="{FF2B5EF4-FFF2-40B4-BE49-F238E27FC236}">
                <a16:creationId xmlns:a16="http://schemas.microsoft.com/office/drawing/2014/main" id="{F8665BF2-33CB-3868-D142-BD7BAAB1F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0710" y="4252036"/>
            <a:ext cx="2679497" cy="16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luxe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eenvoudig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wat niet nodig is, maar wel prettig of mooi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Zo’n gouden beeldje is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luxe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simpel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beeldjes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eenvoudig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vind ik ook mooi.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st, schermopname, Website, overdekt&#10;&#10;Door AI gegenereerde inhoud is mogelijk onjuist.">
            <a:extLst>
              <a:ext uri="{FF2B5EF4-FFF2-40B4-BE49-F238E27FC236}">
                <a16:creationId xmlns:a16="http://schemas.microsoft.com/office/drawing/2014/main" id="{CE139053-6EAF-E954-22F5-BE9F418ED7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31" y="2446601"/>
            <a:ext cx="1616528" cy="3212975"/>
          </a:xfrm>
          <a:prstGeom prst="rect">
            <a:avLst/>
          </a:prstGeom>
        </p:spPr>
      </p:pic>
      <p:pic>
        <p:nvPicPr>
          <p:cNvPr id="9" name="Afbeelding 8" descr="Afbeelding met speelgoed, beeldje, Babyspeelgoed, overdekt&#10;&#10;Door AI gegenereerde inhoud is mogelijk onjuist.">
            <a:extLst>
              <a:ext uri="{FF2B5EF4-FFF2-40B4-BE49-F238E27FC236}">
                <a16:creationId xmlns:a16="http://schemas.microsoft.com/office/drawing/2014/main" id="{0CCDF252-CA82-4E59-EBC5-64A28EBB2C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57" y="1966098"/>
            <a:ext cx="3388989" cy="29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tal van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weinig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veel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Mar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ktplaats staan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tal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spullen te koop.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veel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deze markt staan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weinig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kraampjes.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FC3BF04-6B56-5302-7042-1A67A2E82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2718547" cy="3332908"/>
          </a:xfrm>
          <a:prstGeom prst="rect">
            <a:avLst/>
          </a:prstGeom>
        </p:spPr>
      </p:pic>
      <p:pic>
        <p:nvPicPr>
          <p:cNvPr id="18" name="Afbeelding 17" descr="Afbeelding met plafond, kleding, overdekt, schoeisel&#10;&#10;Door AI gegenereerde inhoud is mogelijk onjuist.">
            <a:extLst>
              <a:ext uri="{FF2B5EF4-FFF2-40B4-BE49-F238E27FC236}">
                <a16:creationId xmlns:a16="http://schemas.microsoft.com/office/drawing/2014/main" id="{E71D3F4E-52AA-E75E-6099-2D6EE2DBC6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488" y="2059155"/>
            <a:ext cx="3293035" cy="27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0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recyclen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dumpen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opnieuw gebruiken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spullen die je op Marktplaats koopt, worden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gerecycled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wegdoen om er vanaf te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Hier zijn spullen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gedumpt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Zonde! Ze hadden gerecycled kunnen worden.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Frisdrank, Container, kop, bak&#10;&#10;Door AI gegenereerde inhoud is mogelijk onjuist.">
            <a:extLst>
              <a:ext uri="{FF2B5EF4-FFF2-40B4-BE49-F238E27FC236}">
                <a16:creationId xmlns:a16="http://schemas.microsoft.com/office/drawing/2014/main" id="{911AE2CB-22DD-8230-65DF-2D7E7A88D6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5" y="2321831"/>
            <a:ext cx="3696663" cy="2469371"/>
          </a:xfrm>
          <a:prstGeom prst="rect">
            <a:avLst/>
          </a:prstGeom>
        </p:spPr>
      </p:pic>
      <p:pic>
        <p:nvPicPr>
          <p:cNvPr id="18" name="Afbeelding 17" descr="Afbeelding met buitenshuis, gras, hemel, plant&#10;&#10;Door AI gegenereerde inhoud is mogelijk onjuist.">
            <a:extLst>
              <a:ext uri="{FF2B5EF4-FFF2-40B4-BE49-F238E27FC236}">
                <a16:creationId xmlns:a16="http://schemas.microsoft.com/office/drawing/2014/main" id="{B7E9A02C-67A5-2B88-A082-AB420E68E9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79" y="2465466"/>
            <a:ext cx="3140044" cy="23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afdanken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bewaren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76297"/>
            <a:ext cx="4185327" cy="504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wegdoen omdat je het niet meer kunt of wilt gebruiken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Dit zijn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afgedankte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spullen die ik wil recyclen.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zorgen dat het blijft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bewaart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Pokémon kaarten netjes in een map.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bal, doos, overdekt&#10;&#10;Door AI gegenereerde inhoud is mogelijk onjuist.">
            <a:extLst>
              <a:ext uri="{FF2B5EF4-FFF2-40B4-BE49-F238E27FC236}">
                <a16:creationId xmlns:a16="http://schemas.microsoft.com/office/drawing/2014/main" id="{78527052-F41D-92C7-2398-0612775299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3" b="96025" l="9000" r="93600">
                        <a14:foregroundMark x1="9000" y1="47908" x2="9000" y2="47908"/>
                        <a14:foregroundMark x1="74400" y1="36402" x2="74400" y2="36402"/>
                        <a14:foregroundMark x1="75800" y1="30962" x2="75800" y2="30962"/>
                        <a14:foregroundMark x1="70600" y1="27824" x2="70600" y2="27824"/>
                        <a14:foregroundMark x1="70600" y1="27824" x2="70600" y2="27824"/>
                        <a14:foregroundMark x1="70800" y1="28033" x2="70800" y2="28033"/>
                        <a14:foregroundMark x1="71200" y1="28033" x2="71800" y2="28452"/>
                        <a14:foregroundMark x1="71800" y1="29289" x2="72600" y2="29079"/>
                        <a14:foregroundMark x1="73200" y1="29079" x2="73200" y2="29079"/>
                        <a14:foregroundMark x1="73400" y1="29079" x2="73400" y2="29079"/>
                        <a14:foregroundMark x1="93600" y1="42259" x2="93600" y2="42259"/>
                        <a14:foregroundMark x1="55800" y1="25523" x2="55800" y2="25523"/>
                        <a14:foregroundMark x1="55800" y1="25105" x2="55800" y2="25105"/>
                        <a14:foregroundMark x1="55400" y1="23431" x2="55400" y2="23431"/>
                        <a14:foregroundMark x1="55400" y1="23431" x2="55400" y2="23431"/>
                        <a14:foregroundMark x1="49400" y1="23431" x2="49400" y2="23431"/>
                        <a14:foregroundMark x1="49400" y1="23431" x2="49400" y2="23431"/>
                        <a14:foregroundMark x1="47800" y1="23640" x2="47800" y2="23640"/>
                        <a14:foregroundMark x1="39600" y1="25732" x2="39600" y2="25732"/>
                        <a14:foregroundMark x1="39600" y1="25732" x2="39600" y2="25732"/>
                        <a14:foregroundMark x1="47600" y1="92887" x2="47600" y2="92887"/>
                        <a14:foregroundMark x1="47000" y1="96025" x2="47000" y2="96025"/>
                        <a14:foregroundMark x1="32200" y1="37238" x2="32200" y2="37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1" y="2617908"/>
            <a:ext cx="2431862" cy="2324860"/>
          </a:xfrm>
          <a:prstGeom prst="rect">
            <a:avLst/>
          </a:prstGeom>
        </p:spPr>
      </p:pic>
      <p:pic>
        <p:nvPicPr>
          <p:cNvPr id="9" name="Afbeelding 8" descr="Afbeelding met kleding, persoon, Papierprodcut, boek&#10;&#10;Door AI gegenereerde inhoud is mogelijk onjuist.">
            <a:extLst>
              <a:ext uri="{FF2B5EF4-FFF2-40B4-BE49-F238E27FC236}">
                <a16:creationId xmlns:a16="http://schemas.microsoft.com/office/drawing/2014/main" id="{A35A4449-DD27-18A3-3980-3FFB7D299A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00" y="2475054"/>
            <a:ext cx="3738080" cy="24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5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22 – 26 mei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err="1">
                <a:solidFill>
                  <a:srgbClr val="00B050"/>
                </a:solidFill>
                <a:latin typeface="Century Gothic" panose="020B0502020202020204" pitchFamily="34" charset="0"/>
              </a:rPr>
              <a:t>Gerarda</a:t>
            </a:r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oneindig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eindig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zonder einde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kan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oneindig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Marktplaats kijken naar spullen die te koop staan.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een duidelijk einde of grens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gametijd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eindig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dus hij stopt met gamen.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ok, cirkel, Meetinstrument, horloge&#10;&#10;Door AI gegenereerde inhoud is mogelijk onjuist.">
            <a:extLst>
              <a:ext uri="{FF2B5EF4-FFF2-40B4-BE49-F238E27FC236}">
                <a16:creationId xmlns:a16="http://schemas.microsoft.com/office/drawing/2014/main" id="{B764E336-C7D5-1E59-B95D-BE74F0A96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89065"/>
            <a:ext cx="2990172" cy="2990172"/>
          </a:xfrm>
          <a:prstGeom prst="rect">
            <a:avLst/>
          </a:prstGeom>
        </p:spPr>
      </p:pic>
      <p:pic>
        <p:nvPicPr>
          <p:cNvPr id="9" name="Afbeelding 8" descr="Afbeelding met overdekt, persoon, muur, kleding&#10;&#10;Door AI gegenereerde inhoud is mogelijk onjuist.">
            <a:extLst>
              <a:ext uri="{FF2B5EF4-FFF2-40B4-BE49-F238E27FC236}">
                <a16:creationId xmlns:a16="http://schemas.microsoft.com/office/drawing/2014/main" id="{DB58CDB6-872E-9451-1AC7-8C6994CF0C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32" y="2348880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4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aanduiden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verhullen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verbergen, verdoezelen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probeer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verhullen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 vaas kapot is.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4F9AFF27-F918-8076-7901-FEC2D6A6C71D}"/>
              </a:ext>
            </a:extLst>
          </p:cNvPr>
          <p:cNvGrpSpPr/>
          <p:nvPr/>
        </p:nvGrpSpPr>
        <p:grpSpPr>
          <a:xfrm>
            <a:off x="790903" y="1966334"/>
            <a:ext cx="3487075" cy="3268600"/>
            <a:chOff x="971600" y="2146038"/>
            <a:chExt cx="3487075" cy="326860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5DE565FF-29C0-6DE2-20CB-99175A16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675" y="2146038"/>
              <a:ext cx="3416000" cy="3268600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EF4F6BE-CC19-1769-733F-B993E8F67862}"/>
                </a:ext>
              </a:extLst>
            </p:cNvPr>
            <p:cNvSpPr/>
            <p:nvPr/>
          </p:nvSpPr>
          <p:spPr>
            <a:xfrm>
              <a:off x="971600" y="2276872"/>
              <a:ext cx="792088" cy="1872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65318"/>
            <a:ext cx="4185327" cy="505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aangeven, duidelijk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Marktplaats kun je onder de foto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aanduiden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of er iets mis is.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674044E2-4807-4932-722D-E2FEAB56F99B}"/>
              </a:ext>
            </a:extLst>
          </p:cNvPr>
          <p:cNvCxnSpPr/>
          <p:nvPr/>
        </p:nvCxnSpPr>
        <p:spPr>
          <a:xfrm>
            <a:off x="539552" y="3600634"/>
            <a:ext cx="792088" cy="5484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fbeelding 25" descr="Afbeelding met overdekt, muur, vaas, persoon&#10;&#10;Door AI gegenereerde inhoud is mogelijk onjuist.">
            <a:extLst>
              <a:ext uri="{FF2B5EF4-FFF2-40B4-BE49-F238E27FC236}">
                <a16:creationId xmlns:a16="http://schemas.microsoft.com/office/drawing/2014/main" id="{32672E19-6032-0C9C-C57A-2C8BAE8B4E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54" y="2420888"/>
            <a:ext cx="2934031" cy="29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reflecteren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absorberen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397795"/>
            <a:ext cx="4484139" cy="502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700">
                <a:latin typeface="Century Gothic" panose="020B0502020202020204" pitchFamily="34" charset="0"/>
                <a:ea typeface="Calibri"/>
                <a:cs typeface="Times New Roman"/>
              </a:rPr>
              <a:t>= licht laten terugkomen, weerkaatsen</a:t>
            </a:r>
            <a:endParaRPr lang="nl-NL" sz="27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   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spiegeltjes op de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    disco-bal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reflecteren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              het licht.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opnemen, dempen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spons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absorbeert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water.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D3742E-FDCB-EACC-F215-AE079F328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6" y="2397108"/>
            <a:ext cx="3400651" cy="2721491"/>
          </a:xfrm>
          <a:prstGeom prst="rect">
            <a:avLst/>
          </a:prstGeom>
        </p:spPr>
      </p:pic>
      <p:pic>
        <p:nvPicPr>
          <p:cNvPr id="9" name="Afbeelding 8" descr="Afbeelding met Snack, kaars, Fastfood, bakwaren&#10;&#10;Door AI gegenereerde inhoud is mogelijk onjuist.">
            <a:extLst>
              <a:ext uri="{FF2B5EF4-FFF2-40B4-BE49-F238E27FC236}">
                <a16:creationId xmlns:a16="http://schemas.microsoft.com/office/drawing/2014/main" id="{2843D604-CB0F-0B18-701D-FC31DDED0B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63" y="2578387"/>
            <a:ext cx="3954017" cy="26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969345"/>
            <a:ext cx="993633" cy="54056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1547755" y="2509914"/>
            <a:ext cx="519143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755" y="2459436"/>
            <a:ext cx="509799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toepassing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845786" y="3392622"/>
            <a:ext cx="7110589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90" y="3399427"/>
            <a:ext cx="7144572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de manier waarop het gebruikt wordt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779912" y="3946633"/>
            <a:ext cx="621169" cy="106654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 descr="Afbeelding met bol, bal, zwart-wit, kunst&#10;&#10;Door AI gegenereerde inhoud is mogelijk onjuist.">
            <a:extLst>
              <a:ext uri="{FF2B5EF4-FFF2-40B4-BE49-F238E27FC236}">
                <a16:creationId xmlns:a16="http://schemas.microsoft.com/office/drawing/2014/main" id="{A0DE36AB-E727-4009-D510-16890436A6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600" y1="55600" x2="44600" y2="55600"/>
                        <a14:foregroundMark x1="32200" y1="45800" x2="32200" y2="4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49" y="0"/>
            <a:ext cx="2822875" cy="2822875"/>
          </a:xfrm>
          <a:prstGeom prst="rect">
            <a:avLst/>
          </a:prstGeom>
        </p:spPr>
      </p:pic>
      <p:pic>
        <p:nvPicPr>
          <p:cNvPr id="34" name="Afbeelding 33" descr="Afbeelding met zwart-wit, schets, gootsteen, ontwerp&#10;&#10;Door AI gegenereerde inhoud is mogelijk onjuist.">
            <a:extLst>
              <a:ext uri="{FF2B5EF4-FFF2-40B4-BE49-F238E27FC236}">
                <a16:creationId xmlns:a16="http://schemas.microsoft.com/office/drawing/2014/main" id="{AE4DE829-DB96-252A-9D93-367EAB0944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/>
          <a:stretch>
            <a:fillRect/>
          </a:stretch>
        </p:blipFill>
        <p:spPr>
          <a:xfrm>
            <a:off x="774119" y="462319"/>
            <a:ext cx="1590694" cy="1845924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00BEEABC-9317-A5FA-E9A6-0E4261302BB5}"/>
              </a:ext>
            </a:extLst>
          </p:cNvPr>
          <p:cNvGrpSpPr/>
          <p:nvPr/>
        </p:nvGrpSpPr>
        <p:grpSpPr>
          <a:xfrm>
            <a:off x="2960246" y="4682337"/>
            <a:ext cx="1611754" cy="1493771"/>
            <a:chOff x="4505274" y="4454273"/>
            <a:chExt cx="1281417" cy="1187615"/>
          </a:xfrm>
        </p:grpSpPr>
        <p:pic>
          <p:nvPicPr>
            <p:cNvPr id="36" name="Afbeelding 35" descr="Afbeelding met zwart-wit, schets, gootsteen, ontwerp&#10;&#10;Door AI gegenereerde inhoud is mogelijk onjuist.">
              <a:extLst>
                <a:ext uri="{FF2B5EF4-FFF2-40B4-BE49-F238E27FC236}">
                  <a16:creationId xmlns:a16="http://schemas.microsoft.com/office/drawing/2014/main" id="{2AF6B646-F580-AC48-F070-C7C04C88E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33"/>
            <a:stretch>
              <a:fillRect/>
            </a:stretch>
          </p:blipFill>
          <p:spPr>
            <a:xfrm>
              <a:off x="4505274" y="4454273"/>
              <a:ext cx="666018" cy="1187615"/>
            </a:xfrm>
            <a:prstGeom prst="rect">
              <a:avLst/>
            </a:prstGeom>
          </p:spPr>
        </p:pic>
        <p:pic>
          <p:nvPicPr>
            <p:cNvPr id="37" name="Afbeelding 36" descr="Afbeelding met zwart-wit, schets, gootsteen, ontwerp&#10;&#10;Door AI gegenereerde inhoud is mogelijk onjuist.">
              <a:extLst>
                <a:ext uri="{FF2B5EF4-FFF2-40B4-BE49-F238E27FC236}">
                  <a16:creationId xmlns:a16="http://schemas.microsoft.com/office/drawing/2014/main" id="{FFDF80AF-45B5-D1A9-DBA4-15502A4F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33"/>
            <a:stretch>
              <a:fillRect/>
            </a:stretch>
          </p:blipFill>
          <p:spPr>
            <a:xfrm flipH="1">
              <a:off x="5120673" y="4454273"/>
              <a:ext cx="666018" cy="1187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tal van</a:t>
            </a:r>
          </a:p>
        </p:txBody>
      </p:sp>
      <p:pic>
        <p:nvPicPr>
          <p:cNvPr id="3" name="Afbeelding 2" descr="Afbeelding met tekst, Communicatieapparaat, schermopname, multimedia&#10;&#10;Door AI gegenereerde inhoud is mogelijk onjuist.">
            <a:extLst>
              <a:ext uri="{FF2B5EF4-FFF2-40B4-BE49-F238E27FC236}">
                <a16:creationId xmlns:a16="http://schemas.microsoft.com/office/drawing/2014/main" id="{6DD1DD43-940A-3F64-50C9-CFF541947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5181653" cy="3461344"/>
          </a:xfrm>
          <a:prstGeom prst="rect">
            <a:avLst/>
          </a:prstGeom>
        </p:spPr>
      </p:pic>
      <p:pic>
        <p:nvPicPr>
          <p:cNvPr id="5" name="Afbeelding 4" descr="Afbeelding met tekst, schermopname, Website, Webpagina&#10;&#10;Door AI gegenereerde inhoud is mogelijk onjuist.">
            <a:extLst>
              <a:ext uri="{FF2B5EF4-FFF2-40B4-BE49-F238E27FC236}">
                <a16:creationId xmlns:a16="http://schemas.microsoft.com/office/drawing/2014/main" id="{77DBBA9F-DCAC-2012-3824-196650496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916832"/>
            <a:ext cx="3528392" cy="4752528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0E262551-EBA8-BD9C-BD16-8E525F32F137}"/>
              </a:ext>
            </a:extLst>
          </p:cNvPr>
          <p:cNvSpPr/>
          <p:nvPr/>
        </p:nvSpPr>
        <p:spPr>
          <a:xfrm rot="1120994">
            <a:off x="1670791" y="1851295"/>
            <a:ext cx="995055" cy="18315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afdanken</a:t>
            </a:r>
          </a:p>
        </p:txBody>
      </p:sp>
      <p:pic>
        <p:nvPicPr>
          <p:cNvPr id="3" name="Afbeelding 2" descr="Afbeelding met bal, doos, overdekt&#10;&#10;Door AI gegenereerde inhoud is mogelijk onjuist.">
            <a:extLst>
              <a:ext uri="{FF2B5EF4-FFF2-40B4-BE49-F238E27FC236}">
                <a16:creationId xmlns:a16="http://schemas.microsoft.com/office/drawing/2014/main" id="{970F4EE6-8342-BE53-7870-370FDC07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3" b="96025" l="9000" r="93600">
                        <a14:foregroundMark x1="9000" y1="47908" x2="9000" y2="47908"/>
                        <a14:foregroundMark x1="74400" y1="36402" x2="74400" y2="36402"/>
                        <a14:foregroundMark x1="75800" y1="30962" x2="75800" y2="30962"/>
                        <a14:foregroundMark x1="70600" y1="27824" x2="70600" y2="27824"/>
                        <a14:foregroundMark x1="70600" y1="27824" x2="70600" y2="27824"/>
                        <a14:foregroundMark x1="70800" y1="28033" x2="70800" y2="28033"/>
                        <a14:foregroundMark x1="71200" y1="28033" x2="71800" y2="28452"/>
                        <a14:foregroundMark x1="71800" y1="29289" x2="72600" y2="29079"/>
                        <a14:foregroundMark x1="73200" y1="29079" x2="73200" y2="29079"/>
                        <a14:foregroundMark x1="73400" y1="29079" x2="73400" y2="29079"/>
                        <a14:foregroundMark x1="93600" y1="42259" x2="93600" y2="42259"/>
                        <a14:foregroundMark x1="55800" y1="25523" x2="55800" y2="25523"/>
                        <a14:foregroundMark x1="55800" y1="25105" x2="55800" y2="25105"/>
                        <a14:foregroundMark x1="55400" y1="23431" x2="55400" y2="23431"/>
                        <a14:foregroundMark x1="55400" y1="23431" x2="55400" y2="23431"/>
                        <a14:foregroundMark x1="49400" y1="23431" x2="49400" y2="23431"/>
                        <a14:foregroundMark x1="49400" y1="23431" x2="49400" y2="23431"/>
                        <a14:foregroundMark x1="47800" y1="23640" x2="47800" y2="23640"/>
                        <a14:foregroundMark x1="39600" y1="25732" x2="39600" y2="25732"/>
                        <a14:foregroundMark x1="39600" y1="25732" x2="39600" y2="25732"/>
                        <a14:foregroundMark x1="47600" y1="92887" x2="47600" y2="92887"/>
                        <a14:foregroundMark x1="47000" y1="96025" x2="47000" y2="96025"/>
                        <a14:foregroundMark x1="32200" y1="37238" x2="32200" y2="37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874568" cy="56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recyclen</a:t>
            </a:r>
          </a:p>
        </p:txBody>
      </p:sp>
      <p:pic>
        <p:nvPicPr>
          <p:cNvPr id="3" name="Afbeelding 2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CA09735F-1A45-7268-D975-3604CBCD6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0" y="1259710"/>
            <a:ext cx="7833828" cy="53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decoratie</a:t>
            </a:r>
          </a:p>
        </p:txBody>
      </p:sp>
      <p:pic>
        <p:nvPicPr>
          <p:cNvPr id="3" name="Afbeelding 2" descr="Afbeelding met kerstmis, Magenta, kerstboom, ornament&#10;&#10;Door AI gegenereerde inhoud is mogelijk onjuist.">
            <a:extLst>
              <a:ext uri="{FF2B5EF4-FFF2-40B4-BE49-F238E27FC236}">
                <a16:creationId xmlns:a16="http://schemas.microsoft.com/office/drawing/2014/main" id="{EA2F6E28-02C2-606A-EBBE-9F49F4075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04" y="1340768"/>
            <a:ext cx="6444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reflecteren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46B828-2410-77FB-CD55-460F6DA77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70" y="1628800"/>
            <a:ext cx="5636259" cy="45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aanduiden</a:t>
            </a:r>
          </a:p>
        </p:txBody>
      </p:sp>
      <p:pic>
        <p:nvPicPr>
          <p:cNvPr id="3" name="Afbeelding 2" descr="Afbeelding met tekst, schermopname, software, Multimediasoftware&#10;&#10;Door AI gegenereerde inhoud is mogelijk onjuist.">
            <a:extLst>
              <a:ext uri="{FF2B5EF4-FFF2-40B4-BE49-F238E27FC236}">
                <a16:creationId xmlns:a16="http://schemas.microsoft.com/office/drawing/2014/main" id="{EEA85F2F-9FCB-E690-3081-B490CF17D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40" y="1412776"/>
            <a:ext cx="2940421" cy="5445224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40B8498-D86F-7ED5-B301-BA7C8957C37A}"/>
              </a:ext>
            </a:extLst>
          </p:cNvPr>
          <p:cNvCxnSpPr>
            <a:cxnSpLocks/>
          </p:cNvCxnSpPr>
          <p:nvPr/>
        </p:nvCxnSpPr>
        <p:spPr>
          <a:xfrm>
            <a:off x="1115616" y="1450354"/>
            <a:ext cx="864096" cy="31945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DCB5B86-FA9E-0C2D-E3E7-99F661EF0837}"/>
              </a:ext>
            </a:extLst>
          </p:cNvPr>
          <p:cNvSpPr/>
          <p:nvPr/>
        </p:nvSpPr>
        <p:spPr>
          <a:xfrm>
            <a:off x="1907704" y="4831582"/>
            <a:ext cx="4752528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tint</a:t>
            </a:r>
          </a:p>
        </p:txBody>
      </p:sp>
      <p:pic>
        <p:nvPicPr>
          <p:cNvPr id="3" name="Afbeelding 2" descr="Afbeelding met Kleurrijkheid, kunst, sinaasappel, ontwerp&#10;&#10;Door AI gegenereerde inhoud is mogelijk onjuist.">
            <a:extLst>
              <a:ext uri="{FF2B5EF4-FFF2-40B4-BE49-F238E27FC236}">
                <a16:creationId xmlns:a16="http://schemas.microsoft.com/office/drawing/2014/main" id="{9139E2D7-AB28-76EA-4987-C43E5DD4F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6" y="1340768"/>
            <a:ext cx="76765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30318-CFEB-4D1C-9531-DE91A2C918FD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2026-05-26T09:20:49Z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