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38" r:id="rId7"/>
    <p:sldId id="1478" r:id="rId8"/>
    <p:sldId id="1483" r:id="rId9"/>
    <p:sldId id="1476" r:id="rId10"/>
    <p:sldId id="1539" r:id="rId11"/>
    <p:sldId id="1479" r:id="rId12"/>
    <p:sldId id="1480" r:id="rId13"/>
    <p:sldId id="1481" r:id="rId14"/>
    <p:sldId id="1475" r:id="rId15"/>
    <p:sldId id="1482" r:id="rId16"/>
    <p:sldId id="1477" r:id="rId17"/>
    <p:sldId id="934" r:id="rId18"/>
    <p:sldId id="1511" r:id="rId19"/>
    <p:sldId id="1530" r:id="rId20"/>
    <p:sldId id="1531" r:id="rId21"/>
    <p:sldId id="1535" r:id="rId22"/>
    <p:sldId id="1536" r:id="rId23"/>
    <p:sldId id="1512" r:id="rId24"/>
    <p:sldId id="1537" r:id="rId25"/>
    <p:sldId id="1515" r:id="rId26"/>
    <p:sldId id="1518" r:id="rId27"/>
    <p:sldId id="1516"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38"/>
            <p14:sldId id="1478"/>
            <p14:sldId id="1483"/>
            <p14:sldId id="1476"/>
            <p14:sldId id="1539"/>
            <p14:sldId id="1479"/>
            <p14:sldId id="1480"/>
            <p14:sldId id="1481"/>
            <p14:sldId id="1475"/>
            <p14:sldId id="1482"/>
            <p14:sldId id="1477"/>
            <p14:sldId id="934"/>
            <p14:sldId id="1511"/>
            <p14:sldId id="1530"/>
            <p14:sldId id="1531"/>
            <p14:sldId id="1535"/>
            <p14:sldId id="1536"/>
            <p14:sldId id="1512"/>
            <p14:sldId id="1537"/>
            <p14:sldId id="1515"/>
            <p14:sldId id="1518"/>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B785B-79E9-41CF-9C06-F5C979DFAD22}" v="1931" dt="2026-05-19T08:55:24.468"/>
    <p1510:client id="{656EB53A-37FC-47C8-86C2-25AD8BC0EBFB}" v="2518" dt="2026-05-19T08:30:22.1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7ABAE78-42CB-4F5F-86C6-09ED37205619}"/>
    <pc:docChg chg="undo custSel addSld delSld modSld modSection">
      <pc:chgData name="Das, Gerarda" userId="dec061bf-56a5-47a0-b9f3-f749fe418ae6" providerId="ADAL" clId="{07ABAE78-42CB-4F5F-86C6-09ED37205619}" dt="2026-05-19T08:34:02.646" v="1928" actId="478"/>
      <pc:docMkLst>
        <pc:docMk/>
      </pc:docMkLst>
      <pc:sldChg chg="modSp mod">
        <pc:chgData name="Das, Gerarda" userId="dec061bf-56a5-47a0-b9f3-f749fe418ae6" providerId="ADAL" clId="{07ABAE78-42CB-4F5F-86C6-09ED37205619}" dt="2026-05-19T07:22:18.358" v="455" actId="115"/>
        <pc:sldMkLst>
          <pc:docMk/>
          <pc:sldMk cId="2189114603" sldId="1437"/>
        </pc:sldMkLst>
        <pc:spChg chg="mod">
          <ac:chgData name="Das, Gerarda" userId="dec061bf-56a5-47a0-b9f3-f749fe418ae6" providerId="ADAL" clId="{07ABAE78-42CB-4F5F-86C6-09ED37205619}" dt="2026-05-19T07:22:05.521" v="454" actId="20577"/>
          <ac:spMkLst>
            <pc:docMk/>
            <pc:sldMk cId="2189114603" sldId="1437"/>
            <ac:spMk id="2" creationId="{0ED70458-0B58-4B44-1B5A-FCFC6D097D27}"/>
          </ac:spMkLst>
        </pc:spChg>
        <pc:spChg chg="mod">
          <ac:chgData name="Das, Gerarda" userId="dec061bf-56a5-47a0-b9f3-f749fe418ae6" providerId="ADAL" clId="{07ABAE78-42CB-4F5F-86C6-09ED37205619}" dt="2026-05-19T07:22:18.358" v="455" actId="115"/>
          <ac:spMkLst>
            <pc:docMk/>
            <pc:sldMk cId="2189114603" sldId="1437"/>
            <ac:spMk id="3" creationId="{00000000-0000-0000-0000-000000000000}"/>
          </ac:spMkLst>
        </pc:spChg>
      </pc:sldChg>
      <pc:sldChg chg="addSp delSp modSp del mod">
        <pc:chgData name="Das, Gerarda" userId="dec061bf-56a5-47a0-b9f3-f749fe418ae6" providerId="ADAL" clId="{07ABAE78-42CB-4F5F-86C6-09ED37205619}" dt="2026-05-19T08:05:55.886" v="998" actId="47"/>
        <pc:sldMkLst>
          <pc:docMk/>
          <pc:sldMk cId="3852907103" sldId="1460"/>
        </pc:sldMkLst>
        <pc:spChg chg="add del">
          <ac:chgData name="Das, Gerarda" userId="dec061bf-56a5-47a0-b9f3-f749fe418ae6" providerId="ADAL" clId="{07ABAE78-42CB-4F5F-86C6-09ED37205619}" dt="2026-05-19T07:54:49.644" v="793" actId="478"/>
          <ac:spMkLst>
            <pc:docMk/>
            <pc:sldMk cId="3852907103" sldId="1460"/>
            <ac:spMk id="2" creationId="{24B83E20-1413-DA3E-DA0D-E46E99599455}"/>
          </ac:spMkLst>
        </pc:spChg>
        <pc:spChg chg="add del mod">
          <ac:chgData name="Das, Gerarda" userId="dec061bf-56a5-47a0-b9f3-f749fe418ae6" providerId="ADAL" clId="{07ABAE78-42CB-4F5F-86C6-09ED37205619}" dt="2026-05-19T08:05:40.376" v="995" actId="21"/>
          <ac:spMkLst>
            <pc:docMk/>
            <pc:sldMk cId="3852907103" sldId="1460"/>
            <ac:spMk id="5" creationId="{E971A127-E0AB-82A9-E95F-E1BBBE3AC597}"/>
          </ac:spMkLst>
        </pc:spChg>
        <pc:picChg chg="add mod">
          <ac:chgData name="Das, Gerarda" userId="dec061bf-56a5-47a0-b9f3-f749fe418ae6" providerId="ADAL" clId="{07ABAE78-42CB-4F5F-86C6-09ED37205619}" dt="2026-05-19T07:54:57.456" v="797" actId="1076"/>
          <ac:picMkLst>
            <pc:docMk/>
            <pc:sldMk cId="3852907103" sldId="1460"/>
            <ac:picMk id="4" creationId="{27CB6AD7-EDC3-74E1-03E5-D48EAE151FCA}"/>
          </ac:picMkLst>
        </pc:picChg>
      </pc:sldChg>
      <pc:sldChg chg="addSp modSp mod">
        <pc:chgData name="Das, Gerarda" userId="dec061bf-56a5-47a0-b9f3-f749fe418ae6" providerId="ADAL" clId="{07ABAE78-42CB-4F5F-86C6-09ED37205619}" dt="2026-05-19T08:25:02.690" v="1676" actId="1076"/>
        <pc:sldMkLst>
          <pc:docMk/>
          <pc:sldMk cId="2452007587" sldId="1476"/>
        </pc:sldMkLst>
        <pc:picChg chg="mod">
          <ac:chgData name="Das, Gerarda" userId="dec061bf-56a5-47a0-b9f3-f749fe418ae6" providerId="ADAL" clId="{07ABAE78-42CB-4F5F-86C6-09ED37205619}" dt="2026-05-19T08:25:02.690" v="1676" actId="1076"/>
          <ac:picMkLst>
            <pc:docMk/>
            <pc:sldMk cId="2452007587" sldId="1476"/>
            <ac:picMk id="4" creationId="{126704C6-61BE-351A-56A3-3DC144DE1D20}"/>
          </ac:picMkLst>
        </pc:picChg>
        <pc:picChg chg="add mod">
          <ac:chgData name="Das, Gerarda" userId="dec061bf-56a5-47a0-b9f3-f749fe418ae6" providerId="ADAL" clId="{07ABAE78-42CB-4F5F-86C6-09ED37205619}" dt="2026-05-19T08:24:55.731" v="1674" actId="1076"/>
          <ac:picMkLst>
            <pc:docMk/>
            <pc:sldMk cId="2452007587" sldId="1476"/>
            <ac:picMk id="10" creationId="{E1F3B59E-BD34-D489-AF85-46BC3604B849}"/>
          </ac:picMkLst>
        </pc:picChg>
      </pc:sldChg>
      <pc:sldChg chg="addSp modSp mod modNotesTx">
        <pc:chgData name="Das, Gerarda" userId="dec061bf-56a5-47a0-b9f3-f749fe418ae6" providerId="ADAL" clId="{07ABAE78-42CB-4F5F-86C6-09ED37205619}" dt="2026-05-19T07:26:54.869" v="485" actId="20577"/>
        <pc:sldMkLst>
          <pc:docMk/>
          <pc:sldMk cId="4074911733" sldId="1478"/>
        </pc:sldMkLst>
        <pc:picChg chg="add mod">
          <ac:chgData name="Das, Gerarda" userId="dec061bf-56a5-47a0-b9f3-f749fe418ae6" providerId="ADAL" clId="{07ABAE78-42CB-4F5F-86C6-09ED37205619}" dt="2026-05-19T07:26:46.408" v="462" actId="1076"/>
          <ac:picMkLst>
            <pc:docMk/>
            <pc:sldMk cId="4074911733" sldId="1478"/>
            <ac:picMk id="3" creationId="{98FCF4A8-CCFF-FD50-4658-4469B67B497D}"/>
          </ac:picMkLst>
        </pc:picChg>
      </pc:sldChg>
      <pc:sldChg chg="modSp mod">
        <pc:chgData name="Das, Gerarda" userId="dec061bf-56a5-47a0-b9f3-f749fe418ae6" providerId="ADAL" clId="{07ABAE78-42CB-4F5F-86C6-09ED37205619}" dt="2026-05-19T07:55:31.115" v="817" actId="1076"/>
        <pc:sldMkLst>
          <pc:docMk/>
          <pc:sldMk cId="4210467006" sldId="1479"/>
        </pc:sldMkLst>
        <pc:picChg chg="mod">
          <ac:chgData name="Das, Gerarda" userId="dec061bf-56a5-47a0-b9f3-f749fe418ae6" providerId="ADAL" clId="{07ABAE78-42CB-4F5F-86C6-09ED37205619}" dt="2026-05-19T07:55:23.414" v="813" actId="1076"/>
          <ac:picMkLst>
            <pc:docMk/>
            <pc:sldMk cId="4210467006" sldId="1479"/>
            <ac:picMk id="3" creationId="{CCD5FC63-19B7-34C7-BEBD-0DF255056746}"/>
          </ac:picMkLst>
        </pc:picChg>
        <pc:picChg chg="mod">
          <ac:chgData name="Das, Gerarda" userId="dec061bf-56a5-47a0-b9f3-f749fe418ae6" providerId="ADAL" clId="{07ABAE78-42CB-4F5F-86C6-09ED37205619}" dt="2026-05-19T07:55:31.115" v="817" actId="1076"/>
          <ac:picMkLst>
            <pc:docMk/>
            <pc:sldMk cId="4210467006" sldId="1479"/>
            <ac:picMk id="4" creationId="{D111DCFC-0F75-7A66-59F2-1715FB080C5D}"/>
          </ac:picMkLst>
        </pc:picChg>
      </pc:sldChg>
      <pc:sldChg chg="modSp mod">
        <pc:chgData name="Das, Gerarda" userId="dec061bf-56a5-47a0-b9f3-f749fe418ae6" providerId="ADAL" clId="{07ABAE78-42CB-4F5F-86C6-09ED37205619}" dt="2026-05-19T08:06:39.765" v="1008" actId="1076"/>
        <pc:sldMkLst>
          <pc:docMk/>
          <pc:sldMk cId="1201727269" sldId="1482"/>
        </pc:sldMkLst>
        <pc:picChg chg="mod">
          <ac:chgData name="Das, Gerarda" userId="dec061bf-56a5-47a0-b9f3-f749fe418ae6" providerId="ADAL" clId="{07ABAE78-42CB-4F5F-86C6-09ED37205619}" dt="2026-05-19T08:06:35.406" v="1005" actId="1076"/>
          <ac:picMkLst>
            <pc:docMk/>
            <pc:sldMk cId="1201727269" sldId="1482"/>
            <ac:picMk id="3" creationId="{F7795A3C-F474-FC9D-8D7A-7EBCD2BCF286}"/>
          </ac:picMkLst>
        </pc:picChg>
        <pc:picChg chg="mod">
          <ac:chgData name="Das, Gerarda" userId="dec061bf-56a5-47a0-b9f3-f749fe418ae6" providerId="ADAL" clId="{07ABAE78-42CB-4F5F-86C6-09ED37205619}" dt="2026-05-19T08:06:39.765" v="1008" actId="1076"/>
          <ac:picMkLst>
            <pc:docMk/>
            <pc:sldMk cId="1201727269" sldId="1482"/>
            <ac:picMk id="5" creationId="{2FEED7BA-D511-AC6A-F972-CEF7DB145760}"/>
          </ac:picMkLst>
        </pc:picChg>
      </pc:sldChg>
      <pc:sldChg chg="addSp modSp mod">
        <pc:chgData name="Das, Gerarda" userId="dec061bf-56a5-47a0-b9f3-f749fe418ae6" providerId="ADAL" clId="{07ABAE78-42CB-4F5F-86C6-09ED37205619}" dt="2026-05-19T07:34:53.901" v="694" actId="1076"/>
        <pc:sldMkLst>
          <pc:docMk/>
          <pc:sldMk cId="2904738428" sldId="1483"/>
        </pc:sldMkLst>
        <pc:picChg chg="add mod">
          <ac:chgData name="Das, Gerarda" userId="dec061bf-56a5-47a0-b9f3-f749fe418ae6" providerId="ADAL" clId="{07ABAE78-42CB-4F5F-86C6-09ED37205619}" dt="2026-05-19T07:34:53.901" v="694" actId="1076"/>
          <ac:picMkLst>
            <pc:docMk/>
            <pc:sldMk cId="2904738428" sldId="1483"/>
            <ac:picMk id="3" creationId="{36F12B58-BB5C-37D5-41AB-441B94D4A258}"/>
          </ac:picMkLst>
        </pc:picChg>
      </pc:sldChg>
      <pc:sldChg chg="addSp delSp modSp mod">
        <pc:chgData name="Das, Gerarda" userId="dec061bf-56a5-47a0-b9f3-f749fe418ae6" providerId="ADAL" clId="{07ABAE78-42CB-4F5F-86C6-09ED37205619}" dt="2026-05-19T08:09:40.145" v="1142" actId="403"/>
        <pc:sldMkLst>
          <pc:docMk/>
          <pc:sldMk cId="2967928418" sldId="1511"/>
        </pc:sldMkLst>
        <pc:spChg chg="mod">
          <ac:chgData name="Das, Gerarda" userId="dec061bf-56a5-47a0-b9f3-f749fe418ae6" providerId="ADAL" clId="{07ABAE78-42CB-4F5F-86C6-09ED37205619}" dt="2026-05-19T08:08:56.126" v="1083"/>
          <ac:spMkLst>
            <pc:docMk/>
            <pc:sldMk cId="2967928418" sldId="1511"/>
            <ac:spMk id="21" creationId="{32189B89-D793-B884-6595-422369C4AC95}"/>
          </ac:spMkLst>
        </pc:spChg>
        <pc:spChg chg="mod">
          <ac:chgData name="Das, Gerarda" userId="dec061bf-56a5-47a0-b9f3-f749fe418ae6" providerId="ADAL" clId="{07ABAE78-42CB-4F5F-86C6-09ED37205619}" dt="2026-05-19T08:08:56.126" v="1083"/>
          <ac:spMkLst>
            <pc:docMk/>
            <pc:sldMk cId="2967928418" sldId="1511"/>
            <ac:spMk id="23" creationId="{4FDAED77-8208-9714-F2D9-2C97E9AEF9C8}"/>
          </ac:spMkLst>
        </pc:spChg>
        <pc:spChg chg="mod">
          <ac:chgData name="Das, Gerarda" userId="dec061bf-56a5-47a0-b9f3-f749fe418ae6" providerId="ADAL" clId="{07ABAE78-42CB-4F5F-86C6-09ED37205619}" dt="2026-05-19T08:09:40.145" v="1142" actId="403"/>
          <ac:spMkLst>
            <pc:docMk/>
            <pc:sldMk cId="2967928418" sldId="1511"/>
            <ac:spMk id="35" creationId="{37104C51-0232-62ED-4C6F-1447D06633EE}"/>
          </ac:spMkLst>
        </pc:spChg>
        <pc:spChg chg="mod">
          <ac:chgData name="Das, Gerarda" userId="dec061bf-56a5-47a0-b9f3-f749fe418ae6" providerId="ADAL" clId="{07ABAE78-42CB-4F5F-86C6-09ED37205619}" dt="2026-05-19T08:05:18.717" v="994" actId="115"/>
          <ac:spMkLst>
            <pc:docMk/>
            <pc:sldMk cId="2967928418" sldId="1511"/>
            <ac:spMk id="36" creationId="{D8EF981A-9BA7-0EB1-9B70-F7FBF2F7DF1C}"/>
          </ac:spMkLst>
        </pc:spChg>
        <pc:grpChg chg="add mod">
          <ac:chgData name="Das, Gerarda" userId="dec061bf-56a5-47a0-b9f3-f749fe418ae6" providerId="ADAL" clId="{07ABAE78-42CB-4F5F-86C6-09ED37205619}" dt="2026-05-19T08:09:11.956" v="1087" actId="1076"/>
          <ac:grpSpMkLst>
            <pc:docMk/>
            <pc:sldMk cId="2967928418" sldId="1511"/>
            <ac:grpSpMk id="18" creationId="{C17FF2A9-2001-773D-1094-7752D53A5C5B}"/>
          </ac:grpSpMkLst>
        </pc:grpChg>
        <pc:picChg chg="add del mod">
          <ac:chgData name="Das, Gerarda" userId="dec061bf-56a5-47a0-b9f3-f749fe418ae6" providerId="ADAL" clId="{07ABAE78-42CB-4F5F-86C6-09ED37205619}" dt="2026-05-19T08:06:02.888" v="999" actId="478"/>
          <ac:picMkLst>
            <pc:docMk/>
            <pc:sldMk cId="2967928418" sldId="1511"/>
            <ac:picMk id="2" creationId="{3040F9ED-101D-954C-A983-6E69044B902F}"/>
          </ac:picMkLst>
        </pc:picChg>
        <pc:picChg chg="add mod">
          <ac:chgData name="Das, Gerarda" userId="dec061bf-56a5-47a0-b9f3-f749fe418ae6" providerId="ADAL" clId="{07ABAE78-42CB-4F5F-86C6-09ED37205619}" dt="2026-05-19T08:04:48.849" v="897" actId="1076"/>
          <ac:picMkLst>
            <pc:docMk/>
            <pc:sldMk cId="2967928418" sldId="1511"/>
            <ac:picMk id="9" creationId="{B962F33F-28AB-4AED-F0D4-2A9F2CFEFC71}"/>
          </ac:picMkLst>
        </pc:picChg>
        <pc:picChg chg="mod">
          <ac:chgData name="Das, Gerarda" userId="dec061bf-56a5-47a0-b9f3-f749fe418ae6" providerId="ADAL" clId="{07ABAE78-42CB-4F5F-86C6-09ED37205619}" dt="2026-05-19T08:08:56.126" v="1083"/>
          <ac:picMkLst>
            <pc:docMk/>
            <pc:sldMk cId="2967928418" sldId="1511"/>
            <ac:picMk id="19" creationId="{A6987062-B28A-CD36-4BF3-1BF91A0D3D4F}"/>
          </ac:picMkLst>
        </pc:picChg>
        <pc:picChg chg="mod">
          <ac:chgData name="Das, Gerarda" userId="dec061bf-56a5-47a0-b9f3-f749fe418ae6" providerId="ADAL" clId="{07ABAE78-42CB-4F5F-86C6-09ED37205619}" dt="2026-05-19T08:08:56.126" v="1083"/>
          <ac:picMkLst>
            <pc:docMk/>
            <pc:sldMk cId="2967928418" sldId="1511"/>
            <ac:picMk id="20" creationId="{BC68369B-7064-389D-A637-B9D7F0BE0D8D}"/>
          </ac:picMkLst>
        </pc:picChg>
      </pc:sldChg>
      <pc:sldChg chg="addSp modSp mod">
        <pc:chgData name="Das, Gerarda" userId="dec061bf-56a5-47a0-b9f3-f749fe418ae6" providerId="ADAL" clId="{07ABAE78-42CB-4F5F-86C6-09ED37205619}" dt="2026-05-19T07:47:00.880" v="788" actId="1076"/>
        <pc:sldMkLst>
          <pc:docMk/>
          <pc:sldMk cId="2946319108" sldId="1516"/>
        </pc:sldMkLst>
        <pc:spChg chg="mod">
          <ac:chgData name="Das, Gerarda" userId="dec061bf-56a5-47a0-b9f3-f749fe418ae6" providerId="ADAL" clId="{07ABAE78-42CB-4F5F-86C6-09ED37205619}" dt="2026-05-19T07:41:11.760" v="745" actId="1076"/>
          <ac:spMkLst>
            <pc:docMk/>
            <pc:sldMk cId="2946319108" sldId="1516"/>
            <ac:spMk id="4" creationId="{D753C383-62C8-E733-4553-E085527A1FCA}"/>
          </ac:spMkLst>
        </pc:spChg>
        <pc:spChg chg="mod">
          <ac:chgData name="Das, Gerarda" userId="dec061bf-56a5-47a0-b9f3-f749fe418ae6" providerId="ADAL" clId="{07ABAE78-42CB-4F5F-86C6-09ED37205619}" dt="2026-05-19T07:41:11.760" v="745" actId="1076"/>
          <ac:spMkLst>
            <pc:docMk/>
            <pc:sldMk cId="2946319108" sldId="1516"/>
            <ac:spMk id="9" creationId="{B5FA4264-9F79-B20D-0826-CEC58E7B74B7}"/>
          </ac:spMkLst>
        </pc:spChg>
        <pc:spChg chg="mod">
          <ac:chgData name="Das, Gerarda" userId="dec061bf-56a5-47a0-b9f3-f749fe418ae6" providerId="ADAL" clId="{07ABAE78-42CB-4F5F-86C6-09ED37205619}" dt="2026-05-19T07:41:11.760" v="745" actId="1076"/>
          <ac:spMkLst>
            <pc:docMk/>
            <pc:sldMk cId="2946319108" sldId="1516"/>
            <ac:spMk id="10" creationId="{B37FADB8-F5A5-F448-15A7-6A630939BCDC}"/>
          </ac:spMkLst>
        </pc:spChg>
        <pc:spChg chg="mod">
          <ac:chgData name="Das, Gerarda" userId="dec061bf-56a5-47a0-b9f3-f749fe418ae6" providerId="ADAL" clId="{07ABAE78-42CB-4F5F-86C6-09ED37205619}" dt="2026-05-19T07:41:11.760" v="745" actId="1076"/>
          <ac:spMkLst>
            <pc:docMk/>
            <pc:sldMk cId="2946319108" sldId="1516"/>
            <ac:spMk id="11" creationId="{2D5226DB-4490-ECD5-880A-CDAB0447C263}"/>
          </ac:spMkLst>
        </pc:spChg>
        <pc:spChg chg="mod">
          <ac:chgData name="Das, Gerarda" userId="dec061bf-56a5-47a0-b9f3-f749fe418ae6" providerId="ADAL" clId="{07ABAE78-42CB-4F5F-86C6-09ED37205619}" dt="2026-05-19T07:45:22.565" v="772" actId="1076"/>
          <ac:spMkLst>
            <pc:docMk/>
            <pc:sldMk cId="2946319108" sldId="1516"/>
            <ac:spMk id="12" creationId="{E2476A93-B8D4-4E44-87FD-AFF601B2337C}"/>
          </ac:spMkLst>
        </pc:spChg>
        <pc:spChg chg="mod">
          <ac:chgData name="Das, Gerarda" userId="dec061bf-56a5-47a0-b9f3-f749fe418ae6" providerId="ADAL" clId="{07ABAE78-42CB-4F5F-86C6-09ED37205619}" dt="2026-05-19T07:43:07.868" v="757" actId="1076"/>
          <ac:spMkLst>
            <pc:docMk/>
            <pc:sldMk cId="2946319108" sldId="1516"/>
            <ac:spMk id="13" creationId="{4985FF45-EE56-11C3-E0CC-6BBB359031C0}"/>
          </ac:spMkLst>
        </pc:spChg>
        <pc:spChg chg="mod">
          <ac:chgData name="Das, Gerarda" userId="dec061bf-56a5-47a0-b9f3-f749fe418ae6" providerId="ADAL" clId="{07ABAE78-42CB-4F5F-86C6-09ED37205619}" dt="2026-05-19T07:46:54.359" v="786" actId="1076"/>
          <ac:spMkLst>
            <pc:docMk/>
            <pc:sldMk cId="2946319108" sldId="1516"/>
            <ac:spMk id="14" creationId="{B7594A3B-3117-84CE-C300-FB96E5ED269D}"/>
          </ac:spMkLst>
        </pc:spChg>
        <pc:spChg chg="mod">
          <ac:chgData name="Das, Gerarda" userId="dec061bf-56a5-47a0-b9f3-f749fe418ae6" providerId="ADAL" clId="{07ABAE78-42CB-4F5F-86C6-09ED37205619}" dt="2026-05-19T07:46:54.359" v="786" actId="1076"/>
          <ac:spMkLst>
            <pc:docMk/>
            <pc:sldMk cId="2946319108" sldId="1516"/>
            <ac:spMk id="15" creationId="{6EA1F8B7-D4BC-D8B0-E6FD-F33ECB45A1DD}"/>
          </ac:spMkLst>
        </pc:spChg>
        <pc:spChg chg="mod">
          <ac:chgData name="Das, Gerarda" userId="dec061bf-56a5-47a0-b9f3-f749fe418ae6" providerId="ADAL" clId="{07ABAE78-42CB-4F5F-86C6-09ED37205619}" dt="2026-05-19T07:43:07.868" v="757" actId="1076"/>
          <ac:spMkLst>
            <pc:docMk/>
            <pc:sldMk cId="2946319108" sldId="1516"/>
            <ac:spMk id="18" creationId="{85D7DD60-F4AA-AD34-A265-146B167D02FE}"/>
          </ac:spMkLst>
        </pc:spChg>
        <pc:spChg chg="mod">
          <ac:chgData name="Das, Gerarda" userId="dec061bf-56a5-47a0-b9f3-f749fe418ae6" providerId="ADAL" clId="{07ABAE78-42CB-4F5F-86C6-09ED37205619}" dt="2026-05-19T07:45:22.565" v="772" actId="1076"/>
          <ac:spMkLst>
            <pc:docMk/>
            <pc:sldMk cId="2946319108" sldId="1516"/>
            <ac:spMk id="19" creationId="{40542B69-6D97-5F24-63E3-ABE36EA69A27}"/>
          </ac:spMkLst>
        </pc:spChg>
        <pc:picChg chg="add mod">
          <ac:chgData name="Das, Gerarda" userId="dec061bf-56a5-47a0-b9f3-f749fe418ae6" providerId="ADAL" clId="{07ABAE78-42CB-4F5F-86C6-09ED37205619}" dt="2026-05-19T07:41:45.457" v="752" actId="14100"/>
          <ac:picMkLst>
            <pc:docMk/>
            <pc:sldMk cId="2946319108" sldId="1516"/>
            <ac:picMk id="17" creationId="{05BE6C9B-41E9-6AC1-4B87-DBAFF05FA028}"/>
          </ac:picMkLst>
        </pc:picChg>
        <pc:picChg chg="add mod modCrop">
          <ac:chgData name="Das, Gerarda" userId="dec061bf-56a5-47a0-b9f3-f749fe418ae6" providerId="ADAL" clId="{07ABAE78-42CB-4F5F-86C6-09ED37205619}" dt="2026-05-19T07:45:43.219" v="777" actId="732"/>
          <ac:picMkLst>
            <pc:docMk/>
            <pc:sldMk cId="2946319108" sldId="1516"/>
            <ac:picMk id="28" creationId="{39D62882-FD37-7BCA-3F49-64A8782A87F5}"/>
          </ac:picMkLst>
        </pc:picChg>
        <pc:picChg chg="add mod">
          <ac:chgData name="Das, Gerarda" userId="dec061bf-56a5-47a0-b9f3-f749fe418ae6" providerId="ADAL" clId="{07ABAE78-42CB-4F5F-86C6-09ED37205619}" dt="2026-05-19T07:43:10.150" v="758" actId="1076"/>
          <ac:picMkLst>
            <pc:docMk/>
            <pc:sldMk cId="2946319108" sldId="1516"/>
            <ac:picMk id="32" creationId="{35509700-32CD-8FC9-04CD-5F0D3CA87E79}"/>
          </ac:picMkLst>
        </pc:picChg>
        <pc:picChg chg="add mod">
          <ac:chgData name="Das, Gerarda" userId="dec061bf-56a5-47a0-b9f3-f749fe418ae6" providerId="ADAL" clId="{07ABAE78-42CB-4F5F-86C6-09ED37205619}" dt="2026-05-19T07:43:56.778" v="766" actId="1076"/>
          <ac:picMkLst>
            <pc:docMk/>
            <pc:sldMk cId="2946319108" sldId="1516"/>
            <ac:picMk id="35" creationId="{BC491984-6ECC-CEE8-9CC2-B2E2E4382936}"/>
          </ac:picMkLst>
        </pc:picChg>
        <pc:picChg chg="add mod">
          <ac:chgData name="Das, Gerarda" userId="dec061bf-56a5-47a0-b9f3-f749fe418ae6" providerId="ADAL" clId="{07ABAE78-42CB-4F5F-86C6-09ED37205619}" dt="2026-05-19T07:45:53.938" v="780" actId="1076"/>
          <ac:picMkLst>
            <pc:docMk/>
            <pc:sldMk cId="2946319108" sldId="1516"/>
            <ac:picMk id="37" creationId="{94362AD9-704D-1BC2-86CF-3E0B12C45E06}"/>
          </ac:picMkLst>
        </pc:picChg>
        <pc:picChg chg="add mod">
          <ac:chgData name="Das, Gerarda" userId="dec061bf-56a5-47a0-b9f3-f749fe418ae6" providerId="ADAL" clId="{07ABAE78-42CB-4F5F-86C6-09ED37205619}" dt="2026-05-19T07:47:00.880" v="788" actId="1076"/>
          <ac:picMkLst>
            <pc:docMk/>
            <pc:sldMk cId="2946319108" sldId="1516"/>
            <ac:picMk id="41" creationId="{691EDAA9-C86E-89ED-4C13-87B2DF6E275E}"/>
          </ac:picMkLst>
        </pc:picChg>
        <pc:cxnChg chg="mod">
          <ac:chgData name="Das, Gerarda" userId="dec061bf-56a5-47a0-b9f3-f749fe418ae6" providerId="ADAL" clId="{07ABAE78-42CB-4F5F-86C6-09ED37205619}" dt="2026-05-19T07:45:25.812" v="773" actId="14100"/>
          <ac:cxnSpMkLst>
            <pc:docMk/>
            <pc:sldMk cId="2946319108" sldId="1516"/>
            <ac:cxnSpMk id="21" creationId="{B84B33EF-2A54-99B2-FEF8-27486B72F624}"/>
          </ac:cxnSpMkLst>
        </pc:cxnChg>
        <pc:cxnChg chg="mod">
          <ac:chgData name="Das, Gerarda" userId="dec061bf-56a5-47a0-b9f3-f749fe418ae6" providerId="ADAL" clId="{07ABAE78-42CB-4F5F-86C6-09ED37205619}" dt="2026-05-19T07:43:12.565" v="759" actId="14100"/>
          <ac:cxnSpMkLst>
            <pc:docMk/>
            <pc:sldMk cId="2946319108" sldId="1516"/>
            <ac:cxnSpMk id="27" creationId="{EC90AE0F-5DD8-2D25-C999-5E0CC65E11C5}"/>
          </ac:cxnSpMkLst>
        </pc:cxnChg>
        <pc:cxnChg chg="mod">
          <ac:chgData name="Das, Gerarda" userId="dec061bf-56a5-47a0-b9f3-f749fe418ae6" providerId="ADAL" clId="{07ABAE78-42CB-4F5F-86C6-09ED37205619}" dt="2026-05-19T07:45:57.798" v="781" actId="14100"/>
          <ac:cxnSpMkLst>
            <pc:docMk/>
            <pc:sldMk cId="2946319108" sldId="1516"/>
            <ac:cxnSpMk id="29" creationId="{10445519-6BAB-CA4B-0B0C-EF80D4D34E4C}"/>
          </ac:cxnSpMkLst>
        </pc:cxnChg>
      </pc:sldChg>
      <pc:sldChg chg="delSp modSp mod">
        <pc:chgData name="Das, Gerarda" userId="dec061bf-56a5-47a0-b9f3-f749fe418ae6" providerId="ADAL" clId="{07ABAE78-42CB-4F5F-86C6-09ED37205619}" dt="2026-05-19T08:33:13.951" v="1876" actId="478"/>
        <pc:sldMkLst>
          <pc:docMk/>
          <pc:sldMk cId="933367485" sldId="1518"/>
        </pc:sldMkLst>
        <pc:spChg chg="mod">
          <ac:chgData name="Das, Gerarda" userId="dec061bf-56a5-47a0-b9f3-f749fe418ae6" providerId="ADAL" clId="{07ABAE78-42CB-4F5F-86C6-09ED37205619}" dt="2026-05-19T08:33:11.810" v="1875" actId="115"/>
          <ac:spMkLst>
            <pc:docMk/>
            <pc:sldMk cId="933367485" sldId="1518"/>
            <ac:spMk id="4" creationId="{D36CDCC8-D80A-3CA3-9903-EC310613197D}"/>
          </ac:spMkLst>
        </pc:spChg>
        <pc:spChg chg="del mod">
          <ac:chgData name="Das, Gerarda" userId="dec061bf-56a5-47a0-b9f3-f749fe418ae6" providerId="ADAL" clId="{07ABAE78-42CB-4F5F-86C6-09ED37205619}" dt="2026-05-19T08:33:13.951" v="1876" actId="478"/>
          <ac:spMkLst>
            <pc:docMk/>
            <pc:sldMk cId="933367485" sldId="1518"/>
            <ac:spMk id="9" creationId="{A5B9EDBE-41C5-27EA-DA43-B93E0CE994EC}"/>
          </ac:spMkLst>
        </pc:spChg>
      </pc:sldChg>
      <pc:sldChg chg="addSp modSp mod">
        <pc:chgData name="Das, Gerarda" userId="dec061bf-56a5-47a0-b9f3-f749fe418ae6" providerId="ADAL" clId="{07ABAE78-42CB-4F5F-86C6-09ED37205619}" dt="2026-05-19T07:30:34.721" v="689" actId="115"/>
        <pc:sldMkLst>
          <pc:docMk/>
          <pc:sldMk cId="2199316550" sldId="1531"/>
        </pc:sldMkLst>
        <pc:spChg chg="mod">
          <ac:chgData name="Das, Gerarda" userId="dec061bf-56a5-47a0-b9f3-f749fe418ae6" providerId="ADAL" clId="{07ABAE78-42CB-4F5F-86C6-09ED37205619}" dt="2026-05-19T07:28:09.431" v="574" actId="115"/>
          <ac:spMkLst>
            <pc:docMk/>
            <pc:sldMk cId="2199316550" sldId="1531"/>
            <ac:spMk id="35" creationId="{37104C51-0232-62ED-4C6F-1447D06633EE}"/>
          </ac:spMkLst>
        </pc:spChg>
        <pc:spChg chg="mod">
          <ac:chgData name="Das, Gerarda" userId="dec061bf-56a5-47a0-b9f3-f749fe418ae6" providerId="ADAL" clId="{07ABAE78-42CB-4F5F-86C6-09ED37205619}" dt="2026-05-19T07:30:34.721" v="689" actId="115"/>
          <ac:spMkLst>
            <pc:docMk/>
            <pc:sldMk cId="2199316550" sldId="1531"/>
            <ac:spMk id="36" creationId="{D8EF981A-9BA7-0EB1-9B70-F7FBF2F7DF1C}"/>
          </ac:spMkLst>
        </pc:spChg>
        <pc:picChg chg="add mod">
          <ac:chgData name="Das, Gerarda" userId="dec061bf-56a5-47a0-b9f3-f749fe418ae6" providerId="ADAL" clId="{07ABAE78-42CB-4F5F-86C6-09ED37205619}" dt="2026-05-19T07:28:05.120" v="572" actId="1076"/>
          <ac:picMkLst>
            <pc:docMk/>
            <pc:sldMk cId="2199316550" sldId="1531"/>
            <ac:picMk id="2" creationId="{421EFB5A-4734-BF7B-8830-8DC8396B4D21}"/>
          </ac:picMkLst>
        </pc:picChg>
        <pc:picChg chg="add mod">
          <ac:chgData name="Das, Gerarda" userId="dec061bf-56a5-47a0-b9f3-f749fe418ae6" providerId="ADAL" clId="{07ABAE78-42CB-4F5F-86C6-09ED37205619}" dt="2026-05-19T07:30:03.896" v="579" actId="14100"/>
          <ac:picMkLst>
            <pc:docMk/>
            <pc:sldMk cId="2199316550" sldId="1531"/>
            <ac:picMk id="9" creationId="{5210C1F2-5083-DECC-D65F-4F7C4943B373}"/>
          </ac:picMkLst>
        </pc:picChg>
      </pc:sldChg>
      <pc:sldChg chg="delSp modSp mod">
        <pc:chgData name="Das, Gerarda" userId="dec061bf-56a5-47a0-b9f3-f749fe418ae6" providerId="ADAL" clId="{07ABAE78-42CB-4F5F-86C6-09ED37205619}" dt="2026-05-19T08:34:02.646" v="1928" actId="478"/>
        <pc:sldMkLst>
          <pc:docMk/>
          <pc:sldMk cId="3831890738" sldId="1535"/>
        </pc:sldMkLst>
        <pc:spChg chg="del">
          <ac:chgData name="Das, Gerarda" userId="dec061bf-56a5-47a0-b9f3-f749fe418ae6" providerId="ADAL" clId="{07ABAE78-42CB-4F5F-86C6-09ED37205619}" dt="2026-05-19T08:34:02.646" v="1928" actId="478"/>
          <ac:spMkLst>
            <pc:docMk/>
            <pc:sldMk cId="3831890738" sldId="1535"/>
            <ac:spMk id="18" creationId="{87B1A5ED-0844-BA1A-A939-CEF2FAC08D23}"/>
          </ac:spMkLst>
        </pc:spChg>
        <pc:spChg chg="mod">
          <ac:chgData name="Das, Gerarda" userId="dec061bf-56a5-47a0-b9f3-f749fe418ae6" providerId="ADAL" clId="{07ABAE78-42CB-4F5F-86C6-09ED37205619}" dt="2026-05-19T08:34:00.670" v="1927" actId="115"/>
          <ac:spMkLst>
            <pc:docMk/>
            <pc:sldMk cId="3831890738" sldId="1535"/>
            <ac:spMk id="36" creationId="{D8EF981A-9BA7-0EB1-9B70-F7FBF2F7DF1C}"/>
          </ac:spMkLst>
        </pc:spChg>
      </pc:sldChg>
      <pc:sldChg chg="addSp delSp modSp mod">
        <pc:chgData name="Das, Gerarda" userId="dec061bf-56a5-47a0-b9f3-f749fe418ae6" providerId="ADAL" clId="{07ABAE78-42CB-4F5F-86C6-09ED37205619}" dt="2026-05-19T08:13:20.707" v="1218" actId="1076"/>
        <pc:sldMkLst>
          <pc:docMk/>
          <pc:sldMk cId="4261231" sldId="1536"/>
        </pc:sldMkLst>
        <pc:spChg chg="add del mod">
          <ac:chgData name="Das, Gerarda" userId="dec061bf-56a5-47a0-b9f3-f749fe418ae6" providerId="ADAL" clId="{07ABAE78-42CB-4F5F-86C6-09ED37205619}" dt="2026-05-19T08:13:12.027" v="1213" actId="478"/>
          <ac:spMkLst>
            <pc:docMk/>
            <pc:sldMk cId="4261231" sldId="1536"/>
            <ac:spMk id="8" creationId="{CFB695EE-4676-57D2-2ADE-F5DBB4444BFF}"/>
          </ac:spMkLst>
        </pc:spChg>
        <pc:spChg chg="mod">
          <ac:chgData name="Das, Gerarda" userId="dec061bf-56a5-47a0-b9f3-f749fe418ae6" providerId="ADAL" clId="{07ABAE78-42CB-4F5F-86C6-09ED37205619}" dt="2026-05-19T08:08:16.786" v="1080" actId="1036"/>
          <ac:spMkLst>
            <pc:docMk/>
            <pc:sldMk cId="4261231" sldId="1536"/>
            <ac:spMk id="34" creationId="{152372B3-00F5-781C-183E-6F2DDF35091D}"/>
          </ac:spMkLst>
        </pc:spChg>
        <pc:spChg chg="mod">
          <ac:chgData name="Das, Gerarda" userId="dec061bf-56a5-47a0-b9f3-f749fe418ae6" providerId="ADAL" clId="{07ABAE78-42CB-4F5F-86C6-09ED37205619}" dt="2026-05-19T08:07:22.279" v="1079" actId="115"/>
          <ac:spMkLst>
            <pc:docMk/>
            <pc:sldMk cId="4261231" sldId="1536"/>
            <ac:spMk id="35" creationId="{37104C51-0232-62ED-4C6F-1447D06633EE}"/>
          </ac:spMkLst>
        </pc:spChg>
        <pc:spChg chg="mod">
          <ac:chgData name="Das, Gerarda" userId="dec061bf-56a5-47a0-b9f3-f749fe418ae6" providerId="ADAL" clId="{07ABAE78-42CB-4F5F-86C6-09ED37205619}" dt="2026-05-19T08:13:07.905" v="1209" actId="6549"/>
          <ac:spMkLst>
            <pc:docMk/>
            <pc:sldMk cId="4261231" sldId="1536"/>
            <ac:spMk id="36" creationId="{D8EF981A-9BA7-0EB1-9B70-F7FBF2F7DF1C}"/>
          </ac:spMkLst>
        </pc:spChg>
        <pc:picChg chg="add mod">
          <ac:chgData name="Das, Gerarda" userId="dec061bf-56a5-47a0-b9f3-f749fe418ae6" providerId="ADAL" clId="{07ABAE78-42CB-4F5F-86C6-09ED37205619}" dt="2026-05-19T08:07:02.124" v="1011" actId="1076"/>
          <ac:picMkLst>
            <pc:docMk/>
            <pc:sldMk cId="4261231" sldId="1536"/>
            <ac:picMk id="2" creationId="{3C90A77F-61C5-8368-CC95-A2846112E75F}"/>
          </ac:picMkLst>
        </pc:picChg>
        <pc:picChg chg="add mod">
          <ac:chgData name="Das, Gerarda" userId="dec061bf-56a5-47a0-b9f3-f749fe418ae6" providerId="ADAL" clId="{07ABAE78-42CB-4F5F-86C6-09ED37205619}" dt="2026-05-19T08:13:20.707" v="1218" actId="1076"/>
          <ac:picMkLst>
            <pc:docMk/>
            <pc:sldMk cId="4261231" sldId="1536"/>
            <ac:picMk id="18" creationId="{95B0DE6A-1C6D-9FAD-A7BE-27875A911AFA}"/>
          </ac:picMkLst>
        </pc:picChg>
      </pc:sldChg>
      <pc:sldChg chg="addSp delSp modSp mod">
        <pc:chgData name="Das, Gerarda" userId="dec061bf-56a5-47a0-b9f3-f749fe418ae6" providerId="ADAL" clId="{07ABAE78-42CB-4F5F-86C6-09ED37205619}" dt="2026-05-19T08:32:25.892" v="1817" actId="688"/>
        <pc:sldMkLst>
          <pc:docMk/>
          <pc:sldMk cId="1179290953" sldId="1537"/>
        </pc:sldMkLst>
        <pc:spChg chg="mod">
          <ac:chgData name="Das, Gerarda" userId="dec061bf-56a5-47a0-b9f3-f749fe418ae6" providerId="ADAL" clId="{07ABAE78-42CB-4F5F-86C6-09ED37205619}" dt="2026-05-19T08:30:56.199" v="1790" actId="1076"/>
          <ac:spMkLst>
            <pc:docMk/>
            <pc:sldMk cId="1179290953" sldId="1537"/>
            <ac:spMk id="4" creationId="{D36CDCC8-D80A-3CA3-9903-EC310613197D}"/>
          </ac:spMkLst>
        </pc:spChg>
        <pc:spChg chg="del">
          <ac:chgData name="Das, Gerarda" userId="dec061bf-56a5-47a0-b9f3-f749fe418ae6" providerId="ADAL" clId="{07ABAE78-42CB-4F5F-86C6-09ED37205619}" dt="2026-05-19T08:25:30.062" v="1684" actId="478"/>
          <ac:spMkLst>
            <pc:docMk/>
            <pc:sldMk cId="1179290953" sldId="1537"/>
            <ac:spMk id="9" creationId="{5D6EC9FB-5F66-7CEE-6776-167B48DB32C6}"/>
          </ac:spMkLst>
        </pc:spChg>
        <pc:spChg chg="del mod">
          <ac:chgData name="Das, Gerarda" userId="dec061bf-56a5-47a0-b9f3-f749fe418ae6" providerId="ADAL" clId="{07ABAE78-42CB-4F5F-86C6-09ED37205619}" dt="2026-05-19T08:26:01.159" v="1687" actId="478"/>
          <ac:spMkLst>
            <pc:docMk/>
            <pc:sldMk cId="1179290953" sldId="1537"/>
            <ac:spMk id="10" creationId="{96634D40-EADF-84D1-65E3-14F36F59194D}"/>
          </ac:spMkLst>
        </pc:spChg>
        <pc:spChg chg="del mod">
          <ac:chgData name="Das, Gerarda" userId="dec061bf-56a5-47a0-b9f3-f749fe418ae6" providerId="ADAL" clId="{07ABAE78-42CB-4F5F-86C6-09ED37205619}" dt="2026-05-19T08:25:24.905" v="1679" actId="478"/>
          <ac:spMkLst>
            <pc:docMk/>
            <pc:sldMk cId="1179290953" sldId="1537"/>
            <ac:spMk id="11" creationId="{55E69D4E-72A0-7B3D-5ECD-838BAB04E4E9}"/>
          </ac:spMkLst>
        </pc:spChg>
        <pc:spChg chg="del">
          <ac:chgData name="Das, Gerarda" userId="dec061bf-56a5-47a0-b9f3-f749fe418ae6" providerId="ADAL" clId="{07ABAE78-42CB-4F5F-86C6-09ED37205619}" dt="2026-05-19T08:25:59.270" v="1685" actId="478"/>
          <ac:spMkLst>
            <pc:docMk/>
            <pc:sldMk cId="1179290953" sldId="1537"/>
            <ac:spMk id="12" creationId="{E2476A93-B8D4-4E44-87FD-AFF601B2337C}"/>
          </ac:spMkLst>
        </pc:spChg>
        <pc:spChg chg="del">
          <ac:chgData name="Das, Gerarda" userId="dec061bf-56a5-47a0-b9f3-f749fe418ae6" providerId="ADAL" clId="{07ABAE78-42CB-4F5F-86C6-09ED37205619}" dt="2026-05-19T08:26:03.128" v="1689" actId="478"/>
          <ac:spMkLst>
            <pc:docMk/>
            <pc:sldMk cId="1179290953" sldId="1537"/>
            <ac:spMk id="13" creationId="{4985FF45-EE56-11C3-E0CC-6BBB359031C0}"/>
          </ac:spMkLst>
        </pc:spChg>
        <pc:spChg chg="add del mod">
          <ac:chgData name="Das, Gerarda" userId="dec061bf-56a5-47a0-b9f3-f749fe418ae6" providerId="ADAL" clId="{07ABAE78-42CB-4F5F-86C6-09ED37205619}" dt="2026-05-19T08:32:12.703" v="1813" actId="1035"/>
          <ac:spMkLst>
            <pc:docMk/>
            <pc:sldMk cId="1179290953" sldId="1537"/>
            <ac:spMk id="14" creationId="{B7594A3B-3117-84CE-C300-FB96E5ED269D}"/>
          </ac:spMkLst>
        </pc:spChg>
        <pc:spChg chg="add del mod">
          <ac:chgData name="Das, Gerarda" userId="dec061bf-56a5-47a0-b9f3-f749fe418ae6" providerId="ADAL" clId="{07ABAE78-42CB-4F5F-86C6-09ED37205619}" dt="2026-05-19T08:32:12.703" v="1813" actId="1035"/>
          <ac:spMkLst>
            <pc:docMk/>
            <pc:sldMk cId="1179290953" sldId="1537"/>
            <ac:spMk id="15" creationId="{6EA1F8B7-D4BC-D8B0-E6FD-F33ECB45A1DD}"/>
          </ac:spMkLst>
        </pc:spChg>
        <pc:spChg chg="mod">
          <ac:chgData name="Das, Gerarda" userId="dec061bf-56a5-47a0-b9f3-f749fe418ae6" providerId="ADAL" clId="{07ABAE78-42CB-4F5F-86C6-09ED37205619}" dt="2026-05-19T08:32:12.703" v="1813" actId="1035"/>
          <ac:spMkLst>
            <pc:docMk/>
            <pc:sldMk cId="1179290953" sldId="1537"/>
            <ac:spMk id="16" creationId="{F53F294D-65CC-23A5-E4A1-B2132FCF814C}"/>
          </ac:spMkLst>
        </pc:spChg>
        <pc:spChg chg="add del mod">
          <ac:chgData name="Das, Gerarda" userId="dec061bf-56a5-47a0-b9f3-f749fe418ae6" providerId="ADAL" clId="{07ABAE78-42CB-4F5F-86C6-09ED37205619}" dt="2026-05-19T08:32:12.703" v="1813" actId="1035"/>
          <ac:spMkLst>
            <pc:docMk/>
            <pc:sldMk cId="1179290953" sldId="1537"/>
            <ac:spMk id="17" creationId="{AB86235B-CBC0-F9DB-29F4-F23367831B1B}"/>
          </ac:spMkLst>
        </pc:spChg>
        <pc:spChg chg="del">
          <ac:chgData name="Das, Gerarda" userId="dec061bf-56a5-47a0-b9f3-f749fe418ae6" providerId="ADAL" clId="{07ABAE78-42CB-4F5F-86C6-09ED37205619}" dt="2026-05-19T08:26:03.744" v="1690" actId="478"/>
          <ac:spMkLst>
            <pc:docMk/>
            <pc:sldMk cId="1179290953" sldId="1537"/>
            <ac:spMk id="18" creationId="{85D7DD60-F4AA-AD34-A265-146B167D02FE}"/>
          </ac:spMkLst>
        </pc:spChg>
        <pc:spChg chg="del">
          <ac:chgData name="Das, Gerarda" userId="dec061bf-56a5-47a0-b9f3-f749fe418ae6" providerId="ADAL" clId="{07ABAE78-42CB-4F5F-86C6-09ED37205619}" dt="2026-05-19T08:25:59.852" v="1686" actId="478"/>
          <ac:spMkLst>
            <pc:docMk/>
            <pc:sldMk cId="1179290953" sldId="1537"/>
            <ac:spMk id="19" creationId="{40542B69-6D97-5F24-63E3-ABE36EA69A27}"/>
          </ac:spMkLst>
        </pc:spChg>
        <pc:spChg chg="del">
          <ac:chgData name="Das, Gerarda" userId="dec061bf-56a5-47a0-b9f3-f749fe418ae6" providerId="ADAL" clId="{07ABAE78-42CB-4F5F-86C6-09ED37205619}" dt="2026-05-19T08:25:28.680" v="1682" actId="478"/>
          <ac:spMkLst>
            <pc:docMk/>
            <pc:sldMk cId="1179290953" sldId="1537"/>
            <ac:spMk id="35" creationId="{6DAB5B4A-D94E-3AD7-8FFC-23F4195AB8E6}"/>
          </ac:spMkLst>
        </pc:spChg>
        <pc:spChg chg="add mod">
          <ac:chgData name="Das, Gerarda" userId="dec061bf-56a5-47a0-b9f3-f749fe418ae6" providerId="ADAL" clId="{07ABAE78-42CB-4F5F-86C6-09ED37205619}" dt="2026-05-19T08:32:25.892" v="1817" actId="688"/>
          <ac:spMkLst>
            <pc:docMk/>
            <pc:sldMk cId="1179290953" sldId="1537"/>
            <ac:spMk id="40" creationId="{22816A2F-20FB-D1F7-A235-BFDB9154BA40}"/>
          </ac:spMkLst>
        </pc:spChg>
        <pc:picChg chg="add del mod modCrop">
          <ac:chgData name="Das, Gerarda" userId="dec061bf-56a5-47a0-b9f3-f749fe418ae6" providerId="ADAL" clId="{07ABAE78-42CB-4F5F-86C6-09ED37205619}" dt="2026-05-19T08:29:33.781" v="1759" actId="478"/>
          <ac:picMkLst>
            <pc:docMk/>
            <pc:sldMk cId="1179290953" sldId="1537"/>
            <ac:picMk id="25" creationId="{5BF9B06C-860E-F2FB-9344-532039E08EB0}"/>
          </ac:picMkLst>
        </pc:picChg>
        <pc:picChg chg="del">
          <ac:chgData name="Das, Gerarda" userId="dec061bf-56a5-47a0-b9f3-f749fe418ae6" providerId="ADAL" clId="{07ABAE78-42CB-4F5F-86C6-09ED37205619}" dt="2026-05-19T08:26:01.799" v="1688" actId="478"/>
          <ac:picMkLst>
            <pc:docMk/>
            <pc:sldMk cId="1179290953" sldId="1537"/>
            <ac:picMk id="26" creationId="{9CCEFE02-0BBB-63CD-9B8C-153731DB6AE1}"/>
          </ac:picMkLst>
        </pc:picChg>
        <pc:picChg chg="add del mod modCrop">
          <ac:chgData name="Das, Gerarda" userId="dec061bf-56a5-47a0-b9f3-f749fe418ae6" providerId="ADAL" clId="{07ABAE78-42CB-4F5F-86C6-09ED37205619}" dt="2026-05-19T08:29:34.265" v="1760" actId="478"/>
          <ac:picMkLst>
            <pc:docMk/>
            <pc:sldMk cId="1179290953" sldId="1537"/>
            <ac:picMk id="28" creationId="{73DAF4AE-B37A-F093-D98B-15AA63EBF2F2}"/>
          </ac:picMkLst>
        </pc:picChg>
        <pc:picChg chg="del">
          <ac:chgData name="Das, Gerarda" userId="dec061bf-56a5-47a0-b9f3-f749fe418ae6" providerId="ADAL" clId="{07ABAE78-42CB-4F5F-86C6-09ED37205619}" dt="2026-05-19T08:25:26.739" v="1680" actId="478"/>
          <ac:picMkLst>
            <pc:docMk/>
            <pc:sldMk cId="1179290953" sldId="1537"/>
            <ac:picMk id="29" creationId="{22819FE1-4B30-8902-E0B9-AD8BCF2ED9DE}"/>
          </ac:picMkLst>
        </pc:picChg>
        <pc:picChg chg="add del mod modCrop">
          <ac:chgData name="Das, Gerarda" userId="dec061bf-56a5-47a0-b9f3-f749fe418ae6" providerId="ADAL" clId="{07ABAE78-42CB-4F5F-86C6-09ED37205619}" dt="2026-05-19T08:29:34.617" v="1761" actId="478"/>
          <ac:picMkLst>
            <pc:docMk/>
            <pc:sldMk cId="1179290953" sldId="1537"/>
            <ac:picMk id="30" creationId="{30F0C54D-34C9-9ED0-5342-8CEF9E42B1D3}"/>
          </ac:picMkLst>
        </pc:picChg>
        <pc:picChg chg="add mod modCrop">
          <ac:chgData name="Das, Gerarda" userId="dec061bf-56a5-47a0-b9f3-f749fe418ae6" providerId="ADAL" clId="{07ABAE78-42CB-4F5F-86C6-09ED37205619}" dt="2026-05-19T08:29:50.720" v="1770" actId="1076"/>
          <ac:picMkLst>
            <pc:docMk/>
            <pc:sldMk cId="1179290953" sldId="1537"/>
            <ac:picMk id="33" creationId="{121F0FC5-BC6E-CE7F-E1E9-D008D22B3E85}"/>
          </ac:picMkLst>
        </pc:picChg>
        <pc:picChg chg="add mod modCrop">
          <ac:chgData name="Das, Gerarda" userId="dec061bf-56a5-47a0-b9f3-f749fe418ae6" providerId="ADAL" clId="{07ABAE78-42CB-4F5F-86C6-09ED37205619}" dt="2026-05-19T08:30:01.001" v="1775" actId="1076"/>
          <ac:picMkLst>
            <pc:docMk/>
            <pc:sldMk cId="1179290953" sldId="1537"/>
            <ac:picMk id="36" creationId="{4B747B16-9C58-AB0C-4125-7A7D34238492}"/>
          </ac:picMkLst>
        </pc:picChg>
        <pc:picChg chg="del">
          <ac:chgData name="Das, Gerarda" userId="dec061bf-56a5-47a0-b9f3-f749fe418ae6" providerId="ADAL" clId="{07ABAE78-42CB-4F5F-86C6-09ED37205619}" dt="2026-05-19T08:26:04.609" v="1692" actId="478"/>
          <ac:picMkLst>
            <pc:docMk/>
            <pc:sldMk cId="1179290953" sldId="1537"/>
            <ac:picMk id="37" creationId="{09BB5628-89CF-AC13-1C8A-2C93599D0D4E}"/>
          </ac:picMkLst>
        </pc:picChg>
        <pc:picChg chg="add mod modCrop">
          <ac:chgData name="Das, Gerarda" userId="dec061bf-56a5-47a0-b9f3-f749fe418ae6" providerId="ADAL" clId="{07ABAE78-42CB-4F5F-86C6-09ED37205619}" dt="2026-05-19T08:30:10.346" v="1778" actId="1076"/>
          <ac:picMkLst>
            <pc:docMk/>
            <pc:sldMk cId="1179290953" sldId="1537"/>
            <ac:picMk id="39" creationId="{5C9368B9-6F43-4463-B837-4A4373CC56DC}"/>
          </ac:picMkLst>
        </pc:picChg>
        <pc:picChg chg="del">
          <ac:chgData name="Das, Gerarda" userId="dec061bf-56a5-47a0-b9f3-f749fe418ae6" providerId="ADAL" clId="{07ABAE78-42CB-4F5F-86C6-09ED37205619}" dt="2026-05-19T08:26:04.131" v="1691" actId="478"/>
          <ac:picMkLst>
            <pc:docMk/>
            <pc:sldMk cId="1179290953" sldId="1537"/>
            <ac:picMk id="41" creationId="{78F97476-0443-99DD-F630-83305D703392}"/>
          </ac:picMkLst>
        </pc:picChg>
        <pc:cxnChg chg="mod">
          <ac:chgData name="Das, Gerarda" userId="dec061bf-56a5-47a0-b9f3-f749fe418ae6" providerId="ADAL" clId="{07ABAE78-42CB-4F5F-86C6-09ED37205619}" dt="2026-05-19T08:27:42.406" v="1737" actId="1036"/>
          <ac:cxnSpMkLst>
            <pc:docMk/>
            <pc:sldMk cId="1179290953" sldId="1537"/>
            <ac:cxnSpMk id="21" creationId="{B84B33EF-2A54-99B2-FEF8-27486B72F624}"/>
          </ac:cxnSpMkLst>
        </pc:cxnChg>
        <pc:cxnChg chg="mod">
          <ac:chgData name="Das, Gerarda" userId="dec061bf-56a5-47a0-b9f3-f749fe418ae6" providerId="ADAL" clId="{07ABAE78-42CB-4F5F-86C6-09ED37205619}" dt="2026-05-19T08:27:42.406" v="1737" actId="1036"/>
          <ac:cxnSpMkLst>
            <pc:docMk/>
            <pc:sldMk cId="1179290953" sldId="1537"/>
            <ac:cxnSpMk id="22" creationId="{91DFD20E-A562-DE85-17F1-8C5D45CF6B9C}"/>
          </ac:cxnSpMkLst>
        </pc:cxnChg>
        <pc:cxnChg chg="mod">
          <ac:chgData name="Das, Gerarda" userId="dec061bf-56a5-47a0-b9f3-f749fe418ae6" providerId="ADAL" clId="{07ABAE78-42CB-4F5F-86C6-09ED37205619}" dt="2026-05-19T08:27:46.662" v="1741" actId="1035"/>
          <ac:cxnSpMkLst>
            <pc:docMk/>
            <pc:sldMk cId="1179290953" sldId="1537"/>
            <ac:cxnSpMk id="23" creationId="{450FAC25-93FA-21DB-FB43-C33AEEC4D823}"/>
          </ac:cxnSpMkLst>
        </pc:cxnChg>
        <pc:cxnChg chg="mod">
          <ac:chgData name="Das, Gerarda" userId="dec061bf-56a5-47a0-b9f3-f749fe418ae6" providerId="ADAL" clId="{07ABAE78-42CB-4F5F-86C6-09ED37205619}" dt="2026-05-19T08:27:42.406" v="1737" actId="1036"/>
          <ac:cxnSpMkLst>
            <pc:docMk/>
            <pc:sldMk cId="1179290953" sldId="1537"/>
            <ac:cxnSpMk id="27" creationId="{EC90AE0F-5DD8-2D25-C999-5E0CC65E11C5}"/>
          </ac:cxnSpMkLst>
        </pc:cxnChg>
        <pc:cxnChg chg="mod">
          <ac:chgData name="Das, Gerarda" userId="dec061bf-56a5-47a0-b9f3-f749fe418ae6" providerId="ADAL" clId="{07ABAE78-42CB-4F5F-86C6-09ED37205619}" dt="2026-05-19T08:27:50.312" v="1742" actId="14100"/>
          <ac:cxnSpMkLst>
            <pc:docMk/>
            <pc:sldMk cId="1179290953" sldId="1537"/>
            <ac:cxnSpMk id="31" creationId="{42EA45F8-30F7-A026-CB94-761B35BAF874}"/>
          </ac:cxnSpMkLst>
        </pc:cxnChg>
      </pc:sldChg>
      <pc:sldChg chg="addSp delSp modSp new mod">
        <pc:chgData name="Das, Gerarda" userId="dec061bf-56a5-47a0-b9f3-f749fe418ae6" providerId="ADAL" clId="{07ABAE78-42CB-4F5F-86C6-09ED37205619}" dt="2026-05-19T07:17:59.661" v="14" actId="1076"/>
        <pc:sldMkLst>
          <pc:docMk/>
          <pc:sldMk cId="2324757644" sldId="1538"/>
        </pc:sldMkLst>
        <pc:spChg chg="del">
          <ac:chgData name="Das, Gerarda" userId="dec061bf-56a5-47a0-b9f3-f749fe418ae6" providerId="ADAL" clId="{07ABAE78-42CB-4F5F-86C6-09ED37205619}" dt="2026-05-19T07:17:01.948" v="1" actId="478"/>
          <ac:spMkLst>
            <pc:docMk/>
            <pc:sldMk cId="2324757644" sldId="1538"/>
            <ac:spMk id="2" creationId="{96EE4175-FC2F-D5D9-8999-91CE84DB808E}"/>
          </ac:spMkLst>
        </pc:spChg>
        <pc:spChg chg="del">
          <ac:chgData name="Das, Gerarda" userId="dec061bf-56a5-47a0-b9f3-f749fe418ae6" providerId="ADAL" clId="{07ABAE78-42CB-4F5F-86C6-09ED37205619}" dt="2026-05-19T07:17:03.359" v="2" actId="478"/>
          <ac:spMkLst>
            <pc:docMk/>
            <pc:sldMk cId="2324757644" sldId="1538"/>
            <ac:spMk id="3" creationId="{7F9818A4-2C9A-10BD-6C78-65C119B7C0AC}"/>
          </ac:spMkLst>
        </pc:spChg>
        <pc:picChg chg="add mod">
          <ac:chgData name="Das, Gerarda" userId="dec061bf-56a5-47a0-b9f3-f749fe418ae6" providerId="ADAL" clId="{07ABAE78-42CB-4F5F-86C6-09ED37205619}" dt="2026-05-19T07:17:09.768" v="6" actId="1076"/>
          <ac:picMkLst>
            <pc:docMk/>
            <pc:sldMk cId="2324757644" sldId="1538"/>
            <ac:picMk id="5" creationId="{F7BBBBE2-E4C2-7F06-89CB-9DAA67FABC09}"/>
          </ac:picMkLst>
        </pc:picChg>
        <pc:picChg chg="add mod modCrop">
          <ac:chgData name="Das, Gerarda" userId="dec061bf-56a5-47a0-b9f3-f749fe418ae6" providerId="ADAL" clId="{07ABAE78-42CB-4F5F-86C6-09ED37205619}" dt="2026-05-19T07:17:59.661" v="14" actId="1076"/>
          <ac:picMkLst>
            <pc:docMk/>
            <pc:sldMk cId="2324757644" sldId="1538"/>
            <ac:picMk id="7" creationId="{81CCC4CA-3291-5186-69BE-61B3A65C051E}"/>
          </ac:picMkLst>
        </pc:picChg>
      </pc:sldChg>
      <pc:sldChg chg="addSp delSp modSp mod">
        <pc:chgData name="Das, Gerarda" userId="dec061bf-56a5-47a0-b9f3-f749fe418ae6" providerId="ADAL" clId="{07ABAE78-42CB-4F5F-86C6-09ED37205619}" dt="2026-05-19T08:08:50.860" v="1082" actId="164"/>
        <pc:sldMkLst>
          <pc:docMk/>
          <pc:sldMk cId="3520685685" sldId="1539"/>
        </pc:sldMkLst>
        <pc:spChg chg="mod">
          <ac:chgData name="Das, Gerarda" userId="dec061bf-56a5-47a0-b9f3-f749fe418ae6" providerId="ADAL" clId="{07ABAE78-42CB-4F5F-86C6-09ED37205619}" dt="2026-05-19T08:08:50.860" v="1082" actId="164"/>
          <ac:spMkLst>
            <pc:docMk/>
            <pc:sldMk cId="3520685685" sldId="1539"/>
            <ac:spMk id="11" creationId="{AB00535D-BA2A-37BD-8519-A4BE13745A47}"/>
          </ac:spMkLst>
        </pc:spChg>
        <pc:spChg chg="mod">
          <ac:chgData name="Das, Gerarda" userId="dec061bf-56a5-47a0-b9f3-f749fe418ae6" providerId="ADAL" clId="{07ABAE78-42CB-4F5F-86C6-09ED37205619}" dt="2026-05-19T08:08:50.860" v="1082" actId="164"/>
          <ac:spMkLst>
            <pc:docMk/>
            <pc:sldMk cId="3520685685" sldId="1539"/>
            <ac:spMk id="12" creationId="{F28266B6-4FCF-052E-0CC6-FC86E5CF48E7}"/>
          </ac:spMkLst>
        </pc:spChg>
        <pc:grpChg chg="add mod">
          <ac:chgData name="Das, Gerarda" userId="dec061bf-56a5-47a0-b9f3-f749fe418ae6" providerId="ADAL" clId="{07ABAE78-42CB-4F5F-86C6-09ED37205619}" dt="2026-05-19T08:08:50.860" v="1082" actId="164"/>
          <ac:grpSpMkLst>
            <pc:docMk/>
            <pc:sldMk cId="3520685685" sldId="1539"/>
            <ac:grpSpMk id="9" creationId="{52A2F80A-2D79-561D-C75C-A5CA9A0B33D3}"/>
          </ac:grpSpMkLst>
        </pc:grpChg>
        <pc:picChg chg="add del mod">
          <ac:chgData name="Das, Gerarda" userId="dec061bf-56a5-47a0-b9f3-f749fe418ae6" providerId="ADAL" clId="{07ABAE78-42CB-4F5F-86C6-09ED37205619}" dt="2026-05-19T08:05:49.181" v="997" actId="478"/>
          <ac:picMkLst>
            <pc:docMk/>
            <pc:sldMk cId="3520685685" sldId="1539"/>
            <ac:picMk id="2" creationId="{2873BD42-2E06-822A-F183-D3F29D650FBE}"/>
          </ac:picMkLst>
        </pc:picChg>
        <pc:picChg chg="mod">
          <ac:chgData name="Das, Gerarda" userId="dec061bf-56a5-47a0-b9f3-f749fe418ae6" providerId="ADAL" clId="{07ABAE78-42CB-4F5F-86C6-09ED37205619}" dt="2026-05-19T08:08:50.860" v="1082" actId="164"/>
          <ac:picMkLst>
            <pc:docMk/>
            <pc:sldMk cId="3520685685" sldId="1539"/>
            <ac:picMk id="3" creationId="{CB7DEAF7-E195-1E37-FECE-A2C432C31089}"/>
          </ac:picMkLst>
        </pc:picChg>
        <pc:picChg chg="mod">
          <ac:chgData name="Das, Gerarda" userId="dec061bf-56a5-47a0-b9f3-f749fe418ae6" providerId="ADAL" clId="{07ABAE78-42CB-4F5F-86C6-09ED37205619}" dt="2026-05-19T08:08:50.860" v="1082" actId="164"/>
          <ac:picMkLst>
            <pc:docMk/>
            <pc:sldMk cId="3520685685" sldId="1539"/>
            <ac:picMk id="10" creationId="{38366D6B-63C8-CD0F-C2CC-443CDAD7B511}"/>
          </ac:picMkLst>
        </pc:picChg>
      </pc:sldChg>
      <pc:sldChg chg="modSp del mod">
        <pc:chgData name="Das, Gerarda" userId="dec061bf-56a5-47a0-b9f3-f749fe418ae6" providerId="ADAL" clId="{07ABAE78-42CB-4F5F-86C6-09ED37205619}" dt="2026-05-19T08:25:21.198" v="1678" actId="47"/>
        <pc:sldMkLst>
          <pc:docMk/>
          <pc:sldMk cId="3767012403" sldId="1540"/>
        </pc:sldMkLst>
        <pc:spChg chg="mod">
          <ac:chgData name="Das, Gerarda" userId="dec061bf-56a5-47a0-b9f3-f749fe418ae6" providerId="ADAL" clId="{07ABAE78-42CB-4F5F-86C6-09ED37205619}" dt="2026-05-19T08:17:06.251" v="1501" actId="6549"/>
          <ac:spMkLst>
            <pc:docMk/>
            <pc:sldMk cId="3767012403" sldId="1540"/>
            <ac:spMk id="38" creationId="{5E310313-D634-CE56-EB52-E6F368DEB748}"/>
          </ac:spMkLst>
        </pc:spChg>
      </pc:sldChg>
      <pc:sldChg chg="del">
        <pc:chgData name="Das, Gerarda" userId="dec061bf-56a5-47a0-b9f3-f749fe418ae6" providerId="ADAL" clId="{07ABAE78-42CB-4F5F-86C6-09ED37205619}" dt="2026-05-19T08:25:18.315" v="1677" actId="47"/>
        <pc:sldMkLst>
          <pc:docMk/>
          <pc:sldMk cId="2322490704" sldId="1541"/>
        </pc:sldMkLst>
      </pc:sldChg>
      <pc:sldChg chg="addSp delSp modSp new del mod">
        <pc:chgData name="Das, Gerarda" userId="dec061bf-56a5-47a0-b9f3-f749fe418ae6" providerId="ADAL" clId="{07ABAE78-42CB-4F5F-86C6-09ED37205619}" dt="2026-05-19T08:32:35.837" v="1818" actId="47"/>
        <pc:sldMkLst>
          <pc:docMk/>
          <pc:sldMk cId="1438395794" sldId="1542"/>
        </pc:sldMkLst>
        <pc:spChg chg="mod">
          <ac:chgData name="Das, Gerarda" userId="dec061bf-56a5-47a0-b9f3-f749fe418ae6" providerId="ADAL" clId="{07ABAE78-42CB-4F5F-86C6-09ED37205619}" dt="2026-05-19T08:23:06.594" v="1644" actId="14100"/>
          <ac:spMkLst>
            <pc:docMk/>
            <pc:sldMk cId="1438395794" sldId="1542"/>
            <ac:spMk id="2" creationId="{4FBCFC30-56EF-BDFC-DEA7-CA0BC14AC49D}"/>
          </ac:spMkLst>
        </pc:spChg>
        <pc:spChg chg="mod">
          <ac:chgData name="Das, Gerarda" userId="dec061bf-56a5-47a0-b9f3-f749fe418ae6" providerId="ADAL" clId="{07ABAE78-42CB-4F5F-86C6-09ED37205619}" dt="2026-05-19T08:23:48.438" v="1661" actId="20577"/>
          <ac:spMkLst>
            <pc:docMk/>
            <pc:sldMk cId="1438395794" sldId="1542"/>
            <ac:spMk id="8" creationId="{2E325DEB-3156-65A6-EF19-7973FF2BA698}"/>
          </ac:spMkLst>
        </pc:spChg>
        <pc:grpChg chg="add del mod">
          <ac:chgData name="Das, Gerarda" userId="dec061bf-56a5-47a0-b9f3-f749fe418ae6" providerId="ADAL" clId="{07ABAE78-42CB-4F5F-86C6-09ED37205619}" dt="2026-05-19T08:21:50.798" v="1517" actId="478"/>
          <ac:grpSpMkLst>
            <pc:docMk/>
            <pc:sldMk cId="1438395794" sldId="1542"/>
            <ac:grpSpMk id="5" creationId="{90721D5F-5BDB-7B35-8ED2-D9BE86FAA022}"/>
          </ac:grpSpMkLst>
        </pc:grpChg>
        <pc:picChg chg="add mod modCrop">
          <ac:chgData name="Das, Gerarda" userId="dec061bf-56a5-47a0-b9f3-f749fe418ae6" providerId="ADAL" clId="{07ABAE78-42CB-4F5F-86C6-09ED37205619}" dt="2026-05-19T08:20:47.217" v="1516" actId="164"/>
          <ac:picMkLst>
            <pc:docMk/>
            <pc:sldMk cId="1438395794" sldId="1542"/>
            <ac:picMk id="3" creationId="{712ECC23-BFA1-BB91-889D-4BC1004949E6}"/>
          </ac:picMkLst>
        </pc:picChg>
        <pc:picChg chg="add mod modCrop">
          <ac:chgData name="Das, Gerarda" userId="dec061bf-56a5-47a0-b9f3-f749fe418ae6" providerId="ADAL" clId="{07ABAE78-42CB-4F5F-86C6-09ED37205619}" dt="2026-05-19T08:20:47.217" v="1516" actId="164"/>
          <ac:picMkLst>
            <pc:docMk/>
            <pc:sldMk cId="1438395794" sldId="1542"/>
            <ac:picMk id="4" creationId="{22F5BDC9-1961-59B5-A3A0-CD931BA8FE48}"/>
          </ac:picMkLst>
        </pc:picChg>
        <pc:picChg chg="add mod">
          <ac:chgData name="Das, Gerarda" userId="dec061bf-56a5-47a0-b9f3-f749fe418ae6" providerId="ADAL" clId="{07ABAE78-42CB-4F5F-86C6-09ED37205619}" dt="2026-05-19T08:22:03.866" v="1520" actId="1076"/>
          <ac:picMkLst>
            <pc:docMk/>
            <pc:sldMk cId="1438395794" sldId="1542"/>
            <ac:picMk id="7" creationId="{DAAD5177-50C4-3B7C-5B2F-8467CB1E9C14}"/>
          </ac:picMkLst>
        </pc:picChg>
        <pc:picChg chg="add del mod modCrop">
          <ac:chgData name="Das, Gerarda" userId="dec061bf-56a5-47a0-b9f3-f749fe418ae6" providerId="ADAL" clId="{07ABAE78-42CB-4F5F-86C6-09ED37205619}" dt="2026-05-19T08:24:28.199" v="1667" actId="21"/>
          <ac:picMkLst>
            <pc:docMk/>
            <pc:sldMk cId="1438395794" sldId="1542"/>
            <ac:picMk id="10" creationId="{E1F3B59E-BD34-D489-AF85-46BC3604B849}"/>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1:42.402" v="27" actId="20577"/>
      <pc:docMkLst>
        <pc:docMk/>
      </pc:docMkLst>
      <pc:sldChg chg="modSp mod">
        <pc:chgData name="Vrielink, Francis" userId="3d258d00-cfd8-41c5-9f04-1a5a39faef2f" providerId="ADAL" clId="{F8A864A6-18CA-458F-B94E-FBF7ADA906FF}" dt="2026-04-15T11:51:42.402" v="27" actId="20577"/>
        <pc:sldMkLst>
          <pc:docMk/>
          <pc:sldMk cId="323006580" sldId="548"/>
        </pc:sldMkLst>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5-19T08:30:22.143" v="4658" actId="14100"/>
      <pc:docMkLst>
        <pc:docMk/>
      </pc:docMkLst>
      <pc:sldChg chg="modNotesTx">
        <pc:chgData name="Duijf, Antoinette" userId="80426808-569e-4360-acb0-e5a6dc4b8ad2" providerId="ADAL" clId="{00582A34-8C2B-428E-B5DC-339D12EFD4B8}" dt="2026-05-19T08:14:03.493" v="3777" actId="20577"/>
        <pc:sldMkLst>
          <pc:docMk/>
          <pc:sldMk cId="323006580" sldId="548"/>
        </pc:sldMkLst>
      </pc:sldChg>
      <pc:sldChg chg="delSp mod">
        <pc:chgData name="Duijf, Antoinette" userId="80426808-569e-4360-acb0-e5a6dc4b8ad2" providerId="ADAL" clId="{00582A34-8C2B-428E-B5DC-339D12EFD4B8}" dt="2026-05-19T08:07:58.448" v="3500" actId="478"/>
        <pc:sldMkLst>
          <pc:docMk/>
          <pc:sldMk cId="1671649065" sldId="934"/>
        </pc:sldMkLst>
        <pc:spChg chg="del">
          <ac:chgData name="Duijf, Antoinette" userId="80426808-569e-4360-acb0-e5a6dc4b8ad2" providerId="ADAL" clId="{00582A34-8C2B-428E-B5DC-339D12EFD4B8}" dt="2026-05-19T08:07:58.448" v="3500" actId="478"/>
          <ac:spMkLst>
            <pc:docMk/>
            <pc:sldMk cId="1671649065" sldId="934"/>
            <ac:spMk id="3" creationId="{613AB730-803E-AB06-8335-28FEF999CCA0}"/>
          </ac:spMkLst>
        </pc:spChg>
      </pc:sldChg>
      <pc:sldChg chg="addSp delSp modSp mod">
        <pc:chgData name="Duijf, Antoinette" userId="80426808-569e-4360-acb0-e5a6dc4b8ad2" providerId="ADAL" clId="{00582A34-8C2B-428E-B5DC-339D12EFD4B8}" dt="2026-05-19T08:12:46.414" v="3701" actId="478"/>
        <pc:sldMkLst>
          <pc:docMk/>
          <pc:sldMk cId="2189114603" sldId="1437"/>
        </pc:sldMkLst>
        <pc:spChg chg="add del mod">
          <ac:chgData name="Duijf, Antoinette" userId="80426808-569e-4360-acb0-e5a6dc4b8ad2" providerId="ADAL" clId="{00582A34-8C2B-428E-B5DC-339D12EFD4B8}" dt="2026-05-19T08:12:46.414" v="3701" actId="478"/>
          <ac:spMkLst>
            <pc:docMk/>
            <pc:sldMk cId="2189114603" sldId="1437"/>
            <ac:spMk id="2" creationId="{0ED70458-0B58-4B44-1B5A-FCFC6D097D27}"/>
          </ac:spMkLst>
        </pc:spChg>
        <pc:spChg chg="mod">
          <ac:chgData name="Duijf, Antoinette" userId="80426808-569e-4360-acb0-e5a6dc4b8ad2" providerId="ADAL" clId="{00582A34-8C2B-428E-B5DC-339D12EFD4B8}" dt="2026-05-19T07:19:55.827" v="2648" actId="115"/>
          <ac:spMkLst>
            <pc:docMk/>
            <pc:sldMk cId="2189114603" sldId="1437"/>
            <ac:spMk id="3" creationId="{00000000-0000-0000-0000-000000000000}"/>
          </ac:spMkLst>
        </pc:spChg>
        <pc:spChg chg="del mod">
          <ac:chgData name="Duijf, Antoinette" userId="80426808-569e-4360-acb0-e5a6dc4b8ad2" providerId="ADAL" clId="{00582A34-8C2B-428E-B5DC-339D12EFD4B8}" dt="2026-05-19T07:17:32.614" v="2647" actId="478"/>
          <ac:spMkLst>
            <pc:docMk/>
            <pc:sldMk cId="2189114603" sldId="1437"/>
            <ac:spMk id="5" creationId="{6D92B1FA-E52F-5491-2329-F01F3F0612CA}"/>
          </ac:spMkLst>
        </pc:spChg>
      </pc:sldChg>
      <pc:sldChg chg="ord">
        <pc:chgData name="Duijf, Antoinette" userId="80426808-569e-4360-acb0-e5a6dc4b8ad2" providerId="ADAL" clId="{00582A34-8C2B-428E-B5DC-339D12EFD4B8}" dt="2026-05-19T07:04:31.103" v="1917"/>
        <pc:sldMkLst>
          <pc:docMk/>
          <pc:sldMk cId="3852907103" sldId="1460"/>
        </pc:sldMkLst>
      </pc:sldChg>
      <pc:sldChg chg="del">
        <pc:chgData name="Duijf, Antoinette" userId="80426808-569e-4360-acb0-e5a6dc4b8ad2" providerId="ADAL" clId="{00582A34-8C2B-428E-B5DC-339D12EFD4B8}" dt="2026-05-19T08:16:08.305" v="3934" actId="47"/>
        <pc:sldMkLst>
          <pc:docMk/>
          <pc:sldMk cId="3978205201" sldId="1474"/>
        </pc:sldMkLst>
      </pc:sldChg>
      <pc:sldChg chg="addSp delSp modSp mod ord modNotesTx">
        <pc:chgData name="Duijf, Antoinette" userId="80426808-569e-4360-acb0-e5a6dc4b8ad2" providerId="ADAL" clId="{00582A34-8C2B-428E-B5DC-339D12EFD4B8}" dt="2026-05-19T08:26:18.779" v="4388" actId="1038"/>
        <pc:sldMkLst>
          <pc:docMk/>
          <pc:sldMk cId="4207872812" sldId="1475"/>
        </pc:sldMkLst>
        <pc:spChg chg="add del mod">
          <ac:chgData name="Duijf, Antoinette" userId="80426808-569e-4360-acb0-e5a6dc4b8ad2" providerId="ADAL" clId="{00582A34-8C2B-428E-B5DC-339D12EFD4B8}" dt="2026-05-19T07:57:33.593" v="3417" actId="478"/>
          <ac:spMkLst>
            <pc:docMk/>
            <pc:sldMk cId="4207872812" sldId="1475"/>
            <ac:spMk id="5" creationId="{A78A3C93-3367-7EBA-578D-01625CA00C30}"/>
          </ac:spMkLst>
        </pc:spChg>
        <pc:spChg chg="add mod">
          <ac:chgData name="Duijf, Antoinette" userId="80426808-569e-4360-acb0-e5a6dc4b8ad2" providerId="ADAL" clId="{00582A34-8C2B-428E-B5DC-339D12EFD4B8}" dt="2026-05-19T08:26:18.779" v="4388" actId="1038"/>
          <ac:spMkLst>
            <pc:docMk/>
            <pc:sldMk cId="4207872812" sldId="1475"/>
            <ac:spMk id="10" creationId="{37110F85-32D2-584D-F9EE-09DDD0EA7646}"/>
          </ac:spMkLst>
        </pc:spChg>
        <pc:picChg chg="add del mod">
          <ac:chgData name="Duijf, Antoinette" userId="80426808-569e-4360-acb0-e5a6dc4b8ad2" providerId="ADAL" clId="{00582A34-8C2B-428E-B5DC-339D12EFD4B8}" dt="2026-05-19T07:48:37.618" v="3251" actId="478"/>
          <ac:picMkLst>
            <pc:docMk/>
            <pc:sldMk cId="4207872812" sldId="1475"/>
            <ac:picMk id="3" creationId="{82CAEE41-E34C-0D86-2CC0-EC49A3708B55}"/>
          </ac:picMkLst>
        </pc:picChg>
        <pc:picChg chg="add del mod">
          <ac:chgData name="Duijf, Antoinette" userId="80426808-569e-4360-acb0-e5a6dc4b8ad2" providerId="ADAL" clId="{00582A34-8C2B-428E-B5DC-339D12EFD4B8}" dt="2026-05-19T07:57:48.759" v="3423" actId="21"/>
          <ac:picMkLst>
            <pc:docMk/>
            <pc:sldMk cId="4207872812" sldId="1475"/>
            <ac:picMk id="4" creationId="{4838B8BC-B3B4-BC98-2A72-57A8178FF74B}"/>
          </ac:picMkLst>
        </pc:picChg>
        <pc:picChg chg="add mod">
          <ac:chgData name="Duijf, Antoinette" userId="80426808-569e-4360-acb0-e5a6dc4b8ad2" providerId="ADAL" clId="{00582A34-8C2B-428E-B5DC-339D12EFD4B8}" dt="2026-05-19T07:57:58.507" v="3430" actId="1076"/>
          <ac:picMkLst>
            <pc:docMk/>
            <pc:sldMk cId="4207872812" sldId="1475"/>
            <ac:picMk id="8" creationId="{7EB6B5F4-1675-9ACC-2453-9446B98B8D0E}"/>
          </ac:picMkLst>
        </pc:picChg>
        <pc:picChg chg="add mod">
          <ac:chgData name="Duijf, Antoinette" userId="80426808-569e-4360-acb0-e5a6dc4b8ad2" providerId="ADAL" clId="{00582A34-8C2B-428E-B5DC-339D12EFD4B8}" dt="2026-05-19T07:58:01.118" v="3431" actId="1076"/>
          <ac:picMkLst>
            <pc:docMk/>
            <pc:sldMk cId="4207872812" sldId="1475"/>
            <ac:picMk id="9" creationId="{4838B8BC-B3B4-BC98-2A72-57A8178FF74B}"/>
          </ac:picMkLst>
        </pc:picChg>
        <pc:picChg chg="add del mod">
          <ac:chgData name="Duijf, Antoinette" userId="80426808-569e-4360-acb0-e5a6dc4b8ad2" providerId="ADAL" clId="{00582A34-8C2B-428E-B5DC-339D12EFD4B8}" dt="2026-05-19T07:48:18.958" v="3214" actId="21"/>
          <ac:picMkLst>
            <pc:docMk/>
            <pc:sldMk cId="4207872812" sldId="1475"/>
            <ac:picMk id="1026" creationId="{4838B8BC-B3B4-BC98-2A72-57A8178FF74B}"/>
          </ac:picMkLst>
        </pc:picChg>
      </pc:sldChg>
      <pc:sldChg chg="addSp delSp modSp mod ord modClrScheme chgLayout modNotesTx">
        <pc:chgData name="Duijf, Antoinette" userId="80426808-569e-4360-acb0-e5a6dc4b8ad2" providerId="ADAL" clId="{00582A34-8C2B-428E-B5DC-339D12EFD4B8}" dt="2026-05-19T07:28:04.341" v="2745" actId="20577"/>
        <pc:sldMkLst>
          <pc:docMk/>
          <pc:sldMk cId="2452007587" sldId="1476"/>
        </pc:sldMkLst>
        <pc:spChg chg="add del mod">
          <ac:chgData name="Duijf, Antoinette" userId="80426808-569e-4360-acb0-e5a6dc4b8ad2" providerId="ADAL" clId="{00582A34-8C2B-428E-B5DC-339D12EFD4B8}" dt="2026-05-19T07:27:46.400" v="2730" actId="478"/>
          <ac:spMkLst>
            <pc:docMk/>
            <pc:sldMk cId="2452007587" sldId="1476"/>
            <ac:spMk id="2" creationId="{F2C06008-C49B-46B8-F266-276BB2D4A603}"/>
          </ac:spMkLst>
        </pc:spChg>
        <pc:spChg chg="mod">
          <ac:chgData name="Duijf, Antoinette" userId="80426808-569e-4360-acb0-e5a6dc4b8ad2" providerId="ADAL" clId="{00582A34-8C2B-428E-B5DC-339D12EFD4B8}" dt="2026-05-19T07:27:53.805" v="2735" actId="26606"/>
          <ac:spMkLst>
            <pc:docMk/>
            <pc:sldMk cId="2452007587" sldId="1476"/>
            <ac:spMk id="6" creationId="{00000000-0000-0000-0000-000000000000}"/>
          </ac:spMkLst>
        </pc:spChg>
        <pc:picChg chg="add mod">
          <ac:chgData name="Duijf, Antoinette" userId="80426808-569e-4360-acb0-e5a6dc4b8ad2" providerId="ADAL" clId="{00582A34-8C2B-428E-B5DC-339D12EFD4B8}" dt="2026-05-19T07:28:01.544" v="2737" actId="1076"/>
          <ac:picMkLst>
            <pc:docMk/>
            <pc:sldMk cId="2452007587" sldId="1476"/>
            <ac:picMk id="4" creationId="{126704C6-61BE-351A-56A3-3DC144DE1D20}"/>
          </ac:picMkLst>
        </pc:picChg>
      </pc:sldChg>
      <pc:sldChg chg="addSp modSp mod ord modNotesTx">
        <pc:chgData name="Duijf, Antoinette" userId="80426808-569e-4360-acb0-e5a6dc4b8ad2" providerId="ADAL" clId="{00582A34-8C2B-428E-B5DC-339D12EFD4B8}" dt="2026-05-19T07:03:59.127" v="1899" actId="20577"/>
        <pc:sldMkLst>
          <pc:docMk/>
          <pc:sldMk cId="2709048002" sldId="1477"/>
        </pc:sldMkLst>
        <pc:picChg chg="add mod">
          <ac:chgData name="Duijf, Antoinette" userId="80426808-569e-4360-acb0-e5a6dc4b8ad2" providerId="ADAL" clId="{00582A34-8C2B-428E-B5DC-339D12EFD4B8}" dt="2026-05-19T07:03:50.575" v="1866" actId="1076"/>
          <ac:picMkLst>
            <pc:docMk/>
            <pc:sldMk cId="2709048002" sldId="1477"/>
            <ac:picMk id="3" creationId="{4A7D11A4-473C-8389-1195-713352A80F1C}"/>
          </ac:picMkLst>
        </pc:picChg>
      </pc:sldChg>
      <pc:sldChg chg="ord modNotesTx">
        <pc:chgData name="Duijf, Antoinette" userId="80426808-569e-4360-acb0-e5a6dc4b8ad2" providerId="ADAL" clId="{00582A34-8C2B-428E-B5DC-339D12EFD4B8}" dt="2026-05-19T07:42:59.039" v="3156" actId="6549"/>
        <pc:sldMkLst>
          <pc:docMk/>
          <pc:sldMk cId="4074911733" sldId="1478"/>
        </pc:sldMkLst>
      </pc:sldChg>
      <pc:sldChg chg="addSp modSp mod ord modClrScheme chgLayout modNotesTx">
        <pc:chgData name="Duijf, Antoinette" userId="80426808-569e-4360-acb0-e5a6dc4b8ad2" providerId="ADAL" clId="{00582A34-8C2B-428E-B5DC-339D12EFD4B8}" dt="2026-05-19T08:14:17.040" v="3823" actId="20577"/>
        <pc:sldMkLst>
          <pc:docMk/>
          <pc:sldMk cId="4210467006" sldId="1479"/>
        </pc:sldMkLst>
        <pc:spChg chg="mod">
          <ac:chgData name="Duijf, Antoinette" userId="80426808-569e-4360-acb0-e5a6dc4b8ad2" providerId="ADAL" clId="{00582A34-8C2B-428E-B5DC-339D12EFD4B8}" dt="2026-05-19T07:23:34.966" v="2662" actId="26606"/>
          <ac:spMkLst>
            <pc:docMk/>
            <pc:sldMk cId="4210467006" sldId="1479"/>
            <ac:spMk id="6" creationId="{00000000-0000-0000-0000-000000000000}"/>
          </ac:spMkLst>
        </pc:spChg>
        <pc:picChg chg="add mod">
          <ac:chgData name="Duijf, Antoinette" userId="80426808-569e-4360-acb0-e5a6dc4b8ad2" providerId="ADAL" clId="{00582A34-8C2B-428E-B5DC-339D12EFD4B8}" dt="2026-05-19T07:23:43.242" v="2664" actId="1076"/>
          <ac:picMkLst>
            <pc:docMk/>
            <pc:sldMk cId="4210467006" sldId="1479"/>
            <ac:picMk id="3" creationId="{CCD5FC63-19B7-34C7-BEBD-0DF255056746}"/>
          </ac:picMkLst>
        </pc:picChg>
        <pc:picChg chg="add mod">
          <ac:chgData name="Duijf, Antoinette" userId="80426808-569e-4360-acb0-e5a6dc4b8ad2" providerId="ADAL" clId="{00582A34-8C2B-428E-B5DC-339D12EFD4B8}" dt="2026-05-19T07:42:20.557" v="3108" actId="1076"/>
          <ac:picMkLst>
            <pc:docMk/>
            <pc:sldMk cId="4210467006" sldId="1479"/>
            <ac:picMk id="4" creationId="{D111DCFC-0F75-7A66-59F2-1715FB080C5D}"/>
          </ac:picMkLst>
        </pc:picChg>
      </pc:sldChg>
      <pc:sldChg chg="addSp delSp modSp mod modNotesTx">
        <pc:chgData name="Duijf, Antoinette" userId="80426808-569e-4360-acb0-e5a6dc4b8ad2" providerId="ADAL" clId="{00582A34-8C2B-428E-B5DC-339D12EFD4B8}" dt="2026-05-19T07:34:32.024" v="2820" actId="20577"/>
        <pc:sldMkLst>
          <pc:docMk/>
          <pc:sldMk cId="1487044012" sldId="1480"/>
        </pc:sldMkLst>
        <pc:spChg chg="add del mod">
          <ac:chgData name="Duijf, Antoinette" userId="80426808-569e-4360-acb0-e5a6dc4b8ad2" providerId="ADAL" clId="{00582A34-8C2B-428E-B5DC-339D12EFD4B8}" dt="2026-05-19T07:27:03.428" v="2723" actId="478"/>
          <ac:spMkLst>
            <pc:docMk/>
            <pc:sldMk cId="1487044012" sldId="1480"/>
            <ac:spMk id="5" creationId="{EA7037C1-C614-2185-C811-912048A52CEB}"/>
          </ac:spMkLst>
        </pc:spChg>
        <pc:spChg chg="add mod">
          <ac:chgData name="Duijf, Antoinette" userId="80426808-569e-4360-acb0-e5a6dc4b8ad2" providerId="ADAL" clId="{00582A34-8C2B-428E-B5DC-339D12EFD4B8}" dt="2026-05-19T07:33:18.341" v="2769" actId="207"/>
          <ac:spMkLst>
            <pc:docMk/>
            <pc:sldMk cId="1487044012" sldId="1480"/>
            <ac:spMk id="9" creationId="{7CEB47FE-7553-B990-1FD4-10867CBF5EA3}"/>
          </ac:spMkLst>
        </pc:spChg>
        <pc:spChg chg="add mod ord">
          <ac:chgData name="Duijf, Antoinette" userId="80426808-569e-4360-acb0-e5a6dc4b8ad2" providerId="ADAL" clId="{00582A34-8C2B-428E-B5DC-339D12EFD4B8}" dt="2026-05-19T07:33:29.334" v="2771" actId="207"/>
          <ac:spMkLst>
            <pc:docMk/>
            <pc:sldMk cId="1487044012" sldId="1480"/>
            <ac:spMk id="10" creationId="{CBB20254-3243-4067-2991-C22A805BF19B}"/>
          </ac:spMkLst>
        </pc:spChg>
        <pc:spChg chg="add mod">
          <ac:chgData name="Duijf, Antoinette" userId="80426808-569e-4360-acb0-e5a6dc4b8ad2" providerId="ADAL" clId="{00582A34-8C2B-428E-B5DC-339D12EFD4B8}" dt="2026-05-19T07:29:01.494" v="2767" actId="1076"/>
          <ac:spMkLst>
            <pc:docMk/>
            <pc:sldMk cId="1487044012" sldId="1480"/>
            <ac:spMk id="11" creationId="{024E4EC5-6C63-616C-5F1E-B73E6756E04A}"/>
          </ac:spMkLst>
        </pc:spChg>
        <pc:spChg chg="add mod">
          <ac:chgData name="Duijf, Antoinette" userId="80426808-569e-4360-acb0-e5a6dc4b8ad2" providerId="ADAL" clId="{00582A34-8C2B-428E-B5DC-339D12EFD4B8}" dt="2026-05-19T07:29:08.676" v="2768" actId="1076"/>
          <ac:spMkLst>
            <pc:docMk/>
            <pc:sldMk cId="1487044012" sldId="1480"/>
            <ac:spMk id="12" creationId="{49BD7888-51B9-9F7E-C6FD-097E95D0DBD4}"/>
          </ac:spMkLst>
        </pc:spChg>
        <pc:picChg chg="add mod">
          <ac:chgData name="Duijf, Antoinette" userId="80426808-569e-4360-acb0-e5a6dc4b8ad2" providerId="ADAL" clId="{00582A34-8C2B-428E-B5DC-339D12EFD4B8}" dt="2026-05-19T07:33:32.689" v="2772" actId="1076"/>
          <ac:picMkLst>
            <pc:docMk/>
            <pc:sldMk cId="1487044012" sldId="1480"/>
            <ac:picMk id="7" creationId="{9ED68004-24C2-C014-FB6E-35BF89CAAE88}"/>
          </ac:picMkLst>
        </pc:picChg>
        <pc:picChg chg="add mod">
          <ac:chgData name="Duijf, Antoinette" userId="80426808-569e-4360-acb0-e5a6dc4b8ad2" providerId="ADAL" clId="{00582A34-8C2B-428E-B5DC-339D12EFD4B8}" dt="2026-05-19T07:34:03.883" v="2779" actId="1076"/>
          <ac:picMkLst>
            <pc:docMk/>
            <pc:sldMk cId="1487044012" sldId="1480"/>
            <ac:picMk id="14" creationId="{75114D7D-9991-13F9-984F-824923D8252C}"/>
          </ac:picMkLst>
        </pc:picChg>
        <pc:cxnChg chg="add mod">
          <ac:chgData name="Duijf, Antoinette" userId="80426808-569e-4360-acb0-e5a6dc4b8ad2" providerId="ADAL" clId="{00582A34-8C2B-428E-B5DC-339D12EFD4B8}" dt="2026-05-19T07:34:09.977" v="2780" actId="1076"/>
          <ac:cxnSpMkLst>
            <pc:docMk/>
            <pc:sldMk cId="1487044012" sldId="1480"/>
            <ac:cxnSpMk id="3" creationId="{0AB5B096-B274-CC47-D66B-E526D705E059}"/>
          </ac:cxnSpMkLst>
        </pc:cxnChg>
      </pc:sldChg>
      <pc:sldChg chg="addSp modSp mod modNotesTx">
        <pc:chgData name="Duijf, Antoinette" userId="80426808-569e-4360-acb0-e5a6dc4b8ad2" providerId="ADAL" clId="{00582A34-8C2B-428E-B5DC-339D12EFD4B8}" dt="2026-05-19T08:14:26.397" v="3858" actId="20577"/>
        <pc:sldMkLst>
          <pc:docMk/>
          <pc:sldMk cId="3779434736" sldId="1481"/>
        </pc:sldMkLst>
        <pc:picChg chg="add mod">
          <ac:chgData name="Duijf, Antoinette" userId="80426808-569e-4360-acb0-e5a6dc4b8ad2" providerId="ADAL" clId="{00582A34-8C2B-428E-B5DC-339D12EFD4B8}" dt="2026-05-19T07:20:18.134" v="2651" actId="1076"/>
          <ac:picMkLst>
            <pc:docMk/>
            <pc:sldMk cId="3779434736" sldId="1481"/>
            <ac:picMk id="3" creationId="{F894D536-7C93-3CE0-A5C6-FCFD306852D5}"/>
          </ac:picMkLst>
        </pc:picChg>
      </pc:sldChg>
      <pc:sldChg chg="addSp delSp modSp mod ord modNotesTx">
        <pc:chgData name="Duijf, Antoinette" userId="80426808-569e-4360-acb0-e5a6dc4b8ad2" providerId="ADAL" clId="{00582A34-8C2B-428E-B5DC-339D12EFD4B8}" dt="2026-05-19T08:07:50.973" v="3499" actId="478"/>
        <pc:sldMkLst>
          <pc:docMk/>
          <pc:sldMk cId="1201727269" sldId="1482"/>
        </pc:sldMkLst>
        <pc:picChg chg="add mod">
          <ac:chgData name="Duijf, Antoinette" userId="80426808-569e-4360-acb0-e5a6dc4b8ad2" providerId="ADAL" clId="{00582A34-8C2B-428E-B5DC-339D12EFD4B8}" dt="2026-05-19T07:47:29.166" v="3208" actId="1076"/>
          <ac:picMkLst>
            <pc:docMk/>
            <pc:sldMk cId="1201727269" sldId="1482"/>
            <ac:picMk id="3" creationId="{F7795A3C-F474-FC9D-8D7A-7EBCD2BCF286}"/>
          </ac:picMkLst>
        </pc:picChg>
        <pc:picChg chg="add del mod">
          <ac:chgData name="Duijf, Antoinette" userId="80426808-569e-4360-acb0-e5a6dc4b8ad2" providerId="ADAL" clId="{00582A34-8C2B-428E-B5DC-339D12EFD4B8}" dt="2026-05-19T08:07:50.973" v="3499" actId="478"/>
          <ac:picMkLst>
            <pc:docMk/>
            <pc:sldMk cId="1201727269" sldId="1482"/>
            <ac:picMk id="5" creationId="{2FEED7BA-D511-AC6A-F972-CEF7DB145760}"/>
          </ac:picMkLst>
        </pc:picChg>
      </pc:sldChg>
      <pc:sldChg chg="ord modNotesTx">
        <pc:chgData name="Duijf, Antoinette" userId="80426808-569e-4360-acb0-e5a6dc4b8ad2" providerId="ADAL" clId="{00582A34-8C2B-428E-B5DC-339D12EFD4B8}" dt="2026-05-19T07:42:46.594" v="3153" actId="20577"/>
        <pc:sldMkLst>
          <pc:docMk/>
          <pc:sldMk cId="2904738428" sldId="1483"/>
        </pc:sldMkLst>
      </pc:sldChg>
      <pc:sldChg chg="modNotesTx">
        <pc:chgData name="Duijf, Antoinette" userId="80426808-569e-4360-acb0-e5a6dc4b8ad2" providerId="ADAL" clId="{00582A34-8C2B-428E-B5DC-339D12EFD4B8}" dt="2026-05-19T08:14:50.515" v="3918" actId="20577"/>
        <pc:sldMkLst>
          <pc:docMk/>
          <pc:sldMk cId="2967928418" sldId="1511"/>
        </pc:sldMkLst>
      </pc:sldChg>
      <pc:sldChg chg="addSp delSp modSp mod modNotesTx">
        <pc:chgData name="Duijf, Antoinette" userId="80426808-569e-4360-acb0-e5a6dc4b8ad2" providerId="ADAL" clId="{00582A34-8C2B-428E-B5DC-339D12EFD4B8}" dt="2026-05-19T08:15:14.476" v="3930" actId="20577"/>
        <pc:sldMkLst>
          <pc:docMk/>
          <pc:sldMk cId="1594331871" sldId="1512"/>
        </pc:sldMkLst>
        <pc:spChg chg="mod">
          <ac:chgData name="Duijf, Antoinette" userId="80426808-569e-4360-acb0-e5a6dc4b8ad2" providerId="ADAL" clId="{00582A34-8C2B-428E-B5DC-339D12EFD4B8}" dt="2026-05-19T07:40:16.429" v="3092" actId="1076"/>
          <ac:spMkLst>
            <pc:docMk/>
            <pc:sldMk cId="1594331871" sldId="1512"/>
            <ac:spMk id="12" creationId="{E2476A93-B8D4-4E44-87FD-AFF601B2337C}"/>
          </ac:spMkLst>
        </pc:spChg>
        <pc:spChg chg="del mod">
          <ac:chgData name="Duijf, Antoinette" userId="80426808-569e-4360-acb0-e5a6dc4b8ad2" providerId="ADAL" clId="{00582A34-8C2B-428E-B5DC-339D12EFD4B8}" dt="2026-05-19T07:41:10.903" v="3101" actId="21"/>
          <ac:spMkLst>
            <pc:docMk/>
            <pc:sldMk cId="1594331871" sldId="1512"/>
            <ac:spMk id="13" creationId="{4985FF45-EE56-11C3-E0CC-6BBB359031C0}"/>
          </ac:spMkLst>
        </pc:spChg>
        <pc:spChg chg="mod">
          <ac:chgData name="Duijf, Antoinette" userId="80426808-569e-4360-acb0-e5a6dc4b8ad2" providerId="ADAL" clId="{00582A34-8C2B-428E-B5DC-339D12EFD4B8}" dt="2026-05-19T07:41:16.816" v="3102" actId="1076"/>
          <ac:spMkLst>
            <pc:docMk/>
            <pc:sldMk cId="1594331871" sldId="1512"/>
            <ac:spMk id="14" creationId="{B7594A3B-3117-84CE-C300-FB96E5ED269D}"/>
          </ac:spMkLst>
        </pc:spChg>
        <pc:spChg chg="mod">
          <ac:chgData name="Duijf, Antoinette" userId="80426808-569e-4360-acb0-e5a6dc4b8ad2" providerId="ADAL" clId="{00582A34-8C2B-428E-B5DC-339D12EFD4B8}" dt="2026-05-19T07:41:16.816" v="3102" actId="1076"/>
          <ac:spMkLst>
            <pc:docMk/>
            <pc:sldMk cId="1594331871" sldId="1512"/>
            <ac:spMk id="15" creationId="{6EA1F8B7-D4BC-D8B0-E6FD-F33ECB45A1DD}"/>
          </ac:spMkLst>
        </pc:spChg>
        <pc:spChg chg="del mod">
          <ac:chgData name="Duijf, Antoinette" userId="80426808-569e-4360-acb0-e5a6dc4b8ad2" providerId="ADAL" clId="{00582A34-8C2B-428E-B5DC-339D12EFD4B8}" dt="2026-05-19T07:41:10.903" v="3101" actId="21"/>
          <ac:spMkLst>
            <pc:docMk/>
            <pc:sldMk cId="1594331871" sldId="1512"/>
            <ac:spMk id="18" creationId="{85D7DD60-F4AA-AD34-A265-146B167D02FE}"/>
          </ac:spMkLst>
        </pc:spChg>
        <pc:spChg chg="mod">
          <ac:chgData name="Duijf, Antoinette" userId="80426808-569e-4360-acb0-e5a6dc4b8ad2" providerId="ADAL" clId="{00582A34-8C2B-428E-B5DC-339D12EFD4B8}" dt="2026-05-19T07:40:16.429" v="3092" actId="1076"/>
          <ac:spMkLst>
            <pc:docMk/>
            <pc:sldMk cId="1594331871" sldId="1512"/>
            <ac:spMk id="19" creationId="{40542B69-6D97-5F24-63E3-ABE36EA69A27}"/>
          </ac:spMkLst>
        </pc:spChg>
        <pc:spChg chg="add mod">
          <ac:chgData name="Duijf, Antoinette" userId="80426808-569e-4360-acb0-e5a6dc4b8ad2" providerId="ADAL" clId="{00582A34-8C2B-428E-B5DC-339D12EFD4B8}" dt="2026-05-19T07:41:23.399" v="3104" actId="1076"/>
          <ac:spMkLst>
            <pc:docMk/>
            <pc:sldMk cId="1594331871" sldId="1512"/>
            <ac:spMk id="22" creationId="{85D7DD60-F4AA-AD34-A265-146B167D02FE}"/>
          </ac:spMkLst>
        </pc:spChg>
        <pc:spChg chg="add mod">
          <ac:chgData name="Duijf, Antoinette" userId="80426808-569e-4360-acb0-e5a6dc4b8ad2" providerId="ADAL" clId="{00582A34-8C2B-428E-B5DC-339D12EFD4B8}" dt="2026-05-19T07:41:23.399" v="3104" actId="1076"/>
          <ac:spMkLst>
            <pc:docMk/>
            <pc:sldMk cId="1594331871" sldId="1512"/>
            <ac:spMk id="23" creationId="{4985FF45-EE56-11C3-E0CC-6BBB359031C0}"/>
          </ac:spMkLst>
        </pc:spChg>
        <pc:picChg chg="add mod">
          <ac:chgData name="Duijf, Antoinette" userId="80426808-569e-4360-acb0-e5a6dc4b8ad2" providerId="ADAL" clId="{00582A34-8C2B-428E-B5DC-339D12EFD4B8}" dt="2026-05-19T07:41:16.816" v="3102" actId="1076"/>
          <ac:picMkLst>
            <pc:docMk/>
            <pc:sldMk cId="1594331871" sldId="1512"/>
            <ac:picMk id="4" creationId="{F42A0005-BE4A-B8ED-9249-DB50BD5B09EB}"/>
          </ac:picMkLst>
        </pc:picChg>
        <pc:picChg chg="add mod">
          <ac:chgData name="Duijf, Antoinette" userId="80426808-569e-4360-acb0-e5a6dc4b8ad2" providerId="ADAL" clId="{00582A34-8C2B-428E-B5DC-339D12EFD4B8}" dt="2026-05-19T07:41:33.660" v="3106" actId="1076"/>
          <ac:picMkLst>
            <pc:docMk/>
            <pc:sldMk cId="1594331871" sldId="1512"/>
            <ac:picMk id="24" creationId="{1054FEEC-8F27-9589-C508-D4408CAD518F}"/>
          </ac:picMkLst>
        </pc:picChg>
        <pc:picChg chg="del">
          <ac:chgData name="Duijf, Antoinette" userId="80426808-569e-4360-acb0-e5a6dc4b8ad2" providerId="ADAL" clId="{00582A34-8C2B-428E-B5DC-339D12EFD4B8}" dt="2026-05-19T07:41:10.903" v="3101" actId="21"/>
          <ac:picMkLst>
            <pc:docMk/>
            <pc:sldMk cId="1594331871" sldId="1512"/>
            <ac:picMk id="25" creationId="{1054FEEC-8F27-9589-C508-D4408CAD518F}"/>
          </ac:picMkLst>
        </pc:picChg>
        <pc:picChg chg="del">
          <ac:chgData name="Duijf, Antoinette" userId="80426808-569e-4360-acb0-e5a6dc4b8ad2" providerId="ADAL" clId="{00582A34-8C2B-428E-B5DC-339D12EFD4B8}" dt="2026-05-19T07:39:56.236" v="3071" actId="478"/>
          <ac:picMkLst>
            <pc:docMk/>
            <pc:sldMk cId="1594331871" sldId="1512"/>
            <ac:picMk id="27" creationId="{22CF52CB-BABF-0E1E-E6D4-211014AA3651}"/>
          </ac:picMkLst>
        </pc:picChg>
      </pc:sldChg>
      <pc:sldChg chg="addSp modSp mod modNotesTx">
        <pc:chgData name="Duijf, Antoinette" userId="80426808-569e-4360-acb0-e5a6dc4b8ad2" providerId="ADAL" clId="{00582A34-8C2B-428E-B5DC-339D12EFD4B8}" dt="2026-05-19T08:15:48.665" v="3931" actId="20577"/>
        <pc:sldMkLst>
          <pc:docMk/>
          <pc:sldMk cId="3112181829" sldId="1515"/>
        </pc:sldMkLst>
        <pc:spChg chg="mod">
          <ac:chgData name="Duijf, Antoinette" userId="80426808-569e-4360-acb0-e5a6dc4b8ad2" providerId="ADAL" clId="{00582A34-8C2B-428E-B5DC-339D12EFD4B8}" dt="2026-05-19T07:39:05.705" v="2990" actId="20577"/>
          <ac:spMkLst>
            <pc:docMk/>
            <pc:sldMk cId="3112181829" sldId="1515"/>
            <ac:spMk id="4" creationId="{D36CDCC8-D80A-3CA3-9903-EC310613197D}"/>
          </ac:spMkLst>
        </pc:spChg>
        <pc:picChg chg="add mod">
          <ac:chgData name="Duijf, Antoinette" userId="80426808-569e-4360-acb0-e5a6dc4b8ad2" providerId="ADAL" clId="{00582A34-8C2B-428E-B5DC-339D12EFD4B8}" dt="2026-05-19T07:34:48.914" v="2823" actId="1076"/>
          <ac:picMkLst>
            <pc:docMk/>
            <pc:sldMk cId="3112181829" sldId="1515"/>
            <ac:picMk id="9" creationId="{5B5BB2E4-8524-DC60-C2F3-8BA74F876E06}"/>
          </ac:picMkLst>
        </pc:picChg>
        <pc:picChg chg="add mod">
          <ac:chgData name="Duijf, Antoinette" userId="80426808-569e-4360-acb0-e5a6dc4b8ad2" providerId="ADAL" clId="{00582A34-8C2B-428E-B5DC-339D12EFD4B8}" dt="2026-05-19T07:34:52.656" v="2825" actId="1076"/>
          <ac:picMkLst>
            <pc:docMk/>
            <pc:sldMk cId="3112181829" sldId="1515"/>
            <ac:picMk id="10" creationId="{9333D994-2316-9022-0634-E22ADEA73A89}"/>
          </ac:picMkLst>
        </pc:picChg>
        <pc:picChg chg="add mod">
          <ac:chgData name="Duijf, Antoinette" userId="80426808-569e-4360-acb0-e5a6dc4b8ad2" providerId="ADAL" clId="{00582A34-8C2B-428E-B5DC-339D12EFD4B8}" dt="2026-05-19T07:38:15.620" v="2828" actId="1076"/>
          <ac:picMkLst>
            <pc:docMk/>
            <pc:sldMk cId="3112181829" sldId="1515"/>
            <ac:picMk id="24" creationId="{FF76E8FD-F516-B286-338E-81C832CA8768}"/>
          </ac:picMkLst>
        </pc:picChg>
      </pc:sldChg>
      <pc:sldChg chg="del">
        <pc:chgData name="Duijf, Antoinette" userId="80426808-569e-4360-acb0-e5a6dc4b8ad2" providerId="ADAL" clId="{00582A34-8C2B-428E-B5DC-339D12EFD4B8}" dt="2026-05-19T08:16:05.665" v="3933" actId="47"/>
        <pc:sldMkLst>
          <pc:docMk/>
          <pc:sldMk cId="1628480429" sldId="1517"/>
        </pc:sldMkLst>
      </pc:sldChg>
      <pc:sldChg chg="addSp modSp mod modNotesTx">
        <pc:chgData name="Duijf, Antoinette" userId="80426808-569e-4360-acb0-e5a6dc4b8ad2" providerId="ADAL" clId="{00582A34-8C2B-428E-B5DC-339D12EFD4B8}" dt="2026-05-19T08:30:22.143" v="4658" actId="14100"/>
        <pc:sldMkLst>
          <pc:docMk/>
          <pc:sldMk cId="933367485" sldId="1518"/>
        </pc:sldMkLst>
        <pc:spChg chg="add mod">
          <ac:chgData name="Duijf, Antoinette" userId="80426808-569e-4360-acb0-e5a6dc4b8ad2" providerId="ADAL" clId="{00582A34-8C2B-428E-B5DC-339D12EFD4B8}" dt="2026-05-19T08:30:22.143" v="4658" actId="14100"/>
          <ac:spMkLst>
            <pc:docMk/>
            <pc:sldMk cId="933367485" sldId="1518"/>
            <ac:spMk id="9" creationId="{A5B9EDBE-41C5-27EA-DA43-B93E0CE994EC}"/>
          </ac:spMkLst>
        </pc:spChg>
      </pc:sldChg>
      <pc:sldChg chg="del">
        <pc:chgData name="Duijf, Antoinette" userId="80426808-569e-4360-acb0-e5a6dc4b8ad2" providerId="ADAL" clId="{00582A34-8C2B-428E-B5DC-339D12EFD4B8}" dt="2026-05-19T08:16:05.665" v="3933" actId="47"/>
        <pc:sldMkLst>
          <pc:docMk/>
          <pc:sldMk cId="1530054038" sldId="1519"/>
        </pc:sldMkLst>
      </pc:sldChg>
      <pc:sldChg chg="del">
        <pc:chgData name="Duijf, Antoinette" userId="80426808-569e-4360-acb0-e5a6dc4b8ad2" providerId="ADAL" clId="{00582A34-8C2B-428E-B5DC-339D12EFD4B8}" dt="2026-05-19T08:16:05.665" v="3933" actId="47"/>
        <pc:sldMkLst>
          <pc:docMk/>
          <pc:sldMk cId="1059877010" sldId="1521"/>
        </pc:sldMkLst>
      </pc:sldChg>
      <pc:sldChg chg="del">
        <pc:chgData name="Duijf, Antoinette" userId="80426808-569e-4360-acb0-e5a6dc4b8ad2" providerId="ADAL" clId="{00582A34-8C2B-428E-B5DC-339D12EFD4B8}" dt="2026-05-19T08:16:08.305" v="3934" actId="47"/>
        <pc:sldMkLst>
          <pc:docMk/>
          <pc:sldMk cId="2371299458" sldId="1529"/>
        </pc:sldMkLst>
      </pc:sldChg>
      <pc:sldChg chg="addSp delSp modSp mod modNotesTx">
        <pc:chgData name="Duijf, Antoinette" userId="80426808-569e-4360-acb0-e5a6dc4b8ad2" providerId="ADAL" clId="{00582A34-8C2B-428E-B5DC-339D12EFD4B8}" dt="2026-05-19T08:27:18.409" v="4397" actId="14100"/>
        <pc:sldMkLst>
          <pc:docMk/>
          <pc:sldMk cId="4211698764" sldId="1530"/>
        </pc:sldMkLst>
        <pc:spChg chg="add mod">
          <ac:chgData name="Duijf, Antoinette" userId="80426808-569e-4360-acb0-e5a6dc4b8ad2" providerId="ADAL" clId="{00582A34-8C2B-428E-B5DC-339D12EFD4B8}" dt="2026-05-19T08:25:55.399" v="4384" actId="20577"/>
          <ac:spMkLst>
            <pc:docMk/>
            <pc:sldMk cId="4211698764" sldId="1530"/>
            <ac:spMk id="20" creationId="{0E5C614E-6F8D-4489-B7AC-657AE5C58391}"/>
          </ac:spMkLst>
        </pc:spChg>
        <pc:spChg chg="mod">
          <ac:chgData name="Duijf, Antoinette" userId="80426808-569e-4360-acb0-e5a6dc4b8ad2" providerId="ADAL" clId="{00582A34-8C2B-428E-B5DC-339D12EFD4B8}" dt="2026-05-19T08:10:53.727" v="3602" actId="115"/>
          <ac:spMkLst>
            <pc:docMk/>
            <pc:sldMk cId="4211698764" sldId="1530"/>
            <ac:spMk id="35" creationId="{37104C51-0232-62ED-4C6F-1447D06633EE}"/>
          </ac:spMkLst>
        </pc:spChg>
        <pc:spChg chg="mod">
          <ac:chgData name="Duijf, Antoinette" userId="80426808-569e-4360-acb0-e5a6dc4b8ad2" providerId="ADAL" clId="{00582A34-8C2B-428E-B5DC-339D12EFD4B8}" dt="2026-05-19T08:24:38.636" v="4376" actId="20577"/>
          <ac:spMkLst>
            <pc:docMk/>
            <pc:sldMk cId="4211698764" sldId="1530"/>
            <ac:spMk id="36" creationId="{D8EF981A-9BA7-0EB1-9B70-F7FBF2F7DF1C}"/>
          </ac:spMkLst>
        </pc:spChg>
        <pc:picChg chg="add del mod">
          <ac:chgData name="Duijf, Antoinette" userId="80426808-569e-4360-acb0-e5a6dc4b8ad2" providerId="ADAL" clId="{00582A34-8C2B-428E-B5DC-339D12EFD4B8}" dt="2026-05-19T08:26:49.314" v="4389" actId="478"/>
          <ac:picMkLst>
            <pc:docMk/>
            <pc:sldMk cId="4211698764" sldId="1530"/>
            <ac:picMk id="8" creationId="{C2FC2BF5-B9E3-0B1F-4D19-6805F2903A2D}"/>
          </ac:picMkLst>
        </pc:picChg>
        <pc:picChg chg="add mod">
          <ac:chgData name="Duijf, Antoinette" userId="80426808-569e-4360-acb0-e5a6dc4b8ad2" providerId="ADAL" clId="{00582A34-8C2B-428E-B5DC-339D12EFD4B8}" dt="2026-05-19T08:10:46.796" v="3601" actId="1076"/>
          <ac:picMkLst>
            <pc:docMk/>
            <pc:sldMk cId="4211698764" sldId="1530"/>
            <ac:picMk id="18" creationId="{E73C3EA9-CDF8-1899-385C-32AC692F4BC3}"/>
          </ac:picMkLst>
        </pc:picChg>
        <pc:picChg chg="add mod">
          <ac:chgData name="Duijf, Antoinette" userId="80426808-569e-4360-acb0-e5a6dc4b8ad2" providerId="ADAL" clId="{00582A34-8C2B-428E-B5DC-339D12EFD4B8}" dt="2026-05-19T08:25:28.710" v="4379" actId="1076"/>
          <ac:picMkLst>
            <pc:docMk/>
            <pc:sldMk cId="4211698764" sldId="1530"/>
            <ac:picMk id="19" creationId="{BBE0DE3C-1B9B-F53E-0D3D-8D2B02268CDB}"/>
          </ac:picMkLst>
        </pc:picChg>
        <pc:picChg chg="add mod">
          <ac:chgData name="Duijf, Antoinette" userId="80426808-569e-4360-acb0-e5a6dc4b8ad2" providerId="ADAL" clId="{00582A34-8C2B-428E-B5DC-339D12EFD4B8}" dt="2026-05-19T08:27:18.409" v="4397" actId="14100"/>
          <ac:picMkLst>
            <pc:docMk/>
            <pc:sldMk cId="4211698764" sldId="1530"/>
            <ac:picMk id="23" creationId="{FAB29D14-4FFC-FE8E-AF03-C2C6A60758C0}"/>
          </ac:picMkLst>
        </pc:picChg>
      </pc:sldChg>
      <pc:sldChg chg="modNotesTx">
        <pc:chgData name="Duijf, Antoinette" userId="80426808-569e-4360-acb0-e5a6dc4b8ad2" providerId="ADAL" clId="{00582A34-8C2B-428E-B5DC-339D12EFD4B8}" dt="2026-05-19T08:15:02.124" v="3928" actId="20577"/>
        <pc:sldMkLst>
          <pc:docMk/>
          <pc:sldMk cId="2199316550" sldId="1531"/>
        </pc:sldMkLst>
      </pc:sldChg>
      <pc:sldChg chg="del">
        <pc:chgData name="Duijf, Antoinette" userId="80426808-569e-4360-acb0-e5a6dc4b8ad2" providerId="ADAL" clId="{00582A34-8C2B-428E-B5DC-339D12EFD4B8}" dt="2026-05-19T08:16:05.665" v="3933" actId="47"/>
        <pc:sldMkLst>
          <pc:docMk/>
          <pc:sldMk cId="3303152155" sldId="1532"/>
        </pc:sldMkLst>
      </pc:sldChg>
      <pc:sldChg chg="del">
        <pc:chgData name="Duijf, Antoinette" userId="80426808-569e-4360-acb0-e5a6dc4b8ad2" providerId="ADAL" clId="{00582A34-8C2B-428E-B5DC-339D12EFD4B8}" dt="2026-05-19T08:16:08.305" v="3934" actId="47"/>
        <pc:sldMkLst>
          <pc:docMk/>
          <pc:sldMk cId="2340965489" sldId="1534"/>
        </pc:sldMkLst>
      </pc:sldChg>
      <pc:sldChg chg="addSp modSp mod modNotesTx">
        <pc:chgData name="Duijf, Antoinette" userId="80426808-569e-4360-acb0-e5a6dc4b8ad2" providerId="ADAL" clId="{00582A34-8C2B-428E-B5DC-339D12EFD4B8}" dt="2026-05-19T08:28:54.258" v="4647" actId="115"/>
        <pc:sldMkLst>
          <pc:docMk/>
          <pc:sldMk cId="3831890738" sldId="1535"/>
        </pc:sldMkLst>
        <pc:spChg chg="add mod">
          <ac:chgData name="Duijf, Antoinette" userId="80426808-569e-4360-acb0-e5a6dc4b8ad2" providerId="ADAL" clId="{00582A34-8C2B-428E-B5DC-339D12EFD4B8}" dt="2026-05-19T08:28:44.993" v="4646" actId="20577"/>
          <ac:spMkLst>
            <pc:docMk/>
            <pc:sldMk cId="3831890738" sldId="1535"/>
            <ac:spMk id="18" creationId="{87B1A5ED-0844-BA1A-A939-CEF2FAC08D23}"/>
          </ac:spMkLst>
        </pc:spChg>
        <pc:spChg chg="mod">
          <ac:chgData name="Duijf, Antoinette" userId="80426808-569e-4360-acb0-e5a6dc4b8ad2" providerId="ADAL" clId="{00582A34-8C2B-428E-B5DC-339D12EFD4B8}" dt="2026-05-19T07:52:29.038" v="3346" actId="115"/>
          <ac:spMkLst>
            <pc:docMk/>
            <pc:sldMk cId="3831890738" sldId="1535"/>
            <ac:spMk id="35" creationId="{37104C51-0232-62ED-4C6F-1447D06633EE}"/>
          </ac:spMkLst>
        </pc:spChg>
        <pc:spChg chg="mod">
          <ac:chgData name="Duijf, Antoinette" userId="80426808-569e-4360-acb0-e5a6dc4b8ad2" providerId="ADAL" clId="{00582A34-8C2B-428E-B5DC-339D12EFD4B8}" dt="2026-05-19T08:28:54.258" v="4647" actId="115"/>
          <ac:spMkLst>
            <pc:docMk/>
            <pc:sldMk cId="3831890738" sldId="1535"/>
            <ac:spMk id="36" creationId="{D8EF981A-9BA7-0EB1-9B70-F7FBF2F7DF1C}"/>
          </ac:spMkLst>
        </pc:spChg>
        <pc:picChg chg="add mod">
          <ac:chgData name="Duijf, Antoinette" userId="80426808-569e-4360-acb0-e5a6dc4b8ad2" providerId="ADAL" clId="{00582A34-8C2B-428E-B5DC-339D12EFD4B8}" dt="2026-05-19T07:52:35.858" v="3347" actId="1076"/>
          <ac:picMkLst>
            <pc:docMk/>
            <pc:sldMk cId="3831890738" sldId="1535"/>
            <ac:picMk id="2" creationId="{A9D9E1A3-B204-12F3-1AA1-5F9C9FF3DAD5}"/>
          </ac:picMkLst>
        </pc:picChg>
        <pc:picChg chg="add mod modCrop">
          <ac:chgData name="Duijf, Antoinette" userId="80426808-569e-4360-acb0-e5a6dc4b8ad2" providerId="ADAL" clId="{00582A34-8C2B-428E-B5DC-339D12EFD4B8}" dt="2026-05-19T07:57:06.930" v="3412" actId="1076"/>
          <ac:picMkLst>
            <pc:docMk/>
            <pc:sldMk cId="3831890738" sldId="1535"/>
            <ac:picMk id="9" creationId="{C9614AA0-F2BC-010E-B28B-18A49264031E}"/>
          </ac:picMkLst>
        </pc:picChg>
      </pc:sldChg>
      <pc:sldChg chg="modSp mod">
        <pc:chgData name="Duijf, Antoinette" userId="80426808-569e-4360-acb0-e5a6dc4b8ad2" providerId="ADAL" clId="{00582A34-8C2B-428E-B5DC-339D12EFD4B8}" dt="2026-05-19T08:29:42.227" v="4656" actId="20577"/>
        <pc:sldMkLst>
          <pc:docMk/>
          <pc:sldMk cId="4261231" sldId="1536"/>
        </pc:sldMkLst>
        <pc:spChg chg="mod">
          <ac:chgData name="Duijf, Antoinette" userId="80426808-569e-4360-acb0-e5a6dc4b8ad2" providerId="ADAL" clId="{00582A34-8C2B-428E-B5DC-339D12EFD4B8}" dt="2026-05-19T08:29:42.227" v="4656" actId="20577"/>
          <ac:spMkLst>
            <pc:docMk/>
            <pc:sldMk cId="4261231" sldId="1536"/>
            <ac:spMk id="36" creationId="{D8EF981A-9BA7-0EB1-9B70-F7FBF2F7DF1C}"/>
          </ac:spMkLst>
        </pc:spChg>
      </pc:sldChg>
      <pc:sldChg chg="addSp modSp mod">
        <pc:chgData name="Duijf, Antoinette" userId="80426808-569e-4360-acb0-e5a6dc4b8ad2" providerId="ADAL" clId="{00582A34-8C2B-428E-B5DC-339D12EFD4B8}" dt="2026-05-19T08:12:26.219" v="3700" actId="20577"/>
        <pc:sldMkLst>
          <pc:docMk/>
          <pc:sldMk cId="1179290953" sldId="1537"/>
        </pc:sldMkLst>
        <pc:spChg chg="add mod">
          <ac:chgData name="Duijf, Antoinette" userId="80426808-569e-4360-acb0-e5a6dc4b8ad2" providerId="ADAL" clId="{00582A34-8C2B-428E-B5DC-339D12EFD4B8}" dt="2026-05-19T08:12:26.219" v="3700" actId="20577"/>
          <ac:spMkLst>
            <pc:docMk/>
            <pc:sldMk cId="1179290953" sldId="1537"/>
            <ac:spMk id="11" creationId="{55E69D4E-72A0-7B3D-5ECD-838BAB04E4E9}"/>
          </ac:spMkLst>
        </pc:spChg>
      </pc:sldChg>
      <pc:sldChg chg="addSp delSp modSp add mod modNotesTx">
        <pc:chgData name="Duijf, Antoinette" userId="80426808-569e-4360-acb0-e5a6dc4b8ad2" providerId="ADAL" clId="{00582A34-8C2B-428E-B5DC-339D12EFD4B8}" dt="2026-05-19T08:13:54.289" v="3740" actId="20577"/>
        <pc:sldMkLst>
          <pc:docMk/>
          <pc:sldMk cId="3520685685" sldId="1539"/>
        </pc:sldMkLst>
        <pc:spChg chg="del">
          <ac:chgData name="Duijf, Antoinette" userId="80426808-569e-4360-acb0-e5a6dc4b8ad2" providerId="ADAL" clId="{00582A34-8C2B-428E-B5DC-339D12EFD4B8}" dt="2026-05-19T08:02:32.932" v="3458" actId="478"/>
          <ac:spMkLst>
            <pc:docMk/>
            <pc:sldMk cId="3520685685" sldId="1539"/>
            <ac:spMk id="5" creationId="{287188C1-F97A-9853-5155-AFE3ED600231}"/>
          </ac:spMkLst>
        </pc:spChg>
        <pc:spChg chg="add del mod">
          <ac:chgData name="Duijf, Antoinette" userId="80426808-569e-4360-acb0-e5a6dc4b8ad2" providerId="ADAL" clId="{00582A34-8C2B-428E-B5DC-339D12EFD4B8}" dt="2026-05-19T08:06:13.733" v="3486" actId="478"/>
          <ac:spMkLst>
            <pc:docMk/>
            <pc:sldMk cId="3520685685" sldId="1539"/>
            <ac:spMk id="7" creationId="{174285CB-AB92-DD26-12B8-47FDA504D965}"/>
          </ac:spMkLst>
        </pc:spChg>
        <pc:spChg chg="add del">
          <ac:chgData name="Duijf, Antoinette" userId="80426808-569e-4360-acb0-e5a6dc4b8ad2" providerId="ADAL" clId="{00582A34-8C2B-428E-B5DC-339D12EFD4B8}" dt="2026-05-19T08:05:30.639" v="3481" actId="478"/>
          <ac:spMkLst>
            <pc:docMk/>
            <pc:sldMk cId="3520685685" sldId="1539"/>
            <ac:spMk id="8" creationId="{DF831EFA-2FBF-E2A6-A58D-EF24665FE87B}"/>
          </ac:spMkLst>
        </pc:spChg>
        <pc:spChg chg="add mod">
          <ac:chgData name="Duijf, Antoinette" userId="80426808-569e-4360-acb0-e5a6dc4b8ad2" providerId="ADAL" clId="{00582A34-8C2B-428E-B5DC-339D12EFD4B8}" dt="2026-05-19T08:06:46.071" v="3493" actId="14100"/>
          <ac:spMkLst>
            <pc:docMk/>
            <pc:sldMk cId="3520685685" sldId="1539"/>
            <ac:spMk id="11" creationId="{AB00535D-BA2A-37BD-8519-A4BE13745A47}"/>
          </ac:spMkLst>
        </pc:spChg>
        <pc:spChg chg="add mod">
          <ac:chgData name="Duijf, Antoinette" userId="80426808-569e-4360-acb0-e5a6dc4b8ad2" providerId="ADAL" clId="{00582A34-8C2B-428E-B5DC-339D12EFD4B8}" dt="2026-05-19T08:07:13.854" v="3498" actId="1076"/>
          <ac:spMkLst>
            <pc:docMk/>
            <pc:sldMk cId="3520685685" sldId="1539"/>
            <ac:spMk id="12" creationId="{F28266B6-4FCF-052E-0CC6-FC86E5CF48E7}"/>
          </ac:spMkLst>
        </pc:spChg>
        <pc:picChg chg="add mod modCrop">
          <ac:chgData name="Duijf, Antoinette" userId="80426808-569e-4360-acb0-e5a6dc4b8ad2" providerId="ADAL" clId="{00582A34-8C2B-428E-B5DC-339D12EFD4B8}" dt="2026-05-19T08:06:34.101" v="3491" actId="732"/>
          <ac:picMkLst>
            <pc:docMk/>
            <pc:sldMk cId="3520685685" sldId="1539"/>
            <ac:picMk id="3" creationId="{CB7DEAF7-E195-1E37-FECE-A2C432C31089}"/>
          </ac:picMkLst>
        </pc:picChg>
        <pc:picChg chg="del">
          <ac:chgData name="Duijf, Antoinette" userId="80426808-569e-4360-acb0-e5a6dc4b8ad2" providerId="ADAL" clId="{00582A34-8C2B-428E-B5DC-339D12EFD4B8}" dt="2026-05-19T08:02:31.692" v="3457" actId="478"/>
          <ac:picMkLst>
            <pc:docMk/>
            <pc:sldMk cId="3520685685" sldId="1539"/>
            <ac:picMk id="4" creationId="{426DB18F-0EF4-1B74-BB38-6F1F8C495426}"/>
          </ac:picMkLst>
        </pc:picChg>
        <pc:picChg chg="add mod">
          <ac:chgData name="Duijf, Antoinette" userId="80426808-569e-4360-acb0-e5a6dc4b8ad2" providerId="ADAL" clId="{00582A34-8C2B-428E-B5DC-339D12EFD4B8}" dt="2026-05-19T08:06:49.833" v="3494" actId="1076"/>
          <ac:picMkLst>
            <pc:docMk/>
            <pc:sldMk cId="3520685685" sldId="1539"/>
            <ac:picMk id="10" creationId="{38366D6B-63C8-CD0F-C2CC-443CDAD7B511}"/>
          </ac:picMkLst>
        </pc:picChg>
      </pc:sldChg>
      <pc:sldChg chg="addSp modSp add mod">
        <pc:chgData name="Duijf, Antoinette" userId="80426808-569e-4360-acb0-e5a6dc4b8ad2" providerId="ADAL" clId="{00582A34-8C2B-428E-B5DC-339D12EFD4B8}" dt="2026-05-19T08:17:42.621" v="4094" actId="1076"/>
        <pc:sldMkLst>
          <pc:docMk/>
          <pc:sldMk cId="3767012403" sldId="1540"/>
        </pc:sldMkLst>
        <pc:spChg chg="mod">
          <ac:chgData name="Duijf, Antoinette" userId="80426808-569e-4360-acb0-e5a6dc4b8ad2" providerId="ADAL" clId="{00582A34-8C2B-428E-B5DC-339D12EFD4B8}" dt="2026-05-19T08:12:13.930" v="3667" actId="20577"/>
          <ac:spMkLst>
            <pc:docMk/>
            <pc:sldMk cId="3767012403" sldId="1540"/>
            <ac:spMk id="38" creationId="{5E310313-D634-CE56-EB52-E6F368DEB748}"/>
          </ac:spMkLst>
        </pc:spChg>
        <pc:picChg chg="add mod">
          <ac:chgData name="Duijf, Antoinette" userId="80426808-569e-4360-acb0-e5a6dc4b8ad2" providerId="ADAL" clId="{00582A34-8C2B-428E-B5DC-339D12EFD4B8}" dt="2026-05-19T08:17:42.621" v="4094" actId="1076"/>
          <ac:picMkLst>
            <pc:docMk/>
            <pc:sldMk cId="3767012403" sldId="1540"/>
            <ac:picMk id="11" creationId="{0262B1D1-406C-8CBA-6378-2355BF51E14A}"/>
          </ac:picMkLst>
        </pc:picChg>
      </pc:sldChg>
      <pc:sldChg chg="delSp modSp add mod">
        <pc:chgData name="Duijf, Antoinette" userId="80426808-569e-4360-acb0-e5a6dc4b8ad2" providerId="ADAL" clId="{00582A34-8C2B-428E-B5DC-339D12EFD4B8}" dt="2026-05-19T08:19:06.553" v="4104" actId="478"/>
        <pc:sldMkLst>
          <pc:docMk/>
          <pc:sldMk cId="2322490704" sldId="1541"/>
        </pc:sldMkLst>
        <pc:spChg chg="mod">
          <ac:chgData name="Duijf, Antoinette" userId="80426808-569e-4360-acb0-e5a6dc4b8ad2" providerId="ADAL" clId="{00582A34-8C2B-428E-B5DC-339D12EFD4B8}" dt="2026-05-19T08:18:57.731" v="4103" actId="20577"/>
          <ac:spMkLst>
            <pc:docMk/>
            <pc:sldMk cId="2322490704" sldId="1541"/>
            <ac:spMk id="10" creationId="{CEA3BE96-8523-624E-3F7D-4AAE2B5066C4}"/>
          </ac:spMkLst>
        </pc:spChg>
        <pc:spChg chg="del">
          <ac:chgData name="Duijf, Antoinette" userId="80426808-569e-4360-acb0-e5a6dc4b8ad2" providerId="ADAL" clId="{00582A34-8C2B-428E-B5DC-339D12EFD4B8}" dt="2026-05-19T08:19:06.553" v="4104" actId="478"/>
          <ac:spMkLst>
            <pc:docMk/>
            <pc:sldMk cId="2322490704" sldId="1541"/>
            <ac:spMk id="38" creationId="{EB3BC3EB-1E7B-AC85-88F3-EE377C64C6E5}"/>
          </ac:spMkLst>
        </pc:spChg>
        <pc:picChg chg="mod">
          <ac:chgData name="Duijf, Antoinette" userId="80426808-569e-4360-acb0-e5a6dc4b8ad2" providerId="ADAL" clId="{00582A34-8C2B-428E-B5DC-339D12EFD4B8}" dt="2026-05-19T08:18:55.176" v="4097" actId="1076"/>
          <ac:picMkLst>
            <pc:docMk/>
            <pc:sldMk cId="2322490704" sldId="1541"/>
            <ac:picMk id="11" creationId="{DDFF2676-06E3-F8B5-3288-03A06B8D625C}"/>
          </ac:picMkLst>
        </pc:picChg>
        <pc:picChg chg="del">
          <ac:chgData name="Duijf, Antoinette" userId="80426808-569e-4360-acb0-e5a6dc4b8ad2" providerId="ADAL" clId="{00582A34-8C2B-428E-B5DC-339D12EFD4B8}" dt="2026-05-19T08:18:53.719" v="4096" actId="478"/>
          <ac:picMkLst>
            <pc:docMk/>
            <pc:sldMk cId="2322490704" sldId="1541"/>
            <ac:picMk id="24" creationId="{C815EF2C-3C12-AACA-B108-1FC891C1BD1E}"/>
          </ac:picMkLst>
        </pc:picChg>
        <pc:picChg chg="del">
          <ac:chgData name="Duijf, Antoinette" userId="80426808-569e-4360-acb0-e5a6dc4b8ad2" providerId="ADAL" clId="{00582A34-8C2B-428E-B5DC-339D12EFD4B8}" dt="2026-05-19T08:18:56.055" v="4098" actId="478"/>
          <ac:picMkLst>
            <pc:docMk/>
            <pc:sldMk cId="2322490704" sldId="1541"/>
            <ac:picMk id="29" creationId="{68A10460-289D-A445-75F4-DBD1295193DD}"/>
          </ac:picMkLst>
        </pc:picChg>
      </pc:sldChg>
      <pc:sldChg chg="addSp modSp mod">
        <pc:chgData name="Duijf, Antoinette" userId="80426808-569e-4360-acb0-e5a6dc4b8ad2" providerId="ADAL" clId="{00582A34-8C2B-428E-B5DC-339D12EFD4B8}" dt="2026-05-19T08:23:29.680" v="4375" actId="20577"/>
        <pc:sldMkLst>
          <pc:docMk/>
          <pc:sldMk cId="1438395794" sldId="1542"/>
        </pc:sldMkLst>
        <pc:spChg chg="add mod">
          <ac:chgData name="Duijf, Antoinette" userId="80426808-569e-4360-acb0-e5a6dc4b8ad2" providerId="ADAL" clId="{00582A34-8C2B-428E-B5DC-339D12EFD4B8}" dt="2026-05-19T08:21:35.966" v="4308" actId="20577"/>
          <ac:spMkLst>
            <pc:docMk/>
            <pc:sldMk cId="1438395794" sldId="1542"/>
            <ac:spMk id="2" creationId="{4FBCFC30-56EF-BDFC-DEA7-CA0BC14AC49D}"/>
          </ac:spMkLst>
        </pc:spChg>
        <pc:spChg chg="add mod">
          <ac:chgData name="Duijf, Antoinette" userId="80426808-569e-4360-acb0-e5a6dc4b8ad2" providerId="ADAL" clId="{00582A34-8C2B-428E-B5DC-339D12EFD4B8}" dt="2026-05-19T08:23:29.680" v="4375" actId="20577"/>
          <ac:spMkLst>
            <pc:docMk/>
            <pc:sldMk cId="1438395794" sldId="1542"/>
            <ac:spMk id="8" creationId="{2E325DEB-3156-65A6-EF19-7973FF2BA698}"/>
          </ac:spMkLst>
        </pc:spChg>
        <pc:picChg chg="mod">
          <ac:chgData name="Duijf, Antoinette" userId="80426808-569e-4360-acb0-e5a6dc4b8ad2" providerId="ADAL" clId="{00582A34-8C2B-428E-B5DC-339D12EFD4B8}" dt="2026-05-19T08:21:44.459" v="4309"/>
          <ac:picMkLst>
            <pc:docMk/>
            <pc:sldMk cId="1438395794" sldId="1542"/>
            <ac:picMk id="7" creationId="{DAAD5177-50C4-3B7C-5B2F-8467CB1E9C14}"/>
          </ac:picMkLst>
        </pc:picChg>
      </pc:sldChg>
    </pc:docChg>
  </pc:docChgLst>
  <pc:docChgLst>
    <pc:chgData name="Vrielink, Francis" userId="3d258d00-cfd8-41c5-9f04-1a5a39faef2f" providerId="ADAL" clId="{53EE90D1-532B-417F-8CA4-63842B715F4D}"/>
    <pc:docChg chg="undo custSel addSld delSld modSld sldOrd modSection">
      <pc:chgData name="Vrielink, Francis" userId="3d258d00-cfd8-41c5-9f04-1a5a39faef2f" providerId="ADAL" clId="{53EE90D1-532B-417F-8CA4-63842B715F4D}" dt="2026-05-18T16:09:11.879" v="1995" actId="115"/>
      <pc:docMkLst>
        <pc:docMk/>
      </pc:docMkLst>
      <pc:sldChg chg="addSp modSp mod">
        <pc:chgData name="Vrielink, Francis" userId="3d258d00-cfd8-41c5-9f04-1a5a39faef2f" providerId="ADAL" clId="{53EE90D1-532B-417F-8CA4-63842B715F4D}" dt="2026-05-16T20:01:42.217" v="1900" actId="1076"/>
        <pc:sldMkLst>
          <pc:docMk/>
          <pc:sldMk cId="1671649065" sldId="934"/>
        </pc:sldMkLst>
      </pc:sldChg>
      <pc:sldChg chg="addSp modSp mod modNotesTx">
        <pc:chgData name="Vrielink, Francis" userId="3d258d00-cfd8-41c5-9f04-1a5a39faef2f" providerId="ADAL" clId="{53EE90D1-532B-417F-8CA4-63842B715F4D}" dt="2026-05-16T16:25:21.236" v="465" actId="1076"/>
        <pc:sldMkLst>
          <pc:docMk/>
          <pc:sldMk cId="2189114603" sldId="1437"/>
        </pc:sldMkLst>
      </pc:sldChg>
      <pc:sldChg chg="modSp mod">
        <pc:chgData name="Vrielink, Francis" userId="3d258d00-cfd8-41c5-9f04-1a5a39faef2f" providerId="ADAL" clId="{53EE90D1-532B-417F-8CA4-63842B715F4D}" dt="2026-05-16T16:37:29.142" v="471" actId="20577"/>
        <pc:sldMkLst>
          <pc:docMk/>
          <pc:sldMk cId="3852907103" sldId="1460"/>
        </pc:sldMkLst>
      </pc:sldChg>
      <pc:sldChg chg="modSp mod">
        <pc:chgData name="Vrielink, Francis" userId="3d258d00-cfd8-41c5-9f04-1a5a39faef2f" providerId="ADAL" clId="{53EE90D1-532B-417F-8CA4-63842B715F4D}" dt="2026-05-16T16:37:36.265" v="479" actId="20577"/>
        <pc:sldMkLst>
          <pc:docMk/>
          <pc:sldMk cId="4207872812" sldId="1475"/>
        </pc:sldMkLst>
        <pc:spChg chg="mod">
          <ac:chgData name="Vrielink, Francis" userId="3d258d00-cfd8-41c5-9f04-1a5a39faef2f" providerId="ADAL" clId="{53EE90D1-532B-417F-8CA4-63842B715F4D}" dt="2026-05-16T16:37:36.265" v="479" actId="20577"/>
          <ac:spMkLst>
            <pc:docMk/>
            <pc:sldMk cId="4207872812" sldId="1475"/>
            <ac:spMk id="6" creationId="{00000000-0000-0000-0000-000000000000}"/>
          </ac:spMkLst>
        </pc:spChg>
      </pc:sldChg>
      <pc:sldChg chg="modSp mod">
        <pc:chgData name="Vrielink, Francis" userId="3d258d00-cfd8-41c5-9f04-1a5a39faef2f" providerId="ADAL" clId="{53EE90D1-532B-417F-8CA4-63842B715F4D}" dt="2026-05-16T16:37:42.077" v="486" actId="20577"/>
        <pc:sldMkLst>
          <pc:docMk/>
          <pc:sldMk cId="2452007587" sldId="1476"/>
        </pc:sldMkLst>
        <pc:spChg chg="mod">
          <ac:chgData name="Vrielink, Francis" userId="3d258d00-cfd8-41c5-9f04-1a5a39faef2f" providerId="ADAL" clId="{53EE90D1-532B-417F-8CA4-63842B715F4D}" dt="2026-05-16T16:37:42.077" v="486" actId="20577"/>
          <ac:spMkLst>
            <pc:docMk/>
            <pc:sldMk cId="2452007587" sldId="1476"/>
            <ac:spMk id="6" creationId="{00000000-0000-0000-0000-000000000000}"/>
          </ac:spMkLst>
        </pc:spChg>
      </pc:sldChg>
      <pc:sldChg chg="modSp mod">
        <pc:chgData name="Vrielink, Francis" userId="3d258d00-cfd8-41c5-9f04-1a5a39faef2f" providerId="ADAL" clId="{53EE90D1-532B-417F-8CA4-63842B715F4D}" dt="2026-05-16T16:37:52.559" v="500" actId="20577"/>
        <pc:sldMkLst>
          <pc:docMk/>
          <pc:sldMk cId="2709048002" sldId="1477"/>
        </pc:sldMkLst>
        <pc:spChg chg="mod">
          <ac:chgData name="Vrielink, Francis" userId="3d258d00-cfd8-41c5-9f04-1a5a39faef2f" providerId="ADAL" clId="{53EE90D1-532B-417F-8CA4-63842B715F4D}" dt="2026-05-16T16:37:52.559" v="500" actId="20577"/>
          <ac:spMkLst>
            <pc:docMk/>
            <pc:sldMk cId="2709048002" sldId="1477"/>
            <ac:spMk id="6" creationId="{00000000-0000-0000-0000-000000000000}"/>
          </ac:spMkLst>
        </pc:spChg>
      </pc:sldChg>
      <pc:sldChg chg="modSp mod">
        <pc:chgData name="Vrielink, Francis" userId="3d258d00-cfd8-41c5-9f04-1a5a39faef2f" providerId="ADAL" clId="{53EE90D1-532B-417F-8CA4-63842B715F4D}" dt="2026-05-16T16:37:57.952" v="507" actId="20577"/>
        <pc:sldMkLst>
          <pc:docMk/>
          <pc:sldMk cId="4074911733" sldId="1478"/>
        </pc:sldMkLst>
        <pc:spChg chg="mod">
          <ac:chgData name="Vrielink, Francis" userId="3d258d00-cfd8-41c5-9f04-1a5a39faef2f" providerId="ADAL" clId="{53EE90D1-532B-417F-8CA4-63842B715F4D}" dt="2026-05-16T16:37:57.952" v="507" actId="20577"/>
          <ac:spMkLst>
            <pc:docMk/>
            <pc:sldMk cId="4074911733" sldId="1478"/>
            <ac:spMk id="6" creationId="{00000000-0000-0000-0000-000000000000}"/>
          </ac:spMkLst>
        </pc:spChg>
      </pc:sldChg>
      <pc:sldChg chg="modSp mod">
        <pc:chgData name="Vrielink, Francis" userId="3d258d00-cfd8-41c5-9f04-1a5a39faef2f" providerId="ADAL" clId="{53EE90D1-532B-417F-8CA4-63842B715F4D}" dt="2026-05-16T16:38:07.204" v="519" actId="20577"/>
        <pc:sldMkLst>
          <pc:docMk/>
          <pc:sldMk cId="4210467006" sldId="1479"/>
        </pc:sldMkLst>
        <pc:spChg chg="mod">
          <ac:chgData name="Vrielink, Francis" userId="3d258d00-cfd8-41c5-9f04-1a5a39faef2f" providerId="ADAL" clId="{53EE90D1-532B-417F-8CA4-63842B715F4D}" dt="2026-05-16T16:38:07.204" v="519" actId="20577"/>
          <ac:spMkLst>
            <pc:docMk/>
            <pc:sldMk cId="4210467006" sldId="1479"/>
            <ac:spMk id="6" creationId="{00000000-0000-0000-0000-000000000000}"/>
          </ac:spMkLst>
        </pc:spChg>
      </pc:sldChg>
      <pc:sldChg chg="modSp mod">
        <pc:chgData name="Vrielink, Francis" userId="3d258d00-cfd8-41c5-9f04-1a5a39faef2f" providerId="ADAL" clId="{53EE90D1-532B-417F-8CA4-63842B715F4D}" dt="2026-05-16T16:38:12.893" v="529" actId="20577"/>
        <pc:sldMkLst>
          <pc:docMk/>
          <pc:sldMk cId="1487044012" sldId="1480"/>
        </pc:sldMkLst>
        <pc:spChg chg="mod">
          <ac:chgData name="Vrielink, Francis" userId="3d258d00-cfd8-41c5-9f04-1a5a39faef2f" providerId="ADAL" clId="{53EE90D1-532B-417F-8CA4-63842B715F4D}" dt="2026-05-16T16:38:12.893" v="529" actId="20577"/>
          <ac:spMkLst>
            <pc:docMk/>
            <pc:sldMk cId="1487044012" sldId="1480"/>
            <ac:spMk id="6" creationId="{00000000-0000-0000-0000-000000000000}"/>
          </ac:spMkLst>
        </pc:spChg>
      </pc:sldChg>
      <pc:sldChg chg="modSp mod">
        <pc:chgData name="Vrielink, Francis" userId="3d258d00-cfd8-41c5-9f04-1a5a39faef2f" providerId="ADAL" clId="{53EE90D1-532B-417F-8CA4-63842B715F4D}" dt="2026-05-16T16:38:18.205" v="538" actId="20577"/>
        <pc:sldMkLst>
          <pc:docMk/>
          <pc:sldMk cId="3779434736" sldId="1481"/>
        </pc:sldMkLst>
        <pc:spChg chg="mod">
          <ac:chgData name="Vrielink, Francis" userId="3d258d00-cfd8-41c5-9f04-1a5a39faef2f" providerId="ADAL" clId="{53EE90D1-532B-417F-8CA4-63842B715F4D}" dt="2026-05-16T16:38:18.205" v="538" actId="20577"/>
          <ac:spMkLst>
            <pc:docMk/>
            <pc:sldMk cId="3779434736" sldId="1481"/>
            <ac:spMk id="6" creationId="{00000000-0000-0000-0000-000000000000}"/>
          </ac:spMkLst>
        </pc:spChg>
      </pc:sldChg>
      <pc:sldChg chg="modSp mod">
        <pc:chgData name="Vrielink, Francis" userId="3d258d00-cfd8-41c5-9f04-1a5a39faef2f" providerId="ADAL" clId="{53EE90D1-532B-417F-8CA4-63842B715F4D}" dt="2026-05-16T16:38:26.708" v="555" actId="20577"/>
        <pc:sldMkLst>
          <pc:docMk/>
          <pc:sldMk cId="1201727269" sldId="1482"/>
        </pc:sldMkLst>
        <pc:spChg chg="mod">
          <ac:chgData name="Vrielink, Francis" userId="3d258d00-cfd8-41c5-9f04-1a5a39faef2f" providerId="ADAL" clId="{53EE90D1-532B-417F-8CA4-63842B715F4D}" dt="2026-05-16T16:38:26.708" v="555" actId="20577"/>
          <ac:spMkLst>
            <pc:docMk/>
            <pc:sldMk cId="1201727269" sldId="1482"/>
            <ac:spMk id="6" creationId="{00000000-0000-0000-0000-000000000000}"/>
          </ac:spMkLst>
        </pc:spChg>
      </pc:sldChg>
      <pc:sldChg chg="modSp mod">
        <pc:chgData name="Vrielink, Francis" userId="3d258d00-cfd8-41c5-9f04-1a5a39faef2f" providerId="ADAL" clId="{53EE90D1-532B-417F-8CA4-63842B715F4D}" dt="2026-05-16T16:38:31.704" v="562" actId="20577"/>
        <pc:sldMkLst>
          <pc:docMk/>
          <pc:sldMk cId="2904738428" sldId="1483"/>
        </pc:sldMkLst>
        <pc:spChg chg="mod">
          <ac:chgData name="Vrielink, Francis" userId="3d258d00-cfd8-41c5-9f04-1a5a39faef2f" providerId="ADAL" clId="{53EE90D1-532B-417F-8CA4-63842B715F4D}" dt="2026-05-16T16:38:31.704" v="562" actId="20577"/>
          <ac:spMkLst>
            <pc:docMk/>
            <pc:sldMk cId="2904738428" sldId="1483"/>
            <ac:spMk id="6" creationId="{00000000-0000-0000-0000-000000000000}"/>
          </ac:spMkLst>
        </pc:spChg>
      </pc:sldChg>
      <pc:sldChg chg="modSp mod">
        <pc:chgData name="Vrielink, Francis" userId="3d258d00-cfd8-41c5-9f04-1a5a39faef2f" providerId="ADAL" clId="{53EE90D1-532B-417F-8CA4-63842B715F4D}" dt="2026-05-17T12:23:16.286" v="1922" actId="20577"/>
        <pc:sldMkLst>
          <pc:docMk/>
          <pc:sldMk cId="2967928418" sldId="1511"/>
        </pc:sldMkLst>
        <pc:spChg chg="mod">
          <ac:chgData name="Vrielink, Francis" userId="3d258d00-cfd8-41c5-9f04-1a5a39faef2f" providerId="ADAL" clId="{53EE90D1-532B-417F-8CA4-63842B715F4D}" dt="2026-05-16T18:03:19.608" v="577" actId="20577"/>
          <ac:spMkLst>
            <pc:docMk/>
            <pc:sldMk cId="2967928418" sldId="1511"/>
            <ac:spMk id="33" creationId="{AC757F5E-B016-F947-4518-7C6B9CC7EE04}"/>
          </ac:spMkLst>
        </pc:spChg>
        <pc:spChg chg="mod">
          <ac:chgData name="Vrielink, Francis" userId="3d258d00-cfd8-41c5-9f04-1a5a39faef2f" providerId="ADAL" clId="{53EE90D1-532B-417F-8CA4-63842B715F4D}" dt="2026-05-16T18:04:05.136" v="643" actId="20577"/>
          <ac:spMkLst>
            <pc:docMk/>
            <pc:sldMk cId="2967928418" sldId="1511"/>
            <ac:spMk id="34" creationId="{152372B3-00F5-781C-183E-6F2DDF35091D}"/>
          </ac:spMkLst>
        </pc:spChg>
        <pc:spChg chg="mod">
          <ac:chgData name="Vrielink, Francis" userId="3d258d00-cfd8-41c5-9f04-1a5a39faef2f" providerId="ADAL" clId="{53EE90D1-532B-417F-8CA4-63842B715F4D}" dt="2026-05-17T12:23:16.286" v="1922" actId="20577"/>
          <ac:spMkLst>
            <pc:docMk/>
            <pc:sldMk cId="2967928418" sldId="1511"/>
            <ac:spMk id="35" creationId="{37104C51-0232-62ED-4C6F-1447D06633EE}"/>
          </ac:spMkLst>
        </pc:spChg>
        <pc:spChg chg="mod">
          <ac:chgData name="Vrielink, Francis" userId="3d258d00-cfd8-41c5-9f04-1a5a39faef2f" providerId="ADAL" clId="{53EE90D1-532B-417F-8CA4-63842B715F4D}" dt="2026-05-16T18:04:09.568" v="651" actId="20577"/>
          <ac:spMkLst>
            <pc:docMk/>
            <pc:sldMk cId="2967928418" sldId="1511"/>
            <ac:spMk id="36" creationId="{D8EF981A-9BA7-0EB1-9B70-F7FBF2F7DF1C}"/>
          </ac:spMkLst>
        </pc:spChg>
      </pc:sldChg>
      <pc:sldChg chg="addSp delSp modSp mod ord">
        <pc:chgData name="Vrielink, Francis" userId="3d258d00-cfd8-41c5-9f04-1a5a39faef2f" providerId="ADAL" clId="{53EE90D1-532B-417F-8CA4-63842B715F4D}" dt="2026-05-16T20:00:52.710" v="1891"/>
        <pc:sldMkLst>
          <pc:docMk/>
          <pc:sldMk cId="1594331871" sldId="1512"/>
        </pc:sldMkLst>
        <pc:spChg chg="mod">
          <ac:chgData name="Vrielink, Francis" userId="3d258d00-cfd8-41c5-9f04-1a5a39faef2f" providerId="ADAL" clId="{53EE90D1-532B-417F-8CA4-63842B715F4D}" dt="2026-05-16T18:15:12.405" v="959" actId="20577"/>
          <ac:spMkLst>
            <pc:docMk/>
            <pc:sldMk cId="1594331871" sldId="1512"/>
            <ac:spMk id="11" creationId="{CD78B488-E032-3F3E-C334-FB96F8D71FB2}"/>
          </ac:spMkLst>
        </pc:spChg>
        <pc:spChg chg="mod">
          <ac:chgData name="Vrielink, Francis" userId="3d258d00-cfd8-41c5-9f04-1a5a39faef2f" providerId="ADAL" clId="{53EE90D1-532B-417F-8CA4-63842B715F4D}" dt="2026-05-16T18:16:23.333" v="1017" actId="1076"/>
          <ac:spMkLst>
            <pc:docMk/>
            <pc:sldMk cId="1594331871" sldId="1512"/>
            <ac:spMk id="12" creationId="{E2476A93-B8D4-4E44-87FD-AFF601B2337C}"/>
          </ac:spMkLst>
        </pc:spChg>
        <pc:spChg chg="mod">
          <ac:chgData name="Vrielink, Francis" userId="3d258d00-cfd8-41c5-9f04-1a5a39faef2f" providerId="ADAL" clId="{53EE90D1-532B-417F-8CA4-63842B715F4D}" dt="2026-05-16T18:16:57.563" v="1027" actId="14100"/>
          <ac:spMkLst>
            <pc:docMk/>
            <pc:sldMk cId="1594331871" sldId="1512"/>
            <ac:spMk id="14" creationId="{B7594A3B-3117-84CE-C300-FB96E5ED269D}"/>
          </ac:spMkLst>
        </pc:spChg>
        <pc:spChg chg="mod">
          <ac:chgData name="Vrielink, Francis" userId="3d258d00-cfd8-41c5-9f04-1a5a39faef2f" providerId="ADAL" clId="{53EE90D1-532B-417F-8CA4-63842B715F4D}" dt="2026-05-16T18:45:23.562" v="1572" actId="1076"/>
          <ac:spMkLst>
            <pc:docMk/>
            <pc:sldMk cId="1594331871" sldId="1512"/>
            <ac:spMk id="15" creationId="{6EA1F8B7-D4BC-D8B0-E6FD-F33ECB45A1DD}"/>
          </ac:spMkLst>
        </pc:spChg>
        <pc:spChg chg="mod">
          <ac:chgData name="Vrielink, Francis" userId="3d258d00-cfd8-41c5-9f04-1a5a39faef2f" providerId="ADAL" clId="{53EE90D1-532B-417F-8CA4-63842B715F4D}" dt="2026-05-16T18:17:44.894" v="1081" actId="14100"/>
          <ac:spMkLst>
            <pc:docMk/>
            <pc:sldMk cId="1594331871" sldId="1512"/>
            <ac:spMk id="16" creationId="{F53F294D-65CC-23A5-E4A1-B2132FCF814C}"/>
          </ac:spMkLst>
        </pc:spChg>
        <pc:spChg chg="mod">
          <ac:chgData name="Vrielink, Francis" userId="3d258d00-cfd8-41c5-9f04-1a5a39faef2f" providerId="ADAL" clId="{53EE90D1-532B-417F-8CA4-63842B715F4D}" dt="2026-05-16T18:17:58.279" v="1082" actId="1076"/>
          <ac:spMkLst>
            <pc:docMk/>
            <pc:sldMk cId="1594331871" sldId="1512"/>
            <ac:spMk id="17" creationId="{AB86235B-CBC0-F9DB-29F4-F23367831B1B}"/>
          </ac:spMkLst>
        </pc:spChg>
        <pc:spChg chg="mod">
          <ac:chgData name="Vrielink, Francis" userId="3d258d00-cfd8-41c5-9f04-1a5a39faef2f" providerId="ADAL" clId="{53EE90D1-532B-417F-8CA4-63842B715F4D}" dt="2026-05-16T18:16:16.804" v="1010" actId="14100"/>
          <ac:spMkLst>
            <pc:docMk/>
            <pc:sldMk cId="1594331871" sldId="1512"/>
            <ac:spMk id="19" creationId="{40542B69-6D97-5F24-63E3-ABE36EA69A27}"/>
          </ac:spMkLst>
        </pc:spChg>
        <pc:picChg chg="add mod">
          <ac:chgData name="Vrielink, Francis" userId="3d258d00-cfd8-41c5-9f04-1a5a39faef2f" providerId="ADAL" clId="{53EE90D1-532B-417F-8CA4-63842B715F4D}" dt="2026-05-16T18:46:25.135" v="1579" actId="1076"/>
          <ac:picMkLst>
            <pc:docMk/>
            <pc:sldMk cId="1594331871" sldId="1512"/>
            <ac:picMk id="21" creationId="{09FA5F37-C09A-A9BE-73AC-B4FC97ED8A71}"/>
          </ac:picMkLst>
        </pc:picChg>
      </pc:sldChg>
      <pc:sldChg chg="modSp mod ord">
        <pc:chgData name="Vrielink, Francis" userId="3d258d00-cfd8-41c5-9f04-1a5a39faef2f" providerId="ADAL" clId="{53EE90D1-532B-417F-8CA4-63842B715F4D}" dt="2026-05-16T20:00:56.270" v="1893"/>
        <pc:sldMkLst>
          <pc:docMk/>
          <pc:sldMk cId="3112181829" sldId="1515"/>
        </pc:sldMkLst>
        <pc:spChg chg="mod">
          <ac:chgData name="Vrielink, Francis" userId="3d258d00-cfd8-41c5-9f04-1a5a39faef2f" providerId="ADAL" clId="{53EE90D1-532B-417F-8CA4-63842B715F4D}" dt="2026-05-16T18:18:15.303" v="1087" actId="20577"/>
          <ac:spMkLst>
            <pc:docMk/>
            <pc:sldMk cId="3112181829" sldId="1515"/>
            <ac:spMk id="12" creationId="{E2476A93-B8D4-4E44-87FD-AFF601B2337C}"/>
          </ac:spMkLst>
        </pc:spChg>
        <pc:spChg chg="mod">
          <ac:chgData name="Vrielink, Francis" userId="3d258d00-cfd8-41c5-9f04-1a5a39faef2f" providerId="ADAL" clId="{53EE90D1-532B-417F-8CA4-63842B715F4D}" dt="2026-05-16T18:18:24.797" v="1099" actId="1076"/>
          <ac:spMkLst>
            <pc:docMk/>
            <pc:sldMk cId="3112181829" sldId="1515"/>
            <ac:spMk id="13" creationId="{4985FF45-EE56-11C3-E0CC-6BBB359031C0}"/>
          </ac:spMkLst>
        </pc:spChg>
        <pc:spChg chg="mod">
          <ac:chgData name="Vrielink, Francis" userId="3d258d00-cfd8-41c5-9f04-1a5a39faef2f" providerId="ADAL" clId="{53EE90D1-532B-417F-8CA4-63842B715F4D}" dt="2026-05-16T18:18:28.722" v="1108" actId="20577"/>
          <ac:spMkLst>
            <pc:docMk/>
            <pc:sldMk cId="3112181829" sldId="1515"/>
            <ac:spMk id="15" creationId="{6EA1F8B7-D4BC-D8B0-E6FD-F33ECB45A1DD}"/>
          </ac:spMkLst>
        </pc:spChg>
        <pc:spChg chg="mod">
          <ac:chgData name="Vrielink, Francis" userId="3d258d00-cfd8-41c5-9f04-1a5a39faef2f" providerId="ADAL" clId="{53EE90D1-532B-417F-8CA4-63842B715F4D}" dt="2026-05-16T18:18:57.969" v="1120" actId="1076"/>
          <ac:spMkLst>
            <pc:docMk/>
            <pc:sldMk cId="3112181829" sldId="1515"/>
            <ac:spMk id="16" creationId="{F53F294D-65CC-23A5-E4A1-B2132FCF814C}"/>
          </ac:spMkLst>
        </pc:spChg>
        <pc:spChg chg="mod">
          <ac:chgData name="Vrielink, Francis" userId="3d258d00-cfd8-41c5-9f04-1a5a39faef2f" providerId="ADAL" clId="{53EE90D1-532B-417F-8CA4-63842B715F4D}" dt="2026-05-16T18:19:01.892" v="1121" actId="1076"/>
          <ac:spMkLst>
            <pc:docMk/>
            <pc:sldMk cId="3112181829" sldId="1515"/>
            <ac:spMk id="17" creationId="{AB86235B-CBC0-F9DB-29F4-F23367831B1B}"/>
          </ac:spMkLst>
        </pc:spChg>
      </pc:sldChg>
      <pc:sldChg chg="modSp mod ord">
        <pc:chgData name="Vrielink, Francis" userId="3d258d00-cfd8-41c5-9f04-1a5a39faef2f" providerId="ADAL" clId="{53EE90D1-532B-417F-8CA4-63842B715F4D}" dt="2026-05-16T20:01:21.233" v="1899"/>
        <pc:sldMkLst>
          <pc:docMk/>
          <pc:sldMk cId="2946319108" sldId="1516"/>
        </pc:sldMkLst>
        <pc:spChg chg="mod">
          <ac:chgData name="Vrielink, Francis" userId="3d258d00-cfd8-41c5-9f04-1a5a39faef2f" providerId="ADAL" clId="{53EE90D1-532B-417F-8CA4-63842B715F4D}" dt="2026-05-16T18:39:08.409" v="1380" actId="20577"/>
          <ac:spMkLst>
            <pc:docMk/>
            <pc:sldMk cId="2946319108" sldId="1516"/>
            <ac:spMk id="9" creationId="{B5FA4264-9F79-B20D-0826-CEC58E7B74B7}"/>
          </ac:spMkLst>
        </pc:spChg>
        <pc:spChg chg="mod">
          <ac:chgData name="Vrielink, Francis" userId="3d258d00-cfd8-41c5-9f04-1a5a39faef2f" providerId="ADAL" clId="{53EE90D1-532B-417F-8CA4-63842B715F4D}" dt="2026-05-16T18:39:12.230" v="1386" actId="20577"/>
          <ac:spMkLst>
            <pc:docMk/>
            <pc:sldMk cId="2946319108" sldId="1516"/>
            <ac:spMk id="11" creationId="{2D5226DB-4490-ECD5-880A-CDAB0447C263}"/>
          </ac:spMkLst>
        </pc:spChg>
        <pc:spChg chg="mod">
          <ac:chgData name="Vrielink, Francis" userId="3d258d00-cfd8-41c5-9f04-1a5a39faef2f" providerId="ADAL" clId="{53EE90D1-532B-417F-8CA4-63842B715F4D}" dt="2026-05-16T18:41:24.016" v="1427" actId="14100"/>
          <ac:spMkLst>
            <pc:docMk/>
            <pc:sldMk cId="2946319108" sldId="1516"/>
            <ac:spMk id="12" creationId="{E2476A93-B8D4-4E44-87FD-AFF601B2337C}"/>
          </ac:spMkLst>
        </pc:spChg>
        <pc:spChg chg="mod">
          <ac:chgData name="Vrielink, Francis" userId="3d258d00-cfd8-41c5-9f04-1a5a39faef2f" providerId="ADAL" clId="{53EE90D1-532B-417F-8CA4-63842B715F4D}" dt="2026-05-16T18:41:03.702" v="1412" actId="1076"/>
          <ac:spMkLst>
            <pc:docMk/>
            <pc:sldMk cId="2946319108" sldId="1516"/>
            <ac:spMk id="13" creationId="{4985FF45-EE56-11C3-E0CC-6BBB359031C0}"/>
          </ac:spMkLst>
        </pc:spChg>
        <pc:spChg chg="mod">
          <ac:chgData name="Vrielink, Francis" userId="3d258d00-cfd8-41c5-9f04-1a5a39faef2f" providerId="ADAL" clId="{53EE90D1-532B-417F-8CA4-63842B715F4D}" dt="2026-05-16T18:43:53.955" v="1457" actId="14100"/>
          <ac:spMkLst>
            <pc:docMk/>
            <pc:sldMk cId="2946319108" sldId="1516"/>
            <ac:spMk id="14" creationId="{B7594A3B-3117-84CE-C300-FB96E5ED269D}"/>
          </ac:spMkLst>
        </pc:spChg>
        <pc:spChg chg="mod">
          <ac:chgData name="Vrielink, Francis" userId="3d258d00-cfd8-41c5-9f04-1a5a39faef2f" providerId="ADAL" clId="{53EE90D1-532B-417F-8CA4-63842B715F4D}" dt="2026-05-16T18:43:57.114" v="1458" actId="14100"/>
          <ac:spMkLst>
            <pc:docMk/>
            <pc:sldMk cId="2946319108" sldId="1516"/>
            <ac:spMk id="15" creationId="{6EA1F8B7-D4BC-D8B0-E6FD-F33ECB45A1DD}"/>
          </ac:spMkLst>
        </pc:spChg>
        <pc:spChg chg="mod">
          <ac:chgData name="Vrielink, Francis" userId="3d258d00-cfd8-41c5-9f04-1a5a39faef2f" providerId="ADAL" clId="{53EE90D1-532B-417F-8CA4-63842B715F4D}" dt="2026-05-16T18:41:05.925" v="1413" actId="14100"/>
          <ac:spMkLst>
            <pc:docMk/>
            <pc:sldMk cId="2946319108" sldId="1516"/>
            <ac:spMk id="18" creationId="{85D7DD60-F4AA-AD34-A265-146B167D02FE}"/>
          </ac:spMkLst>
        </pc:spChg>
        <pc:spChg chg="mod">
          <ac:chgData name="Vrielink, Francis" userId="3d258d00-cfd8-41c5-9f04-1a5a39faef2f" providerId="ADAL" clId="{53EE90D1-532B-417F-8CA4-63842B715F4D}" dt="2026-05-16T18:41:21.556" v="1426" actId="14100"/>
          <ac:spMkLst>
            <pc:docMk/>
            <pc:sldMk cId="2946319108" sldId="1516"/>
            <ac:spMk id="19" creationId="{40542B69-6D97-5F24-63E3-ABE36EA69A27}"/>
          </ac:spMkLst>
        </pc:spChg>
      </pc:sldChg>
      <pc:sldChg chg="addSp delSp modSp mod ord">
        <pc:chgData name="Vrielink, Francis" userId="3d258d00-cfd8-41c5-9f04-1a5a39faef2f" providerId="ADAL" clId="{53EE90D1-532B-417F-8CA4-63842B715F4D}" dt="2026-05-16T20:01:09.612" v="1897"/>
        <pc:sldMkLst>
          <pc:docMk/>
          <pc:sldMk cId="933367485" sldId="1518"/>
        </pc:sldMkLst>
        <pc:spChg chg="mod">
          <ac:chgData name="Vrielink, Francis" userId="3d258d00-cfd8-41c5-9f04-1a5a39faef2f" providerId="ADAL" clId="{53EE90D1-532B-417F-8CA4-63842B715F4D}" dt="2026-05-16T18:20:42.143" v="1134" actId="20577"/>
          <ac:spMkLst>
            <pc:docMk/>
            <pc:sldMk cId="933367485" sldId="1518"/>
            <ac:spMk id="12" creationId="{E2476A93-B8D4-4E44-87FD-AFF601B2337C}"/>
          </ac:spMkLst>
        </pc:spChg>
        <pc:spChg chg="mod">
          <ac:chgData name="Vrielink, Francis" userId="3d258d00-cfd8-41c5-9f04-1a5a39faef2f" providerId="ADAL" clId="{53EE90D1-532B-417F-8CA4-63842B715F4D}" dt="2026-05-16T18:21:59.777" v="1214" actId="14100"/>
          <ac:spMkLst>
            <pc:docMk/>
            <pc:sldMk cId="933367485" sldId="1518"/>
            <ac:spMk id="16" creationId="{F53F294D-65CC-23A5-E4A1-B2132FCF814C}"/>
          </ac:spMkLst>
        </pc:spChg>
        <pc:spChg chg="mod">
          <ac:chgData name="Vrielink, Francis" userId="3d258d00-cfd8-41c5-9f04-1a5a39faef2f" providerId="ADAL" clId="{53EE90D1-532B-417F-8CA4-63842B715F4D}" dt="2026-05-16T18:22:02.557" v="1215" actId="1076"/>
          <ac:spMkLst>
            <pc:docMk/>
            <pc:sldMk cId="933367485" sldId="1518"/>
            <ac:spMk id="17" creationId="{AB86235B-CBC0-F9DB-29F4-F23367831B1B}"/>
          </ac:spMkLst>
        </pc:spChg>
        <pc:spChg chg="mod">
          <ac:chgData name="Vrielink, Francis" userId="3d258d00-cfd8-41c5-9f04-1a5a39faef2f" providerId="ADAL" clId="{53EE90D1-532B-417F-8CA4-63842B715F4D}" dt="2026-05-16T18:20:48.104" v="1146" actId="20577"/>
          <ac:spMkLst>
            <pc:docMk/>
            <pc:sldMk cId="933367485" sldId="1518"/>
            <ac:spMk id="38" creationId="{6220B62E-70F5-3E88-1B39-342F7F2D6938}"/>
          </ac:spMkLst>
        </pc:spChg>
        <pc:spChg chg="mod">
          <ac:chgData name="Vrielink, Francis" userId="3d258d00-cfd8-41c5-9f04-1a5a39faef2f" providerId="ADAL" clId="{53EE90D1-532B-417F-8CA4-63842B715F4D}" dt="2026-05-16T18:21:19.509" v="1162" actId="1076"/>
          <ac:spMkLst>
            <pc:docMk/>
            <pc:sldMk cId="933367485" sldId="1518"/>
            <ac:spMk id="42" creationId="{156D1396-A69D-4256-D25B-7D3075DC5710}"/>
          </ac:spMkLst>
        </pc:spChg>
        <pc:spChg chg="mod">
          <ac:chgData name="Vrielink, Francis" userId="3d258d00-cfd8-41c5-9f04-1a5a39faef2f" providerId="ADAL" clId="{53EE90D1-532B-417F-8CA4-63842B715F4D}" dt="2026-05-16T18:22:25.813" v="1232" actId="20577"/>
          <ac:spMkLst>
            <pc:docMk/>
            <pc:sldMk cId="933367485" sldId="1518"/>
            <ac:spMk id="46" creationId="{43BFD671-1DBF-1A59-D1C9-151BD4568299}"/>
          </ac:spMkLst>
        </pc:spChg>
        <pc:picChg chg="add mod">
          <ac:chgData name="Vrielink, Francis" userId="3d258d00-cfd8-41c5-9f04-1a5a39faef2f" providerId="ADAL" clId="{53EE90D1-532B-417F-8CA4-63842B715F4D}" dt="2026-05-16T19:18:46.967" v="1865" actId="14100"/>
          <ac:picMkLst>
            <pc:docMk/>
            <pc:sldMk cId="933367485" sldId="1518"/>
            <ac:picMk id="13" creationId="{036C3CA8-C262-E513-AF6A-649009AEBEFC}"/>
          </ac:picMkLst>
        </pc:picChg>
        <pc:picChg chg="add mod">
          <ac:chgData name="Vrielink, Francis" userId="3d258d00-cfd8-41c5-9f04-1a5a39faef2f" providerId="ADAL" clId="{53EE90D1-532B-417F-8CA4-63842B715F4D}" dt="2026-05-16T19:21:03.280" v="1871" actId="1076"/>
          <ac:picMkLst>
            <pc:docMk/>
            <pc:sldMk cId="933367485" sldId="1518"/>
            <ac:picMk id="15" creationId="{D3B34250-AC53-4134-1CBB-4C8DDA7D5C8C}"/>
          </ac:picMkLst>
        </pc:picChg>
        <pc:picChg chg="add mod">
          <ac:chgData name="Vrielink, Francis" userId="3d258d00-cfd8-41c5-9f04-1a5a39faef2f" providerId="ADAL" clId="{53EE90D1-532B-417F-8CA4-63842B715F4D}" dt="2026-05-16T19:24:01.270" v="1877" actId="14100"/>
          <ac:picMkLst>
            <pc:docMk/>
            <pc:sldMk cId="933367485" sldId="1518"/>
            <ac:picMk id="22" creationId="{30E65177-B773-F23C-6A9F-96502B1BC072}"/>
          </ac:picMkLst>
        </pc:picChg>
        <pc:picChg chg="add mod">
          <ac:chgData name="Vrielink, Francis" userId="3d258d00-cfd8-41c5-9f04-1a5a39faef2f" providerId="ADAL" clId="{53EE90D1-532B-417F-8CA4-63842B715F4D}" dt="2026-05-16T19:27:22.998" v="1886" actId="14100"/>
          <ac:picMkLst>
            <pc:docMk/>
            <pc:sldMk cId="933367485" sldId="1518"/>
            <ac:picMk id="24" creationId="{56EB3560-AFB3-076A-0FFA-6C756048F39E}"/>
          </ac:picMkLst>
        </pc:picChg>
      </pc:sldChg>
      <pc:sldChg chg="del">
        <pc:chgData name="Vrielink, Francis" userId="3d258d00-cfd8-41c5-9f04-1a5a39faef2f" providerId="ADAL" clId="{53EE90D1-532B-417F-8CA4-63842B715F4D}" dt="2026-05-16T18:22:50.176" v="1233" actId="47"/>
        <pc:sldMkLst>
          <pc:docMk/>
          <pc:sldMk cId="3006462251" sldId="1520"/>
        </pc:sldMkLst>
      </pc:sldChg>
      <pc:sldChg chg="modSp add mod">
        <pc:chgData name="Vrielink, Francis" userId="3d258d00-cfd8-41c5-9f04-1a5a39faef2f" providerId="ADAL" clId="{53EE90D1-532B-417F-8CA4-63842B715F4D}" dt="2026-05-16T18:04:53.878" v="702" actId="20577"/>
        <pc:sldMkLst>
          <pc:docMk/>
          <pc:sldMk cId="4211698764" sldId="1530"/>
        </pc:sldMkLst>
        <pc:spChg chg="mod">
          <ac:chgData name="Vrielink, Francis" userId="3d258d00-cfd8-41c5-9f04-1a5a39faef2f" providerId="ADAL" clId="{53EE90D1-532B-417F-8CA4-63842B715F4D}" dt="2026-05-16T18:04:26.536" v="659" actId="20577"/>
          <ac:spMkLst>
            <pc:docMk/>
            <pc:sldMk cId="4211698764" sldId="1530"/>
            <ac:spMk id="33" creationId="{AC757F5E-B016-F947-4518-7C6B9CC7EE04}"/>
          </ac:spMkLst>
        </pc:spChg>
        <pc:spChg chg="mod">
          <ac:chgData name="Vrielink, Francis" userId="3d258d00-cfd8-41c5-9f04-1a5a39faef2f" providerId="ADAL" clId="{53EE90D1-532B-417F-8CA4-63842B715F4D}" dt="2026-05-16T18:04:31.735" v="669" actId="20577"/>
          <ac:spMkLst>
            <pc:docMk/>
            <pc:sldMk cId="4211698764" sldId="1530"/>
            <ac:spMk id="34" creationId="{152372B3-00F5-781C-183E-6F2DDF35091D}"/>
          </ac:spMkLst>
        </pc:spChg>
        <pc:spChg chg="mod">
          <ac:chgData name="Vrielink, Francis" userId="3d258d00-cfd8-41c5-9f04-1a5a39faef2f" providerId="ADAL" clId="{53EE90D1-532B-417F-8CA4-63842B715F4D}" dt="2026-05-16T18:04:49.035" v="691" actId="20577"/>
          <ac:spMkLst>
            <pc:docMk/>
            <pc:sldMk cId="4211698764" sldId="1530"/>
            <ac:spMk id="35" creationId="{37104C51-0232-62ED-4C6F-1447D06633EE}"/>
          </ac:spMkLst>
        </pc:spChg>
        <pc:spChg chg="mod">
          <ac:chgData name="Vrielink, Francis" userId="3d258d00-cfd8-41c5-9f04-1a5a39faef2f" providerId="ADAL" clId="{53EE90D1-532B-417F-8CA4-63842B715F4D}" dt="2026-05-16T18:04:53.878" v="702" actId="20577"/>
          <ac:spMkLst>
            <pc:docMk/>
            <pc:sldMk cId="4211698764" sldId="1530"/>
            <ac:spMk id="36" creationId="{D8EF981A-9BA7-0EB1-9B70-F7FBF2F7DF1C}"/>
          </ac:spMkLst>
        </pc:spChg>
      </pc:sldChg>
      <pc:sldChg chg="modSp add mod">
        <pc:chgData name="Vrielink, Francis" userId="3d258d00-cfd8-41c5-9f04-1a5a39faef2f" providerId="ADAL" clId="{53EE90D1-532B-417F-8CA4-63842B715F4D}" dt="2026-05-16T18:06:28.736" v="761" actId="20577"/>
        <pc:sldMkLst>
          <pc:docMk/>
          <pc:sldMk cId="2199316550" sldId="1531"/>
        </pc:sldMkLst>
        <pc:spChg chg="mod">
          <ac:chgData name="Vrielink, Francis" userId="3d258d00-cfd8-41c5-9f04-1a5a39faef2f" providerId="ADAL" clId="{53EE90D1-532B-417F-8CA4-63842B715F4D}" dt="2026-05-16T18:06:04.203" v="710" actId="20577"/>
          <ac:spMkLst>
            <pc:docMk/>
            <pc:sldMk cId="2199316550" sldId="1531"/>
            <ac:spMk id="33" creationId="{AC757F5E-B016-F947-4518-7C6B9CC7EE04}"/>
          </ac:spMkLst>
        </pc:spChg>
        <pc:spChg chg="mod">
          <ac:chgData name="Vrielink, Francis" userId="3d258d00-cfd8-41c5-9f04-1a5a39faef2f" providerId="ADAL" clId="{53EE90D1-532B-417F-8CA4-63842B715F4D}" dt="2026-05-16T18:06:08.866" v="721" actId="20577"/>
          <ac:spMkLst>
            <pc:docMk/>
            <pc:sldMk cId="2199316550" sldId="1531"/>
            <ac:spMk id="34" creationId="{152372B3-00F5-781C-183E-6F2DDF35091D}"/>
          </ac:spMkLst>
        </pc:spChg>
        <pc:spChg chg="mod">
          <ac:chgData name="Vrielink, Francis" userId="3d258d00-cfd8-41c5-9f04-1a5a39faef2f" providerId="ADAL" clId="{53EE90D1-532B-417F-8CA4-63842B715F4D}" dt="2026-05-16T18:06:28.736" v="761" actId="20577"/>
          <ac:spMkLst>
            <pc:docMk/>
            <pc:sldMk cId="2199316550" sldId="1531"/>
            <ac:spMk id="35" creationId="{37104C51-0232-62ED-4C6F-1447D06633EE}"/>
          </ac:spMkLst>
        </pc:spChg>
        <pc:spChg chg="mod">
          <ac:chgData name="Vrielink, Francis" userId="3d258d00-cfd8-41c5-9f04-1a5a39faef2f" providerId="ADAL" clId="{53EE90D1-532B-417F-8CA4-63842B715F4D}" dt="2026-05-16T18:06:25.825" v="760" actId="20577"/>
          <ac:spMkLst>
            <pc:docMk/>
            <pc:sldMk cId="2199316550" sldId="1531"/>
            <ac:spMk id="36" creationId="{D8EF981A-9BA7-0EB1-9B70-F7FBF2F7DF1C}"/>
          </ac:spMkLst>
        </pc:spChg>
      </pc:sldChg>
      <pc:sldChg chg="add">
        <pc:chgData name="Vrielink, Francis" userId="3d258d00-cfd8-41c5-9f04-1a5a39faef2f" providerId="ADAL" clId="{53EE90D1-532B-417F-8CA4-63842B715F4D}" dt="2026-05-16T16:38:41.111" v="565" actId="2890"/>
        <pc:sldMkLst>
          <pc:docMk/>
          <pc:sldMk cId="3303152155" sldId="1532"/>
        </pc:sldMkLst>
      </pc:sldChg>
      <pc:sldChg chg="addSp delSp modSp add del mod">
        <pc:chgData name="Vrielink, Francis" userId="3d258d00-cfd8-41c5-9f04-1a5a39faef2f" providerId="ADAL" clId="{53EE90D1-532B-417F-8CA4-63842B715F4D}" dt="2026-05-16T19:13:49.334" v="1855" actId="47"/>
        <pc:sldMkLst>
          <pc:docMk/>
          <pc:sldMk cId="85923597" sldId="1533"/>
        </pc:sldMkLst>
      </pc:sldChg>
      <pc:sldChg chg="add">
        <pc:chgData name="Vrielink, Francis" userId="3d258d00-cfd8-41c5-9f04-1a5a39faef2f" providerId="ADAL" clId="{53EE90D1-532B-417F-8CA4-63842B715F4D}" dt="2026-05-16T16:38:52.721" v="567" actId="2890"/>
        <pc:sldMkLst>
          <pc:docMk/>
          <pc:sldMk cId="2340965489" sldId="1534"/>
        </pc:sldMkLst>
      </pc:sldChg>
      <pc:sldChg chg="modSp add mod">
        <pc:chgData name="Vrielink, Francis" userId="3d258d00-cfd8-41c5-9f04-1a5a39faef2f" providerId="ADAL" clId="{53EE90D1-532B-417F-8CA4-63842B715F4D}" dt="2026-05-17T12:23:56.154" v="1932" actId="20577"/>
        <pc:sldMkLst>
          <pc:docMk/>
          <pc:sldMk cId="3831890738" sldId="1535"/>
        </pc:sldMkLst>
        <pc:spChg chg="mod">
          <ac:chgData name="Vrielink, Francis" userId="3d258d00-cfd8-41c5-9f04-1a5a39faef2f" providerId="ADAL" clId="{53EE90D1-532B-417F-8CA4-63842B715F4D}" dt="2026-05-16T18:06:45.341" v="772" actId="6549"/>
          <ac:spMkLst>
            <pc:docMk/>
            <pc:sldMk cId="3831890738" sldId="1535"/>
            <ac:spMk id="33" creationId="{AC757F5E-B016-F947-4518-7C6B9CC7EE04}"/>
          </ac:spMkLst>
        </pc:spChg>
        <pc:spChg chg="mod">
          <ac:chgData name="Vrielink, Francis" userId="3d258d00-cfd8-41c5-9f04-1a5a39faef2f" providerId="ADAL" clId="{53EE90D1-532B-417F-8CA4-63842B715F4D}" dt="2026-05-16T18:07:01.361" v="790" actId="20577"/>
          <ac:spMkLst>
            <pc:docMk/>
            <pc:sldMk cId="3831890738" sldId="1535"/>
            <ac:spMk id="34" creationId="{152372B3-00F5-781C-183E-6F2DDF35091D}"/>
          </ac:spMkLst>
        </pc:spChg>
        <pc:spChg chg="mod">
          <ac:chgData name="Vrielink, Francis" userId="3d258d00-cfd8-41c5-9f04-1a5a39faef2f" providerId="ADAL" clId="{53EE90D1-532B-417F-8CA4-63842B715F4D}" dt="2026-05-16T18:06:54.885" v="782" actId="20577"/>
          <ac:spMkLst>
            <pc:docMk/>
            <pc:sldMk cId="3831890738" sldId="1535"/>
            <ac:spMk id="35" creationId="{37104C51-0232-62ED-4C6F-1447D06633EE}"/>
          </ac:spMkLst>
        </pc:spChg>
        <pc:spChg chg="mod">
          <ac:chgData name="Vrielink, Francis" userId="3d258d00-cfd8-41c5-9f04-1a5a39faef2f" providerId="ADAL" clId="{53EE90D1-532B-417F-8CA4-63842B715F4D}" dt="2026-05-17T12:23:56.154" v="1932" actId="20577"/>
          <ac:spMkLst>
            <pc:docMk/>
            <pc:sldMk cId="3831890738" sldId="1535"/>
            <ac:spMk id="36" creationId="{D8EF981A-9BA7-0EB1-9B70-F7FBF2F7DF1C}"/>
          </ac:spMkLst>
        </pc:spChg>
      </pc:sldChg>
      <pc:sldChg chg="modSp add mod">
        <pc:chgData name="Vrielink, Francis" userId="3d258d00-cfd8-41c5-9f04-1a5a39faef2f" providerId="ADAL" clId="{53EE90D1-532B-417F-8CA4-63842B715F4D}" dt="2026-05-17T12:24:17.657" v="1937" actId="20577"/>
        <pc:sldMkLst>
          <pc:docMk/>
          <pc:sldMk cId="4261231" sldId="1536"/>
        </pc:sldMkLst>
        <pc:spChg chg="mod">
          <ac:chgData name="Vrielink, Francis" userId="3d258d00-cfd8-41c5-9f04-1a5a39faef2f" providerId="ADAL" clId="{53EE90D1-532B-417F-8CA4-63842B715F4D}" dt="2026-05-16T18:09:10.739" v="823" actId="948"/>
          <ac:spMkLst>
            <pc:docMk/>
            <pc:sldMk cId="4261231" sldId="1536"/>
            <ac:spMk id="33" creationId="{AC757F5E-B016-F947-4518-7C6B9CC7EE04}"/>
          </ac:spMkLst>
        </pc:spChg>
        <pc:spChg chg="mod">
          <ac:chgData name="Vrielink, Francis" userId="3d258d00-cfd8-41c5-9f04-1a5a39faef2f" providerId="ADAL" clId="{53EE90D1-532B-417F-8CA4-63842B715F4D}" dt="2026-05-16T18:14:38.467" v="926" actId="20577"/>
          <ac:spMkLst>
            <pc:docMk/>
            <pc:sldMk cId="4261231" sldId="1536"/>
            <ac:spMk id="34" creationId="{152372B3-00F5-781C-183E-6F2DDF35091D}"/>
          </ac:spMkLst>
        </pc:spChg>
        <pc:spChg chg="mod">
          <ac:chgData name="Vrielink, Francis" userId="3d258d00-cfd8-41c5-9f04-1a5a39faef2f" providerId="ADAL" clId="{53EE90D1-532B-417F-8CA4-63842B715F4D}" dt="2026-05-16T18:09:28.998" v="838" actId="20577"/>
          <ac:spMkLst>
            <pc:docMk/>
            <pc:sldMk cId="4261231" sldId="1536"/>
            <ac:spMk id="35" creationId="{37104C51-0232-62ED-4C6F-1447D06633EE}"/>
          </ac:spMkLst>
        </pc:spChg>
        <pc:spChg chg="mod">
          <ac:chgData name="Vrielink, Francis" userId="3d258d00-cfd8-41c5-9f04-1a5a39faef2f" providerId="ADAL" clId="{53EE90D1-532B-417F-8CA4-63842B715F4D}" dt="2026-05-17T12:24:17.657" v="1937" actId="20577"/>
          <ac:spMkLst>
            <pc:docMk/>
            <pc:sldMk cId="4261231" sldId="1536"/>
            <ac:spMk id="36" creationId="{D8EF981A-9BA7-0EB1-9B70-F7FBF2F7DF1C}"/>
          </ac:spMkLst>
        </pc:spChg>
      </pc:sldChg>
      <pc:sldChg chg="addSp delSp modSp add mod ord">
        <pc:chgData name="Vrielink, Francis" userId="3d258d00-cfd8-41c5-9f04-1a5a39faef2f" providerId="ADAL" clId="{53EE90D1-532B-417F-8CA4-63842B715F4D}" dt="2026-05-18T16:09:11.879" v="1995" actId="115"/>
        <pc:sldMkLst>
          <pc:docMk/>
          <pc:sldMk cId="1179290953" sldId="1537"/>
        </pc:sldMkLst>
        <pc:spChg chg="mod">
          <ac:chgData name="Vrielink, Francis" userId="3d258d00-cfd8-41c5-9f04-1a5a39faef2f" providerId="ADAL" clId="{53EE90D1-532B-417F-8CA4-63842B715F4D}" dt="2026-05-18T16:09:11.879" v="1995" actId="115"/>
          <ac:spMkLst>
            <pc:docMk/>
            <pc:sldMk cId="1179290953" sldId="1537"/>
            <ac:spMk id="4" creationId="{D36CDCC8-D80A-3CA3-9903-EC310613197D}"/>
          </ac:spMkLst>
        </pc:spChg>
        <pc:spChg chg="mod">
          <ac:chgData name="Vrielink, Francis" userId="3d258d00-cfd8-41c5-9f04-1a5a39faef2f" providerId="ADAL" clId="{53EE90D1-532B-417F-8CA4-63842B715F4D}" dt="2026-05-16T18:59:37.786" v="1738" actId="1076"/>
          <ac:spMkLst>
            <pc:docMk/>
            <pc:sldMk cId="1179290953" sldId="1537"/>
            <ac:spMk id="14" creationId="{B7594A3B-3117-84CE-C300-FB96E5ED269D}"/>
          </ac:spMkLst>
        </pc:spChg>
        <pc:spChg chg="mod">
          <ac:chgData name="Vrielink, Francis" userId="3d258d00-cfd8-41c5-9f04-1a5a39faef2f" providerId="ADAL" clId="{53EE90D1-532B-417F-8CA4-63842B715F4D}" dt="2026-05-16T18:59:33.063" v="1737" actId="1076"/>
          <ac:spMkLst>
            <pc:docMk/>
            <pc:sldMk cId="1179290953" sldId="1537"/>
            <ac:spMk id="15" creationId="{6EA1F8B7-D4BC-D8B0-E6FD-F33ECB45A1DD}"/>
          </ac:spMkLst>
        </pc:spChg>
        <pc:spChg chg="mod">
          <ac:chgData name="Vrielink, Francis" userId="3d258d00-cfd8-41c5-9f04-1a5a39faef2f" providerId="ADAL" clId="{53EE90D1-532B-417F-8CA4-63842B715F4D}" dt="2026-05-16T19:02:47.607" v="1831" actId="14100"/>
          <ac:spMkLst>
            <pc:docMk/>
            <pc:sldMk cId="1179290953" sldId="1537"/>
            <ac:spMk id="16" creationId="{F53F294D-65CC-23A5-E4A1-B2132FCF814C}"/>
          </ac:spMkLst>
        </pc:spChg>
        <pc:spChg chg="mod">
          <ac:chgData name="Vrielink, Francis" userId="3d258d00-cfd8-41c5-9f04-1a5a39faef2f" providerId="ADAL" clId="{53EE90D1-532B-417F-8CA4-63842B715F4D}" dt="2026-05-16T19:02:40.612" v="1829" actId="20577"/>
          <ac:spMkLst>
            <pc:docMk/>
            <pc:sldMk cId="1179290953" sldId="1537"/>
            <ac:spMk id="17" creationId="{AB86235B-CBC0-F9DB-29F4-F23367831B1B}"/>
          </ac:spMkLst>
        </pc:spChg>
        <pc:cxnChg chg="mod">
          <ac:chgData name="Vrielink, Francis" userId="3d258d00-cfd8-41c5-9f04-1a5a39faef2f" providerId="ADAL" clId="{53EE90D1-532B-417F-8CA4-63842B715F4D}" dt="2026-05-16T19:00:41.470" v="1755" actId="1076"/>
          <ac:cxnSpMkLst>
            <pc:docMk/>
            <pc:sldMk cId="1179290953" sldId="1537"/>
            <ac:cxnSpMk id="21" creationId="{B84B33EF-2A54-99B2-FEF8-27486B72F624}"/>
          </ac:cxnSpMkLst>
        </pc:cxnChg>
        <pc:cxnChg chg="mod">
          <ac:chgData name="Vrielink, Francis" userId="3d258d00-cfd8-41c5-9f04-1a5a39faef2f" providerId="ADAL" clId="{53EE90D1-532B-417F-8CA4-63842B715F4D}" dt="2026-05-16T19:00:17.696" v="1749" actId="1076"/>
          <ac:cxnSpMkLst>
            <pc:docMk/>
            <pc:sldMk cId="1179290953" sldId="1537"/>
            <ac:cxnSpMk id="22" creationId="{91DFD20E-A562-DE85-17F1-8C5D45CF6B9C}"/>
          </ac:cxnSpMkLst>
        </pc:cxnChg>
        <pc:cxnChg chg="mod">
          <ac:chgData name="Vrielink, Francis" userId="3d258d00-cfd8-41c5-9f04-1a5a39faef2f" providerId="ADAL" clId="{53EE90D1-532B-417F-8CA4-63842B715F4D}" dt="2026-05-16T19:00:12.874" v="1748" actId="1076"/>
          <ac:cxnSpMkLst>
            <pc:docMk/>
            <pc:sldMk cId="1179290953" sldId="1537"/>
            <ac:cxnSpMk id="23" creationId="{450FAC25-93FA-21DB-FB43-C33AEEC4D823}"/>
          </ac:cxnSpMkLst>
        </pc:cxnChg>
        <pc:cxnChg chg="mod">
          <ac:chgData name="Vrielink, Francis" userId="3d258d00-cfd8-41c5-9f04-1a5a39faef2f" providerId="ADAL" clId="{53EE90D1-532B-417F-8CA4-63842B715F4D}" dt="2026-05-16T19:00:34.561" v="1752" actId="14100"/>
          <ac:cxnSpMkLst>
            <pc:docMk/>
            <pc:sldMk cId="1179290953" sldId="1537"/>
            <ac:cxnSpMk id="27" creationId="{EC90AE0F-5DD8-2D25-C999-5E0CC65E11C5}"/>
          </ac:cxnSpMkLst>
        </pc:cxnChg>
        <pc:cxnChg chg="mod">
          <ac:chgData name="Vrielink, Francis" userId="3d258d00-cfd8-41c5-9f04-1a5a39faef2f" providerId="ADAL" clId="{53EE90D1-532B-417F-8CA4-63842B715F4D}" dt="2026-05-16T19:00:20.804" v="1750" actId="14100"/>
          <ac:cxnSpMkLst>
            <pc:docMk/>
            <pc:sldMk cId="1179290953" sldId="1537"/>
            <ac:cxnSpMk id="31" creationId="{42EA45F8-30F7-A026-CB94-761B35BAF874}"/>
          </ac:cxnSpMkLst>
        </pc:cxn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19-5-2026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19-5-2026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gewild: </a:t>
            </a:r>
            <a:r>
              <a:rPr lang="nl-NL" sz="1200" b="0" kern="1200">
                <a:solidFill>
                  <a:schemeClr val="tx1"/>
                </a:solidFill>
                <a:effectLst/>
                <a:latin typeface="+mn-lt"/>
                <a:ea typeface="+mn-ea"/>
                <a:cs typeface="+mn-cs"/>
              </a:rPr>
              <a:t>iets wat veel mensen willen hebben, populair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kostbaar: </a:t>
            </a:r>
            <a:r>
              <a:rPr lang="nl-NL" sz="1200" b="0" kern="1200">
                <a:solidFill>
                  <a:schemeClr val="tx1"/>
                </a:solidFill>
                <a:effectLst/>
                <a:latin typeface="+mn-lt"/>
                <a:ea typeface="+mn-ea"/>
                <a:cs typeface="+mn-cs"/>
              </a:rPr>
              <a:t>veel geld waard, duur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roesten: </a:t>
            </a:r>
            <a:r>
              <a:rPr lang="nl-NL" sz="1200" b="0" kern="1200">
                <a:solidFill>
                  <a:schemeClr val="tx1"/>
                </a:solidFill>
                <a:effectLst/>
                <a:latin typeface="+mn-lt"/>
                <a:ea typeface="+mn-ea"/>
                <a:cs typeface="+mn-cs"/>
              </a:rPr>
              <a:t>met een bruine, korrelige laag bedekt raken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symbool: </a:t>
            </a:r>
            <a:r>
              <a:rPr lang="nl-NL" sz="1200" b="0" kern="1200">
                <a:solidFill>
                  <a:schemeClr val="tx1"/>
                </a:solidFill>
                <a:effectLst/>
                <a:latin typeface="+mn-lt"/>
                <a:ea typeface="+mn-ea"/>
                <a:cs typeface="+mn-cs"/>
              </a:rPr>
              <a:t>het ding, dier of teken met een speciale betekenis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schaars: </a:t>
            </a:r>
            <a:r>
              <a:rPr lang="nl-NL" sz="1200" b="0" kern="1200">
                <a:solidFill>
                  <a:schemeClr val="tx1"/>
                </a:solidFill>
                <a:effectLst/>
                <a:latin typeface="+mn-lt"/>
                <a:ea typeface="+mn-ea"/>
                <a:cs typeface="+mn-cs"/>
              </a:rPr>
              <a:t>waar maar weinig van is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gruis: </a:t>
            </a:r>
            <a:r>
              <a:rPr lang="nl-NL" sz="1200" b="0" kern="1200">
                <a:solidFill>
                  <a:schemeClr val="tx1"/>
                </a:solidFill>
                <a:effectLst/>
                <a:latin typeface="+mn-lt"/>
                <a:ea typeface="+mn-ea"/>
                <a:cs typeface="+mn-cs"/>
              </a:rPr>
              <a:t>de kleine stukjes steen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vervolgens: </a:t>
            </a:r>
            <a:r>
              <a:rPr lang="nl-NL" sz="1200" b="0" kern="1200">
                <a:solidFill>
                  <a:schemeClr val="tx1"/>
                </a:solidFill>
                <a:effectLst/>
                <a:latin typeface="+mn-lt"/>
                <a:ea typeface="+mn-ea"/>
                <a:cs typeface="+mn-cs"/>
              </a:rPr>
              <a:t>daarna</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verhitten: </a:t>
            </a:r>
            <a:r>
              <a:rPr lang="nl-NL" sz="1200" b="0" kern="1200">
                <a:solidFill>
                  <a:schemeClr val="tx1"/>
                </a:solidFill>
                <a:effectLst/>
                <a:latin typeface="+mn-lt"/>
                <a:ea typeface="+mn-ea"/>
                <a:cs typeface="+mn-cs"/>
              </a:rPr>
              <a:t>heet maken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profiteren van: </a:t>
            </a:r>
            <a:r>
              <a:rPr lang="nl-NL" sz="1200" b="0" kern="1200">
                <a:solidFill>
                  <a:schemeClr val="tx1"/>
                </a:solidFill>
                <a:effectLst/>
                <a:latin typeface="+mn-lt"/>
                <a:ea typeface="+mn-ea"/>
                <a:cs typeface="+mn-cs"/>
              </a:rPr>
              <a:t>veel hebben aan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trekken: </a:t>
            </a:r>
            <a:r>
              <a:rPr lang="nl-NL" sz="1200" b="0" kern="1200">
                <a:solidFill>
                  <a:schemeClr val="tx1"/>
                </a:solidFill>
                <a:effectLst/>
                <a:latin typeface="+mn-lt"/>
                <a:ea typeface="+mn-ea"/>
                <a:cs typeface="+mn-cs"/>
              </a:rPr>
              <a:t>reizen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241075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54084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66937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64064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67796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1376216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89970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7211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24350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a:p>
        </p:txBody>
      </p:sp>
    </p:spTree>
    <p:extLst>
      <p:ext uri="{BB962C8B-B14F-4D97-AF65-F5344CB8AC3E}">
        <p14:creationId xmlns:p14="http://schemas.microsoft.com/office/powerpoint/2010/main" val="20789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97E58-2362-93A3-F373-2E214D10F42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FE4FB8-8CD1-FB0D-1C23-024BD77B33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5D536A8-ECA9-A05D-9167-0E2FB99A2CBD}"/>
              </a:ext>
            </a:extLst>
          </p:cNvPr>
          <p:cNvSpPr>
            <a:spLocks noGrp="1"/>
          </p:cNvSpPr>
          <p:nvPr>
            <p:ph type="body" idx="1"/>
          </p:nvPr>
        </p:nvSpPr>
        <p:spPr/>
        <p:txBody>
          <a:bodyPr/>
          <a:lstStyle/>
          <a:p>
            <a:r>
              <a:rPr lang="nl-NL"/>
              <a:t>Bron afbeeldingen: Shutterstock.com</a:t>
            </a:r>
          </a:p>
        </p:txBody>
      </p:sp>
      <p:sp>
        <p:nvSpPr>
          <p:cNvPr id="4" name="Tijdelijke aanduiding voor dianummer 3">
            <a:extLst>
              <a:ext uri="{FF2B5EF4-FFF2-40B4-BE49-F238E27FC236}">
                <a16:creationId xmlns:a16="http://schemas.microsoft.com/office/drawing/2014/main" id="{F8FF9021-8F6C-C3B2-AB6E-BD2CC5692160}"/>
              </a:ext>
            </a:extLst>
          </p:cNvPr>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22850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1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indent="0">
              <a:buNone/>
            </a:pPr>
            <a:r>
              <a:rPr lang="nl-NL" sz="1900" u="sng">
                <a:solidFill>
                  <a:prstClr val="black"/>
                </a:solidFill>
              </a:rPr>
              <a:t>Semantisatieverhaal A:</a:t>
            </a:r>
            <a:br>
              <a:rPr lang="nl-NL" sz="1900" u="sng">
                <a:solidFill>
                  <a:prstClr val="black"/>
                </a:solidFill>
              </a:rPr>
            </a:br>
            <a:r>
              <a:rPr lang="nl-NL" sz="1900" b="1">
                <a:solidFill>
                  <a:srgbClr val="00B050"/>
                </a:solidFill>
              </a:rPr>
              <a:t>(Klik voor extra dia)</a:t>
            </a:r>
            <a:r>
              <a:rPr lang="nl-NL" sz="1900">
                <a:solidFill>
                  <a:prstClr val="black"/>
                </a:solidFill>
              </a:rPr>
              <a:t> </a:t>
            </a:r>
            <a:r>
              <a:rPr lang="nl-NL" sz="2000">
                <a:ea typeface="Times New Roman" panose="02020603050405020304" pitchFamily="18" charset="0"/>
                <a:cs typeface="Arial" panose="020B0604020202020204" pitchFamily="34" charset="0"/>
              </a:rPr>
              <a:t>Ken je die reclames waar je mensen ziet lopen met emmers, bakken en kannen op hun hoofd? Die reclames zijn er om geld op te halen voor waterpompen. Weet je waarom? In </a:t>
            </a:r>
            <a:r>
              <a:rPr lang="nl-NL" sz="2000">
                <a:effectLst/>
                <a:ea typeface="Times New Roman" panose="02020603050405020304" pitchFamily="18" charset="0"/>
                <a:cs typeface="Arial" panose="020B0604020202020204" pitchFamily="34" charset="0"/>
              </a:rPr>
              <a:t>sommige landen is schoon water erg </a:t>
            </a:r>
            <a:r>
              <a:rPr lang="nl-NL" sz="2000" b="1" u="sng">
                <a:effectLst/>
                <a:ea typeface="Times New Roman" panose="02020603050405020304" pitchFamily="18" charset="0"/>
                <a:cs typeface="Arial" panose="020B0604020202020204" pitchFamily="34" charset="0"/>
              </a:rPr>
              <a:t>schaars</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Schaars betekent, waar maar weinig van is</a:t>
            </a:r>
            <a:r>
              <a:rPr lang="nl-NL" sz="2000">
                <a:effectLst/>
                <a:ea typeface="Times New Roman" panose="02020603050405020304" pitchFamily="18" charset="0"/>
                <a:cs typeface="Arial" panose="020B0604020202020204" pitchFamily="34" charset="0"/>
              </a:rPr>
              <a:t>. In die landen is weinig water, het is </a:t>
            </a:r>
            <a:r>
              <a:rPr lang="nl-NL" sz="2000">
                <a:ea typeface="Times New Roman" panose="02020603050405020304" pitchFamily="18" charset="0"/>
                <a:cs typeface="Arial" panose="020B0604020202020204" pitchFamily="34" charset="0"/>
              </a:rPr>
              <a:t>schaars. </a:t>
            </a:r>
            <a:r>
              <a:rPr lang="nl-NL" sz="2000">
                <a:effectLst/>
                <a:ea typeface="Times New Roman" panose="02020603050405020304" pitchFamily="18" charset="0"/>
                <a:cs typeface="Arial" panose="020B0604020202020204" pitchFamily="34" charset="0"/>
              </a:rPr>
              <a:t>In die landen </a:t>
            </a:r>
            <a:r>
              <a:rPr lang="nl-NL" sz="2000" b="1" u="sng">
                <a:effectLst/>
                <a:ea typeface="Times New Roman" panose="02020603050405020304" pitchFamily="18" charset="0"/>
                <a:cs typeface="Arial" panose="020B0604020202020204" pitchFamily="34" charset="0"/>
              </a:rPr>
              <a:t>trekken</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mensen,</a:t>
            </a:r>
            <a:r>
              <a:rPr lang="nl-NL" sz="2000" b="1" i="1">
                <a:ea typeface="Times New Roman" panose="02020603050405020304" pitchFamily="18" charset="0"/>
                <a:cs typeface="Arial" panose="020B0604020202020204" pitchFamily="34" charset="0"/>
              </a:rPr>
              <a:t> reizen</a:t>
            </a:r>
            <a:r>
              <a:rPr lang="nl-NL" sz="2000">
                <a:ea typeface="Times New Roman" panose="02020603050405020304" pitchFamily="18" charset="0"/>
                <a:cs typeface="Arial" panose="020B0604020202020204" pitchFamily="34" charset="0"/>
              </a:rPr>
              <a:t> mensen, elke dag om </a:t>
            </a:r>
            <a:r>
              <a:rPr lang="nl-NL" sz="2000">
                <a:effectLst/>
                <a:ea typeface="Times New Roman" panose="02020603050405020304" pitchFamily="18" charset="0"/>
                <a:cs typeface="Arial" panose="020B0604020202020204" pitchFamily="34" charset="0"/>
              </a:rPr>
              <a:t>water te halen</a:t>
            </a:r>
            <a:r>
              <a:rPr lang="nl-NL" sz="2000">
                <a:ea typeface="Times New Roman" panose="02020603050405020304" pitchFamily="18" charset="0"/>
                <a:cs typeface="Arial" panose="020B0604020202020204" pitchFamily="34" charset="0"/>
              </a:rPr>
              <a:t>. Schoon water is erg </a:t>
            </a:r>
            <a:r>
              <a:rPr lang="nl-NL" sz="2000" b="1" u="sng">
                <a:ea typeface="Times New Roman" panose="02020603050405020304" pitchFamily="18" charset="0"/>
                <a:cs typeface="Arial" panose="020B0604020202020204" pitchFamily="34" charset="0"/>
              </a:rPr>
              <a:t>gewild</a:t>
            </a:r>
            <a:r>
              <a:rPr lang="nl-NL" sz="2000" i="1">
                <a:ea typeface="Times New Roman" panose="02020603050405020304" pitchFamily="18" charset="0"/>
                <a:cs typeface="Arial" panose="020B0604020202020204" pitchFamily="34" charset="0"/>
              </a:rPr>
              <a:t>,</a:t>
            </a:r>
            <a:r>
              <a:rPr lang="nl-NL" sz="2000"/>
              <a:t> </a:t>
            </a:r>
            <a:r>
              <a:rPr lang="nl-NL" sz="2000" b="1" i="1"/>
              <a:t>iets wat veel mensen willen hebben, populair</a:t>
            </a:r>
            <a:r>
              <a:rPr lang="nl-NL" sz="2000" b="1" i="1">
                <a:cs typeface="Arial" panose="020B0604020202020204" pitchFamily="34" charset="0"/>
              </a:rPr>
              <a:t>.</a:t>
            </a:r>
            <a:r>
              <a:rPr lang="nl-NL" sz="2000">
                <a:cs typeface="Arial" panose="020B0604020202020204" pitchFamily="34" charset="0"/>
              </a:rPr>
              <a:t> Gewild en noodzakelijk. </a:t>
            </a:r>
            <a:r>
              <a:rPr lang="nl-NL" sz="2000">
                <a:ea typeface="Times New Roman" panose="02020603050405020304" pitchFamily="18" charset="0"/>
                <a:cs typeface="Arial" panose="020B0604020202020204" pitchFamily="34" charset="0"/>
              </a:rPr>
              <a:t>Zonder water kun je niet leven! Soms </a:t>
            </a:r>
            <a:r>
              <a:rPr lang="nl-NL" sz="2000">
                <a:effectLst/>
                <a:ea typeface="Times New Roman" panose="02020603050405020304" pitchFamily="18" charset="0"/>
                <a:cs typeface="Arial" panose="020B0604020202020204" pitchFamily="34" charset="0"/>
              </a:rPr>
              <a:t>moet je heel ver lopen als een oude waterpomp is gaan  </a:t>
            </a:r>
            <a:r>
              <a:rPr lang="nl-NL" sz="2000" b="1" u="sng">
                <a:effectLst/>
                <a:ea typeface="Times New Roman" panose="02020603050405020304" pitchFamily="18" charset="0"/>
                <a:cs typeface="Arial" panose="020B0604020202020204" pitchFamily="34" charset="0"/>
              </a:rPr>
              <a:t>roesten</a:t>
            </a:r>
            <a:r>
              <a:rPr lang="nl-NL" sz="2000" b="1">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Roesten is met een bruine, korrelige laag bedekt raken. </a:t>
            </a:r>
            <a:r>
              <a:rPr lang="nl-NL" sz="2000">
                <a:effectLst/>
                <a:ea typeface="Times New Roman" panose="02020603050405020304" pitchFamily="18" charset="0"/>
                <a:cs typeface="Arial" panose="020B0604020202020204" pitchFamily="34" charset="0"/>
              </a:rPr>
              <a:t>Roest maakt de pomp kapot. En uit een kapotte roestige waterpomp komt geen water. Of </a:t>
            </a:r>
            <a:r>
              <a:rPr lang="nl-NL" sz="2000">
                <a:ea typeface="Times New Roman" panose="02020603050405020304" pitchFamily="18" charset="0"/>
                <a:cs typeface="Arial" panose="020B0604020202020204" pitchFamily="34" charset="0"/>
              </a:rPr>
              <a:t>er komt vies water uit. Vies water met </a:t>
            </a:r>
            <a:r>
              <a:rPr lang="nl-NL" sz="2000" b="1" u="sng">
                <a:effectLst/>
                <a:ea typeface="Times New Roman" panose="02020603050405020304" pitchFamily="18" charset="0"/>
                <a:cs typeface="Arial" panose="020B0604020202020204" pitchFamily="34" charset="0"/>
              </a:rPr>
              <a:t>gruis</a:t>
            </a:r>
            <a:r>
              <a:rPr lang="nl-NL" sz="2000" b="1" i="1">
                <a:effectLst/>
                <a:ea typeface="Times New Roman" panose="02020603050405020304" pitchFamily="18" charset="0"/>
                <a:cs typeface="Arial" panose="020B0604020202020204" pitchFamily="34" charset="0"/>
              </a:rPr>
              <a:t>, met kleine stukjes steen</a:t>
            </a:r>
            <a:r>
              <a:rPr lang="nl-NL" sz="2000" b="1" i="1">
                <a:ea typeface="Times New Roman" panose="02020603050405020304" pitchFamily="18" charset="0"/>
                <a:cs typeface="Arial" panose="020B0604020202020204" pitchFamily="34" charset="0"/>
              </a:rPr>
              <a:t>.</a:t>
            </a:r>
            <a:r>
              <a:rPr lang="nl-NL" sz="2000">
                <a:effectLst/>
                <a:ea typeface="Times New Roman" panose="02020603050405020304" pitchFamily="18" charset="0"/>
                <a:cs typeface="Arial" panose="020B0604020202020204" pitchFamily="34" charset="0"/>
              </a:rPr>
              <a:t> Als je vies water wilt gebruiken moet je eerst het gruis eruit halen. </a:t>
            </a:r>
            <a:r>
              <a:rPr lang="nl-NL" sz="2000" b="1" u="sng">
                <a:effectLst/>
                <a:ea typeface="Times New Roman" panose="02020603050405020304" pitchFamily="18" charset="0"/>
                <a:cs typeface="Arial" panose="020B0604020202020204" pitchFamily="34" charset="0"/>
              </a:rPr>
              <a:t>V</a:t>
            </a:r>
            <a:r>
              <a:rPr lang="nl-NL" sz="2000" b="1" u="sng">
                <a:ea typeface="Times New Roman" panose="02020603050405020304" pitchFamily="18" charset="0"/>
                <a:cs typeface="Arial" panose="020B0604020202020204" pitchFamily="34" charset="0"/>
              </a:rPr>
              <a:t>ervolgens</a:t>
            </a:r>
            <a:r>
              <a:rPr lang="nl-NL" sz="2000" b="1" i="1">
                <a:ea typeface="Times New Roman" panose="02020603050405020304" pitchFamily="18" charset="0"/>
                <a:cs typeface="Arial" panose="020B0604020202020204" pitchFamily="34" charset="0"/>
              </a:rPr>
              <a:t>, daarna,</a:t>
            </a:r>
            <a:r>
              <a:rPr lang="nl-NL" sz="2000">
                <a:ea typeface="Times New Roman" panose="02020603050405020304" pitchFamily="18" charset="0"/>
                <a:cs typeface="Arial" panose="020B0604020202020204" pitchFamily="34" charset="0"/>
              </a:rPr>
              <a:t> moet je het water </a:t>
            </a:r>
            <a:r>
              <a:rPr lang="nl-NL" sz="2000" b="1" u="sng">
                <a:ea typeface="Times New Roman" panose="02020603050405020304" pitchFamily="18" charset="0"/>
                <a:cs typeface="Arial" panose="020B0604020202020204" pitchFamily="34" charset="0"/>
              </a:rPr>
              <a:t>verhitten</a:t>
            </a:r>
            <a:r>
              <a:rPr lang="nl-NL" sz="2000" b="1" i="1">
                <a:ea typeface="Times New Roman" panose="02020603050405020304" pitchFamily="18" charset="0"/>
                <a:cs typeface="Arial" panose="020B0604020202020204" pitchFamily="34" charset="0"/>
              </a:rPr>
              <a:t>, heet maken.</a:t>
            </a:r>
            <a:r>
              <a:rPr lang="nl-NL" sz="2000">
                <a:ea typeface="Times New Roman" panose="02020603050405020304" pitchFamily="18" charset="0"/>
                <a:cs typeface="Arial" panose="020B0604020202020204" pitchFamily="34" charset="0"/>
              </a:rPr>
              <a:t> Dan gaan alle bacteriën dood. En dán pas kun je het water drinken. Nieuwe waterpompen zijn vaak erg </a:t>
            </a:r>
            <a:r>
              <a:rPr lang="nl-NL" sz="2000" b="1" u="sng">
                <a:ea typeface="Times New Roman" panose="02020603050405020304" pitchFamily="18" charset="0"/>
                <a:cs typeface="Arial" panose="020B0604020202020204" pitchFamily="34" charset="0"/>
              </a:rPr>
              <a:t>kostbaar</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Kostbaar betekent, veel geld waard of duur.</a:t>
            </a:r>
            <a:r>
              <a:rPr lang="nl-NL" sz="2000">
                <a:ea typeface="Times New Roman" panose="02020603050405020304" pitchFamily="18" charset="0"/>
                <a:cs typeface="Arial" panose="020B0604020202020204" pitchFamily="34" charset="0"/>
              </a:rPr>
              <a:t> Daarom zijn die reclames dus! “Geef geld voor een nieuwe waterpomp!” Veel mensen kunnen van een waterpomp </a:t>
            </a:r>
            <a:r>
              <a:rPr lang="nl-NL" sz="2000" b="1" u="sng">
                <a:ea typeface="Times New Roman" panose="02020603050405020304" pitchFamily="18" charset="0"/>
                <a:cs typeface="Arial" panose="020B0604020202020204" pitchFamily="34" charset="0"/>
              </a:rPr>
              <a:t>profiteren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Veel mensen hebben daar wat aan.</a:t>
            </a:r>
            <a:r>
              <a:rPr lang="nl-NL" sz="2000">
                <a:ea typeface="Times New Roman" panose="02020603050405020304" pitchFamily="18" charset="0"/>
                <a:cs typeface="Arial" panose="020B0604020202020204" pitchFamily="34" charset="0"/>
              </a:rPr>
              <a:t> </a:t>
            </a:r>
          </a:p>
          <a:p>
            <a:pPr marL="0" indent="0">
              <a:buNone/>
            </a:pPr>
            <a:r>
              <a:rPr lang="nl-NL" sz="2000">
                <a:ea typeface="Times New Roman" panose="02020603050405020304" pitchFamily="18" charset="0"/>
                <a:cs typeface="Arial" panose="020B0604020202020204" pitchFamily="34" charset="0"/>
              </a:rPr>
              <a:t>En nu nog een weetje over een </a:t>
            </a:r>
            <a:r>
              <a:rPr lang="nl-NL" sz="2000" b="1" u="sng">
                <a:ea typeface="Times New Roman" panose="02020603050405020304" pitchFamily="18" charset="0"/>
                <a:cs typeface="Arial" panose="020B0604020202020204" pitchFamily="34" charset="0"/>
              </a:rPr>
              <a:t>symbool</a:t>
            </a:r>
            <a:r>
              <a:rPr lang="nl-NL" sz="2000">
                <a:ea typeface="Times New Roman" panose="02020603050405020304" pitchFamily="18" charset="0"/>
                <a:cs typeface="Arial" panose="020B0604020202020204" pitchFamily="34" charset="0"/>
              </a:rPr>
              <a:t>, </a:t>
            </a:r>
            <a:r>
              <a:rPr lang="nl-NL" sz="2000" b="1" i="1"/>
              <a:t>het ding, dier of teken met een speciale betekenis. </a:t>
            </a:r>
            <a:r>
              <a:rPr lang="nl-NL" sz="2000"/>
              <a:t>W</a:t>
            </a:r>
            <a:r>
              <a:rPr lang="nl-NL" sz="2000">
                <a:ea typeface="Times New Roman" panose="02020603050405020304" pitchFamily="18" charset="0"/>
                <a:cs typeface="Arial" panose="020B0604020202020204" pitchFamily="34" charset="0"/>
              </a:rPr>
              <a:t>ist je dat een blauwe waterdruppel vaak het symbool is van schoon en veilig drinkwater? </a:t>
            </a:r>
            <a:endParaRPr lang="nl-NL" sz="2000" b="1" u="sng">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verhitten</a:t>
            </a:r>
          </a:p>
        </p:txBody>
      </p:sp>
      <p:pic>
        <p:nvPicPr>
          <p:cNvPr id="3" name="Afbeelding 2">
            <a:extLst>
              <a:ext uri="{FF2B5EF4-FFF2-40B4-BE49-F238E27FC236}">
                <a16:creationId xmlns:a16="http://schemas.microsoft.com/office/drawing/2014/main" id="{F894D536-7C93-3CE0-A5C6-FCFD306852D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3000" y="548680"/>
            <a:ext cx="6858000" cy="685800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kostbaar</a:t>
            </a:r>
          </a:p>
        </p:txBody>
      </p:sp>
      <p:pic>
        <p:nvPicPr>
          <p:cNvPr id="8" name="Afbeelding 7" descr="Afbeelding met machine, hendel, zilver&#10;&#10;Door AI gegenereerde inhoud is mogelijk onjuist.">
            <a:extLst>
              <a:ext uri="{FF2B5EF4-FFF2-40B4-BE49-F238E27FC236}">
                <a16:creationId xmlns:a16="http://schemas.microsoft.com/office/drawing/2014/main" id="{7EB6B5F4-1675-9ACC-2453-9446B98B8D0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7624" y="1143678"/>
            <a:ext cx="5688632" cy="5688632"/>
          </a:xfrm>
          <a:prstGeom prst="rect">
            <a:avLst/>
          </a:prstGeom>
        </p:spPr>
      </p:pic>
      <p:pic>
        <p:nvPicPr>
          <p:cNvPr id="9" name="Picture 2" descr="Afbeelding met brief, stilstaand, ontwerp&#10;&#10;Automatisch gegenereerde beschrijving">
            <a:extLst>
              <a:ext uri="{FF2B5EF4-FFF2-40B4-BE49-F238E27FC236}">
                <a16:creationId xmlns:a16="http://schemas.microsoft.com/office/drawing/2014/main" id="{4838B8BC-B3B4-BC98-2A72-57A8178FF7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884523">
            <a:off x="4497792" y="798129"/>
            <a:ext cx="4135215" cy="224827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37110F85-32D2-584D-F9EE-09DDD0EA7646}"/>
              </a:ext>
            </a:extLst>
          </p:cNvPr>
          <p:cNvSpPr txBox="1"/>
          <p:nvPr/>
        </p:nvSpPr>
        <p:spPr>
          <a:xfrm rot="20425583">
            <a:off x="6315948" y="1335611"/>
            <a:ext cx="1800200" cy="646331"/>
          </a:xfrm>
          <a:prstGeom prst="rect">
            <a:avLst/>
          </a:prstGeom>
          <a:noFill/>
        </p:spPr>
        <p:txBody>
          <a:bodyPr wrap="square" rtlCol="0">
            <a:spAutoFit/>
          </a:bodyPr>
          <a:lstStyle/>
          <a:p>
            <a:r>
              <a:rPr lang="nl-NL" sz="3600"/>
              <a:t>€ 10.000</a:t>
            </a:r>
          </a:p>
        </p:txBody>
      </p:sp>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profiteren van</a:t>
            </a:r>
          </a:p>
        </p:txBody>
      </p:sp>
      <p:pic>
        <p:nvPicPr>
          <p:cNvPr id="3" name="Afbeelding 2" descr="Afbeelding met buitenshuis, kleding, persoon, gras&#10;&#10;Door AI gegenereerde inhoud is mogelijk onjuist.">
            <a:extLst>
              <a:ext uri="{FF2B5EF4-FFF2-40B4-BE49-F238E27FC236}">
                <a16:creationId xmlns:a16="http://schemas.microsoft.com/office/drawing/2014/main" id="{F7795A3C-F474-FC9D-8D7A-7EBCD2BCF2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340768"/>
            <a:ext cx="7740352" cy="516281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symbool</a:t>
            </a:r>
          </a:p>
        </p:txBody>
      </p:sp>
      <p:pic>
        <p:nvPicPr>
          <p:cNvPr id="3" name="Afbeelding 2">
            <a:extLst>
              <a:ext uri="{FF2B5EF4-FFF2-40B4-BE49-F238E27FC236}">
                <a16:creationId xmlns:a16="http://schemas.microsoft.com/office/drawing/2014/main" id="{4A7D11A4-473C-8389-1195-713352A80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916832"/>
            <a:ext cx="5325496" cy="432048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gewild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im</a:t>
            </a:r>
            <a:r>
              <a:rPr lang="nl-NL" sz="5400" b="1">
                <a:solidFill>
                  <a:srgbClr val="387038"/>
                </a:solidFill>
                <a:latin typeface="Century Gothic" panose="020B0502020202020204" pitchFamily="34" charset="0"/>
                <a:ea typeface="Calibri"/>
                <a:cs typeface="Times New Roman"/>
              </a:rPr>
              <a:t>populair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7795"/>
            <a:ext cx="4185327" cy="502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veel mensen  willen hebben, populair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Schoon drinkwater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is heel </a:t>
            </a:r>
            <a:r>
              <a:rPr lang="nl-NL" sz="2400" i="1" u="sng">
                <a:solidFill>
                  <a:srgbClr val="387038"/>
                </a:solidFill>
                <a:latin typeface="Century Gothic" panose="020B0502020202020204" pitchFamily="34" charset="0"/>
                <a:ea typeface="Calibri"/>
                <a:cs typeface="Times New Roman"/>
              </a:rPr>
              <a:t>gewild</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ongewild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speelgoed is </a:t>
            </a:r>
            <a:r>
              <a:rPr lang="nl-NL" sz="2400" i="1" u="sng">
                <a:solidFill>
                  <a:srgbClr val="387038"/>
                </a:solidFill>
                <a:latin typeface="Century Gothic" panose="020B0502020202020204" pitchFamily="34" charset="0"/>
                <a:ea typeface="Calibri"/>
                <a:cs typeface="Times New Roman"/>
              </a:rPr>
              <a:t>impopulair</a:t>
            </a:r>
            <a:r>
              <a:rPr lang="nl-NL" sz="2400" i="1">
                <a:solidFill>
                  <a:srgbClr val="387038"/>
                </a:solidFill>
                <a:latin typeface="Century Gothic" panose="020B0502020202020204" pitchFamily="34" charset="0"/>
                <a:ea typeface="Calibri"/>
                <a:cs typeface="Times New Roman"/>
              </a:rPr>
              <a:t>. Het is niet meer zo gewild.</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oom, buitenshuis, persoon, vasthouden&#10;&#10;Door AI gegenereerde inhoud is mogelijk onjuist.">
            <a:extLst>
              <a:ext uri="{FF2B5EF4-FFF2-40B4-BE49-F238E27FC236}">
                <a16:creationId xmlns:a16="http://schemas.microsoft.com/office/drawing/2014/main" id="{B962F33F-28AB-4AED-F0D4-2A9F2CFEFC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40396" y="2177343"/>
            <a:ext cx="3337752" cy="2503314"/>
          </a:xfrm>
          <a:prstGeom prst="rect">
            <a:avLst/>
          </a:prstGeom>
        </p:spPr>
      </p:pic>
      <p:grpSp>
        <p:nvGrpSpPr>
          <p:cNvPr id="18" name="Groep 17">
            <a:extLst>
              <a:ext uri="{FF2B5EF4-FFF2-40B4-BE49-F238E27FC236}">
                <a16:creationId xmlns:a16="http://schemas.microsoft.com/office/drawing/2014/main" id="{C17FF2A9-2001-773D-1094-7752D53A5C5B}"/>
              </a:ext>
            </a:extLst>
          </p:cNvPr>
          <p:cNvGrpSpPr/>
          <p:nvPr/>
        </p:nvGrpSpPr>
        <p:grpSpPr>
          <a:xfrm>
            <a:off x="1009369" y="2377685"/>
            <a:ext cx="3037799" cy="2894720"/>
            <a:chOff x="935596" y="413792"/>
            <a:chExt cx="7740860" cy="7376269"/>
          </a:xfrm>
        </p:grpSpPr>
        <p:pic>
          <p:nvPicPr>
            <p:cNvPr id="19" name="Afbeelding 18" descr="Afbeelding met Menselijk gezicht, kleding, persoon, glimlach&#10;&#10;Door AI gegenereerde inhoud is mogelijk onjuist.">
              <a:extLst>
                <a:ext uri="{FF2B5EF4-FFF2-40B4-BE49-F238E27FC236}">
                  <a16:creationId xmlns:a16="http://schemas.microsoft.com/office/drawing/2014/main" id="{A6987062-B28A-CD36-4BF3-1BF91A0D3D4F}"/>
                </a:ext>
              </a:extLst>
            </p:cNvPr>
            <p:cNvPicPr>
              <a:picLocks noChangeAspect="1"/>
            </p:cNvPicPr>
            <p:nvPr/>
          </p:nvPicPr>
          <p:blipFill>
            <a:blip r:embed="rId5" cstate="screen">
              <a:clrChange>
                <a:clrFrom>
                  <a:srgbClr val="E44945"/>
                </a:clrFrom>
                <a:clrTo>
                  <a:srgbClr val="E44945">
                    <a:alpha val="0"/>
                  </a:srgbClr>
                </a:clrTo>
              </a:clrChange>
              <a:extLst>
                <a:ext uri="{28A0092B-C50C-407E-A947-70E740481C1C}">
                  <a14:useLocalDpi xmlns:a14="http://schemas.microsoft.com/office/drawing/2010/main"/>
                </a:ext>
              </a:extLst>
            </a:blip>
            <a:srcRect/>
            <a:stretch>
              <a:fillRect/>
            </a:stretch>
          </p:blipFill>
          <p:spPr>
            <a:xfrm>
              <a:off x="935596" y="3429000"/>
              <a:ext cx="3384376" cy="4361061"/>
            </a:xfrm>
            <a:prstGeom prst="rect">
              <a:avLst/>
            </a:prstGeom>
          </p:spPr>
        </p:pic>
        <p:pic>
          <p:nvPicPr>
            <p:cNvPr id="20" name="Afbeelding 19" descr="Afbeelding met Transparant materiaal, vloeistof, drinken, Drinkgerei&#10;&#10;Door AI gegenereerde inhoud is mogelijk onjuist.">
              <a:extLst>
                <a:ext uri="{FF2B5EF4-FFF2-40B4-BE49-F238E27FC236}">
                  <a16:creationId xmlns:a16="http://schemas.microsoft.com/office/drawing/2014/main" id="{BC68369B-7064-389D-A637-B9D7F0BE0D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5000" y="803572"/>
              <a:ext cx="3044952" cy="3048000"/>
            </a:xfrm>
            <a:prstGeom prst="rect">
              <a:avLst/>
            </a:prstGeom>
          </p:spPr>
        </p:pic>
        <p:sp>
          <p:nvSpPr>
            <p:cNvPr id="21" name="Gedachtewolkje: wolk 20">
              <a:extLst>
                <a:ext uri="{FF2B5EF4-FFF2-40B4-BE49-F238E27FC236}">
                  <a16:creationId xmlns:a16="http://schemas.microsoft.com/office/drawing/2014/main" id="{32189B89-D793-B884-6595-422369C4AC95}"/>
                </a:ext>
              </a:extLst>
            </p:cNvPr>
            <p:cNvSpPr/>
            <p:nvPr/>
          </p:nvSpPr>
          <p:spPr>
            <a:xfrm>
              <a:off x="3635896" y="413792"/>
              <a:ext cx="5040560" cy="3591272"/>
            </a:xfrm>
            <a:prstGeom prst="cloudCallout">
              <a:avLst>
                <a:gd name="adj1" fmla="val -53113"/>
                <a:gd name="adj2" fmla="val 554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Hart 22">
              <a:extLst>
                <a:ext uri="{FF2B5EF4-FFF2-40B4-BE49-F238E27FC236}">
                  <a16:creationId xmlns:a16="http://schemas.microsoft.com/office/drawing/2014/main" id="{4FDAED77-8208-9714-F2D9-2C97E9AEF9C8}"/>
                </a:ext>
              </a:extLst>
            </p:cNvPr>
            <p:cNvSpPr/>
            <p:nvPr/>
          </p:nvSpPr>
          <p:spPr>
            <a:xfrm>
              <a:off x="3098496" y="3140968"/>
              <a:ext cx="576064" cy="576064"/>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kostbaar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waardeloos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geld waard, duur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nieuwe waterpomp is heel </a:t>
            </a:r>
            <a:r>
              <a:rPr lang="nl-NL" sz="2400" i="1" u="sng">
                <a:solidFill>
                  <a:srgbClr val="387038"/>
                </a:solidFill>
                <a:latin typeface="Century Gothic" panose="020B0502020202020204" pitchFamily="34" charset="0"/>
                <a:ea typeface="Calibri"/>
                <a:cs typeface="Times New Roman"/>
              </a:rPr>
              <a:t>kostbaar</a:t>
            </a:r>
            <a:r>
              <a:rPr lang="nl-NL" sz="2400" i="1">
                <a:solidFill>
                  <a:srgbClr val="387038"/>
                </a:solidFill>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niets waard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oude, vieze pizzadoos is </a:t>
            </a:r>
            <a:r>
              <a:rPr lang="nl-NL" sz="2400" i="1" u="sng">
                <a:solidFill>
                  <a:srgbClr val="387038"/>
                </a:solidFill>
                <a:latin typeface="Century Gothic" panose="020B0502020202020204" pitchFamily="34" charset="0"/>
                <a:ea typeface="Calibri"/>
                <a:cs typeface="Times New Roman"/>
              </a:rPr>
              <a:t>waardeloos</a:t>
            </a:r>
            <a:r>
              <a:rPr lang="nl-NL" sz="2400" i="1">
                <a:solidFill>
                  <a:srgbClr val="387038"/>
                </a:solidFil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E73C3EA9-CDF8-1899-385C-32AC692F4BC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96417" y="2006316"/>
            <a:ext cx="3075611" cy="3555817"/>
          </a:xfrm>
          <a:prstGeom prst="rect">
            <a:avLst/>
          </a:prstGeom>
        </p:spPr>
      </p:pic>
      <p:pic>
        <p:nvPicPr>
          <p:cNvPr id="19" name="Picture 2" descr="Afbeelding met brief, stilstaand, ontwerp&#10;&#10;Automatisch gegenereerde beschrijving">
            <a:extLst>
              <a:ext uri="{FF2B5EF4-FFF2-40B4-BE49-F238E27FC236}">
                <a16:creationId xmlns:a16="http://schemas.microsoft.com/office/drawing/2014/main" id="{BBE0DE3C-1B9B-F53E-0D3D-8D2B02268C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884523">
            <a:off x="6753932" y="2256491"/>
            <a:ext cx="1676728" cy="911619"/>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0E5C614E-6F8D-4489-B7AC-657AE5C58391}"/>
              </a:ext>
            </a:extLst>
          </p:cNvPr>
          <p:cNvSpPr txBox="1"/>
          <p:nvPr/>
        </p:nvSpPr>
        <p:spPr>
          <a:xfrm rot="20432331">
            <a:off x="7524328" y="2425469"/>
            <a:ext cx="720080" cy="369332"/>
          </a:xfrm>
          <a:prstGeom prst="rect">
            <a:avLst/>
          </a:prstGeom>
          <a:noFill/>
        </p:spPr>
        <p:txBody>
          <a:bodyPr wrap="square" rtlCol="0">
            <a:spAutoFit/>
          </a:bodyPr>
          <a:lstStyle/>
          <a:p>
            <a:r>
              <a:rPr lang="nl-NL"/>
              <a:t>€ 0</a:t>
            </a:r>
          </a:p>
        </p:txBody>
      </p:sp>
      <p:pic>
        <p:nvPicPr>
          <p:cNvPr id="23" name="Afbeelding 22">
            <a:extLst>
              <a:ext uri="{FF2B5EF4-FFF2-40B4-BE49-F238E27FC236}">
                <a16:creationId xmlns:a16="http://schemas.microsoft.com/office/drawing/2014/main" id="{FAB29D14-4FFC-FE8E-AF03-C2C6A60758C0}"/>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8066" y="1910868"/>
            <a:ext cx="4045217" cy="3538679"/>
          </a:xfrm>
          <a:prstGeom prst="rect">
            <a:avLst/>
          </a:prstGeom>
        </p:spPr>
      </p:pic>
    </p:spTree>
    <p:extLst>
      <p:ext uri="{BB962C8B-B14F-4D97-AF65-F5344CB8AC3E}">
        <p14:creationId xmlns:p14="http://schemas.microsoft.com/office/powerpoint/2010/main" val="421169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schaars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overvloedig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5318"/>
            <a:ext cx="4185327" cy="50557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 maar weinig van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Hier is water </a:t>
            </a:r>
            <a:r>
              <a:rPr lang="nl-NL" sz="2400" i="1" u="sng">
                <a:solidFill>
                  <a:srgbClr val="387038"/>
                </a:solidFill>
                <a:latin typeface="Century Gothic" panose="020B0502020202020204" pitchFamily="34" charset="0"/>
                <a:ea typeface="Calibri"/>
                <a:cs typeface="Times New Roman"/>
              </a:rPr>
              <a:t>schaars</a:t>
            </a:r>
            <a:r>
              <a:rPr lang="nl-NL" sz="2400" i="1">
                <a:solidFill>
                  <a:srgbClr val="387038"/>
                </a:solidFill>
                <a:latin typeface="Century Gothic" panose="020B0502020202020204" pitchFamily="34" charset="0"/>
                <a:ea typeface="Calibri"/>
                <a:cs typeface="Times New Roman"/>
              </a:rPr>
              <a:t>. Mensen moeten ver lopen om water te halen.</a:t>
            </a:r>
            <a:r>
              <a:rPr lang="nl-NL" sz="2400" i="1">
                <a:solidFill>
                  <a:srgbClr val="387038"/>
                </a:solidFill>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 veel van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Op deze tafel staat </a:t>
            </a:r>
            <a:r>
              <a:rPr lang="nl-NL" sz="2400" i="1" u="sng">
                <a:solidFill>
                  <a:srgbClr val="387038"/>
                </a:solidFill>
                <a:latin typeface="Century Gothic" panose="020B0502020202020204" pitchFamily="34" charset="0"/>
                <a:ea typeface="Calibri"/>
                <a:cs typeface="Times New Roman"/>
              </a:rPr>
              <a:t>overvloedig</a:t>
            </a:r>
            <a:r>
              <a:rPr lang="nl-NL" sz="2400" i="1">
                <a:solidFill>
                  <a:srgbClr val="387038"/>
                </a:solidFill>
                <a:latin typeface="Century Gothic" panose="020B0502020202020204" pitchFamily="34" charset="0"/>
                <a:ea typeface="Calibri"/>
                <a:cs typeface="Times New Roman"/>
              </a:rPr>
              <a:t> veel eten.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grond, hemel, zand&#10;&#10;Door AI gegenereerde inhoud is mogelijk onjuist.">
            <a:extLst>
              <a:ext uri="{FF2B5EF4-FFF2-40B4-BE49-F238E27FC236}">
                <a16:creationId xmlns:a16="http://schemas.microsoft.com/office/drawing/2014/main" id="{421EFB5A-4734-BF7B-8830-8DC8396B4D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2350702"/>
            <a:ext cx="3630803" cy="2420535"/>
          </a:xfrm>
          <a:prstGeom prst="rect">
            <a:avLst/>
          </a:prstGeom>
        </p:spPr>
      </p:pic>
      <p:pic>
        <p:nvPicPr>
          <p:cNvPr id="9" name="Afbeelding 8" descr="Afbeelding met voedsel, maaltijd, buffet, Keuken&#10;&#10;Door AI gegenereerde inhoud is mogelijk onjuist.">
            <a:extLst>
              <a:ext uri="{FF2B5EF4-FFF2-40B4-BE49-F238E27FC236}">
                <a16:creationId xmlns:a16="http://schemas.microsoft.com/office/drawing/2014/main" id="{5210C1F2-5083-DECC-D65F-4F7C4943B37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29733" y="2347790"/>
            <a:ext cx="3627909" cy="2423443"/>
          </a:xfrm>
          <a:prstGeom prst="rect">
            <a:avLst/>
          </a:prstGeom>
        </p:spPr>
      </p:pic>
    </p:spTree>
    <p:extLst>
      <p:ext uri="{BB962C8B-B14F-4D97-AF65-F5344CB8AC3E}">
        <p14:creationId xmlns:p14="http://schemas.microsoft.com/office/powerpoint/2010/main" val="219931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verhitten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afkoelen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heet 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Water wordt </a:t>
            </a:r>
            <a:r>
              <a:rPr lang="nl-NL" sz="2400" i="1" u="sng">
                <a:solidFill>
                  <a:srgbClr val="387038"/>
                </a:solidFill>
                <a:latin typeface="Century Gothic" panose="020B0502020202020204" pitchFamily="34" charset="0"/>
                <a:ea typeface="Calibri"/>
                <a:cs typeface="Times New Roman"/>
              </a:rPr>
              <a:t>verhit</a:t>
            </a:r>
            <a:r>
              <a:rPr lang="nl-NL" sz="2400" i="1">
                <a:solidFill>
                  <a:srgbClr val="387038"/>
                </a:solidFill>
                <a:latin typeface="Century Gothic" panose="020B0502020202020204" pitchFamily="34" charset="0"/>
                <a:ea typeface="Calibri"/>
                <a:cs typeface="Times New Roman"/>
              </a:rPr>
              <a:t> in de pan. De bacteriën gaan dan dood.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koud maken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hond heeft het heet. In deze bak met water kan hij lekker </a:t>
            </a:r>
            <a:r>
              <a:rPr lang="nl-NL" sz="2400" i="1" u="sng">
                <a:solidFill>
                  <a:srgbClr val="387038"/>
                </a:solidFill>
                <a:latin typeface="Century Gothic" panose="020B0502020202020204" pitchFamily="34" charset="0"/>
                <a:ea typeface="Calibri"/>
                <a:cs typeface="Times New Roman"/>
              </a:rPr>
              <a:t>afkoelen</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A9D9E1A3-B204-12F3-1AA1-5F9C9FF3DAD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173" y="1953326"/>
            <a:ext cx="3405812" cy="3405812"/>
          </a:xfrm>
          <a:prstGeom prst="rect">
            <a:avLst/>
          </a:prstGeom>
        </p:spPr>
      </p:pic>
      <p:pic>
        <p:nvPicPr>
          <p:cNvPr id="9" name="Afbeelding 8" descr="Afbeelding met buitenshuis, hond, gras, Hondenras&#10;&#10;Door AI gegenereerde inhoud is mogelijk onjuist.">
            <a:extLst>
              <a:ext uri="{FF2B5EF4-FFF2-40B4-BE49-F238E27FC236}">
                <a16:creationId xmlns:a16="http://schemas.microsoft.com/office/drawing/2014/main" id="{C9614AA0-F2BC-010E-B28B-18A49264031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803713" y="2143754"/>
            <a:ext cx="3878877" cy="2839545"/>
          </a:xfrm>
          <a:prstGeom prst="rect">
            <a:avLst/>
          </a:prstGeom>
        </p:spPr>
      </p:pic>
    </p:spTree>
    <p:extLst>
      <p:ext uri="{BB962C8B-B14F-4D97-AF65-F5344CB8AC3E}">
        <p14:creationId xmlns:p14="http://schemas.microsoft.com/office/powerpoint/2010/main" val="383189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profiteren van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9139" y="25491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dupe zijn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hebben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effectLst/>
                <a:latin typeface="Century Gothic" panose="020B0502020202020204" pitchFamily="34" charset="0"/>
                <a:ea typeface="Calibri"/>
                <a:cs typeface="Times New Roman"/>
              </a:rPr>
              <a:t>profiteren van</a:t>
            </a:r>
            <a:r>
              <a:rPr lang="nl-NL" sz="2400" i="1">
                <a:solidFill>
                  <a:srgbClr val="387038"/>
                </a:solidFill>
                <a:effectLst/>
                <a:latin typeface="Century Gothic" panose="020B0502020202020204" pitchFamily="34" charset="0"/>
                <a:ea typeface="Calibri"/>
                <a:cs typeface="Times New Roman"/>
              </a:rPr>
              <a:t> de waterpomp.</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72000" y="1412775"/>
            <a:ext cx="4288634"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 nadeel ondervinden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 van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Zeedieren </a:t>
            </a:r>
            <a:r>
              <a:rPr lang="nl-NL" sz="2400" i="1" u="sng">
                <a:solidFill>
                  <a:srgbClr val="387038"/>
                </a:solidFill>
                <a:latin typeface="Century Gothic" panose="020B0502020202020204" pitchFamily="34" charset="0"/>
                <a:ea typeface="Calibri"/>
                <a:cs typeface="Times New Roman"/>
              </a:rPr>
              <a:t>zijn de dupe van</a:t>
            </a:r>
            <a:r>
              <a:rPr lang="nl-NL" sz="2400" i="1">
                <a:solidFill>
                  <a:srgbClr val="387038"/>
                </a:solidFill>
                <a:latin typeface="Century Gothic" panose="020B0502020202020204" pitchFamily="34" charset="0"/>
                <a:ea typeface="Calibri"/>
                <a:cs typeface="Times New Roman"/>
              </a:rPr>
              <a:t> al het afval in de zee.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kleding, persoon, gras&#10;&#10;Door AI gegenereerde inhoud is mogelijk onjuist.">
            <a:extLst>
              <a:ext uri="{FF2B5EF4-FFF2-40B4-BE49-F238E27FC236}">
                <a16:creationId xmlns:a16="http://schemas.microsoft.com/office/drawing/2014/main" id="{3C90A77F-61C5-8368-CC95-A2846112E7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05" y="2321831"/>
            <a:ext cx="3853863" cy="2570527"/>
          </a:xfrm>
          <a:prstGeom prst="rect">
            <a:avLst/>
          </a:prstGeom>
        </p:spPr>
      </p:pic>
      <p:pic>
        <p:nvPicPr>
          <p:cNvPr id="18" name="Afbeelding 17" descr="Afbeelding met water, onderwater, Maritieme biologie, aquarium&#10;&#10;Door AI gegenereerde inhoud is mogelijk onjuist.">
            <a:extLst>
              <a:ext uri="{FF2B5EF4-FFF2-40B4-BE49-F238E27FC236}">
                <a16:creationId xmlns:a16="http://schemas.microsoft.com/office/drawing/2014/main" id="{95B0DE6A-1C6D-9FAD-A7BE-27875A911A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19426" y="2635168"/>
            <a:ext cx="3825627" cy="2050536"/>
          </a:xfrm>
          <a:prstGeom prst="rect">
            <a:avLst/>
          </a:prstGeom>
        </p:spPr>
      </p:pic>
    </p:spTree>
    <p:extLst>
      <p:ext uri="{BB962C8B-B14F-4D97-AF65-F5344CB8AC3E}">
        <p14:creationId xmlns:p14="http://schemas.microsoft.com/office/powerpoint/2010/main" val="426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21  – 19 mei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symbool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13971" y="3058014"/>
            <a:ext cx="200458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513" y="306677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Wifi</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2441460" y="3051290"/>
            <a:ext cx="42107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328476" y="3040904"/>
            <a:ext cx="447571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schoon drinkwater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2337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61975" y="364707"/>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ding, dier of teken met een speciale betekenis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schets&#10;&#10;Automatisch gegenereerde beschrijving">
            <a:extLst>
              <a:ext uri="{FF2B5EF4-FFF2-40B4-BE49-F238E27FC236}">
                <a16:creationId xmlns:a16="http://schemas.microsoft.com/office/drawing/2014/main" id="{09FA5F37-C09A-A9BE-73AC-B4FC97ED8A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633" y="4201600"/>
            <a:ext cx="2013714" cy="1523892"/>
          </a:xfrm>
          <a:prstGeom prst="rect">
            <a:avLst/>
          </a:prstGeom>
        </p:spPr>
      </p:pic>
      <p:pic>
        <p:nvPicPr>
          <p:cNvPr id="4" name="Afbeelding 3">
            <a:extLst>
              <a:ext uri="{FF2B5EF4-FFF2-40B4-BE49-F238E27FC236}">
                <a16:creationId xmlns:a16="http://schemas.microsoft.com/office/drawing/2014/main" id="{F42A0005-BE4A-B8ED-9249-DB50BD5B09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2457" y="4095933"/>
            <a:ext cx="1728192" cy="1402051"/>
          </a:xfrm>
          <a:prstGeom prst="rect">
            <a:avLst/>
          </a:prstGeom>
        </p:spPr>
      </p:pic>
      <p:sp>
        <p:nvSpPr>
          <p:cNvPr id="22" name="Text Box 14">
            <a:extLst>
              <a:ext uri="{FF2B5EF4-FFF2-40B4-BE49-F238E27FC236}">
                <a16:creationId xmlns:a16="http://schemas.microsoft.com/office/drawing/2014/main" id="{85D7DD60-F4AA-AD34-A265-146B167D02FE}"/>
              </a:ext>
            </a:extLst>
          </p:cNvPr>
          <p:cNvSpPr txBox="1"/>
          <p:nvPr/>
        </p:nvSpPr>
        <p:spPr>
          <a:xfrm>
            <a:off x="6744025" y="3039617"/>
            <a:ext cx="21095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622518" y="3042080"/>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toilet</a:t>
            </a:r>
          </a:p>
        </p:txBody>
      </p:sp>
      <p:pic>
        <p:nvPicPr>
          <p:cNvPr id="24" name="Afbeelding 23">
            <a:extLst>
              <a:ext uri="{FF2B5EF4-FFF2-40B4-BE49-F238E27FC236}">
                <a16:creationId xmlns:a16="http://schemas.microsoft.com/office/drawing/2014/main" id="{1054FEEC-8F27-9589-C508-D4408CAD518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4193" y="4040281"/>
            <a:ext cx="1956128" cy="180756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4" name="Text Box 14">
            <a:extLst>
              <a:ext uri="{FF2B5EF4-FFF2-40B4-BE49-F238E27FC236}">
                <a16:creationId xmlns:a16="http://schemas.microsoft.com/office/drawing/2014/main" id="{B7594A3B-3117-84CE-C300-FB96E5ED269D}"/>
              </a:ext>
            </a:extLst>
          </p:cNvPr>
          <p:cNvSpPr txBox="1"/>
          <p:nvPr/>
        </p:nvSpPr>
        <p:spPr>
          <a:xfrm>
            <a:off x="672959" y="327576"/>
            <a:ext cx="3035361" cy="9006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97864" y="260648"/>
            <a:ext cx="3035361" cy="3160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roesten</a:t>
            </a:r>
            <a:endParaRPr lang="nl-NL" sz="4800" b="1">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3914943" y="352362"/>
            <a:ext cx="4278182" cy="9006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921012" y="332685"/>
            <a:ext cx="4349869" cy="3597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met een bruine, korrelige laag bedekt raken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04446" y="573325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10959"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37083" y="4149080"/>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31359" y="4869160"/>
            <a:ext cx="0" cy="86409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108190" y="4149080"/>
            <a:ext cx="0" cy="720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2344113" y="5815005"/>
            <a:ext cx="8585198"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Deze oude waterpomp is gaan </a:t>
            </a:r>
            <a:r>
              <a:rPr lang="nl-NL" sz="2400" i="1" u="sng">
                <a:solidFill>
                  <a:srgbClr val="387038"/>
                </a:solidFill>
                <a:latin typeface="Century Gothic" panose="020B0502020202020204" pitchFamily="34" charset="0"/>
                <a:ea typeface="Calibri"/>
                <a:cs typeface="Times New Roman"/>
              </a:rPr>
              <a:t>roesten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33" name="Afbeelding 32">
            <a:extLst>
              <a:ext uri="{FF2B5EF4-FFF2-40B4-BE49-F238E27FC236}">
                <a16:creationId xmlns:a16="http://schemas.microsoft.com/office/drawing/2014/main" id="{121F0FC5-BC6E-CE7F-E1E9-D008D22B3E8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67468" y="3576962"/>
            <a:ext cx="1376645" cy="2009775"/>
          </a:xfrm>
          <a:prstGeom prst="rect">
            <a:avLst/>
          </a:prstGeom>
        </p:spPr>
      </p:pic>
      <p:pic>
        <p:nvPicPr>
          <p:cNvPr id="36" name="Afbeelding 35">
            <a:extLst>
              <a:ext uri="{FF2B5EF4-FFF2-40B4-BE49-F238E27FC236}">
                <a16:creationId xmlns:a16="http://schemas.microsoft.com/office/drawing/2014/main" id="{4B747B16-9C58-AB0C-4125-7A7D3423849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971251" y="2664011"/>
            <a:ext cx="1376646" cy="2009775"/>
          </a:xfrm>
          <a:prstGeom prst="rect">
            <a:avLst/>
          </a:prstGeom>
        </p:spPr>
      </p:pic>
      <p:pic>
        <p:nvPicPr>
          <p:cNvPr id="39" name="Afbeelding 38">
            <a:extLst>
              <a:ext uri="{FF2B5EF4-FFF2-40B4-BE49-F238E27FC236}">
                <a16:creationId xmlns:a16="http://schemas.microsoft.com/office/drawing/2014/main" id="{5C9368B9-6F43-4463-B837-4A4373CC56D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30545" y="1992786"/>
            <a:ext cx="1390804" cy="2009775"/>
          </a:xfrm>
          <a:prstGeom prst="rect">
            <a:avLst/>
          </a:prstGeom>
        </p:spPr>
      </p:pic>
      <p:sp>
        <p:nvSpPr>
          <p:cNvPr id="40" name="Rechteraccolade 39">
            <a:extLst>
              <a:ext uri="{FF2B5EF4-FFF2-40B4-BE49-F238E27FC236}">
                <a16:creationId xmlns:a16="http://schemas.microsoft.com/office/drawing/2014/main" id="{22816A2F-20FB-D1F7-A235-BFDB9154BA40}"/>
              </a:ext>
            </a:extLst>
          </p:cNvPr>
          <p:cNvSpPr/>
          <p:nvPr/>
        </p:nvSpPr>
        <p:spPr>
          <a:xfrm rot="15402559">
            <a:off x="3412301" y="-1848257"/>
            <a:ext cx="1490700" cy="7906655"/>
          </a:xfrm>
          <a:prstGeom prst="rightBrace">
            <a:avLst>
              <a:gd name="adj1" fmla="val 62186"/>
              <a:gd name="adj2" fmla="val 305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17929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eerst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8540" y="4071691"/>
            <a:ext cx="271544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vervolgens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tenslotte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685385" y="4966031"/>
            <a:ext cx="1773230"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766887" y="505380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daarna</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927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haal je het gruis uit water, </a:t>
            </a:r>
            <a:r>
              <a:rPr lang="nl-NL" sz="2400" i="1" u="sng">
                <a:solidFill>
                  <a:srgbClr val="387038"/>
                </a:solidFill>
                <a:latin typeface="Century Gothic" panose="020B0502020202020204" pitchFamily="34" charset="0"/>
                <a:ea typeface="Calibri"/>
                <a:cs typeface="Times New Roman"/>
              </a:rPr>
              <a:t>vervolgens</a:t>
            </a:r>
            <a:r>
              <a:rPr lang="nl-NL" sz="2400" i="1">
                <a:solidFill>
                  <a:srgbClr val="387038"/>
                </a:solidFill>
                <a:latin typeface="Century Gothic" panose="020B0502020202020204" pitchFamily="34" charset="0"/>
                <a:ea typeface="Calibri"/>
                <a:cs typeface="Times New Roman"/>
              </a:rPr>
              <a:t> moet je het water verhitten. Tenslotte kun je het water drinken. </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5B5BB2E4-8524-DC60-C2F3-8BA74F876E0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6288" y="1373533"/>
            <a:ext cx="2825552" cy="2825552"/>
          </a:xfrm>
          <a:prstGeom prst="rect">
            <a:avLst/>
          </a:prstGeom>
        </p:spPr>
      </p:pic>
      <p:pic>
        <p:nvPicPr>
          <p:cNvPr id="10" name="Afbeelding 9" descr="Afbeelding met tekening, schets, illustratie, clipart&#10;&#10;Door AI gegenereerde inhoud is mogelijk onjuist.">
            <a:extLst>
              <a:ext uri="{FF2B5EF4-FFF2-40B4-BE49-F238E27FC236}">
                <a16:creationId xmlns:a16="http://schemas.microsoft.com/office/drawing/2014/main" id="{9333D994-2316-9022-0634-E22ADEA73A89}"/>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41400" y="2341910"/>
            <a:ext cx="2825552" cy="2261247"/>
          </a:xfrm>
          <a:prstGeom prst="rect">
            <a:avLst/>
          </a:prstGeom>
        </p:spPr>
      </p:pic>
      <p:pic>
        <p:nvPicPr>
          <p:cNvPr id="24" name="Afbeelding 23">
            <a:extLst>
              <a:ext uri="{FF2B5EF4-FFF2-40B4-BE49-F238E27FC236}">
                <a16:creationId xmlns:a16="http://schemas.microsoft.com/office/drawing/2014/main" id="{FF76E8FD-F516-B286-338E-81C832CA87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7922" y="1653811"/>
            <a:ext cx="2210568" cy="1784193"/>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9" y="4721814"/>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5092" y="4730570"/>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het zand</a:t>
            </a:r>
            <a:endParaRPr lang="nl-NL" sz="28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2530038" y="4947972"/>
            <a:ext cx="1992013" cy="7132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595212" y="4919661"/>
            <a:ext cx="2170192" cy="3817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de kleine stukjes steen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48475"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In vies water kan </a:t>
            </a:r>
            <a:r>
              <a:rPr lang="nl-NL" sz="2400" i="1" u="sng">
                <a:solidFill>
                  <a:srgbClr val="387038"/>
                </a:solidFill>
                <a:effectLst/>
                <a:latin typeface="Century Gothic" panose="020B0502020202020204" pitchFamily="34" charset="0"/>
                <a:ea typeface="Calibri"/>
                <a:cs typeface="Times New Roman"/>
              </a:rPr>
              <a:t>gruis</a:t>
            </a:r>
            <a:r>
              <a:rPr lang="nl-NL" sz="2400" i="1">
                <a:solidFill>
                  <a:srgbClr val="387038"/>
                </a:solidFill>
                <a:effectLst/>
                <a:latin typeface="Century Gothic" panose="020B0502020202020204" pitchFamily="34" charset="0"/>
                <a:ea typeface="Calibri"/>
                <a:cs typeface="Times New Roman"/>
              </a:rPr>
              <a:t> zitten.</a:t>
            </a:r>
            <a:endParaRPr lang="nl-NL" sz="240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2448475" y="4869160"/>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7BD39DB3-7B7B-7C74-BD86-16F9D89EED57}"/>
              </a:ext>
            </a:extLst>
          </p:cNvPr>
          <p:cNvSpPr txBox="1"/>
          <p:nvPr/>
        </p:nvSpPr>
        <p:spPr>
          <a:xfrm>
            <a:off x="2513649" y="4226353"/>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6220B62E-70F5-3E88-1B39-342F7F2D6938}"/>
              </a:ext>
            </a:extLst>
          </p:cNvPr>
          <p:cNvSpPr txBox="1">
            <a:spLocks noChangeArrowheads="1"/>
          </p:cNvSpPr>
          <p:nvPr/>
        </p:nvSpPr>
        <p:spPr bwMode="auto">
          <a:xfrm>
            <a:off x="2595212" y="4235109"/>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het gruis</a:t>
            </a:r>
            <a:endParaRPr lang="nl-NL" sz="2800">
              <a:effectLst/>
              <a:latin typeface="Century Gothic" panose="020B0502020202020204" pitchFamily="34" charset="0"/>
              <a:ea typeface="Calibri"/>
              <a:cs typeface="Times New Roman"/>
            </a:endParaRPr>
          </a:p>
        </p:txBody>
      </p: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621951" y="436557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a:off x="4621951" y="4365577"/>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id="{57AD17FE-E319-7257-5CCD-9CEB12A2C309}"/>
              </a:ext>
            </a:extLst>
          </p:cNvPr>
          <p:cNvSpPr txBox="1"/>
          <p:nvPr/>
        </p:nvSpPr>
        <p:spPr>
          <a:xfrm>
            <a:off x="4687125" y="3722770"/>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2" name="Tekstvak 2">
            <a:extLst>
              <a:ext uri="{FF2B5EF4-FFF2-40B4-BE49-F238E27FC236}">
                <a16:creationId xmlns:a16="http://schemas.microsoft.com/office/drawing/2014/main" id="{156D1396-A69D-4256-D25B-7D3075DC5710}"/>
              </a:ext>
            </a:extLst>
          </p:cNvPr>
          <p:cNvSpPr txBox="1">
            <a:spLocks noChangeArrowheads="1"/>
          </p:cNvSpPr>
          <p:nvPr/>
        </p:nvSpPr>
        <p:spPr bwMode="auto">
          <a:xfrm>
            <a:off x="4730532" y="3731527"/>
            <a:ext cx="197317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de kiezels</a:t>
            </a:r>
            <a:endParaRPr lang="nl-NL" sz="2800">
              <a:effectLst/>
              <a:latin typeface="Century Gothic" panose="020B0502020202020204" pitchFamily="34" charset="0"/>
              <a:ea typeface="Calibri"/>
              <a:cs typeface="Times New Roman"/>
            </a:endParaRPr>
          </a:p>
        </p:txBody>
      </p: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6812071" y="384874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6812071" y="3848743"/>
            <a:ext cx="215241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5" name="Text Box 14">
            <a:extLst>
              <a:ext uri="{FF2B5EF4-FFF2-40B4-BE49-F238E27FC236}">
                <a16:creationId xmlns:a16="http://schemas.microsoft.com/office/drawing/2014/main" id="{200AE674-99B7-3A51-8582-11316D42F13D}"/>
              </a:ext>
            </a:extLst>
          </p:cNvPr>
          <p:cNvSpPr txBox="1"/>
          <p:nvPr/>
        </p:nvSpPr>
        <p:spPr>
          <a:xfrm>
            <a:off x="6877245" y="3205936"/>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6" name="Tekstvak 2">
            <a:extLst>
              <a:ext uri="{FF2B5EF4-FFF2-40B4-BE49-F238E27FC236}">
                <a16:creationId xmlns:a16="http://schemas.microsoft.com/office/drawing/2014/main" id="{43BFD671-1DBF-1A59-D1C9-151BD4568299}"/>
              </a:ext>
            </a:extLst>
          </p:cNvPr>
          <p:cNvSpPr txBox="1">
            <a:spLocks noChangeArrowheads="1"/>
          </p:cNvSpPr>
          <p:nvPr/>
        </p:nvSpPr>
        <p:spPr bwMode="auto">
          <a:xfrm>
            <a:off x="6958808" y="3214692"/>
            <a:ext cx="200568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de keien</a:t>
            </a:r>
            <a:endParaRPr lang="nl-NL" sz="2800">
              <a:effectLst/>
              <a:latin typeface="Century Gothic" panose="020B0502020202020204" pitchFamily="34" charset="0"/>
              <a:ea typeface="Calibri"/>
              <a:cs typeface="Times New Roman"/>
            </a:endParaRPr>
          </a:p>
        </p:txBody>
      </p:sp>
      <p:pic>
        <p:nvPicPr>
          <p:cNvPr id="13" name="Afbeelding 12" descr="Afbeelding met gravel, Keitje, grond, buitenshuis&#10;&#10;Automatisch gegenereerde beschrijving">
            <a:extLst>
              <a:ext uri="{FF2B5EF4-FFF2-40B4-BE49-F238E27FC236}">
                <a16:creationId xmlns:a16="http://schemas.microsoft.com/office/drawing/2014/main" id="{036C3CA8-C262-E513-AF6A-649009AEB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7125" y="2304459"/>
            <a:ext cx="1974186" cy="1318756"/>
          </a:xfrm>
          <a:prstGeom prst="rect">
            <a:avLst/>
          </a:prstGeom>
        </p:spPr>
      </p:pic>
      <p:pic>
        <p:nvPicPr>
          <p:cNvPr id="15" name="Afbeelding 14" descr="Afbeelding met zaad, Noten en zaden, Consumptiegraan, persoon&#10;&#10;Automatisch gegenereerde beschrijving">
            <a:extLst>
              <a:ext uri="{FF2B5EF4-FFF2-40B4-BE49-F238E27FC236}">
                <a16:creationId xmlns:a16="http://schemas.microsoft.com/office/drawing/2014/main" id="{D3B34250-AC53-4134-1CBB-4C8DDA7D5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4576" y="2679893"/>
            <a:ext cx="1943343" cy="1426414"/>
          </a:xfrm>
          <a:prstGeom prst="rect">
            <a:avLst/>
          </a:prstGeom>
        </p:spPr>
      </p:pic>
      <p:pic>
        <p:nvPicPr>
          <p:cNvPr id="22" name="Afbeelding 21" descr="Afbeelding met Keitje, gravel, grond, buitenshuis&#10;&#10;Automatisch gegenereerde beschrijving">
            <a:extLst>
              <a:ext uri="{FF2B5EF4-FFF2-40B4-BE49-F238E27FC236}">
                <a16:creationId xmlns:a16="http://schemas.microsoft.com/office/drawing/2014/main" id="{30E65177-B773-F23C-6A9F-96502B1BC0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6344" y="1844824"/>
            <a:ext cx="1956920" cy="1247719"/>
          </a:xfrm>
          <a:prstGeom prst="rect">
            <a:avLst/>
          </a:prstGeom>
        </p:spPr>
      </p:pic>
      <p:pic>
        <p:nvPicPr>
          <p:cNvPr id="24" name="Afbeelding 23" descr="Afbeelding met Beige, duin, natuur, zand&#10;&#10;Automatisch gegenereerde beschrijving">
            <a:extLst>
              <a:ext uri="{FF2B5EF4-FFF2-40B4-BE49-F238E27FC236}">
                <a16:creationId xmlns:a16="http://schemas.microsoft.com/office/drawing/2014/main" id="{56EB3560-AFB3-076A-0FFA-6C756048F3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592" y="3708290"/>
            <a:ext cx="2017575" cy="959028"/>
          </a:xfrm>
          <a:prstGeom prst="rect">
            <a:avLst/>
          </a:prstGeom>
        </p:spPr>
      </p:pic>
    </p:spTree>
    <p:extLst>
      <p:ext uri="{BB962C8B-B14F-4D97-AF65-F5344CB8AC3E}">
        <p14:creationId xmlns:p14="http://schemas.microsoft.com/office/powerpoint/2010/main" val="93336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07134" y="1876067"/>
            <a:ext cx="35013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107134" y="1884671"/>
            <a:ext cx="344758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onderweg zijn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05772" y="1499847"/>
            <a:ext cx="29341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8318" y="1514795"/>
            <a:ext cx="322215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bagage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421949" y="5542492"/>
            <a:ext cx="271579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339684" y="5582964"/>
            <a:ext cx="29318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verblijven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041836" y="2560143"/>
            <a:ext cx="993833" cy="51627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1986869" y="2198439"/>
            <a:ext cx="1121464" cy="8779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392743" y="3090935"/>
            <a:ext cx="36729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334729" y="3037539"/>
            <a:ext cx="380301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trekken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392743" y="3973643"/>
            <a:ext cx="367298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377540" y="3988159"/>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reizen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H="1" flipV="1">
            <a:off x="4229236" y="4527654"/>
            <a:ext cx="1134852" cy="10003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buitenshuis, grond, hemel, persoon&#10;&#10;Door AI gegenereerde inhoud is mogelijk onjuist.">
            <a:extLst>
              <a:ext uri="{FF2B5EF4-FFF2-40B4-BE49-F238E27FC236}">
                <a16:creationId xmlns:a16="http://schemas.microsoft.com/office/drawing/2014/main" id="{05BE6C9B-41E9-6AC1-4B87-DBAFF05FA0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94" y="2957504"/>
            <a:ext cx="1640611" cy="1640611"/>
          </a:xfrm>
          <a:prstGeom prst="rect">
            <a:avLst/>
          </a:prstGeom>
        </p:spPr>
      </p:pic>
      <p:pic>
        <p:nvPicPr>
          <p:cNvPr id="28" name="Afbeelding 27" descr="Afbeelding met buitenshuis, hemel, grond, wolk&#10;&#10;Door AI gegenereerde inhoud is mogelijk onjuist.">
            <a:extLst>
              <a:ext uri="{FF2B5EF4-FFF2-40B4-BE49-F238E27FC236}">
                <a16:creationId xmlns:a16="http://schemas.microsoft.com/office/drawing/2014/main" id="{39D62882-FD37-7BCA-3F49-64A8782A87F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29992" y="476671"/>
            <a:ext cx="1804282" cy="1372237"/>
          </a:xfrm>
          <a:prstGeom prst="rect">
            <a:avLst/>
          </a:prstGeom>
        </p:spPr>
      </p:pic>
      <p:pic>
        <p:nvPicPr>
          <p:cNvPr id="32" name="Afbeelding 31" descr="Afbeelding met grond, persoon, buitenshuis, vloer&#10;&#10;Door AI gegenereerde inhoud is mogelijk onjuist.">
            <a:extLst>
              <a:ext uri="{FF2B5EF4-FFF2-40B4-BE49-F238E27FC236}">
                <a16:creationId xmlns:a16="http://schemas.microsoft.com/office/drawing/2014/main" id="{35509700-32CD-8FC9-04CD-5F0D3CA87E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772" y="432281"/>
            <a:ext cx="1529097" cy="1021437"/>
          </a:xfrm>
          <a:prstGeom prst="rect">
            <a:avLst/>
          </a:prstGeom>
        </p:spPr>
      </p:pic>
      <p:pic>
        <p:nvPicPr>
          <p:cNvPr id="35" name="Afbeelding 34" descr="Afbeelding met accessoire, houder, Bagage en tassen, koffer&#10;&#10;Door AI gegenereerde inhoud is mogelijk onjuist.">
            <a:extLst>
              <a:ext uri="{FF2B5EF4-FFF2-40B4-BE49-F238E27FC236}">
                <a16:creationId xmlns:a16="http://schemas.microsoft.com/office/drawing/2014/main" id="{BC491984-6ECC-CEE8-9CC2-B2E2E4382936}"/>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863816" y="190334"/>
            <a:ext cx="1945663" cy="1470921"/>
          </a:xfrm>
          <a:prstGeom prst="rect">
            <a:avLst/>
          </a:prstGeom>
        </p:spPr>
      </p:pic>
      <p:pic>
        <p:nvPicPr>
          <p:cNvPr id="37" name="Afbeelding 36" descr="Afbeelding met buitenshuis, hemel, boom, wolk&#10;&#10;Door AI gegenereerde inhoud is mogelijk onjuist.">
            <a:extLst>
              <a:ext uri="{FF2B5EF4-FFF2-40B4-BE49-F238E27FC236}">
                <a16:creationId xmlns:a16="http://schemas.microsoft.com/office/drawing/2014/main" id="{94362AD9-704D-1BC2-86CF-3E0B12C45E0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1756" y="522689"/>
            <a:ext cx="2098873" cy="1276115"/>
          </a:xfrm>
          <a:prstGeom prst="rect">
            <a:avLst/>
          </a:prstGeom>
        </p:spPr>
      </p:pic>
      <p:pic>
        <p:nvPicPr>
          <p:cNvPr id="41" name="Afbeelding 40" descr="Afbeelding met buitenshuis, tent, persoon, gras&#10;&#10;Door AI gegenereerde inhoud is mogelijk onjuist.">
            <a:extLst>
              <a:ext uri="{FF2B5EF4-FFF2-40B4-BE49-F238E27FC236}">
                <a16:creationId xmlns:a16="http://schemas.microsoft.com/office/drawing/2014/main" id="{691EDAA9-C86E-89ED-4C13-87B2DF6E275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65970" y="4632594"/>
            <a:ext cx="2482826" cy="1593974"/>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7BBBBE2-E4C2-7F06-89CB-9DAA67FABC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856" y="3068960"/>
            <a:ext cx="5084057" cy="2859782"/>
          </a:xfrm>
          <a:prstGeom prst="rect">
            <a:avLst/>
          </a:prstGeom>
        </p:spPr>
      </p:pic>
      <p:pic>
        <p:nvPicPr>
          <p:cNvPr id="7" name="Afbeelding 6">
            <a:extLst>
              <a:ext uri="{FF2B5EF4-FFF2-40B4-BE49-F238E27FC236}">
                <a16:creationId xmlns:a16="http://schemas.microsoft.com/office/drawing/2014/main" id="{81CCC4CA-3291-5186-69BE-61B3A65C051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2055" y="620688"/>
            <a:ext cx="5377578" cy="3043912"/>
          </a:xfrm>
          <a:prstGeom prst="rect">
            <a:avLst/>
          </a:prstGeom>
        </p:spPr>
      </p:pic>
    </p:spTree>
    <p:extLst>
      <p:ext uri="{BB962C8B-B14F-4D97-AF65-F5344CB8AC3E}">
        <p14:creationId xmlns:p14="http://schemas.microsoft.com/office/powerpoint/2010/main" val="232475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schaars</a:t>
            </a:r>
          </a:p>
        </p:txBody>
      </p:sp>
      <p:pic>
        <p:nvPicPr>
          <p:cNvPr id="3" name="Afbeelding 2" descr="Afbeelding met buitenshuis, grond, hemel, zand&#10;&#10;Door AI gegenereerde inhoud is mogelijk onjuist.">
            <a:extLst>
              <a:ext uri="{FF2B5EF4-FFF2-40B4-BE49-F238E27FC236}">
                <a16:creationId xmlns:a16="http://schemas.microsoft.com/office/drawing/2014/main" id="{98FCF4A8-CCFF-FD50-4658-4469B67B49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1412776"/>
            <a:ext cx="7776864" cy="51845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trekken</a:t>
            </a:r>
          </a:p>
        </p:txBody>
      </p:sp>
      <p:pic>
        <p:nvPicPr>
          <p:cNvPr id="3" name="Afbeelding 2" descr="Afbeelding met buitenshuis, grond, hemel, persoon&#10;&#10;Door AI gegenereerde inhoud is mogelijk onjuist.">
            <a:extLst>
              <a:ext uri="{FF2B5EF4-FFF2-40B4-BE49-F238E27FC236}">
                <a16:creationId xmlns:a16="http://schemas.microsoft.com/office/drawing/2014/main" id="{36F12B58-BB5C-37D5-41AB-441B94D4A2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1334661"/>
            <a:ext cx="5028760" cy="502876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roesten</a:t>
            </a:r>
          </a:p>
        </p:txBody>
      </p:sp>
      <p:pic>
        <p:nvPicPr>
          <p:cNvPr id="4" name="Afbeelding 3">
            <a:extLst>
              <a:ext uri="{FF2B5EF4-FFF2-40B4-BE49-F238E27FC236}">
                <a16:creationId xmlns:a16="http://schemas.microsoft.com/office/drawing/2014/main" id="{126704C6-61BE-351A-56A3-3DC144DE1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1319418"/>
            <a:ext cx="4618262" cy="3695927"/>
          </a:xfrm>
          <a:prstGeom prst="rect">
            <a:avLst/>
          </a:prstGeom>
        </p:spPr>
      </p:pic>
      <p:pic>
        <p:nvPicPr>
          <p:cNvPr id="10" name="Afbeelding 9">
            <a:extLst>
              <a:ext uri="{FF2B5EF4-FFF2-40B4-BE49-F238E27FC236}">
                <a16:creationId xmlns:a16="http://schemas.microsoft.com/office/drawing/2014/main" id="{E1F3B59E-BD34-D489-AF85-46BC3604B84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5536" y="5070184"/>
            <a:ext cx="7212877" cy="174311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2656B-F884-4FB9-DF4C-489C8792002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44092711-C7C2-D630-1133-144C94EA379A}"/>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gewild</a:t>
            </a:r>
          </a:p>
        </p:txBody>
      </p:sp>
      <p:grpSp>
        <p:nvGrpSpPr>
          <p:cNvPr id="9" name="Groep 8">
            <a:extLst>
              <a:ext uri="{FF2B5EF4-FFF2-40B4-BE49-F238E27FC236}">
                <a16:creationId xmlns:a16="http://schemas.microsoft.com/office/drawing/2014/main" id="{52A2F80A-2D79-561D-C75C-A5CA9A0B33D3}"/>
              </a:ext>
            </a:extLst>
          </p:cNvPr>
          <p:cNvGrpSpPr/>
          <p:nvPr/>
        </p:nvGrpSpPr>
        <p:grpSpPr>
          <a:xfrm>
            <a:off x="935596" y="413792"/>
            <a:ext cx="7740860" cy="7376269"/>
            <a:chOff x="935596" y="413792"/>
            <a:chExt cx="7740860" cy="7376269"/>
          </a:xfrm>
        </p:grpSpPr>
        <p:pic>
          <p:nvPicPr>
            <p:cNvPr id="3" name="Afbeelding 2" descr="Afbeelding met Menselijk gezicht, kleding, persoon, glimlach&#10;&#10;Door AI gegenereerde inhoud is mogelijk onjuist.">
              <a:extLst>
                <a:ext uri="{FF2B5EF4-FFF2-40B4-BE49-F238E27FC236}">
                  <a16:creationId xmlns:a16="http://schemas.microsoft.com/office/drawing/2014/main" id="{CB7DEAF7-E195-1E37-FECE-A2C432C31089}"/>
                </a:ext>
              </a:extLst>
            </p:cNvPr>
            <p:cNvPicPr>
              <a:picLocks noChangeAspect="1"/>
            </p:cNvPicPr>
            <p:nvPr/>
          </p:nvPicPr>
          <p:blipFill>
            <a:blip r:embed="rId3" cstate="screen">
              <a:clrChange>
                <a:clrFrom>
                  <a:srgbClr val="E44945"/>
                </a:clrFrom>
                <a:clrTo>
                  <a:srgbClr val="E44945">
                    <a:alpha val="0"/>
                  </a:srgbClr>
                </a:clrTo>
              </a:clrChange>
              <a:extLst>
                <a:ext uri="{28A0092B-C50C-407E-A947-70E740481C1C}">
                  <a14:useLocalDpi xmlns:a14="http://schemas.microsoft.com/office/drawing/2010/main"/>
                </a:ext>
              </a:extLst>
            </a:blip>
            <a:srcRect/>
            <a:stretch>
              <a:fillRect/>
            </a:stretch>
          </p:blipFill>
          <p:spPr>
            <a:xfrm>
              <a:off x="935596" y="3429000"/>
              <a:ext cx="3384376" cy="4361061"/>
            </a:xfrm>
            <a:prstGeom prst="rect">
              <a:avLst/>
            </a:prstGeom>
          </p:spPr>
        </p:pic>
        <p:pic>
          <p:nvPicPr>
            <p:cNvPr id="10" name="Afbeelding 9" descr="Afbeelding met Transparant materiaal, vloeistof, drinken, Drinkgerei&#10;&#10;Door AI gegenereerde inhoud is mogelijk onjuist.">
              <a:extLst>
                <a:ext uri="{FF2B5EF4-FFF2-40B4-BE49-F238E27FC236}">
                  <a16:creationId xmlns:a16="http://schemas.microsoft.com/office/drawing/2014/main" id="{38366D6B-63C8-CD0F-C2CC-443CDAD7B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5000" y="803572"/>
              <a:ext cx="3044952" cy="3048000"/>
            </a:xfrm>
            <a:prstGeom prst="rect">
              <a:avLst/>
            </a:prstGeom>
          </p:spPr>
        </p:pic>
        <p:sp>
          <p:nvSpPr>
            <p:cNvPr id="11" name="Gedachtewolkje: wolk 10">
              <a:extLst>
                <a:ext uri="{FF2B5EF4-FFF2-40B4-BE49-F238E27FC236}">
                  <a16:creationId xmlns:a16="http://schemas.microsoft.com/office/drawing/2014/main" id="{AB00535D-BA2A-37BD-8519-A4BE13745A47}"/>
                </a:ext>
              </a:extLst>
            </p:cNvPr>
            <p:cNvSpPr/>
            <p:nvPr/>
          </p:nvSpPr>
          <p:spPr>
            <a:xfrm>
              <a:off x="3635896" y="413792"/>
              <a:ext cx="5040560" cy="3591272"/>
            </a:xfrm>
            <a:prstGeom prst="cloudCallout">
              <a:avLst>
                <a:gd name="adj1" fmla="val -53113"/>
                <a:gd name="adj2" fmla="val 554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Hart 11">
              <a:extLst>
                <a:ext uri="{FF2B5EF4-FFF2-40B4-BE49-F238E27FC236}">
                  <a16:creationId xmlns:a16="http://schemas.microsoft.com/office/drawing/2014/main" id="{F28266B6-4FCF-052E-0CC6-FC86E5CF48E7}"/>
                </a:ext>
              </a:extLst>
            </p:cNvPr>
            <p:cNvSpPr/>
            <p:nvPr/>
          </p:nvSpPr>
          <p:spPr>
            <a:xfrm>
              <a:off x="3098496" y="3140968"/>
              <a:ext cx="576064" cy="576064"/>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2068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gruis</a:t>
            </a:r>
          </a:p>
        </p:txBody>
      </p:sp>
      <p:pic>
        <p:nvPicPr>
          <p:cNvPr id="3" name="Afbeelding 2">
            <a:extLst>
              <a:ext uri="{FF2B5EF4-FFF2-40B4-BE49-F238E27FC236}">
                <a16:creationId xmlns:a16="http://schemas.microsoft.com/office/drawing/2014/main" id="{CCD5FC63-19B7-34C7-BEBD-0DF255056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1226143"/>
            <a:ext cx="4187957" cy="3140968"/>
          </a:xfrm>
          <a:prstGeom prst="rect">
            <a:avLst/>
          </a:prstGeom>
        </p:spPr>
      </p:pic>
      <p:pic>
        <p:nvPicPr>
          <p:cNvPr id="4" name="Afbeelding 3" descr="Afbeelding met zaad, Noten en zaden, Consumptiegraan, persoon&#10;&#10;Automatisch gegenereerde beschrijving">
            <a:extLst>
              <a:ext uri="{FF2B5EF4-FFF2-40B4-BE49-F238E27FC236}">
                <a16:creationId xmlns:a16="http://schemas.microsoft.com/office/drawing/2014/main" id="{D111DCFC-0F75-7A66-59F2-1715FB080C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4" y="3284984"/>
            <a:ext cx="3960004" cy="290664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BB20254-3243-4067-2991-C22A805BF19B}"/>
              </a:ext>
            </a:extLst>
          </p:cNvPr>
          <p:cNvSpPr/>
          <p:nvPr/>
        </p:nvSpPr>
        <p:spPr>
          <a:xfrm>
            <a:off x="5108724" y="2972172"/>
            <a:ext cx="3024336" cy="28255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vervolgens</a:t>
            </a:r>
          </a:p>
        </p:txBody>
      </p:sp>
      <p:cxnSp>
        <p:nvCxnSpPr>
          <p:cNvPr id="3" name="Rechte verbindingslijn met pijl 2">
            <a:extLst>
              <a:ext uri="{FF2B5EF4-FFF2-40B4-BE49-F238E27FC236}">
                <a16:creationId xmlns:a16="http://schemas.microsoft.com/office/drawing/2014/main" id="{0AB5B096-B274-CC47-D66B-E526D705E059}"/>
              </a:ext>
            </a:extLst>
          </p:cNvPr>
          <p:cNvCxnSpPr>
            <a:cxnSpLocks/>
          </p:cNvCxnSpPr>
          <p:nvPr/>
        </p:nvCxnSpPr>
        <p:spPr>
          <a:xfrm>
            <a:off x="3491880" y="1226143"/>
            <a:ext cx="1512168" cy="16561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9ED68004-24C2-C014-FB6E-35BF89CAAE8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69340" y="2968623"/>
            <a:ext cx="2825552" cy="2825552"/>
          </a:xfrm>
          <a:prstGeom prst="rect">
            <a:avLst/>
          </a:prstGeom>
        </p:spPr>
      </p:pic>
      <p:sp>
        <p:nvSpPr>
          <p:cNvPr id="9" name="Rechthoek 8">
            <a:extLst>
              <a:ext uri="{FF2B5EF4-FFF2-40B4-BE49-F238E27FC236}">
                <a16:creationId xmlns:a16="http://schemas.microsoft.com/office/drawing/2014/main" id="{7CEB47FE-7553-B990-1FD4-10867CBF5EA3}"/>
              </a:ext>
            </a:extLst>
          </p:cNvPr>
          <p:cNvSpPr/>
          <p:nvPr/>
        </p:nvSpPr>
        <p:spPr>
          <a:xfrm>
            <a:off x="827584" y="2996952"/>
            <a:ext cx="3024336" cy="28255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24E4EC5-6C63-616C-5F1E-B73E6756E04A}"/>
              </a:ext>
            </a:extLst>
          </p:cNvPr>
          <p:cNvSpPr txBox="1"/>
          <p:nvPr/>
        </p:nvSpPr>
        <p:spPr>
          <a:xfrm>
            <a:off x="5237516" y="2946795"/>
            <a:ext cx="1008112" cy="830997"/>
          </a:xfrm>
          <a:prstGeom prst="rect">
            <a:avLst/>
          </a:prstGeom>
          <a:noFill/>
        </p:spPr>
        <p:txBody>
          <a:bodyPr wrap="square" rtlCol="0">
            <a:spAutoFit/>
          </a:bodyPr>
          <a:lstStyle/>
          <a:p>
            <a:r>
              <a:rPr lang="nl-NL" sz="4800"/>
              <a:t>2</a:t>
            </a:r>
          </a:p>
        </p:txBody>
      </p:sp>
      <p:sp>
        <p:nvSpPr>
          <p:cNvPr id="12" name="Tekstvak 11">
            <a:extLst>
              <a:ext uri="{FF2B5EF4-FFF2-40B4-BE49-F238E27FC236}">
                <a16:creationId xmlns:a16="http://schemas.microsoft.com/office/drawing/2014/main" id="{49BD7888-51B9-9F7E-C6FD-097E95D0DBD4}"/>
              </a:ext>
            </a:extLst>
          </p:cNvPr>
          <p:cNvSpPr txBox="1"/>
          <p:nvPr/>
        </p:nvSpPr>
        <p:spPr>
          <a:xfrm>
            <a:off x="827584" y="2924967"/>
            <a:ext cx="1008112" cy="830997"/>
          </a:xfrm>
          <a:prstGeom prst="rect">
            <a:avLst/>
          </a:prstGeom>
          <a:noFill/>
        </p:spPr>
        <p:txBody>
          <a:bodyPr wrap="square" rtlCol="0">
            <a:spAutoFit/>
          </a:bodyPr>
          <a:lstStyle/>
          <a:p>
            <a:r>
              <a:rPr lang="nl-NL" sz="4800"/>
              <a:t>1</a:t>
            </a:r>
          </a:p>
        </p:txBody>
      </p:sp>
      <p:pic>
        <p:nvPicPr>
          <p:cNvPr id="14" name="Afbeelding 13" descr="Afbeelding met tekening, schets, illustratie, clipart&#10;&#10;Door AI gegenereerde inhoud is mogelijk onjuist.">
            <a:extLst>
              <a:ext uri="{FF2B5EF4-FFF2-40B4-BE49-F238E27FC236}">
                <a16:creationId xmlns:a16="http://schemas.microsoft.com/office/drawing/2014/main" id="{75114D7D-9991-13F9-984F-824923D8252C}"/>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8305" y="3023929"/>
            <a:ext cx="3496972" cy="2798575"/>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Diavoorstelling (4:3)</PresentationFormat>
  <Paragraphs>265</Paragraphs>
  <Slides>24</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2026-05-19T08:55:26Z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