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480" r:id="rId7"/>
    <p:sldId id="1481" r:id="rId8"/>
    <p:sldId id="1475" r:id="rId9"/>
    <p:sldId id="1483" r:id="rId10"/>
    <p:sldId id="1482" r:id="rId11"/>
    <p:sldId id="1476" r:id="rId12"/>
    <p:sldId id="1479" r:id="rId13"/>
    <p:sldId id="1478" r:id="rId14"/>
    <p:sldId id="1477" r:id="rId15"/>
    <p:sldId id="1460" r:id="rId16"/>
    <p:sldId id="934" r:id="rId17"/>
    <p:sldId id="1511" r:id="rId18"/>
    <p:sldId id="1530" r:id="rId19"/>
    <p:sldId id="1531" r:id="rId20"/>
    <p:sldId id="1532" r:id="rId21"/>
    <p:sldId id="1537" r:id="rId22"/>
    <p:sldId id="1539" r:id="rId23"/>
    <p:sldId id="1519" r:id="rId24"/>
    <p:sldId id="1512" r:id="rId25"/>
    <p:sldId id="1536" r:id="rId26"/>
    <p:sldId id="1515" r:id="rId27"/>
    <p:sldId id="1540"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0"/>
            <p14:sldId id="1481"/>
            <p14:sldId id="1475"/>
            <p14:sldId id="1483"/>
            <p14:sldId id="1482"/>
            <p14:sldId id="1476"/>
            <p14:sldId id="1479"/>
            <p14:sldId id="1478"/>
            <p14:sldId id="1477"/>
            <p14:sldId id="1460"/>
            <p14:sldId id="934"/>
            <p14:sldId id="1511"/>
            <p14:sldId id="1530"/>
            <p14:sldId id="1531"/>
            <p14:sldId id="1532"/>
            <p14:sldId id="1537"/>
            <p14:sldId id="1539"/>
            <p14:sldId id="1519"/>
            <p14:sldId id="1512"/>
            <p14:sldId id="1536"/>
            <p14:sldId id="1515"/>
            <p14:sldId id="15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2B888-C152-4D31-B41E-EE0BD993C762}" v="802" dt="2026-05-12T08:29:15.787"/>
    <p1510:client id="{D5831A28-02A2-442F-B17F-0B47AE75B9A6}" v="566" dt="2026-05-12T08:22:15.178"/>
    <p1510:client id="{E689567F-34E0-458E-AFD0-B6CC4CA1B05D}" v="2229" dt="2026-05-12T09:38:51.1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46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Das, Gerarda" userId="dec061bf-56a5-47a0-b9f3-f749fe418ae6" providerId="ADAL" clId="{07ABAE78-42CB-4F5F-86C6-09ED37205619}"/>
    <pc:docChg chg="custSel delSld modSld modSection">
      <pc:chgData name="Das, Gerarda" userId="dec061bf-56a5-47a0-b9f3-f749fe418ae6" providerId="ADAL" clId="{07ABAE78-42CB-4F5F-86C6-09ED37205619}" dt="2026-05-12T08:22:03.209" v="2845" actId="478"/>
      <pc:docMkLst>
        <pc:docMk/>
      </pc:docMkLst>
      <pc:sldChg chg="delSp mod">
        <pc:chgData name="Das, Gerarda" userId="dec061bf-56a5-47a0-b9f3-f749fe418ae6" providerId="ADAL" clId="{07ABAE78-42CB-4F5F-86C6-09ED37205619}" dt="2026-05-12T08:22:03.209" v="2845" actId="478"/>
        <pc:sldMkLst>
          <pc:docMk/>
          <pc:sldMk cId="1671649065" sldId="934"/>
        </pc:sldMkLst>
        <pc:picChg chg="del">
          <ac:chgData name="Das, Gerarda" userId="dec061bf-56a5-47a0-b9f3-f749fe418ae6" providerId="ADAL" clId="{07ABAE78-42CB-4F5F-86C6-09ED37205619}" dt="2026-05-12T08:22:03.209" v="2845" actId="478"/>
          <ac:picMkLst>
            <pc:docMk/>
            <pc:sldMk cId="1671649065" sldId="934"/>
            <ac:picMk id="3" creationId="{7E571F2B-9C7B-46FD-6A54-0A53EB78A19C}"/>
          </ac:picMkLst>
        </pc:picChg>
        <pc:picChg chg="del">
          <ac:chgData name="Das, Gerarda" userId="dec061bf-56a5-47a0-b9f3-f749fe418ae6" providerId="ADAL" clId="{07ABAE78-42CB-4F5F-86C6-09ED37205619}" dt="2026-05-12T08:22:01.546" v="2844" actId="478"/>
          <ac:picMkLst>
            <pc:docMk/>
            <pc:sldMk cId="1671649065" sldId="934"/>
            <ac:picMk id="4" creationId="{54D683B7-5AA2-ED8D-C590-D08087215629}"/>
          </ac:picMkLst>
        </pc:picChg>
        <pc:picChg chg="del">
          <ac:chgData name="Das, Gerarda" userId="dec061bf-56a5-47a0-b9f3-f749fe418ae6" providerId="ADAL" clId="{07ABAE78-42CB-4F5F-86C6-09ED37205619}" dt="2026-05-12T08:22:00.016" v="2843" actId="478"/>
          <ac:picMkLst>
            <pc:docMk/>
            <pc:sldMk cId="1671649065" sldId="934"/>
            <ac:picMk id="5" creationId="{549182E6-07A3-4DE4-2D3C-79DB88549419}"/>
          </ac:picMkLst>
        </pc:picChg>
      </pc:sldChg>
      <pc:sldChg chg="delSp modSp mod">
        <pc:chgData name="Das, Gerarda" userId="dec061bf-56a5-47a0-b9f3-f749fe418ae6" providerId="ADAL" clId="{07ABAE78-42CB-4F5F-86C6-09ED37205619}" dt="2026-05-12T07:27:49.491" v="2290" actId="20577"/>
        <pc:sldMkLst>
          <pc:docMk/>
          <pc:sldMk cId="2189114603" sldId="1437"/>
        </pc:sldMkLst>
        <pc:spChg chg="mod">
          <ac:chgData name="Das, Gerarda" userId="dec061bf-56a5-47a0-b9f3-f749fe418ae6" providerId="ADAL" clId="{07ABAE78-42CB-4F5F-86C6-09ED37205619}" dt="2026-05-12T07:27:49.491" v="2290" actId="20577"/>
          <ac:spMkLst>
            <pc:docMk/>
            <pc:sldMk cId="2189114603" sldId="1437"/>
            <ac:spMk id="3" creationId="{00000000-0000-0000-0000-000000000000}"/>
          </ac:spMkLst>
        </pc:spChg>
        <pc:spChg chg="del mod">
          <ac:chgData name="Das, Gerarda" userId="dec061bf-56a5-47a0-b9f3-f749fe418ae6" providerId="ADAL" clId="{07ABAE78-42CB-4F5F-86C6-09ED37205619}" dt="2026-05-11T17:36:42.326" v="2273" actId="478"/>
          <ac:spMkLst>
            <pc:docMk/>
            <pc:sldMk cId="2189114603" sldId="1437"/>
            <ac:spMk id="7" creationId="{CB9F6FB9-E97C-923B-20E9-CC34DECAF373}"/>
          </ac:spMkLst>
        </pc:spChg>
      </pc:sldChg>
      <pc:sldChg chg="del">
        <pc:chgData name="Das, Gerarda" userId="dec061bf-56a5-47a0-b9f3-f749fe418ae6" providerId="ADAL" clId="{07ABAE78-42CB-4F5F-86C6-09ED37205619}" dt="2026-05-12T08:19:46.092" v="2720" actId="47"/>
        <pc:sldMkLst>
          <pc:docMk/>
          <pc:sldMk cId="3978205201" sldId="1474"/>
        </pc:sldMkLst>
      </pc:sldChg>
      <pc:sldChg chg="addSp delSp modSp mod">
        <pc:chgData name="Das, Gerarda" userId="dec061bf-56a5-47a0-b9f3-f749fe418ae6" providerId="ADAL" clId="{07ABAE78-42CB-4F5F-86C6-09ED37205619}" dt="2026-05-12T08:03:24.428" v="2483" actId="1076"/>
        <pc:sldMkLst>
          <pc:docMk/>
          <pc:sldMk cId="4207872812" sldId="1475"/>
        </pc:sldMkLst>
        <pc:spChg chg="add mod">
          <ac:chgData name="Das, Gerarda" userId="dec061bf-56a5-47a0-b9f3-f749fe418ae6" providerId="ADAL" clId="{07ABAE78-42CB-4F5F-86C6-09ED37205619}" dt="2026-05-12T07:58:38.960" v="2475" actId="20577"/>
          <ac:spMkLst>
            <pc:docMk/>
            <pc:sldMk cId="4207872812" sldId="1475"/>
            <ac:spMk id="9" creationId="{C2729CE5-AF4F-0C19-877D-2C8F70C03DE7}"/>
          </ac:spMkLst>
        </pc:spChg>
        <pc:picChg chg="add mod">
          <ac:chgData name="Das, Gerarda" userId="dec061bf-56a5-47a0-b9f3-f749fe418ae6" providerId="ADAL" clId="{07ABAE78-42CB-4F5F-86C6-09ED37205619}" dt="2026-05-12T07:45:05.860" v="2441" actId="14100"/>
          <ac:picMkLst>
            <pc:docMk/>
            <pc:sldMk cId="4207872812" sldId="1475"/>
            <ac:picMk id="3" creationId="{54D683B7-5AA2-ED8D-C590-D08087215629}"/>
          </ac:picMkLst>
        </pc:picChg>
        <pc:picChg chg="add del mod">
          <ac:chgData name="Das, Gerarda" userId="dec061bf-56a5-47a0-b9f3-f749fe418ae6" providerId="ADAL" clId="{07ABAE78-42CB-4F5F-86C6-09ED37205619}" dt="2026-05-12T08:03:19.128" v="2480" actId="478"/>
          <ac:picMkLst>
            <pc:docMk/>
            <pc:sldMk cId="4207872812" sldId="1475"/>
            <ac:picMk id="8" creationId="{D9B5DF26-978F-2E35-B5C3-468A4300FB9A}"/>
          </ac:picMkLst>
        </pc:picChg>
        <pc:picChg chg="add mod">
          <ac:chgData name="Das, Gerarda" userId="dec061bf-56a5-47a0-b9f3-f749fe418ae6" providerId="ADAL" clId="{07ABAE78-42CB-4F5F-86C6-09ED37205619}" dt="2026-05-12T08:03:24.428" v="2483" actId="1076"/>
          <ac:picMkLst>
            <pc:docMk/>
            <pc:sldMk cId="4207872812" sldId="1475"/>
            <ac:picMk id="13" creationId="{08D2F905-E3F3-F4CB-CD37-AC89604782C2}"/>
          </ac:picMkLst>
        </pc:picChg>
      </pc:sldChg>
      <pc:sldChg chg="modSp mod">
        <pc:chgData name="Das, Gerarda" userId="dec061bf-56a5-47a0-b9f3-f749fe418ae6" providerId="ADAL" clId="{07ABAE78-42CB-4F5F-86C6-09ED37205619}" dt="2026-05-12T08:08:38.335" v="2530" actId="20577"/>
        <pc:sldMkLst>
          <pc:docMk/>
          <pc:sldMk cId="4210467006" sldId="1479"/>
        </pc:sldMkLst>
        <pc:spChg chg="mod">
          <ac:chgData name="Das, Gerarda" userId="dec061bf-56a5-47a0-b9f3-f749fe418ae6" providerId="ADAL" clId="{07ABAE78-42CB-4F5F-86C6-09ED37205619}" dt="2026-05-12T08:08:38.335" v="2530" actId="20577"/>
          <ac:spMkLst>
            <pc:docMk/>
            <pc:sldMk cId="4210467006" sldId="1479"/>
            <ac:spMk id="3" creationId="{EDF3EC1C-B9F6-68FB-10C4-B011ADCFC217}"/>
          </ac:spMkLst>
        </pc:spChg>
      </pc:sldChg>
      <pc:sldChg chg="addSp delSp modSp mod">
        <pc:chgData name="Das, Gerarda" userId="dec061bf-56a5-47a0-b9f3-f749fe418ae6" providerId="ADAL" clId="{07ABAE78-42CB-4F5F-86C6-09ED37205619}" dt="2026-05-12T07:41:52.097" v="2436" actId="1076"/>
        <pc:sldMkLst>
          <pc:docMk/>
          <pc:sldMk cId="1487044012" sldId="1480"/>
        </pc:sldMkLst>
        <pc:spChg chg="add del">
          <ac:chgData name="Das, Gerarda" userId="dec061bf-56a5-47a0-b9f3-f749fe418ae6" providerId="ADAL" clId="{07ABAE78-42CB-4F5F-86C6-09ED37205619}" dt="2026-05-12T07:40:30.417" v="2421" actId="478"/>
          <ac:spMkLst>
            <pc:docMk/>
            <pc:sldMk cId="1487044012" sldId="1480"/>
            <ac:spMk id="2" creationId="{4B31A754-FAF7-A1B3-0C24-8CCD8EC0476E}"/>
          </ac:spMkLst>
        </pc:spChg>
        <pc:spChg chg="mod">
          <ac:chgData name="Das, Gerarda" userId="dec061bf-56a5-47a0-b9f3-f749fe418ae6" providerId="ADAL" clId="{07ABAE78-42CB-4F5F-86C6-09ED37205619}" dt="2026-05-12T07:40:23.545" v="2417" actId="1076"/>
          <ac:spMkLst>
            <pc:docMk/>
            <pc:sldMk cId="1487044012" sldId="1480"/>
            <ac:spMk id="4" creationId="{5BD7A874-B148-1771-284C-285514615C8C}"/>
          </ac:spMkLst>
        </pc:spChg>
        <pc:picChg chg="mod">
          <ac:chgData name="Das, Gerarda" userId="dec061bf-56a5-47a0-b9f3-f749fe418ae6" providerId="ADAL" clId="{07ABAE78-42CB-4F5F-86C6-09ED37205619}" dt="2026-05-12T07:41:35.858" v="2429" actId="1076"/>
          <ac:picMkLst>
            <pc:docMk/>
            <pc:sldMk cId="1487044012" sldId="1480"/>
            <ac:picMk id="3" creationId="{7E571F2B-9C7B-46FD-6A54-0A53EB78A19C}"/>
          </ac:picMkLst>
        </pc:picChg>
        <pc:picChg chg="add mod">
          <ac:chgData name="Das, Gerarda" userId="dec061bf-56a5-47a0-b9f3-f749fe418ae6" providerId="ADAL" clId="{07ABAE78-42CB-4F5F-86C6-09ED37205619}" dt="2026-05-12T07:40:51.302" v="2428" actId="1076"/>
          <ac:picMkLst>
            <pc:docMk/>
            <pc:sldMk cId="1487044012" sldId="1480"/>
            <ac:picMk id="7" creationId="{6A823BA0-9971-F943-6527-CEAD51ECCF3F}"/>
          </ac:picMkLst>
        </pc:picChg>
        <pc:picChg chg="add mod">
          <ac:chgData name="Das, Gerarda" userId="dec061bf-56a5-47a0-b9f3-f749fe418ae6" providerId="ADAL" clId="{07ABAE78-42CB-4F5F-86C6-09ED37205619}" dt="2026-05-12T07:41:52.097" v="2436" actId="1076"/>
          <ac:picMkLst>
            <pc:docMk/>
            <pc:sldMk cId="1487044012" sldId="1480"/>
            <ac:picMk id="9" creationId="{778A5A09-27FD-5695-EAF5-0CD2BC1E8D90}"/>
          </ac:picMkLst>
        </pc:picChg>
      </pc:sldChg>
      <pc:sldChg chg="addSp delSp modSp mod">
        <pc:chgData name="Das, Gerarda" userId="dec061bf-56a5-47a0-b9f3-f749fe418ae6" providerId="ADAL" clId="{07ABAE78-42CB-4F5F-86C6-09ED37205619}" dt="2026-05-12T08:08:11.776" v="2507" actId="1076"/>
        <pc:sldMkLst>
          <pc:docMk/>
          <pc:sldMk cId="2904738428" sldId="1483"/>
        </pc:sldMkLst>
        <pc:spChg chg="del">
          <ac:chgData name="Das, Gerarda" userId="dec061bf-56a5-47a0-b9f3-f749fe418ae6" providerId="ADAL" clId="{07ABAE78-42CB-4F5F-86C6-09ED37205619}" dt="2026-05-12T07:59:12.850" v="2476" actId="478"/>
          <ac:spMkLst>
            <pc:docMk/>
            <pc:sldMk cId="2904738428" sldId="1483"/>
            <ac:spMk id="2" creationId="{2046A51E-9CB2-16E1-CFB3-45A11CAE7FB1}"/>
          </ac:spMkLst>
        </pc:spChg>
        <pc:picChg chg="del mod">
          <ac:chgData name="Das, Gerarda" userId="dec061bf-56a5-47a0-b9f3-f749fe418ae6" providerId="ADAL" clId="{07ABAE78-42CB-4F5F-86C6-09ED37205619}" dt="2026-05-12T08:05:55.703" v="2493" actId="478"/>
          <ac:picMkLst>
            <pc:docMk/>
            <pc:sldMk cId="2904738428" sldId="1483"/>
            <ac:picMk id="3" creationId="{E906D0EE-BA88-E4D3-BA8B-E6DB8250DC1C}"/>
          </ac:picMkLst>
        </pc:picChg>
        <pc:picChg chg="del mod">
          <ac:chgData name="Das, Gerarda" userId="dec061bf-56a5-47a0-b9f3-f749fe418ae6" providerId="ADAL" clId="{07ABAE78-42CB-4F5F-86C6-09ED37205619}" dt="2026-05-12T08:05:54.598" v="2491" actId="478"/>
          <ac:picMkLst>
            <pc:docMk/>
            <pc:sldMk cId="2904738428" sldId="1483"/>
            <ac:picMk id="5" creationId="{8C24A183-F1DC-01D1-4DE3-04960DB0E80D}"/>
          </ac:picMkLst>
        </pc:picChg>
        <pc:picChg chg="add mod">
          <ac:chgData name="Das, Gerarda" userId="dec061bf-56a5-47a0-b9f3-f749fe418ae6" providerId="ADAL" clId="{07ABAE78-42CB-4F5F-86C6-09ED37205619}" dt="2026-05-12T08:06:54.163" v="2497" actId="14100"/>
          <ac:picMkLst>
            <pc:docMk/>
            <pc:sldMk cId="2904738428" sldId="1483"/>
            <ac:picMk id="7" creationId="{25786735-0E62-C2BB-6340-AF17E8B35F03}"/>
          </ac:picMkLst>
        </pc:picChg>
        <pc:picChg chg="del mod">
          <ac:chgData name="Das, Gerarda" userId="dec061bf-56a5-47a0-b9f3-f749fe418ae6" providerId="ADAL" clId="{07ABAE78-42CB-4F5F-86C6-09ED37205619}" dt="2026-05-12T08:05:55.047" v="2492" actId="478"/>
          <ac:picMkLst>
            <pc:docMk/>
            <pc:sldMk cId="2904738428" sldId="1483"/>
            <ac:picMk id="8" creationId="{11183B5E-C722-C897-C3AC-8CB4273E5465}"/>
          </ac:picMkLst>
        </pc:picChg>
        <pc:picChg chg="add del mod">
          <ac:chgData name="Das, Gerarda" userId="dec061bf-56a5-47a0-b9f3-f749fe418ae6" providerId="ADAL" clId="{07ABAE78-42CB-4F5F-86C6-09ED37205619}" dt="2026-05-12T08:06:44.516" v="2494" actId="478"/>
          <ac:picMkLst>
            <pc:docMk/>
            <pc:sldMk cId="2904738428" sldId="1483"/>
            <ac:picMk id="9" creationId="{3C3783BD-1DC8-E5C0-AC24-8675D826FF48}"/>
          </ac:picMkLst>
        </pc:picChg>
        <pc:picChg chg="add mod">
          <ac:chgData name="Das, Gerarda" userId="dec061bf-56a5-47a0-b9f3-f749fe418ae6" providerId="ADAL" clId="{07ABAE78-42CB-4F5F-86C6-09ED37205619}" dt="2026-05-12T08:06:57.566" v="2498" actId="1076"/>
          <ac:picMkLst>
            <pc:docMk/>
            <pc:sldMk cId="2904738428" sldId="1483"/>
            <ac:picMk id="10" creationId="{AEF2A946-6FBE-9AB0-4A38-230C7113753A}"/>
          </ac:picMkLst>
        </pc:picChg>
        <pc:picChg chg="add mod">
          <ac:chgData name="Das, Gerarda" userId="dec061bf-56a5-47a0-b9f3-f749fe418ae6" providerId="ADAL" clId="{07ABAE78-42CB-4F5F-86C6-09ED37205619}" dt="2026-05-12T08:08:11.776" v="2507" actId="1076"/>
          <ac:picMkLst>
            <pc:docMk/>
            <pc:sldMk cId="2904738428" sldId="1483"/>
            <ac:picMk id="12" creationId="{88265ECB-24F0-E2F7-CECA-D3C538491E0F}"/>
          </ac:picMkLst>
        </pc:picChg>
      </pc:sldChg>
      <pc:sldChg chg="modSp mod">
        <pc:chgData name="Das, Gerarda" userId="dec061bf-56a5-47a0-b9f3-f749fe418ae6" providerId="ADAL" clId="{07ABAE78-42CB-4F5F-86C6-09ED37205619}" dt="2026-05-12T08:21:43.719" v="2842" actId="20577"/>
        <pc:sldMkLst>
          <pc:docMk/>
          <pc:sldMk cId="3112181829" sldId="1515"/>
        </pc:sldMkLst>
        <pc:spChg chg="mod">
          <ac:chgData name="Das, Gerarda" userId="dec061bf-56a5-47a0-b9f3-f749fe418ae6" providerId="ADAL" clId="{07ABAE78-42CB-4F5F-86C6-09ED37205619}" dt="2026-05-12T08:21:43.719" v="2842" actId="20577"/>
          <ac:spMkLst>
            <pc:docMk/>
            <pc:sldMk cId="3112181829" sldId="1515"/>
            <ac:spMk id="10" creationId="{4195CC79-69BA-EC0C-4BCA-8A16FEFE4E7F}"/>
          </ac:spMkLst>
        </pc:spChg>
      </pc:sldChg>
      <pc:sldChg chg="del">
        <pc:chgData name="Das, Gerarda" userId="dec061bf-56a5-47a0-b9f3-f749fe418ae6" providerId="ADAL" clId="{07ABAE78-42CB-4F5F-86C6-09ED37205619}" dt="2026-05-12T08:19:48.855" v="2722" actId="47"/>
        <pc:sldMkLst>
          <pc:docMk/>
          <pc:sldMk cId="933367485" sldId="1518"/>
        </pc:sldMkLst>
      </pc:sldChg>
      <pc:sldChg chg="modSp mod">
        <pc:chgData name="Das, Gerarda" userId="dec061bf-56a5-47a0-b9f3-f749fe418ae6" providerId="ADAL" clId="{07ABAE78-42CB-4F5F-86C6-09ED37205619}" dt="2026-05-12T08:17:10.910" v="2719" actId="1076"/>
        <pc:sldMkLst>
          <pc:docMk/>
          <pc:sldMk cId="1530054038" sldId="1519"/>
        </pc:sldMkLst>
        <pc:spChg chg="mod">
          <ac:chgData name="Das, Gerarda" userId="dec061bf-56a5-47a0-b9f3-f749fe418ae6" providerId="ADAL" clId="{07ABAE78-42CB-4F5F-86C6-09ED37205619}" dt="2026-05-12T08:16:19.674" v="2707" actId="115"/>
          <ac:spMkLst>
            <pc:docMk/>
            <pc:sldMk cId="1530054038" sldId="1519"/>
            <ac:spMk id="36" creationId="{D8EF981A-9BA7-0EB1-9B70-F7FBF2F7DF1C}"/>
          </ac:spMkLst>
        </pc:spChg>
        <pc:spChg chg="mod">
          <ac:chgData name="Das, Gerarda" userId="dec061bf-56a5-47a0-b9f3-f749fe418ae6" providerId="ADAL" clId="{07ABAE78-42CB-4F5F-86C6-09ED37205619}" dt="2026-05-12T08:16:49.379" v="2714" actId="1037"/>
          <ac:spMkLst>
            <pc:docMk/>
            <pc:sldMk cId="1530054038" sldId="1519"/>
            <ac:spMk id="50" creationId="{D5AFD630-59B7-30DA-DDCC-AA99E9C7842C}"/>
          </ac:spMkLst>
        </pc:spChg>
        <pc:spChg chg="mod">
          <ac:chgData name="Das, Gerarda" userId="dec061bf-56a5-47a0-b9f3-f749fe418ae6" providerId="ADAL" clId="{07ABAE78-42CB-4F5F-86C6-09ED37205619}" dt="2026-05-12T08:17:06.108" v="2718" actId="14100"/>
          <ac:spMkLst>
            <pc:docMk/>
            <pc:sldMk cId="1530054038" sldId="1519"/>
            <ac:spMk id="53" creationId="{B69BDFFD-BEC2-31EE-3119-30A99A3FC4B1}"/>
          </ac:spMkLst>
        </pc:spChg>
        <pc:spChg chg="mod">
          <ac:chgData name="Das, Gerarda" userId="dec061bf-56a5-47a0-b9f3-f749fe418ae6" providerId="ADAL" clId="{07ABAE78-42CB-4F5F-86C6-09ED37205619}" dt="2026-05-12T08:17:03.453" v="2717" actId="1076"/>
          <ac:spMkLst>
            <pc:docMk/>
            <pc:sldMk cId="1530054038" sldId="1519"/>
            <ac:spMk id="54" creationId="{6225CB49-E8FE-E258-8A75-A7EF382639D4}"/>
          </ac:spMkLst>
        </pc:spChg>
        <pc:spChg chg="mod">
          <ac:chgData name="Das, Gerarda" userId="dec061bf-56a5-47a0-b9f3-f749fe418ae6" providerId="ADAL" clId="{07ABAE78-42CB-4F5F-86C6-09ED37205619}" dt="2026-05-12T08:16:49.379" v="2714" actId="1037"/>
          <ac:spMkLst>
            <pc:docMk/>
            <pc:sldMk cId="1530054038" sldId="1519"/>
            <ac:spMk id="58" creationId="{EC6B2450-0B59-1254-BE76-1F7E00205565}"/>
          </ac:spMkLst>
        </pc:spChg>
        <pc:picChg chg="mod">
          <ac:chgData name="Das, Gerarda" userId="dec061bf-56a5-47a0-b9f3-f749fe418ae6" providerId="ADAL" clId="{07ABAE78-42CB-4F5F-86C6-09ED37205619}" dt="2026-05-12T08:17:10.910" v="2719" actId="1076"/>
          <ac:picMkLst>
            <pc:docMk/>
            <pc:sldMk cId="1530054038" sldId="1519"/>
            <ac:picMk id="2" creationId="{C60EB532-1D30-1EE8-526C-C7CAB4105F9C}"/>
          </ac:picMkLst>
        </pc:picChg>
        <pc:picChg chg="mod">
          <ac:chgData name="Das, Gerarda" userId="dec061bf-56a5-47a0-b9f3-f749fe418ae6" providerId="ADAL" clId="{07ABAE78-42CB-4F5F-86C6-09ED37205619}" dt="2026-05-12T08:16:26.131" v="2708" actId="1076"/>
          <ac:picMkLst>
            <pc:docMk/>
            <pc:sldMk cId="1530054038" sldId="1519"/>
            <ac:picMk id="8" creationId="{EFF5FCD6-7B75-C55D-480B-8B342C97D582}"/>
          </ac:picMkLst>
        </pc:picChg>
      </pc:sldChg>
      <pc:sldChg chg="del">
        <pc:chgData name="Das, Gerarda" userId="dec061bf-56a5-47a0-b9f3-f749fe418ae6" providerId="ADAL" clId="{07ABAE78-42CB-4F5F-86C6-09ED37205619}" dt="2026-05-12T08:19:46.812" v="2721" actId="47"/>
        <pc:sldMkLst>
          <pc:docMk/>
          <pc:sldMk cId="2504305130" sldId="1535"/>
        </pc:sldMkLst>
      </pc:sldChg>
      <pc:sldChg chg="modSp mod">
        <pc:chgData name="Das, Gerarda" userId="dec061bf-56a5-47a0-b9f3-f749fe418ae6" providerId="ADAL" clId="{07ABAE78-42CB-4F5F-86C6-09ED37205619}" dt="2026-05-12T08:14:46.348" v="2626" actId="20577"/>
        <pc:sldMkLst>
          <pc:docMk/>
          <pc:sldMk cId="3648651981" sldId="1537"/>
        </pc:sldMkLst>
        <pc:spChg chg="mod">
          <ac:chgData name="Das, Gerarda" userId="dec061bf-56a5-47a0-b9f3-f749fe418ae6" providerId="ADAL" clId="{07ABAE78-42CB-4F5F-86C6-09ED37205619}" dt="2026-05-12T08:14:46.348" v="2626" actId="20577"/>
          <ac:spMkLst>
            <pc:docMk/>
            <pc:sldMk cId="3648651981" sldId="1537"/>
            <ac:spMk id="35" creationId="{37104C51-0232-62ED-4C6F-1447D06633EE}"/>
          </ac:spMkLst>
        </pc:spChg>
      </pc:sldChg>
      <pc:sldChg chg="modSp mod">
        <pc:chgData name="Das, Gerarda" userId="dec061bf-56a5-47a0-b9f3-f749fe418ae6" providerId="ADAL" clId="{07ABAE78-42CB-4F5F-86C6-09ED37205619}" dt="2026-05-12T08:11:41.266" v="2543" actId="20577"/>
        <pc:sldMkLst>
          <pc:docMk/>
          <pc:sldMk cId="206950460" sldId="1540"/>
        </pc:sldMkLst>
        <pc:spChg chg="mod">
          <ac:chgData name="Das, Gerarda" userId="dec061bf-56a5-47a0-b9f3-f749fe418ae6" providerId="ADAL" clId="{07ABAE78-42CB-4F5F-86C6-09ED37205619}" dt="2026-05-12T08:11:41.266" v="2543" actId="20577"/>
          <ac:spMkLst>
            <pc:docMk/>
            <pc:sldMk cId="206950460" sldId="1540"/>
            <ac:spMk id="29" creationId="{DCBCBCA5-6418-251C-1B50-C5B35A8DC419}"/>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Vrielink, Francis" userId="3d258d00-cfd8-41c5-9f04-1a5a39faef2f" providerId="ADAL" clId="{F8A864A6-18CA-458F-B94E-FBF7ADA906FF}"/>
    <pc:docChg chg="modSld">
      <pc:chgData name="Vrielink, Francis" userId="3d258d00-cfd8-41c5-9f04-1a5a39faef2f" providerId="ADAL" clId="{F8A864A6-18CA-458F-B94E-FBF7ADA906FF}" dt="2026-04-15T11:49:34.580" v="26" actId="20577"/>
      <pc:docMkLst>
        <pc:docMk/>
      </pc:docMkLst>
      <pc:sldChg chg="modSp mod">
        <pc:chgData name="Vrielink, Francis" userId="3d258d00-cfd8-41c5-9f04-1a5a39faef2f" providerId="ADAL" clId="{F8A864A6-18CA-458F-B94E-FBF7ADA906FF}" dt="2026-04-15T11:49:34.580" v="26" actId="20577"/>
        <pc:sldMkLst>
          <pc:docMk/>
          <pc:sldMk cId="323006580" sldId="548"/>
        </pc:sldMkLst>
        <pc:spChg chg="mod">
          <ac:chgData name="Vrielink, Francis" userId="3d258d00-cfd8-41c5-9f04-1a5a39faef2f" providerId="ADAL" clId="{F8A864A6-18CA-458F-B94E-FBF7ADA906FF}" dt="2026-04-15T11:49:23.345" v="9" actId="20577"/>
          <ac:spMkLst>
            <pc:docMk/>
            <pc:sldMk cId="323006580" sldId="548"/>
            <ac:spMk id="3" creationId="{00000000-0000-0000-0000-000000000000}"/>
          </ac:spMkLst>
        </pc:spChg>
        <pc:spChg chg="mod">
          <ac:chgData name="Vrielink, Francis" userId="3d258d00-cfd8-41c5-9f04-1a5a39faef2f" providerId="ADAL" clId="{F8A864A6-18CA-458F-B94E-FBF7ADA906FF}" dt="2026-04-15T11:49:34.580" v="26" actId="20577"/>
          <ac:spMkLst>
            <pc:docMk/>
            <pc:sldMk cId="323006580" sldId="548"/>
            <ac:spMk id="4" creationId="{00000000-0000-0000-0000-000000000000}"/>
          </ac:spMkLst>
        </pc:spChg>
      </pc:sldChg>
    </pc:docChg>
  </pc:docChgLst>
  <pc:docChgLst>
    <pc:chgData name="Vrielink, Francis" userId="3d258d00-cfd8-41c5-9f04-1a5a39faef2f" providerId="ADAL" clId="{A6400750-D091-4155-B788-82011635CAD2}"/>
    <pc:docChg chg="undo custSel addSld delSld modSld sldOrd modSection">
      <pc:chgData name="Vrielink, Francis" userId="3d258d00-cfd8-41c5-9f04-1a5a39faef2f" providerId="ADAL" clId="{A6400750-D091-4155-B788-82011635CAD2}" dt="2026-05-08T16:39:43.035" v="1695"/>
      <pc:docMkLst>
        <pc:docMk/>
      </pc:docMkLst>
      <pc:sldChg chg="addSp delSp modSp mod modNotesTx">
        <pc:chgData name="Vrielink, Francis" userId="3d258d00-cfd8-41c5-9f04-1a5a39faef2f" providerId="ADAL" clId="{A6400750-D091-4155-B788-82011635CAD2}" dt="2026-05-08T15:38:27.501" v="668" actId="1076"/>
        <pc:sldMkLst>
          <pc:docMk/>
          <pc:sldMk cId="2189114603" sldId="1437"/>
        </pc:sldMkLst>
      </pc:sldChg>
      <pc:sldChg chg="modSp mod">
        <pc:chgData name="Vrielink, Francis" userId="3d258d00-cfd8-41c5-9f04-1a5a39faef2f" providerId="ADAL" clId="{A6400750-D091-4155-B788-82011635CAD2}" dt="2026-05-08T15:38:55.994" v="681" actId="20577"/>
        <pc:sldMkLst>
          <pc:docMk/>
          <pc:sldMk cId="3852907103" sldId="1460"/>
        </pc:sldMkLst>
        <pc:spChg chg="mod">
          <ac:chgData name="Vrielink, Francis" userId="3d258d00-cfd8-41c5-9f04-1a5a39faef2f" providerId="ADAL" clId="{A6400750-D091-4155-B788-82011635CAD2}" dt="2026-05-08T15:38:55.994" v="681" actId="20577"/>
          <ac:spMkLst>
            <pc:docMk/>
            <pc:sldMk cId="3852907103" sldId="1460"/>
            <ac:spMk id="6" creationId="{00000000-0000-0000-0000-000000000000}"/>
          </ac:spMkLst>
        </pc:spChg>
      </pc:sldChg>
      <pc:sldChg chg="modSp mod">
        <pc:chgData name="Vrielink, Francis" userId="3d258d00-cfd8-41c5-9f04-1a5a39faef2f" providerId="ADAL" clId="{A6400750-D091-4155-B788-82011635CAD2}" dt="2026-05-08T15:39:03.575" v="699" actId="20577"/>
        <pc:sldMkLst>
          <pc:docMk/>
          <pc:sldMk cId="4207872812" sldId="1475"/>
        </pc:sldMkLst>
        <pc:spChg chg="mod">
          <ac:chgData name="Vrielink, Francis" userId="3d258d00-cfd8-41c5-9f04-1a5a39faef2f" providerId="ADAL" clId="{A6400750-D091-4155-B788-82011635CAD2}" dt="2026-05-08T15:39:03.575" v="699" actId="20577"/>
          <ac:spMkLst>
            <pc:docMk/>
            <pc:sldMk cId="4207872812" sldId="1475"/>
            <ac:spMk id="6" creationId="{00000000-0000-0000-0000-000000000000}"/>
          </ac:spMkLst>
        </pc:spChg>
      </pc:sldChg>
      <pc:sldChg chg="modSp mod">
        <pc:chgData name="Vrielink, Francis" userId="3d258d00-cfd8-41c5-9f04-1a5a39faef2f" providerId="ADAL" clId="{A6400750-D091-4155-B788-82011635CAD2}" dt="2026-05-08T15:39:10.985" v="707" actId="20577"/>
        <pc:sldMkLst>
          <pc:docMk/>
          <pc:sldMk cId="2452007587" sldId="1476"/>
        </pc:sldMkLst>
        <pc:spChg chg="mod">
          <ac:chgData name="Vrielink, Francis" userId="3d258d00-cfd8-41c5-9f04-1a5a39faef2f" providerId="ADAL" clId="{A6400750-D091-4155-B788-82011635CAD2}" dt="2026-05-08T15:39:10.985" v="707" actId="20577"/>
          <ac:spMkLst>
            <pc:docMk/>
            <pc:sldMk cId="2452007587" sldId="1476"/>
            <ac:spMk id="6" creationId="{00000000-0000-0000-0000-000000000000}"/>
          </ac:spMkLst>
        </pc:spChg>
      </pc:sldChg>
      <pc:sldChg chg="modSp mod">
        <pc:chgData name="Vrielink, Francis" userId="3d258d00-cfd8-41c5-9f04-1a5a39faef2f" providerId="ADAL" clId="{A6400750-D091-4155-B788-82011635CAD2}" dt="2026-05-08T15:39:16.552" v="714" actId="20577"/>
        <pc:sldMkLst>
          <pc:docMk/>
          <pc:sldMk cId="2709048002" sldId="1477"/>
        </pc:sldMkLst>
        <pc:spChg chg="mod">
          <ac:chgData name="Vrielink, Francis" userId="3d258d00-cfd8-41c5-9f04-1a5a39faef2f" providerId="ADAL" clId="{A6400750-D091-4155-B788-82011635CAD2}" dt="2026-05-08T15:39:16.552" v="714" actId="20577"/>
          <ac:spMkLst>
            <pc:docMk/>
            <pc:sldMk cId="2709048002" sldId="1477"/>
            <ac:spMk id="6" creationId="{00000000-0000-0000-0000-000000000000}"/>
          </ac:spMkLst>
        </pc:spChg>
      </pc:sldChg>
      <pc:sldChg chg="modSp mod">
        <pc:chgData name="Vrielink, Francis" userId="3d258d00-cfd8-41c5-9f04-1a5a39faef2f" providerId="ADAL" clId="{A6400750-D091-4155-B788-82011635CAD2}" dt="2026-05-08T15:39:25.707" v="727" actId="20577"/>
        <pc:sldMkLst>
          <pc:docMk/>
          <pc:sldMk cId="4074911733" sldId="1478"/>
        </pc:sldMkLst>
        <pc:spChg chg="mod">
          <ac:chgData name="Vrielink, Francis" userId="3d258d00-cfd8-41c5-9f04-1a5a39faef2f" providerId="ADAL" clId="{A6400750-D091-4155-B788-82011635CAD2}" dt="2026-05-08T15:39:25.707" v="727" actId="20577"/>
          <ac:spMkLst>
            <pc:docMk/>
            <pc:sldMk cId="4074911733" sldId="1478"/>
            <ac:spMk id="6" creationId="{00000000-0000-0000-0000-000000000000}"/>
          </ac:spMkLst>
        </pc:spChg>
      </pc:sldChg>
      <pc:sldChg chg="modSp mod">
        <pc:chgData name="Vrielink, Francis" userId="3d258d00-cfd8-41c5-9f04-1a5a39faef2f" providerId="ADAL" clId="{A6400750-D091-4155-B788-82011635CAD2}" dt="2026-05-08T15:39:33.194" v="738" actId="20577"/>
        <pc:sldMkLst>
          <pc:docMk/>
          <pc:sldMk cId="4210467006" sldId="1479"/>
        </pc:sldMkLst>
        <pc:spChg chg="mod">
          <ac:chgData name="Vrielink, Francis" userId="3d258d00-cfd8-41c5-9f04-1a5a39faef2f" providerId="ADAL" clId="{A6400750-D091-4155-B788-82011635CAD2}" dt="2026-05-08T15:39:33.194" v="738" actId="20577"/>
          <ac:spMkLst>
            <pc:docMk/>
            <pc:sldMk cId="4210467006" sldId="1479"/>
            <ac:spMk id="6" creationId="{00000000-0000-0000-0000-000000000000}"/>
          </ac:spMkLst>
        </pc:spChg>
      </pc:sldChg>
      <pc:sldChg chg="modSp mod">
        <pc:chgData name="Vrielink, Francis" userId="3d258d00-cfd8-41c5-9f04-1a5a39faef2f" providerId="ADAL" clId="{A6400750-D091-4155-B788-82011635CAD2}" dt="2026-05-08T15:39:43.949" v="748" actId="20577"/>
        <pc:sldMkLst>
          <pc:docMk/>
          <pc:sldMk cId="1487044012" sldId="1480"/>
        </pc:sldMkLst>
        <pc:spChg chg="mod">
          <ac:chgData name="Vrielink, Francis" userId="3d258d00-cfd8-41c5-9f04-1a5a39faef2f" providerId="ADAL" clId="{A6400750-D091-4155-B788-82011635CAD2}" dt="2026-05-08T15:39:43.949" v="748" actId="20577"/>
          <ac:spMkLst>
            <pc:docMk/>
            <pc:sldMk cId="1487044012" sldId="1480"/>
            <ac:spMk id="6" creationId="{00000000-0000-0000-0000-000000000000}"/>
          </ac:spMkLst>
        </pc:spChg>
      </pc:sldChg>
      <pc:sldChg chg="modSp mod">
        <pc:chgData name="Vrielink, Francis" userId="3d258d00-cfd8-41c5-9f04-1a5a39faef2f" providerId="ADAL" clId="{A6400750-D091-4155-B788-82011635CAD2}" dt="2026-05-08T15:39:49.948" v="755" actId="20577"/>
        <pc:sldMkLst>
          <pc:docMk/>
          <pc:sldMk cId="3779434736" sldId="1481"/>
        </pc:sldMkLst>
        <pc:spChg chg="mod">
          <ac:chgData name="Vrielink, Francis" userId="3d258d00-cfd8-41c5-9f04-1a5a39faef2f" providerId="ADAL" clId="{A6400750-D091-4155-B788-82011635CAD2}" dt="2026-05-08T15:39:49.948" v="755" actId="20577"/>
          <ac:spMkLst>
            <pc:docMk/>
            <pc:sldMk cId="3779434736" sldId="1481"/>
            <ac:spMk id="6" creationId="{00000000-0000-0000-0000-000000000000}"/>
          </ac:spMkLst>
        </pc:spChg>
      </pc:sldChg>
      <pc:sldChg chg="modSp mod">
        <pc:chgData name="Vrielink, Francis" userId="3d258d00-cfd8-41c5-9f04-1a5a39faef2f" providerId="ADAL" clId="{A6400750-D091-4155-B788-82011635CAD2}" dt="2026-05-08T15:39:59.266" v="773" actId="20577"/>
        <pc:sldMkLst>
          <pc:docMk/>
          <pc:sldMk cId="1201727269" sldId="1482"/>
        </pc:sldMkLst>
        <pc:spChg chg="mod">
          <ac:chgData name="Vrielink, Francis" userId="3d258d00-cfd8-41c5-9f04-1a5a39faef2f" providerId="ADAL" clId="{A6400750-D091-4155-B788-82011635CAD2}" dt="2026-05-08T15:39:59.266" v="773" actId="20577"/>
          <ac:spMkLst>
            <pc:docMk/>
            <pc:sldMk cId="1201727269" sldId="1482"/>
            <ac:spMk id="6" creationId="{00000000-0000-0000-0000-000000000000}"/>
          </ac:spMkLst>
        </pc:spChg>
      </pc:sldChg>
      <pc:sldChg chg="modSp mod">
        <pc:chgData name="Vrielink, Francis" userId="3d258d00-cfd8-41c5-9f04-1a5a39faef2f" providerId="ADAL" clId="{A6400750-D091-4155-B788-82011635CAD2}" dt="2026-05-08T15:40:04.489" v="783" actId="20577"/>
        <pc:sldMkLst>
          <pc:docMk/>
          <pc:sldMk cId="2904738428" sldId="1483"/>
        </pc:sldMkLst>
        <pc:spChg chg="mod">
          <ac:chgData name="Vrielink, Francis" userId="3d258d00-cfd8-41c5-9f04-1a5a39faef2f" providerId="ADAL" clId="{A6400750-D091-4155-B788-82011635CAD2}" dt="2026-05-08T15:40:04.489" v="783" actId="20577"/>
          <ac:spMkLst>
            <pc:docMk/>
            <pc:sldMk cId="2904738428" sldId="1483"/>
            <ac:spMk id="6" creationId="{00000000-0000-0000-0000-000000000000}"/>
          </ac:spMkLst>
        </pc:spChg>
      </pc:sldChg>
      <pc:sldChg chg="modSp mod">
        <pc:chgData name="Vrielink, Francis" userId="3d258d00-cfd8-41c5-9f04-1a5a39faef2f" providerId="ADAL" clId="{A6400750-D091-4155-B788-82011635CAD2}" dt="2026-05-08T16:18:36.258" v="946" actId="20577"/>
        <pc:sldMkLst>
          <pc:docMk/>
          <pc:sldMk cId="2967928418" sldId="1511"/>
        </pc:sldMkLst>
        <pc:spChg chg="mod">
          <ac:chgData name="Vrielink, Francis" userId="3d258d00-cfd8-41c5-9f04-1a5a39faef2f" providerId="ADAL" clId="{A6400750-D091-4155-B788-82011635CAD2}" dt="2026-05-08T16:16:09.413" v="874" actId="1076"/>
          <ac:spMkLst>
            <pc:docMk/>
            <pc:sldMk cId="2967928418" sldId="1511"/>
            <ac:spMk id="33" creationId="{AC757F5E-B016-F947-4518-7C6B9CC7EE04}"/>
          </ac:spMkLst>
        </pc:spChg>
        <pc:spChg chg="mod">
          <ac:chgData name="Vrielink, Francis" userId="3d258d00-cfd8-41c5-9f04-1a5a39faef2f" providerId="ADAL" clId="{A6400750-D091-4155-B788-82011635CAD2}" dt="2026-05-08T16:18:30.878" v="929" actId="20577"/>
          <ac:spMkLst>
            <pc:docMk/>
            <pc:sldMk cId="2967928418" sldId="1511"/>
            <ac:spMk id="34" creationId="{152372B3-00F5-781C-183E-6F2DDF35091D}"/>
          </ac:spMkLst>
        </pc:spChg>
        <pc:spChg chg="mod">
          <ac:chgData name="Vrielink, Francis" userId="3d258d00-cfd8-41c5-9f04-1a5a39faef2f" providerId="ADAL" clId="{A6400750-D091-4155-B788-82011635CAD2}" dt="2026-05-08T16:16:46.259" v="910" actId="20577"/>
          <ac:spMkLst>
            <pc:docMk/>
            <pc:sldMk cId="2967928418" sldId="1511"/>
            <ac:spMk id="35" creationId="{37104C51-0232-62ED-4C6F-1447D06633EE}"/>
          </ac:spMkLst>
        </pc:spChg>
        <pc:spChg chg="mod">
          <ac:chgData name="Vrielink, Francis" userId="3d258d00-cfd8-41c5-9f04-1a5a39faef2f" providerId="ADAL" clId="{A6400750-D091-4155-B788-82011635CAD2}" dt="2026-05-08T16:18:36.258" v="946" actId="20577"/>
          <ac:spMkLst>
            <pc:docMk/>
            <pc:sldMk cId="2967928418" sldId="1511"/>
            <ac:spMk id="36" creationId="{D8EF981A-9BA7-0EB1-9B70-F7FBF2F7DF1C}"/>
          </ac:spMkLst>
        </pc:spChg>
      </pc:sldChg>
      <pc:sldChg chg="modSp mod">
        <pc:chgData name="Vrielink, Francis" userId="3d258d00-cfd8-41c5-9f04-1a5a39faef2f" providerId="ADAL" clId="{A6400750-D091-4155-B788-82011635CAD2}" dt="2026-05-08T16:14:56.463" v="850" actId="20577"/>
        <pc:sldMkLst>
          <pc:docMk/>
          <pc:sldMk cId="1594331871" sldId="1512"/>
        </pc:sldMkLst>
        <pc:spChg chg="mod">
          <ac:chgData name="Vrielink, Francis" userId="3d258d00-cfd8-41c5-9f04-1a5a39faef2f" providerId="ADAL" clId="{A6400750-D091-4155-B788-82011635CAD2}" dt="2026-05-08T16:13:57.060" v="808" actId="14100"/>
          <ac:spMkLst>
            <pc:docMk/>
            <pc:sldMk cId="1594331871" sldId="1512"/>
            <ac:spMk id="10" creationId="{EC0CC1D0-FE60-F840-73E9-0CE7E683D1F2}"/>
          </ac:spMkLst>
        </pc:spChg>
        <pc:spChg chg="mod">
          <ac:chgData name="Vrielink, Francis" userId="3d258d00-cfd8-41c5-9f04-1a5a39faef2f" providerId="ADAL" clId="{A6400750-D091-4155-B788-82011635CAD2}" dt="2026-05-08T16:13:14.281" v="804" actId="20577"/>
          <ac:spMkLst>
            <pc:docMk/>
            <pc:sldMk cId="1594331871" sldId="1512"/>
            <ac:spMk id="11" creationId="{CD78B488-E032-3F3E-C334-FB96F8D71FB2}"/>
          </ac:spMkLst>
        </pc:spChg>
        <pc:spChg chg="mod">
          <ac:chgData name="Vrielink, Francis" userId="3d258d00-cfd8-41c5-9f04-1a5a39faef2f" providerId="ADAL" clId="{A6400750-D091-4155-B788-82011635CAD2}" dt="2026-05-08T16:14:21.161" v="823" actId="20577"/>
          <ac:spMkLst>
            <pc:docMk/>
            <pc:sldMk cId="1594331871" sldId="1512"/>
            <ac:spMk id="12" creationId="{E2476A93-B8D4-4E44-87FD-AFF601B2337C}"/>
          </ac:spMkLst>
        </pc:spChg>
        <pc:spChg chg="mod">
          <ac:chgData name="Vrielink, Francis" userId="3d258d00-cfd8-41c5-9f04-1a5a39faef2f" providerId="ADAL" clId="{A6400750-D091-4155-B788-82011635CAD2}" dt="2026-05-08T16:14:34.244" v="836" actId="14100"/>
          <ac:spMkLst>
            <pc:docMk/>
            <pc:sldMk cId="1594331871" sldId="1512"/>
            <ac:spMk id="13" creationId="{4985FF45-EE56-11C3-E0CC-6BBB359031C0}"/>
          </ac:spMkLst>
        </pc:spChg>
        <pc:spChg chg="mod">
          <ac:chgData name="Vrielink, Francis" userId="3d258d00-cfd8-41c5-9f04-1a5a39faef2f" providerId="ADAL" clId="{A6400750-D091-4155-B788-82011635CAD2}" dt="2026-05-08T16:14:56.463" v="850" actId="20577"/>
          <ac:spMkLst>
            <pc:docMk/>
            <pc:sldMk cId="1594331871" sldId="1512"/>
            <ac:spMk id="15" creationId="{6EA1F8B7-D4BC-D8B0-E6FD-F33ECB45A1DD}"/>
          </ac:spMkLst>
        </pc:spChg>
        <pc:spChg chg="mod">
          <ac:chgData name="Vrielink, Francis" userId="3d258d00-cfd8-41c5-9f04-1a5a39faef2f" providerId="ADAL" clId="{A6400750-D091-4155-B788-82011635CAD2}" dt="2026-05-08T16:14:12.417" v="811" actId="14100"/>
          <ac:spMkLst>
            <pc:docMk/>
            <pc:sldMk cId="1594331871" sldId="1512"/>
            <ac:spMk id="16" creationId="{F53F294D-65CC-23A5-E4A1-B2132FCF814C}"/>
          </ac:spMkLst>
        </pc:spChg>
        <pc:spChg chg="mod">
          <ac:chgData name="Vrielink, Francis" userId="3d258d00-cfd8-41c5-9f04-1a5a39faef2f" providerId="ADAL" clId="{A6400750-D091-4155-B788-82011635CAD2}" dt="2026-05-08T16:14:43.625" v="838" actId="6549"/>
          <ac:spMkLst>
            <pc:docMk/>
            <pc:sldMk cId="1594331871" sldId="1512"/>
            <ac:spMk id="17" creationId="{AB86235B-CBC0-F9DB-29F4-F23367831B1B}"/>
          </ac:spMkLst>
        </pc:spChg>
      </pc:sldChg>
      <pc:sldChg chg="modSp mod ord">
        <pc:chgData name="Vrielink, Francis" userId="3d258d00-cfd8-41c5-9f04-1a5a39faef2f" providerId="ADAL" clId="{A6400750-D091-4155-B788-82011635CAD2}" dt="2026-05-08T16:39:43.035" v="1695"/>
        <pc:sldMkLst>
          <pc:docMk/>
          <pc:sldMk cId="3112181829" sldId="1515"/>
        </pc:sldMkLst>
        <pc:spChg chg="mod">
          <ac:chgData name="Vrielink, Francis" userId="3d258d00-cfd8-41c5-9f04-1a5a39faef2f" providerId="ADAL" clId="{A6400750-D091-4155-B788-82011635CAD2}" dt="2026-05-08T16:24:29.968" v="1026" actId="20577"/>
          <ac:spMkLst>
            <pc:docMk/>
            <pc:sldMk cId="3112181829" sldId="1515"/>
            <ac:spMk id="12" creationId="{E2476A93-B8D4-4E44-87FD-AFF601B2337C}"/>
          </ac:spMkLst>
        </pc:spChg>
        <pc:spChg chg="mod">
          <ac:chgData name="Vrielink, Francis" userId="3d258d00-cfd8-41c5-9f04-1a5a39faef2f" providerId="ADAL" clId="{A6400750-D091-4155-B788-82011635CAD2}" dt="2026-05-08T16:24:34.340" v="1031" actId="20577"/>
          <ac:spMkLst>
            <pc:docMk/>
            <pc:sldMk cId="3112181829" sldId="1515"/>
            <ac:spMk id="13" creationId="{4985FF45-EE56-11C3-E0CC-6BBB359031C0}"/>
          </ac:spMkLst>
        </pc:spChg>
        <pc:spChg chg="mod">
          <ac:chgData name="Vrielink, Francis" userId="3d258d00-cfd8-41c5-9f04-1a5a39faef2f" providerId="ADAL" clId="{A6400750-D091-4155-B788-82011635CAD2}" dt="2026-05-08T16:24:25.037" v="1021" actId="20577"/>
          <ac:spMkLst>
            <pc:docMk/>
            <pc:sldMk cId="3112181829" sldId="1515"/>
            <ac:spMk id="15" creationId="{6EA1F8B7-D4BC-D8B0-E6FD-F33ECB45A1DD}"/>
          </ac:spMkLst>
        </pc:spChg>
        <pc:spChg chg="mod">
          <ac:chgData name="Vrielink, Francis" userId="3d258d00-cfd8-41c5-9f04-1a5a39faef2f" providerId="ADAL" clId="{A6400750-D091-4155-B788-82011635CAD2}" dt="2026-05-08T16:24:51.386" v="1039" actId="20577"/>
          <ac:spMkLst>
            <pc:docMk/>
            <pc:sldMk cId="3112181829" sldId="1515"/>
            <ac:spMk id="17" creationId="{AB86235B-CBC0-F9DB-29F4-F23367831B1B}"/>
          </ac:spMkLst>
        </pc:spChg>
      </pc:sldChg>
      <pc:sldChg chg="modSp mod">
        <pc:chgData name="Vrielink, Francis" userId="3d258d00-cfd8-41c5-9f04-1a5a39faef2f" providerId="ADAL" clId="{A6400750-D091-4155-B788-82011635CAD2}" dt="2026-05-08T16:39:00.251" v="1691" actId="20577"/>
        <pc:sldMkLst>
          <pc:docMk/>
          <pc:sldMk cId="1530054038" sldId="1519"/>
        </pc:sldMkLst>
        <pc:spChg chg="mod">
          <ac:chgData name="Vrielink, Francis" userId="3d258d00-cfd8-41c5-9f04-1a5a39faef2f" providerId="ADAL" clId="{A6400750-D091-4155-B788-82011635CAD2}" dt="2026-05-08T16:38:00.434" v="1631" actId="1076"/>
          <ac:spMkLst>
            <pc:docMk/>
            <pc:sldMk cId="1530054038" sldId="1519"/>
            <ac:spMk id="33" creationId="{AC757F5E-B016-F947-4518-7C6B9CC7EE04}"/>
          </ac:spMkLst>
        </pc:spChg>
        <pc:spChg chg="mod">
          <ac:chgData name="Vrielink, Francis" userId="3d258d00-cfd8-41c5-9f04-1a5a39faef2f" providerId="ADAL" clId="{A6400750-D091-4155-B788-82011635CAD2}" dt="2026-05-08T16:38:08.599" v="1633" actId="1076"/>
          <ac:spMkLst>
            <pc:docMk/>
            <pc:sldMk cId="1530054038" sldId="1519"/>
            <ac:spMk id="34" creationId="{152372B3-00F5-781C-183E-6F2DDF35091D}"/>
          </ac:spMkLst>
        </pc:spChg>
        <pc:spChg chg="mod">
          <ac:chgData name="Vrielink, Francis" userId="3d258d00-cfd8-41c5-9f04-1a5a39faef2f" providerId="ADAL" clId="{A6400750-D091-4155-B788-82011635CAD2}" dt="2026-05-08T16:38:55.221" v="1681" actId="20577"/>
          <ac:spMkLst>
            <pc:docMk/>
            <pc:sldMk cId="1530054038" sldId="1519"/>
            <ac:spMk id="35" creationId="{37104C51-0232-62ED-4C6F-1447D06633EE}"/>
          </ac:spMkLst>
        </pc:spChg>
        <pc:spChg chg="mod">
          <ac:chgData name="Vrielink, Francis" userId="3d258d00-cfd8-41c5-9f04-1a5a39faef2f" providerId="ADAL" clId="{A6400750-D091-4155-B788-82011635CAD2}" dt="2026-05-08T16:39:00.251" v="1691" actId="20577"/>
          <ac:spMkLst>
            <pc:docMk/>
            <pc:sldMk cId="1530054038" sldId="1519"/>
            <ac:spMk id="36" creationId="{D8EF981A-9BA7-0EB1-9B70-F7FBF2F7DF1C}"/>
          </ac:spMkLst>
        </pc:spChg>
        <pc:spChg chg="mod">
          <ac:chgData name="Vrielink, Francis" userId="3d258d00-cfd8-41c5-9f04-1a5a39faef2f" providerId="ADAL" clId="{A6400750-D091-4155-B788-82011635CAD2}" dt="2026-05-08T16:36:42.082" v="1592" actId="1076"/>
          <ac:spMkLst>
            <pc:docMk/>
            <pc:sldMk cId="1530054038" sldId="1519"/>
            <ac:spMk id="50" creationId="{D5AFD630-59B7-30DA-DDCC-AA99E9C7842C}"/>
          </ac:spMkLst>
        </pc:spChg>
        <pc:spChg chg="mod">
          <ac:chgData name="Vrielink, Francis" userId="3d258d00-cfd8-41c5-9f04-1a5a39faef2f" providerId="ADAL" clId="{A6400750-D091-4155-B788-82011635CAD2}" dt="2026-05-08T16:37:02.364" v="1598" actId="14100"/>
          <ac:spMkLst>
            <pc:docMk/>
            <pc:sldMk cId="1530054038" sldId="1519"/>
            <ac:spMk id="53" creationId="{B69BDFFD-BEC2-31EE-3119-30A99A3FC4B1}"/>
          </ac:spMkLst>
        </pc:spChg>
        <pc:spChg chg="mod">
          <ac:chgData name="Vrielink, Francis" userId="3d258d00-cfd8-41c5-9f04-1a5a39faef2f" providerId="ADAL" clId="{A6400750-D091-4155-B788-82011635CAD2}" dt="2026-05-08T16:37:26.331" v="1601" actId="113"/>
          <ac:spMkLst>
            <pc:docMk/>
            <pc:sldMk cId="1530054038" sldId="1519"/>
            <ac:spMk id="54" creationId="{6225CB49-E8FE-E258-8A75-A7EF382639D4}"/>
          </ac:spMkLst>
        </pc:spChg>
        <pc:spChg chg="mod">
          <ac:chgData name="Vrielink, Francis" userId="3d258d00-cfd8-41c5-9f04-1a5a39faef2f" providerId="ADAL" clId="{A6400750-D091-4155-B788-82011635CAD2}" dt="2026-05-08T16:36:46.774" v="1593" actId="14100"/>
          <ac:spMkLst>
            <pc:docMk/>
            <pc:sldMk cId="1530054038" sldId="1519"/>
            <ac:spMk id="58" creationId="{EC6B2450-0B59-1254-BE76-1F7E00205565}"/>
          </ac:spMkLst>
        </pc:spChg>
      </pc:sldChg>
      <pc:sldChg chg="del">
        <pc:chgData name="Vrielink, Francis" userId="3d258d00-cfd8-41c5-9f04-1a5a39faef2f" providerId="ADAL" clId="{A6400750-D091-4155-B788-82011635CAD2}" dt="2026-05-08T16:39:05.701" v="1692" actId="47"/>
        <pc:sldMkLst>
          <pc:docMk/>
          <pc:sldMk cId="3006462251" sldId="1520"/>
        </pc:sldMkLst>
      </pc:sldChg>
      <pc:sldChg chg="modSp add mod">
        <pc:chgData name="Vrielink, Francis" userId="3d258d00-cfd8-41c5-9f04-1a5a39faef2f" providerId="ADAL" clId="{A6400750-D091-4155-B788-82011635CAD2}" dt="2026-05-08T16:19:52.120" v="1007" actId="20577"/>
        <pc:sldMkLst>
          <pc:docMk/>
          <pc:sldMk cId="428610347" sldId="1530"/>
        </pc:sldMkLst>
        <pc:spChg chg="mod">
          <ac:chgData name="Vrielink, Francis" userId="3d258d00-cfd8-41c5-9f04-1a5a39faef2f" providerId="ADAL" clId="{A6400750-D091-4155-B788-82011635CAD2}" dt="2026-05-08T16:18:50.713" v="954" actId="20577"/>
          <ac:spMkLst>
            <pc:docMk/>
            <pc:sldMk cId="428610347" sldId="1530"/>
            <ac:spMk id="33" creationId="{AC757F5E-B016-F947-4518-7C6B9CC7EE04}"/>
          </ac:spMkLst>
        </pc:spChg>
        <pc:spChg chg="mod">
          <ac:chgData name="Vrielink, Francis" userId="3d258d00-cfd8-41c5-9f04-1a5a39faef2f" providerId="ADAL" clId="{A6400750-D091-4155-B788-82011635CAD2}" dt="2026-05-08T16:18:55.938" v="962" actId="20577"/>
          <ac:spMkLst>
            <pc:docMk/>
            <pc:sldMk cId="428610347" sldId="1530"/>
            <ac:spMk id="34" creationId="{152372B3-00F5-781C-183E-6F2DDF35091D}"/>
          </ac:spMkLst>
        </pc:spChg>
        <pc:spChg chg="mod">
          <ac:chgData name="Vrielink, Francis" userId="3d258d00-cfd8-41c5-9f04-1a5a39faef2f" providerId="ADAL" clId="{A6400750-D091-4155-B788-82011635CAD2}" dt="2026-05-08T16:19:17.161" v="991" actId="20577"/>
          <ac:spMkLst>
            <pc:docMk/>
            <pc:sldMk cId="428610347" sldId="1530"/>
            <ac:spMk id="35" creationId="{37104C51-0232-62ED-4C6F-1447D06633EE}"/>
          </ac:spMkLst>
        </pc:spChg>
        <pc:spChg chg="mod">
          <ac:chgData name="Vrielink, Francis" userId="3d258d00-cfd8-41c5-9f04-1a5a39faef2f" providerId="ADAL" clId="{A6400750-D091-4155-B788-82011635CAD2}" dt="2026-05-08T16:19:52.120" v="1007" actId="20577"/>
          <ac:spMkLst>
            <pc:docMk/>
            <pc:sldMk cId="428610347" sldId="1530"/>
            <ac:spMk id="36" creationId="{D8EF981A-9BA7-0EB1-9B70-F7FBF2F7DF1C}"/>
          </ac:spMkLst>
        </pc:spChg>
      </pc:sldChg>
      <pc:sldChg chg="modSp add mod">
        <pc:chgData name="Vrielink, Francis" userId="3d258d00-cfd8-41c5-9f04-1a5a39faef2f" providerId="ADAL" clId="{A6400750-D091-4155-B788-82011635CAD2}" dt="2026-05-08T16:26:35.224" v="1168" actId="20577"/>
        <pc:sldMkLst>
          <pc:docMk/>
          <pc:sldMk cId="1240406620" sldId="1531"/>
        </pc:sldMkLst>
        <pc:spChg chg="mod">
          <ac:chgData name="Vrielink, Francis" userId="3d258d00-cfd8-41c5-9f04-1a5a39faef2f" providerId="ADAL" clId="{A6400750-D091-4155-B788-82011635CAD2}" dt="2026-05-08T16:25:41.955" v="1065" actId="14100"/>
          <ac:spMkLst>
            <pc:docMk/>
            <pc:sldMk cId="1240406620" sldId="1531"/>
            <ac:spMk id="33" creationId="{AC757F5E-B016-F947-4518-7C6B9CC7EE04}"/>
          </ac:spMkLst>
        </pc:spChg>
        <pc:spChg chg="mod">
          <ac:chgData name="Vrielink, Francis" userId="3d258d00-cfd8-41c5-9f04-1a5a39faef2f" providerId="ADAL" clId="{A6400750-D091-4155-B788-82011635CAD2}" dt="2026-05-08T16:25:52.540" v="1067" actId="1076"/>
          <ac:spMkLst>
            <pc:docMk/>
            <pc:sldMk cId="1240406620" sldId="1531"/>
            <ac:spMk id="34" creationId="{152372B3-00F5-781C-183E-6F2DDF35091D}"/>
          </ac:spMkLst>
        </pc:spChg>
        <pc:spChg chg="mod">
          <ac:chgData name="Vrielink, Francis" userId="3d258d00-cfd8-41c5-9f04-1a5a39faef2f" providerId="ADAL" clId="{A6400750-D091-4155-B788-82011635CAD2}" dt="2026-05-08T16:26:35.224" v="1168" actId="20577"/>
          <ac:spMkLst>
            <pc:docMk/>
            <pc:sldMk cId="1240406620" sldId="1531"/>
            <ac:spMk id="35" creationId="{37104C51-0232-62ED-4C6F-1447D06633EE}"/>
          </ac:spMkLst>
        </pc:spChg>
        <pc:spChg chg="mod">
          <ac:chgData name="Vrielink, Francis" userId="3d258d00-cfd8-41c5-9f04-1a5a39faef2f" providerId="ADAL" clId="{A6400750-D091-4155-B788-82011635CAD2}" dt="2026-05-08T16:26:16.112" v="1127" actId="20577"/>
          <ac:spMkLst>
            <pc:docMk/>
            <pc:sldMk cId="1240406620" sldId="1531"/>
            <ac:spMk id="36" creationId="{D8EF981A-9BA7-0EB1-9B70-F7FBF2F7DF1C}"/>
          </ac:spMkLst>
        </pc:spChg>
      </pc:sldChg>
      <pc:sldChg chg="modSp add mod">
        <pc:chgData name="Vrielink, Francis" userId="3d258d00-cfd8-41c5-9f04-1a5a39faef2f" providerId="ADAL" clId="{A6400750-D091-4155-B788-82011635CAD2}" dt="2026-05-08T16:31:23.248" v="1384" actId="20577"/>
        <pc:sldMkLst>
          <pc:docMk/>
          <pc:sldMk cId="2056661535" sldId="1532"/>
        </pc:sldMkLst>
        <pc:spChg chg="mod">
          <ac:chgData name="Vrielink, Francis" userId="3d258d00-cfd8-41c5-9f04-1a5a39faef2f" providerId="ADAL" clId="{A6400750-D091-4155-B788-82011635CAD2}" dt="2026-05-08T16:30:59.314" v="1336" actId="20577"/>
          <ac:spMkLst>
            <pc:docMk/>
            <pc:sldMk cId="2056661535" sldId="1532"/>
            <ac:spMk id="33" creationId="{AC757F5E-B016-F947-4518-7C6B9CC7EE04}"/>
          </ac:spMkLst>
        </pc:spChg>
        <pc:spChg chg="mod">
          <ac:chgData name="Vrielink, Francis" userId="3d258d00-cfd8-41c5-9f04-1a5a39faef2f" providerId="ADAL" clId="{A6400750-D091-4155-B788-82011635CAD2}" dt="2026-05-08T16:31:05.808" v="1351" actId="20577"/>
          <ac:spMkLst>
            <pc:docMk/>
            <pc:sldMk cId="2056661535" sldId="1532"/>
            <ac:spMk id="34" creationId="{152372B3-00F5-781C-183E-6F2DDF35091D}"/>
          </ac:spMkLst>
        </pc:spChg>
        <pc:spChg chg="mod">
          <ac:chgData name="Vrielink, Francis" userId="3d258d00-cfd8-41c5-9f04-1a5a39faef2f" providerId="ADAL" clId="{A6400750-D091-4155-B788-82011635CAD2}" dt="2026-05-08T16:31:18.220" v="1367" actId="20577"/>
          <ac:spMkLst>
            <pc:docMk/>
            <pc:sldMk cId="2056661535" sldId="1532"/>
            <ac:spMk id="35" creationId="{37104C51-0232-62ED-4C6F-1447D06633EE}"/>
          </ac:spMkLst>
        </pc:spChg>
        <pc:spChg chg="mod">
          <ac:chgData name="Vrielink, Francis" userId="3d258d00-cfd8-41c5-9f04-1a5a39faef2f" providerId="ADAL" clId="{A6400750-D091-4155-B788-82011635CAD2}" dt="2026-05-08T16:31:23.248" v="1384" actId="20577"/>
          <ac:spMkLst>
            <pc:docMk/>
            <pc:sldMk cId="2056661535" sldId="1532"/>
            <ac:spMk id="36" creationId="{D8EF981A-9BA7-0EB1-9B70-F7FBF2F7DF1C}"/>
          </ac:spMkLst>
        </pc:spChg>
      </pc:sldChg>
      <pc:sldChg chg="add del">
        <pc:chgData name="Vrielink, Francis" userId="3d258d00-cfd8-41c5-9f04-1a5a39faef2f" providerId="ADAL" clId="{A6400750-D091-4155-B788-82011635CAD2}" dt="2026-05-08T16:39:27.426" v="1693" actId="47"/>
        <pc:sldMkLst>
          <pc:docMk/>
          <pc:sldMk cId="1012837447" sldId="1533"/>
        </pc:sldMkLst>
      </pc:sldChg>
      <pc:sldChg chg="add">
        <pc:chgData name="Vrielink, Francis" userId="3d258d00-cfd8-41c5-9f04-1a5a39faef2f" providerId="ADAL" clId="{A6400750-D091-4155-B788-82011635CAD2}" dt="2026-05-08T15:40:34.273" v="788" actId="2890"/>
        <pc:sldMkLst>
          <pc:docMk/>
          <pc:sldMk cId="2574952175" sldId="1534"/>
        </pc:sldMkLst>
      </pc:sldChg>
      <pc:sldChg chg="add">
        <pc:chgData name="Vrielink, Francis" userId="3d258d00-cfd8-41c5-9f04-1a5a39faef2f" providerId="ADAL" clId="{A6400750-D091-4155-B788-82011635CAD2}" dt="2026-05-08T15:40:39.033" v="789" actId="2890"/>
        <pc:sldMkLst>
          <pc:docMk/>
          <pc:sldMk cId="2504305130" sldId="1535"/>
        </pc:sldMkLst>
      </pc:sldChg>
      <pc:sldChg chg="modSp add mod">
        <pc:chgData name="Vrielink, Francis" userId="3d258d00-cfd8-41c5-9f04-1a5a39faef2f" providerId="ADAL" clId="{A6400750-D091-4155-B788-82011635CAD2}" dt="2026-05-08T16:30:25.375" v="1324" actId="14100"/>
        <pc:sldMkLst>
          <pc:docMk/>
          <pc:sldMk cId="1862074919" sldId="1536"/>
        </pc:sldMkLst>
        <pc:spChg chg="mod">
          <ac:chgData name="Vrielink, Francis" userId="3d258d00-cfd8-41c5-9f04-1a5a39faef2f" providerId="ADAL" clId="{A6400750-D091-4155-B788-82011635CAD2}" dt="2026-05-08T16:28:08.948" v="1251" actId="14100"/>
          <ac:spMkLst>
            <pc:docMk/>
            <pc:sldMk cId="1862074919" sldId="1536"/>
            <ac:spMk id="10" creationId="{EC0CC1D0-FE60-F840-73E9-0CE7E683D1F2}"/>
          </ac:spMkLst>
        </pc:spChg>
        <pc:spChg chg="mod">
          <ac:chgData name="Vrielink, Francis" userId="3d258d00-cfd8-41c5-9f04-1a5a39faef2f" providerId="ADAL" clId="{A6400750-D091-4155-B788-82011635CAD2}" dt="2026-05-08T16:28:06.805" v="1250" actId="1076"/>
          <ac:spMkLst>
            <pc:docMk/>
            <pc:sldMk cId="1862074919" sldId="1536"/>
            <ac:spMk id="11" creationId="{CD78B488-E032-3F3E-C334-FB96F8D71FB2}"/>
          </ac:spMkLst>
        </pc:spChg>
        <pc:spChg chg="mod">
          <ac:chgData name="Vrielink, Francis" userId="3d258d00-cfd8-41c5-9f04-1a5a39faef2f" providerId="ADAL" clId="{A6400750-D091-4155-B788-82011635CAD2}" dt="2026-05-08T16:28:53.346" v="1274" actId="14100"/>
          <ac:spMkLst>
            <pc:docMk/>
            <pc:sldMk cId="1862074919" sldId="1536"/>
            <ac:spMk id="12" creationId="{E2476A93-B8D4-4E44-87FD-AFF601B2337C}"/>
          </ac:spMkLst>
        </pc:spChg>
        <pc:spChg chg="mod">
          <ac:chgData name="Vrielink, Francis" userId="3d258d00-cfd8-41c5-9f04-1a5a39faef2f" providerId="ADAL" clId="{A6400750-D091-4155-B788-82011635CAD2}" dt="2026-05-08T16:30:22.049" v="1323" actId="1076"/>
          <ac:spMkLst>
            <pc:docMk/>
            <pc:sldMk cId="1862074919" sldId="1536"/>
            <ac:spMk id="13" creationId="{4985FF45-EE56-11C3-E0CC-6BBB359031C0}"/>
          </ac:spMkLst>
        </pc:spChg>
        <pc:spChg chg="mod">
          <ac:chgData name="Vrielink, Francis" userId="3d258d00-cfd8-41c5-9f04-1a5a39faef2f" providerId="ADAL" clId="{A6400750-D091-4155-B788-82011635CAD2}" dt="2026-05-08T16:29:50.351" v="1318" actId="14100"/>
          <ac:spMkLst>
            <pc:docMk/>
            <pc:sldMk cId="1862074919" sldId="1536"/>
            <ac:spMk id="14" creationId="{B7594A3B-3117-84CE-C300-FB96E5ED269D}"/>
          </ac:spMkLst>
        </pc:spChg>
        <pc:spChg chg="mod">
          <ac:chgData name="Vrielink, Francis" userId="3d258d00-cfd8-41c5-9f04-1a5a39faef2f" providerId="ADAL" clId="{A6400750-D091-4155-B788-82011635CAD2}" dt="2026-05-08T16:29:44.710" v="1317" actId="1076"/>
          <ac:spMkLst>
            <pc:docMk/>
            <pc:sldMk cId="1862074919" sldId="1536"/>
            <ac:spMk id="15" creationId="{6EA1F8B7-D4BC-D8B0-E6FD-F33ECB45A1DD}"/>
          </ac:spMkLst>
        </pc:spChg>
        <pc:spChg chg="mod">
          <ac:chgData name="Vrielink, Francis" userId="3d258d00-cfd8-41c5-9f04-1a5a39faef2f" providerId="ADAL" clId="{A6400750-D091-4155-B788-82011635CAD2}" dt="2026-05-08T16:28:12.201" v="1252" actId="14100"/>
          <ac:spMkLst>
            <pc:docMk/>
            <pc:sldMk cId="1862074919" sldId="1536"/>
            <ac:spMk id="16" creationId="{F53F294D-65CC-23A5-E4A1-B2132FCF814C}"/>
          </ac:spMkLst>
        </pc:spChg>
        <pc:spChg chg="mod">
          <ac:chgData name="Vrielink, Francis" userId="3d258d00-cfd8-41c5-9f04-1a5a39faef2f" providerId="ADAL" clId="{A6400750-D091-4155-B788-82011635CAD2}" dt="2026-05-08T16:28:26.943" v="1256" actId="20577"/>
          <ac:spMkLst>
            <pc:docMk/>
            <pc:sldMk cId="1862074919" sldId="1536"/>
            <ac:spMk id="17" creationId="{AB86235B-CBC0-F9DB-29F4-F23367831B1B}"/>
          </ac:spMkLst>
        </pc:spChg>
        <pc:spChg chg="mod">
          <ac:chgData name="Vrielink, Francis" userId="3d258d00-cfd8-41c5-9f04-1a5a39faef2f" providerId="ADAL" clId="{A6400750-D091-4155-B788-82011635CAD2}" dt="2026-05-08T16:30:25.375" v="1324" actId="14100"/>
          <ac:spMkLst>
            <pc:docMk/>
            <pc:sldMk cId="1862074919" sldId="1536"/>
            <ac:spMk id="18" creationId="{85D7DD60-F4AA-AD34-A265-146B167D02FE}"/>
          </ac:spMkLst>
        </pc:spChg>
        <pc:spChg chg="mod">
          <ac:chgData name="Vrielink, Francis" userId="3d258d00-cfd8-41c5-9f04-1a5a39faef2f" providerId="ADAL" clId="{A6400750-D091-4155-B788-82011635CAD2}" dt="2026-05-08T16:28:50.272" v="1273" actId="14100"/>
          <ac:spMkLst>
            <pc:docMk/>
            <pc:sldMk cId="1862074919" sldId="1536"/>
            <ac:spMk id="19" creationId="{40542B69-6D97-5F24-63E3-ABE36EA69A27}"/>
          </ac:spMkLst>
        </pc:spChg>
      </pc:sldChg>
      <pc:sldChg chg="modSp add mod">
        <pc:chgData name="Vrielink, Francis" userId="3d258d00-cfd8-41c5-9f04-1a5a39faef2f" providerId="ADAL" clId="{A6400750-D091-4155-B788-82011635CAD2}" dt="2026-05-08T16:32:04.744" v="1472" actId="20577"/>
        <pc:sldMkLst>
          <pc:docMk/>
          <pc:sldMk cId="3648651981" sldId="1537"/>
        </pc:sldMkLst>
        <pc:spChg chg="mod">
          <ac:chgData name="Vrielink, Francis" userId="3d258d00-cfd8-41c5-9f04-1a5a39faef2f" providerId="ADAL" clId="{A6400750-D091-4155-B788-82011635CAD2}" dt="2026-05-08T16:31:32.643" v="1391" actId="20577"/>
          <ac:spMkLst>
            <pc:docMk/>
            <pc:sldMk cId="3648651981" sldId="1537"/>
            <ac:spMk id="33" creationId="{AC757F5E-B016-F947-4518-7C6B9CC7EE04}"/>
          </ac:spMkLst>
        </pc:spChg>
        <pc:spChg chg="mod">
          <ac:chgData name="Vrielink, Francis" userId="3d258d00-cfd8-41c5-9f04-1a5a39faef2f" providerId="ADAL" clId="{A6400750-D091-4155-B788-82011635CAD2}" dt="2026-05-08T16:31:37.941" v="1400" actId="20577"/>
          <ac:spMkLst>
            <pc:docMk/>
            <pc:sldMk cId="3648651981" sldId="1537"/>
            <ac:spMk id="34" creationId="{152372B3-00F5-781C-183E-6F2DDF35091D}"/>
          </ac:spMkLst>
        </pc:spChg>
        <pc:spChg chg="mod">
          <ac:chgData name="Vrielink, Francis" userId="3d258d00-cfd8-41c5-9f04-1a5a39faef2f" providerId="ADAL" clId="{A6400750-D091-4155-B788-82011635CAD2}" dt="2026-05-08T16:32:04.744" v="1472" actId="20577"/>
          <ac:spMkLst>
            <pc:docMk/>
            <pc:sldMk cId="3648651981" sldId="1537"/>
            <ac:spMk id="35" creationId="{37104C51-0232-62ED-4C6F-1447D06633EE}"/>
          </ac:spMkLst>
        </pc:spChg>
        <pc:spChg chg="mod">
          <ac:chgData name="Vrielink, Francis" userId="3d258d00-cfd8-41c5-9f04-1a5a39faef2f" providerId="ADAL" clId="{A6400750-D091-4155-B788-82011635CAD2}" dt="2026-05-08T16:31:46.410" v="1427" actId="20577"/>
          <ac:spMkLst>
            <pc:docMk/>
            <pc:sldMk cId="3648651981" sldId="1537"/>
            <ac:spMk id="36" creationId="{D8EF981A-9BA7-0EB1-9B70-F7FBF2F7DF1C}"/>
          </ac:spMkLst>
        </pc:spChg>
      </pc:sldChg>
      <pc:sldChg chg="add del">
        <pc:chgData name="Vrielink, Francis" userId="3d258d00-cfd8-41c5-9f04-1a5a39faef2f" providerId="ADAL" clId="{A6400750-D091-4155-B788-82011635CAD2}" dt="2026-05-08T16:35:46.694" v="1574" actId="47"/>
        <pc:sldMkLst>
          <pc:docMk/>
          <pc:sldMk cId="3932881259" sldId="1538"/>
        </pc:sldMkLst>
      </pc:sldChg>
      <pc:sldChg chg="modSp add mod">
        <pc:chgData name="Vrielink, Francis" userId="3d258d00-cfd8-41c5-9f04-1a5a39faef2f" providerId="ADAL" clId="{A6400750-D091-4155-B788-82011635CAD2}" dt="2026-05-08T16:34:11.537" v="1573" actId="20577"/>
        <pc:sldMkLst>
          <pc:docMk/>
          <pc:sldMk cId="370068669" sldId="1539"/>
        </pc:sldMkLst>
        <pc:spChg chg="mod">
          <ac:chgData name="Vrielink, Francis" userId="3d258d00-cfd8-41c5-9f04-1a5a39faef2f" providerId="ADAL" clId="{A6400750-D091-4155-B788-82011635CAD2}" dt="2026-05-08T16:33:13.438" v="1503" actId="948"/>
          <ac:spMkLst>
            <pc:docMk/>
            <pc:sldMk cId="370068669" sldId="1539"/>
            <ac:spMk id="33" creationId="{AC757F5E-B016-F947-4518-7C6B9CC7EE04}"/>
          </ac:spMkLst>
        </pc:spChg>
        <pc:spChg chg="mod">
          <ac:chgData name="Vrielink, Francis" userId="3d258d00-cfd8-41c5-9f04-1a5a39faef2f" providerId="ADAL" clId="{A6400750-D091-4155-B788-82011635CAD2}" dt="2026-05-08T16:33:01.398" v="1502" actId="20577"/>
          <ac:spMkLst>
            <pc:docMk/>
            <pc:sldMk cId="370068669" sldId="1539"/>
            <ac:spMk id="34" creationId="{152372B3-00F5-781C-183E-6F2DDF35091D}"/>
          </ac:spMkLst>
        </pc:spChg>
        <pc:spChg chg="mod">
          <ac:chgData name="Vrielink, Francis" userId="3d258d00-cfd8-41c5-9f04-1a5a39faef2f" providerId="ADAL" clId="{A6400750-D091-4155-B788-82011635CAD2}" dt="2026-05-08T16:33:28.534" v="1540" actId="20577"/>
          <ac:spMkLst>
            <pc:docMk/>
            <pc:sldMk cId="370068669" sldId="1539"/>
            <ac:spMk id="35" creationId="{37104C51-0232-62ED-4C6F-1447D06633EE}"/>
          </ac:spMkLst>
        </pc:spChg>
        <pc:spChg chg="mod">
          <ac:chgData name="Vrielink, Francis" userId="3d258d00-cfd8-41c5-9f04-1a5a39faef2f" providerId="ADAL" clId="{A6400750-D091-4155-B788-82011635CAD2}" dt="2026-05-08T16:34:11.537" v="1573" actId="20577"/>
          <ac:spMkLst>
            <pc:docMk/>
            <pc:sldMk cId="370068669" sldId="1539"/>
            <ac:spMk id="36" creationId="{D8EF981A-9BA7-0EB1-9B70-F7FBF2F7DF1C}"/>
          </ac:spMkLst>
        </pc:spChg>
      </pc:sldChg>
    </pc:docChg>
  </pc:docChgLst>
  <pc:docChgLst>
    <pc:chgData name="Duijf, Antoinette" userId="80426808-569e-4360-acb0-e5a6dc4b8ad2" providerId="ADAL" clId="{00582A34-8C2B-428E-B5DC-339D12EFD4B8}"/>
    <pc:docChg chg="undo custSel addSld delSld modSld sldOrd modSection">
      <pc:chgData name="Duijf, Antoinette" userId="80426808-569e-4360-acb0-e5a6dc4b8ad2" providerId="ADAL" clId="{00582A34-8C2B-428E-B5DC-339D12EFD4B8}" dt="2026-05-12T09:38:51.165" v="2935"/>
      <pc:docMkLst>
        <pc:docMk/>
      </pc:docMkLst>
      <pc:sldChg chg="modNotesTx">
        <pc:chgData name="Duijf, Antoinette" userId="80426808-569e-4360-acb0-e5a6dc4b8ad2" providerId="ADAL" clId="{00582A34-8C2B-428E-B5DC-339D12EFD4B8}" dt="2026-05-12T07:18:15.336" v="937" actId="20577"/>
        <pc:sldMkLst>
          <pc:docMk/>
          <pc:sldMk cId="323006580" sldId="548"/>
        </pc:sldMkLst>
      </pc:sldChg>
      <pc:sldChg chg="addSp modSp mod">
        <pc:chgData name="Duijf, Antoinette" userId="80426808-569e-4360-acb0-e5a6dc4b8ad2" providerId="ADAL" clId="{00582A34-8C2B-428E-B5DC-339D12EFD4B8}" dt="2026-05-12T08:01:30.571" v="1888" actId="1076"/>
        <pc:sldMkLst>
          <pc:docMk/>
          <pc:sldMk cId="1671649065" sldId="934"/>
        </pc:sldMkLst>
        <pc:picChg chg="add mod">
          <ac:chgData name="Duijf, Antoinette" userId="80426808-569e-4360-acb0-e5a6dc4b8ad2" providerId="ADAL" clId="{00582A34-8C2B-428E-B5DC-339D12EFD4B8}" dt="2026-05-12T07:50:31.234" v="1001" actId="1076"/>
          <ac:picMkLst>
            <pc:docMk/>
            <pc:sldMk cId="1671649065" sldId="934"/>
            <ac:picMk id="3" creationId="{7E571F2B-9C7B-46FD-6A54-0A53EB78A19C}"/>
          </ac:picMkLst>
        </pc:picChg>
        <pc:picChg chg="add mod">
          <ac:chgData name="Duijf, Antoinette" userId="80426808-569e-4360-acb0-e5a6dc4b8ad2" providerId="ADAL" clId="{00582A34-8C2B-428E-B5DC-339D12EFD4B8}" dt="2026-05-12T08:01:30.571" v="1888" actId="1076"/>
          <ac:picMkLst>
            <pc:docMk/>
            <pc:sldMk cId="1671649065" sldId="934"/>
            <ac:picMk id="4" creationId="{54D683B7-5AA2-ED8D-C590-D08087215629}"/>
          </ac:picMkLst>
        </pc:picChg>
        <pc:picChg chg="add mod">
          <ac:chgData name="Duijf, Antoinette" userId="80426808-569e-4360-acb0-e5a6dc4b8ad2" providerId="ADAL" clId="{00582A34-8C2B-428E-B5DC-339D12EFD4B8}" dt="2026-05-12T07:57:47.259" v="1426" actId="1076"/>
          <ac:picMkLst>
            <pc:docMk/>
            <pc:sldMk cId="1671649065" sldId="934"/>
            <ac:picMk id="5" creationId="{549182E6-07A3-4DE4-2D3C-79DB88549419}"/>
          </ac:picMkLst>
        </pc:picChg>
      </pc:sldChg>
      <pc:sldChg chg="modSp mod">
        <pc:chgData name="Duijf, Antoinette" userId="80426808-569e-4360-acb0-e5a6dc4b8ad2" providerId="ADAL" clId="{00582A34-8C2B-428E-B5DC-339D12EFD4B8}" dt="2026-05-11T20:28:44.337" v="47" actId="115"/>
        <pc:sldMkLst>
          <pc:docMk/>
          <pc:sldMk cId="2189114603" sldId="1437"/>
        </pc:sldMkLst>
        <pc:spChg chg="mod">
          <ac:chgData name="Duijf, Antoinette" userId="80426808-569e-4360-acb0-e5a6dc4b8ad2" providerId="ADAL" clId="{00582A34-8C2B-428E-B5DC-339D12EFD4B8}" dt="2026-05-11T20:28:44.337" v="47" actId="115"/>
          <ac:spMkLst>
            <pc:docMk/>
            <pc:sldMk cId="2189114603" sldId="1437"/>
            <ac:spMk id="3" creationId="{00000000-0000-0000-0000-000000000000}"/>
          </ac:spMkLst>
        </pc:spChg>
      </pc:sldChg>
      <pc:sldChg chg="addSp modSp mod ord">
        <pc:chgData name="Duijf, Antoinette" userId="80426808-569e-4360-acb0-e5a6dc4b8ad2" providerId="ADAL" clId="{00582A34-8C2B-428E-B5DC-339D12EFD4B8}" dt="2026-05-11T20:49:36.229" v="130" actId="1076"/>
        <pc:sldMkLst>
          <pc:docMk/>
          <pc:sldMk cId="3852907103" sldId="1460"/>
        </pc:sldMkLst>
        <pc:picChg chg="add mod">
          <ac:chgData name="Duijf, Antoinette" userId="80426808-569e-4360-acb0-e5a6dc4b8ad2" providerId="ADAL" clId="{00582A34-8C2B-428E-B5DC-339D12EFD4B8}" dt="2026-05-11T20:49:36.229" v="130" actId="1076"/>
          <ac:picMkLst>
            <pc:docMk/>
            <pc:sldMk cId="3852907103" sldId="1460"/>
            <ac:picMk id="3" creationId="{009AB73F-19FF-04D7-5FFA-3DDD5DD20F9F}"/>
          </ac:picMkLst>
        </pc:picChg>
      </pc:sldChg>
      <pc:sldChg chg="addSp delSp modSp mod modNotesTx">
        <pc:chgData name="Duijf, Antoinette" userId="80426808-569e-4360-acb0-e5a6dc4b8ad2" providerId="ADAL" clId="{00582A34-8C2B-428E-B5DC-339D12EFD4B8}" dt="2026-05-12T08:03:06.054" v="1894" actId="478"/>
        <pc:sldMkLst>
          <pc:docMk/>
          <pc:sldMk cId="4207872812" sldId="1475"/>
        </pc:sldMkLst>
        <pc:spChg chg="add del mod">
          <ac:chgData name="Duijf, Antoinette" userId="80426808-569e-4360-acb0-e5a6dc4b8ad2" providerId="ADAL" clId="{00582A34-8C2B-428E-B5DC-339D12EFD4B8}" dt="2026-05-12T08:01:49.228" v="1891" actId="478"/>
          <ac:spMkLst>
            <pc:docMk/>
            <pc:sldMk cId="4207872812" sldId="1475"/>
            <ac:spMk id="2" creationId="{085A1FFE-D231-FE61-779E-413AB7D7C9F8}"/>
          </ac:spMkLst>
        </pc:spChg>
        <pc:spChg chg="del">
          <ac:chgData name="Duijf, Antoinette" userId="80426808-569e-4360-acb0-e5a6dc4b8ad2" providerId="ADAL" clId="{00582A34-8C2B-428E-B5DC-339D12EFD4B8}" dt="2026-05-12T08:01:45.999" v="1890" actId="478"/>
          <ac:spMkLst>
            <pc:docMk/>
            <pc:sldMk cId="4207872812" sldId="1475"/>
            <ac:spMk id="9" creationId="{C2729CE5-AF4F-0C19-877D-2C8F70C03DE7}"/>
          </ac:spMkLst>
        </pc:spChg>
        <pc:spChg chg="add del mod">
          <ac:chgData name="Duijf, Antoinette" userId="80426808-569e-4360-acb0-e5a6dc4b8ad2" providerId="ADAL" clId="{00582A34-8C2B-428E-B5DC-339D12EFD4B8}" dt="2026-05-12T08:03:06.054" v="1894" actId="478"/>
          <ac:spMkLst>
            <pc:docMk/>
            <pc:sldMk cId="4207872812" sldId="1475"/>
            <ac:spMk id="10" creationId="{7331F94C-A0DA-AE9F-7796-AD85C84076EF}"/>
          </ac:spMkLst>
        </pc:spChg>
        <pc:spChg chg="del">
          <ac:chgData name="Duijf, Antoinette" userId="80426808-569e-4360-acb0-e5a6dc4b8ad2" providerId="ADAL" clId="{00582A34-8C2B-428E-B5DC-339D12EFD4B8}" dt="2026-05-12T08:01:44.245" v="1889" actId="478"/>
          <ac:spMkLst>
            <pc:docMk/>
            <pc:sldMk cId="4207872812" sldId="1475"/>
            <ac:spMk id="11" creationId="{4FF15C4C-8C30-2DCE-6013-B476ED266AC3}"/>
          </ac:spMkLst>
        </pc:spChg>
        <pc:picChg chg="add del mod">
          <ac:chgData name="Duijf, Antoinette" userId="80426808-569e-4360-acb0-e5a6dc4b8ad2" providerId="ADAL" clId="{00582A34-8C2B-428E-B5DC-339D12EFD4B8}" dt="2026-05-11T20:44:46.787" v="103" actId="21"/>
          <ac:picMkLst>
            <pc:docMk/>
            <pc:sldMk cId="4207872812" sldId="1475"/>
            <ac:picMk id="3" creationId="{3378E451-D711-6296-02CE-1D68928916FC}"/>
          </ac:picMkLst>
        </pc:picChg>
        <pc:picChg chg="del mod">
          <ac:chgData name="Duijf, Antoinette" userId="80426808-569e-4360-acb0-e5a6dc4b8ad2" providerId="ADAL" clId="{00582A34-8C2B-428E-B5DC-339D12EFD4B8}" dt="2026-05-12T08:00:08.725" v="1786" actId="21"/>
          <ac:picMkLst>
            <pc:docMk/>
            <pc:sldMk cId="4207872812" sldId="1475"/>
            <ac:picMk id="3" creationId="{54D683B7-5AA2-ED8D-C590-D08087215629}"/>
          </ac:picMkLst>
        </pc:picChg>
        <pc:picChg chg="add del mod">
          <ac:chgData name="Duijf, Antoinette" userId="80426808-569e-4360-acb0-e5a6dc4b8ad2" providerId="ADAL" clId="{00582A34-8C2B-428E-B5DC-339D12EFD4B8}" dt="2026-05-12T08:01:24.297" v="1886" actId="21"/>
          <ac:picMkLst>
            <pc:docMk/>
            <pc:sldMk cId="4207872812" sldId="1475"/>
            <ac:picMk id="4" creationId="{54D683B7-5AA2-ED8D-C590-D08087215629}"/>
          </ac:picMkLst>
        </pc:picChg>
        <pc:picChg chg="add del mod modCrop">
          <ac:chgData name="Duijf, Antoinette" userId="80426808-569e-4360-acb0-e5a6dc4b8ad2" providerId="ADAL" clId="{00582A34-8C2B-428E-B5DC-339D12EFD4B8}" dt="2026-05-12T07:57:35.300" v="1422" actId="21"/>
          <ac:picMkLst>
            <pc:docMk/>
            <pc:sldMk cId="4207872812" sldId="1475"/>
            <ac:picMk id="5" creationId="{549182E6-07A3-4DE4-2D3C-79DB88549419}"/>
          </ac:picMkLst>
        </pc:picChg>
        <pc:picChg chg="add mod">
          <ac:chgData name="Duijf, Antoinette" userId="80426808-569e-4360-acb0-e5a6dc4b8ad2" providerId="ADAL" clId="{00582A34-8C2B-428E-B5DC-339D12EFD4B8}" dt="2026-05-11T20:45:02.040" v="109" actId="1076"/>
          <ac:picMkLst>
            <pc:docMk/>
            <pc:sldMk cId="4207872812" sldId="1475"/>
            <ac:picMk id="7" creationId="{3378E451-D711-6296-02CE-1D68928916FC}"/>
          </ac:picMkLst>
        </pc:picChg>
        <pc:picChg chg="mod">
          <ac:chgData name="Duijf, Antoinette" userId="80426808-569e-4360-acb0-e5a6dc4b8ad2" providerId="ADAL" clId="{00582A34-8C2B-428E-B5DC-339D12EFD4B8}" dt="2026-05-12T08:00:36.907" v="1793" actId="14100"/>
          <ac:picMkLst>
            <pc:docMk/>
            <pc:sldMk cId="4207872812" sldId="1475"/>
            <ac:picMk id="8" creationId="{D9B5DF26-978F-2E35-B5C3-468A4300FB9A}"/>
          </ac:picMkLst>
        </pc:picChg>
      </pc:sldChg>
      <pc:sldChg chg="delSp modSp mod ord modNotesTx">
        <pc:chgData name="Duijf, Antoinette" userId="80426808-569e-4360-acb0-e5a6dc4b8ad2" providerId="ADAL" clId="{00582A34-8C2B-428E-B5DC-339D12EFD4B8}" dt="2026-05-12T08:27:57.158" v="2929"/>
        <pc:sldMkLst>
          <pc:docMk/>
          <pc:sldMk cId="2452007587" sldId="1476"/>
        </pc:sldMkLst>
        <pc:spChg chg="del">
          <ac:chgData name="Duijf, Antoinette" userId="80426808-569e-4360-acb0-e5a6dc4b8ad2" providerId="ADAL" clId="{00582A34-8C2B-428E-B5DC-339D12EFD4B8}" dt="2026-05-12T08:25:26.506" v="2668" actId="478"/>
          <ac:spMkLst>
            <pc:docMk/>
            <pc:sldMk cId="2452007587" sldId="1476"/>
            <ac:spMk id="9" creationId="{BD6ED4C6-1A46-70B4-0FC3-A65129028E02}"/>
          </ac:spMkLst>
        </pc:spChg>
        <pc:picChg chg="mod">
          <ac:chgData name="Duijf, Antoinette" userId="80426808-569e-4360-acb0-e5a6dc4b8ad2" providerId="ADAL" clId="{00582A34-8C2B-428E-B5DC-339D12EFD4B8}" dt="2026-05-12T07:47:19.413" v="988"/>
          <ac:picMkLst>
            <pc:docMk/>
            <pc:sldMk cId="2452007587" sldId="1476"/>
            <ac:picMk id="3" creationId="{600D2B2A-ADF5-80AD-7E62-96F51C9B3752}"/>
          </ac:picMkLst>
        </pc:picChg>
        <pc:picChg chg="mod">
          <ac:chgData name="Duijf, Antoinette" userId="80426808-569e-4360-acb0-e5a6dc4b8ad2" providerId="ADAL" clId="{00582A34-8C2B-428E-B5DC-339D12EFD4B8}" dt="2026-05-12T08:27:57.158" v="2929"/>
          <ac:picMkLst>
            <pc:docMk/>
            <pc:sldMk cId="2452007587" sldId="1476"/>
            <ac:picMk id="8" creationId="{AD39A230-F951-DF72-573D-11DC153F6C7A}"/>
          </ac:picMkLst>
        </pc:picChg>
      </pc:sldChg>
      <pc:sldChg chg="addSp modSp mod">
        <pc:chgData name="Duijf, Antoinette" userId="80426808-569e-4360-acb0-e5a6dc4b8ad2" providerId="ADAL" clId="{00582A34-8C2B-428E-B5DC-339D12EFD4B8}" dt="2026-05-11T20:55:17.538" v="156" actId="14100"/>
        <pc:sldMkLst>
          <pc:docMk/>
          <pc:sldMk cId="2709048002" sldId="1477"/>
        </pc:sldMkLst>
        <pc:picChg chg="add mod">
          <ac:chgData name="Duijf, Antoinette" userId="80426808-569e-4360-acb0-e5a6dc4b8ad2" providerId="ADAL" clId="{00582A34-8C2B-428E-B5DC-339D12EFD4B8}" dt="2026-05-11T20:55:11.277" v="154" actId="1076"/>
          <ac:picMkLst>
            <pc:docMk/>
            <pc:sldMk cId="2709048002" sldId="1477"/>
            <ac:picMk id="3" creationId="{88CBB5BE-F6A1-061F-4C1A-C0712B48D6BB}"/>
          </ac:picMkLst>
        </pc:picChg>
        <pc:picChg chg="add mod">
          <ac:chgData name="Duijf, Antoinette" userId="80426808-569e-4360-acb0-e5a6dc4b8ad2" providerId="ADAL" clId="{00582A34-8C2B-428E-B5DC-339D12EFD4B8}" dt="2026-05-11T20:54:51.920" v="147" actId="14100"/>
          <ac:picMkLst>
            <pc:docMk/>
            <pc:sldMk cId="2709048002" sldId="1477"/>
            <ac:picMk id="4" creationId="{6FC1ECBE-C477-48FC-002E-3B63415F9F95}"/>
          </ac:picMkLst>
        </pc:picChg>
        <pc:cxnChg chg="add mod">
          <ac:chgData name="Duijf, Antoinette" userId="80426808-569e-4360-acb0-e5a6dc4b8ad2" providerId="ADAL" clId="{00582A34-8C2B-428E-B5DC-339D12EFD4B8}" dt="2026-05-11T20:55:17.538" v="156" actId="14100"/>
          <ac:cxnSpMkLst>
            <pc:docMk/>
            <pc:sldMk cId="2709048002" sldId="1477"/>
            <ac:cxnSpMk id="7" creationId="{B852C153-4B5F-CCC9-B4F6-6D6C51B70C66}"/>
          </ac:cxnSpMkLst>
        </pc:cxnChg>
      </pc:sldChg>
      <pc:sldChg chg="addSp modSp mod ord">
        <pc:chgData name="Duijf, Antoinette" userId="80426808-569e-4360-acb0-e5a6dc4b8ad2" providerId="ADAL" clId="{00582A34-8C2B-428E-B5DC-339D12EFD4B8}" dt="2026-05-11T20:52:03.134" v="139" actId="1076"/>
        <pc:sldMkLst>
          <pc:docMk/>
          <pc:sldMk cId="4074911733" sldId="1478"/>
        </pc:sldMkLst>
        <pc:picChg chg="add mod">
          <ac:chgData name="Duijf, Antoinette" userId="80426808-569e-4360-acb0-e5a6dc4b8ad2" providerId="ADAL" clId="{00582A34-8C2B-428E-B5DC-339D12EFD4B8}" dt="2026-05-11T20:52:03.134" v="139" actId="1076"/>
          <ac:picMkLst>
            <pc:docMk/>
            <pc:sldMk cId="4074911733" sldId="1478"/>
            <ac:picMk id="3" creationId="{4377E9AA-D343-B9C9-7175-398854CB14A7}"/>
          </ac:picMkLst>
        </pc:picChg>
      </pc:sldChg>
      <pc:sldChg chg="addSp delSp modSp mod ord modNotesTx">
        <pc:chgData name="Duijf, Antoinette" userId="80426808-569e-4360-acb0-e5a6dc4b8ad2" providerId="ADAL" clId="{00582A34-8C2B-428E-B5DC-339D12EFD4B8}" dt="2026-05-12T08:24:43.342" v="2582" actId="20577"/>
        <pc:sldMkLst>
          <pc:docMk/>
          <pc:sldMk cId="4210467006" sldId="1479"/>
        </pc:sldMkLst>
        <pc:spChg chg="add del mod">
          <ac:chgData name="Duijf, Antoinette" userId="80426808-569e-4360-acb0-e5a6dc4b8ad2" providerId="ADAL" clId="{00582A34-8C2B-428E-B5DC-339D12EFD4B8}" dt="2026-05-12T07:48:17.703" v="989" actId="478"/>
          <ac:spMkLst>
            <pc:docMk/>
            <pc:sldMk cId="4210467006" sldId="1479"/>
            <ac:spMk id="2" creationId="{407AAC7C-32AD-996B-760B-B729304C8973}"/>
          </ac:spMkLst>
        </pc:spChg>
        <pc:spChg chg="del">
          <ac:chgData name="Duijf, Antoinette" userId="80426808-569e-4360-acb0-e5a6dc4b8ad2" providerId="ADAL" clId="{00582A34-8C2B-428E-B5DC-339D12EFD4B8}" dt="2026-05-12T08:12:11.510" v="2069" actId="478"/>
          <ac:spMkLst>
            <pc:docMk/>
            <pc:sldMk cId="4210467006" sldId="1479"/>
            <ac:spMk id="3" creationId="{EDF3EC1C-B9F6-68FB-10C4-B011ADCFC217}"/>
          </ac:spMkLst>
        </pc:spChg>
        <pc:spChg chg="add del mod">
          <ac:chgData name="Duijf, Antoinette" userId="80426808-569e-4360-acb0-e5a6dc4b8ad2" providerId="ADAL" clId="{00582A34-8C2B-428E-B5DC-339D12EFD4B8}" dt="2026-05-12T08:12:10.339" v="2068" actId="478"/>
          <ac:spMkLst>
            <pc:docMk/>
            <pc:sldMk cId="4210467006" sldId="1479"/>
            <ac:spMk id="5" creationId="{3A7EC30D-8915-08D1-41AD-A2C1B2BFB1B6}"/>
          </ac:spMkLst>
        </pc:spChg>
        <pc:picChg chg="add mod">
          <ac:chgData name="Duijf, Antoinette" userId="80426808-569e-4360-acb0-e5a6dc4b8ad2" providerId="ADAL" clId="{00582A34-8C2B-428E-B5DC-339D12EFD4B8}" dt="2026-05-12T07:51:11.236" v="1002"/>
          <ac:picMkLst>
            <pc:docMk/>
            <pc:sldMk cId="4210467006" sldId="1479"/>
            <ac:picMk id="4" creationId="{C4B63221-2C44-2767-66FD-07A7F542869F}"/>
          </ac:picMkLst>
        </pc:picChg>
      </pc:sldChg>
      <pc:sldChg chg="addSp delSp modSp mod ord modClrScheme chgLayout modNotesTx">
        <pc:chgData name="Duijf, Antoinette" userId="80426808-569e-4360-acb0-e5a6dc4b8ad2" providerId="ADAL" clId="{00582A34-8C2B-428E-B5DC-339D12EFD4B8}" dt="2026-05-12T08:15:36.880" v="2272" actId="21"/>
        <pc:sldMkLst>
          <pc:docMk/>
          <pc:sldMk cId="1487044012" sldId="1480"/>
        </pc:sldMkLst>
        <pc:spChg chg="add del mod">
          <ac:chgData name="Duijf, Antoinette" userId="80426808-569e-4360-acb0-e5a6dc4b8ad2" providerId="ADAL" clId="{00582A34-8C2B-428E-B5DC-339D12EFD4B8}" dt="2026-05-12T07:50:24.424" v="998" actId="478"/>
          <ac:spMkLst>
            <pc:docMk/>
            <pc:sldMk cId="1487044012" sldId="1480"/>
            <ac:spMk id="4" creationId="{5BD7A874-B148-1771-284C-285514615C8C}"/>
          </ac:spMkLst>
        </pc:spChg>
        <pc:spChg chg="mod">
          <ac:chgData name="Duijf, Antoinette" userId="80426808-569e-4360-acb0-e5a6dc4b8ad2" providerId="ADAL" clId="{00582A34-8C2B-428E-B5DC-339D12EFD4B8}" dt="2026-05-12T07:08:24.356" v="770" actId="26606"/>
          <ac:spMkLst>
            <pc:docMk/>
            <pc:sldMk cId="1487044012" sldId="1480"/>
            <ac:spMk id="6" creationId="{00000000-0000-0000-0000-000000000000}"/>
          </ac:spMkLst>
        </pc:spChg>
        <pc:picChg chg="add del mod">
          <ac:chgData name="Duijf, Antoinette" userId="80426808-569e-4360-acb0-e5a6dc4b8ad2" providerId="ADAL" clId="{00582A34-8C2B-428E-B5DC-339D12EFD4B8}" dt="2026-05-12T07:50:25.977" v="999" actId="21"/>
          <ac:picMkLst>
            <pc:docMk/>
            <pc:sldMk cId="1487044012" sldId="1480"/>
            <ac:picMk id="3" creationId="{7E571F2B-9C7B-46FD-6A54-0A53EB78A19C}"/>
          </ac:picMkLst>
        </pc:picChg>
        <pc:picChg chg="add del mod">
          <ac:chgData name="Duijf, Antoinette" userId="80426808-569e-4360-acb0-e5a6dc4b8ad2" providerId="ADAL" clId="{00582A34-8C2B-428E-B5DC-339D12EFD4B8}" dt="2026-05-12T08:15:36.880" v="2272" actId="21"/>
          <ac:picMkLst>
            <pc:docMk/>
            <pc:sldMk cId="1487044012" sldId="1480"/>
            <ac:picMk id="5" creationId="{971DC7CB-E762-93C9-4BA9-45C9DC91C171}"/>
          </ac:picMkLst>
        </pc:picChg>
      </pc:sldChg>
      <pc:sldChg chg="addSp delSp modSp mod ord modNotesTx">
        <pc:chgData name="Duijf, Antoinette" userId="80426808-569e-4360-acb0-e5a6dc4b8ad2" providerId="ADAL" clId="{00582A34-8C2B-428E-B5DC-339D12EFD4B8}" dt="2026-05-12T07:18:03.094" v="909" actId="20577"/>
        <pc:sldMkLst>
          <pc:docMk/>
          <pc:sldMk cId="3779434736" sldId="1481"/>
        </pc:sldMkLst>
        <pc:picChg chg="add del mod">
          <ac:chgData name="Duijf, Antoinette" userId="80426808-569e-4360-acb0-e5a6dc4b8ad2" providerId="ADAL" clId="{00582A34-8C2B-428E-B5DC-339D12EFD4B8}" dt="2026-05-11T20:36:29.804" v="78" actId="478"/>
          <ac:picMkLst>
            <pc:docMk/>
            <pc:sldMk cId="3779434736" sldId="1481"/>
            <ac:picMk id="3" creationId="{D29608B7-26DD-AE41-2734-DC346B3A4257}"/>
          </ac:picMkLst>
        </pc:picChg>
        <pc:picChg chg="add mod">
          <ac:chgData name="Duijf, Antoinette" userId="80426808-569e-4360-acb0-e5a6dc4b8ad2" providerId="ADAL" clId="{00582A34-8C2B-428E-B5DC-339D12EFD4B8}" dt="2026-05-11T20:39:12.117" v="83" actId="1076"/>
          <ac:picMkLst>
            <pc:docMk/>
            <pc:sldMk cId="3779434736" sldId="1481"/>
            <ac:picMk id="5" creationId="{AABA2C6D-EB95-1F54-6547-D78108E15063}"/>
          </ac:picMkLst>
        </pc:picChg>
      </pc:sldChg>
      <pc:sldChg chg="addSp delSp modSp mod ord">
        <pc:chgData name="Duijf, Antoinette" userId="80426808-569e-4360-acb0-e5a6dc4b8ad2" providerId="ADAL" clId="{00582A34-8C2B-428E-B5DC-339D12EFD4B8}" dt="2026-05-11T20:31:00.850" v="71" actId="1582"/>
        <pc:sldMkLst>
          <pc:docMk/>
          <pc:sldMk cId="1201727269" sldId="1482"/>
        </pc:sldMkLst>
        <pc:spChg chg="add mod">
          <ac:chgData name="Duijf, Antoinette" userId="80426808-569e-4360-acb0-e5a6dc4b8ad2" providerId="ADAL" clId="{00582A34-8C2B-428E-B5DC-339D12EFD4B8}" dt="2026-05-11T20:30:46.828" v="67" actId="1582"/>
          <ac:spMkLst>
            <pc:docMk/>
            <pc:sldMk cId="1201727269" sldId="1482"/>
            <ac:spMk id="10" creationId="{40B938E7-25BB-798C-D25D-4A937B66248B}"/>
          </ac:spMkLst>
        </pc:spChg>
        <pc:picChg chg="add del mod">
          <ac:chgData name="Duijf, Antoinette" userId="80426808-569e-4360-acb0-e5a6dc4b8ad2" providerId="ADAL" clId="{00582A34-8C2B-428E-B5DC-339D12EFD4B8}" dt="2026-05-11T20:30:03.212" v="53" actId="478"/>
          <ac:picMkLst>
            <pc:docMk/>
            <pc:sldMk cId="1201727269" sldId="1482"/>
            <ac:picMk id="3" creationId="{98AD7CBE-269C-5A06-F10A-51A15E9D1B36}"/>
          </ac:picMkLst>
        </pc:picChg>
        <pc:picChg chg="add mod">
          <ac:chgData name="Duijf, Antoinette" userId="80426808-569e-4360-acb0-e5a6dc4b8ad2" providerId="ADAL" clId="{00582A34-8C2B-428E-B5DC-339D12EFD4B8}" dt="2026-05-11T20:30:07.860" v="56" actId="1076"/>
          <ac:picMkLst>
            <pc:docMk/>
            <pc:sldMk cId="1201727269" sldId="1482"/>
            <ac:picMk id="5" creationId="{ACF151F7-A6E3-5767-2E71-20E0D30BA78C}"/>
          </ac:picMkLst>
        </pc:picChg>
        <pc:cxnChg chg="add del mod">
          <ac:chgData name="Duijf, Antoinette" userId="80426808-569e-4360-acb0-e5a6dc4b8ad2" providerId="ADAL" clId="{00582A34-8C2B-428E-B5DC-339D12EFD4B8}" dt="2026-05-11T20:30:32.891" v="62" actId="478"/>
          <ac:cxnSpMkLst>
            <pc:docMk/>
            <pc:sldMk cId="1201727269" sldId="1482"/>
            <ac:cxnSpMk id="8" creationId="{C98DAD17-0395-1D73-EC9C-C79051F888C2}"/>
          </ac:cxnSpMkLst>
        </pc:cxnChg>
        <pc:cxnChg chg="add mod">
          <ac:chgData name="Duijf, Antoinette" userId="80426808-569e-4360-acb0-e5a6dc4b8ad2" providerId="ADAL" clId="{00582A34-8C2B-428E-B5DC-339D12EFD4B8}" dt="2026-05-11T20:31:00.850" v="71" actId="1582"/>
          <ac:cxnSpMkLst>
            <pc:docMk/>
            <pc:sldMk cId="1201727269" sldId="1482"/>
            <ac:cxnSpMk id="12" creationId="{41DF7BC1-058A-BE99-21F5-4174C96A4922}"/>
          </ac:cxnSpMkLst>
        </pc:cxnChg>
      </pc:sldChg>
      <pc:sldChg chg="addSp modSp mod ord modNotesTx">
        <pc:chgData name="Duijf, Antoinette" userId="80426808-569e-4360-acb0-e5a6dc4b8ad2" providerId="ADAL" clId="{00582A34-8C2B-428E-B5DC-339D12EFD4B8}" dt="2026-05-12T08:25:07.575" v="2667" actId="20577"/>
        <pc:sldMkLst>
          <pc:docMk/>
          <pc:sldMk cId="2904738428" sldId="1483"/>
        </pc:sldMkLst>
        <pc:spChg chg="add mod">
          <ac:chgData name="Duijf, Antoinette" userId="80426808-569e-4360-acb0-e5a6dc4b8ad2" providerId="ADAL" clId="{00582A34-8C2B-428E-B5DC-339D12EFD4B8}" dt="2026-05-12T06:37:45.770" v="247" actId="1076"/>
          <ac:spMkLst>
            <pc:docMk/>
            <pc:sldMk cId="2904738428" sldId="1483"/>
            <ac:spMk id="2" creationId="{2046A51E-9CB2-16E1-CFB3-45A11CAE7FB1}"/>
          </ac:spMkLst>
        </pc:spChg>
        <pc:picChg chg="add mod">
          <ac:chgData name="Duijf, Antoinette" userId="80426808-569e-4360-acb0-e5a6dc4b8ad2" providerId="ADAL" clId="{00582A34-8C2B-428E-B5DC-339D12EFD4B8}" dt="2026-05-11T20:47:50.180" v="127" actId="1076"/>
          <ac:picMkLst>
            <pc:docMk/>
            <pc:sldMk cId="2904738428" sldId="1483"/>
            <ac:picMk id="3" creationId="{E906D0EE-BA88-E4D3-BA8B-E6DB8250DC1C}"/>
          </ac:picMkLst>
        </pc:picChg>
        <pc:picChg chg="add mod modCrop">
          <ac:chgData name="Duijf, Antoinette" userId="80426808-569e-4360-acb0-e5a6dc4b8ad2" providerId="ADAL" clId="{00582A34-8C2B-428E-B5DC-339D12EFD4B8}" dt="2026-05-11T20:47:45.405" v="125" actId="1076"/>
          <ac:picMkLst>
            <pc:docMk/>
            <pc:sldMk cId="2904738428" sldId="1483"/>
            <ac:picMk id="5" creationId="{8C24A183-F1DC-01D1-4DE3-04960DB0E80D}"/>
          </ac:picMkLst>
        </pc:picChg>
        <pc:picChg chg="add mod modCrop">
          <ac:chgData name="Duijf, Antoinette" userId="80426808-569e-4360-acb0-e5a6dc4b8ad2" providerId="ADAL" clId="{00582A34-8C2B-428E-B5DC-339D12EFD4B8}" dt="2026-05-11T20:47:48.597" v="126" actId="1076"/>
          <ac:picMkLst>
            <pc:docMk/>
            <pc:sldMk cId="2904738428" sldId="1483"/>
            <ac:picMk id="8" creationId="{11183B5E-C722-C897-C3AC-8CB4273E5465}"/>
          </ac:picMkLst>
        </pc:picChg>
      </pc:sldChg>
      <pc:sldChg chg="addSp modSp mod modNotesTx">
        <pc:chgData name="Duijf, Antoinette" userId="80426808-569e-4360-acb0-e5a6dc4b8ad2" providerId="ADAL" clId="{00582A34-8C2B-428E-B5DC-339D12EFD4B8}" dt="2026-05-12T08:24:17.125" v="2534" actId="20577"/>
        <pc:sldMkLst>
          <pc:docMk/>
          <pc:sldMk cId="2967928418" sldId="1511"/>
        </pc:sldMkLst>
        <pc:spChg chg="mod">
          <ac:chgData name="Duijf, Antoinette" userId="80426808-569e-4360-acb0-e5a6dc4b8ad2" providerId="ADAL" clId="{00582A34-8C2B-428E-B5DC-339D12EFD4B8}" dt="2026-05-12T08:03:59.383" v="1979" actId="115"/>
          <ac:spMkLst>
            <pc:docMk/>
            <pc:sldMk cId="2967928418" sldId="1511"/>
            <ac:spMk id="35" creationId="{37104C51-0232-62ED-4C6F-1447D06633EE}"/>
          </ac:spMkLst>
        </pc:spChg>
        <pc:spChg chg="mod">
          <ac:chgData name="Duijf, Antoinette" userId="80426808-569e-4360-acb0-e5a6dc4b8ad2" providerId="ADAL" clId="{00582A34-8C2B-428E-B5DC-339D12EFD4B8}" dt="2026-05-12T08:07:52.473" v="2059" actId="20577"/>
          <ac:spMkLst>
            <pc:docMk/>
            <pc:sldMk cId="2967928418" sldId="1511"/>
            <ac:spMk id="36" creationId="{D8EF981A-9BA7-0EB1-9B70-F7FBF2F7DF1C}"/>
          </ac:spMkLst>
        </pc:spChg>
        <pc:picChg chg="add mod">
          <ac:chgData name="Duijf, Antoinette" userId="80426808-569e-4360-acb0-e5a6dc4b8ad2" providerId="ADAL" clId="{00582A34-8C2B-428E-B5DC-339D12EFD4B8}" dt="2026-05-12T08:03:35.217" v="1901" actId="1076"/>
          <ac:picMkLst>
            <pc:docMk/>
            <pc:sldMk cId="2967928418" sldId="1511"/>
            <ac:picMk id="2" creationId="{4EC2213A-2124-1F82-2857-4BDC886244B7}"/>
          </ac:picMkLst>
        </pc:picChg>
        <pc:picChg chg="add mod">
          <ac:chgData name="Duijf, Antoinette" userId="80426808-569e-4360-acb0-e5a6dc4b8ad2" providerId="ADAL" clId="{00582A34-8C2B-428E-B5DC-339D12EFD4B8}" dt="2026-05-12T08:03:38.274" v="1903" actId="1076"/>
          <ac:picMkLst>
            <pc:docMk/>
            <pc:sldMk cId="2967928418" sldId="1511"/>
            <ac:picMk id="8" creationId="{F5308066-DDC2-4799-DCE7-7F2E2620735E}"/>
          </ac:picMkLst>
        </pc:picChg>
        <pc:picChg chg="add mod">
          <ac:chgData name="Duijf, Antoinette" userId="80426808-569e-4360-acb0-e5a6dc4b8ad2" providerId="ADAL" clId="{00582A34-8C2B-428E-B5DC-339D12EFD4B8}" dt="2026-05-12T08:10:48.846" v="2067" actId="1076"/>
          <ac:picMkLst>
            <pc:docMk/>
            <pc:sldMk cId="2967928418" sldId="1511"/>
            <ac:picMk id="18" creationId="{857F53A1-9BE4-5FF4-73A6-A6894A341D30}"/>
          </ac:picMkLst>
        </pc:picChg>
      </pc:sldChg>
      <pc:sldChg chg="addSp delSp modSp mod modNotesTx">
        <pc:chgData name="Duijf, Antoinette" userId="80426808-569e-4360-acb0-e5a6dc4b8ad2" providerId="ADAL" clId="{00582A34-8C2B-428E-B5DC-339D12EFD4B8}" dt="2026-05-12T07:18:39.742" v="952" actId="20577"/>
        <pc:sldMkLst>
          <pc:docMk/>
          <pc:sldMk cId="1594331871" sldId="1512"/>
        </pc:sldMkLst>
        <pc:spChg chg="del">
          <ac:chgData name="Duijf, Antoinette" userId="80426808-569e-4360-acb0-e5a6dc4b8ad2" providerId="ADAL" clId="{00582A34-8C2B-428E-B5DC-339D12EFD4B8}" dt="2026-05-11T20:58:18.605" v="174" actId="21"/>
          <ac:spMkLst>
            <pc:docMk/>
            <pc:sldMk cId="1594331871" sldId="1512"/>
            <ac:spMk id="8" creationId="{C399BE85-7FBA-A560-013D-7930B8F3BBAD}"/>
          </ac:spMkLst>
        </pc:spChg>
        <pc:spChg chg="add mod">
          <ac:chgData name="Duijf, Antoinette" userId="80426808-569e-4360-acb0-e5a6dc4b8ad2" providerId="ADAL" clId="{00582A34-8C2B-428E-B5DC-339D12EFD4B8}" dt="2026-05-11T20:58:19.022" v="175"/>
          <ac:spMkLst>
            <pc:docMk/>
            <pc:sldMk cId="1594331871" sldId="1512"/>
            <ac:spMk id="27" creationId="{C399BE85-7FBA-A560-013D-7930B8F3BBAD}"/>
          </ac:spMkLst>
        </pc:spChg>
        <pc:picChg chg="add mod">
          <ac:chgData name="Duijf, Antoinette" userId="80426808-569e-4360-acb0-e5a6dc4b8ad2" providerId="ADAL" clId="{00582A34-8C2B-428E-B5DC-339D12EFD4B8}" dt="2026-05-11T20:58:53.114" v="178" actId="1076"/>
          <ac:picMkLst>
            <pc:docMk/>
            <pc:sldMk cId="1594331871" sldId="1512"/>
            <ac:picMk id="21" creationId="{A1319594-4F4F-C627-A5CD-2E019A683DDC}"/>
          </ac:picMkLst>
        </pc:picChg>
        <pc:picChg chg="add mod">
          <ac:chgData name="Duijf, Antoinette" userId="80426808-569e-4360-acb0-e5a6dc4b8ad2" providerId="ADAL" clId="{00582A34-8C2B-428E-B5DC-339D12EFD4B8}" dt="2026-05-11T20:58:56.269" v="179" actId="1076"/>
          <ac:picMkLst>
            <pc:docMk/>
            <pc:sldMk cId="1594331871" sldId="1512"/>
            <ac:picMk id="23" creationId="{9C988F8C-DE10-97D7-0407-C54D654AC158}"/>
          </ac:picMkLst>
        </pc:picChg>
        <pc:picChg chg="add mod">
          <ac:chgData name="Duijf, Antoinette" userId="80426808-569e-4360-acb0-e5a6dc4b8ad2" providerId="ADAL" clId="{00582A34-8C2B-428E-B5DC-339D12EFD4B8}" dt="2026-05-11T20:57:43.758" v="167" actId="1076"/>
          <ac:picMkLst>
            <pc:docMk/>
            <pc:sldMk cId="1594331871" sldId="1512"/>
            <ac:picMk id="25" creationId="{EBD3EF9C-B2C1-7E59-5536-3F0499CD5788}"/>
          </ac:picMkLst>
        </pc:picChg>
        <pc:picChg chg="add mod">
          <ac:chgData name="Duijf, Antoinette" userId="80426808-569e-4360-acb0-e5a6dc4b8ad2" providerId="ADAL" clId="{00582A34-8C2B-428E-B5DC-339D12EFD4B8}" dt="2026-05-11T20:58:51.241" v="177" actId="14100"/>
          <ac:picMkLst>
            <pc:docMk/>
            <pc:sldMk cId="1594331871" sldId="1512"/>
            <ac:picMk id="26" creationId="{7FE058D9-44BF-7A69-FF13-980886C11076}"/>
          </ac:picMkLst>
        </pc:picChg>
      </pc:sldChg>
      <pc:sldChg chg="addSp delSp modSp mod">
        <pc:chgData name="Duijf, Antoinette" userId="80426808-569e-4360-acb0-e5a6dc4b8ad2" providerId="ADAL" clId="{00582A34-8C2B-428E-B5DC-339D12EFD4B8}" dt="2026-05-12T08:21:28.552" v="2451" actId="478"/>
        <pc:sldMkLst>
          <pc:docMk/>
          <pc:sldMk cId="3112181829" sldId="1515"/>
        </pc:sldMkLst>
        <pc:spChg chg="mod">
          <ac:chgData name="Duijf, Antoinette" userId="80426808-569e-4360-acb0-e5a6dc4b8ad2" providerId="ADAL" clId="{00582A34-8C2B-428E-B5DC-339D12EFD4B8}" dt="2026-05-12T06:39:47.122" v="310" actId="6549"/>
          <ac:spMkLst>
            <pc:docMk/>
            <pc:sldMk cId="3112181829" sldId="1515"/>
            <ac:spMk id="4" creationId="{D36CDCC8-D80A-3CA3-9903-EC310613197D}"/>
          </ac:spMkLst>
        </pc:spChg>
        <pc:spChg chg="add del mod">
          <ac:chgData name="Duijf, Antoinette" userId="80426808-569e-4360-acb0-e5a6dc4b8ad2" providerId="ADAL" clId="{00582A34-8C2B-428E-B5DC-339D12EFD4B8}" dt="2026-05-12T08:21:28.552" v="2451" actId="478"/>
          <ac:spMkLst>
            <pc:docMk/>
            <pc:sldMk cId="3112181829" sldId="1515"/>
            <ac:spMk id="10" creationId="{4195CC79-69BA-EC0C-4BCA-8A16FEFE4E7F}"/>
          </ac:spMkLst>
        </pc:spChg>
        <pc:picChg chg="add mod">
          <ac:chgData name="Duijf, Antoinette" userId="80426808-569e-4360-acb0-e5a6dc4b8ad2" providerId="ADAL" clId="{00582A34-8C2B-428E-B5DC-339D12EFD4B8}" dt="2026-05-12T06:39:11.948" v="259" actId="688"/>
          <ac:picMkLst>
            <pc:docMk/>
            <pc:sldMk cId="3112181829" sldId="1515"/>
            <ac:picMk id="9" creationId="{5956BAD1-3B3C-633A-03E0-D9D0174266D6}"/>
          </ac:picMkLst>
        </pc:picChg>
      </pc:sldChg>
      <pc:sldChg chg="del">
        <pc:chgData name="Duijf, Antoinette" userId="80426808-569e-4360-acb0-e5a6dc4b8ad2" providerId="ADAL" clId="{00582A34-8C2B-428E-B5DC-339D12EFD4B8}" dt="2026-05-12T08:19:17.154" v="2325" actId="47"/>
        <pc:sldMkLst>
          <pc:docMk/>
          <pc:sldMk cId="2946319108" sldId="1516"/>
        </pc:sldMkLst>
      </pc:sldChg>
      <pc:sldChg chg="del">
        <pc:chgData name="Duijf, Antoinette" userId="80426808-569e-4360-acb0-e5a6dc4b8ad2" providerId="ADAL" clId="{00582A34-8C2B-428E-B5DC-339D12EFD4B8}" dt="2026-05-12T08:19:12.006" v="2321" actId="47"/>
        <pc:sldMkLst>
          <pc:docMk/>
          <pc:sldMk cId="1628480429" sldId="1517"/>
        </pc:sldMkLst>
      </pc:sldChg>
      <pc:sldChg chg="modNotesTx">
        <pc:chgData name="Duijf, Antoinette" userId="80426808-569e-4360-acb0-e5a6dc4b8ad2" providerId="ADAL" clId="{00582A34-8C2B-428E-B5DC-339D12EFD4B8}" dt="2026-05-12T08:22:55.103" v="2489" actId="20577"/>
        <pc:sldMkLst>
          <pc:docMk/>
          <pc:sldMk cId="1530054038" sldId="1519"/>
        </pc:sldMkLst>
      </pc:sldChg>
      <pc:sldChg chg="del">
        <pc:chgData name="Duijf, Antoinette" userId="80426808-569e-4360-acb0-e5a6dc4b8ad2" providerId="ADAL" clId="{00582A34-8C2B-428E-B5DC-339D12EFD4B8}" dt="2026-05-12T08:19:15.211" v="2323" actId="47"/>
        <pc:sldMkLst>
          <pc:docMk/>
          <pc:sldMk cId="1059877010" sldId="1521"/>
        </pc:sldMkLst>
      </pc:sldChg>
      <pc:sldChg chg="del">
        <pc:chgData name="Duijf, Antoinette" userId="80426808-569e-4360-acb0-e5a6dc4b8ad2" providerId="ADAL" clId="{00582A34-8C2B-428E-B5DC-339D12EFD4B8}" dt="2026-05-12T08:19:15.983" v="2324" actId="47"/>
        <pc:sldMkLst>
          <pc:docMk/>
          <pc:sldMk cId="2371299458" sldId="1529"/>
        </pc:sldMkLst>
      </pc:sldChg>
      <pc:sldChg chg="addSp delSp modSp mod">
        <pc:chgData name="Duijf, Antoinette" userId="80426808-569e-4360-acb0-e5a6dc4b8ad2" providerId="ADAL" clId="{00582A34-8C2B-428E-B5DC-339D12EFD4B8}" dt="2026-05-12T08:28:40.113" v="2933" actId="478"/>
        <pc:sldMkLst>
          <pc:docMk/>
          <pc:sldMk cId="428610347" sldId="1530"/>
        </pc:sldMkLst>
        <pc:spChg chg="add del mod">
          <ac:chgData name="Duijf, Antoinette" userId="80426808-569e-4360-acb0-e5a6dc4b8ad2" providerId="ADAL" clId="{00582A34-8C2B-428E-B5DC-339D12EFD4B8}" dt="2026-05-12T08:28:33.495" v="2930" actId="478"/>
          <ac:spMkLst>
            <pc:docMk/>
            <pc:sldMk cId="428610347" sldId="1530"/>
            <ac:spMk id="2" creationId="{6EA55487-CDD9-1FFC-E4B5-EAADEF1E1C07}"/>
          </ac:spMkLst>
        </pc:spChg>
        <pc:spChg chg="add del mod">
          <ac:chgData name="Duijf, Antoinette" userId="80426808-569e-4360-acb0-e5a6dc4b8ad2" providerId="ADAL" clId="{00582A34-8C2B-428E-B5DC-339D12EFD4B8}" dt="2026-05-12T08:28:37.553" v="2932" actId="478"/>
          <ac:spMkLst>
            <pc:docMk/>
            <pc:sldMk cId="428610347" sldId="1530"/>
            <ac:spMk id="23" creationId="{BDE12403-0119-89B2-4F14-4CE1634CB254}"/>
          </ac:spMkLst>
        </pc:spChg>
        <pc:spChg chg="del mod">
          <ac:chgData name="Duijf, Antoinette" userId="80426808-569e-4360-acb0-e5a6dc4b8ad2" providerId="ADAL" clId="{00582A34-8C2B-428E-B5DC-339D12EFD4B8}" dt="2026-05-12T08:28:36.270" v="2931" actId="478"/>
          <ac:spMkLst>
            <pc:docMk/>
            <pc:sldMk cId="428610347" sldId="1530"/>
            <ac:spMk id="25" creationId="{2334AA41-1EC1-7EB2-72EF-6C3DCF9E9A82}"/>
          </ac:spMkLst>
        </pc:spChg>
        <pc:spChg chg="del">
          <ac:chgData name="Duijf, Antoinette" userId="80426808-569e-4360-acb0-e5a6dc4b8ad2" providerId="ADAL" clId="{00582A34-8C2B-428E-B5DC-339D12EFD4B8}" dt="2026-05-12T08:28:40.113" v="2933" actId="478"/>
          <ac:spMkLst>
            <pc:docMk/>
            <pc:sldMk cId="428610347" sldId="1530"/>
            <ac:spMk id="28" creationId="{0C30FF58-1A1D-92A6-3BA7-4D39A00D3FA4}"/>
          </ac:spMkLst>
        </pc:spChg>
        <pc:picChg chg="mod">
          <ac:chgData name="Duijf, Antoinette" userId="80426808-569e-4360-acb0-e5a6dc4b8ad2" providerId="ADAL" clId="{00582A34-8C2B-428E-B5DC-339D12EFD4B8}" dt="2026-05-12T08:27:48.538" v="2928"/>
          <ac:picMkLst>
            <pc:docMk/>
            <pc:sldMk cId="428610347" sldId="1530"/>
            <ac:picMk id="9" creationId="{571CECFF-EAED-E322-B51E-D313CAA61FDC}"/>
          </ac:picMkLst>
        </pc:picChg>
      </pc:sldChg>
      <pc:sldChg chg="addSp modSp mod modNotesTx">
        <pc:chgData name="Duijf, Antoinette" userId="80426808-569e-4360-acb0-e5a6dc4b8ad2" providerId="ADAL" clId="{00582A34-8C2B-428E-B5DC-339D12EFD4B8}" dt="2026-05-12T08:17:17.992" v="2319" actId="20577"/>
        <pc:sldMkLst>
          <pc:docMk/>
          <pc:sldMk cId="1240406620" sldId="1531"/>
        </pc:sldMkLst>
        <pc:spChg chg="mod">
          <ac:chgData name="Duijf, Antoinette" userId="80426808-569e-4360-acb0-e5a6dc4b8ad2" providerId="ADAL" clId="{00582A34-8C2B-428E-B5DC-339D12EFD4B8}" dt="2026-05-12T08:15:16.555" v="2270" actId="115"/>
          <ac:spMkLst>
            <pc:docMk/>
            <pc:sldMk cId="1240406620" sldId="1531"/>
            <ac:spMk id="35" creationId="{37104C51-0232-62ED-4C6F-1447D06633EE}"/>
          </ac:spMkLst>
        </pc:spChg>
        <pc:spChg chg="mod">
          <ac:chgData name="Duijf, Antoinette" userId="80426808-569e-4360-acb0-e5a6dc4b8ad2" providerId="ADAL" clId="{00582A34-8C2B-428E-B5DC-339D12EFD4B8}" dt="2026-05-12T08:17:07.285" v="2293" actId="255"/>
          <ac:spMkLst>
            <pc:docMk/>
            <pc:sldMk cId="1240406620" sldId="1531"/>
            <ac:spMk id="36" creationId="{D8EF981A-9BA7-0EB1-9B70-F7FBF2F7DF1C}"/>
          </ac:spMkLst>
        </pc:spChg>
        <pc:picChg chg="add mod">
          <ac:chgData name="Duijf, Antoinette" userId="80426808-569e-4360-acb0-e5a6dc4b8ad2" providerId="ADAL" clId="{00582A34-8C2B-428E-B5DC-339D12EFD4B8}" dt="2026-05-12T08:13:25.779" v="2159" actId="1076"/>
          <ac:picMkLst>
            <pc:docMk/>
            <pc:sldMk cId="1240406620" sldId="1531"/>
            <ac:picMk id="2" creationId="{1155AB49-EA1A-BA91-F8E2-3A8198610230}"/>
          </ac:picMkLst>
        </pc:picChg>
        <pc:picChg chg="add mod">
          <ac:chgData name="Duijf, Antoinette" userId="80426808-569e-4360-acb0-e5a6dc4b8ad2" providerId="ADAL" clId="{00582A34-8C2B-428E-B5DC-339D12EFD4B8}" dt="2026-05-12T08:17:13.902" v="2296" actId="1076"/>
          <ac:picMkLst>
            <pc:docMk/>
            <pc:sldMk cId="1240406620" sldId="1531"/>
            <ac:picMk id="9" creationId="{72BD9F63-D934-B690-FCA9-C6C1CC11324A}"/>
          </ac:picMkLst>
        </pc:picChg>
      </pc:sldChg>
      <pc:sldChg chg="addSp modSp mod">
        <pc:chgData name="Duijf, Antoinette" userId="80426808-569e-4360-acb0-e5a6dc4b8ad2" providerId="ADAL" clId="{00582A34-8C2B-428E-B5DC-339D12EFD4B8}" dt="2026-05-12T08:23:47.576" v="2492" actId="20577"/>
        <pc:sldMkLst>
          <pc:docMk/>
          <pc:sldMk cId="2056661535" sldId="1532"/>
        </pc:sldMkLst>
        <pc:spChg chg="mod">
          <ac:chgData name="Duijf, Antoinette" userId="80426808-569e-4360-acb0-e5a6dc4b8ad2" providerId="ADAL" clId="{00582A34-8C2B-428E-B5DC-339D12EFD4B8}" dt="2026-05-12T07:54:55.431" v="1203" actId="1076"/>
          <ac:spMkLst>
            <pc:docMk/>
            <pc:sldMk cId="2056661535" sldId="1532"/>
            <ac:spMk id="34" creationId="{152372B3-00F5-781C-183E-6F2DDF35091D}"/>
          </ac:spMkLst>
        </pc:spChg>
        <pc:spChg chg="mod">
          <ac:chgData name="Duijf, Antoinette" userId="80426808-569e-4360-acb0-e5a6dc4b8ad2" providerId="ADAL" clId="{00582A34-8C2B-428E-B5DC-339D12EFD4B8}" dt="2026-05-12T07:53:14.357" v="1111" actId="115"/>
          <ac:spMkLst>
            <pc:docMk/>
            <pc:sldMk cId="2056661535" sldId="1532"/>
            <ac:spMk id="35" creationId="{37104C51-0232-62ED-4C6F-1447D06633EE}"/>
          </ac:spMkLst>
        </pc:spChg>
        <pc:spChg chg="mod">
          <ac:chgData name="Duijf, Antoinette" userId="80426808-569e-4360-acb0-e5a6dc4b8ad2" providerId="ADAL" clId="{00582A34-8C2B-428E-B5DC-339D12EFD4B8}" dt="2026-05-12T08:23:47.576" v="2492" actId="20577"/>
          <ac:spMkLst>
            <pc:docMk/>
            <pc:sldMk cId="2056661535" sldId="1532"/>
            <ac:spMk id="36" creationId="{D8EF981A-9BA7-0EB1-9B70-F7FBF2F7DF1C}"/>
          </ac:spMkLst>
        </pc:spChg>
        <pc:picChg chg="add mod">
          <ac:chgData name="Duijf, Antoinette" userId="80426808-569e-4360-acb0-e5a6dc4b8ad2" providerId="ADAL" clId="{00582A34-8C2B-428E-B5DC-339D12EFD4B8}" dt="2026-05-12T08:16:00.708" v="2285" actId="1037"/>
          <ac:picMkLst>
            <pc:docMk/>
            <pc:sldMk cId="2056661535" sldId="1532"/>
            <ac:picMk id="2" creationId="{228CCBFF-8A46-E573-F4F0-B8FD270D5DAD}"/>
          </ac:picMkLst>
        </pc:picChg>
        <pc:picChg chg="add mod">
          <ac:chgData name="Duijf, Antoinette" userId="80426808-569e-4360-acb0-e5a6dc4b8ad2" providerId="ADAL" clId="{00582A34-8C2B-428E-B5DC-339D12EFD4B8}" dt="2026-05-12T07:53:35.321" v="1113" actId="1076"/>
          <ac:picMkLst>
            <pc:docMk/>
            <pc:sldMk cId="2056661535" sldId="1532"/>
            <ac:picMk id="8" creationId="{EC0A8719-AAF3-4CFB-88DE-D0C6551945C3}"/>
          </ac:picMkLst>
        </pc:picChg>
        <pc:picChg chg="add mod">
          <ac:chgData name="Duijf, Antoinette" userId="80426808-569e-4360-acb0-e5a6dc4b8ad2" providerId="ADAL" clId="{00582A34-8C2B-428E-B5DC-339D12EFD4B8}" dt="2026-05-12T08:15:55.688" v="2280" actId="1076"/>
          <ac:picMkLst>
            <pc:docMk/>
            <pc:sldMk cId="2056661535" sldId="1532"/>
            <ac:picMk id="9" creationId="{971DC7CB-E762-93C9-4BA9-45C9DC91C171}"/>
          </ac:picMkLst>
        </pc:picChg>
      </pc:sldChg>
      <pc:sldChg chg="del">
        <pc:chgData name="Duijf, Antoinette" userId="80426808-569e-4360-acb0-e5a6dc4b8ad2" providerId="ADAL" clId="{00582A34-8C2B-428E-B5DC-339D12EFD4B8}" dt="2026-05-12T08:19:13.061" v="2322" actId="47"/>
        <pc:sldMkLst>
          <pc:docMk/>
          <pc:sldMk cId="2574952175" sldId="1534"/>
        </pc:sldMkLst>
      </pc:sldChg>
      <pc:sldChg chg="del">
        <pc:chgData name="Duijf, Antoinette" userId="80426808-569e-4360-acb0-e5a6dc4b8ad2" providerId="ADAL" clId="{00582A34-8C2B-428E-B5DC-339D12EFD4B8}" dt="2026-05-12T08:19:18.319" v="2326" actId="47"/>
        <pc:sldMkLst>
          <pc:docMk/>
          <pc:sldMk cId="2504305130" sldId="1535"/>
        </pc:sldMkLst>
      </pc:sldChg>
      <pc:sldChg chg="addSp modSp mod modNotesTx">
        <pc:chgData name="Duijf, Antoinette" userId="80426808-569e-4360-acb0-e5a6dc4b8ad2" providerId="ADAL" clId="{00582A34-8C2B-428E-B5DC-339D12EFD4B8}" dt="2026-05-12T07:18:42.930" v="954" actId="20577"/>
        <pc:sldMkLst>
          <pc:docMk/>
          <pc:sldMk cId="1862074919" sldId="1536"/>
        </pc:sldMkLst>
        <pc:spChg chg="mod">
          <ac:chgData name="Duijf, Antoinette" userId="80426808-569e-4360-acb0-e5a6dc4b8ad2" providerId="ADAL" clId="{00582A34-8C2B-428E-B5DC-339D12EFD4B8}" dt="2026-05-12T06:42:22.243" v="405" actId="1076"/>
          <ac:spMkLst>
            <pc:docMk/>
            <pc:sldMk cId="1862074919" sldId="1536"/>
            <ac:spMk id="12" creationId="{E2476A93-B8D4-4E44-87FD-AFF601B2337C}"/>
          </ac:spMkLst>
        </pc:spChg>
        <pc:spChg chg="mod">
          <ac:chgData name="Duijf, Antoinette" userId="80426808-569e-4360-acb0-e5a6dc4b8ad2" providerId="ADAL" clId="{00582A34-8C2B-428E-B5DC-339D12EFD4B8}" dt="2026-05-12T06:42:14.292" v="403" actId="14100"/>
          <ac:spMkLst>
            <pc:docMk/>
            <pc:sldMk cId="1862074919" sldId="1536"/>
            <ac:spMk id="14" creationId="{B7594A3B-3117-84CE-C300-FB96E5ED269D}"/>
          </ac:spMkLst>
        </pc:spChg>
        <pc:spChg chg="mod">
          <ac:chgData name="Duijf, Antoinette" userId="80426808-569e-4360-acb0-e5a6dc4b8ad2" providerId="ADAL" clId="{00582A34-8C2B-428E-B5DC-339D12EFD4B8}" dt="2026-05-12T06:42:26.228" v="406" actId="1076"/>
          <ac:spMkLst>
            <pc:docMk/>
            <pc:sldMk cId="1862074919" sldId="1536"/>
            <ac:spMk id="15" creationId="{6EA1F8B7-D4BC-D8B0-E6FD-F33ECB45A1DD}"/>
          </ac:spMkLst>
        </pc:spChg>
        <pc:spChg chg="mod">
          <ac:chgData name="Duijf, Antoinette" userId="80426808-569e-4360-acb0-e5a6dc4b8ad2" providerId="ADAL" clId="{00582A34-8C2B-428E-B5DC-339D12EFD4B8}" dt="2026-05-12T06:42:18.068" v="404" actId="14100"/>
          <ac:spMkLst>
            <pc:docMk/>
            <pc:sldMk cId="1862074919" sldId="1536"/>
            <ac:spMk id="19" creationId="{40542B69-6D97-5F24-63E3-ABE36EA69A27}"/>
          </ac:spMkLst>
        </pc:spChg>
        <pc:picChg chg="add mod">
          <ac:chgData name="Duijf, Antoinette" userId="80426808-569e-4360-acb0-e5a6dc4b8ad2" providerId="ADAL" clId="{00582A34-8C2B-428E-B5DC-339D12EFD4B8}" dt="2026-05-12T06:42:34.187" v="408" actId="1076"/>
          <ac:picMkLst>
            <pc:docMk/>
            <pc:sldMk cId="1862074919" sldId="1536"/>
            <ac:picMk id="4" creationId="{5E11BB7C-A102-A84F-D2C2-17B558F90B1B}"/>
          </ac:picMkLst>
        </pc:picChg>
        <pc:picChg chg="add mod">
          <ac:chgData name="Duijf, Antoinette" userId="80426808-569e-4360-acb0-e5a6dc4b8ad2" providerId="ADAL" clId="{00582A34-8C2B-428E-B5DC-339D12EFD4B8}" dt="2026-05-11T20:59:31.694" v="183" actId="1076"/>
          <ac:picMkLst>
            <pc:docMk/>
            <pc:sldMk cId="1862074919" sldId="1536"/>
            <ac:picMk id="21" creationId="{9A776AA5-CAEE-8FE9-FAE1-2E3980857C72}"/>
          </ac:picMkLst>
        </pc:picChg>
        <pc:picChg chg="add mod">
          <ac:chgData name="Duijf, Antoinette" userId="80426808-569e-4360-acb0-e5a6dc4b8ad2" providerId="ADAL" clId="{00582A34-8C2B-428E-B5DC-339D12EFD4B8}" dt="2026-05-12T06:42:05.412" v="402" actId="1076"/>
          <ac:picMkLst>
            <pc:docMk/>
            <pc:sldMk cId="1862074919" sldId="1536"/>
            <ac:picMk id="23" creationId="{D29A8FE7-EB4F-D891-E0F7-15A1891C2A1F}"/>
          </ac:picMkLst>
        </pc:picChg>
      </pc:sldChg>
      <pc:sldChg chg="addSp modSp mod modNotesTx">
        <pc:chgData name="Duijf, Antoinette" userId="80426808-569e-4360-acb0-e5a6dc4b8ad2" providerId="ADAL" clId="{00582A34-8C2B-428E-B5DC-339D12EFD4B8}" dt="2026-05-12T07:18:28.932" v="939" actId="20577"/>
        <pc:sldMkLst>
          <pc:docMk/>
          <pc:sldMk cId="3648651981" sldId="1537"/>
        </pc:sldMkLst>
        <pc:spChg chg="mod">
          <ac:chgData name="Duijf, Antoinette" userId="80426808-569e-4360-acb0-e5a6dc4b8ad2" providerId="ADAL" clId="{00582A34-8C2B-428E-B5DC-339D12EFD4B8}" dt="2026-05-12T06:52:17.508" v="701" actId="6549"/>
          <ac:spMkLst>
            <pc:docMk/>
            <pc:sldMk cId="3648651981" sldId="1537"/>
            <ac:spMk id="35" creationId="{37104C51-0232-62ED-4C6F-1447D06633EE}"/>
          </ac:spMkLst>
        </pc:spChg>
        <pc:spChg chg="mod">
          <ac:chgData name="Duijf, Antoinette" userId="80426808-569e-4360-acb0-e5a6dc4b8ad2" providerId="ADAL" clId="{00582A34-8C2B-428E-B5DC-339D12EFD4B8}" dt="2026-05-12T06:57:21.271" v="764" actId="20577"/>
          <ac:spMkLst>
            <pc:docMk/>
            <pc:sldMk cId="3648651981" sldId="1537"/>
            <ac:spMk id="36" creationId="{D8EF981A-9BA7-0EB1-9B70-F7FBF2F7DF1C}"/>
          </ac:spMkLst>
        </pc:spChg>
        <pc:picChg chg="add mod modCrop">
          <ac:chgData name="Duijf, Antoinette" userId="80426808-569e-4360-acb0-e5a6dc4b8ad2" providerId="ADAL" clId="{00582A34-8C2B-428E-B5DC-339D12EFD4B8}" dt="2026-05-12T06:51:33.844" v="697" actId="1076"/>
          <ac:picMkLst>
            <pc:docMk/>
            <pc:sldMk cId="3648651981" sldId="1537"/>
            <ac:picMk id="2" creationId="{76FC9DF0-DC30-22A8-4AFB-F9B6F3C64AC3}"/>
          </ac:picMkLst>
        </pc:picChg>
        <pc:picChg chg="add mod modCrop">
          <ac:chgData name="Duijf, Antoinette" userId="80426808-569e-4360-acb0-e5a6dc4b8ad2" providerId="ADAL" clId="{00582A34-8C2B-428E-B5DC-339D12EFD4B8}" dt="2026-05-12T06:57:30.889" v="765" actId="1076"/>
          <ac:picMkLst>
            <pc:docMk/>
            <pc:sldMk cId="3648651981" sldId="1537"/>
            <ac:picMk id="9" creationId="{B53039CE-70E4-C6D5-226D-AD575A70328D}"/>
          </ac:picMkLst>
        </pc:picChg>
      </pc:sldChg>
      <pc:sldChg chg="addSp delSp modSp mod modNotesTx">
        <pc:chgData name="Duijf, Antoinette" userId="80426808-569e-4360-acb0-e5a6dc4b8ad2" providerId="ADAL" clId="{00582A34-8C2B-428E-B5DC-339D12EFD4B8}" dt="2026-05-12T07:18:34.915" v="950" actId="20577"/>
        <pc:sldMkLst>
          <pc:docMk/>
          <pc:sldMk cId="370068669" sldId="1539"/>
        </pc:sldMkLst>
        <pc:spChg chg="mod">
          <ac:chgData name="Duijf, Antoinette" userId="80426808-569e-4360-acb0-e5a6dc4b8ad2" providerId="ADAL" clId="{00582A34-8C2B-428E-B5DC-339D12EFD4B8}" dt="2026-05-12T06:49:00.290" v="610" actId="115"/>
          <ac:spMkLst>
            <pc:docMk/>
            <pc:sldMk cId="370068669" sldId="1539"/>
            <ac:spMk id="35" creationId="{37104C51-0232-62ED-4C6F-1447D06633EE}"/>
          </ac:spMkLst>
        </pc:spChg>
        <pc:spChg chg="mod">
          <ac:chgData name="Duijf, Antoinette" userId="80426808-569e-4360-acb0-e5a6dc4b8ad2" providerId="ADAL" clId="{00582A34-8C2B-428E-B5DC-339D12EFD4B8}" dt="2026-05-12T06:48:04.750" v="505" actId="115"/>
          <ac:spMkLst>
            <pc:docMk/>
            <pc:sldMk cId="370068669" sldId="1539"/>
            <ac:spMk id="36" creationId="{D8EF981A-9BA7-0EB1-9B70-F7FBF2F7DF1C}"/>
          </ac:spMkLst>
        </pc:spChg>
        <pc:picChg chg="add del mod">
          <ac:chgData name="Duijf, Antoinette" userId="80426808-569e-4360-acb0-e5a6dc4b8ad2" providerId="ADAL" clId="{00582A34-8C2B-428E-B5DC-339D12EFD4B8}" dt="2026-05-12T06:43:13.514" v="412" actId="478"/>
          <ac:picMkLst>
            <pc:docMk/>
            <pc:sldMk cId="370068669" sldId="1539"/>
            <ac:picMk id="8" creationId="{363BFA97-B46F-ED33-426B-ACEEFDA01EC7}"/>
          </ac:picMkLst>
        </pc:picChg>
        <pc:picChg chg="add del mod">
          <ac:chgData name="Duijf, Antoinette" userId="80426808-569e-4360-acb0-e5a6dc4b8ad2" providerId="ADAL" clId="{00582A34-8C2B-428E-B5DC-339D12EFD4B8}" dt="2026-05-11T21:01:11.508" v="188" actId="478"/>
          <ac:picMkLst>
            <pc:docMk/>
            <pc:sldMk cId="370068669" sldId="1539"/>
            <ac:picMk id="8" creationId="{D11AF3CE-78D2-2A49-256A-759F2A230CB2}"/>
          </ac:picMkLst>
        </pc:picChg>
        <pc:picChg chg="add mod">
          <ac:chgData name="Duijf, Antoinette" userId="80426808-569e-4360-acb0-e5a6dc4b8ad2" providerId="ADAL" clId="{00582A34-8C2B-428E-B5DC-339D12EFD4B8}" dt="2026-05-11T21:01:26.712" v="194" actId="1076"/>
          <ac:picMkLst>
            <pc:docMk/>
            <pc:sldMk cId="370068669" sldId="1539"/>
            <ac:picMk id="18" creationId="{7F4BF0EA-004C-E960-6EBC-16D90653B10A}"/>
          </ac:picMkLst>
        </pc:picChg>
        <pc:picChg chg="add mod">
          <ac:chgData name="Duijf, Antoinette" userId="80426808-569e-4360-acb0-e5a6dc4b8ad2" providerId="ADAL" clId="{00582A34-8C2B-428E-B5DC-339D12EFD4B8}" dt="2026-05-12T06:46:55.252" v="416" actId="1076"/>
          <ac:picMkLst>
            <pc:docMk/>
            <pc:sldMk cId="370068669" sldId="1539"/>
            <ac:picMk id="19" creationId="{9CF83D56-A437-0FC0-0462-C3EC2D3FDA35}"/>
          </ac:picMkLst>
        </pc:picChg>
      </pc:sldChg>
      <pc:sldChg chg="delSp del mod modNotesTx">
        <pc:chgData name="Duijf, Antoinette" userId="80426808-569e-4360-acb0-e5a6dc4b8ad2" providerId="ADAL" clId="{00582A34-8C2B-428E-B5DC-339D12EFD4B8}" dt="2026-05-12T09:38:47.243" v="2934" actId="2696"/>
        <pc:sldMkLst>
          <pc:docMk/>
          <pc:sldMk cId="206950460" sldId="1540"/>
        </pc:sldMkLst>
        <pc:spChg chg="del">
          <ac:chgData name="Duijf, Antoinette" userId="80426808-569e-4360-acb0-e5a6dc4b8ad2" providerId="ADAL" clId="{00582A34-8C2B-428E-B5DC-339D12EFD4B8}" dt="2026-05-12T08:18:47.975" v="2320" actId="478"/>
          <ac:spMkLst>
            <pc:docMk/>
            <pc:sldMk cId="206950460" sldId="1540"/>
            <ac:spMk id="29" creationId="{DCBCBCA5-6418-251C-1B50-C5B35A8DC419}"/>
          </ac:spMkLst>
        </pc:spChg>
      </pc:sldChg>
      <pc:sldChg chg="add">
        <pc:chgData name="Duijf, Antoinette" userId="80426808-569e-4360-acb0-e5a6dc4b8ad2" providerId="ADAL" clId="{00582A34-8C2B-428E-B5DC-339D12EFD4B8}" dt="2026-05-12T09:38:51.165" v="2935"/>
        <pc:sldMkLst>
          <pc:docMk/>
          <pc:sldMk cId="3613385885" sldId="1540"/>
        </pc:sldMkLst>
      </pc:sldChg>
    </pc:docChg>
  </pc:docChgLst>
  <pc:docChgLst>
    <pc:chgData name="Harmsel ter, Marjan" userId="5bf7b4e5-383a-4bf6-a1ba-3724f9cc09cb" providerId="ADAL" clId="{7667DC48-2406-4F94-BA94-5BF632662154}"/>
    <pc:docChg chg="custSel addSld modSld">
      <pc:chgData name="Harmsel ter, Marjan" userId="5bf7b4e5-383a-4bf6-a1ba-3724f9cc09cb" providerId="ADAL" clId="{7667DC48-2406-4F94-BA94-5BF632662154}" dt="2026-05-12T08:29:15.787" v="793" actId="20577"/>
      <pc:docMkLst>
        <pc:docMk/>
      </pc:docMkLst>
      <pc:sldChg chg="modSp mod">
        <pc:chgData name="Harmsel ter, Marjan" userId="5bf7b4e5-383a-4bf6-a1ba-3724f9cc09cb" providerId="ADAL" clId="{7667DC48-2406-4F94-BA94-5BF632662154}" dt="2026-05-12T07:31:18.946" v="5" actId="20577"/>
        <pc:sldMkLst>
          <pc:docMk/>
          <pc:sldMk cId="2189114603" sldId="1437"/>
        </pc:sldMkLst>
        <pc:spChg chg="mod">
          <ac:chgData name="Harmsel ter, Marjan" userId="5bf7b4e5-383a-4bf6-a1ba-3724f9cc09cb" providerId="ADAL" clId="{7667DC48-2406-4F94-BA94-5BF632662154}" dt="2026-05-12T07:31:18.946" v="5" actId="20577"/>
          <ac:spMkLst>
            <pc:docMk/>
            <pc:sldMk cId="2189114603" sldId="1437"/>
            <ac:spMk id="3" creationId="{00000000-0000-0000-0000-000000000000}"/>
          </ac:spMkLst>
        </pc:spChg>
      </pc:sldChg>
      <pc:sldChg chg="addSp modSp mod">
        <pc:chgData name="Harmsel ter, Marjan" userId="5bf7b4e5-383a-4bf6-a1ba-3724f9cc09cb" providerId="ADAL" clId="{7667DC48-2406-4F94-BA94-5BF632662154}" dt="2026-05-12T08:01:51.351" v="282" actId="5793"/>
        <pc:sldMkLst>
          <pc:docMk/>
          <pc:sldMk cId="4207872812" sldId="1475"/>
        </pc:sldMkLst>
        <pc:spChg chg="add mod">
          <ac:chgData name="Harmsel ter, Marjan" userId="5bf7b4e5-383a-4bf6-a1ba-3724f9cc09cb" providerId="ADAL" clId="{7667DC48-2406-4F94-BA94-5BF632662154}" dt="2026-05-12T08:01:51.351" v="282" actId="5793"/>
          <ac:spMkLst>
            <pc:docMk/>
            <pc:sldMk cId="4207872812" sldId="1475"/>
            <ac:spMk id="11" creationId="{4FF15C4C-8C30-2DCE-6013-B476ED266AC3}"/>
          </ac:spMkLst>
        </pc:spChg>
      </pc:sldChg>
      <pc:sldChg chg="addSp delSp modSp mod">
        <pc:chgData name="Harmsel ter, Marjan" userId="5bf7b4e5-383a-4bf6-a1ba-3724f9cc09cb" providerId="ADAL" clId="{7667DC48-2406-4F94-BA94-5BF632662154}" dt="2026-05-12T08:02:59.537" v="390" actId="20577"/>
        <pc:sldMkLst>
          <pc:docMk/>
          <pc:sldMk cId="2452007587" sldId="1476"/>
        </pc:sldMkLst>
        <pc:spChg chg="add mod">
          <ac:chgData name="Harmsel ter, Marjan" userId="5bf7b4e5-383a-4bf6-a1ba-3724f9cc09cb" providerId="ADAL" clId="{7667DC48-2406-4F94-BA94-5BF632662154}" dt="2026-05-12T08:02:59.537" v="390" actId="20577"/>
          <ac:spMkLst>
            <pc:docMk/>
            <pc:sldMk cId="2452007587" sldId="1476"/>
            <ac:spMk id="9" creationId="{BD6ED4C6-1A46-70B4-0FC3-A65129028E02}"/>
          </ac:spMkLst>
        </pc:spChg>
        <pc:picChg chg="add del mod modCrop">
          <ac:chgData name="Harmsel ter, Marjan" userId="5bf7b4e5-383a-4bf6-a1ba-3724f9cc09cb" providerId="ADAL" clId="{7667DC48-2406-4F94-BA94-5BF632662154}" dt="2026-05-12T07:51:04.659" v="119" actId="478"/>
          <ac:picMkLst>
            <pc:docMk/>
            <pc:sldMk cId="2452007587" sldId="1476"/>
            <ac:picMk id="3" creationId="{600D2B2A-ADF5-80AD-7E62-96F51C9B3752}"/>
          </ac:picMkLst>
        </pc:picChg>
        <pc:picChg chg="add del mod">
          <ac:chgData name="Harmsel ter, Marjan" userId="5bf7b4e5-383a-4bf6-a1ba-3724f9cc09cb" providerId="ADAL" clId="{7667DC48-2406-4F94-BA94-5BF632662154}" dt="2026-05-12T07:54:25.424" v="183" actId="478"/>
          <ac:picMkLst>
            <pc:docMk/>
            <pc:sldMk cId="2452007587" sldId="1476"/>
            <ac:picMk id="5" creationId="{E9F9612F-14A6-D722-3100-50642319DFC3}"/>
          </ac:picMkLst>
        </pc:picChg>
        <pc:picChg chg="add mod">
          <ac:chgData name="Harmsel ter, Marjan" userId="5bf7b4e5-383a-4bf6-a1ba-3724f9cc09cb" providerId="ADAL" clId="{7667DC48-2406-4F94-BA94-5BF632662154}" dt="2026-05-12T07:54:32.096" v="186" actId="1076"/>
          <ac:picMkLst>
            <pc:docMk/>
            <pc:sldMk cId="2452007587" sldId="1476"/>
            <ac:picMk id="8" creationId="{AD39A230-F951-DF72-573D-11DC153F6C7A}"/>
          </ac:picMkLst>
        </pc:picChg>
      </pc:sldChg>
      <pc:sldChg chg="addSp modSp mod">
        <pc:chgData name="Harmsel ter, Marjan" userId="5bf7b4e5-383a-4bf6-a1ba-3724f9cc09cb" providerId="ADAL" clId="{7667DC48-2406-4F94-BA94-5BF632662154}" dt="2026-05-12T08:03:54.735" v="472" actId="5793"/>
        <pc:sldMkLst>
          <pc:docMk/>
          <pc:sldMk cId="4210467006" sldId="1479"/>
        </pc:sldMkLst>
        <pc:spChg chg="add mod">
          <ac:chgData name="Harmsel ter, Marjan" userId="5bf7b4e5-383a-4bf6-a1ba-3724f9cc09cb" providerId="ADAL" clId="{7667DC48-2406-4F94-BA94-5BF632662154}" dt="2026-05-12T08:03:54.735" v="472" actId="5793"/>
          <ac:spMkLst>
            <pc:docMk/>
            <pc:sldMk cId="4210467006" sldId="1479"/>
            <ac:spMk id="3" creationId="{EDF3EC1C-B9F6-68FB-10C4-B011ADCFC217}"/>
          </ac:spMkLst>
        </pc:spChg>
      </pc:sldChg>
      <pc:sldChg chg="modSp mod">
        <pc:chgData name="Harmsel ter, Marjan" userId="5bf7b4e5-383a-4bf6-a1ba-3724f9cc09cb" providerId="ADAL" clId="{7667DC48-2406-4F94-BA94-5BF632662154}" dt="2026-05-12T07:35:03.699" v="107" actId="20577"/>
        <pc:sldMkLst>
          <pc:docMk/>
          <pc:sldMk cId="1487044012" sldId="1480"/>
        </pc:sldMkLst>
        <pc:spChg chg="mod">
          <ac:chgData name="Harmsel ter, Marjan" userId="5bf7b4e5-383a-4bf6-a1ba-3724f9cc09cb" providerId="ADAL" clId="{7667DC48-2406-4F94-BA94-5BF632662154}" dt="2026-05-12T07:35:03.699" v="107" actId="20577"/>
          <ac:spMkLst>
            <pc:docMk/>
            <pc:sldMk cId="1487044012" sldId="1480"/>
            <ac:spMk id="4" creationId="{5BD7A874-B148-1771-284C-285514615C8C}"/>
          </ac:spMkLst>
        </pc:spChg>
      </pc:sldChg>
      <pc:sldChg chg="addSp modSp mod">
        <pc:chgData name="Harmsel ter, Marjan" userId="5bf7b4e5-383a-4bf6-a1ba-3724f9cc09cb" providerId="ADAL" clId="{7667DC48-2406-4F94-BA94-5BF632662154}" dt="2026-05-12T08:10:11.642" v="579" actId="115"/>
        <pc:sldMkLst>
          <pc:docMk/>
          <pc:sldMk cId="1530054038" sldId="1519"/>
        </pc:sldMkLst>
        <pc:spChg chg="mod">
          <ac:chgData name="Harmsel ter, Marjan" userId="5bf7b4e5-383a-4bf6-a1ba-3724f9cc09cb" providerId="ADAL" clId="{7667DC48-2406-4F94-BA94-5BF632662154}" dt="2026-05-12T08:10:11.642" v="579" actId="115"/>
          <ac:spMkLst>
            <pc:docMk/>
            <pc:sldMk cId="1530054038" sldId="1519"/>
            <ac:spMk id="35" creationId="{37104C51-0232-62ED-4C6F-1447D06633EE}"/>
          </ac:spMkLst>
        </pc:spChg>
        <pc:picChg chg="add mod">
          <ac:chgData name="Harmsel ter, Marjan" userId="5bf7b4e5-383a-4bf6-a1ba-3724f9cc09cb" providerId="ADAL" clId="{7667DC48-2406-4F94-BA94-5BF632662154}" dt="2026-05-12T08:09:01.739" v="532" actId="14100"/>
          <ac:picMkLst>
            <pc:docMk/>
            <pc:sldMk cId="1530054038" sldId="1519"/>
            <ac:picMk id="2" creationId="{C60EB532-1D30-1EE8-526C-C7CAB4105F9C}"/>
          </ac:picMkLst>
        </pc:picChg>
        <pc:picChg chg="add mod">
          <ac:chgData name="Harmsel ter, Marjan" userId="5bf7b4e5-383a-4bf6-a1ba-3724f9cc09cb" providerId="ADAL" clId="{7667DC48-2406-4F94-BA94-5BF632662154}" dt="2026-05-12T08:09:39.976" v="537" actId="1076"/>
          <ac:picMkLst>
            <pc:docMk/>
            <pc:sldMk cId="1530054038" sldId="1519"/>
            <ac:picMk id="8" creationId="{EFF5FCD6-7B75-C55D-480B-8B342C97D582}"/>
          </ac:picMkLst>
        </pc:picChg>
      </pc:sldChg>
      <pc:sldChg chg="addSp delSp modSp mod modNotesTx">
        <pc:chgData name="Harmsel ter, Marjan" userId="5bf7b4e5-383a-4bf6-a1ba-3724f9cc09cb" providerId="ADAL" clId="{7667DC48-2406-4F94-BA94-5BF632662154}" dt="2026-05-12T08:29:15.787" v="793" actId="20577"/>
        <pc:sldMkLst>
          <pc:docMk/>
          <pc:sldMk cId="428610347" sldId="1530"/>
        </pc:sldMkLst>
        <pc:spChg chg="add mod">
          <ac:chgData name="Harmsel ter, Marjan" userId="5bf7b4e5-383a-4bf6-a1ba-3724f9cc09cb" providerId="ADAL" clId="{7667DC48-2406-4F94-BA94-5BF632662154}" dt="2026-05-12T08:25:51.301" v="726" actId="14100"/>
          <ac:spMkLst>
            <pc:docMk/>
            <pc:sldMk cId="428610347" sldId="1530"/>
            <ac:spMk id="19" creationId="{C43425F1-0B8E-9957-189E-FB23AF59F9A8}"/>
          </ac:spMkLst>
        </pc:spChg>
        <pc:spChg chg="add mod">
          <ac:chgData name="Harmsel ter, Marjan" userId="5bf7b4e5-383a-4bf6-a1ba-3724f9cc09cb" providerId="ADAL" clId="{7667DC48-2406-4F94-BA94-5BF632662154}" dt="2026-05-12T08:26:48.391" v="740" actId="20577"/>
          <ac:spMkLst>
            <pc:docMk/>
            <pc:sldMk cId="428610347" sldId="1530"/>
            <ac:spMk id="25" creationId="{2334AA41-1EC1-7EB2-72EF-6C3DCF9E9A82}"/>
          </ac:spMkLst>
        </pc:spChg>
        <pc:spChg chg="add mod">
          <ac:chgData name="Harmsel ter, Marjan" userId="5bf7b4e5-383a-4bf6-a1ba-3724f9cc09cb" providerId="ADAL" clId="{7667DC48-2406-4F94-BA94-5BF632662154}" dt="2026-05-12T08:28:40.286" v="772" actId="20577"/>
          <ac:spMkLst>
            <pc:docMk/>
            <pc:sldMk cId="428610347" sldId="1530"/>
            <ac:spMk id="28" creationId="{0C30FF58-1A1D-92A6-3BA7-4D39A00D3FA4}"/>
          </ac:spMkLst>
        </pc:spChg>
        <pc:spChg chg="mod">
          <ac:chgData name="Harmsel ter, Marjan" userId="5bf7b4e5-383a-4bf6-a1ba-3724f9cc09cb" providerId="ADAL" clId="{7667DC48-2406-4F94-BA94-5BF632662154}" dt="2026-05-12T08:16:11.879" v="642" actId="404"/>
          <ac:spMkLst>
            <pc:docMk/>
            <pc:sldMk cId="428610347" sldId="1530"/>
            <ac:spMk id="35" creationId="{37104C51-0232-62ED-4C6F-1447D06633EE}"/>
          </ac:spMkLst>
        </pc:spChg>
        <pc:spChg chg="mod">
          <ac:chgData name="Harmsel ter, Marjan" userId="5bf7b4e5-383a-4bf6-a1ba-3724f9cc09cb" providerId="ADAL" clId="{7667DC48-2406-4F94-BA94-5BF632662154}" dt="2026-05-12T08:17:13.717" v="706" actId="115"/>
          <ac:spMkLst>
            <pc:docMk/>
            <pc:sldMk cId="428610347" sldId="1530"/>
            <ac:spMk id="36" creationId="{D8EF981A-9BA7-0EB1-9B70-F7FBF2F7DF1C}"/>
          </ac:spMkLst>
        </pc:spChg>
        <pc:picChg chg="add del">
          <ac:chgData name="Harmsel ter, Marjan" userId="5bf7b4e5-383a-4bf6-a1ba-3724f9cc09cb" providerId="ADAL" clId="{7667DC48-2406-4F94-BA94-5BF632662154}" dt="2026-05-12T07:52:14.190" v="124" actId="478"/>
          <ac:picMkLst>
            <pc:docMk/>
            <pc:sldMk cId="428610347" sldId="1530"/>
            <ac:picMk id="8" creationId="{F283A037-CD3E-8B62-7809-F5425E71C085}"/>
          </ac:picMkLst>
        </pc:picChg>
        <pc:picChg chg="add mod">
          <ac:chgData name="Harmsel ter, Marjan" userId="5bf7b4e5-383a-4bf6-a1ba-3724f9cc09cb" providerId="ADAL" clId="{7667DC48-2406-4F94-BA94-5BF632662154}" dt="2026-05-12T08:16:20.738" v="644" actId="1076"/>
          <ac:picMkLst>
            <pc:docMk/>
            <pc:sldMk cId="428610347" sldId="1530"/>
            <ac:picMk id="9" creationId="{571CECFF-EAED-E322-B51E-D313CAA61FDC}"/>
          </ac:picMkLst>
        </pc:picChg>
        <pc:picChg chg="add mod modCrop">
          <ac:chgData name="Harmsel ter, Marjan" userId="5bf7b4e5-383a-4bf6-a1ba-3724f9cc09cb" providerId="ADAL" clId="{7667DC48-2406-4F94-BA94-5BF632662154}" dt="2026-05-12T08:24:57.574" v="714" actId="1076"/>
          <ac:picMkLst>
            <pc:docMk/>
            <pc:sldMk cId="428610347" sldId="1530"/>
            <ac:picMk id="18" creationId="{2B5DB3D2-A902-488C-F96A-C742D6E2B550}"/>
          </ac:picMkLst>
        </pc:picChg>
        <pc:picChg chg="add del mod">
          <ac:chgData name="Harmsel ter, Marjan" userId="5bf7b4e5-383a-4bf6-a1ba-3724f9cc09cb" providerId="ADAL" clId="{7667DC48-2406-4F94-BA94-5BF632662154}" dt="2026-05-12T08:24:59.800" v="716" actId="478"/>
          <ac:picMkLst>
            <pc:docMk/>
            <pc:sldMk cId="428610347" sldId="1530"/>
            <ac:picMk id="20" creationId="{54991515-9FBE-FD1B-9D97-8D82C56550AB}"/>
          </ac:picMkLst>
        </pc:picChg>
        <pc:picChg chg="add mod">
          <ac:chgData name="Harmsel ter, Marjan" userId="5bf7b4e5-383a-4bf6-a1ba-3724f9cc09cb" providerId="ADAL" clId="{7667DC48-2406-4F94-BA94-5BF632662154}" dt="2026-05-12T08:25:05.029" v="718" actId="1076"/>
          <ac:picMkLst>
            <pc:docMk/>
            <pc:sldMk cId="428610347" sldId="1530"/>
            <ac:picMk id="21" creationId="{3E295A11-CCA8-48CE-AC4D-9B8A0608765A}"/>
          </ac:picMkLst>
        </pc:picChg>
        <pc:picChg chg="add mod">
          <ac:chgData name="Harmsel ter, Marjan" userId="5bf7b4e5-383a-4bf6-a1ba-3724f9cc09cb" providerId="ADAL" clId="{7667DC48-2406-4F94-BA94-5BF632662154}" dt="2026-05-12T08:25:35.017" v="724" actId="14100"/>
          <ac:picMkLst>
            <pc:docMk/>
            <pc:sldMk cId="428610347" sldId="1530"/>
            <ac:picMk id="24" creationId="{736ECC7C-14C8-B278-C1A5-B737A389A96F}"/>
          </ac:picMkLst>
        </pc:picChg>
        <pc:picChg chg="add mod">
          <ac:chgData name="Harmsel ter, Marjan" userId="5bf7b4e5-383a-4bf6-a1ba-3724f9cc09cb" providerId="ADAL" clId="{7667DC48-2406-4F94-BA94-5BF632662154}" dt="2026-05-12T08:28:18.774" v="749" actId="1076"/>
          <ac:picMkLst>
            <pc:docMk/>
            <pc:sldMk cId="428610347" sldId="1530"/>
            <ac:picMk id="27" creationId="{8290ADEF-FD32-5F76-737F-DFFAB55A1AD0}"/>
          </ac:picMkLst>
        </pc:picChg>
      </pc:sldChg>
      <pc:sldChg chg="addSp delSp modSp add mod">
        <pc:chgData name="Harmsel ter, Marjan" userId="5bf7b4e5-383a-4bf6-a1ba-3724f9cc09cb" providerId="ADAL" clId="{7667DC48-2406-4F94-BA94-5BF632662154}" dt="2026-05-12T08:14:58.123" v="622"/>
        <pc:sldMkLst>
          <pc:docMk/>
          <pc:sldMk cId="206950460" sldId="1540"/>
        </pc:sldMkLst>
        <pc:spChg chg="del mod">
          <ac:chgData name="Harmsel ter, Marjan" userId="5bf7b4e5-383a-4bf6-a1ba-3724f9cc09cb" providerId="ADAL" clId="{7667DC48-2406-4F94-BA94-5BF632662154}" dt="2026-05-12T07:57:41.768" v="232" actId="478"/>
          <ac:spMkLst>
            <pc:docMk/>
            <pc:sldMk cId="206950460" sldId="1540"/>
            <ac:spMk id="4" creationId="{A7C65E8F-AEF3-ED59-6A56-E4EEB43775DE}"/>
          </ac:spMkLst>
        </pc:spChg>
        <pc:spChg chg="mod">
          <ac:chgData name="Harmsel ter, Marjan" userId="5bf7b4e5-383a-4bf6-a1ba-3724f9cc09cb" providerId="ADAL" clId="{7667DC48-2406-4F94-BA94-5BF632662154}" dt="2026-05-12T07:52:47.254" v="151" actId="20577"/>
          <ac:spMkLst>
            <pc:docMk/>
            <pc:sldMk cId="206950460" sldId="1540"/>
            <ac:spMk id="12" creationId="{D898A83D-5427-7EB0-E366-3ABDE0F3C35E}"/>
          </ac:spMkLst>
        </pc:spChg>
        <pc:spChg chg="mod">
          <ac:chgData name="Harmsel ter, Marjan" userId="5bf7b4e5-383a-4bf6-a1ba-3724f9cc09cb" providerId="ADAL" clId="{7667DC48-2406-4F94-BA94-5BF632662154}" dt="2026-05-12T07:53:24.473" v="182" actId="1076"/>
          <ac:spMkLst>
            <pc:docMk/>
            <pc:sldMk cId="206950460" sldId="1540"/>
            <ac:spMk id="13" creationId="{FB5AA26A-8BCA-2216-75E9-B2E6EE79A6B2}"/>
          </ac:spMkLst>
        </pc:spChg>
        <pc:spChg chg="mod">
          <ac:chgData name="Harmsel ter, Marjan" userId="5bf7b4e5-383a-4bf6-a1ba-3724f9cc09cb" providerId="ADAL" clId="{7667DC48-2406-4F94-BA94-5BF632662154}" dt="2026-05-12T07:52:54.211" v="166" actId="20577"/>
          <ac:spMkLst>
            <pc:docMk/>
            <pc:sldMk cId="206950460" sldId="1540"/>
            <ac:spMk id="15" creationId="{8FB951C1-66F5-7E7D-6267-E7B02070DF34}"/>
          </ac:spMkLst>
        </pc:spChg>
        <pc:spChg chg="mod">
          <ac:chgData name="Harmsel ter, Marjan" userId="5bf7b4e5-383a-4bf6-a1ba-3724f9cc09cb" providerId="ADAL" clId="{7667DC48-2406-4F94-BA94-5BF632662154}" dt="2026-05-12T07:56:34.351" v="230" actId="14100"/>
          <ac:spMkLst>
            <pc:docMk/>
            <pc:sldMk cId="206950460" sldId="1540"/>
            <ac:spMk id="16" creationId="{A1D610E6-ACD3-1E34-8097-91C03E976A0A}"/>
          </ac:spMkLst>
        </pc:spChg>
        <pc:spChg chg="mod">
          <ac:chgData name="Harmsel ter, Marjan" userId="5bf7b4e5-383a-4bf6-a1ba-3724f9cc09cb" providerId="ADAL" clId="{7667DC48-2406-4F94-BA94-5BF632662154}" dt="2026-05-12T07:56:32.250" v="229" actId="1076"/>
          <ac:spMkLst>
            <pc:docMk/>
            <pc:sldMk cId="206950460" sldId="1540"/>
            <ac:spMk id="17" creationId="{C4938562-A63A-E7F2-2B14-CC7C18C92990}"/>
          </ac:spMkLst>
        </pc:spChg>
        <pc:spChg chg="add mod">
          <ac:chgData name="Harmsel ter, Marjan" userId="5bf7b4e5-383a-4bf6-a1ba-3724f9cc09cb" providerId="ADAL" clId="{7667DC48-2406-4F94-BA94-5BF632662154}" dt="2026-05-12T07:58:33.563" v="245" actId="20577"/>
          <ac:spMkLst>
            <pc:docMk/>
            <pc:sldMk cId="206950460" sldId="1540"/>
            <ac:spMk id="28" creationId="{EE89D476-D827-95B0-9314-1A09DD35245D}"/>
          </ac:spMkLst>
        </pc:spChg>
        <pc:spChg chg="add mod">
          <ac:chgData name="Harmsel ter, Marjan" userId="5bf7b4e5-383a-4bf6-a1ba-3724f9cc09cb" providerId="ADAL" clId="{7667DC48-2406-4F94-BA94-5BF632662154}" dt="2026-05-12T08:04:32.276" v="526" actId="20577"/>
          <ac:spMkLst>
            <pc:docMk/>
            <pc:sldMk cId="206950460" sldId="1540"/>
            <ac:spMk id="29" creationId="{DCBCBCA5-6418-251C-1B50-C5B35A8DC419}"/>
          </ac:spMkLst>
        </pc:spChg>
        <pc:picChg chg="add mod modCrop">
          <ac:chgData name="Harmsel ter, Marjan" userId="5bf7b4e5-383a-4bf6-a1ba-3724f9cc09cb" providerId="ADAL" clId="{7667DC48-2406-4F94-BA94-5BF632662154}" dt="2026-05-12T08:14:31.566" v="612"/>
          <ac:picMkLst>
            <pc:docMk/>
            <pc:sldMk cId="206950460" sldId="1540"/>
            <ac:picMk id="10" creationId="{6025036B-C2C1-0666-2524-81C3FC7A93DF}"/>
          </ac:picMkLst>
        </pc:picChg>
        <pc:picChg chg="add mod modCrop">
          <ac:chgData name="Harmsel ter, Marjan" userId="5bf7b4e5-383a-4bf6-a1ba-3724f9cc09cb" providerId="ADAL" clId="{7667DC48-2406-4F94-BA94-5BF632662154}" dt="2026-05-12T08:14:04.342" v="605"/>
          <ac:picMkLst>
            <pc:docMk/>
            <pc:sldMk cId="206950460" sldId="1540"/>
            <ac:picMk id="24" creationId="{A4890435-A37E-5F3C-47A6-A2D421FC7D8B}"/>
          </ac:picMkLst>
        </pc:picChg>
        <pc:picChg chg="add mod modCrop">
          <ac:chgData name="Harmsel ter, Marjan" userId="5bf7b4e5-383a-4bf6-a1ba-3724f9cc09cb" providerId="ADAL" clId="{7667DC48-2406-4F94-BA94-5BF632662154}" dt="2026-05-12T08:14:58.123" v="622"/>
          <ac:picMkLst>
            <pc:docMk/>
            <pc:sldMk cId="206950460" sldId="1540"/>
            <ac:picMk id="26" creationId="{351791F5-129F-1BB4-6B45-D600AFC05D49}"/>
          </ac:picMkLst>
        </pc:picChg>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12-5-2026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12-5-2026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orgaan: </a:t>
            </a:r>
            <a:r>
              <a:rPr lang="nl-NL" sz="1200" b="0" kern="1200">
                <a:solidFill>
                  <a:schemeClr val="tx1"/>
                </a:solidFill>
                <a:effectLst/>
                <a:latin typeface="+mn-lt"/>
                <a:ea typeface="+mn-ea"/>
                <a:cs typeface="+mn-cs"/>
              </a:rPr>
              <a:t>het deel van je lichaam met een bepaalde taak ( bijvoorbeeld je hart of je longen)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van belang zijn: </a:t>
            </a:r>
            <a:r>
              <a:rPr lang="nl-NL" sz="1200" b="0" kern="1200">
                <a:solidFill>
                  <a:schemeClr val="tx1"/>
                </a:solidFill>
                <a:effectLst/>
                <a:latin typeface="+mn-lt"/>
                <a:ea typeface="+mn-ea"/>
                <a:cs typeface="+mn-cs"/>
              </a:rPr>
              <a:t>belangrijk zijn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ontstaan: </a:t>
            </a:r>
            <a:r>
              <a:rPr lang="nl-NL" sz="1200" b="0" kern="1200">
                <a:solidFill>
                  <a:schemeClr val="tx1"/>
                </a:solidFill>
                <a:effectLst/>
                <a:latin typeface="+mn-lt"/>
                <a:ea typeface="+mn-ea"/>
                <a:cs typeface="+mn-cs"/>
              </a:rPr>
              <a:t>beginnen te bestaan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ernstig: </a:t>
            </a:r>
            <a:r>
              <a:rPr lang="nl-NL" sz="1200" b="0" kern="1200">
                <a:solidFill>
                  <a:schemeClr val="tx1"/>
                </a:solidFill>
                <a:effectLst/>
                <a:latin typeface="+mn-lt"/>
                <a:ea typeface="+mn-ea"/>
                <a:cs typeface="+mn-cs"/>
              </a:rPr>
              <a:t>heel erg</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letsel: </a:t>
            </a:r>
            <a:r>
              <a:rPr lang="nl-NL" sz="1200" b="0" kern="1200">
                <a:solidFill>
                  <a:schemeClr val="tx1"/>
                </a:solidFill>
                <a:effectLst/>
                <a:latin typeface="+mn-lt"/>
                <a:ea typeface="+mn-ea"/>
                <a:cs typeface="+mn-cs"/>
              </a:rPr>
              <a:t>de verwonding, de beschadiging van het lichaam</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aanmoedigen: </a:t>
            </a:r>
            <a:r>
              <a:rPr lang="nl-NL" sz="1200" b="0" kern="1200">
                <a:solidFill>
                  <a:schemeClr val="tx1"/>
                </a:solidFill>
                <a:effectLst/>
                <a:latin typeface="+mn-lt"/>
                <a:ea typeface="+mn-ea"/>
                <a:cs typeface="+mn-cs"/>
              </a:rPr>
              <a:t>proberen te zorgen dat iemand iets doet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kans: </a:t>
            </a:r>
            <a:r>
              <a:rPr lang="nl-NL" sz="1200" b="0" kern="1200">
                <a:solidFill>
                  <a:schemeClr val="tx1"/>
                </a:solidFill>
                <a:effectLst/>
                <a:latin typeface="+mn-lt"/>
                <a:ea typeface="+mn-ea"/>
                <a:cs typeface="+mn-cs"/>
              </a:rPr>
              <a:t>wat kan gebeuren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omkomen: </a:t>
            </a:r>
            <a:r>
              <a:rPr lang="nl-NL" sz="1200" b="0" kern="1200">
                <a:solidFill>
                  <a:schemeClr val="tx1"/>
                </a:solidFill>
                <a:effectLst/>
                <a:latin typeface="+mn-lt"/>
                <a:ea typeface="+mn-ea"/>
                <a:cs typeface="+mn-cs"/>
              </a:rPr>
              <a:t>doodgaan door een ongeluk, ramp of oorlog</a:t>
            </a:r>
          </a:p>
          <a:p>
            <a:pPr fontAlgn="t"/>
            <a:r>
              <a:rPr lang="nl-NL" sz="1200" b="1" kern="1200">
                <a:solidFill>
                  <a:schemeClr val="tx1"/>
                </a:solidFill>
                <a:effectLst/>
                <a:latin typeface="+mn-lt"/>
                <a:ea typeface="+mn-ea"/>
                <a:cs typeface="+mn-cs"/>
              </a:rPr>
              <a:t>het slachtoffer: </a:t>
            </a:r>
            <a:r>
              <a:rPr lang="nl-NL" sz="1200" b="0" kern="1200">
                <a:solidFill>
                  <a:schemeClr val="tx1"/>
                </a:solidFill>
                <a:effectLst/>
                <a:latin typeface="+mn-lt"/>
                <a:ea typeface="+mn-ea"/>
                <a:cs typeface="+mn-cs"/>
              </a:rPr>
              <a:t>iemand met wie iets ergs is gebeurd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inschatten: </a:t>
            </a:r>
            <a:r>
              <a:rPr lang="nl-NL" sz="1200" b="0" kern="1200">
                <a:solidFill>
                  <a:schemeClr val="tx1"/>
                </a:solidFill>
                <a:effectLst/>
                <a:latin typeface="+mn-lt"/>
                <a:ea typeface="+mn-ea"/>
                <a:cs typeface="+mn-cs"/>
              </a:rPr>
              <a:t>vooraf bedenken hoe iemand of iets zal zijn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t>
            </a:r>
            <a:r>
              <a:rPr lang="nl-NL" err="1"/>
              <a:t>Shutterstock</a:t>
            </a:r>
            <a:r>
              <a:rPr lang="nl-NL"/>
              <a:t>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2428477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4068383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181377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709973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1334513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852452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Shutterstock</a:t>
            </a:r>
            <a:r>
              <a:rPr lang="nl-NL"/>
              <a:t>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70962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3541363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724027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514663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24</a:t>
            </a:fld>
            <a:endParaRPr lang="nl-NL"/>
          </a:p>
        </p:txBody>
      </p:sp>
    </p:spTree>
    <p:extLst>
      <p:ext uri="{BB962C8B-B14F-4D97-AF65-F5344CB8AC3E}">
        <p14:creationId xmlns:p14="http://schemas.microsoft.com/office/powerpoint/2010/main" val="335101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12-5-2026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12-5-2026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12-5-2026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12-5-2026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8.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3.wdp"/><Relationship Id="rId4" Type="http://schemas.openxmlformats.org/officeDocument/2006/relationships/image" Target="../media/image37.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8.pn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png"/><Relationship Id="rId5" Type="http://schemas.microsoft.com/office/2007/relationships/hdphoto" Target="../media/hdphoto3.wdp"/><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Als de spoorbomen dichtgaan, weet je wat je moet doen he? Wachten! Want..? Er komt een trein aan. En dan moet je dus niét oversteken. Steek je wel over dan is </a:t>
            </a:r>
            <a:r>
              <a:rPr lang="nl-NL" sz="2000" b="1" u="sng">
                <a:ea typeface="Times New Roman" panose="02020603050405020304" pitchFamily="18" charset="0"/>
                <a:cs typeface="Arial" panose="020B0604020202020204" pitchFamily="34" charset="0"/>
              </a:rPr>
              <a:t>de kans</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dat wat kan gebeuren</a:t>
            </a:r>
            <a:r>
              <a:rPr lang="nl-NL" sz="2000">
                <a:ea typeface="Times New Roman" panose="02020603050405020304" pitchFamily="18" charset="0"/>
                <a:cs typeface="Arial" panose="020B0604020202020204" pitchFamily="34" charset="0"/>
              </a:rPr>
              <a:t>) heel groot dat je </a:t>
            </a:r>
            <a:r>
              <a:rPr lang="nl-NL" sz="2000" b="1" u="sng">
                <a:ea typeface="Times New Roman" panose="02020603050405020304" pitchFamily="18" charset="0"/>
                <a:cs typeface="Arial" panose="020B0604020202020204" pitchFamily="34" charset="0"/>
              </a:rPr>
              <a:t>omkomt</a:t>
            </a:r>
            <a:r>
              <a:rPr lang="nl-NL" sz="2000">
                <a:ea typeface="Times New Roman" panose="02020603050405020304" pitchFamily="18" charset="0"/>
                <a:cs typeface="Arial" panose="020B0604020202020204" pitchFamily="34" charset="0"/>
              </a:rPr>
              <a:t>. Dat je </a:t>
            </a:r>
            <a:r>
              <a:rPr lang="nl-NL" sz="2000" b="1" i="1">
                <a:ea typeface="Times New Roman" panose="02020603050405020304" pitchFamily="18" charset="0"/>
                <a:cs typeface="Arial" panose="020B0604020202020204" pitchFamily="34" charset="0"/>
              </a:rPr>
              <a:t>doodgaat door een ongeluk (of een ramp of een oorlog)</a:t>
            </a:r>
            <a:r>
              <a:rPr lang="nl-NL" sz="2000">
                <a:ea typeface="Times New Roman" panose="02020603050405020304" pitchFamily="18" charset="0"/>
                <a:cs typeface="Arial" panose="020B0604020202020204" pitchFamily="34" charset="0"/>
              </a:rPr>
              <a:t>. Het is dus echt </a:t>
            </a:r>
            <a:r>
              <a:rPr lang="nl-NL" sz="2000" b="1" u="sng">
                <a:ea typeface="Times New Roman" panose="02020603050405020304" pitchFamily="18" charset="0"/>
                <a:cs typeface="Arial" panose="020B0604020202020204" pitchFamily="34" charset="0"/>
              </a:rPr>
              <a:t>van belang</a:t>
            </a:r>
            <a:r>
              <a:rPr lang="nl-NL" sz="2000">
                <a:ea typeface="Times New Roman" panose="02020603050405020304" pitchFamily="18" charset="0"/>
                <a:cs typeface="Arial" panose="020B0604020202020204" pitchFamily="34" charset="0"/>
              </a:rPr>
              <a:t>, het </a:t>
            </a:r>
            <a:r>
              <a:rPr lang="nl-NL" sz="2000" b="1" i="1">
                <a:ea typeface="Times New Roman" panose="02020603050405020304" pitchFamily="18" charset="0"/>
                <a:cs typeface="Arial" panose="020B0604020202020204" pitchFamily="34" charset="0"/>
              </a:rPr>
              <a:t>is belangrijk</a:t>
            </a:r>
            <a:r>
              <a:rPr lang="nl-NL" sz="2000">
                <a:ea typeface="Times New Roman" panose="02020603050405020304" pitchFamily="18" charset="0"/>
                <a:cs typeface="Arial" panose="020B0604020202020204" pitchFamily="34" charset="0"/>
              </a:rPr>
              <a:t>, dat je voor de spoorbomen blijft wachten tot de spoorbomen weer omhoog gaan.</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Er zijn mensen die d</a:t>
            </a:r>
            <a:r>
              <a:rPr lang="nl-NL" sz="2000">
                <a:ea typeface="Times New Roman" panose="02020603050405020304" pitchFamily="18" charset="0"/>
                <a:cs typeface="Arial" panose="020B0604020202020204" pitchFamily="34" charset="0"/>
              </a:rPr>
              <a:t>énken dat ze kunnen </a:t>
            </a:r>
            <a:r>
              <a:rPr lang="nl-NL" sz="2000" b="1" u="sng">
                <a:ea typeface="Times New Roman" panose="02020603050405020304" pitchFamily="18" charset="0"/>
                <a:cs typeface="Arial" panose="020B0604020202020204" pitchFamily="34" charset="0"/>
              </a:rPr>
              <a:t>inschatten</a:t>
            </a:r>
            <a:r>
              <a:rPr lang="nl-NL" sz="2000">
                <a:ea typeface="Times New Roman" panose="02020603050405020304" pitchFamily="18" charset="0"/>
                <a:cs typeface="Arial" panose="020B0604020202020204" pitchFamily="34" charset="0"/>
              </a:rPr>
              <a:t> of ze nog snel kunnen oversteken. Inschatten betekent </a:t>
            </a:r>
            <a:r>
              <a:rPr lang="nl-NL" sz="2000" b="1" i="1">
                <a:ea typeface="Times New Roman" panose="02020603050405020304" pitchFamily="18" charset="0"/>
                <a:cs typeface="Arial" panose="020B0604020202020204" pitchFamily="34" charset="0"/>
              </a:rPr>
              <a:t>vooraf bedenken hoe iets zal zijn</a:t>
            </a:r>
            <a:r>
              <a:rPr lang="nl-NL" sz="2000">
                <a:ea typeface="Times New Roman" panose="02020603050405020304" pitchFamily="18" charset="0"/>
                <a:cs typeface="Arial" panose="020B0604020202020204" pitchFamily="34" charset="0"/>
              </a:rPr>
              <a:t>. Dat is heel dom. De mensen die de spoorbomen hebben neergezet hebben al ingeschat wanneer je kunt oversteken en wanneer niet. Kun je niet meer veilig oversteken, dan gaan de spoorbomen dicht. Het is dan ook een verkeersregel. Er zijn nog elk jaar </a:t>
            </a:r>
            <a:r>
              <a:rPr lang="nl-NL" sz="2000" b="1" u="sng">
                <a:ea typeface="Times New Roman" panose="02020603050405020304" pitchFamily="18" charset="0"/>
                <a:cs typeface="Arial" panose="020B0604020202020204" pitchFamily="34" charset="0"/>
              </a:rPr>
              <a:t>slachtoffers</a:t>
            </a:r>
            <a:r>
              <a:rPr lang="nl-NL" sz="2000">
                <a:ea typeface="Times New Roman" panose="02020603050405020304" pitchFamily="18" charset="0"/>
                <a:cs typeface="Arial" panose="020B0604020202020204" pitchFamily="34" charset="0"/>
              </a:rPr>
              <a:t>. Een slachtoffer is </a:t>
            </a:r>
            <a:r>
              <a:rPr lang="nl-NL" sz="2000" b="1" i="1">
                <a:ea typeface="Times New Roman" panose="02020603050405020304" pitchFamily="18" charset="0"/>
                <a:cs typeface="Arial" panose="020B0604020202020204" pitchFamily="34" charset="0"/>
              </a:rPr>
              <a:t>iemand met wie iets ergs is gebeurd. </a:t>
            </a:r>
            <a:r>
              <a:rPr lang="nl-NL" sz="2000">
                <a:ea typeface="Times New Roman" panose="02020603050405020304" pitchFamily="18" charset="0"/>
                <a:cs typeface="Arial" panose="020B0604020202020204" pitchFamily="34" charset="0"/>
              </a:rPr>
              <a:t>En omdat er elk jaar </a:t>
            </a:r>
            <a:r>
              <a:rPr lang="nl-NL" sz="2000" b="1" u="sng">
                <a:ea typeface="Times New Roman" panose="02020603050405020304" pitchFamily="18" charset="0"/>
                <a:cs typeface="Arial" panose="020B0604020202020204" pitchFamily="34" charset="0"/>
              </a:rPr>
              <a:t>slachtoffers</a:t>
            </a:r>
            <a:r>
              <a:rPr lang="nl-NL" sz="2000">
                <a:ea typeface="Times New Roman" panose="02020603050405020304" pitchFamily="18" charset="0"/>
                <a:cs typeface="Arial" panose="020B0604020202020204" pitchFamily="34" charset="0"/>
              </a:rPr>
              <a:t> zijn door het oversteken, is er een campagne </a:t>
            </a:r>
            <a:r>
              <a:rPr lang="nl-NL" sz="2000" b="1" u="sng">
                <a:ea typeface="Times New Roman" panose="02020603050405020304" pitchFamily="18" charset="0"/>
                <a:cs typeface="Arial" panose="020B0604020202020204" pitchFamily="34" charset="0"/>
              </a:rPr>
              <a:t>ontstaan</a:t>
            </a:r>
            <a:r>
              <a:rPr lang="nl-NL" sz="2000" b="1">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(beginnen te bestaan)</a:t>
            </a:r>
            <a:r>
              <a:rPr lang="nl-NL" sz="2000">
                <a:ea typeface="Times New Roman" panose="02020603050405020304" pitchFamily="18" charset="0"/>
                <a:cs typeface="Arial" panose="020B0604020202020204" pitchFamily="34" charset="0"/>
              </a:rPr>
              <a:t> met filmpjes om iedereen </a:t>
            </a:r>
            <a:r>
              <a:rPr lang="nl-NL" sz="2000" b="1" u="sng">
                <a:ea typeface="Times New Roman" panose="02020603050405020304" pitchFamily="18" charset="0"/>
                <a:cs typeface="Arial" panose="020B0604020202020204" pitchFamily="34" charset="0"/>
              </a:rPr>
              <a:t>aan te moedigen</a:t>
            </a:r>
            <a:r>
              <a:rPr lang="nl-NL" sz="2000">
                <a:ea typeface="Times New Roman" panose="02020603050405020304" pitchFamily="18" charset="0"/>
                <a:cs typeface="Arial" panose="020B0604020202020204" pitchFamily="34" charset="0"/>
              </a:rPr>
              <a:t> om écht te wachten als de spoorbomen dicht gaan. Aanmoedigen betekent </a:t>
            </a:r>
            <a:r>
              <a:rPr lang="nl-NL" sz="2000" b="1" i="1">
                <a:ea typeface="Times New Roman" panose="02020603050405020304" pitchFamily="18" charset="0"/>
                <a:cs typeface="Arial" panose="020B0604020202020204" pitchFamily="34" charset="0"/>
              </a:rPr>
              <a:t>proberen te zorgen dat iemand iets doet.</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Als je ziet en hoort dat de spoorbomen dicht gaan, wacht dan ook vóór de spoorbomen. Sta je te dichtbij als de spoorboom dicht gaat, dan kun je de spoorboom op te hoofd krijgen. Je hebt dan </a:t>
            </a:r>
            <a:r>
              <a:rPr lang="nl-NL" sz="2000" b="1" u="sng">
                <a:ea typeface="Times New Roman" panose="02020603050405020304" pitchFamily="18" charset="0"/>
                <a:cs typeface="Arial" panose="020B0604020202020204" pitchFamily="34" charset="0"/>
              </a:rPr>
              <a:t>letsel</a:t>
            </a:r>
            <a:r>
              <a:rPr lang="nl-NL" sz="2000">
                <a:ea typeface="Times New Roman" panose="02020603050405020304" pitchFamily="18" charset="0"/>
                <a:cs typeface="Arial" panose="020B0604020202020204" pitchFamily="34" charset="0"/>
              </a:rPr>
              <a:t> aan je hoofd. Het letsel betekent</a:t>
            </a:r>
            <a:r>
              <a:rPr lang="nl-NL" sz="2000" b="1">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de verwonding, de beschadiging van het lichaam. </a:t>
            </a:r>
            <a:r>
              <a:rPr lang="nl-NL" sz="2000">
                <a:ea typeface="Times New Roman" panose="02020603050405020304" pitchFamily="18" charset="0"/>
                <a:cs typeface="Arial" panose="020B0604020202020204" pitchFamily="34" charset="0"/>
              </a:rPr>
              <a:t>Het letsel aan je hoofd kan </a:t>
            </a:r>
            <a:r>
              <a:rPr lang="nl-NL" sz="2000" b="1" u="sng">
                <a:ea typeface="Times New Roman" panose="02020603050405020304" pitchFamily="18" charset="0"/>
                <a:cs typeface="Arial" panose="020B0604020202020204" pitchFamily="34" charset="0"/>
              </a:rPr>
              <a:t>ernstig</a:t>
            </a:r>
            <a:r>
              <a:rPr lang="nl-NL" sz="2000">
                <a:ea typeface="Times New Roman" panose="02020603050405020304" pitchFamily="18" charset="0"/>
                <a:cs typeface="Arial" panose="020B0604020202020204" pitchFamily="34" charset="0"/>
              </a:rPr>
              <a:t> zijn, kan </a:t>
            </a:r>
            <a:r>
              <a:rPr lang="nl-NL" sz="2000" b="1" i="1">
                <a:ea typeface="Times New Roman" panose="02020603050405020304" pitchFamily="18" charset="0"/>
                <a:cs typeface="Arial" panose="020B0604020202020204" pitchFamily="34" charset="0"/>
              </a:rPr>
              <a:t>heel erg</a:t>
            </a:r>
            <a:r>
              <a:rPr lang="nl-NL" sz="2000">
                <a:ea typeface="Times New Roman" panose="02020603050405020304" pitchFamily="18" charset="0"/>
                <a:cs typeface="Arial" panose="020B0604020202020204" pitchFamily="34" charset="0"/>
              </a:rPr>
              <a:t> zijn. Een harde klap op je hoofd kan letsel aan je hersenen geven. En je hersenen zijn een belangrijk </a:t>
            </a:r>
            <a:r>
              <a:rPr lang="nl-NL" sz="2000" b="1" u="sng">
                <a:ea typeface="Times New Roman" panose="02020603050405020304" pitchFamily="18" charset="0"/>
                <a:cs typeface="Arial" panose="020B0604020202020204" pitchFamily="34" charset="0"/>
              </a:rPr>
              <a:t>orgaan</a:t>
            </a:r>
            <a:r>
              <a:rPr lang="nl-NL" sz="2000">
                <a:ea typeface="Times New Roman" panose="02020603050405020304" pitchFamily="18" charset="0"/>
                <a:cs typeface="Arial" panose="020B0604020202020204" pitchFamily="34" charset="0"/>
              </a:rPr>
              <a:t>. Het orgaan is </a:t>
            </a:r>
            <a:r>
              <a:rPr lang="nl-NL" sz="2000" b="1" i="1">
                <a:ea typeface="Times New Roman" panose="02020603050405020304" pitchFamily="18" charset="0"/>
                <a:cs typeface="Arial" panose="020B0604020202020204" pitchFamily="34" charset="0"/>
              </a:rPr>
              <a:t>het deel van je lichaam met een bepaalde taak</a:t>
            </a:r>
            <a:r>
              <a:rPr lang="nl-NL" sz="2000">
                <a:ea typeface="Times New Roman" panose="02020603050405020304" pitchFamily="18" charset="0"/>
                <a:cs typeface="Arial" panose="020B0604020202020204" pitchFamily="34" charset="0"/>
              </a:rPr>
              <a:t>. </a:t>
            </a: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200">
                <a:solidFill>
                  <a:srgbClr val="00B050"/>
                </a:solidFill>
                <a:ea typeface="Times New Roman" panose="02020603050405020304" pitchFamily="18" charset="0"/>
                <a:cs typeface="Arial" panose="020B0604020202020204" pitchFamily="34" charset="0"/>
              </a:rPr>
              <a:t>Bron: https://www.prorail.nl/nieuws/the-unsent-message---prorail-waarschuwt-jongeren-voor-gevaren-op-overwegen</a:t>
            </a:r>
            <a:endParaRPr lang="nl-NL" sz="240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letsel</a:t>
            </a:r>
          </a:p>
        </p:txBody>
      </p:sp>
      <p:pic>
        <p:nvPicPr>
          <p:cNvPr id="3" name="Afbeelding 2" descr="Afbeelding met Menselijk gezicht, clipart, tekenfilm, kleding&#10;&#10;Door AI gegenereerde inhoud is mogelijk onjuist.">
            <a:extLst>
              <a:ext uri="{FF2B5EF4-FFF2-40B4-BE49-F238E27FC236}">
                <a16:creationId xmlns:a16="http://schemas.microsoft.com/office/drawing/2014/main" id="{4377E9AA-D343-B9C9-7175-398854CB14A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03648" y="1226143"/>
            <a:ext cx="5906663" cy="590666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ernstig</a:t>
            </a:r>
          </a:p>
        </p:txBody>
      </p:sp>
      <p:pic>
        <p:nvPicPr>
          <p:cNvPr id="3" name="Afbeelding 2">
            <a:extLst>
              <a:ext uri="{FF2B5EF4-FFF2-40B4-BE49-F238E27FC236}">
                <a16:creationId xmlns:a16="http://schemas.microsoft.com/office/drawing/2014/main" id="{88CBB5BE-F6A1-061F-4C1A-C0712B48D6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41" y="3519560"/>
            <a:ext cx="6478383" cy="1750530"/>
          </a:xfrm>
          <a:prstGeom prst="rect">
            <a:avLst/>
          </a:prstGeom>
        </p:spPr>
      </p:pic>
      <p:pic>
        <p:nvPicPr>
          <p:cNvPr id="4" name="Afbeelding 3" descr="Afbeelding met Menselijk gezicht, clipart, tekenfilm, kleding&#10;&#10;Door AI gegenereerde inhoud is mogelijk onjuist.">
            <a:extLst>
              <a:ext uri="{FF2B5EF4-FFF2-40B4-BE49-F238E27FC236}">
                <a16:creationId xmlns:a16="http://schemas.microsoft.com/office/drawing/2014/main" id="{6FC1ECBE-C477-48FC-002E-3B63415F9F95}"/>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88224" y="4258712"/>
            <a:ext cx="2555776" cy="2555776"/>
          </a:xfrm>
          <a:prstGeom prst="rect">
            <a:avLst/>
          </a:prstGeom>
        </p:spPr>
      </p:pic>
      <p:cxnSp>
        <p:nvCxnSpPr>
          <p:cNvPr id="7" name="Rechte verbindingslijn met pijl 6">
            <a:extLst>
              <a:ext uri="{FF2B5EF4-FFF2-40B4-BE49-F238E27FC236}">
                <a16:creationId xmlns:a16="http://schemas.microsoft.com/office/drawing/2014/main" id="{B852C153-4B5F-CCC9-B4F6-6D6C51B70C66}"/>
              </a:ext>
            </a:extLst>
          </p:cNvPr>
          <p:cNvCxnSpPr>
            <a:cxnSpLocks/>
          </p:cNvCxnSpPr>
          <p:nvPr/>
        </p:nvCxnSpPr>
        <p:spPr>
          <a:xfrm>
            <a:off x="3131840" y="1226143"/>
            <a:ext cx="2736304" cy="22934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orgaan</a:t>
            </a:r>
          </a:p>
        </p:txBody>
      </p:sp>
      <p:pic>
        <p:nvPicPr>
          <p:cNvPr id="3" name="Afbeelding 2">
            <a:extLst>
              <a:ext uri="{FF2B5EF4-FFF2-40B4-BE49-F238E27FC236}">
                <a16:creationId xmlns:a16="http://schemas.microsoft.com/office/drawing/2014/main" id="{009AB73F-19FF-04D7-5FFA-3DDD5DD20F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1350593"/>
            <a:ext cx="5806411" cy="5454007"/>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22502"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v</a:t>
            </a:r>
            <a:r>
              <a:rPr lang="nl-NL" sz="5400" b="1">
                <a:solidFill>
                  <a:srgbClr val="387038"/>
                </a:solidFill>
                <a:effectLst/>
                <a:latin typeface="Century Gothic" panose="020B0502020202020204" pitchFamily="34" charset="0"/>
                <a:ea typeface="Calibri"/>
                <a:cs typeface="Times New Roman"/>
              </a:rPr>
              <a:t>an belang zijn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er niet toe doen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belangrijk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a:t>
            </a:r>
            <a:r>
              <a:rPr lang="nl-NL" sz="2400" i="1" u="sng">
                <a:solidFill>
                  <a:srgbClr val="387038"/>
                </a:solidFill>
                <a:latin typeface="Century Gothic" panose="020B0502020202020204" pitchFamily="34" charset="0"/>
                <a:ea typeface="Calibri"/>
                <a:cs typeface="Times New Roman"/>
              </a:rPr>
              <a:t>is van belang</a:t>
            </a:r>
            <a:r>
              <a:rPr lang="nl-NL" sz="2400" i="1">
                <a:solidFill>
                  <a:srgbClr val="387038"/>
                </a:solidFill>
                <a:latin typeface="Century Gothic" panose="020B0502020202020204" pitchFamily="34" charset="0"/>
                <a:ea typeface="Calibri"/>
                <a:cs typeface="Times New Roman"/>
              </a:rPr>
              <a:t> dat je wacht tot de spoorbomen weer omhoog zijn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onbelangrijk zijn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Het doet er niet toe</a:t>
            </a:r>
            <a:r>
              <a:rPr lang="nl-NL" sz="2400" i="1">
                <a:solidFill>
                  <a:srgbClr val="387038"/>
                </a:solidFill>
                <a:latin typeface="Century Gothic" panose="020B0502020202020204" pitchFamily="34" charset="0"/>
                <a:ea typeface="Calibri"/>
                <a:cs typeface="Times New Roman"/>
              </a:rPr>
              <a:t> welke kleur een helm is, als hij maar goed beschermt.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Verkeersbord, teken&#10;&#10;Door AI gegenereerde inhoud is mogelijk onjuist.">
            <a:extLst>
              <a:ext uri="{FF2B5EF4-FFF2-40B4-BE49-F238E27FC236}">
                <a16:creationId xmlns:a16="http://schemas.microsoft.com/office/drawing/2014/main" id="{4EC2213A-2124-1F82-2857-4BDC886244B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00654" y="3408619"/>
            <a:ext cx="1386594" cy="1617693"/>
          </a:xfrm>
          <a:prstGeom prst="rect">
            <a:avLst/>
          </a:prstGeom>
        </p:spPr>
      </p:pic>
      <p:pic>
        <p:nvPicPr>
          <p:cNvPr id="8" name="Afbeelding 7">
            <a:extLst>
              <a:ext uri="{FF2B5EF4-FFF2-40B4-BE49-F238E27FC236}">
                <a16:creationId xmlns:a16="http://schemas.microsoft.com/office/drawing/2014/main" id="{F5308066-DDC2-4799-DCE7-7F2E262073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7979" y="2117817"/>
            <a:ext cx="2772663" cy="2764532"/>
          </a:xfrm>
          <a:prstGeom prst="rect">
            <a:avLst/>
          </a:prstGeom>
        </p:spPr>
      </p:pic>
      <p:pic>
        <p:nvPicPr>
          <p:cNvPr id="18" name="Afbeelding 17" descr="Afbeelding met sportuitrusting, helm, Fietshelm, Persoonlijke beschermmiddelen&#10;&#10;Door AI gegenereerde inhoud is mogelijk onjuist.">
            <a:extLst>
              <a:ext uri="{FF2B5EF4-FFF2-40B4-BE49-F238E27FC236}">
                <a16:creationId xmlns:a16="http://schemas.microsoft.com/office/drawing/2014/main" id="{857F53A1-9BE4-5FF4-73A6-A6894A341D30}"/>
              </a:ext>
            </a:extLst>
          </p:cNvPr>
          <p:cNvPicPr>
            <a:picLocks noChangeAspect="1"/>
          </p:cNvPicPr>
          <p:nvPr/>
        </p:nvPicPr>
        <p:blipFill>
          <a:blip r:embed="rId6" cstate="screen">
            <a:clrChange>
              <a:clrFrom>
                <a:srgbClr val="F5E8CE"/>
              </a:clrFrom>
              <a:clrTo>
                <a:srgbClr val="F5E8CE">
                  <a:alpha val="0"/>
                </a:srgbClr>
              </a:clrTo>
            </a:clrChange>
            <a:extLst>
              <a:ext uri="{28A0092B-C50C-407E-A947-70E740481C1C}">
                <a14:useLocalDpi xmlns:a14="http://schemas.microsoft.com/office/drawing/2010/main"/>
              </a:ext>
            </a:extLst>
          </a:blip>
          <a:stretch>
            <a:fillRect/>
          </a:stretch>
        </p:blipFill>
        <p:spPr>
          <a:xfrm>
            <a:off x="4930181" y="1753133"/>
            <a:ext cx="3493900" cy="3493900"/>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ontstaan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eindigen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beginnen te bestaan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14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Omdat er elk jaar slachtoffers zijn door het oversteken, is er een campagne </a:t>
            </a:r>
            <a:r>
              <a:rPr lang="nl-NL" sz="2400" i="1" u="sng">
                <a:solidFill>
                  <a:srgbClr val="387038"/>
                </a:solidFill>
                <a:latin typeface="Century Gothic" panose="020B0502020202020204" pitchFamily="34" charset="0"/>
                <a:ea typeface="Calibri"/>
                <a:cs typeface="Times New Roman"/>
              </a:rPr>
              <a:t>ontstaan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stoppen, aflopen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Na een paar maanden </a:t>
            </a:r>
            <a:r>
              <a:rPr lang="nl-NL" sz="2400" i="1" u="sng">
                <a:solidFill>
                  <a:srgbClr val="387038"/>
                </a:solidFill>
                <a:latin typeface="Century Gothic" panose="020B0502020202020204" pitchFamily="34" charset="0"/>
                <a:ea typeface="Calibri"/>
                <a:cs typeface="Times New Roman"/>
              </a:rPr>
              <a:t>eindigt</a:t>
            </a:r>
            <a:r>
              <a:rPr lang="nl-NL" sz="2400" i="1">
                <a:solidFill>
                  <a:srgbClr val="387038"/>
                </a:solidFill>
                <a:latin typeface="Century Gothic" panose="020B0502020202020204" pitchFamily="34" charset="0"/>
                <a:ea typeface="Calibri"/>
                <a:cs typeface="Times New Roman"/>
              </a:rPr>
              <a:t> de campagne weer.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571CECFF-EAED-E322-B51E-D313CAA61FDC}"/>
              </a:ext>
            </a:extLst>
          </p:cNvPr>
          <p:cNvPicPr>
            <a:picLocks noChangeAspect="1"/>
          </p:cNvPicPr>
          <p:nvPr/>
        </p:nvPicPr>
        <p:blipFill>
          <a:blip r:embed="rId4" cstate="screen">
            <a:clrChange>
              <a:clrFrom>
                <a:srgbClr val="F7F6F4"/>
              </a:clrFrom>
              <a:clrTo>
                <a:srgbClr val="F7F6F4">
                  <a:alpha val="0"/>
                </a:srgbClr>
              </a:clrTo>
            </a:clrChange>
            <a:extLst>
              <a:ext uri="{28A0092B-C50C-407E-A947-70E740481C1C}">
                <a14:useLocalDpi xmlns:a14="http://schemas.microsoft.com/office/drawing/2010/main"/>
              </a:ext>
            </a:extLst>
          </a:blip>
          <a:stretch>
            <a:fillRect/>
          </a:stretch>
        </p:blipFill>
        <p:spPr>
          <a:xfrm>
            <a:off x="387273" y="2708920"/>
            <a:ext cx="3902282" cy="1728191"/>
          </a:xfrm>
          <a:prstGeom prst="rect">
            <a:avLst/>
          </a:prstGeom>
        </p:spPr>
      </p:pic>
      <p:pic>
        <p:nvPicPr>
          <p:cNvPr id="18" name="Afbeelding 17">
            <a:extLst>
              <a:ext uri="{FF2B5EF4-FFF2-40B4-BE49-F238E27FC236}">
                <a16:creationId xmlns:a16="http://schemas.microsoft.com/office/drawing/2014/main" id="{2B5DB3D2-A902-488C-F96A-C742D6E2B55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800418" y="2358595"/>
            <a:ext cx="1579739" cy="2232247"/>
          </a:xfrm>
          <a:prstGeom prst="rect">
            <a:avLst/>
          </a:prstGeom>
        </p:spPr>
      </p:pic>
      <p:sp>
        <p:nvSpPr>
          <p:cNvPr id="19" name="Pijl: rechts 18">
            <a:extLst>
              <a:ext uri="{FF2B5EF4-FFF2-40B4-BE49-F238E27FC236}">
                <a16:creationId xmlns:a16="http://schemas.microsoft.com/office/drawing/2014/main" id="{C43425F1-0B8E-9957-189E-FB23AF59F9A8}"/>
              </a:ext>
            </a:extLst>
          </p:cNvPr>
          <p:cNvSpPr/>
          <p:nvPr/>
        </p:nvSpPr>
        <p:spPr>
          <a:xfrm>
            <a:off x="6510308" y="3429000"/>
            <a:ext cx="451212"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a:extLst>
              <a:ext uri="{FF2B5EF4-FFF2-40B4-BE49-F238E27FC236}">
                <a16:creationId xmlns:a16="http://schemas.microsoft.com/office/drawing/2014/main" id="{3E295A11-CCA8-48CE-AC4D-9B8A0608765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075269" y="2358595"/>
            <a:ext cx="1579739" cy="2232247"/>
          </a:xfrm>
          <a:prstGeom prst="rect">
            <a:avLst/>
          </a:prstGeom>
        </p:spPr>
      </p:pic>
      <p:pic>
        <p:nvPicPr>
          <p:cNvPr id="24" name="Afbeelding 23">
            <a:extLst>
              <a:ext uri="{FF2B5EF4-FFF2-40B4-BE49-F238E27FC236}">
                <a16:creationId xmlns:a16="http://schemas.microsoft.com/office/drawing/2014/main" id="{736ECC7C-14C8-B278-C1A5-B737A389A96F}"/>
              </a:ext>
            </a:extLst>
          </p:cNvPr>
          <p:cNvPicPr>
            <a:picLocks noChangeAspect="1"/>
          </p:cNvPicPr>
          <p:nvPr/>
        </p:nvPicPr>
        <p:blipFill>
          <a:blip r:embed="rId6"/>
          <a:stretch>
            <a:fillRect/>
          </a:stretch>
        </p:blipFill>
        <p:spPr>
          <a:xfrm>
            <a:off x="7380312" y="2636912"/>
            <a:ext cx="1008112" cy="1499435"/>
          </a:xfrm>
          <a:prstGeom prst="rect">
            <a:avLst/>
          </a:prstGeom>
        </p:spPr>
      </p:pic>
      <p:pic>
        <p:nvPicPr>
          <p:cNvPr id="27" name="Afbeelding 26">
            <a:extLst>
              <a:ext uri="{FF2B5EF4-FFF2-40B4-BE49-F238E27FC236}">
                <a16:creationId xmlns:a16="http://schemas.microsoft.com/office/drawing/2014/main" id="{8290ADEF-FD32-5F76-737F-DFFAB55A1AD0}"/>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7299" b="95374" l="7140" r="92645">
                        <a14:foregroundMark x1="11139" y1="91739" x2="11139" y2="91739"/>
                        <a14:foregroundMark x1="7176" y1="95404" x2="7176" y2="95404"/>
                        <a14:foregroundMark x1="90753" y1="8081" x2="92645" y2="7299"/>
                      </a14:backgroundRemoval>
                    </a14:imgEffect>
                  </a14:imgLayer>
                </a14:imgProps>
              </a:ext>
              <a:ext uri="{28A0092B-C50C-407E-A947-70E740481C1C}">
                <a14:useLocalDpi xmlns:a14="http://schemas.microsoft.com/office/drawing/2010/main"/>
              </a:ext>
            </a:extLst>
          </a:blip>
          <a:stretch>
            <a:fillRect/>
          </a:stretch>
        </p:blipFill>
        <p:spPr>
          <a:xfrm>
            <a:off x="4779907" y="2506788"/>
            <a:ext cx="1878951" cy="2233141"/>
          </a:xfrm>
          <a:prstGeom prst="rect">
            <a:avLst/>
          </a:prstGeom>
        </p:spPr>
      </p:pic>
    </p:spTree>
    <p:extLst>
      <p:ext uri="{BB962C8B-B14F-4D97-AF65-F5344CB8AC3E}">
        <p14:creationId xmlns:p14="http://schemas.microsoft.com/office/powerpoint/2010/main" val="42861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52532" y="330560"/>
            <a:ext cx="520423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aanmoedigen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1724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ontmoedigen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40768"/>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proberen te zorgen dat iemand iets doet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2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filmpjes </a:t>
            </a:r>
            <a:r>
              <a:rPr lang="nl-NL" sz="2400" i="1" u="sng">
                <a:solidFill>
                  <a:srgbClr val="387038"/>
                </a:solidFill>
                <a:latin typeface="Century Gothic" panose="020B0502020202020204" pitchFamily="34" charset="0"/>
                <a:ea typeface="Calibri"/>
                <a:cs typeface="Times New Roman"/>
              </a:rPr>
              <a:t>moedigen aan</a:t>
            </a:r>
            <a:r>
              <a:rPr lang="nl-NL" sz="2400" i="1">
                <a:solidFill>
                  <a:srgbClr val="387038"/>
                </a:solidFill>
                <a:latin typeface="Century Gothic" panose="020B0502020202020204" pitchFamily="34" charset="0"/>
                <a:ea typeface="Calibri"/>
                <a:cs typeface="Times New Roman"/>
              </a:rPr>
              <a:t> om bij de spoorbomen te wachten.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zijn durf om iets moeilijks te doen afnemen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ontmoedigen</a:t>
            </a:r>
            <a:r>
              <a:rPr lang="nl-NL" sz="2400" i="1">
                <a:solidFill>
                  <a:srgbClr val="387038"/>
                </a:solidFill>
                <a:latin typeface="Century Gothic" panose="020B0502020202020204" pitchFamily="34" charset="0"/>
                <a:ea typeface="Calibri"/>
                <a:cs typeface="Times New Roman"/>
              </a:rPr>
              <a:t> haar om te skaten. Ze roepen: nee!</a:t>
            </a:r>
            <a:endParaRPr lang="nl-NL" sz="24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1155AB49-EA1A-BA91-F8E2-3A81986102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600" y="2362221"/>
            <a:ext cx="2889766" cy="2889766"/>
          </a:xfrm>
          <a:prstGeom prst="rect">
            <a:avLst/>
          </a:prstGeom>
        </p:spPr>
      </p:pic>
      <p:pic>
        <p:nvPicPr>
          <p:cNvPr id="9" name="Afbeelding 8" descr="Afbeelding met hemel, kleding, schaatsen, persoon&#10;&#10;Door AI gegenereerde inhoud is mogelijk onjuist.">
            <a:extLst>
              <a:ext uri="{FF2B5EF4-FFF2-40B4-BE49-F238E27FC236}">
                <a16:creationId xmlns:a16="http://schemas.microsoft.com/office/drawing/2014/main" id="{72BD9F63-D934-B690-FCA9-C6C1CC1132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8656" y="2781216"/>
            <a:ext cx="3418801" cy="2736016"/>
          </a:xfrm>
          <a:prstGeom prst="rect">
            <a:avLst/>
          </a:prstGeom>
        </p:spPr>
      </p:pic>
    </p:spTree>
    <p:extLst>
      <p:ext uri="{BB962C8B-B14F-4D97-AF65-F5344CB8AC3E}">
        <p14:creationId xmlns:p14="http://schemas.microsoft.com/office/powerpoint/2010/main" val="124040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kans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5955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a:solidFill>
                  <a:srgbClr val="387038"/>
                </a:solidFill>
                <a:latin typeface="Century Gothic" panose="020B0502020202020204" pitchFamily="34" charset="0"/>
                <a:ea typeface="Calibri"/>
                <a:cs typeface="Times New Roman"/>
              </a:rPr>
              <a:t>d</a:t>
            </a:r>
            <a:r>
              <a:rPr lang="nl-NL" sz="5000" b="1">
                <a:solidFill>
                  <a:srgbClr val="387038"/>
                </a:solidFill>
                <a:effectLst/>
                <a:latin typeface="Century Gothic" panose="020B0502020202020204" pitchFamily="34" charset="0"/>
                <a:ea typeface="Calibri"/>
                <a:cs typeface="Times New Roman"/>
              </a:rPr>
              <a:t>e zekerheid</a:t>
            </a:r>
            <a:endParaRPr lang="nl-NL" sz="5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kan gebeuren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je niet wacht bij de spoorboom is er </a:t>
            </a:r>
            <a:r>
              <a:rPr lang="nl-NL" sz="2400" i="1" u="sng">
                <a:solidFill>
                  <a:srgbClr val="387038"/>
                </a:solidFill>
                <a:latin typeface="Century Gothic" panose="020B0502020202020204" pitchFamily="34" charset="0"/>
                <a:ea typeface="Calibri"/>
                <a:cs typeface="Times New Roman"/>
              </a:rPr>
              <a:t>een kans </a:t>
            </a:r>
            <a:r>
              <a:rPr lang="nl-NL" sz="2400" i="1">
                <a:solidFill>
                  <a:srgbClr val="387038"/>
                </a:solidFill>
                <a:latin typeface="Century Gothic" panose="020B0502020202020204" pitchFamily="34" charset="0"/>
                <a:ea typeface="Calibri"/>
                <a:cs typeface="Times New Roman"/>
              </a:rPr>
              <a:t>dat je een botsing krijgt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zeker gebeurt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een zekerheid</a:t>
            </a:r>
            <a:r>
              <a:rPr lang="nl-NL" sz="2400" i="1">
                <a:solidFill>
                  <a:srgbClr val="387038"/>
                </a:solidFill>
                <a:latin typeface="Century Gothic" panose="020B0502020202020204" pitchFamily="34" charset="0"/>
                <a:ea typeface="Calibri"/>
                <a:cs typeface="Times New Roman"/>
              </a:rPr>
              <a:t> dat je gewond raakt bij een botsing met een trein.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uitenshuis, Landvoertuig, hemel, voertuig&#10;&#10;Door AI gegenereerde inhoud is mogelijk onjuist.">
            <a:extLst>
              <a:ext uri="{FF2B5EF4-FFF2-40B4-BE49-F238E27FC236}">
                <a16:creationId xmlns:a16="http://schemas.microsoft.com/office/drawing/2014/main" id="{228CCBFF-8A46-E573-F4F0-B8FD270D5D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889" y="2403811"/>
            <a:ext cx="4085906" cy="2723937"/>
          </a:xfrm>
          <a:prstGeom prst="rect">
            <a:avLst/>
          </a:prstGeom>
        </p:spPr>
      </p:pic>
      <p:pic>
        <p:nvPicPr>
          <p:cNvPr id="8" name="Afbeelding 7">
            <a:extLst>
              <a:ext uri="{FF2B5EF4-FFF2-40B4-BE49-F238E27FC236}">
                <a16:creationId xmlns:a16="http://schemas.microsoft.com/office/drawing/2014/main" id="{EC0A8719-AAF3-4CFB-88DE-D0C6551945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6938" y="2273753"/>
            <a:ext cx="3852428" cy="2568285"/>
          </a:xfrm>
          <a:prstGeom prst="rect">
            <a:avLst/>
          </a:prstGeom>
        </p:spPr>
      </p:pic>
      <p:pic>
        <p:nvPicPr>
          <p:cNvPr id="9" name="Afbeelding 8" descr="Afbeelding met tekenfilm&#10;&#10;Door AI gegenereerde inhoud is mogelijk onjuist.">
            <a:extLst>
              <a:ext uri="{FF2B5EF4-FFF2-40B4-BE49-F238E27FC236}">
                <a16:creationId xmlns:a16="http://schemas.microsoft.com/office/drawing/2014/main" id="{971DC7CB-E762-93C9-4BA9-45C9DC91C1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51996" y="1890047"/>
            <a:ext cx="461848" cy="477808"/>
          </a:xfrm>
          <a:prstGeom prst="rect">
            <a:avLst/>
          </a:prstGeom>
        </p:spPr>
      </p:pic>
    </p:spTree>
    <p:extLst>
      <p:ext uri="{BB962C8B-B14F-4D97-AF65-F5344CB8AC3E}">
        <p14:creationId xmlns:p14="http://schemas.microsoft.com/office/powerpoint/2010/main" val="205666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omkomen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overleven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doodgaan door een ongeluk, ramp of oorlog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Ga je oversteken als er een trein komt, dan kun je </a:t>
            </a:r>
            <a:r>
              <a:rPr lang="nl-NL" sz="2400" i="1" u="sng">
                <a:solidFill>
                  <a:srgbClr val="387038"/>
                </a:solidFill>
                <a:latin typeface="Century Gothic" panose="020B0502020202020204" pitchFamily="34" charset="0"/>
                <a:ea typeface="Calibri"/>
                <a:cs typeface="Times New Roman"/>
              </a:rPr>
              <a:t>omkomen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doodgaan door een ramp</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overleven</a:t>
            </a:r>
            <a:r>
              <a:rPr lang="nl-NL" sz="2400" i="1">
                <a:solidFill>
                  <a:srgbClr val="387038"/>
                </a:solidFill>
                <a:latin typeface="Century Gothic" panose="020B0502020202020204" pitchFamily="34" charset="0"/>
                <a:ea typeface="Calibri"/>
                <a:cs typeface="Times New Roman"/>
              </a:rPr>
              <a:t> de overstroming.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ubels, begrafenis, bloem, tekening&#10;&#10;Door AI gegenereerde inhoud is mogelijk onjuist.">
            <a:extLst>
              <a:ext uri="{FF2B5EF4-FFF2-40B4-BE49-F238E27FC236}">
                <a16:creationId xmlns:a16="http://schemas.microsoft.com/office/drawing/2014/main" id="{76FC9DF0-DC30-22A8-4AFB-F9B6F3C64AC3}"/>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4452" y="2523508"/>
            <a:ext cx="5064291" cy="2664296"/>
          </a:xfrm>
          <a:prstGeom prst="rect">
            <a:avLst/>
          </a:prstGeom>
        </p:spPr>
      </p:pic>
      <p:pic>
        <p:nvPicPr>
          <p:cNvPr id="9" name="Afbeelding 8" descr="Afbeelding met persoon, tekenfilm&#10;&#10;Door AI gegenereerde inhoud is mogelijk onjuist.">
            <a:extLst>
              <a:ext uri="{FF2B5EF4-FFF2-40B4-BE49-F238E27FC236}">
                <a16:creationId xmlns:a16="http://schemas.microsoft.com/office/drawing/2014/main" id="{B53039CE-70E4-C6D5-226D-AD575A70328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774339" y="2760920"/>
            <a:ext cx="3909176" cy="2545282"/>
          </a:xfrm>
          <a:prstGeom prst="rect">
            <a:avLst/>
          </a:prstGeom>
        </p:spPr>
      </p:pic>
    </p:spTree>
    <p:extLst>
      <p:ext uri="{BB962C8B-B14F-4D97-AF65-F5344CB8AC3E}">
        <p14:creationId xmlns:p14="http://schemas.microsoft.com/office/powerpoint/2010/main" val="364865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het slachtoffer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dader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met wie iets ergs is gebeurd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Na de botsing ligt </a:t>
            </a:r>
            <a:r>
              <a:rPr lang="nl-NL" sz="2400" i="1" u="sng">
                <a:solidFill>
                  <a:srgbClr val="387038"/>
                </a:solidFill>
                <a:effectLst/>
                <a:latin typeface="Century Gothic" panose="020B0502020202020204" pitchFamily="34" charset="0"/>
                <a:ea typeface="Calibri"/>
                <a:cs typeface="Times New Roman"/>
              </a:rPr>
              <a:t>het slachtoffer</a:t>
            </a:r>
            <a:r>
              <a:rPr lang="nl-NL" sz="2400" i="1">
                <a:solidFill>
                  <a:srgbClr val="387038"/>
                </a:solidFill>
                <a:effectLst/>
                <a:latin typeface="Century Gothic" panose="020B0502020202020204" pitchFamily="34" charset="0"/>
                <a:ea typeface="Calibri"/>
                <a:cs typeface="Times New Roman"/>
              </a:rPr>
              <a:t> op de grond.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iets ergs heeft gedaan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De daders</a:t>
            </a:r>
            <a:r>
              <a:rPr lang="nl-NL" sz="2400" i="1">
                <a:solidFill>
                  <a:srgbClr val="387038"/>
                </a:solidFill>
                <a:latin typeface="Century Gothic" panose="020B0502020202020204" pitchFamily="34" charset="0"/>
                <a:ea typeface="Calibri"/>
                <a:cs typeface="Times New Roman"/>
              </a:rPr>
              <a:t> laten de vrouw vallen met een tak.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7F4BF0EA-004C-E960-6EBC-16D90653B10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1266" y="3168393"/>
            <a:ext cx="4113796" cy="1939499"/>
          </a:xfrm>
          <a:prstGeom prst="rect">
            <a:avLst/>
          </a:prstGeom>
        </p:spPr>
      </p:pic>
      <p:pic>
        <p:nvPicPr>
          <p:cNvPr id="19" name="Afbeelding 18" descr="Afbeelding met persoon, buitenshuis, kleding, schoeisel&#10;&#10;Door AI gegenereerde inhoud is mogelijk onjuist.">
            <a:extLst>
              <a:ext uri="{FF2B5EF4-FFF2-40B4-BE49-F238E27FC236}">
                <a16:creationId xmlns:a16="http://schemas.microsoft.com/office/drawing/2014/main" id="{9CF83D56-A437-0FC0-0462-C3EC2D3FDA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23256" y="2409954"/>
            <a:ext cx="3121152" cy="3121152"/>
          </a:xfrm>
          <a:prstGeom prst="rect">
            <a:avLst/>
          </a:prstGeom>
        </p:spPr>
      </p:pic>
    </p:spTree>
    <p:extLst>
      <p:ext uri="{BB962C8B-B14F-4D97-AF65-F5344CB8AC3E}">
        <p14:creationId xmlns:p14="http://schemas.microsoft.com/office/powerpoint/2010/main" val="37006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20 – 12 mei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189725"/>
            <a:ext cx="4431" cy="521876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138462"/>
            <a:ext cx="0" cy="5270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152041"/>
            <a:ext cx="0" cy="525644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16036" y="1138462"/>
            <a:ext cx="4436" cy="5270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21359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21359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2203585"/>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220790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104787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76000" y="1201961"/>
            <a:ext cx="4568010" cy="9913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onderschatten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1237353"/>
            <a:ext cx="4788025" cy="9236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overschatten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2211095"/>
            <a:ext cx="4185327" cy="42099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te laag beoordelen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onderschatte</a:t>
            </a:r>
            <a:r>
              <a:rPr lang="nl-NL" sz="2400" i="1">
                <a:solidFill>
                  <a:srgbClr val="387038"/>
                </a:solidFill>
                <a:latin typeface="Century Gothic" panose="020B0502020202020204" pitchFamily="34" charset="0"/>
                <a:ea typeface="Calibri"/>
                <a:cs typeface="Times New Roman"/>
              </a:rPr>
              <a:t> hoe snel de trein ging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2207908"/>
            <a:ext cx="4145769" cy="41734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te hoog beoordelen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overschatte</a:t>
            </a:r>
            <a:r>
              <a:rPr lang="nl-NL" sz="2400" i="1">
                <a:solidFill>
                  <a:srgbClr val="387038"/>
                </a:solidFill>
                <a:latin typeface="Century Gothic" panose="020B0502020202020204" pitchFamily="34" charset="0"/>
                <a:ea typeface="Calibri"/>
                <a:cs typeface="Times New Roman"/>
              </a:rPr>
              <a:t> zichzelf door te denken dat hij nog wel kon oversteken.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ext Box 14">
            <a:extLst>
              <a:ext uri="{FF2B5EF4-FFF2-40B4-BE49-F238E27FC236}">
                <a16:creationId xmlns:a16="http://schemas.microsoft.com/office/drawing/2014/main" id="{B69BDFFD-BEC2-31EE-3119-30A99A3FC4B1}"/>
              </a:ext>
            </a:extLst>
          </p:cNvPr>
          <p:cNvSpPr txBox="1"/>
          <p:nvPr/>
        </p:nvSpPr>
        <p:spPr>
          <a:xfrm>
            <a:off x="5526265" y="102770"/>
            <a:ext cx="3406594" cy="81286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54" name="Tekstvak 53">
            <a:extLst>
              <a:ext uri="{FF2B5EF4-FFF2-40B4-BE49-F238E27FC236}">
                <a16:creationId xmlns:a16="http://schemas.microsoft.com/office/drawing/2014/main" id="{6225CB49-E8FE-E258-8A75-A7EF382639D4}"/>
              </a:ext>
            </a:extLst>
          </p:cNvPr>
          <p:cNvSpPr txBox="1">
            <a:spLocks noChangeArrowheads="1"/>
          </p:cNvSpPr>
          <p:nvPr/>
        </p:nvSpPr>
        <p:spPr bwMode="auto">
          <a:xfrm>
            <a:off x="5544686" y="110116"/>
            <a:ext cx="349187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200">
                <a:latin typeface="Century Gothic" panose="020B0502020202020204" pitchFamily="34" charset="0"/>
                <a:ea typeface="Calibri"/>
                <a:cs typeface="Times New Roman"/>
              </a:rPr>
              <a:t>= vooraf bedenken hoe iemand of iets zal zijn</a:t>
            </a:r>
          </a:p>
        </p:txBody>
      </p:sp>
      <p:sp>
        <p:nvSpPr>
          <p:cNvPr id="58" name="Rechthoek 57">
            <a:extLst>
              <a:ext uri="{FF2B5EF4-FFF2-40B4-BE49-F238E27FC236}">
                <a16:creationId xmlns:a16="http://schemas.microsoft.com/office/drawing/2014/main" id="{EC6B2450-0B59-1254-BE76-1F7E00205565}"/>
              </a:ext>
            </a:extLst>
          </p:cNvPr>
          <p:cNvSpPr/>
          <p:nvPr/>
        </p:nvSpPr>
        <p:spPr>
          <a:xfrm>
            <a:off x="1600274" y="114592"/>
            <a:ext cx="3833260" cy="801048"/>
          </a:xfrm>
          <a:prstGeom prst="rect">
            <a:avLst/>
          </a:prstGeom>
          <a:solidFill>
            <a:srgbClr val="F7FBF7"/>
          </a:solidFill>
          <a:ln w="38100">
            <a:solidFill>
              <a:srgbClr val="BE4B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Tekstvak 2">
            <a:extLst>
              <a:ext uri="{FF2B5EF4-FFF2-40B4-BE49-F238E27FC236}">
                <a16:creationId xmlns:a16="http://schemas.microsoft.com/office/drawing/2014/main" id="{D5AFD630-59B7-30DA-DDCC-AA99E9C7842C}"/>
              </a:ext>
            </a:extLst>
          </p:cNvPr>
          <p:cNvSpPr txBox="1">
            <a:spLocks noChangeArrowheads="1"/>
          </p:cNvSpPr>
          <p:nvPr/>
        </p:nvSpPr>
        <p:spPr bwMode="auto">
          <a:xfrm>
            <a:off x="1259632" y="34113"/>
            <a:ext cx="4688409" cy="69893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inschatten</a:t>
            </a:r>
            <a:endParaRPr lang="nl-NL" sz="5400">
              <a:effectLst/>
              <a:latin typeface="Century Gothic" panose="020B0502020202020204" pitchFamily="34" charset="0"/>
              <a:ea typeface="Calibri"/>
              <a:cs typeface="Times New Roman"/>
            </a:endParaRPr>
          </a:p>
        </p:txBody>
      </p:sp>
      <p:pic>
        <p:nvPicPr>
          <p:cNvPr id="2" name="Afbeelding 1" descr="Afbeelding met tekenfilm, clipart, Tekenfilm, illustratie&#10;&#10;Door AI gegenereerde inhoud is mogelijk onjuist.">
            <a:extLst>
              <a:ext uri="{FF2B5EF4-FFF2-40B4-BE49-F238E27FC236}">
                <a16:creationId xmlns:a16="http://schemas.microsoft.com/office/drawing/2014/main" id="{C60EB532-1D30-1EE8-526C-C7CAB4105F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775" y="0"/>
            <a:ext cx="1142488" cy="1142488"/>
          </a:xfrm>
          <a:prstGeom prst="rect">
            <a:avLst/>
          </a:prstGeom>
        </p:spPr>
      </p:pic>
      <p:pic>
        <p:nvPicPr>
          <p:cNvPr id="8" name="Afbeelding 7" descr="Afbeelding met buitenshuis, Landvoertuig, hemel, voertuig&#10;&#10;Door AI gegenereerde inhoud is mogelijk onjuist.">
            <a:extLst>
              <a:ext uri="{FF2B5EF4-FFF2-40B4-BE49-F238E27FC236}">
                <a16:creationId xmlns:a16="http://schemas.microsoft.com/office/drawing/2014/main" id="{EFF5FCD6-7B75-C55D-480B-8B342C97D5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6868" y="2842916"/>
            <a:ext cx="3452069" cy="2301379"/>
          </a:xfrm>
          <a:prstGeom prst="rect">
            <a:avLst/>
          </a:prstGeom>
        </p:spPr>
      </p:pic>
    </p:spTree>
    <p:extLst>
      <p:ext uri="{BB962C8B-B14F-4D97-AF65-F5344CB8AC3E}">
        <p14:creationId xmlns:p14="http://schemas.microsoft.com/office/powerpoint/2010/main" val="153005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26538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orgaan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97556" y="3005080"/>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hart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23113" y="3021877"/>
            <a:ext cx="247980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longen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0" y="304738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lever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59094" y="386052"/>
            <a:ext cx="2805394" cy="18188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59094" y="400568"/>
            <a:ext cx="2867263"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deel van je lichaam met een bepaalde taak</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A1319594-4F4F-C627-A5CD-2E019A683D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2055" y="4306489"/>
            <a:ext cx="1390637" cy="1745221"/>
          </a:xfrm>
          <a:prstGeom prst="rect">
            <a:avLst/>
          </a:prstGeom>
        </p:spPr>
      </p:pic>
      <p:pic>
        <p:nvPicPr>
          <p:cNvPr id="23" name="Afbeelding 22">
            <a:extLst>
              <a:ext uri="{FF2B5EF4-FFF2-40B4-BE49-F238E27FC236}">
                <a16:creationId xmlns:a16="http://schemas.microsoft.com/office/drawing/2014/main" id="{9C988F8C-DE10-97D7-0407-C54D654AC1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30475" y="3761272"/>
            <a:ext cx="2307919" cy="2186157"/>
          </a:xfrm>
          <a:prstGeom prst="rect">
            <a:avLst/>
          </a:prstGeom>
        </p:spPr>
      </p:pic>
      <p:pic>
        <p:nvPicPr>
          <p:cNvPr id="25" name="Afbeelding 24">
            <a:extLst>
              <a:ext uri="{FF2B5EF4-FFF2-40B4-BE49-F238E27FC236}">
                <a16:creationId xmlns:a16="http://schemas.microsoft.com/office/drawing/2014/main" id="{EBD3EF9C-B2C1-7E59-5536-3F0499CD57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93114" y="4184509"/>
            <a:ext cx="1748984" cy="1427213"/>
          </a:xfrm>
          <a:prstGeom prst="rect">
            <a:avLst/>
          </a:prstGeom>
        </p:spPr>
      </p:pic>
      <p:pic>
        <p:nvPicPr>
          <p:cNvPr id="26" name="Afbeelding 25">
            <a:extLst>
              <a:ext uri="{FF2B5EF4-FFF2-40B4-BE49-F238E27FC236}">
                <a16:creationId xmlns:a16="http://schemas.microsoft.com/office/drawing/2014/main" id="{7FE058D9-44BF-7A69-FF13-980886C11076}"/>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2183" y="340784"/>
            <a:ext cx="1331926" cy="1251088"/>
          </a:xfrm>
          <a:prstGeom prst="rect">
            <a:avLst/>
          </a:prstGeom>
        </p:spPr>
      </p:pic>
      <p:sp>
        <p:nvSpPr>
          <p:cNvPr id="27" name="Rechthoek 26">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433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771308" y="378487"/>
            <a:ext cx="375370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532967" y="296960"/>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letsel</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904811"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97042" y="3211442"/>
            <a:ext cx="299128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botbreuk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48577" y="3032956"/>
            <a:ext cx="2756781"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60610" y="3122910"/>
            <a:ext cx="301495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brandwond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82815" y="3020938"/>
            <a:ext cx="2709665" cy="9943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26278" y="3228802"/>
            <a:ext cx="301495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snijwond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706734" y="386052"/>
            <a:ext cx="316107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756087" y="400568"/>
            <a:ext cx="378446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verwonding,</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de beschadiging van het lichaam</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5E11BB7C-A102-A84F-D2C2-17B558F90B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6761" y="4068872"/>
            <a:ext cx="806529" cy="2261615"/>
          </a:xfrm>
          <a:prstGeom prst="rect">
            <a:avLst/>
          </a:prstGeom>
        </p:spPr>
      </p:pic>
      <p:pic>
        <p:nvPicPr>
          <p:cNvPr id="21" name="Afbeelding 20" descr="Afbeelding met illustratie, kunst&#10;&#10;Door AI gegenereerde inhoud is mogelijk onjuist.">
            <a:extLst>
              <a:ext uri="{FF2B5EF4-FFF2-40B4-BE49-F238E27FC236}">
                <a16:creationId xmlns:a16="http://schemas.microsoft.com/office/drawing/2014/main" id="{9A776AA5-CAEE-8FE9-FAE1-2E3980857C72}"/>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26993" y="4161783"/>
            <a:ext cx="2728300" cy="1746112"/>
          </a:xfrm>
          <a:prstGeom prst="rect">
            <a:avLst/>
          </a:prstGeom>
        </p:spPr>
      </p:pic>
      <p:pic>
        <p:nvPicPr>
          <p:cNvPr id="23" name="Afbeelding 22" descr="Afbeelding met clipart, Karmijn&#10;&#10;Door AI gegenereerde inhoud is mogelijk onjuist.">
            <a:extLst>
              <a:ext uri="{FF2B5EF4-FFF2-40B4-BE49-F238E27FC236}">
                <a16:creationId xmlns:a16="http://schemas.microsoft.com/office/drawing/2014/main" id="{D29A8FE7-EB4F-D891-E0F7-15A1891C2A1F}"/>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80669" y="3697450"/>
            <a:ext cx="2611287" cy="2611287"/>
          </a:xfrm>
          <a:prstGeom prst="rect">
            <a:avLst/>
          </a:prstGeom>
        </p:spPr>
      </p:pic>
    </p:spTree>
    <p:extLst>
      <p:ext uri="{BB962C8B-B14F-4D97-AF65-F5344CB8AC3E}">
        <p14:creationId xmlns:p14="http://schemas.microsoft.com/office/powerpoint/2010/main" val="186207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licht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matig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ernstig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heel erg</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Letsel aan je hoofd</a:t>
            </a:r>
            <a:r>
              <a:rPr lang="nl-NL" sz="2400" i="1">
                <a:solidFill>
                  <a:srgbClr val="387038"/>
                </a:solidFill>
                <a:latin typeface="Century Gothic" panose="020B0502020202020204" pitchFamily="34" charset="0"/>
                <a:ea typeface="Calibri"/>
                <a:cs typeface="Times New Roman"/>
              </a:rPr>
              <a:t> kan </a:t>
            </a:r>
            <a:r>
              <a:rPr lang="nl-NL" sz="2400" i="1" u="sng">
                <a:solidFill>
                  <a:srgbClr val="387038"/>
                </a:solidFill>
                <a:latin typeface="Century Gothic" panose="020B0502020202020204" pitchFamily="34" charset="0"/>
                <a:ea typeface="Calibri"/>
                <a:cs typeface="Times New Roman"/>
              </a:rPr>
              <a:t>ernstig</a:t>
            </a:r>
            <a:r>
              <a:rPr lang="nl-NL" sz="2400" i="1">
                <a:solidFill>
                  <a:srgbClr val="387038"/>
                </a:solidFill>
                <a:latin typeface="Century Gothic" panose="020B0502020202020204" pitchFamily="34" charset="0"/>
                <a:ea typeface="Calibri"/>
                <a:cs typeface="Times New Roman"/>
              </a:rPr>
              <a:t> zijn. </a:t>
            </a:r>
            <a:endParaRPr lang="nl-NL" sz="2400">
              <a:effectLst/>
              <a:ea typeface="Calibri"/>
              <a:cs typeface="Times New Roman"/>
            </a:endParaRPr>
          </a:p>
        </p:txBody>
      </p:sp>
      <p:pic>
        <p:nvPicPr>
          <p:cNvPr id="9" name="Afbeelding 8">
            <a:extLst>
              <a:ext uri="{FF2B5EF4-FFF2-40B4-BE49-F238E27FC236}">
                <a16:creationId xmlns:a16="http://schemas.microsoft.com/office/drawing/2014/main" id="{5956BAD1-3B3C-633A-03E0-D9D0174266D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995261">
            <a:off x="242603" y="1578594"/>
            <a:ext cx="8122663" cy="2194832"/>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65EEF-9AD2-6AD2-78EE-C1A3843CDC07}"/>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0853E004-720D-7A2E-E4CE-036ACA9FF4C8}"/>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AB46F8CF-E420-A2BF-C275-BF3AD700C0A8}"/>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D898A83D-5427-7EB0-E366-3ABDE0F3C35E}"/>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het idee</a:t>
            </a:r>
          </a:p>
        </p:txBody>
      </p:sp>
      <p:sp>
        <p:nvSpPr>
          <p:cNvPr id="18" name="Text Box 14">
            <a:extLst>
              <a:ext uri="{FF2B5EF4-FFF2-40B4-BE49-F238E27FC236}">
                <a16:creationId xmlns:a16="http://schemas.microsoft.com/office/drawing/2014/main" id="{779DA3E5-3BE2-45E5-D669-6286EEFB5A78}"/>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FB5AA26A-8BCA-2216-75E9-B2E6EE79A6B2}"/>
              </a:ext>
            </a:extLst>
          </p:cNvPr>
          <p:cNvSpPr txBox="1">
            <a:spLocks noChangeArrowheads="1"/>
          </p:cNvSpPr>
          <p:nvPr/>
        </p:nvSpPr>
        <p:spPr bwMode="auto">
          <a:xfrm>
            <a:off x="3326500" y="4063335"/>
            <a:ext cx="264043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ontwerpen</a:t>
            </a:r>
          </a:p>
        </p:txBody>
      </p:sp>
      <p:sp>
        <p:nvSpPr>
          <p:cNvPr id="14" name="Text Box 14">
            <a:extLst>
              <a:ext uri="{FF2B5EF4-FFF2-40B4-BE49-F238E27FC236}">
                <a16:creationId xmlns:a16="http://schemas.microsoft.com/office/drawing/2014/main" id="{C6C9641F-5D8F-371F-1459-628B86B69435}"/>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8FB951C1-66F5-7E7D-6267-E7B02070DF34}"/>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ontstaan</a:t>
            </a:r>
          </a:p>
        </p:txBody>
      </p:sp>
      <p:sp>
        <p:nvSpPr>
          <p:cNvPr id="16" name="Text Box 14">
            <a:extLst>
              <a:ext uri="{FF2B5EF4-FFF2-40B4-BE49-F238E27FC236}">
                <a16:creationId xmlns:a16="http://schemas.microsoft.com/office/drawing/2014/main" id="{A1D610E6-ACD3-1E34-8097-91C03E976A0A}"/>
              </a:ext>
            </a:extLst>
          </p:cNvPr>
          <p:cNvSpPr txBox="1"/>
          <p:nvPr/>
        </p:nvSpPr>
        <p:spPr>
          <a:xfrm>
            <a:off x="6252624" y="4516300"/>
            <a:ext cx="2455288" cy="7967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C4938562-A63A-E7F2-2B14-CC7C18C92990}"/>
              </a:ext>
            </a:extLst>
          </p:cNvPr>
          <p:cNvSpPr txBox="1">
            <a:spLocks noChangeArrowheads="1"/>
          </p:cNvSpPr>
          <p:nvPr/>
        </p:nvSpPr>
        <p:spPr bwMode="auto">
          <a:xfrm>
            <a:off x="6278998" y="4569248"/>
            <a:ext cx="2654158" cy="504056"/>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400">
                <a:effectLst/>
                <a:latin typeface="Century Gothic" panose="020B0502020202020204" pitchFamily="34" charset="0"/>
                <a:ea typeface="Calibri"/>
                <a:cs typeface="Times New Roman"/>
              </a:rPr>
              <a:t>= beginnen te bestaan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4701679C-A317-FD22-1225-8CD9F66A875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72B34A2-90C4-6E45-FE15-256247FE6287}"/>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51B63200-FC80-7528-492D-5F71F68E36B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0CD6BE58-E6B5-5181-F69E-1AFF087E3DC6}"/>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F2740A7-C185-EB8C-7573-B705E6B7EBF7}"/>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C8D9989-56BB-7167-0B47-3711FA6DAF1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47C12C78-7440-127D-546F-BF21BD75C247}"/>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4EF0F339-A0E8-E209-8994-E23B6660DD76}"/>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0E8BE42D-3FFE-A835-5840-B10A5ABAC652}"/>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CCA9C17E-7123-CD20-6816-7CC8990116CE}"/>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6E17C4B3-29C0-27E0-83F0-60BB7EF62E7B}"/>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6025036B-C2C1-0666-2524-81C3FC7A93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71600" y="1719833"/>
            <a:ext cx="1577057" cy="2729523"/>
          </a:xfrm>
          <a:prstGeom prst="rect">
            <a:avLst/>
          </a:prstGeom>
        </p:spPr>
      </p:pic>
      <p:pic>
        <p:nvPicPr>
          <p:cNvPr id="24" name="Afbeelding 23">
            <a:extLst>
              <a:ext uri="{FF2B5EF4-FFF2-40B4-BE49-F238E27FC236}">
                <a16:creationId xmlns:a16="http://schemas.microsoft.com/office/drawing/2014/main" id="{A4890435-A37E-5F3C-47A6-A2D421FC7D8B}"/>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941" b="97353" l="6825" r="96736">
                        <a14:foregroundMark x1="60831" y1="17941" x2="23145" y2="50294"/>
                        <a14:foregroundMark x1="23145" y1="50294" x2="52226" y2="73824"/>
                        <a14:foregroundMark x1="52226" y1="73824" x2="65282" y2="47647"/>
                        <a14:foregroundMark x1="65282" y1="47647" x2="37389" y2="61471"/>
                        <a14:foregroundMark x1="37389" y1="61471" x2="78042" y2="85000"/>
                        <a14:foregroundMark x1="78042" y1="85000" x2="95846" y2="68824"/>
                        <a14:foregroundMark x1="95846" y1="68824" x2="95846" y2="70588"/>
                        <a14:foregroundMark x1="79228" y1="10000" x2="16617" y2="12353"/>
                        <a14:foregroundMark x1="12463" y1="17647" x2="14540" y2="79412"/>
                        <a14:foregroundMark x1="14540" y1="79412" x2="15727" y2="82353"/>
                        <a14:foregroundMark x1="27003" y1="85588" x2="62315" y2="86176"/>
                        <a14:foregroundMark x1="88724" y1="14118" x2="88427" y2="47059"/>
                        <a14:foregroundMark x1="81602" y1="10588" x2="15430" y2="8824"/>
                        <a14:foregroundMark x1="15430" y1="8824" x2="7715" y2="32059"/>
                        <a14:foregroundMark x1="24629" y1="91176" x2="64985" y2="92059"/>
                        <a14:foregroundMark x1="87834" y1="92647" x2="54303" y2="87941"/>
                        <a14:foregroundMark x1="9496" y1="8529" x2="9496" y2="23529"/>
                        <a14:foregroundMark x1="53709" y1="7647" x2="90208" y2="10000"/>
                        <a14:foregroundMark x1="90208" y1="10000" x2="95549" y2="11765"/>
                        <a14:foregroundMark x1="18694" y1="85000" x2="17211" y2="94412"/>
                        <a14:foregroundMark x1="75371" y1="95588" x2="50742" y2="96765"/>
                        <a14:foregroundMark x1="8605" y1="11471" x2="8012" y2="25000"/>
                        <a14:foregroundMark x1="15727" y1="5882" x2="35608" y2="5882"/>
                        <a14:foregroundMark x1="89614" y1="7647" x2="93175" y2="23235"/>
                        <a14:foregroundMark x1="94065" y1="5000" x2="95549" y2="28235"/>
                        <a14:foregroundMark x1="86350" y1="6176" x2="91988" y2="5294"/>
                        <a14:foregroundMark x1="11573" y1="84706" x2="9199" y2="97353"/>
                        <a14:foregroundMark x1="85460" y1="3529" x2="89614" y2="3529"/>
                        <a14:foregroundMark x1="10386" y1="79412" x2="9199" y2="86176"/>
                        <a14:foregroundMark x1="94659" y1="74706" x2="94659" y2="76176"/>
                        <a14:foregroundMark x1="36795" y1="75294" x2="43917" y2="74706"/>
                        <a14:foregroundMark x1="46884" y1="78235" x2="53116" y2="80882"/>
                        <a14:foregroundMark x1="6825" y1="85294" x2="7122" y2="89412"/>
                        <a14:foregroundMark x1="94065" y1="29706" x2="96736" y2="37059"/>
                      </a14:backgroundRemoval>
                    </a14:imgEffect>
                  </a14:imgLayer>
                </a14:imgProps>
              </a:ext>
              <a:ext uri="{28A0092B-C50C-407E-A947-70E740481C1C}">
                <a14:useLocalDpi xmlns:a14="http://schemas.microsoft.com/office/drawing/2010/main"/>
              </a:ext>
            </a:extLst>
          </a:blip>
          <a:srcRect/>
          <a:stretch>
            <a:fillRect/>
          </a:stretch>
        </p:blipFill>
        <p:spPr>
          <a:xfrm>
            <a:off x="3626993" y="1844824"/>
            <a:ext cx="2050342" cy="2071992"/>
          </a:xfrm>
          <a:prstGeom prst="rect">
            <a:avLst/>
          </a:prstGeom>
        </p:spPr>
      </p:pic>
      <p:pic>
        <p:nvPicPr>
          <p:cNvPr id="26" name="Afbeelding 25">
            <a:extLst>
              <a:ext uri="{FF2B5EF4-FFF2-40B4-BE49-F238E27FC236}">
                <a16:creationId xmlns:a16="http://schemas.microsoft.com/office/drawing/2014/main" id="{351791F5-129F-1BB4-6B45-D600AFC05D49}"/>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4348" b="97442" l="5776" r="92780">
                        <a14:foregroundMark x1="22022" y1="7417" x2="11552" y2="72123"/>
                        <a14:foregroundMark x1="11552" y1="72123" x2="18773" y2="92072"/>
                        <a14:foregroundMark x1="18773" y1="92072" x2="54513" y2="93606"/>
                        <a14:foregroundMark x1="54513" y1="93606" x2="90253" y2="92839"/>
                        <a14:foregroundMark x1="90253" y1="92839" x2="91697" y2="40409"/>
                        <a14:foregroundMark x1="86643" y1="6650" x2="11913" y2="10230"/>
                        <a14:foregroundMark x1="11913" y1="10230" x2="9386" y2="78772"/>
                        <a14:foregroundMark x1="9747" y1="87724" x2="37906" y2="93350"/>
                        <a14:foregroundMark x1="37906" y1="93350" x2="70036" y2="93606"/>
                        <a14:foregroundMark x1="70036" y1="93606" x2="92780" y2="90026"/>
                        <a14:foregroundMark x1="73285" y1="4859" x2="8303" y2="5627"/>
                        <a14:foregroundMark x1="7581" y1="5627" x2="19134" y2="4348"/>
                        <a14:foregroundMark x1="89170" y1="7161" x2="89531" y2="22251"/>
                        <a14:foregroundMark x1="9747" y1="93350" x2="14440" y2="95141"/>
                        <a14:foregroundMark x1="6137" y1="84910" x2="6137" y2="95396"/>
                        <a14:foregroundMark x1="18773" y1="97442" x2="27437" y2="97187"/>
                      </a14:backgroundRemoval>
                    </a14:imgEffect>
                  </a14:imgLayer>
                </a14:imgProps>
              </a:ext>
              <a:ext uri="{28A0092B-C50C-407E-A947-70E740481C1C}">
                <a14:useLocalDpi xmlns:a14="http://schemas.microsoft.com/office/drawing/2010/main"/>
              </a:ext>
            </a:extLst>
          </a:blip>
          <a:srcRect/>
          <a:stretch>
            <a:fillRect/>
          </a:stretch>
        </p:blipFill>
        <p:spPr>
          <a:xfrm>
            <a:off x="6623321" y="1093311"/>
            <a:ext cx="1693095" cy="2381899"/>
          </a:xfrm>
          <a:prstGeom prst="rect">
            <a:avLst/>
          </a:prstGeom>
        </p:spPr>
      </p:pic>
      <p:sp>
        <p:nvSpPr>
          <p:cNvPr id="28" name="Text Box 14">
            <a:extLst>
              <a:ext uri="{FF2B5EF4-FFF2-40B4-BE49-F238E27FC236}">
                <a16:creationId xmlns:a16="http://schemas.microsoft.com/office/drawing/2014/main" id="{EE89D476-D827-95B0-9314-1A09DD35245D}"/>
              </a:ext>
            </a:extLst>
          </p:cNvPr>
          <p:cNvSpPr txBox="1"/>
          <p:nvPr/>
        </p:nvSpPr>
        <p:spPr>
          <a:xfrm>
            <a:off x="407128" y="418739"/>
            <a:ext cx="8712967" cy="92202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Omdat er elk jaar slachtoffers zijn door het oversteken, is er een campagne </a:t>
            </a:r>
            <a:r>
              <a:rPr lang="nl-NL" sz="2400" i="1" u="sng">
                <a:solidFill>
                  <a:srgbClr val="387038"/>
                </a:solidFill>
                <a:latin typeface="Century Gothic" panose="020B0502020202020204" pitchFamily="34" charset="0"/>
                <a:ea typeface="Calibri"/>
                <a:cs typeface="Times New Roman"/>
              </a:rPr>
              <a:t>ontstaan</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spTree>
    <p:extLst>
      <p:ext uri="{BB962C8B-B14F-4D97-AF65-F5344CB8AC3E}">
        <p14:creationId xmlns:p14="http://schemas.microsoft.com/office/powerpoint/2010/main" val="361338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kans</a:t>
            </a:r>
          </a:p>
        </p:txBody>
      </p:sp>
      <p:pic>
        <p:nvPicPr>
          <p:cNvPr id="7" name="Afbeelding 6" descr="Afbeelding met buitenshuis, Landvoertuig, hemel, voertuig&#10;&#10;Door AI gegenereerde inhoud is mogelijk onjuist.">
            <a:extLst>
              <a:ext uri="{FF2B5EF4-FFF2-40B4-BE49-F238E27FC236}">
                <a16:creationId xmlns:a16="http://schemas.microsoft.com/office/drawing/2014/main" id="{6A823BA0-9971-F943-6527-CEAD51ECCF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1772816"/>
            <a:ext cx="6695982" cy="4463988"/>
          </a:xfrm>
          <a:prstGeom prst="rect">
            <a:avLst/>
          </a:prstGeom>
        </p:spPr>
      </p:pic>
      <p:pic>
        <p:nvPicPr>
          <p:cNvPr id="9" name="Afbeelding 8" descr="Afbeelding met tekenfilm&#10;&#10;Door AI gegenereerde inhoud is mogelijk onjuist.">
            <a:extLst>
              <a:ext uri="{FF2B5EF4-FFF2-40B4-BE49-F238E27FC236}">
                <a16:creationId xmlns:a16="http://schemas.microsoft.com/office/drawing/2014/main" id="{778A5A09-27FD-5695-EAF5-0CD2BC1E8D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12875"/>
            <a:ext cx="1399316" cy="1447673"/>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omkomen</a:t>
            </a:r>
          </a:p>
        </p:txBody>
      </p:sp>
      <p:pic>
        <p:nvPicPr>
          <p:cNvPr id="5" name="Afbeelding 4" descr="Afbeelding met meubels, begrafenis, bloem, tekening&#10;&#10;Door AI gegenereerde inhoud is mogelijk onjuist.">
            <a:extLst>
              <a:ext uri="{FF2B5EF4-FFF2-40B4-BE49-F238E27FC236}">
                <a16:creationId xmlns:a16="http://schemas.microsoft.com/office/drawing/2014/main" id="{AABA2C6D-EB95-1F54-6547-D78108E1506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765" y="1916832"/>
            <a:ext cx="9144000" cy="5149453"/>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van belang zijn</a:t>
            </a:r>
          </a:p>
        </p:txBody>
      </p:sp>
      <p:pic>
        <p:nvPicPr>
          <p:cNvPr id="7" name="Afbeelding 6" descr="Afbeelding met Verkeersbord, teken&#10;&#10;Door AI gegenereerde inhoud is mogelijk onjuist.">
            <a:extLst>
              <a:ext uri="{FF2B5EF4-FFF2-40B4-BE49-F238E27FC236}">
                <a16:creationId xmlns:a16="http://schemas.microsoft.com/office/drawing/2014/main" id="{3378E451-D711-6296-02CE-1D68928916F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12576" y="3068960"/>
            <a:ext cx="3444793" cy="4018925"/>
          </a:xfrm>
          <a:prstGeom prst="rect">
            <a:avLst/>
          </a:prstGeom>
        </p:spPr>
      </p:pic>
      <p:pic>
        <p:nvPicPr>
          <p:cNvPr id="13" name="Afbeelding 12">
            <a:extLst>
              <a:ext uri="{FF2B5EF4-FFF2-40B4-BE49-F238E27FC236}">
                <a16:creationId xmlns:a16="http://schemas.microsoft.com/office/drawing/2014/main" id="{08D2F905-E3F3-F4CB-CD37-AC89604782C2}"/>
              </a:ext>
            </a:extLst>
          </p:cNvPr>
          <p:cNvPicPr>
            <a:picLocks noChangeAspect="1"/>
          </p:cNvPicPr>
          <p:nvPr/>
        </p:nvPicPr>
        <p:blipFill>
          <a:blip r:embed="rId4"/>
          <a:stretch>
            <a:fillRect/>
          </a:stretch>
        </p:blipFill>
        <p:spPr>
          <a:xfrm>
            <a:off x="2172647" y="1484784"/>
            <a:ext cx="5192241" cy="517701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inschatten</a:t>
            </a:r>
          </a:p>
        </p:txBody>
      </p:sp>
      <p:pic>
        <p:nvPicPr>
          <p:cNvPr id="7" name="Afbeelding 6" descr="Afbeelding met tekenfilm, clipart, Tekenfilm, illustratie&#10;&#10;Door AI gegenereerde inhoud is mogelijk onjuist.">
            <a:extLst>
              <a:ext uri="{FF2B5EF4-FFF2-40B4-BE49-F238E27FC236}">
                <a16:creationId xmlns:a16="http://schemas.microsoft.com/office/drawing/2014/main" id="{25786735-0E62-C2BB-6340-AF17E8B35F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977" y="2636912"/>
            <a:ext cx="3991440" cy="3991440"/>
          </a:xfrm>
          <a:prstGeom prst="rect">
            <a:avLst/>
          </a:prstGeom>
        </p:spPr>
      </p:pic>
      <p:pic>
        <p:nvPicPr>
          <p:cNvPr id="10" name="Afbeelding 9" descr="Afbeelding met buitenshuis, Landvoertuig, hemel, voertuig&#10;&#10;Door AI gegenereerde inhoud is mogelijk onjuist.">
            <a:extLst>
              <a:ext uri="{FF2B5EF4-FFF2-40B4-BE49-F238E27FC236}">
                <a16:creationId xmlns:a16="http://schemas.microsoft.com/office/drawing/2014/main" id="{AEF2A946-6FBE-9AB0-4A38-230C711375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9952" y="1988840"/>
            <a:ext cx="2831619" cy="1887746"/>
          </a:xfrm>
          <a:prstGeom prst="rect">
            <a:avLst/>
          </a:prstGeom>
        </p:spPr>
      </p:pic>
      <p:pic>
        <p:nvPicPr>
          <p:cNvPr id="12" name="Afbeelding 11" descr="Afbeelding met tekenfilm, geel&#10;&#10;Door AI gegenereerde inhoud is mogelijk onjuist.">
            <a:extLst>
              <a:ext uri="{FF2B5EF4-FFF2-40B4-BE49-F238E27FC236}">
                <a16:creationId xmlns:a16="http://schemas.microsoft.com/office/drawing/2014/main" id="{88265ECB-24F0-E2F7-CECA-D3C538491E0F}"/>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10000" r="90000">
                        <a14:foregroundMark x1="26626" y1="30141" x2="26626" y2="30141"/>
                        <a14:foregroundMark x1="70263" y1="17293" x2="70263" y2="17293"/>
                        <a14:foregroundMark x1="79636" y1="28485" x2="79636" y2="28485"/>
                      </a14:backgroundRemoval>
                    </a14:imgEffect>
                  </a14:imgLayer>
                </a14:imgProps>
              </a:ext>
              <a:ext uri="{28A0092B-C50C-407E-A947-70E740481C1C}">
                <a14:useLocalDpi xmlns:a14="http://schemas.microsoft.com/office/drawing/2010/main"/>
              </a:ext>
            </a:extLst>
          </a:blip>
          <a:stretch>
            <a:fillRect/>
          </a:stretch>
        </p:blipFill>
        <p:spPr>
          <a:xfrm>
            <a:off x="6971571" y="2154317"/>
            <a:ext cx="1556792" cy="1556792"/>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slachtoffer</a:t>
            </a:r>
          </a:p>
        </p:txBody>
      </p:sp>
      <p:pic>
        <p:nvPicPr>
          <p:cNvPr id="5" name="Afbeelding 4">
            <a:extLst>
              <a:ext uri="{FF2B5EF4-FFF2-40B4-BE49-F238E27FC236}">
                <a16:creationId xmlns:a16="http://schemas.microsoft.com/office/drawing/2014/main" id="{ACF151F7-A6E3-5767-2E71-20E0D30BA7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2636912"/>
            <a:ext cx="7641653" cy="3312368"/>
          </a:xfrm>
          <a:prstGeom prst="rect">
            <a:avLst/>
          </a:prstGeom>
        </p:spPr>
      </p:pic>
      <p:sp>
        <p:nvSpPr>
          <p:cNvPr id="10" name="Ovaal 9">
            <a:extLst>
              <a:ext uri="{FF2B5EF4-FFF2-40B4-BE49-F238E27FC236}">
                <a16:creationId xmlns:a16="http://schemas.microsoft.com/office/drawing/2014/main" id="{40B938E7-25BB-798C-D25D-4A937B66248B}"/>
              </a:ext>
            </a:extLst>
          </p:cNvPr>
          <p:cNvSpPr/>
          <p:nvPr/>
        </p:nvSpPr>
        <p:spPr>
          <a:xfrm>
            <a:off x="2195736" y="3269609"/>
            <a:ext cx="5904656" cy="316835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Rechte verbindingslijn met pijl 11">
            <a:extLst>
              <a:ext uri="{FF2B5EF4-FFF2-40B4-BE49-F238E27FC236}">
                <a16:creationId xmlns:a16="http://schemas.microsoft.com/office/drawing/2014/main" id="{41DF7BC1-058A-BE99-21F5-4174C96A4922}"/>
              </a:ext>
            </a:extLst>
          </p:cNvPr>
          <p:cNvCxnSpPr/>
          <p:nvPr/>
        </p:nvCxnSpPr>
        <p:spPr>
          <a:xfrm>
            <a:off x="3707904" y="1340768"/>
            <a:ext cx="364442" cy="192884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ontstaan</a:t>
            </a:r>
          </a:p>
        </p:txBody>
      </p:sp>
      <p:pic>
        <p:nvPicPr>
          <p:cNvPr id="8" name="Afbeelding 7">
            <a:extLst>
              <a:ext uri="{FF2B5EF4-FFF2-40B4-BE49-F238E27FC236}">
                <a16:creationId xmlns:a16="http://schemas.microsoft.com/office/drawing/2014/main" id="{AD39A230-F951-DF72-573D-11DC153F6C7A}"/>
              </a:ext>
            </a:extLst>
          </p:cNvPr>
          <p:cNvPicPr>
            <a:picLocks noChangeAspect="1"/>
          </p:cNvPicPr>
          <p:nvPr/>
        </p:nvPicPr>
        <p:blipFill>
          <a:blip r:embed="rId3" cstate="screen">
            <a:clrChange>
              <a:clrFrom>
                <a:srgbClr val="F7F6F4"/>
              </a:clrFrom>
              <a:clrTo>
                <a:srgbClr val="F7F6F4">
                  <a:alpha val="0"/>
                </a:srgbClr>
              </a:clrTo>
            </a:clrChange>
            <a:extLst>
              <a:ext uri="{28A0092B-C50C-407E-A947-70E740481C1C}">
                <a14:useLocalDpi xmlns:a14="http://schemas.microsoft.com/office/drawing/2010/main"/>
              </a:ext>
            </a:extLst>
          </a:blip>
          <a:stretch>
            <a:fillRect/>
          </a:stretch>
        </p:blipFill>
        <p:spPr>
          <a:xfrm>
            <a:off x="416155" y="1916832"/>
            <a:ext cx="8311689" cy="368097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aanmoedigen</a:t>
            </a:r>
          </a:p>
        </p:txBody>
      </p:sp>
      <p:pic>
        <p:nvPicPr>
          <p:cNvPr id="4" name="Afbeelding 3">
            <a:extLst>
              <a:ext uri="{FF2B5EF4-FFF2-40B4-BE49-F238E27FC236}">
                <a16:creationId xmlns:a16="http://schemas.microsoft.com/office/drawing/2014/main" id="{C4B63221-2C44-2767-66FD-07A7F54286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664" y="1261397"/>
            <a:ext cx="5544616" cy="5544616"/>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http://purl.org/dc/dcmitype/"/>
    <ds:schemaRef ds:uri="http://schemas.microsoft.com/office/2006/metadata/properties"/>
    <ds:schemaRef ds:uri="http://schemas.microsoft.com/office/2006/documentManagement/types"/>
    <ds:schemaRef ds:uri="http://purl.org/dc/elements/1.1/"/>
    <ds:schemaRef ds:uri="7036323c-d5f4-4fa6-8449-8bc9da5d64c2"/>
    <ds:schemaRef ds:uri="http://schemas.openxmlformats.org/package/2006/metadata/core-properties"/>
    <ds:schemaRef ds:uri="http://purl.org/dc/terms/"/>
    <ds:schemaRef ds:uri="http://schemas.microsoft.com/office/infopath/2007/PartnerControls"/>
    <ds:schemaRef ds:uri="617b94d0-cd04-4463-9468-be560bba1878"/>
    <ds:schemaRef ds:uri="http://www.w3.org/XML/1998/namespace"/>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17330318-CFEB-4D1C-9531-DE91A2C918F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Diavoorstelling (4:3)</PresentationFormat>
  <Paragraphs>339</Paragraphs>
  <Slides>24</Slides>
  <Notes>23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Duijf, Antoinette</cp:lastModifiedBy>
  <cp:revision>1</cp:revision>
  <cp:lastPrinted>2026-05-12T09:38:39Z</cp:lastPrinted>
  <dcterms:created xsi:type="dcterms:W3CDTF">2021-06-08T06:13:59Z</dcterms:created>
  <dcterms:modified xsi:type="dcterms:W3CDTF">2026-05-12T09:38:56Z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