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548" r:id="rId5"/>
  </p:sldIdLst>
  <p:sldSz cx="9144000" cy="6858000" type="screen4x3"/>
  <p:notesSz cx="7099300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amloze sectie" id="{2DC586F4-587D-43DD-A84F-FB07543573DE}">
          <p14:sldIdLst>
            <p14:sldId id="5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msel, Marjan ter" initials="HMt" lastIdx="1" clrIdx="0">
    <p:extLst>
      <p:ext uri="{19B8F6BF-5375-455C-9EA6-DF929625EA0E}">
        <p15:presenceInfo xmlns:p15="http://schemas.microsoft.com/office/powerpoint/2012/main" userId="S::M.Harmsel@kentalis.nl::5bf7b4e5-383a-4bf6-a1ba-3724f9cc09c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6EE"/>
    <a:srgbClr val="F4FAF4"/>
    <a:srgbClr val="DBE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77570" autoAdjust="0"/>
  </p:normalViewPr>
  <p:slideViewPr>
    <p:cSldViewPr>
      <p:cViewPr varScale="1">
        <p:scale>
          <a:sx n="63" d="100"/>
          <a:sy n="63" d="100"/>
        </p:scale>
        <p:origin x="169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utledge, Mandy" userId="bacdedf5-8e30-494b-ad8b-f27fa30c4f8d" providerId="ADAL" clId="{DD323200-85E9-43FA-910E-50C2D8F4F9A3}"/>
    <pc:docChg chg="addSld modSld">
      <pc:chgData name="Routledge, Mandy" userId="bacdedf5-8e30-494b-ad8b-f27fa30c4f8d" providerId="ADAL" clId="{DD323200-85E9-43FA-910E-50C2D8F4F9A3}" dt="2024-12-10T09:42:02.606" v="0"/>
      <pc:docMkLst>
        <pc:docMk/>
      </pc:docMkLst>
      <pc:sldChg chg="add">
        <pc:chgData name="Routledge, Mandy" userId="bacdedf5-8e30-494b-ad8b-f27fa30c4f8d" providerId="ADAL" clId="{DD323200-85E9-43FA-910E-50C2D8F4F9A3}" dt="2024-12-10T09:42:02.606" v="0"/>
        <pc:sldMkLst>
          <pc:docMk/>
          <pc:sldMk cId="1059877010" sldId="1521"/>
        </pc:sldMkLst>
      </pc:sldChg>
      <pc:sldChg chg="add">
        <pc:chgData name="Routledge, Mandy" userId="bacdedf5-8e30-494b-ad8b-f27fa30c4f8d" providerId="ADAL" clId="{DD323200-85E9-43FA-910E-50C2D8F4F9A3}" dt="2024-12-10T09:42:02.606" v="0"/>
        <pc:sldMkLst>
          <pc:docMk/>
          <pc:sldMk cId="2371299458" sldId="1529"/>
        </pc:sldMkLst>
      </pc:sldChg>
    </pc:docChg>
  </pc:docChgLst>
  <pc:docChgLst>
    <pc:chgData name="Routledge, Mandy" userId="bacdedf5-8e30-494b-ad8b-f27fa30c4f8d" providerId="ADAL" clId="{72EF6F42-B09C-48CF-8B9C-EE764A44CD52}"/>
    <pc:docChg chg="modSld">
      <pc:chgData name="Routledge, Mandy" userId="bacdedf5-8e30-494b-ad8b-f27fa30c4f8d" providerId="ADAL" clId="{72EF6F42-B09C-48CF-8B9C-EE764A44CD52}" dt="2024-11-18T15:48:44.957" v="13" actId="20577"/>
      <pc:docMkLst>
        <pc:docMk/>
      </pc:docMkLst>
      <pc:sldChg chg="modSp mod">
        <pc:chgData name="Routledge, Mandy" userId="bacdedf5-8e30-494b-ad8b-f27fa30c4f8d" providerId="ADAL" clId="{72EF6F42-B09C-48CF-8B9C-EE764A44CD52}" dt="2024-11-18T15:48:44.957" v="13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B5349260-E3FE-472C-8C1F-DF25D864ED5F}"/>
    <pc:docChg chg="modSld">
      <pc:chgData name="Routledge, Mandy" userId="bacdedf5-8e30-494b-ad8b-f27fa30c4f8d" providerId="ADAL" clId="{B5349260-E3FE-472C-8C1F-DF25D864ED5F}" dt="2024-09-24T09:45:47.976" v="3" actId="20577"/>
      <pc:docMkLst>
        <pc:docMk/>
      </pc:docMkLst>
      <pc:sldChg chg="modSp mod">
        <pc:chgData name="Routledge, Mandy" userId="bacdedf5-8e30-494b-ad8b-f27fa30c4f8d" providerId="ADAL" clId="{B5349260-E3FE-472C-8C1F-DF25D864ED5F}" dt="2024-09-24T09:45:47.976" v="3" actId="20577"/>
        <pc:sldMkLst>
          <pc:docMk/>
          <pc:sldMk cId="323006580" sldId="548"/>
        </pc:sldMkLst>
      </pc:sldChg>
    </pc:docChg>
  </pc:docChgLst>
  <pc:docChgLst>
    <pc:chgData name="Das, Gerarda" userId="dec061bf-56a5-47a0-b9f3-f749fe418ae6" providerId="ADAL" clId="{07ABAE78-42CB-4F5F-86C6-09ED37205619}"/>
    <pc:docChg chg="delSld modSld modSection">
      <pc:chgData name="Das, Gerarda" userId="dec061bf-56a5-47a0-b9f3-f749fe418ae6" providerId="ADAL" clId="{07ABAE78-42CB-4F5F-86C6-09ED37205619}" dt="2026-04-21T08:40:45.917" v="135" actId="47"/>
      <pc:docMkLst>
        <pc:docMk/>
      </pc:docMkLst>
      <pc:sldChg chg="modSp mod">
        <pc:chgData name="Das, Gerarda" userId="dec061bf-56a5-47a0-b9f3-f749fe418ae6" providerId="ADAL" clId="{07ABAE78-42CB-4F5F-86C6-09ED37205619}" dt="2026-04-21T08:40:30.286" v="113" actId="6549"/>
        <pc:sldMkLst>
          <pc:docMk/>
          <pc:sldMk cId="323006580" sldId="548"/>
        </pc:sldMkLst>
        <pc:spChg chg="mod">
          <ac:chgData name="Das, Gerarda" userId="dec061bf-56a5-47a0-b9f3-f749fe418ae6" providerId="ADAL" clId="{07ABAE78-42CB-4F5F-86C6-09ED37205619}" dt="2026-04-21T08:40:30.286" v="113" actId="6549"/>
          <ac:spMkLst>
            <pc:docMk/>
            <pc:sldMk cId="323006580" sldId="548"/>
            <ac:spMk id="3" creationId="{00000000-0000-0000-0000-000000000000}"/>
          </ac:spMkLst>
        </pc:spChg>
      </pc:sldChg>
      <pc:sldChg chg="del">
        <pc:chgData name="Das, Gerarda" userId="dec061bf-56a5-47a0-b9f3-f749fe418ae6" providerId="ADAL" clId="{07ABAE78-42CB-4F5F-86C6-09ED37205619}" dt="2026-04-21T08:40:40.812" v="125" actId="47"/>
        <pc:sldMkLst>
          <pc:docMk/>
          <pc:sldMk cId="1671649065" sldId="934"/>
        </pc:sldMkLst>
      </pc:sldChg>
      <pc:sldChg chg="modSp del mod">
        <pc:chgData name="Das, Gerarda" userId="dec061bf-56a5-47a0-b9f3-f749fe418ae6" providerId="ADAL" clId="{07ABAE78-42CB-4F5F-86C6-09ED37205619}" dt="2026-04-21T08:40:34.052" v="114" actId="47"/>
        <pc:sldMkLst>
          <pc:docMk/>
          <pc:sldMk cId="2189114603" sldId="1437"/>
        </pc:sldMkLst>
        <pc:spChg chg="mod">
          <ac:chgData name="Das, Gerarda" userId="dec061bf-56a5-47a0-b9f3-f749fe418ae6" providerId="ADAL" clId="{07ABAE78-42CB-4F5F-86C6-09ED37205619}" dt="2026-04-21T08:40:12.004" v="87" actId="20577"/>
          <ac:spMkLst>
            <pc:docMk/>
            <pc:sldMk cId="2189114603" sldId="1437"/>
            <ac:spMk id="3" creationId="{00000000-0000-0000-0000-000000000000}"/>
          </ac:spMkLst>
        </pc:spChg>
      </pc:sldChg>
      <pc:sldChg chg="del">
        <pc:chgData name="Das, Gerarda" userId="dec061bf-56a5-47a0-b9f3-f749fe418ae6" providerId="ADAL" clId="{07ABAE78-42CB-4F5F-86C6-09ED37205619}" dt="2026-04-21T08:40:35.241" v="115" actId="47"/>
        <pc:sldMkLst>
          <pc:docMk/>
          <pc:sldMk cId="3852907103" sldId="1460"/>
        </pc:sldMkLst>
      </pc:sldChg>
      <pc:sldChg chg="del">
        <pc:chgData name="Das, Gerarda" userId="dec061bf-56a5-47a0-b9f3-f749fe418ae6" providerId="ADAL" clId="{07ABAE78-42CB-4F5F-86C6-09ED37205619}" dt="2026-04-21T08:40:35.729" v="116" actId="47"/>
        <pc:sldMkLst>
          <pc:docMk/>
          <pc:sldMk cId="4207872812" sldId="1475"/>
        </pc:sldMkLst>
      </pc:sldChg>
      <pc:sldChg chg="del">
        <pc:chgData name="Das, Gerarda" userId="dec061bf-56a5-47a0-b9f3-f749fe418ae6" providerId="ADAL" clId="{07ABAE78-42CB-4F5F-86C6-09ED37205619}" dt="2026-04-21T08:40:36.227" v="117" actId="47"/>
        <pc:sldMkLst>
          <pc:docMk/>
          <pc:sldMk cId="2452007587" sldId="1476"/>
        </pc:sldMkLst>
      </pc:sldChg>
      <pc:sldChg chg="del">
        <pc:chgData name="Das, Gerarda" userId="dec061bf-56a5-47a0-b9f3-f749fe418ae6" providerId="ADAL" clId="{07ABAE78-42CB-4F5F-86C6-09ED37205619}" dt="2026-04-21T08:40:36.699" v="118" actId="47"/>
        <pc:sldMkLst>
          <pc:docMk/>
          <pc:sldMk cId="2709048002" sldId="1477"/>
        </pc:sldMkLst>
      </pc:sldChg>
      <pc:sldChg chg="del">
        <pc:chgData name="Das, Gerarda" userId="dec061bf-56a5-47a0-b9f3-f749fe418ae6" providerId="ADAL" clId="{07ABAE78-42CB-4F5F-86C6-09ED37205619}" dt="2026-04-21T08:40:37.211" v="119" actId="47"/>
        <pc:sldMkLst>
          <pc:docMk/>
          <pc:sldMk cId="4074911733" sldId="1478"/>
        </pc:sldMkLst>
      </pc:sldChg>
      <pc:sldChg chg="del">
        <pc:chgData name="Das, Gerarda" userId="dec061bf-56a5-47a0-b9f3-f749fe418ae6" providerId="ADAL" clId="{07ABAE78-42CB-4F5F-86C6-09ED37205619}" dt="2026-04-21T08:40:37.737" v="120" actId="47"/>
        <pc:sldMkLst>
          <pc:docMk/>
          <pc:sldMk cId="4210467006" sldId="1479"/>
        </pc:sldMkLst>
      </pc:sldChg>
      <pc:sldChg chg="del">
        <pc:chgData name="Das, Gerarda" userId="dec061bf-56a5-47a0-b9f3-f749fe418ae6" providerId="ADAL" clId="{07ABAE78-42CB-4F5F-86C6-09ED37205619}" dt="2026-04-21T08:40:38.253" v="121" actId="47"/>
        <pc:sldMkLst>
          <pc:docMk/>
          <pc:sldMk cId="1487044012" sldId="1480"/>
        </pc:sldMkLst>
      </pc:sldChg>
      <pc:sldChg chg="del">
        <pc:chgData name="Das, Gerarda" userId="dec061bf-56a5-47a0-b9f3-f749fe418ae6" providerId="ADAL" clId="{07ABAE78-42CB-4F5F-86C6-09ED37205619}" dt="2026-04-21T08:40:38.802" v="122" actId="47"/>
        <pc:sldMkLst>
          <pc:docMk/>
          <pc:sldMk cId="3779434736" sldId="1481"/>
        </pc:sldMkLst>
      </pc:sldChg>
      <pc:sldChg chg="del">
        <pc:chgData name="Das, Gerarda" userId="dec061bf-56a5-47a0-b9f3-f749fe418ae6" providerId="ADAL" clId="{07ABAE78-42CB-4F5F-86C6-09ED37205619}" dt="2026-04-21T08:40:39.320" v="123" actId="47"/>
        <pc:sldMkLst>
          <pc:docMk/>
          <pc:sldMk cId="1201727269" sldId="1482"/>
        </pc:sldMkLst>
      </pc:sldChg>
      <pc:sldChg chg="del">
        <pc:chgData name="Das, Gerarda" userId="dec061bf-56a5-47a0-b9f3-f749fe418ae6" providerId="ADAL" clId="{07ABAE78-42CB-4F5F-86C6-09ED37205619}" dt="2026-04-21T08:40:39.861" v="124" actId="47"/>
        <pc:sldMkLst>
          <pc:docMk/>
          <pc:sldMk cId="2904738428" sldId="1483"/>
        </pc:sldMkLst>
      </pc:sldChg>
      <pc:sldChg chg="del">
        <pc:chgData name="Das, Gerarda" userId="dec061bf-56a5-47a0-b9f3-f749fe418ae6" providerId="ADAL" clId="{07ABAE78-42CB-4F5F-86C6-09ED37205619}" dt="2026-04-21T08:40:41.312" v="126" actId="47"/>
        <pc:sldMkLst>
          <pc:docMk/>
          <pc:sldMk cId="2967928418" sldId="1511"/>
        </pc:sldMkLst>
      </pc:sldChg>
      <pc:sldChg chg="del">
        <pc:chgData name="Das, Gerarda" userId="dec061bf-56a5-47a0-b9f3-f749fe418ae6" providerId="ADAL" clId="{07ABAE78-42CB-4F5F-86C6-09ED37205619}" dt="2026-04-21T08:40:42.297" v="128" actId="47"/>
        <pc:sldMkLst>
          <pc:docMk/>
          <pc:sldMk cId="1594331871" sldId="1512"/>
        </pc:sldMkLst>
      </pc:sldChg>
      <pc:sldChg chg="del">
        <pc:chgData name="Das, Gerarda" userId="dec061bf-56a5-47a0-b9f3-f749fe418ae6" providerId="ADAL" clId="{07ABAE78-42CB-4F5F-86C6-09ED37205619}" dt="2026-04-21T08:40:43.271" v="130" actId="47"/>
        <pc:sldMkLst>
          <pc:docMk/>
          <pc:sldMk cId="3112181829" sldId="1515"/>
        </pc:sldMkLst>
      </pc:sldChg>
      <pc:sldChg chg="del">
        <pc:chgData name="Das, Gerarda" userId="dec061bf-56a5-47a0-b9f3-f749fe418ae6" providerId="ADAL" clId="{07ABAE78-42CB-4F5F-86C6-09ED37205619}" dt="2026-04-21T08:40:45.233" v="134" actId="47"/>
        <pc:sldMkLst>
          <pc:docMk/>
          <pc:sldMk cId="2946319108" sldId="1516"/>
        </pc:sldMkLst>
      </pc:sldChg>
      <pc:sldChg chg="del">
        <pc:chgData name="Das, Gerarda" userId="dec061bf-56a5-47a0-b9f3-f749fe418ae6" providerId="ADAL" clId="{07ABAE78-42CB-4F5F-86C6-09ED37205619}" dt="2026-04-21T08:40:42.769" v="129" actId="47"/>
        <pc:sldMkLst>
          <pc:docMk/>
          <pc:sldMk cId="1628480429" sldId="1517"/>
        </pc:sldMkLst>
      </pc:sldChg>
      <pc:sldChg chg="del">
        <pc:chgData name="Das, Gerarda" userId="dec061bf-56a5-47a0-b9f3-f749fe418ae6" providerId="ADAL" clId="{07ABAE78-42CB-4F5F-86C6-09ED37205619}" dt="2026-04-21T08:40:43.781" v="131" actId="47"/>
        <pc:sldMkLst>
          <pc:docMk/>
          <pc:sldMk cId="933367485" sldId="1518"/>
        </pc:sldMkLst>
      </pc:sldChg>
      <pc:sldChg chg="del">
        <pc:chgData name="Das, Gerarda" userId="dec061bf-56a5-47a0-b9f3-f749fe418ae6" providerId="ADAL" clId="{07ABAE78-42CB-4F5F-86C6-09ED37205619}" dt="2026-04-21T08:40:45.917" v="135" actId="47"/>
        <pc:sldMkLst>
          <pc:docMk/>
          <pc:sldMk cId="1738896802" sldId="1519"/>
        </pc:sldMkLst>
      </pc:sldChg>
      <pc:sldChg chg="del">
        <pc:chgData name="Das, Gerarda" userId="dec061bf-56a5-47a0-b9f3-f749fe418ae6" providerId="ADAL" clId="{07ABAE78-42CB-4F5F-86C6-09ED37205619}" dt="2026-04-21T08:40:41.786" v="127" actId="47"/>
        <pc:sldMkLst>
          <pc:docMk/>
          <pc:sldMk cId="1530054038" sldId="1520"/>
        </pc:sldMkLst>
      </pc:sldChg>
      <pc:sldChg chg="del">
        <pc:chgData name="Das, Gerarda" userId="dec061bf-56a5-47a0-b9f3-f749fe418ae6" providerId="ADAL" clId="{07ABAE78-42CB-4F5F-86C6-09ED37205619}" dt="2026-04-21T08:40:44.300" v="132" actId="47"/>
        <pc:sldMkLst>
          <pc:docMk/>
          <pc:sldMk cId="1059877010" sldId="1521"/>
        </pc:sldMkLst>
      </pc:sldChg>
      <pc:sldChg chg="del">
        <pc:chgData name="Das, Gerarda" userId="dec061bf-56a5-47a0-b9f3-f749fe418ae6" providerId="ADAL" clId="{07ABAE78-42CB-4F5F-86C6-09ED37205619}" dt="2026-04-21T08:40:44.738" v="133" actId="47"/>
        <pc:sldMkLst>
          <pc:docMk/>
          <pc:sldMk cId="2371299458" sldId="1529"/>
        </pc:sldMkLst>
      </pc:sldChg>
    </pc:docChg>
  </pc:docChgLst>
  <pc:docChgLst>
    <pc:chgData name="Routledge, Mandy" userId="bacdedf5-8e30-494b-ad8b-f27fa30c4f8d" providerId="ADAL" clId="{9F6D8924-2008-4907-9C21-C59B9F9E763B}"/>
    <pc:docChg chg="addSld delSld modSld modSection">
      <pc:chgData name="Routledge, Mandy" userId="bacdedf5-8e30-494b-ad8b-f27fa30c4f8d" providerId="ADAL" clId="{9F6D8924-2008-4907-9C21-C59B9F9E763B}" dt="2024-09-24T09:32:57.268" v="22"/>
      <pc:docMkLst>
        <pc:docMk/>
      </pc:docMkLst>
      <pc:sldChg chg="del">
        <pc:chgData name="Routledge, Mandy" userId="bacdedf5-8e30-494b-ad8b-f27fa30c4f8d" providerId="ADAL" clId="{9F6D8924-2008-4907-9C21-C59B9F9E763B}" dt="2024-09-24T09:19:31.866" v="20" actId="47"/>
        <pc:sldMkLst>
          <pc:docMk/>
          <pc:sldMk cId="192884965" sldId="259"/>
        </pc:sldMkLst>
      </pc:sldChg>
      <pc:sldChg chg="del">
        <pc:chgData name="Routledge, Mandy" userId="bacdedf5-8e30-494b-ad8b-f27fa30c4f8d" providerId="ADAL" clId="{9F6D8924-2008-4907-9C21-C59B9F9E763B}" dt="2024-09-24T09:19:29.202" v="16" actId="47"/>
        <pc:sldMkLst>
          <pc:docMk/>
          <pc:sldMk cId="155461494" sldId="263"/>
        </pc:sldMkLst>
      </pc:sldChg>
      <pc:sldChg chg="del">
        <pc:chgData name="Routledge, Mandy" userId="bacdedf5-8e30-494b-ad8b-f27fa30c4f8d" providerId="ADAL" clId="{9F6D8924-2008-4907-9C21-C59B9F9E763B}" dt="2024-09-24T09:19:29.860" v="17" actId="47"/>
        <pc:sldMkLst>
          <pc:docMk/>
          <pc:sldMk cId="3558003521" sldId="267"/>
        </pc:sldMkLst>
      </pc:sldChg>
      <pc:sldChg chg="del">
        <pc:chgData name="Routledge, Mandy" userId="bacdedf5-8e30-494b-ad8b-f27fa30c4f8d" providerId="ADAL" clId="{9F6D8924-2008-4907-9C21-C59B9F9E763B}" dt="2024-09-24T09:19:31.160" v="19" actId="47"/>
        <pc:sldMkLst>
          <pc:docMk/>
          <pc:sldMk cId="2441164173" sldId="268"/>
        </pc:sldMkLst>
      </pc:sldChg>
      <pc:sldChg chg="modSp mod">
        <pc:chgData name="Routledge, Mandy" userId="bacdedf5-8e30-494b-ad8b-f27fa30c4f8d" providerId="ADAL" clId="{9F6D8924-2008-4907-9C21-C59B9F9E763B}" dt="2024-09-24T09:18:45.522" v="11" actId="20577"/>
        <pc:sldMkLst>
          <pc:docMk/>
          <pc:sldMk cId="323006580" sldId="548"/>
        </pc:sldMkLst>
      </pc:sldChg>
      <pc:sldChg chg="del">
        <pc:chgData name="Routledge, Mandy" userId="bacdedf5-8e30-494b-ad8b-f27fa30c4f8d" providerId="ADAL" clId="{9F6D8924-2008-4907-9C21-C59B9F9E763B}" dt="2024-09-24T09:19:24.456" v="15" actId="47"/>
        <pc:sldMkLst>
          <pc:docMk/>
          <pc:sldMk cId="3978205201" sldId="1474"/>
        </pc:sldMkLst>
      </pc:sldChg>
      <pc:sldChg chg="del">
        <pc:chgData name="Routledge, Mandy" userId="bacdedf5-8e30-494b-ad8b-f27fa30c4f8d" providerId="ADAL" clId="{9F6D8924-2008-4907-9C21-C59B9F9E763B}" dt="2024-09-24T09:19:30.576" v="18" actId="47"/>
        <pc:sldMkLst>
          <pc:docMk/>
          <pc:sldMk cId="3153421729" sldId="1484"/>
        </pc:sldMkLst>
      </pc:sldChg>
      <pc:sldChg chg="del">
        <pc:chgData name="Routledge, Mandy" userId="bacdedf5-8e30-494b-ad8b-f27fa30c4f8d" providerId="ADAL" clId="{9F6D8924-2008-4907-9C21-C59B9F9E763B}" dt="2024-09-24T09:19:32.664" v="21" actId="47"/>
        <pc:sldMkLst>
          <pc:docMk/>
          <pc:sldMk cId="573887307" sldId="1485"/>
        </pc:sldMkLst>
      </pc:sldChg>
      <pc:sldChg chg="add del">
        <pc:chgData name="Routledge, Mandy" userId="bacdedf5-8e30-494b-ad8b-f27fa30c4f8d" providerId="ADAL" clId="{9F6D8924-2008-4907-9C21-C59B9F9E763B}" dt="2024-09-24T09:18:52.997" v="13" actId="47"/>
        <pc:sldMkLst>
          <pc:docMk/>
          <pc:sldMk cId="969885507" sldId="1486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2967928418" sldId="1511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1594331871" sldId="1512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3112181829" sldId="1515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2946319108" sldId="1516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1628480429" sldId="1517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933367485" sldId="1518"/>
        </pc:sldMkLst>
      </pc:sldChg>
      <pc:sldChg chg="add">
        <pc:chgData name="Routledge, Mandy" userId="bacdedf5-8e30-494b-ad8b-f27fa30c4f8d" providerId="ADAL" clId="{9F6D8924-2008-4907-9C21-C59B9F9E763B}" dt="2024-09-24T09:19:17.295" v="14"/>
        <pc:sldMkLst>
          <pc:docMk/>
          <pc:sldMk cId="1738896802" sldId="1519"/>
        </pc:sldMkLst>
      </pc:sldChg>
      <pc:sldChg chg="add">
        <pc:chgData name="Routledge, Mandy" userId="bacdedf5-8e30-494b-ad8b-f27fa30c4f8d" providerId="ADAL" clId="{9F6D8924-2008-4907-9C21-C59B9F9E763B}" dt="2024-09-24T09:32:57.268" v="22"/>
        <pc:sldMkLst>
          <pc:docMk/>
          <pc:sldMk cId="1530054038" sldId="1520"/>
        </pc:sldMkLst>
      </pc:sldChg>
    </pc:docChg>
  </pc:docChgLst>
  <pc:docChgLst>
    <pc:chgData name="Routledge, Mandy" userId="bacdedf5-8e30-494b-ad8b-f27fa30c4f8d" providerId="ADAL" clId="{3DF7FA98-E845-40FF-8CF2-872911E57890}"/>
    <pc:docChg chg="modSld">
      <pc:chgData name="Routledge, Mandy" userId="bacdedf5-8e30-494b-ad8b-f27fa30c4f8d" providerId="ADAL" clId="{3DF7FA98-E845-40FF-8CF2-872911E57890}" dt="2026-01-25T12:01:43.352" v="0"/>
      <pc:docMkLst>
        <pc:docMk/>
      </pc:docMkLst>
      <pc:sldChg chg="modSp">
        <pc:chgData name="Routledge, Mandy" userId="bacdedf5-8e30-494b-ad8b-f27fa30c4f8d" providerId="ADAL" clId="{3DF7FA98-E845-40FF-8CF2-872911E57890}" dt="2026-01-25T12:01:43.352" v="0"/>
        <pc:sldMkLst>
          <pc:docMk/>
          <pc:sldMk cId="323006580" sldId="54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5750" cy="511813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4021878" y="3"/>
            <a:ext cx="3075750" cy="511813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r">
              <a:defRPr sz="1300"/>
            </a:lvl1pPr>
          </a:lstStyle>
          <a:p>
            <a:fld id="{EB39072A-D64F-4BD7-8E3D-8268BB93A7ED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721155"/>
            <a:ext cx="3075750" cy="511812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4021878" y="9721155"/>
            <a:ext cx="3075750" cy="511812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r">
              <a:defRPr sz="1300"/>
            </a:lvl1pPr>
          </a:lstStyle>
          <a:p>
            <a:fld id="{815B568E-8D6D-4B3A-B6C1-A6B37AAA6E3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692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9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021294" y="9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r">
              <a:defRPr sz="1300"/>
            </a:lvl1pPr>
          </a:lstStyle>
          <a:p>
            <a:fld id="{46A01AE0-AD1A-4608-AACD-4A44537BCCC3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90" tIns="47695" rIns="95390" bIns="47695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5"/>
          </a:xfrm>
          <a:prstGeom prst="rect">
            <a:avLst/>
          </a:prstGeom>
        </p:spPr>
        <p:txBody>
          <a:bodyPr vert="horz" lIns="95390" tIns="47695" rIns="95390" bIns="47695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721128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021294" y="9721128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r">
              <a:defRPr sz="1300"/>
            </a:lvl1pPr>
          </a:lstStyle>
          <a:p>
            <a:fld id="{242364B7-A1BB-4DB8-BFB0-D334F87005C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377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449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751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918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212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71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333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74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160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9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354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507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463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E57F-8325-458E-8D52-C029C9799A4B}" type="datetimeFigureOut">
              <a:rPr lang="nl-NL" smtClean="0"/>
              <a:pPr/>
              <a:t>21-4-2026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272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87624" y="5013176"/>
            <a:ext cx="7016824" cy="1296144"/>
          </a:xfrm>
        </p:spPr>
        <p:txBody>
          <a:bodyPr/>
          <a:lstStyle/>
          <a:p>
            <a:r>
              <a:rPr lang="nl-NL" dirty="0">
                <a:solidFill>
                  <a:srgbClr val="C00000"/>
                </a:solidFill>
                <a:latin typeface="Century Gothic" panose="020B0502020202020204" pitchFamily="34" charset="0"/>
              </a:rPr>
              <a:t>Deze week geen </a:t>
            </a:r>
            <a:r>
              <a:rPr lang="nl-NL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B-les</a:t>
            </a:r>
            <a:r>
              <a:rPr lang="nl-NL" dirty="0">
                <a:solidFill>
                  <a:srgbClr val="C00000"/>
                </a:solidFill>
                <a:latin typeface="Century Gothic" panose="020B0502020202020204" pitchFamily="34" charset="0"/>
              </a:rPr>
              <a:t>!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0" y="0"/>
            <a:ext cx="2555776" cy="1196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Gerarda Das</a:t>
            </a:r>
          </a:p>
          <a:p>
            <a:pPr algn="l"/>
            <a:r>
              <a:rPr lang="nl-NL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Marjan ter Harmsel</a:t>
            </a:r>
          </a:p>
          <a:p>
            <a:pPr algn="l"/>
            <a:r>
              <a:rPr lang="en-US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Mandy Routledge</a:t>
            </a:r>
            <a:endParaRPr lang="nl-NL" sz="1100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Francis Vrielink</a:t>
            </a:r>
          </a:p>
        </p:txBody>
      </p:sp>
      <p:pic>
        <p:nvPicPr>
          <p:cNvPr id="1026" name="Picture 2" descr="http://www.ikenkentalis.nl/public/images/logo-225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58608" y="1"/>
            <a:ext cx="1385391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1079511"/>
            <a:ext cx="7164288" cy="367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065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EC30923A1EFC4093ADD4AFECAFB39D" ma:contentTypeVersion="12" ma:contentTypeDescription="Een nieuw document maken." ma:contentTypeScope="" ma:versionID="c217d8631a6ed888980113ac0853f4a4">
  <xsd:schema xmlns:xsd="http://www.w3.org/2001/XMLSchema" xmlns:xs="http://www.w3.org/2001/XMLSchema" xmlns:p="http://schemas.microsoft.com/office/2006/metadata/properties" xmlns:ns2="617b94d0-cd04-4463-9468-be560bba1878" xmlns:ns3="7036323c-d5f4-4fa6-8449-8bc9da5d64c2" targetNamespace="http://schemas.microsoft.com/office/2006/metadata/properties" ma:root="true" ma:fieldsID="78481d555a0872d88d4d325d703eb4d9" ns2:_="" ns3:_="">
    <xsd:import namespace="617b94d0-cd04-4463-9468-be560bba1878"/>
    <xsd:import namespace="7036323c-d5f4-4fa6-8449-8bc9da5d64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b94d0-cd04-4463-9468-be560bba18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bbe1c235-a16e-44fc-94a8-a8413caaba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6323c-d5f4-4fa6-8449-8bc9da5d64c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8d5bf71-4c24-4fdd-a804-55620edf2873}" ma:internalName="TaxCatchAll" ma:showField="CatchAllData" ma:web="7036323c-d5f4-4fa6-8449-8bc9da5d64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b94d0-cd04-4463-9468-be560bba1878">
      <Terms xmlns="http://schemas.microsoft.com/office/infopath/2007/PartnerControls"/>
    </lcf76f155ced4ddcb4097134ff3c332f>
    <TaxCatchAll xmlns="7036323c-d5f4-4fa6-8449-8bc9da5d64c2" xsi:nil="true"/>
  </documentManagement>
</p:properties>
</file>

<file path=customXml/itemProps1.xml><?xml version="1.0" encoding="utf-8"?>
<ds:datastoreItem xmlns:ds="http://schemas.openxmlformats.org/officeDocument/2006/customXml" ds:itemID="{E96E5EAB-439F-4829-90BC-A4A3B8841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7b94d0-cd04-4463-9468-be560bba1878"/>
    <ds:schemaRef ds:uri="7036323c-d5f4-4fa6-8449-8bc9da5d64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91093D-9E23-4829-9423-E0D040BEC5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6A7C41-DBF5-4C33-A008-4BAACA960585}">
  <ds:schemaRefs>
    <ds:schemaRef ds:uri="http://schemas.microsoft.com/office/2006/metadata/properties"/>
    <ds:schemaRef ds:uri="http://schemas.microsoft.com/office/infopath/2007/PartnerControls"/>
    <ds:schemaRef ds:uri="617b94d0-cd04-4463-9468-be560bba1878"/>
    <ds:schemaRef ds:uri="7036323c-d5f4-4fa6-8449-8bc9da5d64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2178</TotalTime>
  <Words>15</Words>
  <Application>Microsoft Office PowerPoint</Application>
  <PresentationFormat>Diavoorstelling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Harmsel, Marjan ter</dc:creator>
  <cp:lastModifiedBy>Das, Gerarda</cp:lastModifiedBy>
  <cp:revision>475</cp:revision>
  <dcterms:created xsi:type="dcterms:W3CDTF">2021-06-08T06:13:59Z</dcterms:created>
  <dcterms:modified xsi:type="dcterms:W3CDTF">2026-04-21T08:40:48Z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0x0101004AEC30923A1EFC4093ADD4AFECAFB39D</vt:lpwstr>
  </property>
  <property fmtid="{D5CDD505-2E9C-101B-9397-08002B2CF9AE}" pid="3" name="MediaServiceImageTags">
    <vt:lpwstr/>
  </property>
</Properties>
</file>