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437" r:id="rId5"/>
    <p:sldId id="548" r:id="rId6"/>
    <p:sldId id="1479" r:id="rId7"/>
    <p:sldId id="1481" r:id="rId8"/>
    <p:sldId id="1539" r:id="rId9"/>
    <p:sldId id="1483" r:id="rId10"/>
    <p:sldId id="1478" r:id="rId11"/>
    <p:sldId id="1476" r:id="rId12"/>
    <p:sldId id="1482" r:id="rId13"/>
    <p:sldId id="1480" r:id="rId14"/>
    <p:sldId id="1460" r:id="rId15"/>
    <p:sldId id="1477" r:id="rId16"/>
    <p:sldId id="934" r:id="rId17"/>
    <p:sldId id="1511" r:id="rId18"/>
    <p:sldId id="1535" r:id="rId19"/>
    <p:sldId id="1534" r:id="rId20"/>
    <p:sldId id="1538" r:id="rId21"/>
    <p:sldId id="1532" r:id="rId22"/>
    <p:sldId id="1520" r:id="rId23"/>
    <p:sldId id="1515" r:id="rId24"/>
    <p:sldId id="1516" r:id="rId25"/>
    <p:sldId id="1536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9"/>
            <p14:sldId id="1481"/>
            <p14:sldId id="1539"/>
            <p14:sldId id="1483"/>
            <p14:sldId id="1478"/>
            <p14:sldId id="1476"/>
            <p14:sldId id="1482"/>
            <p14:sldId id="1480"/>
            <p14:sldId id="1460"/>
            <p14:sldId id="1477"/>
            <p14:sldId id="934"/>
            <p14:sldId id="1511"/>
            <p14:sldId id="1535"/>
            <p14:sldId id="1534"/>
            <p14:sldId id="1538"/>
            <p14:sldId id="1532"/>
            <p14:sldId id="1520"/>
            <p14:sldId id="1515"/>
            <p14:sldId id="1516"/>
            <p14:sldId id="15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EFD06-77AD-495D-8B76-F5F01AC5CEF8}" v="12" dt="2026-04-06T18:49:29.737"/>
    <p1510:client id="{1CC025A8-F5DD-4B62-AA6B-8731FE6E7670}" v="1963" dt="2026-04-07T09:08:01.588"/>
    <p1510:client id="{784CAE17-9E94-4E1D-8544-576D3649074E}" v="11" dt="2026-04-06T20:15:45.360"/>
    <p1510:client id="{C7B31B22-4601-4C17-8BB3-0932628D4F94}" v="1072" dt="2026-04-07T09:08:54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07ABAE78-42CB-4F5F-86C6-09ED37205619}"/>
    <pc:docChg chg="undo custSel addSld delSld modSld sldOrd modSection">
      <pc:chgData name="Das, Gerarda" userId="dec061bf-56a5-47a0-b9f3-f749fe418ae6" providerId="ADAL" clId="{07ABAE78-42CB-4F5F-86C6-09ED37205619}" dt="2026-04-07T09:08:01.588" v="3614" actId="478"/>
      <pc:docMkLst>
        <pc:docMk/>
      </pc:docMkLst>
      <pc:sldChg chg="modSp mod">
        <pc:chgData name="Das, Gerarda" userId="dec061bf-56a5-47a0-b9f3-f749fe418ae6" providerId="ADAL" clId="{07ABAE78-42CB-4F5F-86C6-09ED37205619}" dt="2026-04-07T08:05:27.427" v="2145" actId="6549"/>
        <pc:sldMkLst>
          <pc:docMk/>
          <pc:sldMk cId="1671649065" sldId="934"/>
        </pc:sldMkLst>
        <pc:spChg chg="mod">
          <ac:chgData name="Das, Gerarda" userId="dec061bf-56a5-47a0-b9f3-f749fe418ae6" providerId="ADAL" clId="{07ABAE78-42CB-4F5F-86C6-09ED37205619}" dt="2026-04-07T08:05:27.427" v="2145" actId="6549"/>
          <ac:spMkLst>
            <pc:docMk/>
            <pc:sldMk cId="1671649065" sldId="934"/>
            <ac:spMk id="3" creationId="{BDBCF559-49BE-38D6-BE26-FABE1786D0C5}"/>
          </ac:spMkLst>
        </pc:spChg>
      </pc:sldChg>
      <pc:sldChg chg="modSp mod modNotesTx">
        <pc:chgData name="Das, Gerarda" userId="dec061bf-56a5-47a0-b9f3-f749fe418ae6" providerId="ADAL" clId="{07ABAE78-42CB-4F5F-86C6-09ED37205619}" dt="2026-04-06T18:53:59.844" v="2089" actId="20577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4-06T18:53:59.844" v="2089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Das, Gerarda" userId="dec061bf-56a5-47a0-b9f3-f749fe418ae6" providerId="ADAL" clId="{07ABAE78-42CB-4F5F-86C6-09ED37205619}" dt="2026-04-06T18:43:13.574" v="1469" actId="1076"/>
        <pc:sldMkLst>
          <pc:docMk/>
          <pc:sldMk cId="3852907103" sldId="1460"/>
        </pc:sldMkLst>
        <pc:picChg chg="add mod">
          <ac:chgData name="Das, Gerarda" userId="dec061bf-56a5-47a0-b9f3-f749fe418ae6" providerId="ADAL" clId="{07ABAE78-42CB-4F5F-86C6-09ED37205619}" dt="2026-04-06T18:43:13.574" v="1469" actId="1076"/>
          <ac:picMkLst>
            <pc:docMk/>
            <pc:sldMk cId="3852907103" sldId="1460"/>
            <ac:picMk id="3" creationId="{18B6E293-7271-0D92-1EEB-DD6847AB76C6}"/>
          </ac:picMkLst>
        </pc:picChg>
      </pc:sldChg>
      <pc:sldChg chg="del ord">
        <pc:chgData name="Das, Gerarda" userId="dec061bf-56a5-47a0-b9f3-f749fe418ae6" providerId="ADAL" clId="{07ABAE78-42CB-4F5F-86C6-09ED37205619}" dt="2026-04-06T18:22:22.911" v="1419" actId="47"/>
        <pc:sldMkLst>
          <pc:docMk/>
          <pc:sldMk cId="4207872812" sldId="1475"/>
        </pc:sldMkLst>
      </pc:sldChg>
      <pc:sldChg chg="addSp modSp mod ord">
        <pc:chgData name="Das, Gerarda" userId="dec061bf-56a5-47a0-b9f3-f749fe418ae6" providerId="ADAL" clId="{07ABAE78-42CB-4F5F-86C6-09ED37205619}" dt="2026-04-06T18:32:01.907" v="1461" actId="1076"/>
        <pc:sldMkLst>
          <pc:docMk/>
          <pc:sldMk cId="2452007587" sldId="1476"/>
        </pc:sldMkLst>
        <pc:picChg chg="add mod modCrop">
          <ac:chgData name="Das, Gerarda" userId="dec061bf-56a5-47a0-b9f3-f749fe418ae6" providerId="ADAL" clId="{07ABAE78-42CB-4F5F-86C6-09ED37205619}" dt="2026-04-06T18:30:56.262" v="1453" actId="1076"/>
          <ac:picMkLst>
            <pc:docMk/>
            <pc:sldMk cId="2452007587" sldId="1476"/>
            <ac:picMk id="3" creationId="{05E57F54-3364-A8A0-AE1D-D9B46D8C985C}"/>
          </ac:picMkLst>
        </pc:picChg>
        <pc:picChg chg="add mod modCrop">
          <ac:chgData name="Das, Gerarda" userId="dec061bf-56a5-47a0-b9f3-f749fe418ae6" providerId="ADAL" clId="{07ABAE78-42CB-4F5F-86C6-09ED37205619}" dt="2026-04-06T18:32:01.907" v="1461" actId="1076"/>
          <ac:picMkLst>
            <pc:docMk/>
            <pc:sldMk cId="2452007587" sldId="1476"/>
            <ac:picMk id="5" creationId="{1E519EA3-3E42-6919-E249-00EFC16EC43D}"/>
          </ac:picMkLst>
        </pc:picChg>
      </pc:sldChg>
      <pc:sldChg chg="ord">
        <pc:chgData name="Das, Gerarda" userId="dec061bf-56a5-47a0-b9f3-f749fe418ae6" providerId="ADAL" clId="{07ABAE78-42CB-4F5F-86C6-09ED37205619}" dt="2026-04-06T18:22:49.070" v="1431"/>
        <pc:sldMkLst>
          <pc:docMk/>
          <pc:sldMk cId="4074911733" sldId="1478"/>
        </pc:sldMkLst>
      </pc:sldChg>
      <pc:sldChg chg="addSp modSp mod ord">
        <pc:chgData name="Das, Gerarda" userId="dec061bf-56a5-47a0-b9f3-f749fe418ae6" providerId="ADAL" clId="{07ABAE78-42CB-4F5F-86C6-09ED37205619}" dt="2026-04-07T08:40:03.698" v="2851" actId="164"/>
        <pc:sldMkLst>
          <pc:docMk/>
          <pc:sldMk cId="4210467006" sldId="1479"/>
        </pc:sldMkLst>
        <pc:spChg chg="add mod">
          <ac:chgData name="Das, Gerarda" userId="dec061bf-56a5-47a0-b9f3-f749fe418ae6" providerId="ADAL" clId="{07ABAE78-42CB-4F5F-86C6-09ED37205619}" dt="2026-04-07T08:40:03.698" v="2851" actId="164"/>
          <ac:spMkLst>
            <pc:docMk/>
            <pc:sldMk cId="4210467006" sldId="1479"/>
            <ac:spMk id="4" creationId="{1E16586C-21D6-E523-0780-F47C13399C60}"/>
          </ac:spMkLst>
        </pc:spChg>
        <pc:grpChg chg="add mod">
          <ac:chgData name="Das, Gerarda" userId="dec061bf-56a5-47a0-b9f3-f749fe418ae6" providerId="ADAL" clId="{07ABAE78-42CB-4F5F-86C6-09ED37205619}" dt="2026-04-07T08:40:03.698" v="2851" actId="164"/>
          <ac:grpSpMkLst>
            <pc:docMk/>
            <pc:sldMk cId="4210467006" sldId="1479"/>
            <ac:grpSpMk id="2" creationId="{09D81CA1-EEEF-20AE-B33A-D41A7F32D44A}"/>
          </ac:grpSpMkLst>
        </pc:grpChg>
        <pc:picChg chg="add mod">
          <ac:chgData name="Das, Gerarda" userId="dec061bf-56a5-47a0-b9f3-f749fe418ae6" providerId="ADAL" clId="{07ABAE78-42CB-4F5F-86C6-09ED37205619}" dt="2026-04-07T08:40:03.698" v="2851" actId="164"/>
          <ac:picMkLst>
            <pc:docMk/>
            <pc:sldMk cId="4210467006" sldId="1479"/>
            <ac:picMk id="3" creationId="{96B30C19-E115-CB63-D16A-471A2975CA5A}"/>
          </ac:picMkLst>
        </pc:picChg>
        <pc:picChg chg="add mod">
          <ac:chgData name="Das, Gerarda" userId="dec061bf-56a5-47a0-b9f3-f749fe418ae6" providerId="ADAL" clId="{07ABAE78-42CB-4F5F-86C6-09ED37205619}" dt="2026-04-06T18:11:10.152" v="1361" actId="1076"/>
          <ac:picMkLst>
            <pc:docMk/>
            <pc:sldMk cId="4210467006" sldId="1479"/>
            <ac:picMk id="7" creationId="{7FC7F7AD-4117-C2AD-EBE9-64C56EB4AE27}"/>
          </ac:picMkLst>
        </pc:picChg>
      </pc:sldChg>
      <pc:sldChg chg="addSp modSp mod ord">
        <pc:chgData name="Das, Gerarda" userId="dec061bf-56a5-47a0-b9f3-f749fe418ae6" providerId="ADAL" clId="{07ABAE78-42CB-4F5F-86C6-09ED37205619}" dt="2026-04-06T18:40:44.558" v="1466" actId="14100"/>
        <pc:sldMkLst>
          <pc:docMk/>
          <pc:sldMk cId="1487044012" sldId="1480"/>
        </pc:sldMkLst>
        <pc:picChg chg="add mod">
          <ac:chgData name="Das, Gerarda" userId="dec061bf-56a5-47a0-b9f3-f749fe418ae6" providerId="ADAL" clId="{07ABAE78-42CB-4F5F-86C6-09ED37205619}" dt="2026-04-06T18:40:44.558" v="1466" actId="14100"/>
          <ac:picMkLst>
            <pc:docMk/>
            <pc:sldMk cId="1487044012" sldId="1480"/>
            <ac:picMk id="3" creationId="{3429B5C8-423B-771D-A9AB-2F149024A9C7}"/>
          </ac:picMkLst>
        </pc:picChg>
      </pc:sldChg>
      <pc:sldChg chg="addSp modSp mod ord">
        <pc:chgData name="Das, Gerarda" userId="dec061bf-56a5-47a0-b9f3-f749fe418ae6" providerId="ADAL" clId="{07ABAE78-42CB-4F5F-86C6-09ED37205619}" dt="2026-04-06T18:15:15.453" v="1377" actId="1076"/>
        <pc:sldMkLst>
          <pc:docMk/>
          <pc:sldMk cId="3779434736" sldId="1481"/>
        </pc:sldMkLst>
        <pc:picChg chg="add mod modCrop">
          <ac:chgData name="Das, Gerarda" userId="dec061bf-56a5-47a0-b9f3-f749fe418ae6" providerId="ADAL" clId="{07ABAE78-42CB-4F5F-86C6-09ED37205619}" dt="2026-04-06T18:15:15.453" v="1377" actId="1076"/>
          <ac:picMkLst>
            <pc:docMk/>
            <pc:sldMk cId="3779434736" sldId="1481"/>
            <ac:picMk id="3" creationId="{831CA4E4-01E2-2CBE-18AD-EF162992AD30}"/>
          </ac:picMkLst>
        </pc:picChg>
        <pc:picChg chg="add mod modCrop">
          <ac:chgData name="Das, Gerarda" userId="dec061bf-56a5-47a0-b9f3-f749fe418ae6" providerId="ADAL" clId="{07ABAE78-42CB-4F5F-86C6-09ED37205619}" dt="2026-04-06T18:14:59.697" v="1375" actId="1076"/>
          <ac:picMkLst>
            <pc:docMk/>
            <pc:sldMk cId="3779434736" sldId="1481"/>
            <ac:picMk id="5" creationId="{34D78860-7443-371B-0184-4DA1211E674A}"/>
          </ac:picMkLst>
        </pc:picChg>
      </pc:sldChg>
      <pc:sldChg chg="addSp modSp mod ord">
        <pc:chgData name="Das, Gerarda" userId="dec061bf-56a5-47a0-b9f3-f749fe418ae6" providerId="ADAL" clId="{07ABAE78-42CB-4F5F-86C6-09ED37205619}" dt="2026-04-06T18:34:21.306" v="1464" actId="1076"/>
        <pc:sldMkLst>
          <pc:docMk/>
          <pc:sldMk cId="1201727269" sldId="1482"/>
        </pc:sldMkLst>
        <pc:picChg chg="add mod">
          <ac:chgData name="Das, Gerarda" userId="dec061bf-56a5-47a0-b9f3-f749fe418ae6" providerId="ADAL" clId="{07ABAE78-42CB-4F5F-86C6-09ED37205619}" dt="2026-04-06T18:34:21.306" v="1464" actId="1076"/>
          <ac:picMkLst>
            <pc:docMk/>
            <pc:sldMk cId="1201727269" sldId="1482"/>
            <ac:picMk id="3" creationId="{95B8AFAB-3436-94C0-B479-9B48B5C9BDBC}"/>
          </ac:picMkLst>
        </pc:picChg>
      </pc:sldChg>
      <pc:sldChg chg="addSp modSp mod ord">
        <pc:chgData name="Das, Gerarda" userId="dec061bf-56a5-47a0-b9f3-f749fe418ae6" providerId="ADAL" clId="{07ABAE78-42CB-4F5F-86C6-09ED37205619}" dt="2026-04-06T18:24:36.325" v="1445" actId="1076"/>
        <pc:sldMkLst>
          <pc:docMk/>
          <pc:sldMk cId="2904738428" sldId="1483"/>
        </pc:sldMkLst>
        <pc:picChg chg="add mod modCrop">
          <ac:chgData name="Das, Gerarda" userId="dec061bf-56a5-47a0-b9f3-f749fe418ae6" providerId="ADAL" clId="{07ABAE78-42CB-4F5F-86C6-09ED37205619}" dt="2026-04-06T18:24:36.325" v="1445" actId="1076"/>
          <ac:picMkLst>
            <pc:docMk/>
            <pc:sldMk cId="2904738428" sldId="1483"/>
            <ac:picMk id="3" creationId="{C49352EA-17E4-4213-88F3-F83EB1D03C0F}"/>
          </ac:picMkLst>
        </pc:picChg>
      </pc:sldChg>
      <pc:sldChg chg="addSp delSp modSp mod">
        <pc:chgData name="Das, Gerarda" userId="dec061bf-56a5-47a0-b9f3-f749fe418ae6" providerId="ADAL" clId="{07ABAE78-42CB-4F5F-86C6-09ED37205619}" dt="2026-04-07T08:14:45.022" v="2377" actId="1076"/>
        <pc:sldMkLst>
          <pc:docMk/>
          <pc:sldMk cId="2967928418" sldId="1511"/>
        </pc:sldMkLst>
        <pc:spChg chg="mod">
          <ac:chgData name="Das, Gerarda" userId="dec061bf-56a5-47a0-b9f3-f749fe418ae6" providerId="ADAL" clId="{07ABAE78-42CB-4F5F-86C6-09ED37205619}" dt="2026-04-07T08:14:38.834" v="2376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4-07T08:14:23.637" v="2371" actId="115"/>
          <ac:spMkLst>
            <pc:docMk/>
            <pc:sldMk cId="2967928418" sldId="1511"/>
            <ac:spMk id="36" creationId="{D8EF981A-9BA7-0EB1-9B70-F7FBF2F7DF1C}"/>
          </ac:spMkLst>
        </pc:spChg>
        <pc:picChg chg="add mod modCrop">
          <ac:chgData name="Das, Gerarda" userId="dec061bf-56a5-47a0-b9f3-f749fe418ae6" providerId="ADAL" clId="{07ABAE78-42CB-4F5F-86C6-09ED37205619}" dt="2026-04-07T08:08:44.111" v="2284" actId="732"/>
          <ac:picMkLst>
            <pc:docMk/>
            <pc:sldMk cId="2967928418" sldId="1511"/>
            <ac:picMk id="2" creationId="{B91062F8-93E9-6FB6-25E8-BFC367346A3C}"/>
          </ac:picMkLst>
        </pc:picChg>
        <pc:picChg chg="add mod">
          <ac:chgData name="Das, Gerarda" userId="dec061bf-56a5-47a0-b9f3-f749fe418ae6" providerId="ADAL" clId="{07ABAE78-42CB-4F5F-86C6-09ED37205619}" dt="2026-04-07T08:14:45.022" v="2377" actId="1076"/>
          <ac:picMkLst>
            <pc:docMk/>
            <pc:sldMk cId="2967928418" sldId="1511"/>
            <ac:picMk id="8" creationId="{F25B7967-1C2E-276B-2711-3BBA025D95BC}"/>
          </ac:picMkLst>
        </pc:picChg>
        <pc:picChg chg="add del mod">
          <ac:chgData name="Das, Gerarda" userId="dec061bf-56a5-47a0-b9f3-f749fe418ae6" providerId="ADAL" clId="{07ABAE78-42CB-4F5F-86C6-09ED37205619}" dt="2026-04-07T08:14:10.730" v="2366" actId="478"/>
          <ac:picMkLst>
            <pc:docMk/>
            <pc:sldMk cId="2967928418" sldId="1511"/>
            <ac:picMk id="9" creationId="{E8A28433-4F3A-FA7C-DBF5-92FECEB65C0F}"/>
          </ac:picMkLst>
        </pc:picChg>
      </pc:sldChg>
      <pc:sldChg chg="addSp delSp modSp mod ord">
        <pc:chgData name="Das, Gerarda" userId="dec061bf-56a5-47a0-b9f3-f749fe418ae6" providerId="ADAL" clId="{07ABAE78-42CB-4F5F-86C6-09ED37205619}" dt="2026-04-07T08:58:52.461" v="3308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4-07T08:58:24.280" v="3302" actId="115"/>
          <ac:spMkLst>
            <pc:docMk/>
            <pc:sldMk cId="3112181829" sldId="1515"/>
            <ac:spMk id="4" creationId="{D36CDCC8-D80A-3CA3-9903-EC310613197D}"/>
          </ac:spMkLst>
        </pc:spChg>
        <pc:spChg chg="del mod">
          <ac:chgData name="Das, Gerarda" userId="dec061bf-56a5-47a0-b9f3-f749fe418ae6" providerId="ADAL" clId="{07ABAE78-42CB-4F5F-86C6-09ED37205619}" dt="2026-04-07T08:53:14.459" v="3123" actId="478"/>
          <ac:spMkLst>
            <pc:docMk/>
            <pc:sldMk cId="3112181829" sldId="1515"/>
            <ac:spMk id="9" creationId="{F7311AC4-449C-F47E-F13E-6D57E3E10A88}"/>
          </ac:spMkLst>
        </pc:spChg>
        <pc:spChg chg="mod">
          <ac:chgData name="Das, Gerarda" userId="dec061bf-56a5-47a0-b9f3-f749fe418ae6" providerId="ADAL" clId="{07ABAE78-42CB-4F5F-86C6-09ED37205619}" dt="2026-04-07T08:56:15.230" v="3183" actId="103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4-07T08:56:28.622" v="3202" actId="1035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4-07T08:56:28.622" v="3202" actId="1035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4-07T08:57:52.922" v="3240" actId="103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4-07T08:57:52.922" v="3240" actId="103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4-07T08:56:15.230" v="3183" actId="1036"/>
          <ac:spMkLst>
            <pc:docMk/>
            <pc:sldMk cId="3112181829" sldId="1515"/>
            <ac:spMk id="19" creationId="{40542B69-6D97-5F24-63E3-ABE36EA69A27}"/>
          </ac:spMkLst>
        </pc:spChg>
        <pc:spChg chg="mod">
          <ac:chgData name="Das, Gerarda" userId="dec061bf-56a5-47a0-b9f3-f749fe418ae6" providerId="ADAL" clId="{07ABAE78-42CB-4F5F-86C6-09ED37205619}" dt="2026-04-07T08:52:26.696" v="3087" actId="20577"/>
          <ac:spMkLst>
            <pc:docMk/>
            <pc:sldMk cId="3112181829" sldId="1515"/>
            <ac:spMk id="24" creationId="{EBED109C-2C68-3A2A-F2AA-8692580FB66F}"/>
          </ac:spMkLst>
        </pc:spChg>
        <pc:spChg chg="add del mod">
          <ac:chgData name="Das, Gerarda" userId="dec061bf-56a5-47a0-b9f3-f749fe418ae6" providerId="ADAL" clId="{07ABAE78-42CB-4F5F-86C6-09ED37205619}" dt="2026-04-07T08:56:59.799" v="3206" actId="478"/>
          <ac:spMkLst>
            <pc:docMk/>
            <pc:sldMk cId="3112181829" sldId="1515"/>
            <ac:spMk id="29" creationId="{F81328D1-5583-7008-C773-4354B0B3F2C3}"/>
          </ac:spMkLst>
        </pc:spChg>
        <pc:picChg chg="mod">
          <ac:chgData name="Das, Gerarda" userId="dec061bf-56a5-47a0-b9f3-f749fe418ae6" providerId="ADAL" clId="{07ABAE78-42CB-4F5F-86C6-09ED37205619}" dt="2026-04-07T08:56:28.622" v="3202" actId="1035"/>
          <ac:picMkLst>
            <pc:docMk/>
            <pc:sldMk cId="3112181829" sldId="1515"/>
            <ac:picMk id="11" creationId="{E9E32134-F44E-872C-D916-F179E8E2F4E5}"/>
          </ac:picMkLst>
        </pc:picChg>
        <pc:picChg chg="mod">
          <ac:chgData name="Das, Gerarda" userId="dec061bf-56a5-47a0-b9f3-f749fe418ae6" providerId="ADAL" clId="{07ABAE78-42CB-4F5F-86C6-09ED37205619}" dt="2026-04-07T08:52:06.645" v="3064" actId="1076"/>
          <ac:picMkLst>
            <pc:docMk/>
            <pc:sldMk cId="3112181829" sldId="1515"/>
            <ac:picMk id="18" creationId="{05721174-C493-FD8A-0F58-12B05FC7ADD5}"/>
          </ac:picMkLst>
        </pc:picChg>
        <pc:picChg chg="add mod">
          <ac:chgData name="Das, Gerarda" userId="dec061bf-56a5-47a0-b9f3-f749fe418ae6" providerId="ADAL" clId="{07ABAE78-42CB-4F5F-86C6-09ED37205619}" dt="2026-04-07T08:57:57.742" v="3241" actId="1076"/>
          <ac:picMkLst>
            <pc:docMk/>
            <pc:sldMk cId="3112181829" sldId="1515"/>
            <ac:picMk id="25" creationId="{0060C107-9C09-BABC-F3F7-392559EB1379}"/>
          </ac:picMkLst>
        </pc:picChg>
        <pc:cxnChg chg="mod">
          <ac:chgData name="Das, Gerarda" userId="dec061bf-56a5-47a0-b9f3-f749fe418ae6" providerId="ADAL" clId="{07ABAE78-42CB-4F5F-86C6-09ED37205619}" dt="2026-04-07T08:56:15.230" v="3183" actId="1036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4-07T08:57:31.382" v="3228" actId="14100"/>
          <ac:cxnSpMkLst>
            <pc:docMk/>
            <pc:sldMk cId="3112181829" sldId="1515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07ABAE78-42CB-4F5F-86C6-09ED37205619}" dt="2026-04-07T08:57:34.307" v="3229" actId="14100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07ABAE78-42CB-4F5F-86C6-09ED37205619}" dt="2026-04-07T08:56:23.004" v="3185" actId="14100"/>
          <ac:cxnSpMkLst>
            <pc:docMk/>
            <pc:sldMk cId="3112181829" sldId="1515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07ABAE78-42CB-4F5F-86C6-09ED37205619}" dt="2026-04-07T08:57:27.659" v="3227" actId="1076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ord">
        <pc:chgData name="Das, Gerarda" userId="dec061bf-56a5-47a0-b9f3-f749fe418ae6" providerId="ADAL" clId="{07ABAE78-42CB-4F5F-86C6-09ED37205619}" dt="2026-04-07T08:58:49.203" v="3306"/>
        <pc:sldMkLst>
          <pc:docMk/>
          <pc:sldMk cId="2946319108" sldId="1516"/>
        </pc:sldMkLst>
      </pc:sldChg>
      <pc:sldChg chg="addSp delSp modSp mod">
        <pc:chgData name="Das, Gerarda" userId="dec061bf-56a5-47a0-b9f3-f749fe418ae6" providerId="ADAL" clId="{07ABAE78-42CB-4F5F-86C6-09ED37205619}" dt="2026-04-07T09:07:36.175" v="3583" actId="1076"/>
        <pc:sldMkLst>
          <pc:docMk/>
          <pc:sldMk cId="1530054038" sldId="1520"/>
        </pc:sldMkLst>
        <pc:spChg chg="add del mod">
          <ac:chgData name="Das, Gerarda" userId="dec061bf-56a5-47a0-b9f3-f749fe418ae6" providerId="ADAL" clId="{07ABAE78-42CB-4F5F-86C6-09ED37205619}" dt="2026-04-07T09:00:13.713" v="3372" actId="478"/>
          <ac:spMkLst>
            <pc:docMk/>
            <pc:sldMk cId="1530054038" sldId="1520"/>
            <ac:spMk id="20" creationId="{EC34B391-4A06-154C-614B-3F10EBB94F71}"/>
          </ac:spMkLst>
        </pc:spChg>
        <pc:spChg chg="mod">
          <ac:chgData name="Das, Gerarda" userId="dec061bf-56a5-47a0-b9f3-f749fe418ae6" providerId="ADAL" clId="{07ABAE78-42CB-4F5F-86C6-09ED37205619}" dt="2026-04-07T09:03:13.169" v="3514" actId="1076"/>
          <ac:spMkLst>
            <pc:docMk/>
            <pc:sldMk cId="1530054038" sldId="1520"/>
            <ac:spMk id="33" creationId="{AC757F5E-B016-F947-4518-7C6B9CC7EE04}"/>
          </ac:spMkLst>
        </pc:spChg>
        <pc:spChg chg="mod">
          <ac:chgData name="Das, Gerarda" userId="dec061bf-56a5-47a0-b9f3-f749fe418ae6" providerId="ADAL" clId="{07ABAE78-42CB-4F5F-86C6-09ED37205619}" dt="2026-04-07T09:03:13.169" v="3514" actId="1076"/>
          <ac:spMkLst>
            <pc:docMk/>
            <pc:sldMk cId="1530054038" sldId="1520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4-07T09:04:53.433" v="3553" actId="404"/>
          <ac:spMkLst>
            <pc:docMk/>
            <pc:sldMk cId="1530054038" sldId="1520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4-07T09:05:17.543" v="3563" actId="404"/>
          <ac:spMkLst>
            <pc:docMk/>
            <pc:sldMk cId="1530054038" sldId="1520"/>
            <ac:spMk id="36" creationId="{D8EF981A-9BA7-0EB1-9B70-F7FBF2F7DF1C}"/>
          </ac:spMkLst>
        </pc:spChg>
        <pc:spChg chg="mod">
          <ac:chgData name="Das, Gerarda" userId="dec061bf-56a5-47a0-b9f3-f749fe418ae6" providerId="ADAL" clId="{07ABAE78-42CB-4F5F-86C6-09ED37205619}" dt="2026-04-07T09:01:33.090" v="3475" actId="1076"/>
          <ac:spMkLst>
            <pc:docMk/>
            <pc:sldMk cId="1530054038" sldId="1520"/>
            <ac:spMk id="50" creationId="{D5AFD630-59B7-30DA-DDCC-AA99E9C7842C}"/>
          </ac:spMkLst>
        </pc:spChg>
        <pc:spChg chg="mod">
          <ac:chgData name="Das, Gerarda" userId="dec061bf-56a5-47a0-b9f3-f749fe418ae6" providerId="ADAL" clId="{07ABAE78-42CB-4F5F-86C6-09ED37205619}" dt="2026-04-07T09:03:57.377" v="3539" actId="14100"/>
          <ac:spMkLst>
            <pc:docMk/>
            <pc:sldMk cId="1530054038" sldId="1520"/>
            <ac:spMk id="53" creationId="{B69BDFFD-BEC2-31EE-3119-30A99A3FC4B1}"/>
          </ac:spMkLst>
        </pc:spChg>
        <pc:spChg chg="mod">
          <ac:chgData name="Das, Gerarda" userId="dec061bf-56a5-47a0-b9f3-f749fe418ae6" providerId="ADAL" clId="{07ABAE78-42CB-4F5F-86C6-09ED37205619}" dt="2026-04-07T09:03:43.194" v="3536" actId="1076"/>
          <ac:spMkLst>
            <pc:docMk/>
            <pc:sldMk cId="1530054038" sldId="1520"/>
            <ac:spMk id="54" creationId="{6225CB49-E8FE-E258-8A75-A7EF382639D4}"/>
          </ac:spMkLst>
        </pc:spChg>
        <pc:spChg chg="mod">
          <ac:chgData name="Das, Gerarda" userId="dec061bf-56a5-47a0-b9f3-f749fe418ae6" providerId="ADAL" clId="{07ABAE78-42CB-4F5F-86C6-09ED37205619}" dt="2026-04-07T09:04:23.740" v="3541" actId="14100"/>
          <ac:spMkLst>
            <pc:docMk/>
            <pc:sldMk cId="1530054038" sldId="1520"/>
            <ac:spMk id="58" creationId="{EC6B2450-0B59-1254-BE76-1F7E00205565}"/>
          </ac:spMkLst>
        </pc:spChg>
        <pc:grpChg chg="mod">
          <ac:chgData name="Das, Gerarda" userId="dec061bf-56a5-47a0-b9f3-f749fe418ae6" providerId="ADAL" clId="{07ABAE78-42CB-4F5F-86C6-09ED37205619}" dt="2026-04-07T09:03:20.013" v="3531" actId="1036"/>
          <ac:grpSpMkLst>
            <pc:docMk/>
            <pc:sldMk cId="1530054038" sldId="1520"/>
            <ac:grpSpMk id="42" creationId="{0B71306B-B1D7-DA38-CEBA-4A435BF13123}"/>
          </ac:grpSpMkLst>
        </pc:grpChg>
        <pc:picChg chg="del">
          <ac:chgData name="Das, Gerarda" userId="dec061bf-56a5-47a0-b9f3-f749fe418ae6" providerId="ADAL" clId="{07ABAE78-42CB-4F5F-86C6-09ED37205619}" dt="2026-04-07T09:01:09.489" v="3471" actId="478"/>
          <ac:picMkLst>
            <pc:docMk/>
            <pc:sldMk cId="1530054038" sldId="1520"/>
            <ac:picMk id="9" creationId="{4AD1CD3A-788D-BAB7-15F2-3649B731830A}"/>
          </ac:picMkLst>
        </pc:picChg>
        <pc:picChg chg="mod">
          <ac:chgData name="Das, Gerarda" userId="dec061bf-56a5-47a0-b9f3-f749fe418ae6" providerId="ADAL" clId="{07ABAE78-42CB-4F5F-86C6-09ED37205619}" dt="2026-04-07T09:02:14.578" v="3483" actId="14100"/>
          <ac:picMkLst>
            <pc:docMk/>
            <pc:sldMk cId="1530054038" sldId="1520"/>
            <ac:picMk id="18" creationId="{FFC55A1A-B6ED-6143-3664-7E21C175540E}"/>
          </ac:picMkLst>
        </pc:picChg>
        <pc:picChg chg="mod">
          <ac:chgData name="Das, Gerarda" userId="dec061bf-56a5-47a0-b9f3-f749fe418ae6" providerId="ADAL" clId="{07ABAE78-42CB-4F5F-86C6-09ED37205619}" dt="2026-04-07T09:02:19.681" v="3484" actId="14100"/>
          <ac:picMkLst>
            <pc:docMk/>
            <pc:sldMk cId="1530054038" sldId="1520"/>
            <ac:picMk id="19" creationId="{EEBB90CD-9CCA-2138-146D-7BBCEDD436A9}"/>
          </ac:picMkLst>
        </pc:picChg>
        <pc:picChg chg="add mod">
          <ac:chgData name="Das, Gerarda" userId="dec061bf-56a5-47a0-b9f3-f749fe418ae6" providerId="ADAL" clId="{07ABAE78-42CB-4F5F-86C6-09ED37205619}" dt="2026-04-07T09:07:34.272" v="3582" actId="1076"/>
          <ac:picMkLst>
            <pc:docMk/>
            <pc:sldMk cId="1530054038" sldId="1520"/>
            <ac:picMk id="27" creationId="{976BC508-16DC-4724-0F78-E6562AC40D07}"/>
          </ac:picMkLst>
        </pc:picChg>
        <pc:picChg chg="add mod modCrop">
          <ac:chgData name="Das, Gerarda" userId="dec061bf-56a5-47a0-b9f3-f749fe418ae6" providerId="ADAL" clId="{07ABAE78-42CB-4F5F-86C6-09ED37205619}" dt="2026-04-07T09:07:36.175" v="3583" actId="1076"/>
          <ac:picMkLst>
            <pc:docMk/>
            <pc:sldMk cId="1530054038" sldId="1520"/>
            <ac:picMk id="29" creationId="{D0BB4433-44F9-B7A9-C599-F555FED7A163}"/>
          </ac:picMkLst>
        </pc:picChg>
        <pc:cxnChg chg="mod">
          <ac:chgData name="Das, Gerarda" userId="dec061bf-56a5-47a0-b9f3-f749fe418ae6" providerId="ADAL" clId="{07ABAE78-42CB-4F5F-86C6-09ED37205619}" dt="2026-04-07T09:03:28.815" v="3532" actId="14100"/>
          <ac:cxnSpMkLst>
            <pc:docMk/>
            <pc:sldMk cId="1530054038" sldId="1520"/>
            <ac:cxnSpMk id="3" creationId="{72047C65-DE0C-5E22-1EF7-5ED0D1075E68}"/>
          </ac:cxnSpMkLst>
        </pc:cxnChg>
        <pc:cxnChg chg="mod">
          <ac:chgData name="Das, Gerarda" userId="dec061bf-56a5-47a0-b9f3-f749fe418ae6" providerId="ADAL" clId="{07ABAE78-42CB-4F5F-86C6-09ED37205619}" dt="2026-04-07T09:03:32.950" v="3533" actId="14100"/>
          <ac:cxnSpMkLst>
            <pc:docMk/>
            <pc:sldMk cId="1530054038" sldId="1520"/>
            <ac:cxnSpMk id="4" creationId="{51DD9BBE-0654-F7C1-474D-51A63B2E97E4}"/>
          </ac:cxnSpMkLst>
        </pc:cxnChg>
        <pc:cxnChg chg="mod">
          <ac:chgData name="Das, Gerarda" userId="dec061bf-56a5-47a0-b9f3-f749fe418ae6" providerId="ADAL" clId="{07ABAE78-42CB-4F5F-86C6-09ED37205619}" dt="2026-04-07T09:03:35.805" v="3534" actId="14100"/>
          <ac:cxnSpMkLst>
            <pc:docMk/>
            <pc:sldMk cId="1530054038" sldId="1520"/>
            <ac:cxnSpMk id="5" creationId="{ADC08903-1249-C293-310D-CF62D2352596}"/>
          </ac:cxnSpMkLst>
        </pc:cxnChg>
        <pc:cxnChg chg="mod">
          <ac:chgData name="Das, Gerarda" userId="dec061bf-56a5-47a0-b9f3-f749fe418ae6" providerId="ADAL" clId="{07ABAE78-42CB-4F5F-86C6-09ED37205619}" dt="2026-04-07T09:03:39.543" v="3535" actId="14100"/>
          <ac:cxnSpMkLst>
            <pc:docMk/>
            <pc:sldMk cId="1530054038" sldId="1520"/>
            <ac:cxnSpMk id="6" creationId="{3D09B2A4-3F65-1D5C-40D9-FF5217B6D819}"/>
          </ac:cxnSpMkLst>
        </pc:cxnChg>
        <pc:cxnChg chg="mod">
          <ac:chgData name="Das, Gerarda" userId="dec061bf-56a5-47a0-b9f3-f749fe418ae6" providerId="ADAL" clId="{07ABAE78-42CB-4F5F-86C6-09ED37205619}" dt="2026-04-07T09:03:04.574" v="3513" actId="1035"/>
          <ac:cxnSpMkLst>
            <pc:docMk/>
            <pc:sldMk cId="1530054038" sldId="1520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07ABAE78-42CB-4F5F-86C6-09ED37205619}" dt="2026-04-07T09:03:04.574" v="3513" actId="1035"/>
          <ac:cxnSpMkLst>
            <pc:docMk/>
            <pc:sldMk cId="1530054038" sldId="1520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07ABAE78-42CB-4F5F-86C6-09ED37205619}" dt="2026-04-07T09:03:04.574" v="3513" actId="1035"/>
          <ac:cxnSpMkLst>
            <pc:docMk/>
            <pc:sldMk cId="1530054038" sldId="1520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07ABAE78-42CB-4F5F-86C6-09ED37205619}" dt="2026-04-07T09:03:04.574" v="3513" actId="1035"/>
          <ac:cxnSpMkLst>
            <pc:docMk/>
            <pc:sldMk cId="1530054038" sldId="1520"/>
            <ac:cxnSpMk id="14" creationId="{D4DC5350-E385-459A-7DF3-9A72313F2A3E}"/>
          </ac:cxnSpMkLst>
        </pc:cxnChg>
      </pc:sldChg>
      <pc:sldChg chg="del">
        <pc:chgData name="Das, Gerarda" userId="dec061bf-56a5-47a0-b9f3-f749fe418ae6" providerId="ADAL" clId="{07ABAE78-42CB-4F5F-86C6-09ED37205619}" dt="2026-04-07T08:05:18.923" v="2144" actId="47"/>
        <pc:sldMkLst>
          <pc:docMk/>
          <pc:sldMk cId="795415929" sldId="1531"/>
        </pc:sldMkLst>
      </pc:sldChg>
      <pc:sldChg chg="del">
        <pc:chgData name="Das, Gerarda" userId="dec061bf-56a5-47a0-b9f3-f749fe418ae6" providerId="ADAL" clId="{07ABAE78-42CB-4F5F-86C6-09ED37205619}" dt="2026-04-07T08:05:15" v="2143" actId="47"/>
        <pc:sldMkLst>
          <pc:docMk/>
          <pc:sldMk cId="1228359290" sldId="1533"/>
        </pc:sldMkLst>
      </pc:sldChg>
      <pc:sldChg chg="addSp modSp mod">
        <pc:chgData name="Das, Gerarda" userId="dec061bf-56a5-47a0-b9f3-f749fe418ae6" providerId="ADAL" clId="{07ABAE78-42CB-4F5F-86C6-09ED37205619}" dt="2026-04-07T08:36:11.049" v="2766" actId="115"/>
        <pc:sldMkLst>
          <pc:docMk/>
          <pc:sldMk cId="3719645872" sldId="1534"/>
        </pc:sldMkLst>
        <pc:spChg chg="mod">
          <ac:chgData name="Das, Gerarda" userId="dec061bf-56a5-47a0-b9f3-f749fe418ae6" providerId="ADAL" clId="{07ABAE78-42CB-4F5F-86C6-09ED37205619}" dt="2026-04-07T08:36:11.049" v="2766" actId="115"/>
          <ac:spMkLst>
            <pc:docMk/>
            <pc:sldMk cId="3719645872" sldId="1534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4-07T08:35:43.942" v="2681" actId="115"/>
          <ac:spMkLst>
            <pc:docMk/>
            <pc:sldMk cId="3719645872" sldId="1534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4-07T08:21:35.246" v="2519" actId="1076"/>
          <ac:picMkLst>
            <pc:docMk/>
            <pc:sldMk cId="3719645872" sldId="1534"/>
            <ac:picMk id="2" creationId="{C8DFF526-009A-6F3D-232F-C394B1BDD342}"/>
          </ac:picMkLst>
        </pc:picChg>
        <pc:picChg chg="add mod">
          <ac:chgData name="Das, Gerarda" userId="dec061bf-56a5-47a0-b9f3-f749fe418ae6" providerId="ADAL" clId="{07ABAE78-42CB-4F5F-86C6-09ED37205619}" dt="2026-04-07T08:35:06.303" v="2603" actId="1076"/>
          <ac:picMkLst>
            <pc:docMk/>
            <pc:sldMk cId="3719645872" sldId="1534"/>
            <ac:picMk id="9" creationId="{101A6E89-351C-E83C-A106-4AE3D488B367}"/>
          </ac:picMkLst>
        </pc:picChg>
      </pc:sldChg>
      <pc:sldChg chg="addSp modSp mod">
        <pc:chgData name="Das, Gerarda" userId="dec061bf-56a5-47a0-b9f3-f749fe418ae6" providerId="ADAL" clId="{07ABAE78-42CB-4F5F-86C6-09ED37205619}" dt="2026-04-07T08:20:48.660" v="2513" actId="1076"/>
        <pc:sldMkLst>
          <pc:docMk/>
          <pc:sldMk cId="1552260097" sldId="1535"/>
        </pc:sldMkLst>
        <pc:spChg chg="mod">
          <ac:chgData name="Das, Gerarda" userId="dec061bf-56a5-47a0-b9f3-f749fe418ae6" providerId="ADAL" clId="{07ABAE78-42CB-4F5F-86C6-09ED37205619}" dt="2026-04-07T08:17:26.199" v="2459" actId="115"/>
          <ac:spMkLst>
            <pc:docMk/>
            <pc:sldMk cId="1552260097" sldId="1535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4-07T08:20:43.635" v="2511" actId="20577"/>
          <ac:spMkLst>
            <pc:docMk/>
            <pc:sldMk cId="1552260097" sldId="1535"/>
            <ac:spMk id="36" creationId="{D8EF981A-9BA7-0EB1-9B70-F7FBF2F7DF1C}"/>
          </ac:spMkLst>
        </pc:spChg>
        <pc:picChg chg="add mod modCrop">
          <ac:chgData name="Das, Gerarda" userId="dec061bf-56a5-47a0-b9f3-f749fe418ae6" providerId="ADAL" clId="{07ABAE78-42CB-4F5F-86C6-09ED37205619}" dt="2026-04-07T08:16:46.389" v="2382" actId="732"/>
          <ac:picMkLst>
            <pc:docMk/>
            <pc:sldMk cId="1552260097" sldId="1535"/>
            <ac:picMk id="2" creationId="{E688C858-4E4B-484C-3C9B-550D11A1DC5F}"/>
          </ac:picMkLst>
        </pc:picChg>
        <pc:picChg chg="add mod">
          <ac:chgData name="Das, Gerarda" userId="dec061bf-56a5-47a0-b9f3-f749fe418ae6" providerId="ADAL" clId="{07ABAE78-42CB-4F5F-86C6-09ED37205619}" dt="2026-04-07T08:20:48.660" v="2513" actId="1076"/>
          <ac:picMkLst>
            <pc:docMk/>
            <pc:sldMk cId="1552260097" sldId="1535"/>
            <ac:picMk id="9" creationId="{6BAD4368-B369-8B68-D196-5B06803640D6}"/>
          </ac:picMkLst>
        </pc:picChg>
      </pc:sldChg>
      <pc:sldChg chg="addSp delSp modSp mod ord">
        <pc:chgData name="Das, Gerarda" userId="dec061bf-56a5-47a0-b9f3-f749fe418ae6" providerId="ADAL" clId="{07ABAE78-42CB-4F5F-86C6-09ED37205619}" dt="2026-04-07T08:58:49.203" v="3306"/>
        <pc:sldMkLst>
          <pc:docMk/>
          <pc:sldMk cId="2444532498" sldId="1536"/>
        </pc:sldMkLst>
        <pc:spChg chg="mod">
          <ac:chgData name="Das, Gerarda" userId="dec061bf-56a5-47a0-b9f3-f749fe418ae6" providerId="ADAL" clId="{07ABAE78-42CB-4F5F-86C6-09ED37205619}" dt="2026-04-07T08:45:59.095" v="3018" actId="1036"/>
          <ac:spMkLst>
            <pc:docMk/>
            <pc:sldMk cId="2444532498" sldId="1536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4-07T08:45:59.095" v="3018" actId="1036"/>
          <ac:spMkLst>
            <pc:docMk/>
            <pc:sldMk cId="2444532498" sldId="1536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4-07T08:45:59.095" v="3018" actId="1036"/>
          <ac:spMkLst>
            <pc:docMk/>
            <pc:sldMk cId="2444532498" sldId="1536"/>
            <ac:spMk id="10" creationId="{B37FADB8-F5A5-F448-15A7-6A630939BCDC}"/>
          </ac:spMkLst>
        </pc:spChg>
        <pc:spChg chg="mod">
          <ac:chgData name="Das, Gerarda" userId="dec061bf-56a5-47a0-b9f3-f749fe418ae6" providerId="ADAL" clId="{07ABAE78-42CB-4F5F-86C6-09ED37205619}" dt="2026-04-07T08:45:59.095" v="3018" actId="1036"/>
          <ac:spMkLst>
            <pc:docMk/>
            <pc:sldMk cId="2444532498" sldId="1536"/>
            <ac:spMk id="11" creationId="{2D5226DB-4490-ECD5-880A-CDAB0447C263}"/>
          </ac:spMkLst>
        </pc:spChg>
        <pc:spChg chg="mod">
          <ac:chgData name="Das, Gerarda" userId="dec061bf-56a5-47a0-b9f3-f749fe418ae6" providerId="ADAL" clId="{07ABAE78-42CB-4F5F-86C6-09ED37205619}" dt="2026-04-07T08:45:43.166" v="2995" actId="1076"/>
          <ac:spMkLst>
            <pc:docMk/>
            <pc:sldMk cId="2444532498" sldId="1536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4-07T08:41:06.668" v="2860" actId="1076"/>
          <ac:spMkLst>
            <pc:docMk/>
            <pc:sldMk cId="2444532498" sldId="1536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4-07T08:47:03.840" v="3053" actId="14100"/>
          <ac:spMkLst>
            <pc:docMk/>
            <pc:sldMk cId="2444532498" sldId="1536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4-07T08:47:03.840" v="3053" actId="14100"/>
          <ac:spMkLst>
            <pc:docMk/>
            <pc:sldMk cId="2444532498" sldId="1536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4-07T08:41:06.668" v="2860" actId="1076"/>
          <ac:spMkLst>
            <pc:docMk/>
            <pc:sldMk cId="2444532498" sldId="1536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4-07T08:45:43.166" v="2995" actId="1076"/>
          <ac:spMkLst>
            <pc:docMk/>
            <pc:sldMk cId="2444532498" sldId="1536"/>
            <ac:spMk id="19" creationId="{40542B69-6D97-5F24-63E3-ABE36EA69A27}"/>
          </ac:spMkLst>
        </pc:spChg>
        <pc:spChg chg="mod">
          <ac:chgData name="Das, Gerarda" userId="dec061bf-56a5-47a0-b9f3-f749fe418ae6" providerId="ADAL" clId="{07ABAE78-42CB-4F5F-86C6-09ED37205619}" dt="2026-04-07T08:40:13.566" v="2852"/>
          <ac:spMkLst>
            <pc:docMk/>
            <pc:sldMk cId="2444532498" sldId="1536"/>
            <ac:spMk id="23" creationId="{EDD091AA-4489-A8C5-2179-0B4B5E22989D}"/>
          </ac:spMkLst>
        </pc:spChg>
        <pc:spChg chg="add mod">
          <ac:chgData name="Das, Gerarda" userId="dec061bf-56a5-47a0-b9f3-f749fe418ae6" providerId="ADAL" clId="{07ABAE78-42CB-4F5F-86C6-09ED37205619}" dt="2026-04-07T08:47:15.020" v="3057" actId="1076"/>
          <ac:spMkLst>
            <pc:docMk/>
            <pc:sldMk cId="2444532498" sldId="1536"/>
            <ac:spMk id="33" creationId="{A22A6142-1366-1989-B4CD-FFB513717A78}"/>
          </ac:spMkLst>
        </pc:spChg>
        <pc:spChg chg="add del mod">
          <ac:chgData name="Das, Gerarda" userId="dec061bf-56a5-47a0-b9f3-f749fe418ae6" providerId="ADAL" clId="{07ABAE78-42CB-4F5F-86C6-09ED37205619}" dt="2026-04-07T08:47:23.748" v="3058" actId="478"/>
          <ac:spMkLst>
            <pc:docMk/>
            <pc:sldMk cId="2444532498" sldId="1536"/>
            <ac:spMk id="35" creationId="{234CF790-7F4C-1BC9-17F5-FF3B334B38D6}"/>
          </ac:spMkLst>
        </pc:spChg>
        <pc:spChg chg="add mod">
          <ac:chgData name="Das, Gerarda" userId="dec061bf-56a5-47a0-b9f3-f749fe418ae6" providerId="ADAL" clId="{07ABAE78-42CB-4F5F-86C6-09ED37205619}" dt="2026-04-07T08:44:30.564" v="2938" actId="14100"/>
          <ac:spMkLst>
            <pc:docMk/>
            <pc:sldMk cId="2444532498" sldId="1536"/>
            <ac:spMk id="36" creationId="{BFA3E4FB-B32C-2D3A-9072-93B0C3D595F0}"/>
          </ac:spMkLst>
        </pc:spChg>
        <pc:spChg chg="add mod">
          <ac:chgData name="Das, Gerarda" userId="dec061bf-56a5-47a0-b9f3-f749fe418ae6" providerId="ADAL" clId="{07ABAE78-42CB-4F5F-86C6-09ED37205619}" dt="2026-04-07T08:44:26.544" v="2936" actId="14100"/>
          <ac:spMkLst>
            <pc:docMk/>
            <pc:sldMk cId="2444532498" sldId="1536"/>
            <ac:spMk id="37" creationId="{63036226-2D89-DE03-16F5-878F388E88C9}"/>
          </ac:spMkLst>
        </pc:spChg>
        <pc:spChg chg="add mod">
          <ac:chgData name="Das, Gerarda" userId="dec061bf-56a5-47a0-b9f3-f749fe418ae6" providerId="ADAL" clId="{07ABAE78-42CB-4F5F-86C6-09ED37205619}" dt="2026-04-07T08:45:23.132" v="2991" actId="1076"/>
          <ac:spMkLst>
            <pc:docMk/>
            <pc:sldMk cId="2444532498" sldId="1536"/>
            <ac:spMk id="38" creationId="{4B58AEDB-BC74-342B-D617-743CC646FE33}"/>
          </ac:spMkLst>
        </pc:spChg>
        <pc:spChg chg="add mod">
          <ac:chgData name="Das, Gerarda" userId="dec061bf-56a5-47a0-b9f3-f749fe418ae6" providerId="ADAL" clId="{07ABAE78-42CB-4F5F-86C6-09ED37205619}" dt="2026-04-07T08:45:23.132" v="2991" actId="1076"/>
          <ac:spMkLst>
            <pc:docMk/>
            <pc:sldMk cId="2444532498" sldId="1536"/>
            <ac:spMk id="39" creationId="{42D0591F-450C-5012-C32A-739CB655C976}"/>
          </ac:spMkLst>
        </pc:spChg>
        <pc:spChg chg="add mod">
          <ac:chgData name="Das, Gerarda" userId="dec061bf-56a5-47a0-b9f3-f749fe418ae6" providerId="ADAL" clId="{07ABAE78-42CB-4F5F-86C6-09ED37205619}" dt="2026-04-07T08:46:49.343" v="3050" actId="1076"/>
          <ac:spMkLst>
            <pc:docMk/>
            <pc:sldMk cId="2444532498" sldId="1536"/>
            <ac:spMk id="42" creationId="{485B80D6-2690-A264-25E4-27DE9C2260A7}"/>
          </ac:spMkLst>
        </pc:spChg>
        <pc:spChg chg="add mod">
          <ac:chgData name="Das, Gerarda" userId="dec061bf-56a5-47a0-b9f3-f749fe418ae6" providerId="ADAL" clId="{07ABAE78-42CB-4F5F-86C6-09ED37205619}" dt="2026-04-07T08:46:49.343" v="3050" actId="1076"/>
          <ac:spMkLst>
            <pc:docMk/>
            <pc:sldMk cId="2444532498" sldId="1536"/>
            <ac:spMk id="43" creationId="{C5AF8E1D-FCCC-351D-25D6-E605E16433E1}"/>
          </ac:spMkLst>
        </pc:spChg>
        <pc:grpChg chg="add mod">
          <ac:chgData name="Das, Gerarda" userId="dec061bf-56a5-47a0-b9f3-f749fe418ae6" providerId="ADAL" clId="{07ABAE78-42CB-4F5F-86C6-09ED37205619}" dt="2026-04-07T08:46:05.420" v="3020" actId="1076"/>
          <ac:grpSpMkLst>
            <pc:docMk/>
            <pc:sldMk cId="2444532498" sldId="1536"/>
            <ac:grpSpMk id="17" creationId="{298C05E7-5B65-D741-E8F3-6291B0194CB8}"/>
          </ac:grpSpMkLst>
        </pc:grpChg>
        <pc:picChg chg="mod">
          <ac:chgData name="Das, Gerarda" userId="dec061bf-56a5-47a0-b9f3-f749fe418ae6" providerId="ADAL" clId="{07ABAE78-42CB-4F5F-86C6-09ED37205619}" dt="2026-04-07T08:40:13.566" v="2852"/>
          <ac:picMkLst>
            <pc:docMk/>
            <pc:sldMk cId="2444532498" sldId="1536"/>
            <ac:picMk id="22" creationId="{C1BB66CE-03FD-6FBC-BF77-5D9673824AF9}"/>
          </ac:picMkLst>
        </pc:picChg>
        <pc:picChg chg="add mod">
          <ac:chgData name="Das, Gerarda" userId="dec061bf-56a5-47a0-b9f3-f749fe418ae6" providerId="ADAL" clId="{07ABAE78-42CB-4F5F-86C6-09ED37205619}" dt="2026-04-07T08:46:09.775" v="3021" actId="1076"/>
          <ac:picMkLst>
            <pc:docMk/>
            <pc:sldMk cId="2444532498" sldId="1536"/>
            <ac:picMk id="24" creationId="{D87EEE39-9104-81BC-F1E8-BA948695D993}"/>
          </ac:picMkLst>
        </pc:picChg>
        <pc:cxnChg chg="mod ord">
          <ac:chgData name="Das, Gerarda" userId="dec061bf-56a5-47a0-b9f3-f749fe418ae6" providerId="ADAL" clId="{07ABAE78-42CB-4F5F-86C6-09ED37205619}" dt="2026-04-07T08:47:09.778" v="3055" actId="14100"/>
          <ac:cxnSpMkLst>
            <pc:docMk/>
            <pc:sldMk cId="2444532498" sldId="1536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4-07T08:46:02.199" v="3019" actId="14100"/>
          <ac:cxnSpMkLst>
            <pc:docMk/>
            <pc:sldMk cId="2444532498" sldId="1536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07ABAE78-42CB-4F5F-86C6-09ED37205619}" dt="2026-04-07T08:45:49.834" v="2998" actId="167"/>
          <ac:cxnSpMkLst>
            <pc:docMk/>
            <pc:sldMk cId="2444532498" sldId="1536"/>
            <ac:cxnSpMk id="29" creationId="{10445519-6BAB-CA4B-0B0C-EF80D4D34E4C}"/>
          </ac:cxnSpMkLst>
        </pc:cxnChg>
      </pc:sldChg>
      <pc:sldChg chg="del">
        <pc:chgData name="Das, Gerarda" userId="dec061bf-56a5-47a0-b9f3-f749fe418ae6" providerId="ADAL" clId="{07ABAE78-42CB-4F5F-86C6-09ED37205619}" dt="2026-04-07T08:38:24.454" v="2767" actId="47"/>
        <pc:sldMkLst>
          <pc:docMk/>
          <pc:sldMk cId="2161326743" sldId="1537"/>
        </pc:sldMkLst>
      </pc:sldChg>
      <pc:sldChg chg="addSp delSp modSp mod">
        <pc:chgData name="Das, Gerarda" userId="dec061bf-56a5-47a0-b9f3-f749fe418ae6" providerId="ADAL" clId="{07ABAE78-42CB-4F5F-86C6-09ED37205619}" dt="2026-04-07T09:08:01.588" v="3614" actId="478"/>
        <pc:sldMkLst>
          <pc:docMk/>
          <pc:sldMk cId="246719672" sldId="1538"/>
        </pc:sldMkLst>
        <pc:spChg chg="del">
          <ac:chgData name="Das, Gerarda" userId="dec061bf-56a5-47a0-b9f3-f749fe418ae6" providerId="ADAL" clId="{07ABAE78-42CB-4F5F-86C6-09ED37205619}" dt="2026-04-07T09:08:01.588" v="3614" actId="478"/>
          <ac:spMkLst>
            <pc:docMk/>
            <pc:sldMk cId="246719672" sldId="1538"/>
            <ac:spMk id="19" creationId="{74E34ED1-529C-EBEE-B9A4-78AB0B92FB04}"/>
          </ac:spMkLst>
        </pc:spChg>
        <pc:spChg chg="mod">
          <ac:chgData name="Das, Gerarda" userId="dec061bf-56a5-47a0-b9f3-f749fe418ae6" providerId="ADAL" clId="{07ABAE78-42CB-4F5F-86C6-09ED37205619}" dt="2026-04-07T08:28:45.490" v="2596" actId="115"/>
          <ac:spMkLst>
            <pc:docMk/>
            <pc:sldMk cId="246719672" sldId="1538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4-07T09:07:56.184" v="3613" actId="6549"/>
          <ac:spMkLst>
            <pc:docMk/>
            <pc:sldMk cId="246719672" sldId="1538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4-07T08:28:17.095" v="2522" actId="1076"/>
          <ac:picMkLst>
            <pc:docMk/>
            <pc:sldMk cId="246719672" sldId="1538"/>
            <ac:picMk id="2" creationId="{F7DC85BA-D445-2283-35BE-D01AE0CE976A}"/>
          </ac:picMkLst>
        </pc:picChg>
      </pc:sldChg>
      <pc:sldChg chg="addSp modSp add mod">
        <pc:chgData name="Das, Gerarda" userId="dec061bf-56a5-47a0-b9f3-f749fe418ae6" providerId="ADAL" clId="{07ABAE78-42CB-4F5F-86C6-09ED37205619}" dt="2026-04-06T18:21:14.911" v="1418" actId="1076"/>
        <pc:sldMkLst>
          <pc:docMk/>
          <pc:sldMk cId="3688137189" sldId="1539"/>
        </pc:sldMkLst>
        <pc:spChg chg="add mod">
          <ac:chgData name="Das, Gerarda" userId="dec061bf-56a5-47a0-b9f3-f749fe418ae6" providerId="ADAL" clId="{07ABAE78-42CB-4F5F-86C6-09ED37205619}" dt="2026-04-06T18:18:18.585" v="1409" actId="208"/>
          <ac:spMkLst>
            <pc:docMk/>
            <pc:sldMk cId="3688137189" sldId="1539"/>
            <ac:spMk id="2" creationId="{72B3DA0A-1184-A6F7-CFE8-02592A0A3EDF}"/>
          </ac:spMkLst>
        </pc:spChg>
        <pc:spChg chg="mod">
          <ac:chgData name="Das, Gerarda" userId="dec061bf-56a5-47a0-b9f3-f749fe418ae6" providerId="ADAL" clId="{07ABAE78-42CB-4F5F-86C6-09ED37205619}" dt="2026-04-06T18:17:47.031" v="1401" actId="20577"/>
          <ac:spMkLst>
            <pc:docMk/>
            <pc:sldMk cId="3688137189" sldId="1539"/>
            <ac:spMk id="6" creationId="{D541DB56-9C46-FF2E-CE83-86355BAB7B42}"/>
          </ac:spMkLst>
        </pc:spChg>
        <pc:picChg chg="add mod modCrop">
          <ac:chgData name="Das, Gerarda" userId="dec061bf-56a5-47a0-b9f3-f749fe418ae6" providerId="ADAL" clId="{07ABAE78-42CB-4F5F-86C6-09ED37205619}" dt="2026-04-06T18:21:14.911" v="1418" actId="1076"/>
          <ac:picMkLst>
            <pc:docMk/>
            <pc:sldMk cId="3688137189" sldId="1539"/>
            <ac:picMk id="7" creationId="{A233B7EE-21C1-E208-1B52-658123849003}"/>
          </ac:picMkLst>
        </pc:picChg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modSection">
      <pc:chgData name="Duijf, Antoinette" userId="80426808-569e-4360-acb0-e5a6dc4b8ad2" providerId="ADAL" clId="{00582A34-8C2B-428E-B5DC-339D12EFD4B8}" dt="2026-04-07T09:24:53.661" v="1047" actId="478"/>
      <pc:docMkLst>
        <pc:docMk/>
      </pc:docMkLst>
      <pc:sldChg chg="modNotesTx">
        <pc:chgData name="Duijf, Antoinette" userId="80426808-569e-4360-acb0-e5a6dc4b8ad2" providerId="ADAL" clId="{00582A34-8C2B-428E-B5DC-339D12EFD4B8}" dt="2026-04-07T08:05:28.695" v="33" actId="20577"/>
        <pc:sldMkLst>
          <pc:docMk/>
          <pc:sldMk cId="323006580" sldId="548"/>
        </pc:sldMkLst>
      </pc:sldChg>
      <pc:sldChg chg="delSp mod">
        <pc:chgData name="Duijf, Antoinette" userId="80426808-569e-4360-acb0-e5a6dc4b8ad2" providerId="ADAL" clId="{00582A34-8C2B-428E-B5DC-339D12EFD4B8}" dt="2026-04-07T09:03:55.056" v="905" actId="478"/>
        <pc:sldMkLst>
          <pc:docMk/>
          <pc:sldMk cId="1671649065" sldId="934"/>
        </pc:sldMkLst>
        <pc:spChg chg="del">
          <ac:chgData name="Duijf, Antoinette" userId="80426808-569e-4360-acb0-e5a6dc4b8ad2" providerId="ADAL" clId="{00582A34-8C2B-428E-B5DC-339D12EFD4B8}" dt="2026-04-07T09:03:55.056" v="905" actId="478"/>
          <ac:spMkLst>
            <pc:docMk/>
            <pc:sldMk cId="1671649065" sldId="934"/>
            <ac:spMk id="3" creationId="{BDBCF559-49BE-38D6-BE26-FABE1786D0C5}"/>
          </ac:spMkLst>
        </pc:spChg>
      </pc:sldChg>
      <pc:sldChg chg="delSp modSp mod">
        <pc:chgData name="Duijf, Antoinette" userId="80426808-569e-4360-acb0-e5a6dc4b8ad2" providerId="ADAL" clId="{00582A34-8C2B-428E-B5DC-339D12EFD4B8}" dt="2026-04-07T09:24:53.661" v="1047" actId="478"/>
        <pc:sldMkLst>
          <pc:docMk/>
          <pc:sldMk cId="2189114603" sldId="1437"/>
        </pc:sldMkLst>
        <pc:spChg chg="del mod">
          <ac:chgData name="Duijf, Antoinette" userId="80426808-569e-4360-acb0-e5a6dc4b8ad2" providerId="ADAL" clId="{00582A34-8C2B-428E-B5DC-339D12EFD4B8}" dt="2026-04-07T09:24:53.661" v="1047" actId="478"/>
          <ac:spMkLst>
            <pc:docMk/>
            <pc:sldMk cId="2189114603" sldId="1437"/>
            <ac:spMk id="2" creationId="{2DC4F764-1665-0662-2651-F6D8508EC029}"/>
          </ac:spMkLst>
        </pc:spChg>
      </pc:sldChg>
      <pc:sldChg chg="modNotesTx">
        <pc:chgData name="Duijf, Antoinette" userId="80426808-569e-4360-acb0-e5a6dc4b8ad2" providerId="ADAL" clId="{00582A34-8C2B-428E-B5DC-339D12EFD4B8}" dt="2026-04-07T08:06:32.234" v="117" actId="20577"/>
        <pc:sldMkLst>
          <pc:docMk/>
          <pc:sldMk cId="3852907103" sldId="1460"/>
        </pc:sldMkLst>
      </pc:sldChg>
      <pc:sldChg chg="modNotesTx">
        <pc:chgData name="Duijf, Antoinette" userId="80426808-569e-4360-acb0-e5a6dc4b8ad2" providerId="ADAL" clId="{00582A34-8C2B-428E-B5DC-339D12EFD4B8}" dt="2026-04-07T08:06:07.335" v="74" actId="20577"/>
        <pc:sldMkLst>
          <pc:docMk/>
          <pc:sldMk cId="2452007587" sldId="1476"/>
        </pc:sldMkLst>
      </pc:sldChg>
      <pc:sldChg chg="addSp modSp mod">
        <pc:chgData name="Duijf, Antoinette" userId="80426808-569e-4360-acb0-e5a6dc4b8ad2" providerId="ADAL" clId="{00582A34-8C2B-428E-B5DC-339D12EFD4B8}" dt="2026-04-07T08:09:54.665" v="127" actId="1076"/>
        <pc:sldMkLst>
          <pc:docMk/>
          <pc:sldMk cId="2709048002" sldId="1477"/>
        </pc:sldMkLst>
        <pc:picChg chg="add mod">
          <ac:chgData name="Duijf, Antoinette" userId="80426808-569e-4360-acb0-e5a6dc4b8ad2" providerId="ADAL" clId="{00582A34-8C2B-428E-B5DC-339D12EFD4B8}" dt="2026-04-07T08:09:43.670" v="123" actId="1076"/>
          <ac:picMkLst>
            <pc:docMk/>
            <pc:sldMk cId="2709048002" sldId="1477"/>
            <ac:picMk id="3" creationId="{96658916-A5BF-7D23-0390-9F1B2A90629B}"/>
          </ac:picMkLst>
        </pc:picChg>
        <pc:picChg chg="add mod">
          <ac:chgData name="Duijf, Antoinette" userId="80426808-569e-4360-acb0-e5a6dc4b8ad2" providerId="ADAL" clId="{00582A34-8C2B-428E-B5DC-339D12EFD4B8}" dt="2026-04-07T08:09:54.665" v="127" actId="1076"/>
          <ac:picMkLst>
            <pc:docMk/>
            <pc:sldMk cId="2709048002" sldId="1477"/>
            <ac:picMk id="4" creationId="{05EE9A8C-DE01-335A-DEFE-BE44C1311242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4-07T09:08:38.356" v="1038" actId="20577"/>
        <pc:sldMkLst>
          <pc:docMk/>
          <pc:sldMk cId="4074911733" sldId="1478"/>
        </pc:sldMkLst>
        <pc:picChg chg="add mod">
          <ac:chgData name="Duijf, Antoinette" userId="80426808-569e-4360-acb0-e5a6dc4b8ad2" providerId="ADAL" clId="{00582A34-8C2B-428E-B5DC-339D12EFD4B8}" dt="2026-04-07T08:28:14.431" v="454" actId="1076"/>
          <ac:picMkLst>
            <pc:docMk/>
            <pc:sldMk cId="4074911733" sldId="1478"/>
            <ac:picMk id="3" creationId="{85A22E2D-0D39-F22E-A904-C7C076424E7D}"/>
          </ac:picMkLst>
        </pc:picChg>
      </pc:sldChg>
      <pc:sldChg chg="modNotesTx">
        <pc:chgData name="Duijf, Antoinette" userId="80426808-569e-4360-acb0-e5a6dc4b8ad2" providerId="ADAL" clId="{00582A34-8C2B-428E-B5DC-339D12EFD4B8}" dt="2026-04-07T08:05:36.864" v="66" actId="20577"/>
        <pc:sldMkLst>
          <pc:docMk/>
          <pc:sldMk cId="4210467006" sldId="1479"/>
        </pc:sldMkLst>
      </pc:sldChg>
      <pc:sldChg chg="modNotesTx">
        <pc:chgData name="Duijf, Antoinette" userId="80426808-569e-4360-acb0-e5a6dc4b8ad2" providerId="ADAL" clId="{00582A34-8C2B-428E-B5DC-339D12EFD4B8}" dt="2026-04-07T08:06:23.399" v="99" actId="20577"/>
        <pc:sldMkLst>
          <pc:docMk/>
          <pc:sldMk cId="1487044012" sldId="1480"/>
        </pc:sldMkLst>
      </pc:sldChg>
      <pc:sldChg chg="modNotesTx">
        <pc:chgData name="Duijf, Antoinette" userId="80426808-569e-4360-acb0-e5a6dc4b8ad2" providerId="ADAL" clId="{00582A34-8C2B-428E-B5DC-339D12EFD4B8}" dt="2026-04-07T09:08:54.196" v="1046" actId="20577"/>
        <pc:sldMkLst>
          <pc:docMk/>
          <pc:sldMk cId="3779434736" sldId="1481"/>
        </pc:sldMkLst>
      </pc:sldChg>
      <pc:sldChg chg="modNotesTx">
        <pc:chgData name="Duijf, Antoinette" userId="80426808-569e-4360-acb0-e5a6dc4b8ad2" providerId="ADAL" clId="{00582A34-8C2B-428E-B5DC-339D12EFD4B8}" dt="2026-04-07T08:06:13.283" v="80" actId="6549"/>
        <pc:sldMkLst>
          <pc:docMk/>
          <pc:sldMk cId="1201727269" sldId="1482"/>
        </pc:sldMkLst>
      </pc:sldChg>
      <pc:sldChg chg="modNotesTx">
        <pc:chgData name="Duijf, Antoinette" userId="80426808-569e-4360-acb0-e5a6dc4b8ad2" providerId="ADAL" clId="{00582A34-8C2B-428E-B5DC-339D12EFD4B8}" dt="2026-04-07T09:08:17.504" v="1026" actId="20577"/>
        <pc:sldMkLst>
          <pc:docMk/>
          <pc:sldMk cId="2967928418" sldId="1511"/>
        </pc:sldMkLst>
      </pc:sldChg>
      <pc:sldChg chg="del">
        <pc:chgData name="Duijf, Antoinette" userId="80426808-569e-4360-acb0-e5a6dc4b8ad2" providerId="ADAL" clId="{00582A34-8C2B-428E-B5DC-339D12EFD4B8}" dt="2026-04-07T09:06:58.850" v="908" actId="47"/>
        <pc:sldMkLst>
          <pc:docMk/>
          <pc:sldMk cId="1594331871" sldId="1512"/>
        </pc:sldMkLst>
      </pc:sldChg>
      <pc:sldChg chg="addSp delSp modSp mod">
        <pc:chgData name="Duijf, Antoinette" userId="80426808-569e-4360-acb0-e5a6dc4b8ad2" providerId="ADAL" clId="{00582A34-8C2B-428E-B5DC-339D12EFD4B8}" dt="2026-04-07T08:52:46.194" v="797" actId="478"/>
        <pc:sldMkLst>
          <pc:docMk/>
          <pc:sldMk cId="3112181829" sldId="1515"/>
        </pc:sldMkLst>
        <pc:spChg chg="mod">
          <ac:chgData name="Duijf, Antoinette" userId="80426808-569e-4360-acb0-e5a6dc4b8ad2" providerId="ADAL" clId="{00582A34-8C2B-428E-B5DC-339D12EFD4B8}" dt="2026-04-07T08:50:26.724" v="744" actId="115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Duijf, Antoinette" userId="80426808-569e-4360-acb0-e5a6dc4b8ad2" providerId="ADAL" clId="{00582A34-8C2B-428E-B5DC-339D12EFD4B8}" dt="2026-04-07T08:40:42.181" v="629" actId="1076"/>
          <ac:spMkLst>
            <pc:docMk/>
            <pc:sldMk cId="3112181829" sldId="1515"/>
            <ac:spMk id="9" creationId="{F7311AC4-449C-F47E-F13E-6D57E3E10A88}"/>
          </ac:spMkLst>
        </pc:spChg>
        <pc:spChg chg="del">
          <ac:chgData name="Duijf, Antoinette" userId="80426808-569e-4360-acb0-e5a6dc4b8ad2" providerId="ADAL" clId="{00582A34-8C2B-428E-B5DC-339D12EFD4B8}" dt="2026-04-07T08:40:05.019" v="624" actId="478"/>
          <ac:spMkLst>
            <pc:docMk/>
            <pc:sldMk cId="3112181829" sldId="1515"/>
            <ac:spMk id="10" creationId="{DA9B7659-4DFA-91D7-FCF4-D3F192BA2C0D}"/>
          </ac:spMkLst>
        </pc:spChg>
        <pc:spChg chg="mod">
          <ac:chgData name="Duijf, Antoinette" userId="80426808-569e-4360-acb0-e5a6dc4b8ad2" providerId="ADAL" clId="{00582A34-8C2B-428E-B5DC-339D12EFD4B8}" dt="2026-04-07T08:41:22.976" v="661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4-07T08:40:42.181" v="629" actId="1076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4-07T08:40:42.181" v="629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4-07T08:40:42.181" v="629" actId="107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4-07T08:40:42.181" v="629" actId="107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4-07T08:41:18.524" v="660" actId="14100"/>
          <ac:spMkLst>
            <pc:docMk/>
            <pc:sldMk cId="3112181829" sldId="1515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4-07T08:52:46.194" v="797" actId="478"/>
          <ac:spMkLst>
            <pc:docMk/>
            <pc:sldMk cId="3112181829" sldId="1515"/>
            <ac:spMk id="24" creationId="{EBED109C-2C68-3A2A-F2AA-8692580FB66F}"/>
          </ac:spMkLst>
        </pc:spChg>
        <pc:picChg chg="add mod">
          <ac:chgData name="Duijf, Antoinette" userId="80426808-569e-4360-acb0-e5a6dc4b8ad2" providerId="ADAL" clId="{00582A34-8C2B-428E-B5DC-339D12EFD4B8}" dt="2026-04-07T08:40:42.181" v="629" actId="1076"/>
          <ac:picMkLst>
            <pc:docMk/>
            <pc:sldMk cId="3112181829" sldId="1515"/>
            <ac:picMk id="11" creationId="{E9E32134-F44E-872C-D916-F179E8E2F4E5}"/>
          </ac:picMkLst>
        </pc:picChg>
        <pc:picChg chg="add del mod">
          <ac:chgData name="Duijf, Antoinette" userId="80426808-569e-4360-acb0-e5a6dc4b8ad2" providerId="ADAL" clId="{00582A34-8C2B-428E-B5DC-339D12EFD4B8}" dt="2026-04-07T08:52:22.837" v="782" actId="478"/>
          <ac:picMkLst>
            <pc:docMk/>
            <pc:sldMk cId="3112181829" sldId="1515"/>
            <ac:picMk id="18" creationId="{05721174-C493-FD8A-0F58-12B05FC7ADD5}"/>
          </ac:picMkLst>
        </pc:picChg>
        <pc:cxnChg chg="mod">
          <ac:chgData name="Duijf, Antoinette" userId="80426808-569e-4360-acb0-e5a6dc4b8ad2" providerId="ADAL" clId="{00582A34-8C2B-428E-B5DC-339D12EFD4B8}" dt="2026-04-07T08:40:42.181" v="629" actId="1076"/>
          <ac:cxnSpMkLst>
            <pc:docMk/>
            <pc:sldMk cId="3112181829" sldId="1515"/>
            <ac:cxnSpMk id="22" creationId="{91DFD20E-A562-DE85-17F1-8C5D45CF6B9C}"/>
          </ac:cxnSpMkLst>
        </pc:cxnChg>
        <pc:cxnChg chg="mod">
          <ac:chgData name="Duijf, Antoinette" userId="80426808-569e-4360-acb0-e5a6dc4b8ad2" providerId="ADAL" clId="{00582A34-8C2B-428E-B5DC-339D12EFD4B8}" dt="2026-04-07T08:40:58.337" v="656" actId="1037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uijf, Antoinette" userId="80426808-569e-4360-acb0-e5a6dc4b8ad2" providerId="ADAL" clId="{00582A34-8C2B-428E-B5DC-339D12EFD4B8}" dt="2026-04-07T08:40:42.181" v="629" actId="1076"/>
          <ac:cxnSpMkLst>
            <pc:docMk/>
            <pc:sldMk cId="3112181829" sldId="1515"/>
            <ac:cxnSpMk id="27" creationId="{EC90AE0F-5DD8-2D25-C999-5E0CC65E11C5}"/>
          </ac:cxnSpMkLst>
        </pc:cxnChg>
        <pc:cxnChg chg="mod">
          <ac:chgData name="Duijf, Antoinette" userId="80426808-569e-4360-acb0-e5a6dc4b8ad2" providerId="ADAL" clId="{00582A34-8C2B-428E-B5DC-339D12EFD4B8}" dt="2026-04-07T08:40:42.181" v="629" actId="1076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addSp delSp modSp mod modNotesTx">
        <pc:chgData name="Duijf, Antoinette" userId="80426808-569e-4360-acb0-e5a6dc4b8ad2" providerId="ADAL" clId="{00582A34-8C2B-428E-B5DC-339D12EFD4B8}" dt="2026-04-07T09:07:19.513" v="955" actId="20577"/>
        <pc:sldMkLst>
          <pc:docMk/>
          <pc:sldMk cId="2946319108" sldId="1516"/>
        </pc:sldMkLst>
        <pc:spChg chg="mod">
          <ac:chgData name="Duijf, Antoinette" userId="80426808-569e-4360-acb0-e5a6dc4b8ad2" providerId="ADAL" clId="{00582A34-8C2B-428E-B5DC-339D12EFD4B8}" dt="2026-04-07T08:14:38.029" v="193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uijf, Antoinette" userId="80426808-569e-4360-acb0-e5a6dc4b8ad2" providerId="ADAL" clId="{00582A34-8C2B-428E-B5DC-339D12EFD4B8}" dt="2026-04-07T08:14:38.029" v="193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Duijf, Antoinette" userId="80426808-569e-4360-acb0-e5a6dc4b8ad2" providerId="ADAL" clId="{00582A34-8C2B-428E-B5DC-339D12EFD4B8}" dt="2026-04-07T08:14:38.029" v="193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Duijf, Antoinette" userId="80426808-569e-4360-acb0-e5a6dc4b8ad2" providerId="ADAL" clId="{00582A34-8C2B-428E-B5DC-339D12EFD4B8}" dt="2026-04-07T08:14:38.029" v="193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Duijf, Antoinette" userId="80426808-569e-4360-acb0-e5a6dc4b8ad2" providerId="ADAL" clId="{00582A34-8C2B-428E-B5DC-339D12EFD4B8}" dt="2026-04-07T08:12:15.206" v="177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4-07T08:11:35.025" v="166" actId="20577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4-07T08:15:09.211" v="201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4-07T08:15:13.795" v="202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4-07T08:12:15.206" v="177" actId="1076"/>
          <ac:spMkLst>
            <pc:docMk/>
            <pc:sldMk cId="2946319108" sldId="1516"/>
            <ac:spMk id="19" creationId="{40542B69-6D97-5F24-63E3-ABE36EA69A27}"/>
          </ac:spMkLst>
        </pc:spChg>
        <pc:spChg chg="add del">
          <ac:chgData name="Duijf, Antoinette" userId="80426808-569e-4360-acb0-e5a6dc4b8ad2" providerId="ADAL" clId="{00582A34-8C2B-428E-B5DC-339D12EFD4B8}" dt="2026-04-07T08:15:39.197" v="204" actId="11529"/>
          <ac:spMkLst>
            <pc:docMk/>
            <pc:sldMk cId="2946319108" sldId="1516"/>
            <ac:spMk id="32" creationId="{2C87AABA-49CB-4F14-FA76-9AB6E4106910}"/>
          </ac:spMkLst>
        </pc:spChg>
        <pc:picChg chg="add mod">
          <ac:chgData name="Duijf, Antoinette" userId="80426808-569e-4360-acb0-e5a6dc4b8ad2" providerId="ADAL" clId="{00582A34-8C2B-428E-B5DC-339D12EFD4B8}" dt="2026-04-07T08:14:48.146" v="196" actId="1076"/>
          <ac:picMkLst>
            <pc:docMk/>
            <pc:sldMk cId="2946319108" sldId="1516"/>
            <ac:picMk id="17" creationId="{CE891167-C992-615C-B5CE-02DB1EB5EEDB}"/>
          </ac:picMkLst>
        </pc:picChg>
        <pc:picChg chg="add mod">
          <ac:chgData name="Duijf, Antoinette" userId="80426808-569e-4360-acb0-e5a6dc4b8ad2" providerId="ADAL" clId="{00582A34-8C2B-428E-B5DC-339D12EFD4B8}" dt="2026-04-07T08:12:11.932" v="176" actId="1076"/>
          <ac:picMkLst>
            <pc:docMk/>
            <pc:sldMk cId="2946319108" sldId="1516"/>
            <ac:picMk id="22" creationId="{004FA7B8-09A0-77AA-B701-FCF615F8EAC4}"/>
          </ac:picMkLst>
        </pc:picChg>
        <pc:picChg chg="add mod">
          <ac:chgData name="Duijf, Antoinette" userId="80426808-569e-4360-acb0-e5a6dc4b8ad2" providerId="ADAL" clId="{00582A34-8C2B-428E-B5DC-339D12EFD4B8}" dt="2026-04-07T08:14:57.116" v="198" actId="1076"/>
          <ac:picMkLst>
            <pc:docMk/>
            <pc:sldMk cId="2946319108" sldId="1516"/>
            <ac:picMk id="25" creationId="{1BFC801D-24B8-EAE8-95F1-2817DD4BC8F1}"/>
          </ac:picMkLst>
        </pc:picChg>
        <pc:picChg chg="add mod">
          <ac:chgData name="Duijf, Antoinette" userId="80426808-569e-4360-acb0-e5a6dc4b8ad2" providerId="ADAL" clId="{00582A34-8C2B-428E-B5DC-339D12EFD4B8}" dt="2026-04-07T08:16:46.059" v="207" actId="1076"/>
          <ac:picMkLst>
            <pc:docMk/>
            <pc:sldMk cId="2946319108" sldId="1516"/>
            <ac:picMk id="34" creationId="{E58256BF-B855-295C-96DE-E9716E588506}"/>
          </ac:picMkLst>
        </pc:picChg>
        <pc:cxnChg chg="mod ord">
          <ac:chgData name="Duijf, Antoinette" userId="80426808-569e-4360-acb0-e5a6dc4b8ad2" providerId="ADAL" clId="{00582A34-8C2B-428E-B5DC-339D12EFD4B8}" dt="2026-04-07T08:12:15.206" v="177" actId="1076"/>
          <ac:cxnSpMkLst>
            <pc:docMk/>
            <pc:sldMk cId="2946319108" sldId="1516"/>
            <ac:cxnSpMk id="21" creationId="{B84B33EF-2A54-99B2-FEF8-27486B72F624}"/>
          </ac:cxnSpMkLst>
        </pc:cxnChg>
        <pc:cxnChg chg="mod ord">
          <ac:chgData name="Duijf, Antoinette" userId="80426808-569e-4360-acb0-e5a6dc4b8ad2" providerId="ADAL" clId="{00582A34-8C2B-428E-B5DC-339D12EFD4B8}" dt="2026-04-07T08:15:03.895" v="200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Duijf, Antoinette" userId="80426808-569e-4360-acb0-e5a6dc4b8ad2" providerId="ADAL" clId="{00582A34-8C2B-428E-B5DC-339D12EFD4B8}" dt="2026-04-07T09:06:59.697" v="909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00582A34-8C2B-428E-B5DC-339D12EFD4B8}" dt="2026-04-07T09:06:58.019" v="907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00582A34-8C2B-428E-B5DC-339D12EFD4B8}" dt="2026-04-07T09:07:02.619" v="912" actId="47"/>
        <pc:sldMkLst>
          <pc:docMk/>
          <pc:sldMk cId="1738896802" sldId="1519"/>
        </pc:sldMkLst>
      </pc:sldChg>
      <pc:sldChg chg="addSp delSp modSp mod modNotesTx">
        <pc:chgData name="Duijf, Antoinette" userId="80426808-569e-4360-acb0-e5a6dc4b8ad2" providerId="ADAL" clId="{00582A34-8C2B-428E-B5DC-339D12EFD4B8}" dt="2026-04-07T09:07:34.563" v="963" actId="20577"/>
        <pc:sldMkLst>
          <pc:docMk/>
          <pc:sldMk cId="1530054038" sldId="1520"/>
        </pc:sldMkLst>
        <pc:spChg chg="mod">
          <ac:chgData name="Duijf, Antoinette" userId="80426808-569e-4360-acb0-e5a6dc4b8ad2" providerId="ADAL" clId="{00582A34-8C2B-428E-B5DC-339D12EFD4B8}" dt="2026-04-07T08:38:18.632" v="620" actId="20577"/>
          <ac:spMkLst>
            <pc:docMk/>
            <pc:sldMk cId="1530054038" sldId="1520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4-07T08:36:01.698" v="524" actId="115"/>
          <ac:spMkLst>
            <pc:docMk/>
            <pc:sldMk cId="1530054038" sldId="1520"/>
            <ac:spMk id="36" creationId="{D8EF981A-9BA7-0EB1-9B70-F7FBF2F7DF1C}"/>
          </ac:spMkLst>
        </pc:spChg>
        <pc:picChg chg="add del mod">
          <ac:chgData name="Duijf, Antoinette" userId="80426808-569e-4360-acb0-e5a6dc4b8ad2" providerId="ADAL" clId="{00582A34-8C2B-428E-B5DC-339D12EFD4B8}" dt="2026-04-07T08:36:56.108" v="579" actId="478"/>
          <ac:picMkLst>
            <pc:docMk/>
            <pc:sldMk cId="1530054038" sldId="1520"/>
            <ac:picMk id="2" creationId="{E8EE9305-26E9-F02D-318B-9D7A7893657B}"/>
          </ac:picMkLst>
        </pc:picChg>
        <pc:picChg chg="add mod">
          <ac:chgData name="Duijf, Antoinette" userId="80426808-569e-4360-acb0-e5a6dc4b8ad2" providerId="ADAL" clId="{00582A34-8C2B-428E-B5DC-339D12EFD4B8}" dt="2026-04-07T08:35:42.186" v="478" actId="1076"/>
          <ac:picMkLst>
            <pc:docMk/>
            <pc:sldMk cId="1530054038" sldId="1520"/>
            <ac:picMk id="9" creationId="{4AD1CD3A-788D-BAB7-15F2-3649B731830A}"/>
          </ac:picMkLst>
        </pc:picChg>
        <pc:picChg chg="add mod modCrop">
          <ac:chgData name="Duijf, Antoinette" userId="80426808-569e-4360-acb0-e5a6dc4b8ad2" providerId="ADAL" clId="{00582A34-8C2B-428E-B5DC-339D12EFD4B8}" dt="2026-04-07T08:38:36.330" v="622" actId="14100"/>
          <ac:picMkLst>
            <pc:docMk/>
            <pc:sldMk cId="1530054038" sldId="1520"/>
            <ac:picMk id="18" creationId="{FFC55A1A-B6ED-6143-3664-7E21C175540E}"/>
          </ac:picMkLst>
        </pc:picChg>
        <pc:picChg chg="add mod">
          <ac:chgData name="Duijf, Antoinette" userId="80426808-569e-4360-acb0-e5a6dc4b8ad2" providerId="ADAL" clId="{00582A34-8C2B-428E-B5DC-339D12EFD4B8}" dt="2026-04-07T08:38:36.330" v="622" actId="14100"/>
          <ac:picMkLst>
            <pc:docMk/>
            <pc:sldMk cId="1530054038" sldId="1520"/>
            <ac:picMk id="19" creationId="{EEBB90CD-9CCA-2138-146D-7BBCEDD436A9}"/>
          </ac:picMkLst>
        </pc:picChg>
      </pc:sldChg>
      <pc:sldChg chg="del">
        <pc:chgData name="Duijf, Antoinette" userId="80426808-569e-4360-acb0-e5a6dc4b8ad2" providerId="ADAL" clId="{00582A34-8C2B-428E-B5DC-339D12EFD4B8}" dt="2026-04-07T09:07:00.627" v="910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00582A34-8C2B-428E-B5DC-339D12EFD4B8}" dt="2026-04-07T09:07:01.822" v="911" actId="47"/>
        <pc:sldMkLst>
          <pc:docMk/>
          <pc:sldMk cId="2371299458" sldId="1529"/>
        </pc:sldMkLst>
      </pc:sldChg>
      <pc:sldChg chg="del">
        <pc:chgData name="Duijf, Antoinette" userId="80426808-569e-4360-acb0-e5a6dc4b8ad2" providerId="ADAL" clId="{00582A34-8C2B-428E-B5DC-339D12EFD4B8}" dt="2026-04-07T09:05:56.574" v="906" actId="47"/>
        <pc:sldMkLst>
          <pc:docMk/>
          <pc:sldMk cId="3680143725" sldId="1530"/>
        </pc:sldMkLst>
      </pc:sldChg>
      <pc:sldChg chg="addSp modSp mod modNotesTx">
        <pc:chgData name="Duijf, Antoinette" userId="80426808-569e-4360-acb0-e5a6dc4b8ad2" providerId="ADAL" clId="{00582A34-8C2B-428E-B5DC-339D12EFD4B8}" dt="2026-04-07T08:23:18.256" v="448" actId="115"/>
        <pc:sldMkLst>
          <pc:docMk/>
          <pc:sldMk cId="1267943489" sldId="1532"/>
        </pc:sldMkLst>
        <pc:spChg chg="mod">
          <ac:chgData name="Duijf, Antoinette" userId="80426808-569e-4360-acb0-e5a6dc4b8ad2" providerId="ADAL" clId="{00582A34-8C2B-428E-B5DC-339D12EFD4B8}" dt="2026-04-07T08:18:11.406" v="274" actId="115"/>
          <ac:spMkLst>
            <pc:docMk/>
            <pc:sldMk cId="1267943489" sldId="1532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4-07T08:23:18.256" v="448" actId="115"/>
          <ac:spMkLst>
            <pc:docMk/>
            <pc:sldMk cId="1267943489" sldId="1532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4-07T08:17:38.782" v="212" actId="1076"/>
          <ac:picMkLst>
            <pc:docMk/>
            <pc:sldMk cId="1267943489" sldId="1532"/>
            <ac:picMk id="2" creationId="{9A0F140E-A7BE-686F-CB6A-6F95A6B7B6C0}"/>
          </ac:picMkLst>
        </pc:picChg>
        <pc:picChg chg="add mod">
          <ac:chgData name="Duijf, Antoinette" userId="80426808-569e-4360-acb0-e5a6dc4b8ad2" providerId="ADAL" clId="{00582A34-8C2B-428E-B5DC-339D12EFD4B8}" dt="2026-04-07T08:23:16.540" v="447" actId="1076"/>
          <ac:picMkLst>
            <pc:docMk/>
            <pc:sldMk cId="1267943489" sldId="1532"/>
            <ac:picMk id="9" creationId="{99E402E0-52E7-6E0B-028F-A47A66B77FAA}"/>
          </ac:picMkLst>
        </pc:picChg>
      </pc:sldChg>
      <pc:sldChg chg="modNotesTx">
        <pc:chgData name="Duijf, Antoinette" userId="80426808-569e-4360-acb0-e5a6dc4b8ad2" providerId="ADAL" clId="{00582A34-8C2B-428E-B5DC-339D12EFD4B8}" dt="2026-04-07T09:07:55.089" v="974" actId="20577"/>
        <pc:sldMkLst>
          <pc:docMk/>
          <pc:sldMk cId="3719645872" sldId="1534"/>
        </pc:sldMkLst>
      </pc:sldChg>
      <pc:sldChg chg="modNotesTx">
        <pc:chgData name="Duijf, Antoinette" userId="80426808-569e-4360-acb0-e5a6dc4b8ad2" providerId="ADAL" clId="{00582A34-8C2B-428E-B5DC-339D12EFD4B8}" dt="2026-04-07T09:08:07.227" v="1000" actId="20577"/>
        <pc:sldMkLst>
          <pc:docMk/>
          <pc:sldMk cId="1552260097" sldId="1535"/>
        </pc:sldMkLst>
      </pc:sldChg>
      <pc:sldChg chg="modNotesTx">
        <pc:chgData name="Duijf, Antoinette" userId="80426808-569e-4360-acb0-e5a6dc4b8ad2" providerId="ADAL" clId="{00582A34-8C2B-428E-B5DC-339D12EFD4B8}" dt="2026-04-07T09:07:11.542" v="949" actId="20577"/>
        <pc:sldMkLst>
          <pc:docMk/>
          <pc:sldMk cId="2444532498" sldId="1536"/>
        </pc:sldMkLst>
      </pc:sldChg>
      <pc:sldChg chg="addSp delSp modSp mod modNotesTx">
        <pc:chgData name="Duijf, Antoinette" userId="80426808-569e-4360-acb0-e5a6dc4b8ad2" providerId="ADAL" clId="{00582A34-8C2B-428E-B5DC-339D12EFD4B8}" dt="2026-04-07T09:07:43.107" v="971" actId="20577"/>
        <pc:sldMkLst>
          <pc:docMk/>
          <pc:sldMk cId="246719672" sldId="1538"/>
        </pc:sldMkLst>
        <pc:spChg chg="del">
          <ac:chgData name="Duijf, Antoinette" userId="80426808-569e-4360-acb0-e5a6dc4b8ad2" providerId="ADAL" clId="{00582A34-8C2B-428E-B5DC-339D12EFD4B8}" dt="2026-04-07T08:55:36.369" v="806" actId="478"/>
          <ac:spMkLst>
            <pc:docMk/>
            <pc:sldMk cId="246719672" sldId="1538"/>
            <ac:spMk id="8" creationId="{50E941EF-0460-BA3C-128D-30934387BEAB}"/>
          </ac:spMkLst>
        </pc:spChg>
        <pc:spChg chg="add mod">
          <ac:chgData name="Duijf, Antoinette" userId="80426808-569e-4360-acb0-e5a6dc4b8ad2" providerId="ADAL" clId="{00582A34-8C2B-428E-B5DC-339D12EFD4B8}" dt="2026-04-07T09:03:27.977" v="904" actId="20577"/>
          <ac:spMkLst>
            <pc:docMk/>
            <pc:sldMk cId="246719672" sldId="1538"/>
            <ac:spMk id="19" creationId="{74E34ED1-529C-EBEE-B9A4-78AB0B92FB04}"/>
          </ac:spMkLst>
        </pc:spChg>
        <pc:spChg chg="mod">
          <ac:chgData name="Duijf, Antoinette" userId="80426808-569e-4360-acb0-e5a6dc4b8ad2" providerId="ADAL" clId="{00582A34-8C2B-428E-B5DC-339D12EFD4B8}" dt="2026-04-07T09:02:26.474" v="877" actId="1076"/>
          <ac:spMkLst>
            <pc:docMk/>
            <pc:sldMk cId="246719672" sldId="1538"/>
            <ac:spMk id="34" creationId="{152372B3-00F5-781C-183E-6F2DDF35091D}"/>
          </ac:spMkLst>
        </pc:spChg>
        <pc:spChg chg="mod">
          <ac:chgData name="Duijf, Antoinette" userId="80426808-569e-4360-acb0-e5a6dc4b8ad2" providerId="ADAL" clId="{00582A34-8C2B-428E-B5DC-339D12EFD4B8}" dt="2026-04-07T08:54:48.367" v="800" actId="20577"/>
          <ac:spMkLst>
            <pc:docMk/>
            <pc:sldMk cId="246719672" sldId="1538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4-07T09:02:13.056" v="876" actId="6549"/>
          <ac:spMkLst>
            <pc:docMk/>
            <pc:sldMk cId="246719672" sldId="1538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4-07T09:02:01.181" v="863" actId="1076"/>
          <ac:picMkLst>
            <pc:docMk/>
            <pc:sldMk cId="246719672" sldId="1538"/>
            <ac:picMk id="18" creationId="{9C812ADA-1DB9-4D39-DEBA-C43B8135D76E}"/>
          </ac:picMkLst>
        </pc:picChg>
      </pc:sldChg>
      <pc:sldChg chg="modNotesTx">
        <pc:chgData name="Duijf, Antoinette" userId="80426808-569e-4360-acb0-e5a6dc4b8ad2" providerId="ADAL" clId="{00582A34-8C2B-428E-B5DC-339D12EFD4B8}" dt="2026-04-07T09:08:46.774" v="1044" actId="20577"/>
        <pc:sldMkLst>
          <pc:docMk/>
          <pc:sldMk cId="3688137189" sldId="1539"/>
        </pc:sldMkLst>
      </pc:sldChg>
      <pc:sldChg chg="new del">
        <pc:chgData name="Duijf, Antoinette" userId="80426808-569e-4360-acb0-e5a6dc4b8ad2" providerId="ADAL" clId="{00582A34-8C2B-428E-B5DC-339D12EFD4B8}" dt="2026-04-07T08:51:49.753" v="748" actId="680"/>
        <pc:sldMkLst>
          <pc:docMk/>
          <pc:sldMk cId="3455445281" sldId="1540"/>
        </pc:sldMkLst>
      </pc:sldChg>
    </pc:docChg>
  </pc:docChgLst>
  <pc:docChgLst>
    <pc:chgData name="Vrielink, Francis" userId="3d258d00-cfd8-41c5-9f04-1a5a39faef2f" providerId="ADAL" clId="{784CAE17-9E94-4E1D-8544-576D3649074E}"/>
    <pc:docChg chg="undo custSel addSld modSld modSection">
      <pc:chgData name="Vrielink, Francis" userId="3d258d00-cfd8-41c5-9f04-1a5a39faef2f" providerId="ADAL" clId="{784CAE17-9E94-4E1D-8544-576D3649074E}" dt="2026-04-06T20:19:31.277" v="3071" actId="20577"/>
      <pc:docMkLst>
        <pc:docMk/>
      </pc:docMkLst>
      <pc:sldChg chg="modSp mod">
        <pc:chgData name="Vrielink, Francis" userId="3d258d00-cfd8-41c5-9f04-1a5a39faef2f" providerId="ADAL" clId="{784CAE17-9E94-4E1D-8544-576D3649074E}" dt="2026-04-03T19:15:21.658" v="10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784CAE17-9E94-4E1D-8544-576D3649074E}" dt="2026-04-03T19:15:21.658" v="10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784CAE17-9E94-4E1D-8544-576D3649074E}" dt="2026-04-06T12:02:29.466" v="2539" actId="20577"/>
        <pc:sldMkLst>
          <pc:docMk/>
          <pc:sldMk cId="1671649065" sldId="934"/>
        </pc:sldMkLst>
        <pc:spChg chg="add mod">
          <ac:chgData name="Vrielink, Francis" userId="3d258d00-cfd8-41c5-9f04-1a5a39faef2f" providerId="ADAL" clId="{784CAE17-9E94-4E1D-8544-576D3649074E}" dt="2026-04-06T12:02:29.466" v="2539" actId="20577"/>
          <ac:spMkLst>
            <pc:docMk/>
            <pc:sldMk cId="1671649065" sldId="934"/>
            <ac:spMk id="3" creationId="{BDBCF559-49BE-38D6-BE26-FABE1786D0C5}"/>
          </ac:spMkLst>
        </pc:spChg>
      </pc:sldChg>
      <pc:sldChg chg="addSp delSp modSp mod modNotesTx">
        <pc:chgData name="Vrielink, Francis" userId="3d258d00-cfd8-41c5-9f04-1a5a39faef2f" providerId="ADAL" clId="{784CAE17-9E94-4E1D-8544-576D3649074E}" dt="2026-04-06T20:19:31.277" v="3071" actId="20577"/>
        <pc:sldMkLst>
          <pc:docMk/>
          <pc:sldMk cId="2189114603" sldId="1437"/>
        </pc:sldMkLst>
        <pc:spChg chg="add mod">
          <ac:chgData name="Vrielink, Francis" userId="3d258d00-cfd8-41c5-9f04-1a5a39faef2f" providerId="ADAL" clId="{784CAE17-9E94-4E1D-8544-576D3649074E}" dt="2026-04-06T20:19:31.277" v="3071" actId="20577"/>
          <ac:spMkLst>
            <pc:docMk/>
            <pc:sldMk cId="2189114603" sldId="1437"/>
            <ac:spMk id="2" creationId="{2DC4F764-1665-0662-2651-F6D8508EC029}"/>
          </ac:spMkLst>
        </pc:spChg>
        <pc:spChg chg="add del mod">
          <ac:chgData name="Vrielink, Francis" userId="3d258d00-cfd8-41c5-9f04-1a5a39faef2f" providerId="ADAL" clId="{784CAE17-9E94-4E1D-8544-576D3649074E}" dt="2026-04-06T17:52:52.326" v="2541" actId="478"/>
          <ac:spMkLst>
            <pc:docMk/>
            <pc:sldMk cId="2189114603" sldId="1437"/>
            <ac:spMk id="2" creationId="{5342DD3A-D2F1-BE63-99C2-C3F3061104CE}"/>
          </ac:spMkLst>
        </pc:spChg>
      </pc:sldChg>
      <pc:sldChg chg="modSp mod">
        <pc:chgData name="Vrielink, Francis" userId="3d258d00-cfd8-41c5-9f04-1a5a39faef2f" providerId="ADAL" clId="{784CAE17-9E94-4E1D-8544-576D3649074E}" dt="2026-04-03T19:19:43.052" v="649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784CAE17-9E94-4E1D-8544-576D3649074E}" dt="2026-04-03T19:19:43.052" v="649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19:53.007" v="671" actId="20577"/>
        <pc:sldMkLst>
          <pc:docMk/>
          <pc:sldMk cId="4207872812" sldId="1475"/>
        </pc:sldMkLst>
      </pc:sldChg>
      <pc:sldChg chg="modSp mod">
        <pc:chgData name="Vrielink, Francis" userId="3d258d00-cfd8-41c5-9f04-1a5a39faef2f" providerId="ADAL" clId="{784CAE17-9E94-4E1D-8544-576D3649074E}" dt="2026-04-03T19:19:59.868" v="678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784CAE17-9E94-4E1D-8544-576D3649074E}" dt="2026-04-03T19:19:59.868" v="678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0:11.896" v="701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784CAE17-9E94-4E1D-8544-576D3649074E}" dt="2026-04-03T19:20:11.896" v="701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0:21.307" v="714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784CAE17-9E94-4E1D-8544-576D3649074E}" dt="2026-04-03T19:20:21.307" v="714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0:32.391" v="733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784CAE17-9E94-4E1D-8544-576D3649074E}" dt="2026-04-03T19:20:32.391" v="733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0:39.936" v="739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784CAE17-9E94-4E1D-8544-576D3649074E}" dt="2026-04-03T19:20:39.936" v="739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0:46.707" v="748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784CAE17-9E94-4E1D-8544-576D3649074E}" dt="2026-04-03T19:20:46.707" v="748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0:57.246" v="766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784CAE17-9E94-4E1D-8544-576D3649074E}" dt="2026-04-03T19:20:57.246" v="766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3T19:21:04.925" v="774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784CAE17-9E94-4E1D-8544-576D3649074E}" dt="2026-04-03T19:21:04.925" v="774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784CAE17-9E94-4E1D-8544-576D3649074E}" dt="2026-04-06T11:33:37.456" v="884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784CAE17-9E94-4E1D-8544-576D3649074E}" dt="2026-04-06T11:32:49.978" v="800" actId="948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33:10.667" v="822" actId="948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33:37.456" v="884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33:18.484" v="844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addSp delSp modSp mod">
        <pc:chgData name="Vrielink, Francis" userId="3d258d00-cfd8-41c5-9f04-1a5a39faef2f" providerId="ADAL" clId="{784CAE17-9E94-4E1D-8544-576D3649074E}" dt="2026-04-06T12:01:37.856" v="2415" actId="20577"/>
        <pc:sldMkLst>
          <pc:docMk/>
          <pc:sldMk cId="3112181829" sldId="1515"/>
        </pc:sldMkLst>
        <pc:spChg chg="add mod">
          <ac:chgData name="Vrielink, Francis" userId="3d258d00-cfd8-41c5-9f04-1a5a39faef2f" providerId="ADAL" clId="{784CAE17-9E94-4E1D-8544-576D3649074E}" dt="2026-04-06T11:56:34.517" v="1917" actId="208"/>
          <ac:spMkLst>
            <pc:docMk/>
            <pc:sldMk cId="3112181829" sldId="1515"/>
            <ac:spMk id="9" creationId="{F7311AC4-449C-F47E-F13E-6D57E3E10A88}"/>
          </ac:spMkLst>
        </pc:spChg>
        <pc:spChg chg="add mod">
          <ac:chgData name="Vrielink, Francis" userId="3d258d00-cfd8-41c5-9f04-1a5a39faef2f" providerId="ADAL" clId="{784CAE17-9E94-4E1D-8544-576D3649074E}" dt="2026-04-06T12:01:37.856" v="2415" actId="20577"/>
          <ac:spMkLst>
            <pc:docMk/>
            <pc:sldMk cId="3112181829" sldId="1515"/>
            <ac:spMk id="10" creationId="{DA9B7659-4DFA-91D7-FCF4-D3F192BA2C0D}"/>
          </ac:spMkLst>
        </pc:spChg>
        <pc:spChg chg="mod">
          <ac:chgData name="Vrielink, Francis" userId="3d258d00-cfd8-41c5-9f04-1a5a39faef2f" providerId="ADAL" clId="{784CAE17-9E94-4E1D-8544-576D3649074E}" dt="2026-04-06T11:55:45.282" v="1906" actId="1076"/>
          <ac:spMkLst>
            <pc:docMk/>
            <pc:sldMk cId="3112181829" sldId="1515"/>
            <ac:spMk id="12" creationId="{E2476A93-B8D4-4E44-87FD-AFF601B2337C}"/>
          </ac:spMkLst>
        </pc:spChg>
        <pc:spChg chg="del">
          <ac:chgData name="Vrielink, Francis" userId="3d258d00-cfd8-41c5-9f04-1a5a39faef2f" providerId="ADAL" clId="{784CAE17-9E94-4E1D-8544-576D3649074E}" dt="2026-04-06T11:55:51.480" v="1908" actId="478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4CAE17-9E94-4E1D-8544-576D3649074E}" dt="2026-04-06T11:53:58.960" v="1873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4CAE17-9E94-4E1D-8544-576D3649074E}" dt="2026-04-06T11:54:50.642" v="1881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784CAE17-9E94-4E1D-8544-576D3649074E}" dt="2026-04-06T11:54:45.291" v="1880" actId="14100"/>
          <ac:spMkLst>
            <pc:docMk/>
            <pc:sldMk cId="3112181829" sldId="1515"/>
            <ac:spMk id="17" creationId="{AB86235B-CBC0-F9DB-29F4-F23367831B1B}"/>
          </ac:spMkLst>
        </pc:spChg>
        <pc:spChg chg="del">
          <ac:chgData name="Vrielink, Francis" userId="3d258d00-cfd8-41c5-9f04-1a5a39faef2f" providerId="ADAL" clId="{784CAE17-9E94-4E1D-8544-576D3649074E}" dt="2026-04-06T11:55:52.094" v="1909" actId="478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Vrielink, Francis" userId="3d258d00-cfd8-41c5-9f04-1a5a39faef2f" providerId="ADAL" clId="{784CAE17-9E94-4E1D-8544-576D3649074E}" dt="2026-04-06T11:55:48.250" v="1907" actId="14100"/>
          <ac:spMkLst>
            <pc:docMk/>
            <pc:sldMk cId="3112181829" sldId="1515"/>
            <ac:spMk id="19" creationId="{40542B69-6D97-5F24-63E3-ABE36EA69A27}"/>
          </ac:spMkLst>
        </pc:spChg>
        <pc:cxnChg chg="mod">
          <ac:chgData name="Vrielink, Francis" userId="3d258d00-cfd8-41c5-9f04-1a5a39faef2f" providerId="ADAL" clId="{784CAE17-9E94-4E1D-8544-576D3649074E}" dt="2026-04-06T11:55:59.016" v="1910" actId="1076"/>
          <ac:cxnSpMkLst>
            <pc:docMk/>
            <pc:sldMk cId="3112181829" sldId="1515"/>
            <ac:cxnSpMk id="27" creationId="{EC90AE0F-5DD8-2D25-C999-5E0CC65E11C5}"/>
          </ac:cxnSpMkLst>
        </pc:cxnChg>
      </pc:sldChg>
      <pc:sldChg chg="addSp delSp modSp mod">
        <pc:chgData name="Vrielink, Francis" userId="3d258d00-cfd8-41c5-9f04-1a5a39faef2f" providerId="ADAL" clId="{784CAE17-9E94-4E1D-8544-576D3649074E}" dt="2026-04-06T11:53:05.296" v="1858" actId="20577"/>
        <pc:sldMkLst>
          <pc:docMk/>
          <pc:sldMk cId="2946319108" sldId="1516"/>
        </pc:sldMkLst>
        <pc:spChg chg="mod">
          <ac:chgData name="Vrielink, Francis" userId="3d258d00-cfd8-41c5-9f04-1a5a39faef2f" providerId="ADAL" clId="{784CAE17-9E94-4E1D-8544-576D3649074E}" dt="2026-04-06T11:51:41.231" v="1752" actId="14100"/>
          <ac:spMkLst>
            <pc:docMk/>
            <pc:sldMk cId="2946319108" sldId="1516"/>
            <ac:spMk id="4" creationId="{D753C383-62C8-E733-4553-E085527A1FCA}"/>
          </ac:spMkLst>
        </pc:spChg>
        <pc:spChg chg="add del mod">
          <ac:chgData name="Vrielink, Francis" userId="3d258d00-cfd8-41c5-9f04-1a5a39faef2f" providerId="ADAL" clId="{784CAE17-9E94-4E1D-8544-576D3649074E}" dt="2026-04-06T11:51:38.510" v="1751" actId="14100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784CAE17-9E94-4E1D-8544-576D3649074E}" dt="2026-04-06T11:52:53.069" v="1839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784CAE17-9E94-4E1D-8544-576D3649074E}" dt="2026-04-06T11:52:02.660" v="1795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784CAE17-9E94-4E1D-8544-576D3649074E}" dt="2026-04-06T11:52:42.531" v="1837" actId="20577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784CAE17-9E94-4E1D-8544-576D3649074E}" dt="2026-04-06T11:52:29.968" v="1824" actId="20577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4CAE17-9E94-4E1D-8544-576D3649074E}" dt="2026-04-06T11:52:48.076" v="1838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784CAE17-9E94-4E1D-8544-576D3649074E}" dt="2026-04-06T11:53:05.296" v="1858" actId="20577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4CAE17-9E94-4E1D-8544-576D3649074E}" dt="2026-04-06T11:52:22.235" v="1811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784CAE17-9E94-4E1D-8544-576D3649074E}" dt="2026-04-06T11:52:35.363" v="1825" actId="14100"/>
          <ac:spMkLst>
            <pc:docMk/>
            <pc:sldMk cId="2946319108" sldId="1516"/>
            <ac:spMk id="19" creationId="{40542B69-6D97-5F24-63E3-ABE36EA69A27}"/>
          </ac:spMkLst>
        </pc:spChg>
        <pc:cxnChg chg="mod">
          <ac:chgData name="Vrielink, Francis" userId="3d258d00-cfd8-41c5-9f04-1a5a39faef2f" providerId="ADAL" clId="{784CAE17-9E94-4E1D-8544-576D3649074E}" dt="2026-04-06T11:52:53.069" v="1839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addSp delSp modSp add mod">
        <pc:chgData name="Vrielink, Francis" userId="3d258d00-cfd8-41c5-9f04-1a5a39faef2f" providerId="ADAL" clId="{784CAE17-9E94-4E1D-8544-576D3649074E}" dt="2026-04-06T11:44:27.191" v="1455" actId="1076"/>
        <pc:sldMkLst>
          <pc:docMk/>
          <pc:sldMk cId="3680143725" sldId="1530"/>
        </pc:sldMkLst>
        <pc:spChg chg="add del mod">
          <ac:chgData name="Vrielink, Francis" userId="3d258d00-cfd8-41c5-9f04-1a5a39faef2f" providerId="ADAL" clId="{784CAE17-9E94-4E1D-8544-576D3649074E}" dt="2026-04-06T11:43:59.726" v="1418" actId="478"/>
          <ac:spMkLst>
            <pc:docMk/>
            <pc:sldMk cId="3680143725" sldId="1530"/>
            <ac:spMk id="2" creationId="{F029D322-713E-357B-458B-D22F1E85FFF0}"/>
          </ac:spMkLst>
        </pc:spChg>
        <pc:spChg chg="add mod">
          <ac:chgData name="Vrielink, Francis" userId="3d258d00-cfd8-41c5-9f04-1a5a39faef2f" providerId="ADAL" clId="{784CAE17-9E94-4E1D-8544-576D3649074E}" dt="2026-04-06T11:44:27.191" v="1455" actId="1076"/>
          <ac:spMkLst>
            <pc:docMk/>
            <pc:sldMk cId="3680143725" sldId="1530"/>
            <ac:spMk id="8" creationId="{6A7E66F1-8EE6-2393-213F-42D9781CE042}"/>
          </ac:spMkLst>
        </pc:spChg>
        <pc:spChg chg="mod">
          <ac:chgData name="Vrielink, Francis" userId="3d258d00-cfd8-41c5-9f04-1a5a39faef2f" providerId="ADAL" clId="{784CAE17-9E94-4E1D-8544-576D3649074E}" dt="2026-04-06T11:41:30.398" v="1318" actId="948"/>
          <ac:spMkLst>
            <pc:docMk/>
            <pc:sldMk cId="3680143725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43:20.156" v="1366" actId="1076"/>
          <ac:spMkLst>
            <pc:docMk/>
            <pc:sldMk cId="3680143725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41:45.219" v="1339" actId="20577"/>
          <ac:spMkLst>
            <pc:docMk/>
            <pc:sldMk cId="3680143725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43:45.852" v="1414" actId="20577"/>
          <ac:spMkLst>
            <pc:docMk/>
            <pc:sldMk cId="3680143725" sldId="1530"/>
            <ac:spMk id="36" creationId="{D8EF981A-9BA7-0EB1-9B70-F7FBF2F7DF1C}"/>
          </ac:spMkLst>
        </pc:spChg>
      </pc:sldChg>
      <pc:sldChg chg="addSp modSp add mod">
        <pc:chgData name="Vrielink, Francis" userId="3d258d00-cfd8-41c5-9f04-1a5a39faef2f" providerId="ADAL" clId="{784CAE17-9E94-4E1D-8544-576D3649074E}" dt="2026-04-06T12:00:40.524" v="2309" actId="20577"/>
        <pc:sldMkLst>
          <pc:docMk/>
          <pc:sldMk cId="795415929" sldId="1531"/>
        </pc:sldMkLst>
        <pc:spChg chg="add mod">
          <ac:chgData name="Vrielink, Francis" userId="3d258d00-cfd8-41c5-9f04-1a5a39faef2f" providerId="ADAL" clId="{784CAE17-9E94-4E1D-8544-576D3649074E}" dt="2026-04-06T12:00:40.524" v="2309" actId="20577"/>
          <ac:spMkLst>
            <pc:docMk/>
            <pc:sldMk cId="795415929" sldId="1531"/>
            <ac:spMk id="2" creationId="{07934B9B-24F1-3191-9E72-BAC20822C7B8}"/>
          </ac:spMkLst>
        </pc:spChg>
        <pc:spChg chg="mod">
          <ac:chgData name="Vrielink, Francis" userId="3d258d00-cfd8-41c5-9f04-1a5a39faef2f" providerId="ADAL" clId="{784CAE17-9E94-4E1D-8544-576D3649074E}" dt="2026-04-06T11:34:45.744" v="960" actId="20577"/>
          <ac:spMkLst>
            <pc:docMk/>
            <pc:sldMk cId="795415929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36:37.126" v="1016" actId="1076"/>
          <ac:spMkLst>
            <pc:docMk/>
            <pc:sldMk cId="795415929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34:12.331" v="953" actId="20577"/>
          <ac:spMkLst>
            <pc:docMk/>
            <pc:sldMk cId="795415929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36:31.002" v="1015" actId="20577"/>
          <ac:spMkLst>
            <pc:docMk/>
            <pc:sldMk cId="795415929" sldId="1531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784CAE17-9E94-4E1D-8544-576D3649074E}" dt="2026-04-06T11:39:53.359" v="1294" actId="20577"/>
        <pc:sldMkLst>
          <pc:docMk/>
          <pc:sldMk cId="1267943489" sldId="1532"/>
        </pc:sldMkLst>
        <pc:spChg chg="mod">
          <ac:chgData name="Vrielink, Francis" userId="3d258d00-cfd8-41c5-9f04-1a5a39faef2f" providerId="ADAL" clId="{784CAE17-9E94-4E1D-8544-576D3649074E}" dt="2026-04-06T11:39:38.569" v="1254" actId="1076"/>
          <ac:spMkLst>
            <pc:docMk/>
            <pc:sldMk cId="1267943489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39:18.988" v="1227" actId="20577"/>
          <ac:spMkLst>
            <pc:docMk/>
            <pc:sldMk cId="1267943489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39:53.359" v="1294" actId="20577"/>
          <ac:spMkLst>
            <pc:docMk/>
            <pc:sldMk cId="1267943489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39:25.809" v="1252" actId="20577"/>
          <ac:spMkLst>
            <pc:docMk/>
            <pc:sldMk cId="1267943489" sldId="1532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784CAE17-9E94-4E1D-8544-576D3649074E}" dt="2026-04-06T11:37:33.024" v="1104" actId="20577"/>
        <pc:sldMkLst>
          <pc:docMk/>
          <pc:sldMk cId="1228359290" sldId="1533"/>
        </pc:sldMkLst>
        <pc:spChg chg="mod">
          <ac:chgData name="Vrielink, Francis" userId="3d258d00-cfd8-41c5-9f04-1a5a39faef2f" providerId="ADAL" clId="{784CAE17-9E94-4E1D-8544-576D3649074E}" dt="2026-04-06T11:36:55.047" v="1025" actId="20577"/>
          <ac:spMkLst>
            <pc:docMk/>
            <pc:sldMk cId="1228359290" sldId="1533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37:28.532" v="1093" actId="6549"/>
          <ac:spMkLst>
            <pc:docMk/>
            <pc:sldMk cId="1228359290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37:19.692" v="1086" actId="20577"/>
          <ac:spMkLst>
            <pc:docMk/>
            <pc:sldMk cId="1228359290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37:33.024" v="1104" actId="20577"/>
          <ac:spMkLst>
            <pc:docMk/>
            <pc:sldMk cId="1228359290" sldId="1533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784CAE17-9E94-4E1D-8544-576D3649074E}" dt="2026-04-06T11:39:00.901" v="1202" actId="20577"/>
        <pc:sldMkLst>
          <pc:docMk/>
          <pc:sldMk cId="3719645872" sldId="1534"/>
        </pc:sldMkLst>
        <pc:spChg chg="mod">
          <ac:chgData name="Vrielink, Francis" userId="3d258d00-cfd8-41c5-9f04-1a5a39faef2f" providerId="ADAL" clId="{784CAE17-9E94-4E1D-8544-576D3649074E}" dt="2026-04-06T11:38:27.270" v="1177" actId="20577"/>
          <ac:spMkLst>
            <pc:docMk/>
            <pc:sldMk cId="3719645872" sldId="1534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38:40.620" v="1194" actId="20577"/>
          <ac:spMkLst>
            <pc:docMk/>
            <pc:sldMk cId="3719645872" sldId="1534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38:34.221" v="1183" actId="20577"/>
          <ac:spMkLst>
            <pc:docMk/>
            <pc:sldMk cId="3719645872" sldId="1534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39:00.901" v="1202" actId="20577"/>
          <ac:spMkLst>
            <pc:docMk/>
            <pc:sldMk cId="3719645872" sldId="1534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784CAE17-9E94-4E1D-8544-576D3649074E}" dt="2026-04-06T11:38:17.186" v="1168" actId="20577"/>
        <pc:sldMkLst>
          <pc:docMk/>
          <pc:sldMk cId="1552260097" sldId="1535"/>
        </pc:sldMkLst>
        <pc:spChg chg="mod">
          <ac:chgData name="Vrielink, Francis" userId="3d258d00-cfd8-41c5-9f04-1a5a39faef2f" providerId="ADAL" clId="{784CAE17-9E94-4E1D-8544-576D3649074E}" dt="2026-04-06T11:37:47.053" v="1114" actId="20577"/>
          <ac:spMkLst>
            <pc:docMk/>
            <pc:sldMk cId="1552260097" sldId="1535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37:56.444" v="1124" actId="20577"/>
          <ac:spMkLst>
            <pc:docMk/>
            <pc:sldMk cId="1552260097" sldId="1535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38:17.186" v="1168" actId="20577"/>
          <ac:spMkLst>
            <pc:docMk/>
            <pc:sldMk cId="1552260097" sldId="1535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38:02.975" v="1140" actId="20577"/>
          <ac:spMkLst>
            <pc:docMk/>
            <pc:sldMk cId="1552260097" sldId="1535"/>
            <ac:spMk id="36" creationId="{D8EF981A-9BA7-0EB1-9B70-F7FBF2F7DF1C}"/>
          </ac:spMkLst>
        </pc:spChg>
      </pc:sldChg>
      <pc:sldChg chg="add">
        <pc:chgData name="Vrielink, Francis" userId="3d258d00-cfd8-41c5-9f04-1a5a39faef2f" providerId="ADAL" clId="{784CAE17-9E94-4E1D-8544-576D3649074E}" dt="2026-04-06T11:40:11.861" v="1295" actId="2890"/>
        <pc:sldMkLst>
          <pc:docMk/>
          <pc:sldMk cId="2444532498" sldId="1536"/>
        </pc:sldMkLst>
      </pc:sldChg>
      <pc:sldChg chg="modSp add mod">
        <pc:chgData name="Vrielink, Francis" userId="3d258d00-cfd8-41c5-9f04-1a5a39faef2f" providerId="ADAL" clId="{784CAE17-9E94-4E1D-8544-576D3649074E}" dt="2026-04-06T11:51:01.158" v="1720" actId="20577"/>
        <pc:sldMkLst>
          <pc:docMk/>
          <pc:sldMk cId="2161326743" sldId="1537"/>
        </pc:sldMkLst>
        <pc:spChg chg="mod">
          <ac:chgData name="Vrielink, Francis" userId="3d258d00-cfd8-41c5-9f04-1a5a39faef2f" providerId="ADAL" clId="{784CAE17-9E94-4E1D-8544-576D3649074E}" dt="2026-04-06T11:49:17.492" v="1648" actId="20577"/>
          <ac:spMkLst>
            <pc:docMk/>
            <pc:sldMk cId="2161326743" sldId="1537"/>
            <ac:spMk id="9" creationId="{B5FA4264-9F79-B20D-0826-CEC58E7B74B7}"/>
          </ac:spMkLst>
        </pc:spChg>
        <pc:spChg chg="mod">
          <ac:chgData name="Vrielink, Francis" userId="3d258d00-cfd8-41c5-9f04-1a5a39faef2f" providerId="ADAL" clId="{784CAE17-9E94-4E1D-8544-576D3649074E}" dt="2026-04-06T11:49:59.074" v="1656" actId="14100"/>
          <ac:spMkLst>
            <pc:docMk/>
            <pc:sldMk cId="2161326743" sldId="1537"/>
            <ac:spMk id="10" creationId="{B37FADB8-F5A5-F448-15A7-6A630939BCDC}"/>
          </ac:spMkLst>
        </pc:spChg>
        <pc:spChg chg="mod">
          <ac:chgData name="Vrielink, Francis" userId="3d258d00-cfd8-41c5-9f04-1a5a39faef2f" providerId="ADAL" clId="{784CAE17-9E94-4E1D-8544-576D3649074E}" dt="2026-04-06T11:49:56.392" v="1655" actId="14100"/>
          <ac:spMkLst>
            <pc:docMk/>
            <pc:sldMk cId="2161326743" sldId="1537"/>
            <ac:spMk id="11" creationId="{2D5226DB-4490-ECD5-880A-CDAB0447C263}"/>
          </ac:spMkLst>
        </pc:spChg>
        <pc:spChg chg="mod">
          <ac:chgData name="Vrielink, Francis" userId="3d258d00-cfd8-41c5-9f04-1a5a39faef2f" providerId="ADAL" clId="{784CAE17-9E94-4E1D-8544-576D3649074E}" dt="2026-04-06T11:50:48.425" v="1707" actId="14100"/>
          <ac:spMkLst>
            <pc:docMk/>
            <pc:sldMk cId="2161326743" sldId="1537"/>
            <ac:spMk id="12" creationId="{E2476A93-B8D4-4E44-87FD-AFF601B2337C}"/>
          </ac:spMkLst>
        </pc:spChg>
        <pc:spChg chg="mod">
          <ac:chgData name="Vrielink, Francis" userId="3d258d00-cfd8-41c5-9f04-1a5a39faef2f" providerId="ADAL" clId="{784CAE17-9E94-4E1D-8544-576D3649074E}" dt="2026-04-06T11:50:26.478" v="1687" actId="14100"/>
          <ac:spMkLst>
            <pc:docMk/>
            <pc:sldMk cId="2161326743" sldId="1537"/>
            <ac:spMk id="13" creationId="{4985FF45-EE56-11C3-E0CC-6BBB359031C0}"/>
          </ac:spMkLst>
        </pc:spChg>
        <pc:spChg chg="mod">
          <ac:chgData name="Vrielink, Francis" userId="3d258d00-cfd8-41c5-9f04-1a5a39faef2f" providerId="ADAL" clId="{784CAE17-9E94-4E1D-8544-576D3649074E}" dt="2026-04-06T11:51:01.158" v="1720" actId="20577"/>
          <ac:spMkLst>
            <pc:docMk/>
            <pc:sldMk cId="2161326743" sldId="1537"/>
            <ac:spMk id="15" creationId="{6EA1F8B7-D4BC-D8B0-E6FD-F33ECB45A1DD}"/>
          </ac:spMkLst>
        </pc:spChg>
        <pc:spChg chg="mod">
          <ac:chgData name="Vrielink, Francis" userId="3d258d00-cfd8-41c5-9f04-1a5a39faef2f" providerId="ADAL" clId="{784CAE17-9E94-4E1D-8544-576D3649074E}" dt="2026-04-06T11:50:14.134" v="1660" actId="14100"/>
          <ac:spMkLst>
            <pc:docMk/>
            <pc:sldMk cId="2161326743" sldId="1537"/>
            <ac:spMk id="18" creationId="{85D7DD60-F4AA-AD34-A265-146B167D02FE}"/>
          </ac:spMkLst>
        </pc:spChg>
        <pc:spChg chg="mod">
          <ac:chgData name="Vrielink, Francis" userId="3d258d00-cfd8-41c5-9f04-1a5a39faef2f" providerId="ADAL" clId="{784CAE17-9E94-4E1D-8544-576D3649074E}" dt="2026-04-06T11:50:51.050" v="1708" actId="14100"/>
          <ac:spMkLst>
            <pc:docMk/>
            <pc:sldMk cId="2161326743" sldId="1537"/>
            <ac:spMk id="19" creationId="{40542B69-6D97-5F24-63E3-ABE36EA69A27}"/>
          </ac:spMkLst>
        </pc:spChg>
        <pc:cxnChg chg="mod">
          <ac:chgData name="Vrielink, Francis" userId="3d258d00-cfd8-41c5-9f04-1a5a39faef2f" providerId="ADAL" clId="{784CAE17-9E94-4E1D-8544-576D3649074E}" dt="2026-04-06T11:49:59.074" v="1656" actId="14100"/>
          <ac:cxnSpMkLst>
            <pc:docMk/>
            <pc:sldMk cId="2161326743" sldId="1537"/>
            <ac:cxnSpMk id="29" creationId="{10445519-6BAB-CA4B-0B0C-EF80D4D34E4C}"/>
          </ac:cxnSpMkLst>
        </pc:cxnChg>
      </pc:sldChg>
      <pc:sldChg chg="addSp delSp modSp add mod">
        <pc:chgData name="Vrielink, Francis" userId="3d258d00-cfd8-41c5-9f04-1a5a39faef2f" providerId="ADAL" clId="{784CAE17-9E94-4E1D-8544-576D3649074E}" dt="2026-04-06T11:48:13.078" v="1577" actId="1076"/>
        <pc:sldMkLst>
          <pc:docMk/>
          <pc:sldMk cId="246719672" sldId="1538"/>
        </pc:sldMkLst>
        <pc:spChg chg="add del mod">
          <ac:chgData name="Vrielink, Francis" userId="3d258d00-cfd8-41c5-9f04-1a5a39faef2f" providerId="ADAL" clId="{784CAE17-9E94-4E1D-8544-576D3649074E}" dt="2026-04-06T11:48:11.641" v="1576"/>
          <ac:spMkLst>
            <pc:docMk/>
            <pc:sldMk cId="246719672" sldId="1538"/>
            <ac:spMk id="2" creationId="{D512A100-842D-E4F2-611A-6978C8810DE9}"/>
          </ac:spMkLst>
        </pc:spChg>
        <pc:spChg chg="add mod">
          <ac:chgData name="Vrielink, Francis" userId="3d258d00-cfd8-41c5-9f04-1a5a39faef2f" providerId="ADAL" clId="{784CAE17-9E94-4E1D-8544-576D3649074E}" dt="2026-04-06T11:48:13.078" v="1577" actId="1076"/>
          <ac:spMkLst>
            <pc:docMk/>
            <pc:sldMk cId="246719672" sldId="1538"/>
            <ac:spMk id="8" creationId="{50E941EF-0460-BA3C-128D-30934387BEAB}"/>
          </ac:spMkLst>
        </pc:spChg>
        <pc:spChg chg="mod">
          <ac:chgData name="Vrielink, Francis" userId="3d258d00-cfd8-41c5-9f04-1a5a39faef2f" providerId="ADAL" clId="{784CAE17-9E94-4E1D-8544-576D3649074E}" dt="2026-04-06T11:45:02.658" v="1464" actId="20577"/>
          <ac:spMkLst>
            <pc:docMk/>
            <pc:sldMk cId="246719672" sldId="1538"/>
            <ac:spMk id="33" creationId="{AC757F5E-B016-F947-4518-7C6B9CC7EE04}"/>
          </ac:spMkLst>
        </pc:spChg>
        <pc:spChg chg="mod">
          <ac:chgData name="Vrielink, Francis" userId="3d258d00-cfd8-41c5-9f04-1a5a39faef2f" providerId="ADAL" clId="{784CAE17-9E94-4E1D-8544-576D3649074E}" dt="2026-04-06T11:46:37.196" v="1508" actId="13926"/>
          <ac:spMkLst>
            <pc:docMk/>
            <pc:sldMk cId="246719672" sldId="1538"/>
            <ac:spMk id="34" creationId="{152372B3-00F5-781C-183E-6F2DDF35091D}"/>
          </ac:spMkLst>
        </pc:spChg>
        <pc:spChg chg="mod">
          <ac:chgData name="Vrielink, Francis" userId="3d258d00-cfd8-41c5-9f04-1a5a39faef2f" providerId="ADAL" clId="{784CAE17-9E94-4E1D-8544-576D3649074E}" dt="2026-04-06T11:45:16.071" v="1478" actId="20577"/>
          <ac:spMkLst>
            <pc:docMk/>
            <pc:sldMk cId="246719672" sldId="1538"/>
            <ac:spMk id="35" creationId="{37104C51-0232-62ED-4C6F-1447D06633EE}"/>
          </ac:spMkLst>
        </pc:spChg>
        <pc:spChg chg="mod">
          <ac:chgData name="Vrielink, Francis" userId="3d258d00-cfd8-41c5-9f04-1a5a39faef2f" providerId="ADAL" clId="{784CAE17-9E94-4E1D-8544-576D3649074E}" dt="2026-04-06T11:47:39.895" v="1522" actId="20577"/>
          <ac:spMkLst>
            <pc:docMk/>
            <pc:sldMk cId="246719672" sldId="1538"/>
            <ac:spMk id="36" creationId="{D8EF981A-9BA7-0EB1-9B70-F7FBF2F7DF1C}"/>
          </ac:spMkLst>
        </pc:spChg>
      </pc:sldChg>
    </pc:docChg>
  </pc:docChgLst>
  <pc:docChgLst>
    <pc:chgData name="Duijf, Antoinette" userId="S::an.duijf@kentalis.nl::80426808-569e-4360-acb0-e5a6dc4b8ad2" providerId="AD" clId="Web-{0D7EFD06-77AD-495D-8B76-F5F01AC5CEF8}"/>
    <pc:docChg chg="modSld">
      <pc:chgData name="Duijf, Antoinette" userId="S::an.duijf@kentalis.nl::80426808-569e-4360-acb0-e5a6dc4b8ad2" providerId="AD" clId="Web-{0D7EFD06-77AD-495D-8B76-F5F01AC5CEF8}" dt="2026-04-06T18:49:29.737" v="11" actId="20577"/>
      <pc:docMkLst>
        <pc:docMk/>
      </pc:docMkLst>
      <pc:sldChg chg="modSp">
        <pc:chgData name="Duijf, Antoinette" userId="S::an.duijf@kentalis.nl::80426808-569e-4360-acb0-e5a6dc4b8ad2" providerId="AD" clId="Web-{0D7EFD06-77AD-495D-8B76-F5F01AC5CEF8}" dt="2026-04-06T18:49:29.737" v="11" actId="20577"/>
        <pc:sldMkLst>
          <pc:docMk/>
          <pc:sldMk cId="323006580" sldId="548"/>
        </pc:sldMkLst>
        <pc:spChg chg="mod">
          <ac:chgData name="Duijf, Antoinette" userId="S::an.duijf@kentalis.nl::80426808-569e-4360-acb0-e5a6dc4b8ad2" providerId="AD" clId="Web-{0D7EFD06-77AD-495D-8B76-F5F01AC5CEF8}" dt="2026-04-06T18:49:29.737" v="11" actId="20577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3DF7FA98-E845-40FF-8CF2-872911E57890}"/>
    <pc:docChg chg="modSld">
      <pc:chgData name="Routledge, Mandy" userId="bacdedf5-8e30-494b-ad8b-f27fa30c4f8d" providerId="ADAL" clId="{3DF7FA98-E845-40FF-8CF2-872911E57890}" dt="2026-01-25T12:01:43.352" v="0"/>
      <pc:docMkLst>
        <pc:docMk/>
      </pc:docMkLst>
      <pc:sldChg chg="modSp">
        <pc:chgData name="Routledge, Mandy" userId="bacdedf5-8e30-494b-ad8b-f27fa30c4f8d" providerId="ADAL" clId="{3DF7FA98-E845-40FF-8CF2-872911E57890}" dt="2026-01-25T12:01:43.352" v="0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dupe zijn van: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akelige gevolgen van iets ondervinden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welzijn: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geluk, de voorspoed, de toestand waarin het goed gaat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mentaal: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geestelijk, wat te maken heeft met denken en voelen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correspondent: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journalist die in het buitenland werkt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trauma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geestelijke schok na een nare gebeurtenis, waar je lang last van houdt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plaatsmaken voor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vervangen worden door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intact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onbeschadigd, heel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praktisch: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handig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richten op: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aandacht hebben voor, focussen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tragisch: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zeer treurig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en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33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49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08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49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70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01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en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7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en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53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96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169A-ECC9-B5D7-8374-5772A67B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6D989BE-73E5-E3F2-934C-445D1672F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233A437-8BF1-BAE8-9C38-C818A4681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451D09-CA12-70C9-A3DA-DE8702896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88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Mijn lievelingsdier is al jarenlang de giraf. Maar ik denk dat hij moet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plaatsmaken voor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een nieuw lievelingsdier, hij 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wordt vervangen door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een nieuw lievelingsdier: de zeeotter.  Ja echt, de zeeotter. Want weet je hoe zeeotters slapen? Ze drijven op hun rug in het water én ze houden elkaars handje vast. Té schattig! En heel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praktisch,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heel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handig.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Door elkaars handje vast te houden raken ze elkaar niet kwijt. Ze drijven samen, en blijven samen. Dat is goed voor hun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welzijn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Voor hun 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geluk, hun voorspoed. De toestand waarin het goed gaat. 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Stel je voor, dat je gaat slapen en dat als je wakker wordt, je partner weg is. Dat is toch verschrikkelijk! Dat is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tragisch</a:t>
            </a:r>
            <a:r>
              <a:rPr lang="nl-NL" sz="2000" b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zeer treurig</a:t>
            </a:r>
            <a:r>
              <a:rPr lang="nl-NL" sz="2000" b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 kan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een trauma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zijn. Een trauma is 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geestelijke schok na een nare gebeurtenis, waar je lang last van houdt.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En dan voel je je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mentaal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heel slecht. Mentaal betekent 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geestelijk, wat te maken heeft met denken en voelen. 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Het met-handje-vast-slapen is een goede oplossing van de zeeotter! Ik heb veel gelezen over otters. Er zijn verschillende soorten otters maar ik heb me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gericht op,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ik heb 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gefocust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op, de zeeotter. Ik vond in de kringloopwinkel een boek over de zeeotter. Het boek was nog helemaal </a:t>
            </a:r>
            <a:r>
              <a:rPr lang="nl-NL" sz="2000" b="1" u="sng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intact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! Het was </a:t>
            </a:r>
            <a:r>
              <a:rPr lang="nl-NL" sz="2000" b="1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onbeschadigd, het was heel</a:t>
            </a:r>
            <a:r>
              <a:rPr lang="nl-NL" sz="20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Wat een gelukje. </a:t>
            </a:r>
            <a:r>
              <a:rPr lang="nl-NL" sz="2000">
                <a:latin typeface="+mj-lt"/>
              </a:rPr>
              <a:t>In dat boek stond ook dat zeeotters soms </a:t>
            </a:r>
            <a:r>
              <a:rPr lang="nl-NL" sz="2000" b="1" u="sng">
                <a:latin typeface="+mj-lt"/>
              </a:rPr>
              <a:t>de dupe zijn</a:t>
            </a:r>
            <a:r>
              <a:rPr lang="nl-NL" sz="2000">
                <a:latin typeface="+mj-lt"/>
              </a:rPr>
              <a:t> van vervuiling in de zee. De dupe zijn van betekent </a:t>
            </a:r>
            <a:r>
              <a:rPr lang="nl-NL" sz="2000" b="1" i="1">
                <a:latin typeface="+mj-lt"/>
              </a:rPr>
              <a:t>de akelige gevolgen van iets ondervinden.</a:t>
            </a:r>
            <a:r>
              <a:rPr lang="nl-NL" sz="2000">
                <a:latin typeface="+mj-lt"/>
              </a:rPr>
              <a:t> Zeeotters kunnen ziek worden van vervuild water. Dat is dus niet goed voor hun welzijn. Dat is heel tragisch. Gelukkig zijn er mensen die daarover schrijven, zoals </a:t>
            </a:r>
            <a:r>
              <a:rPr lang="nl-NL" sz="2000" b="1" u="sng">
                <a:latin typeface="+mj-lt"/>
              </a:rPr>
              <a:t>een correspondent</a:t>
            </a:r>
            <a:r>
              <a:rPr lang="nl-NL" sz="2000">
                <a:latin typeface="+mj-lt"/>
              </a:rPr>
              <a:t>. Dat is </a:t>
            </a:r>
            <a:r>
              <a:rPr lang="nl-NL" sz="2000" b="1" i="1">
                <a:latin typeface="+mj-lt"/>
              </a:rPr>
              <a:t>een journalist die in het buitenland werkt</a:t>
            </a:r>
            <a:r>
              <a:rPr lang="nl-NL" sz="2000">
                <a:latin typeface="+mj-lt"/>
              </a:rPr>
              <a:t> en verhalen vertelt over dieren zoals de zeeotter. Zo weten wij wat er gebeurt en kunnen we helpen.</a:t>
            </a:r>
            <a:br>
              <a:rPr lang="nl-NL" sz="2000">
                <a:latin typeface="+mj-lt"/>
              </a:rPr>
            </a:br>
            <a:endParaRPr lang="nl-NL" sz="20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intact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29B5C8-423B-771D-A9AB-2F149024A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980728"/>
            <a:ext cx="391818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dupe zijn van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B6E293-7271-0D92-1EEB-DD6847AB7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12776"/>
            <a:ext cx="348613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correspondent</a:t>
            </a:r>
          </a:p>
        </p:txBody>
      </p:sp>
      <p:pic>
        <p:nvPicPr>
          <p:cNvPr id="3" name="Afbeelding 2" descr="Afbeelding met tekening, Menselijk gezicht, tekenfilm, schets&#10;&#10;Door AI gegenereerde inhoud is mogelijk onjuist.">
            <a:extLst>
              <a:ext uri="{FF2B5EF4-FFF2-40B4-BE49-F238E27FC236}">
                <a16:creationId xmlns:a16="http://schemas.microsoft.com/office/drawing/2014/main" id="{96658916-A5BF-7D23-0390-9F1B2A906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618"/>
            <a:ext cx="7294570" cy="486304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5EE9A8C-DE01-335A-DEFE-BE44C13112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404563"/>
            <a:ext cx="2145033" cy="32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dupe zijn van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 wel bij varen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38168"/>
            <a:ext cx="4185327" cy="50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akelige gevolgen van iets ondervinden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Zeeotters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worden de dupe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vies water. Daar kunnen ze ziek van worden.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voordeel van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handje vast slapen, daar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zeeotters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1062F8-93E9-6FB6-25E8-BFC367346A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5278" y="2493424"/>
            <a:ext cx="2003130" cy="2210656"/>
          </a:xfrm>
          <a:prstGeom prst="rect">
            <a:avLst/>
          </a:prstGeom>
        </p:spPr>
      </p:pic>
      <p:pic>
        <p:nvPicPr>
          <p:cNvPr id="8" name="Afbeelding 7" descr="Afbeelding met zeeotter, zoogdier, water, Zeezoogdier&#10;&#10;Door AI gegenereerde inhoud is mogelijk onjuist.">
            <a:extLst>
              <a:ext uri="{FF2B5EF4-FFF2-40B4-BE49-F238E27FC236}">
                <a16:creationId xmlns:a16="http://schemas.microsoft.com/office/drawing/2014/main" id="{F25B7967-1C2E-276B-2711-3BBA025D95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6686" y="2588276"/>
            <a:ext cx="3931400" cy="22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intact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beschadigd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onbeschadigd, heel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boek dat ik in de kringloopwinkel vond was nog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intact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kapot, niet heel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boek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beschadigd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688C858-4E4B-484C-3C9B-550D11A1DC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331" y="1899923"/>
            <a:ext cx="3400212" cy="3332478"/>
          </a:xfrm>
          <a:prstGeom prst="rect">
            <a:avLst/>
          </a:prstGeom>
        </p:spPr>
      </p:pic>
      <p:pic>
        <p:nvPicPr>
          <p:cNvPr id="9" name="Afbeelding 8" descr="Afbeelding met boek, overdekt&#10;&#10;Door AI gegenereerde inhoud is mogelijk onjuist.">
            <a:extLst>
              <a:ext uri="{FF2B5EF4-FFF2-40B4-BE49-F238E27FC236}">
                <a16:creationId xmlns:a16="http://schemas.microsoft.com/office/drawing/2014/main" id="{6BAD4368-B369-8B68-D196-5B06803640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269" y="2416867"/>
            <a:ext cx="2815534" cy="28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praktisch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onpraktisch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19432"/>
            <a:ext cx="4185327" cy="50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handig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Slapen met handje vast is erg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praktisch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De zeeotters raken elkaar niet kwijt zo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onhandig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kapotte paraplu is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onpraktisch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Daar heb je niks aan.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C8DFF526-009A-6F3D-232F-C394B1BDD3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962" y="2080264"/>
            <a:ext cx="2680423" cy="2789567"/>
          </a:xfrm>
          <a:prstGeom prst="rect">
            <a:avLst/>
          </a:prstGeom>
        </p:spPr>
      </p:pic>
      <p:pic>
        <p:nvPicPr>
          <p:cNvPr id="9" name="Afbeelding 8" descr="Afbeelding met hemel, paraplu, wolk, buitenshuis&#10;&#10;Door AI gegenereerde inhoud is mogelijk onjuist.">
            <a:extLst>
              <a:ext uri="{FF2B5EF4-FFF2-40B4-BE49-F238E27FC236}">
                <a16:creationId xmlns:a16="http://schemas.microsoft.com/office/drawing/2014/main" id="{101A6E89-351C-E83C-A106-4AE3D488B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162" y="2056965"/>
            <a:ext cx="2836163" cy="28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4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tragisch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500348"/>
            <a:ext cx="4788025" cy="82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05854"/>
            <a:ext cx="4185327" cy="50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zeer treurig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zeeotters elkaar kwijtraken ‘s nachts is dat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tragisch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 ze.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blij, opgewekt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Zeeotters voelen zich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gelukkig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ze samen zijn.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film, tekening, clipart, emoticon&#10;&#10;Door AI gegenereerde inhoud is mogelijk onjuist.">
            <a:extLst>
              <a:ext uri="{FF2B5EF4-FFF2-40B4-BE49-F238E27FC236}">
                <a16:creationId xmlns:a16="http://schemas.microsoft.com/office/drawing/2014/main" id="{F7DC85BA-D445-2283-35BE-D01AE0CE97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707" y="2337313"/>
            <a:ext cx="2878744" cy="2618201"/>
          </a:xfrm>
          <a:prstGeom prst="rect">
            <a:avLst/>
          </a:prstGeom>
        </p:spPr>
      </p:pic>
      <p:pic>
        <p:nvPicPr>
          <p:cNvPr id="18" name="Afbeelding 17" descr="Afbeelding met geel, emoticon, glimlach, smiley&#10;&#10;Door AI gegenereerde inhoud is mogelijk onjuist.">
            <a:extLst>
              <a:ext uri="{FF2B5EF4-FFF2-40B4-BE49-F238E27FC236}">
                <a16:creationId xmlns:a16="http://schemas.microsoft.com/office/drawing/2014/main" id="{9C812ADA-1DB9-4D39-DEBA-C43B8135D7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778" y="2411684"/>
            <a:ext cx="2391347" cy="23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11463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richten op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negeren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aandacht hebben voor, focussen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 gericht op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informatie over zeeotters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geen aandacht hebben voor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negeerde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informatie over andere soorten otters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0F140E-A7BE-686F-CB6A-6F95A6B7B6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25" y="2393837"/>
            <a:ext cx="2165783" cy="3248675"/>
          </a:xfrm>
          <a:prstGeom prst="rect">
            <a:avLst/>
          </a:prstGeom>
        </p:spPr>
      </p:pic>
      <p:pic>
        <p:nvPicPr>
          <p:cNvPr id="9" name="Afbeelding 8" descr="Afbeelding met tekst, Menselijk gezicht, clipart, boek&#10;&#10;Door AI gegenereerde inhoud is mogelijk onjuist.">
            <a:extLst>
              <a:ext uri="{FF2B5EF4-FFF2-40B4-BE49-F238E27FC236}">
                <a16:creationId xmlns:a16="http://schemas.microsoft.com/office/drawing/2014/main" id="{99E402E0-52E7-6E0B-028F-A47A66B77F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563" y="2393837"/>
            <a:ext cx="4685093" cy="31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51520" y="1661996"/>
            <a:ext cx="0" cy="474649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33697"/>
            <a:ext cx="0" cy="47747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 flipH="1">
            <a:off x="4644008" y="1661996"/>
            <a:ext cx="26260" cy="474649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16037" y="1648676"/>
            <a:ext cx="4435" cy="47598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251472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251472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2582407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258673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1520143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633697"/>
            <a:ext cx="4123185" cy="9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mentaal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49" y="1620118"/>
            <a:ext cx="4788025" cy="9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fysiek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2550994"/>
            <a:ext cx="4185327" cy="38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700">
                <a:latin typeface="Century Gothic" panose="020B0502020202020204" pitchFamily="34" charset="0"/>
                <a:ea typeface="Calibri"/>
                <a:cs typeface="Times New Roman"/>
              </a:rPr>
              <a:t>= geestelijk, wat te maken heeft met denken en voelen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Stress en trauma is slecht voor je </a:t>
            </a:r>
            <a:r>
              <a:rPr lang="nl-NL" sz="22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mentale</a:t>
            </a: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2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welzijn</a:t>
            </a: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2550994"/>
            <a:ext cx="4145769" cy="383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lichamelijk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Sporten is goed voor je </a:t>
            </a:r>
            <a:r>
              <a:rPr lang="nl-NL" sz="22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fysieke</a:t>
            </a: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2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welzijn</a:t>
            </a: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2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2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B69BDFFD-BEC2-31EE-3119-30A99A3FC4B1}"/>
              </a:ext>
            </a:extLst>
          </p:cNvPr>
          <p:cNvSpPr txBox="1"/>
          <p:nvPr/>
        </p:nvSpPr>
        <p:spPr>
          <a:xfrm>
            <a:off x="501476" y="894749"/>
            <a:ext cx="7873467" cy="48448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6225CB49-E8FE-E258-8A75-A7EF3826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87" y="935873"/>
            <a:ext cx="8137404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latin typeface="Century Gothic" panose="020B0502020202020204" pitchFamily="34" charset="0"/>
                <a:ea typeface="Calibri"/>
                <a:cs typeface="Times New Roman"/>
              </a:rPr>
              <a:t>= het geluk, de voorspoed, de toestand waarin het goed gaat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EC6B2450-0B59-1254-BE76-1F7E00205565}"/>
              </a:ext>
            </a:extLst>
          </p:cNvPr>
          <p:cNvSpPr/>
          <p:nvPr/>
        </p:nvSpPr>
        <p:spPr>
          <a:xfrm>
            <a:off x="2029067" y="61050"/>
            <a:ext cx="4456296" cy="770002"/>
          </a:xfrm>
          <a:prstGeom prst="rect">
            <a:avLst/>
          </a:prstGeom>
          <a:solidFill>
            <a:schemeClr val="bg1"/>
          </a:solidFill>
          <a:ln w="38100">
            <a:solidFill>
              <a:srgbClr val="BE4B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2">
            <a:extLst>
              <a:ext uri="{FF2B5EF4-FFF2-40B4-BE49-F238E27FC236}">
                <a16:creationId xmlns:a16="http://schemas.microsoft.com/office/drawing/2014/main" id="{D5AFD630-59B7-30DA-DDCC-AA99E9C7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010" y="-41272"/>
            <a:ext cx="4688409" cy="6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welzijn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kleding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FFC55A1A-B6ED-6143-3664-7E21C17554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9603" y="4031652"/>
            <a:ext cx="1041572" cy="1454743"/>
          </a:xfrm>
          <a:prstGeom prst="rect">
            <a:avLst/>
          </a:prstGeom>
        </p:spPr>
      </p:pic>
      <p:pic>
        <p:nvPicPr>
          <p:cNvPr id="19" name="Afbeelding 18" descr="Afbeelding met tekening, schets, illustratie, kunst&#10;&#10;Door AI gegenereerde inhoud is mogelijk onjuist.">
            <a:extLst>
              <a:ext uri="{FF2B5EF4-FFF2-40B4-BE49-F238E27FC236}">
                <a16:creationId xmlns:a16="http://schemas.microsoft.com/office/drawing/2014/main" id="{EEBB90CD-9CCA-2138-146D-7BBCEDD436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743" y="3924865"/>
            <a:ext cx="1292324" cy="1550383"/>
          </a:xfrm>
          <a:prstGeom prst="rect">
            <a:avLst/>
          </a:prstGeom>
        </p:spPr>
      </p:pic>
      <p:pic>
        <p:nvPicPr>
          <p:cNvPr id="27" name="Afbeelding 26" descr="Afbeelding met sport, sportuitrusting, atletiekwedstrijd, basketbal&#10;&#10;Door AI gegenereerde inhoud is mogelijk onjuist.">
            <a:extLst>
              <a:ext uri="{FF2B5EF4-FFF2-40B4-BE49-F238E27FC236}">
                <a16:creationId xmlns:a16="http://schemas.microsoft.com/office/drawing/2014/main" id="{976BC508-16DC-4724-0F78-E6562AC40D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627" y="3167796"/>
            <a:ext cx="2307452" cy="2307452"/>
          </a:xfrm>
          <a:prstGeom prst="rect">
            <a:avLst/>
          </a:prstGeom>
        </p:spPr>
      </p:pic>
      <p:pic>
        <p:nvPicPr>
          <p:cNvPr id="29" name="Afbeelding 28" descr="Afbeelding met schets, tekening, Lijnillustraties, clipart&#10;&#10;Door AI gegenereerde inhoud is mogelijk onjuist.">
            <a:extLst>
              <a:ext uri="{FF2B5EF4-FFF2-40B4-BE49-F238E27FC236}">
                <a16:creationId xmlns:a16="http://schemas.microsoft.com/office/drawing/2014/main" id="{D0BB4433-44F9-B7A9-C599-F555FED7A1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6537" y="3494668"/>
            <a:ext cx="1027911" cy="9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5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15 – 7 april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/>
              </a:rPr>
              <a:t>Antoinette Duijf</a:t>
            </a:r>
            <a:endParaRPr lang="nl-NL"/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/>
              </a:rPr>
              <a:t>Francis </a:t>
            </a:r>
            <a:r>
              <a:rPr lang="en-US" sz="1100" i="1" err="1">
                <a:solidFill>
                  <a:srgbClr val="00B050"/>
                </a:solidFill>
                <a:latin typeface="Century Gothic"/>
              </a:rPr>
              <a:t>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45695" y="4824347"/>
            <a:ext cx="3700760" cy="7426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01" y="5040594"/>
            <a:ext cx="360473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gebeurtenis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967037" y="2786318"/>
            <a:ext cx="281791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912" y="2806361"/>
            <a:ext cx="289964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trauma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642732" y="3689024"/>
            <a:ext cx="3253860" cy="17036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731" y="3670044"/>
            <a:ext cx="3219781" cy="60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geestelijke schok na een nare gebeurtenis, waar je lang last van houdt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15995" y="5666748"/>
            <a:ext cx="3970226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4186221" y="4605647"/>
            <a:ext cx="1378946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5565167" y="3603586"/>
            <a:ext cx="339932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4186221" y="4605647"/>
            <a:ext cx="0" cy="106110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5565167" y="3603586"/>
            <a:ext cx="0" cy="100206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00223" y="449247"/>
            <a:ext cx="7077142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kunt van een nare gebeurtenis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trauma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krijgen.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1" name="Afbeelding 10" descr="Afbeelding met tekening, illustratie, Menselijk gezicht, clipart&#10;&#10;Door AI gegenereerde inhoud is mogelijk onjuist.">
            <a:extLst>
              <a:ext uri="{FF2B5EF4-FFF2-40B4-BE49-F238E27FC236}">
                <a16:creationId xmlns:a16="http://schemas.microsoft.com/office/drawing/2014/main" id="{E9E32134-F44E-872C-D916-F179E8E2F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971" y="366026"/>
            <a:ext cx="2805513" cy="2337927"/>
          </a:xfrm>
          <a:prstGeom prst="rect">
            <a:avLst/>
          </a:prstGeom>
        </p:spPr>
      </p:pic>
      <p:pic>
        <p:nvPicPr>
          <p:cNvPr id="25" name="Afbeelding 24" descr="Afbeelding met overdekt, kussen, muur, Menselijk gezicht&#10;&#10;Door AI gegenereerde inhoud is mogelijk onjuist.">
            <a:extLst>
              <a:ext uri="{FF2B5EF4-FFF2-40B4-BE49-F238E27FC236}">
                <a16:creationId xmlns:a16="http://schemas.microsoft.com/office/drawing/2014/main" id="{0060C107-9C09-BABC-F3F7-392559EB13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0" y="2018079"/>
            <a:ext cx="2756408" cy="27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3285617" y="2958244"/>
            <a:ext cx="334758" cy="259900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721732" y="1447112"/>
            <a:ext cx="1671602" cy="13743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891084" y="756167"/>
            <a:ext cx="285332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647" y="764924"/>
            <a:ext cx="277176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nieu</a:t>
            </a: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ws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67544" y="744701"/>
            <a:ext cx="307698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05" y="752944"/>
            <a:ext cx="307422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krant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28531" y="5535235"/>
            <a:ext cx="310407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038" y="5573218"/>
            <a:ext cx="359500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interview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523742" y="2075536"/>
            <a:ext cx="619326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27" y="2033022"/>
            <a:ext cx="64014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correspondent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523742" y="2969127"/>
            <a:ext cx="4177041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39" y="2983642"/>
            <a:ext cx="5488388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journalist die in het buitenland werkt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tekening, Menselijk gezicht, tekenfilm, schets&#10;&#10;Door AI gegenereerde inhoud is mogelijk onjuist.">
            <a:extLst>
              <a:ext uri="{FF2B5EF4-FFF2-40B4-BE49-F238E27FC236}">
                <a16:creationId xmlns:a16="http://schemas.microsoft.com/office/drawing/2014/main" id="{CE891167-C992-615C-B5CE-02DB1EB5E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141" y="2327181"/>
            <a:ext cx="4205823" cy="280388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04FA7B8-09A0-77AA-B701-FCF615F8E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114" y="1499351"/>
            <a:ext cx="1223624" cy="1835436"/>
          </a:xfrm>
          <a:prstGeom prst="rect">
            <a:avLst/>
          </a:prstGeom>
        </p:spPr>
      </p:pic>
      <p:pic>
        <p:nvPicPr>
          <p:cNvPr id="25" name="Afbeelding 24" descr="Afbeelding met tekenfilm, illustratie&#10;&#10;Door AI gegenereerde inhoud is mogelijk onjuist.">
            <a:extLst>
              <a:ext uri="{FF2B5EF4-FFF2-40B4-BE49-F238E27FC236}">
                <a16:creationId xmlns:a16="http://schemas.microsoft.com/office/drawing/2014/main" id="{1BFC801D-24B8-EAE8-95F1-2817DD4BC8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9" y="4179758"/>
            <a:ext cx="2127011" cy="212701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E58256BF-B855-295C-96DE-E9716E5885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107" y="358790"/>
            <a:ext cx="1435612" cy="15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033755" y="3604583"/>
            <a:ext cx="1630429" cy="156583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556687" y="1903853"/>
            <a:ext cx="1134551" cy="173409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1201" y="5107556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64" y="5116313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innemen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774119" y="497135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91" y="486056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afstaan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582719" y="1561815"/>
            <a:ext cx="323751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856" y="1561816"/>
            <a:ext cx="316525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voorkeur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1335160" y="1198467"/>
            <a:ext cx="1038504" cy="197376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183526" y="3038568"/>
            <a:ext cx="662531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11" y="2985172"/>
            <a:ext cx="668332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plaatsmaken voor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865585"/>
            <a:ext cx="5008281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754" y="3910728"/>
            <a:ext cx="514540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vervangen worden door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98C05E7-5B65-D741-E8F3-6291B0194CB8}"/>
              </a:ext>
            </a:extLst>
          </p:cNvPr>
          <p:cNvGrpSpPr/>
          <p:nvPr/>
        </p:nvGrpSpPr>
        <p:grpSpPr>
          <a:xfrm>
            <a:off x="2334309" y="1647123"/>
            <a:ext cx="1138556" cy="1377524"/>
            <a:chOff x="323528" y="1556792"/>
            <a:chExt cx="4106623" cy="4968552"/>
          </a:xfrm>
        </p:grpSpPr>
        <p:pic>
          <p:nvPicPr>
            <p:cNvPr id="22" name="Afbeelding 21" descr="Afbeelding met zoogdier, giraf, Landdier, Girafachtigen&#10;&#10;Door AI gegenereerde inhoud is mogelijk onjuist.">
              <a:extLst>
                <a:ext uri="{FF2B5EF4-FFF2-40B4-BE49-F238E27FC236}">
                  <a16:creationId xmlns:a16="http://schemas.microsoft.com/office/drawing/2014/main" id="{C1BB66CE-03FD-6FBC-BF77-5D9673824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1556792"/>
              <a:ext cx="3674575" cy="4448638"/>
            </a:xfrm>
            <a:prstGeom prst="rect">
              <a:avLst/>
            </a:prstGeom>
          </p:spPr>
        </p:pic>
        <p:sp>
          <p:nvSpPr>
            <p:cNvPr id="23" name="Vermenigvuldigingsteken 22">
              <a:extLst>
                <a:ext uri="{FF2B5EF4-FFF2-40B4-BE49-F238E27FC236}">
                  <a16:creationId xmlns:a16="http://schemas.microsoft.com/office/drawing/2014/main" id="{EDD091AA-4489-A8C5-2179-0B4B5E22989D}"/>
                </a:ext>
              </a:extLst>
            </p:cNvPr>
            <p:cNvSpPr/>
            <p:nvPr/>
          </p:nvSpPr>
          <p:spPr>
            <a:xfrm>
              <a:off x="323528" y="1556792"/>
              <a:ext cx="3530559" cy="4968552"/>
            </a:xfrm>
            <a:prstGeom prst="mathMultiply">
              <a:avLst>
                <a:gd name="adj1" fmla="val 5103"/>
              </a:avLst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4" name="Afbeelding 23" descr="Afbeelding met zoogdier, zeeotter, otter, water&#10;&#10;Door AI gegenereerde inhoud is mogelijk onjuist.">
            <a:extLst>
              <a:ext uri="{FF2B5EF4-FFF2-40B4-BE49-F238E27FC236}">
                <a16:creationId xmlns:a16="http://schemas.microsoft.com/office/drawing/2014/main" id="{D87EEE39-9104-81BC-F1E8-BA948695D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80" y="4566377"/>
            <a:ext cx="1054012" cy="1150668"/>
          </a:xfrm>
          <a:prstGeom prst="rect">
            <a:avLst/>
          </a:prstGeom>
        </p:spPr>
      </p:pic>
      <p:sp>
        <p:nvSpPr>
          <p:cNvPr id="33" name="Hart 32">
            <a:extLst>
              <a:ext uri="{FF2B5EF4-FFF2-40B4-BE49-F238E27FC236}">
                <a16:creationId xmlns:a16="http://schemas.microsoft.com/office/drawing/2014/main" id="{A22A6142-1366-1989-B4CD-FFB513717A78}"/>
              </a:ext>
            </a:extLst>
          </p:cNvPr>
          <p:cNvSpPr/>
          <p:nvPr/>
        </p:nvSpPr>
        <p:spPr>
          <a:xfrm>
            <a:off x="7931084" y="970745"/>
            <a:ext cx="799987" cy="738803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BFA3E4FB-B32C-2D3A-9072-93B0C3D595F0}"/>
              </a:ext>
            </a:extLst>
          </p:cNvPr>
          <p:cNvSpPr txBox="1"/>
          <p:nvPr/>
        </p:nvSpPr>
        <p:spPr>
          <a:xfrm>
            <a:off x="768327" y="1148844"/>
            <a:ext cx="4674483" cy="4704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7" name="Tekstvak 2">
            <a:extLst>
              <a:ext uri="{FF2B5EF4-FFF2-40B4-BE49-F238E27FC236}">
                <a16:creationId xmlns:a16="http://schemas.microsoft.com/office/drawing/2014/main" id="{63036226-2D89-DE03-16F5-878F388E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22" y="1140955"/>
            <a:ext cx="4629888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opgeven (voor een ander)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4B58AEDB-BC74-342B-D617-743CC646FE33}"/>
              </a:ext>
            </a:extLst>
          </p:cNvPr>
          <p:cNvSpPr txBox="1"/>
          <p:nvPr/>
        </p:nvSpPr>
        <p:spPr>
          <a:xfrm>
            <a:off x="591201" y="5791632"/>
            <a:ext cx="4337719" cy="4704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9" name="Tekstvak 2">
            <a:extLst>
              <a:ext uri="{FF2B5EF4-FFF2-40B4-BE49-F238E27FC236}">
                <a16:creationId xmlns:a16="http://schemas.microsoft.com/office/drawing/2014/main" id="{42D0591F-450C-5012-C32A-739CB655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6" y="5783743"/>
            <a:ext cx="417901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plek gebruiken die vrij is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485B80D6-2690-A264-25E4-27DE9C2260A7}"/>
              </a:ext>
            </a:extLst>
          </p:cNvPr>
          <p:cNvSpPr txBox="1"/>
          <p:nvPr/>
        </p:nvSpPr>
        <p:spPr>
          <a:xfrm>
            <a:off x="5583856" y="2246048"/>
            <a:ext cx="3239168" cy="4704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>
            <a:extLst>
              <a:ext uri="{FF2B5EF4-FFF2-40B4-BE49-F238E27FC236}">
                <a16:creationId xmlns:a16="http://schemas.microsoft.com/office/drawing/2014/main" id="{C5AF8E1D-FCCC-351D-25D6-E605E164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450" y="2238159"/>
            <a:ext cx="3083815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je het liefste wil</a:t>
            </a:r>
          </a:p>
        </p:txBody>
      </p:sp>
    </p:spTree>
    <p:extLst>
      <p:ext uri="{BB962C8B-B14F-4D97-AF65-F5344CB8AC3E}">
        <p14:creationId xmlns:p14="http://schemas.microsoft.com/office/powerpoint/2010/main" val="244453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plaatsmaken voor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9D81CA1-EEEF-20AE-B33A-D41A7F32D44A}"/>
              </a:ext>
            </a:extLst>
          </p:cNvPr>
          <p:cNvGrpSpPr/>
          <p:nvPr/>
        </p:nvGrpSpPr>
        <p:grpSpPr>
          <a:xfrm>
            <a:off x="323528" y="1556792"/>
            <a:ext cx="4106623" cy="4968552"/>
            <a:chOff x="323528" y="1556792"/>
            <a:chExt cx="4106623" cy="4968552"/>
          </a:xfrm>
        </p:grpSpPr>
        <p:pic>
          <p:nvPicPr>
            <p:cNvPr id="3" name="Afbeelding 2" descr="Afbeelding met zoogdier, giraf, Landdier, Girafachtigen&#10;&#10;Door AI gegenereerde inhoud is mogelijk onjuist.">
              <a:extLst>
                <a:ext uri="{FF2B5EF4-FFF2-40B4-BE49-F238E27FC236}">
                  <a16:creationId xmlns:a16="http://schemas.microsoft.com/office/drawing/2014/main" id="{96B30C19-E115-CB63-D16A-471A2975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1556792"/>
              <a:ext cx="3674575" cy="4448638"/>
            </a:xfrm>
            <a:prstGeom prst="rect">
              <a:avLst/>
            </a:prstGeom>
          </p:spPr>
        </p:pic>
        <p:sp>
          <p:nvSpPr>
            <p:cNvPr id="4" name="Vermenigvuldigingsteken 3">
              <a:extLst>
                <a:ext uri="{FF2B5EF4-FFF2-40B4-BE49-F238E27FC236}">
                  <a16:creationId xmlns:a16="http://schemas.microsoft.com/office/drawing/2014/main" id="{1E16586C-21D6-E523-0780-F47C13399C60}"/>
                </a:ext>
              </a:extLst>
            </p:cNvPr>
            <p:cNvSpPr/>
            <p:nvPr/>
          </p:nvSpPr>
          <p:spPr>
            <a:xfrm>
              <a:off x="323528" y="1556792"/>
              <a:ext cx="3530559" cy="4968552"/>
            </a:xfrm>
            <a:prstGeom prst="mathMultiply">
              <a:avLst>
                <a:gd name="adj1" fmla="val 5103"/>
              </a:avLst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 descr="Afbeelding met zoogdier, zeeotter, otter, water&#10;&#10;Door AI gegenereerde inhoud is mogelijk onjuist.">
            <a:extLst>
              <a:ext uri="{FF2B5EF4-FFF2-40B4-BE49-F238E27FC236}">
                <a16:creationId xmlns:a16="http://schemas.microsoft.com/office/drawing/2014/main" id="{7FC7F7AD-4117-C2AD-EBE9-64C56EB4A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032" y="1443092"/>
            <a:ext cx="4730440" cy="51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praktisch</a:t>
            </a:r>
          </a:p>
        </p:txBody>
      </p:sp>
      <p:pic>
        <p:nvPicPr>
          <p:cNvPr id="3" name="Afbeelding 2" descr="Afbeelding met zeeotter, zoogdier, water, Zeezoogdier&#10;&#10;Door AI gegenereerde inhoud is mogelijk onjuist.">
            <a:extLst>
              <a:ext uri="{FF2B5EF4-FFF2-40B4-BE49-F238E27FC236}">
                <a16:creationId xmlns:a16="http://schemas.microsoft.com/office/drawing/2014/main" id="{831CA4E4-01E2-2CBE-18AD-EF162992A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597" y="3068960"/>
            <a:ext cx="5874568" cy="3364797"/>
          </a:xfrm>
          <a:prstGeom prst="rect">
            <a:avLst/>
          </a:prstGeom>
        </p:spPr>
      </p:pic>
      <p:pic>
        <p:nvPicPr>
          <p:cNvPr id="5" name="Afbeelding 4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34D78860-7443-371B-0184-4DA1211E67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260648"/>
            <a:ext cx="3233146" cy="33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6BB81-5A1B-F058-161E-E1D2AD4B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541DB56-9C46-FF2E-CE83-86355BAB7B42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welzijn</a:t>
            </a:r>
          </a:p>
        </p:txBody>
      </p:sp>
      <p:pic>
        <p:nvPicPr>
          <p:cNvPr id="3" name="Afbeelding 2" descr="Afbeelding met zeeotter, zoogdier, water, Zeezoogdier&#10;&#10;Door AI gegenereerde inhoud is mogelijk onjuist.">
            <a:extLst>
              <a:ext uri="{FF2B5EF4-FFF2-40B4-BE49-F238E27FC236}">
                <a16:creationId xmlns:a16="http://schemas.microsoft.com/office/drawing/2014/main" id="{18B49260-305B-F02E-DF4D-F4B228D55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597" y="3068960"/>
            <a:ext cx="5874568" cy="3364797"/>
          </a:xfrm>
          <a:prstGeom prst="rect">
            <a:avLst/>
          </a:prstGeom>
        </p:spPr>
      </p:pic>
      <p:pic>
        <p:nvPicPr>
          <p:cNvPr id="5" name="Afbeelding 4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A7C161C9-117E-0B4D-38BB-1C993206BC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260648"/>
            <a:ext cx="3233146" cy="3364796"/>
          </a:xfrm>
          <a:prstGeom prst="rect">
            <a:avLst/>
          </a:prstGeom>
        </p:spPr>
      </p:pic>
      <p:sp>
        <p:nvSpPr>
          <p:cNvPr id="2" name="Hart 1">
            <a:extLst>
              <a:ext uri="{FF2B5EF4-FFF2-40B4-BE49-F238E27FC236}">
                <a16:creationId xmlns:a16="http://schemas.microsoft.com/office/drawing/2014/main" id="{72B3DA0A-1184-A6F7-CFE8-02592A0A3EDF}"/>
              </a:ext>
            </a:extLst>
          </p:cNvPr>
          <p:cNvSpPr/>
          <p:nvPr/>
        </p:nvSpPr>
        <p:spPr>
          <a:xfrm rot="20114129">
            <a:off x="462848" y="1625879"/>
            <a:ext cx="1459712" cy="1280953"/>
          </a:xfrm>
          <a:prstGeom prst="hear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logo, symbool, Graphics, Lettertype&#10;&#10;Door AI gegenereerde inhoud is mogelijk onjuist.">
            <a:extLst>
              <a:ext uri="{FF2B5EF4-FFF2-40B4-BE49-F238E27FC236}">
                <a16:creationId xmlns:a16="http://schemas.microsoft.com/office/drawing/2014/main" id="{A233B7EE-21C1-E208-1B52-6581238490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5554" y="1356469"/>
            <a:ext cx="1504742" cy="15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3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tragisch</a:t>
            </a:r>
          </a:p>
        </p:txBody>
      </p:sp>
      <p:pic>
        <p:nvPicPr>
          <p:cNvPr id="3" name="Afbeelding 2" descr="Afbeelding met tekenfilm, tekening, clipart, emoticon&#10;&#10;Door AI gegenereerde inhoud is mogelijk onjuist.">
            <a:extLst>
              <a:ext uri="{FF2B5EF4-FFF2-40B4-BE49-F238E27FC236}">
                <a16:creationId xmlns:a16="http://schemas.microsoft.com/office/drawing/2014/main" id="{C49352EA-17E4-4213-88F3-F83EB1D03C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6389" y="1729098"/>
            <a:ext cx="559122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trauma</a:t>
            </a:r>
          </a:p>
        </p:txBody>
      </p:sp>
      <p:pic>
        <p:nvPicPr>
          <p:cNvPr id="3" name="Afbeelding 2" descr="Afbeelding met tekening, illustratie, Menselijk gezicht, clipart&#10;&#10;Door AI gegenereerde inhoud is mogelijk onjuist.">
            <a:extLst>
              <a:ext uri="{FF2B5EF4-FFF2-40B4-BE49-F238E27FC236}">
                <a16:creationId xmlns:a16="http://schemas.microsoft.com/office/drawing/2014/main" id="{85A22E2D-0D39-F22E-A904-C7C076424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22" y="1321625"/>
            <a:ext cx="6612673" cy="55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mentaal</a:t>
            </a:r>
          </a:p>
        </p:txBody>
      </p:sp>
      <p:pic>
        <p:nvPicPr>
          <p:cNvPr id="3" name="Afbeelding 2" descr="Afbeelding met kleding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5E57F54-3364-A8A0-AE1D-D9B46D8C9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60648"/>
            <a:ext cx="2439050" cy="4005064"/>
          </a:xfrm>
          <a:prstGeom prst="rect">
            <a:avLst/>
          </a:prstGeom>
        </p:spPr>
      </p:pic>
      <p:pic>
        <p:nvPicPr>
          <p:cNvPr id="5" name="Afbeelding 4" descr="Afbeelding met tekening, schets, illustratie, kunst&#10;&#10;Door AI gegenereerde inhoud is mogelijk onjuist.">
            <a:extLst>
              <a:ext uri="{FF2B5EF4-FFF2-40B4-BE49-F238E27FC236}">
                <a16:creationId xmlns:a16="http://schemas.microsoft.com/office/drawing/2014/main" id="{1E519EA3-3E42-6919-E249-00EFC16EC4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653" y="1556792"/>
            <a:ext cx="4080296" cy="48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zich richten op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B8AFAB-3436-94C0-B479-9B48B5C9B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928" y="1259927"/>
            <a:ext cx="358214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17b94d0-cd04-4463-9468-be560bba187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036323c-d5f4-4fa6-8449-8bc9da5d64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E5EAB-439F-4829-90BC-A4A3B8841F15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Diavoorstelling (4:3)</PresentationFormat>
  <Paragraphs>285</Paragraphs>
  <Slides>22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Duijf, Antoinette</cp:lastModifiedBy>
  <cp:revision>1</cp:revision>
  <dcterms:created xsi:type="dcterms:W3CDTF">2021-06-08T06:13:59Z</dcterms:created>
  <dcterms:modified xsi:type="dcterms:W3CDTF">2026-04-07T09:25:00Z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