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539" r:id="rId5"/>
    <p:sldId id="548" r:id="rId6"/>
    <p:sldId id="1475" r:id="rId7"/>
    <p:sldId id="1460" r:id="rId8"/>
    <p:sldId id="1519" r:id="rId9"/>
    <p:sldId id="1476" r:id="rId10"/>
    <p:sldId id="1477" r:id="rId11"/>
    <p:sldId id="1478" r:id="rId12"/>
    <p:sldId id="1479" r:id="rId13"/>
    <p:sldId id="934" r:id="rId14"/>
    <p:sldId id="1511" r:id="rId15"/>
    <p:sldId id="1531" r:id="rId16"/>
    <p:sldId id="1535" r:id="rId17"/>
    <p:sldId id="1536" r:id="rId18"/>
    <p:sldId id="1515" r:id="rId19"/>
    <p:sldId id="1516" r:id="rId20"/>
    <p:sldId id="1541"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39"/>
            <p14:sldId id="548"/>
            <p14:sldId id="1475"/>
            <p14:sldId id="1460"/>
            <p14:sldId id="1519"/>
            <p14:sldId id="1476"/>
            <p14:sldId id="1477"/>
            <p14:sldId id="1478"/>
            <p14:sldId id="1479"/>
            <p14:sldId id="934"/>
            <p14:sldId id="1511"/>
            <p14:sldId id="1531"/>
            <p14:sldId id="1535"/>
            <p14:sldId id="1536"/>
            <p14:sldId id="1515"/>
            <p14:sldId id="1516"/>
            <p14:sldId id="15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92D13E-2B61-43C1-A508-306422E53431}" v="3" dt="2026-04-21T08:37:42.343"/>
    <p1510:client id="{BAD4FEB7-E2F1-4E1E-8F18-82B81D71C1B4}" v="335" dt="2026-04-20T14:28:40.126"/>
    <p1510:client id="{FDBD135B-A8C7-44E8-8E4B-082FEE288E9C}" v="586" dt="2026-04-20T16:21:12.22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67280" autoAdjust="0"/>
  </p:normalViewPr>
  <p:slideViewPr>
    <p:cSldViewPr>
      <p:cViewPr varScale="1">
        <p:scale>
          <a:sx n="55" d="100"/>
          <a:sy n="55" d="100"/>
        </p:scale>
        <p:origin x="1915"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rielink, Francis" userId="3d258d00-cfd8-41c5-9f04-1a5a39faef2f" providerId="ADAL" clId="{FDBD135B-A8C7-44E8-8E4B-082FEE288E9C}"/>
    <pc:docChg chg="undo custSel addSld delSld modSld sldOrd modSection">
      <pc:chgData name="Vrielink, Francis" userId="3d258d00-cfd8-41c5-9f04-1a5a39faef2f" providerId="ADAL" clId="{FDBD135B-A8C7-44E8-8E4B-082FEE288E9C}" dt="2026-04-20T17:30:47.192" v="8423" actId="478"/>
      <pc:docMkLst>
        <pc:docMk/>
      </pc:docMkLst>
      <pc:sldChg chg="addSp delSp modSp del mod modNotesTx">
        <pc:chgData name="Vrielink, Francis" userId="3d258d00-cfd8-41c5-9f04-1a5a39faef2f" providerId="ADAL" clId="{FDBD135B-A8C7-44E8-8E4B-082FEE288E9C}" dt="2026-04-18T05:29:23.897" v="4087" actId="47"/>
        <pc:sldMkLst>
          <pc:docMk/>
          <pc:sldMk cId="2189114603" sldId="1437"/>
        </pc:sldMkLst>
      </pc:sldChg>
      <pc:sldChg chg="addSp delSp modSp mod ord">
        <pc:chgData name="Vrielink, Francis" userId="3d258d00-cfd8-41c5-9f04-1a5a39faef2f" providerId="ADAL" clId="{FDBD135B-A8C7-44E8-8E4B-082FEE288E9C}" dt="2026-04-19T05:59:27.733" v="6542"/>
        <pc:sldMkLst>
          <pc:docMk/>
          <pc:sldMk cId="3852907103" sldId="1460"/>
        </pc:sldMkLst>
        <pc:spChg chg="mod">
          <ac:chgData name="Vrielink, Francis" userId="3d258d00-cfd8-41c5-9f04-1a5a39faef2f" providerId="ADAL" clId="{FDBD135B-A8C7-44E8-8E4B-082FEE288E9C}" dt="2026-04-17T17:39:21.802" v="401" actId="20577"/>
          <ac:spMkLst>
            <pc:docMk/>
            <pc:sldMk cId="3852907103" sldId="1460"/>
            <ac:spMk id="6" creationId="{00000000-0000-0000-0000-000000000000}"/>
          </ac:spMkLst>
        </pc:spChg>
        <pc:picChg chg="add mod">
          <ac:chgData name="Vrielink, Francis" userId="3d258d00-cfd8-41c5-9f04-1a5a39faef2f" providerId="ADAL" clId="{FDBD135B-A8C7-44E8-8E4B-082FEE288E9C}" dt="2026-04-17T20:03:36.374" v="2092" actId="1076"/>
          <ac:picMkLst>
            <pc:docMk/>
            <pc:sldMk cId="3852907103" sldId="1460"/>
            <ac:picMk id="5" creationId="{4AE42DAE-F01E-A57E-6220-1FEF67FAC884}"/>
          </ac:picMkLst>
        </pc:picChg>
        <pc:picChg chg="add mod">
          <ac:chgData name="Vrielink, Francis" userId="3d258d00-cfd8-41c5-9f04-1a5a39faef2f" providerId="ADAL" clId="{FDBD135B-A8C7-44E8-8E4B-082FEE288E9C}" dt="2026-04-17T20:04:15.835" v="2102" actId="1076"/>
          <ac:picMkLst>
            <pc:docMk/>
            <pc:sldMk cId="3852907103" sldId="1460"/>
            <ac:picMk id="13" creationId="{30EE8D4F-F7D3-7C3F-6738-60FFFC9C40E4}"/>
          </ac:picMkLst>
        </pc:picChg>
        <pc:picChg chg="add mod">
          <ac:chgData name="Vrielink, Francis" userId="3d258d00-cfd8-41c5-9f04-1a5a39faef2f" providerId="ADAL" clId="{FDBD135B-A8C7-44E8-8E4B-082FEE288E9C}" dt="2026-04-17T20:04:38.562" v="2111" actId="1076"/>
          <ac:picMkLst>
            <pc:docMk/>
            <pc:sldMk cId="3852907103" sldId="1460"/>
            <ac:picMk id="14" creationId="{4048D659-3814-3C1C-E7F4-B36C4698B3FF}"/>
          </ac:picMkLst>
        </pc:picChg>
        <pc:picChg chg="add mod">
          <ac:chgData name="Vrielink, Francis" userId="3d258d00-cfd8-41c5-9f04-1a5a39faef2f" providerId="ADAL" clId="{FDBD135B-A8C7-44E8-8E4B-082FEE288E9C}" dt="2026-04-17T20:04:37.174" v="2110" actId="1076"/>
          <ac:picMkLst>
            <pc:docMk/>
            <pc:sldMk cId="3852907103" sldId="1460"/>
            <ac:picMk id="15" creationId="{611A98FA-3CD1-8493-F0DB-ED34C1646EFF}"/>
          </ac:picMkLst>
        </pc:picChg>
        <pc:picChg chg="add mod">
          <ac:chgData name="Vrielink, Francis" userId="3d258d00-cfd8-41c5-9f04-1a5a39faef2f" providerId="ADAL" clId="{FDBD135B-A8C7-44E8-8E4B-082FEE288E9C}" dt="2026-04-17T20:04:35.374" v="2109" actId="1076"/>
          <ac:picMkLst>
            <pc:docMk/>
            <pc:sldMk cId="3852907103" sldId="1460"/>
            <ac:picMk id="16" creationId="{F9621FC6-088F-5C1F-F72D-95AAB2800DEC}"/>
          </ac:picMkLst>
        </pc:picChg>
        <pc:picChg chg="add mod">
          <ac:chgData name="Vrielink, Francis" userId="3d258d00-cfd8-41c5-9f04-1a5a39faef2f" providerId="ADAL" clId="{FDBD135B-A8C7-44E8-8E4B-082FEE288E9C}" dt="2026-04-17T20:04:33.156" v="2108" actId="1076"/>
          <ac:picMkLst>
            <pc:docMk/>
            <pc:sldMk cId="3852907103" sldId="1460"/>
            <ac:picMk id="17" creationId="{1B6C4F27-6EE7-39FD-5A29-3FB873856441}"/>
          </ac:picMkLst>
        </pc:picChg>
        <pc:picChg chg="add mod">
          <ac:chgData name="Vrielink, Francis" userId="3d258d00-cfd8-41c5-9f04-1a5a39faef2f" providerId="ADAL" clId="{FDBD135B-A8C7-44E8-8E4B-082FEE288E9C}" dt="2026-04-17T20:04:57.645" v="2119" actId="1076"/>
          <ac:picMkLst>
            <pc:docMk/>
            <pc:sldMk cId="3852907103" sldId="1460"/>
            <ac:picMk id="18" creationId="{F599F46B-A96C-75EE-C95C-A73085E26046}"/>
          </ac:picMkLst>
        </pc:picChg>
        <pc:picChg chg="add mod">
          <ac:chgData name="Vrielink, Francis" userId="3d258d00-cfd8-41c5-9f04-1a5a39faef2f" providerId="ADAL" clId="{FDBD135B-A8C7-44E8-8E4B-082FEE288E9C}" dt="2026-04-17T20:04:54.779" v="2118" actId="1076"/>
          <ac:picMkLst>
            <pc:docMk/>
            <pc:sldMk cId="3852907103" sldId="1460"/>
            <ac:picMk id="19" creationId="{909187C2-ACEA-C2C7-CB51-A0A4670F2826}"/>
          </ac:picMkLst>
        </pc:picChg>
        <pc:picChg chg="add mod">
          <ac:chgData name="Vrielink, Francis" userId="3d258d00-cfd8-41c5-9f04-1a5a39faef2f" providerId="ADAL" clId="{FDBD135B-A8C7-44E8-8E4B-082FEE288E9C}" dt="2026-04-17T20:04:52.974" v="2117" actId="1076"/>
          <ac:picMkLst>
            <pc:docMk/>
            <pc:sldMk cId="3852907103" sldId="1460"/>
            <ac:picMk id="20" creationId="{B5268E36-4A8D-DA96-6E62-1DE606CE95A4}"/>
          </ac:picMkLst>
        </pc:picChg>
        <pc:picChg chg="add mod">
          <ac:chgData name="Vrielink, Francis" userId="3d258d00-cfd8-41c5-9f04-1a5a39faef2f" providerId="ADAL" clId="{FDBD135B-A8C7-44E8-8E4B-082FEE288E9C}" dt="2026-04-17T20:05:08.867" v="2123" actId="1076"/>
          <ac:picMkLst>
            <pc:docMk/>
            <pc:sldMk cId="3852907103" sldId="1460"/>
            <ac:picMk id="21" creationId="{03E6F85B-FC21-7FFF-7437-4C8FFDFF6B83}"/>
          </ac:picMkLst>
        </pc:picChg>
        <pc:picChg chg="add mod">
          <ac:chgData name="Vrielink, Francis" userId="3d258d00-cfd8-41c5-9f04-1a5a39faef2f" providerId="ADAL" clId="{FDBD135B-A8C7-44E8-8E4B-082FEE288E9C}" dt="2026-04-17T20:05:06.778" v="2122" actId="1076"/>
          <ac:picMkLst>
            <pc:docMk/>
            <pc:sldMk cId="3852907103" sldId="1460"/>
            <ac:picMk id="22" creationId="{0B58941F-B7C0-4EB5-E0C4-10465284D2DC}"/>
          </ac:picMkLst>
        </pc:picChg>
        <pc:picChg chg="add mod">
          <ac:chgData name="Vrielink, Francis" userId="3d258d00-cfd8-41c5-9f04-1a5a39faef2f" providerId="ADAL" clId="{FDBD135B-A8C7-44E8-8E4B-082FEE288E9C}" dt="2026-04-17T20:05:25.033" v="2127" actId="1076"/>
          <ac:picMkLst>
            <pc:docMk/>
            <pc:sldMk cId="3852907103" sldId="1460"/>
            <ac:picMk id="23" creationId="{A308AA5B-5342-00E1-0876-DE79094F3C37}"/>
          </ac:picMkLst>
        </pc:picChg>
        <pc:picChg chg="add mod">
          <ac:chgData name="Vrielink, Francis" userId="3d258d00-cfd8-41c5-9f04-1a5a39faef2f" providerId="ADAL" clId="{FDBD135B-A8C7-44E8-8E4B-082FEE288E9C}" dt="2026-04-17T20:05:20.271" v="2126" actId="1076"/>
          <ac:picMkLst>
            <pc:docMk/>
            <pc:sldMk cId="3852907103" sldId="1460"/>
            <ac:picMk id="24" creationId="{E17434C0-804B-027F-D482-75ABFC5625F8}"/>
          </ac:picMkLst>
        </pc:picChg>
        <pc:picChg chg="add mod">
          <ac:chgData name="Vrielink, Francis" userId="3d258d00-cfd8-41c5-9f04-1a5a39faef2f" providerId="ADAL" clId="{FDBD135B-A8C7-44E8-8E4B-082FEE288E9C}" dt="2026-04-17T20:05:29.625" v="2129" actId="1076"/>
          <ac:picMkLst>
            <pc:docMk/>
            <pc:sldMk cId="3852907103" sldId="1460"/>
            <ac:picMk id="25" creationId="{14B6CDCA-B531-AC67-2DE2-584B2BD5CF89}"/>
          </ac:picMkLst>
        </pc:picChg>
        <pc:picChg chg="add mod">
          <ac:chgData name="Vrielink, Francis" userId="3d258d00-cfd8-41c5-9f04-1a5a39faef2f" providerId="ADAL" clId="{FDBD135B-A8C7-44E8-8E4B-082FEE288E9C}" dt="2026-04-17T20:05:36.948" v="2131" actId="1076"/>
          <ac:picMkLst>
            <pc:docMk/>
            <pc:sldMk cId="3852907103" sldId="1460"/>
            <ac:picMk id="26" creationId="{30224D82-C88E-8D47-46B6-E3052BF58664}"/>
          </ac:picMkLst>
        </pc:picChg>
      </pc:sldChg>
      <pc:sldChg chg="del">
        <pc:chgData name="Vrielink, Francis" userId="3d258d00-cfd8-41c5-9f04-1a5a39faef2f" providerId="ADAL" clId="{FDBD135B-A8C7-44E8-8E4B-082FEE288E9C}" dt="2026-04-17T18:08:01.328" v="1123" actId="47"/>
        <pc:sldMkLst>
          <pc:docMk/>
          <pc:sldMk cId="3978205201" sldId="1474"/>
        </pc:sldMkLst>
      </pc:sldChg>
      <pc:sldChg chg="addSp delSp modSp mod">
        <pc:chgData name="Vrielink, Francis" userId="3d258d00-cfd8-41c5-9f04-1a5a39faef2f" providerId="ADAL" clId="{FDBD135B-A8C7-44E8-8E4B-082FEE288E9C}" dt="2026-04-19T06:09:38.089" v="6898" actId="21"/>
        <pc:sldMkLst>
          <pc:docMk/>
          <pc:sldMk cId="4207872812" sldId="1475"/>
        </pc:sldMkLst>
        <pc:spChg chg="mod">
          <ac:chgData name="Vrielink, Francis" userId="3d258d00-cfd8-41c5-9f04-1a5a39faef2f" providerId="ADAL" clId="{FDBD135B-A8C7-44E8-8E4B-082FEE288E9C}" dt="2026-04-17T17:39:32.378" v="421" actId="20577"/>
          <ac:spMkLst>
            <pc:docMk/>
            <pc:sldMk cId="4207872812" sldId="1475"/>
            <ac:spMk id="6" creationId="{00000000-0000-0000-0000-000000000000}"/>
          </ac:spMkLst>
        </pc:spChg>
        <pc:picChg chg="add mod">
          <ac:chgData name="Vrielink, Francis" userId="3d258d00-cfd8-41c5-9f04-1a5a39faef2f" providerId="ADAL" clId="{FDBD135B-A8C7-44E8-8E4B-082FEE288E9C}" dt="2026-04-18T05:42:53.483" v="4296" actId="1076"/>
          <ac:picMkLst>
            <pc:docMk/>
            <pc:sldMk cId="4207872812" sldId="1475"/>
            <ac:picMk id="3" creationId="{B57BD3A8-2892-8D09-F4F9-FCF05B1F22C6}"/>
          </ac:picMkLst>
        </pc:picChg>
      </pc:sldChg>
      <pc:sldChg chg="addSp modSp mod ord">
        <pc:chgData name="Vrielink, Francis" userId="3d258d00-cfd8-41c5-9f04-1a5a39faef2f" providerId="ADAL" clId="{FDBD135B-A8C7-44E8-8E4B-082FEE288E9C}" dt="2026-04-19T14:03:44.597" v="7431" actId="1076"/>
        <pc:sldMkLst>
          <pc:docMk/>
          <pc:sldMk cId="2452007587" sldId="1476"/>
        </pc:sldMkLst>
        <pc:spChg chg="mod">
          <ac:chgData name="Vrielink, Francis" userId="3d258d00-cfd8-41c5-9f04-1a5a39faef2f" providerId="ADAL" clId="{FDBD135B-A8C7-44E8-8E4B-082FEE288E9C}" dt="2026-04-17T17:39:37.002" v="424" actId="20577"/>
          <ac:spMkLst>
            <pc:docMk/>
            <pc:sldMk cId="2452007587" sldId="1476"/>
            <ac:spMk id="6" creationId="{00000000-0000-0000-0000-000000000000}"/>
          </ac:spMkLst>
        </pc:spChg>
        <pc:picChg chg="add mod">
          <ac:chgData name="Vrielink, Francis" userId="3d258d00-cfd8-41c5-9f04-1a5a39faef2f" providerId="ADAL" clId="{FDBD135B-A8C7-44E8-8E4B-082FEE288E9C}" dt="2026-04-19T14:03:44.597" v="7431" actId="1076"/>
          <ac:picMkLst>
            <pc:docMk/>
            <pc:sldMk cId="2452007587" sldId="1476"/>
            <ac:picMk id="3" creationId="{C30DADB5-2220-FD08-8CF4-3CC8BD26EE0E}"/>
          </ac:picMkLst>
        </pc:picChg>
      </pc:sldChg>
      <pc:sldChg chg="addSp modSp mod ord">
        <pc:chgData name="Vrielink, Francis" userId="3d258d00-cfd8-41c5-9f04-1a5a39faef2f" providerId="ADAL" clId="{FDBD135B-A8C7-44E8-8E4B-082FEE288E9C}" dt="2026-04-19T14:06:23.737" v="7436" actId="14100"/>
        <pc:sldMkLst>
          <pc:docMk/>
          <pc:sldMk cId="2709048002" sldId="1477"/>
        </pc:sldMkLst>
        <pc:spChg chg="mod">
          <ac:chgData name="Vrielink, Francis" userId="3d258d00-cfd8-41c5-9f04-1a5a39faef2f" providerId="ADAL" clId="{FDBD135B-A8C7-44E8-8E4B-082FEE288E9C}" dt="2026-04-17T17:39:47.286" v="442" actId="20577"/>
          <ac:spMkLst>
            <pc:docMk/>
            <pc:sldMk cId="2709048002" sldId="1477"/>
            <ac:spMk id="6" creationId="{00000000-0000-0000-0000-000000000000}"/>
          </ac:spMkLst>
        </pc:spChg>
      </pc:sldChg>
      <pc:sldChg chg="addSp delSp modSp mod ord">
        <pc:chgData name="Vrielink, Francis" userId="3d258d00-cfd8-41c5-9f04-1a5a39faef2f" providerId="ADAL" clId="{FDBD135B-A8C7-44E8-8E4B-082FEE288E9C}" dt="2026-04-20T15:25:15.644" v="7891" actId="1076"/>
        <pc:sldMkLst>
          <pc:docMk/>
          <pc:sldMk cId="4074911733" sldId="1478"/>
        </pc:sldMkLst>
        <pc:spChg chg="add del mod">
          <ac:chgData name="Vrielink, Francis" userId="3d258d00-cfd8-41c5-9f04-1a5a39faef2f" providerId="ADAL" clId="{FDBD135B-A8C7-44E8-8E4B-082FEE288E9C}" dt="2026-04-20T15:25:09.472" v="7888" actId="478"/>
          <ac:spMkLst>
            <pc:docMk/>
            <pc:sldMk cId="4074911733" sldId="1478"/>
            <ac:spMk id="2" creationId="{ED561EE6-9FC5-8E78-4075-F8C09C1D9303}"/>
          </ac:spMkLst>
        </pc:spChg>
        <pc:spChg chg="mod">
          <ac:chgData name="Vrielink, Francis" userId="3d258d00-cfd8-41c5-9f04-1a5a39faef2f" providerId="ADAL" clId="{FDBD135B-A8C7-44E8-8E4B-082FEE288E9C}" dt="2026-04-18T17:24:27.996" v="4740" actId="1076"/>
          <ac:spMkLst>
            <pc:docMk/>
            <pc:sldMk cId="4074911733" sldId="1478"/>
            <ac:spMk id="6" creationId="{00000000-0000-0000-0000-000000000000}"/>
          </ac:spMkLst>
        </pc:spChg>
        <pc:picChg chg="add del mod">
          <ac:chgData name="Vrielink, Francis" userId="3d258d00-cfd8-41c5-9f04-1a5a39faef2f" providerId="ADAL" clId="{FDBD135B-A8C7-44E8-8E4B-082FEE288E9C}" dt="2026-04-20T15:24:31.958" v="7880" actId="478"/>
          <ac:picMkLst>
            <pc:docMk/>
            <pc:sldMk cId="4074911733" sldId="1478"/>
            <ac:picMk id="4" creationId="{308DA562-457B-5FC7-DB26-68329582D905}"/>
          </ac:picMkLst>
        </pc:picChg>
        <pc:picChg chg="add del mod ord">
          <ac:chgData name="Vrielink, Francis" userId="3d258d00-cfd8-41c5-9f04-1a5a39faef2f" providerId="ADAL" clId="{FDBD135B-A8C7-44E8-8E4B-082FEE288E9C}" dt="2026-04-20T15:25:08.908" v="7887" actId="478"/>
          <ac:picMkLst>
            <pc:docMk/>
            <pc:sldMk cId="4074911733" sldId="1478"/>
            <ac:picMk id="5" creationId="{CBFC43DE-D6A4-99AD-1E5B-C402C63886A3}"/>
          </ac:picMkLst>
        </pc:picChg>
        <pc:picChg chg="add mod">
          <ac:chgData name="Vrielink, Francis" userId="3d258d00-cfd8-41c5-9f04-1a5a39faef2f" providerId="ADAL" clId="{FDBD135B-A8C7-44E8-8E4B-082FEE288E9C}" dt="2026-04-20T15:25:15.644" v="7891" actId="1076"/>
          <ac:picMkLst>
            <pc:docMk/>
            <pc:sldMk cId="4074911733" sldId="1478"/>
            <ac:picMk id="8" creationId="{8007DC78-0D4C-A192-5F2C-314BCD95F8B6}"/>
          </ac:picMkLst>
        </pc:picChg>
      </pc:sldChg>
      <pc:sldChg chg="addSp delSp modSp add del mod ord">
        <pc:chgData name="Vrielink, Francis" userId="3d258d00-cfd8-41c5-9f04-1a5a39faef2f" providerId="ADAL" clId="{FDBD135B-A8C7-44E8-8E4B-082FEE288E9C}" dt="2026-04-19T06:09:49.215" v="6900" actId="1076"/>
        <pc:sldMkLst>
          <pc:docMk/>
          <pc:sldMk cId="4210467006" sldId="1479"/>
        </pc:sldMkLst>
        <pc:spChg chg="mod">
          <ac:chgData name="Vrielink, Francis" userId="3d258d00-cfd8-41c5-9f04-1a5a39faef2f" providerId="ADAL" clId="{FDBD135B-A8C7-44E8-8E4B-082FEE288E9C}" dt="2026-04-17T17:40:05.030" v="471" actId="20577"/>
          <ac:spMkLst>
            <pc:docMk/>
            <pc:sldMk cId="4210467006" sldId="1479"/>
            <ac:spMk id="6" creationId="{00000000-0000-0000-0000-000000000000}"/>
          </ac:spMkLst>
        </pc:spChg>
        <pc:picChg chg="add mod">
          <ac:chgData name="Vrielink, Francis" userId="3d258d00-cfd8-41c5-9f04-1a5a39faef2f" providerId="ADAL" clId="{FDBD135B-A8C7-44E8-8E4B-082FEE288E9C}" dt="2026-04-19T06:09:49.215" v="6900" actId="1076"/>
          <ac:picMkLst>
            <pc:docMk/>
            <pc:sldMk cId="4210467006" sldId="1479"/>
            <ac:picMk id="2" creationId="{ED100482-BC3A-D375-BCD4-63315CF6C876}"/>
          </ac:picMkLst>
        </pc:picChg>
        <pc:picChg chg="add mod">
          <ac:chgData name="Vrielink, Francis" userId="3d258d00-cfd8-41c5-9f04-1a5a39faef2f" providerId="ADAL" clId="{FDBD135B-A8C7-44E8-8E4B-082FEE288E9C}" dt="2026-04-18T17:22:03.682" v="4718" actId="1076"/>
          <ac:picMkLst>
            <pc:docMk/>
            <pc:sldMk cId="4210467006" sldId="1479"/>
            <ac:picMk id="3" creationId="{259A4D8B-200E-9AA9-DEA3-7106CF64514A}"/>
          </ac:picMkLst>
        </pc:picChg>
      </pc:sldChg>
      <pc:sldChg chg="addSp modSp mod">
        <pc:chgData name="Vrielink, Francis" userId="3d258d00-cfd8-41c5-9f04-1a5a39faef2f" providerId="ADAL" clId="{FDBD135B-A8C7-44E8-8E4B-082FEE288E9C}" dt="2026-04-20T15:32:51.712" v="8026" actId="115"/>
        <pc:sldMkLst>
          <pc:docMk/>
          <pc:sldMk cId="2967928418" sldId="1511"/>
        </pc:sldMkLst>
        <pc:spChg chg="mod">
          <ac:chgData name="Vrielink, Francis" userId="3d258d00-cfd8-41c5-9f04-1a5a39faef2f" providerId="ADAL" clId="{FDBD135B-A8C7-44E8-8E4B-082FEE288E9C}" dt="2026-04-17T17:49:17.160" v="537" actId="948"/>
          <ac:spMkLst>
            <pc:docMk/>
            <pc:sldMk cId="2967928418" sldId="1511"/>
            <ac:spMk id="33" creationId="{AC757F5E-B016-F947-4518-7C6B9CC7EE04}"/>
          </ac:spMkLst>
        </pc:spChg>
        <pc:spChg chg="mod">
          <ac:chgData name="Vrielink, Francis" userId="3d258d00-cfd8-41c5-9f04-1a5a39faef2f" providerId="ADAL" clId="{FDBD135B-A8C7-44E8-8E4B-082FEE288E9C}" dt="2026-04-17T17:49:26.450" v="538" actId="948"/>
          <ac:spMkLst>
            <pc:docMk/>
            <pc:sldMk cId="2967928418" sldId="1511"/>
            <ac:spMk id="34" creationId="{152372B3-00F5-781C-183E-6F2DDF35091D}"/>
          </ac:spMkLst>
        </pc:spChg>
        <pc:spChg chg="mod">
          <ac:chgData name="Vrielink, Francis" userId="3d258d00-cfd8-41c5-9f04-1a5a39faef2f" providerId="ADAL" clId="{FDBD135B-A8C7-44E8-8E4B-082FEE288E9C}" dt="2026-04-20T15:12:21.298" v="7505" actId="115"/>
          <ac:spMkLst>
            <pc:docMk/>
            <pc:sldMk cId="2967928418" sldId="1511"/>
            <ac:spMk id="35" creationId="{37104C51-0232-62ED-4C6F-1447D06633EE}"/>
          </ac:spMkLst>
        </pc:spChg>
        <pc:spChg chg="mod">
          <ac:chgData name="Vrielink, Francis" userId="3d258d00-cfd8-41c5-9f04-1a5a39faef2f" providerId="ADAL" clId="{FDBD135B-A8C7-44E8-8E4B-082FEE288E9C}" dt="2026-04-20T15:32:51.712" v="8026" actId="115"/>
          <ac:spMkLst>
            <pc:docMk/>
            <pc:sldMk cId="2967928418" sldId="1511"/>
            <ac:spMk id="36" creationId="{D8EF981A-9BA7-0EB1-9B70-F7FBF2F7DF1C}"/>
          </ac:spMkLst>
        </pc:spChg>
        <pc:picChg chg="add mod">
          <ac:chgData name="Vrielink, Francis" userId="3d258d00-cfd8-41c5-9f04-1a5a39faef2f" providerId="ADAL" clId="{FDBD135B-A8C7-44E8-8E4B-082FEE288E9C}" dt="2026-04-20T15:32:12.516" v="7965" actId="1076"/>
          <ac:picMkLst>
            <pc:docMk/>
            <pc:sldMk cId="2967928418" sldId="1511"/>
            <ac:picMk id="18" creationId="{8076E633-EA53-9BB4-3637-3B0D362400DD}"/>
          </ac:picMkLst>
        </pc:picChg>
      </pc:sldChg>
      <pc:sldChg chg="del">
        <pc:chgData name="Vrielink, Francis" userId="3d258d00-cfd8-41c5-9f04-1a5a39faef2f" providerId="ADAL" clId="{FDBD135B-A8C7-44E8-8E4B-082FEE288E9C}" dt="2026-04-17T18:08:05.479" v="1124" actId="47"/>
        <pc:sldMkLst>
          <pc:docMk/>
          <pc:sldMk cId="1594331871" sldId="1512"/>
        </pc:sldMkLst>
      </pc:sldChg>
      <pc:sldChg chg="addSp delSp modSp mod">
        <pc:chgData name="Vrielink, Francis" userId="3d258d00-cfd8-41c5-9f04-1a5a39faef2f" providerId="ADAL" clId="{FDBD135B-A8C7-44E8-8E4B-082FEE288E9C}" dt="2026-04-19T06:11:59.606" v="7000" actId="115"/>
        <pc:sldMkLst>
          <pc:docMk/>
          <pc:sldMk cId="3112181829" sldId="1515"/>
        </pc:sldMkLst>
        <pc:spChg chg="mod">
          <ac:chgData name="Vrielink, Francis" userId="3d258d00-cfd8-41c5-9f04-1a5a39faef2f" providerId="ADAL" clId="{FDBD135B-A8C7-44E8-8E4B-082FEE288E9C}" dt="2026-04-19T06:11:59.606" v="7000" actId="115"/>
          <ac:spMkLst>
            <pc:docMk/>
            <pc:sldMk cId="3112181829" sldId="1515"/>
            <ac:spMk id="4" creationId="{D36CDCC8-D80A-3CA3-9903-EC310613197D}"/>
          </ac:spMkLst>
        </pc:spChg>
        <pc:spChg chg="mod">
          <ac:chgData name="Vrielink, Francis" userId="3d258d00-cfd8-41c5-9f04-1a5a39faef2f" providerId="ADAL" clId="{FDBD135B-A8C7-44E8-8E4B-082FEE288E9C}" dt="2026-04-17T17:59:51.229" v="830" actId="20577"/>
          <ac:spMkLst>
            <pc:docMk/>
            <pc:sldMk cId="3112181829" sldId="1515"/>
            <ac:spMk id="12" creationId="{E2476A93-B8D4-4E44-87FD-AFF601B2337C}"/>
          </ac:spMkLst>
        </pc:spChg>
        <pc:spChg chg="mod">
          <ac:chgData name="Vrielink, Francis" userId="3d258d00-cfd8-41c5-9f04-1a5a39faef2f" providerId="ADAL" clId="{FDBD135B-A8C7-44E8-8E4B-082FEE288E9C}" dt="2026-04-17T18:00:03.714" v="846" actId="20577"/>
          <ac:spMkLst>
            <pc:docMk/>
            <pc:sldMk cId="3112181829" sldId="1515"/>
            <ac:spMk id="13" creationId="{4985FF45-EE56-11C3-E0CC-6BBB359031C0}"/>
          </ac:spMkLst>
        </pc:spChg>
        <pc:spChg chg="mod">
          <ac:chgData name="Vrielink, Francis" userId="3d258d00-cfd8-41c5-9f04-1a5a39faef2f" providerId="ADAL" clId="{FDBD135B-A8C7-44E8-8E4B-082FEE288E9C}" dt="2026-04-17T18:00:20.400" v="859" actId="1076"/>
          <ac:spMkLst>
            <pc:docMk/>
            <pc:sldMk cId="3112181829" sldId="1515"/>
            <ac:spMk id="15" creationId="{6EA1F8B7-D4BC-D8B0-E6FD-F33ECB45A1DD}"/>
          </ac:spMkLst>
        </pc:spChg>
        <pc:spChg chg="mod">
          <ac:chgData name="Vrielink, Francis" userId="3d258d00-cfd8-41c5-9f04-1a5a39faef2f" providerId="ADAL" clId="{FDBD135B-A8C7-44E8-8E4B-082FEE288E9C}" dt="2026-04-17T18:00:36.062" v="864" actId="255"/>
          <ac:spMkLst>
            <pc:docMk/>
            <pc:sldMk cId="3112181829" sldId="1515"/>
            <ac:spMk id="17" creationId="{AB86235B-CBC0-F9DB-29F4-F23367831B1B}"/>
          </ac:spMkLst>
        </pc:spChg>
        <pc:picChg chg="add mod">
          <ac:chgData name="Vrielink, Francis" userId="3d258d00-cfd8-41c5-9f04-1a5a39faef2f" providerId="ADAL" clId="{FDBD135B-A8C7-44E8-8E4B-082FEE288E9C}" dt="2026-04-19T06:10:34.636" v="6905" actId="1076"/>
          <ac:picMkLst>
            <pc:docMk/>
            <pc:sldMk cId="3112181829" sldId="1515"/>
            <ac:picMk id="9" creationId="{41E7FB2E-FC47-81D4-C17E-0EC5E29097FB}"/>
          </ac:picMkLst>
        </pc:picChg>
        <pc:picChg chg="add mod">
          <ac:chgData name="Vrielink, Francis" userId="3d258d00-cfd8-41c5-9f04-1a5a39faef2f" providerId="ADAL" clId="{FDBD135B-A8C7-44E8-8E4B-082FEE288E9C}" dt="2026-04-18T17:17:11.262" v="4664" actId="14100"/>
          <ac:picMkLst>
            <pc:docMk/>
            <pc:sldMk cId="3112181829" sldId="1515"/>
            <ac:picMk id="10" creationId="{05665C1A-2AFE-7AEC-2E49-A16A24EA7C64}"/>
          </ac:picMkLst>
        </pc:picChg>
        <pc:picChg chg="add mod">
          <ac:chgData name="Vrielink, Francis" userId="3d258d00-cfd8-41c5-9f04-1a5a39faef2f" providerId="ADAL" clId="{FDBD135B-A8C7-44E8-8E4B-082FEE288E9C}" dt="2026-04-19T06:11:27.444" v="6924" actId="1076"/>
          <ac:picMkLst>
            <pc:docMk/>
            <pc:sldMk cId="3112181829" sldId="1515"/>
            <ac:picMk id="24" creationId="{A754A394-117F-E188-00FC-9A954DBE1933}"/>
          </ac:picMkLst>
        </pc:picChg>
        <pc:picChg chg="add mod">
          <ac:chgData name="Vrielink, Francis" userId="3d258d00-cfd8-41c5-9f04-1a5a39faef2f" providerId="ADAL" clId="{FDBD135B-A8C7-44E8-8E4B-082FEE288E9C}" dt="2026-04-19T06:10:56.221" v="6913" actId="1076"/>
          <ac:picMkLst>
            <pc:docMk/>
            <pc:sldMk cId="3112181829" sldId="1515"/>
            <ac:picMk id="25" creationId="{D4DADC51-4778-1B5C-2106-80FE9E23805D}"/>
          </ac:picMkLst>
        </pc:picChg>
        <pc:picChg chg="add mod">
          <ac:chgData name="Vrielink, Francis" userId="3d258d00-cfd8-41c5-9f04-1a5a39faef2f" providerId="ADAL" clId="{FDBD135B-A8C7-44E8-8E4B-082FEE288E9C}" dt="2026-04-18T17:17:56.442" v="4672" actId="14100"/>
          <ac:picMkLst>
            <pc:docMk/>
            <pc:sldMk cId="3112181829" sldId="1515"/>
            <ac:picMk id="26" creationId="{B8388200-51A4-E8D6-FA4C-47BBEECDBA58}"/>
          </ac:picMkLst>
        </pc:picChg>
        <pc:picChg chg="add mod">
          <ac:chgData name="Vrielink, Francis" userId="3d258d00-cfd8-41c5-9f04-1a5a39faef2f" providerId="ADAL" clId="{FDBD135B-A8C7-44E8-8E4B-082FEE288E9C}" dt="2026-04-19T06:11:16.441" v="6922" actId="1076"/>
          <ac:picMkLst>
            <pc:docMk/>
            <pc:sldMk cId="3112181829" sldId="1515"/>
            <ac:picMk id="28" creationId="{6067E2C7-E32A-CBD2-164A-4DD13E95620F}"/>
          </ac:picMkLst>
        </pc:picChg>
        <pc:picChg chg="add mod">
          <ac:chgData name="Vrielink, Francis" userId="3d258d00-cfd8-41c5-9f04-1a5a39faef2f" providerId="ADAL" clId="{FDBD135B-A8C7-44E8-8E4B-082FEE288E9C}" dt="2026-04-18T17:18:04.396" v="4677" actId="14100"/>
          <ac:picMkLst>
            <pc:docMk/>
            <pc:sldMk cId="3112181829" sldId="1515"/>
            <ac:picMk id="29" creationId="{8D91596A-B202-A0F3-4F5A-C85910726D5F}"/>
          </ac:picMkLst>
        </pc:picChg>
      </pc:sldChg>
      <pc:sldChg chg="addSp delSp modSp mod">
        <pc:chgData name="Vrielink, Francis" userId="3d258d00-cfd8-41c5-9f04-1a5a39faef2f" providerId="ADAL" clId="{FDBD135B-A8C7-44E8-8E4B-082FEE288E9C}" dt="2026-04-20T16:20:08.434" v="8420" actId="1076"/>
        <pc:sldMkLst>
          <pc:docMk/>
          <pc:sldMk cId="2946319108" sldId="1516"/>
        </pc:sldMkLst>
        <pc:spChg chg="mod">
          <ac:chgData name="Vrielink, Francis" userId="3d258d00-cfd8-41c5-9f04-1a5a39faef2f" providerId="ADAL" clId="{FDBD135B-A8C7-44E8-8E4B-082FEE288E9C}" dt="2026-04-20T15:26:23.131" v="7905" actId="14100"/>
          <ac:spMkLst>
            <pc:docMk/>
            <pc:sldMk cId="2946319108" sldId="1516"/>
            <ac:spMk id="4" creationId="{D753C383-62C8-E733-4553-E085527A1FCA}"/>
          </ac:spMkLst>
        </pc:spChg>
        <pc:spChg chg="mod">
          <ac:chgData name="Vrielink, Francis" userId="3d258d00-cfd8-41c5-9f04-1a5a39faef2f" providerId="ADAL" clId="{FDBD135B-A8C7-44E8-8E4B-082FEE288E9C}" dt="2026-04-20T16:20:06.391" v="8419" actId="1076"/>
          <ac:spMkLst>
            <pc:docMk/>
            <pc:sldMk cId="2946319108" sldId="1516"/>
            <ac:spMk id="9" creationId="{B5FA4264-9F79-B20D-0826-CEC58E7B74B7}"/>
          </ac:spMkLst>
        </pc:spChg>
        <pc:spChg chg="mod">
          <ac:chgData name="Vrielink, Francis" userId="3d258d00-cfd8-41c5-9f04-1a5a39faef2f" providerId="ADAL" clId="{FDBD135B-A8C7-44E8-8E4B-082FEE288E9C}" dt="2026-04-20T15:25:48.693" v="7894" actId="1076"/>
          <ac:spMkLst>
            <pc:docMk/>
            <pc:sldMk cId="2946319108" sldId="1516"/>
            <ac:spMk id="10" creationId="{B37FADB8-F5A5-F448-15A7-6A630939BCDC}"/>
          </ac:spMkLst>
        </pc:spChg>
        <pc:spChg chg="mod">
          <ac:chgData name="Vrielink, Francis" userId="3d258d00-cfd8-41c5-9f04-1a5a39faef2f" providerId="ADAL" clId="{FDBD135B-A8C7-44E8-8E4B-082FEE288E9C}" dt="2026-04-20T15:25:58.148" v="7896" actId="1076"/>
          <ac:spMkLst>
            <pc:docMk/>
            <pc:sldMk cId="2946319108" sldId="1516"/>
            <ac:spMk id="11" creationId="{2D5226DB-4490-ECD5-880A-CDAB0447C263}"/>
          </ac:spMkLst>
        </pc:spChg>
        <pc:spChg chg="mod">
          <ac:chgData name="Vrielink, Francis" userId="3d258d00-cfd8-41c5-9f04-1a5a39faef2f" providerId="ADAL" clId="{FDBD135B-A8C7-44E8-8E4B-082FEE288E9C}" dt="2026-04-20T16:19:33.391" v="8410" actId="1076"/>
          <ac:spMkLst>
            <pc:docMk/>
            <pc:sldMk cId="2946319108" sldId="1516"/>
            <ac:spMk id="12" creationId="{E2476A93-B8D4-4E44-87FD-AFF601B2337C}"/>
          </ac:spMkLst>
        </pc:spChg>
        <pc:spChg chg="mod">
          <ac:chgData name="Vrielink, Francis" userId="3d258d00-cfd8-41c5-9f04-1a5a39faef2f" providerId="ADAL" clId="{FDBD135B-A8C7-44E8-8E4B-082FEE288E9C}" dt="2026-04-20T15:29:30.743" v="7941" actId="1076"/>
          <ac:spMkLst>
            <pc:docMk/>
            <pc:sldMk cId="2946319108" sldId="1516"/>
            <ac:spMk id="13" creationId="{4985FF45-EE56-11C3-E0CC-6BBB359031C0}"/>
          </ac:spMkLst>
        </pc:spChg>
        <pc:spChg chg="mod">
          <ac:chgData name="Vrielink, Francis" userId="3d258d00-cfd8-41c5-9f04-1a5a39faef2f" providerId="ADAL" clId="{FDBD135B-A8C7-44E8-8E4B-082FEE288E9C}" dt="2026-04-20T15:23:17.583" v="7866" actId="14100"/>
          <ac:spMkLst>
            <pc:docMk/>
            <pc:sldMk cId="2946319108" sldId="1516"/>
            <ac:spMk id="14" creationId="{B7594A3B-3117-84CE-C300-FB96E5ED269D}"/>
          </ac:spMkLst>
        </pc:spChg>
        <pc:spChg chg="mod">
          <ac:chgData name="Vrielink, Francis" userId="3d258d00-cfd8-41c5-9f04-1a5a39faef2f" providerId="ADAL" clId="{FDBD135B-A8C7-44E8-8E4B-082FEE288E9C}" dt="2026-04-20T15:23:14.639" v="7865" actId="1076"/>
          <ac:spMkLst>
            <pc:docMk/>
            <pc:sldMk cId="2946319108" sldId="1516"/>
            <ac:spMk id="15" creationId="{6EA1F8B7-D4BC-D8B0-E6FD-F33ECB45A1DD}"/>
          </ac:spMkLst>
        </pc:spChg>
        <pc:spChg chg="mod">
          <ac:chgData name="Vrielink, Francis" userId="3d258d00-cfd8-41c5-9f04-1a5a39faef2f" providerId="ADAL" clId="{FDBD135B-A8C7-44E8-8E4B-082FEE288E9C}" dt="2026-04-20T15:30:53.965" v="7956" actId="14100"/>
          <ac:spMkLst>
            <pc:docMk/>
            <pc:sldMk cId="2946319108" sldId="1516"/>
            <ac:spMk id="17" creationId="{2E99EED7-79AC-F714-F160-E7D0E6123001}"/>
          </ac:spMkLst>
        </pc:spChg>
        <pc:spChg chg="mod">
          <ac:chgData name="Vrielink, Francis" userId="3d258d00-cfd8-41c5-9f04-1a5a39faef2f" providerId="ADAL" clId="{FDBD135B-A8C7-44E8-8E4B-082FEE288E9C}" dt="2026-04-20T15:29:39.493" v="7942" actId="14100"/>
          <ac:spMkLst>
            <pc:docMk/>
            <pc:sldMk cId="2946319108" sldId="1516"/>
            <ac:spMk id="18" creationId="{85D7DD60-F4AA-AD34-A265-146B167D02FE}"/>
          </ac:spMkLst>
        </pc:spChg>
        <pc:spChg chg="mod">
          <ac:chgData name="Vrielink, Francis" userId="3d258d00-cfd8-41c5-9f04-1a5a39faef2f" providerId="ADAL" clId="{FDBD135B-A8C7-44E8-8E4B-082FEE288E9C}" dt="2026-04-20T16:19:14.899" v="8404" actId="1076"/>
          <ac:spMkLst>
            <pc:docMk/>
            <pc:sldMk cId="2946319108" sldId="1516"/>
            <ac:spMk id="19" creationId="{40542B69-6D97-5F24-63E3-ABE36EA69A27}"/>
          </ac:spMkLst>
        </pc:spChg>
        <pc:spChg chg="add del mod">
          <ac:chgData name="Vrielink, Francis" userId="3d258d00-cfd8-41c5-9f04-1a5a39faef2f" providerId="ADAL" clId="{FDBD135B-A8C7-44E8-8E4B-082FEE288E9C}" dt="2026-04-20T16:18:34.113" v="8384" actId="478"/>
          <ac:spMkLst>
            <pc:docMk/>
            <pc:sldMk cId="2946319108" sldId="1516"/>
            <ac:spMk id="28" creationId="{C112B70A-B185-7462-EFA7-8E3132A3EDC1}"/>
          </ac:spMkLst>
        </pc:spChg>
        <pc:picChg chg="del mod">
          <ac:chgData name="Vrielink, Francis" userId="3d258d00-cfd8-41c5-9f04-1a5a39faef2f" providerId="ADAL" clId="{FDBD135B-A8C7-44E8-8E4B-082FEE288E9C}" dt="2026-04-20T15:28:41.241" v="7929" actId="478"/>
          <ac:picMkLst>
            <pc:docMk/>
            <pc:sldMk cId="2946319108" sldId="1516"/>
            <ac:picMk id="16" creationId="{ED3150C2-D761-A51B-FD7C-61C7E0C6132D}"/>
          </ac:picMkLst>
        </pc:picChg>
        <pc:picChg chg="add mod">
          <ac:chgData name="Vrielink, Francis" userId="3d258d00-cfd8-41c5-9f04-1a5a39faef2f" providerId="ADAL" clId="{FDBD135B-A8C7-44E8-8E4B-082FEE288E9C}" dt="2026-04-20T16:20:02.668" v="8418" actId="1076"/>
          <ac:picMkLst>
            <pc:docMk/>
            <pc:sldMk cId="2946319108" sldId="1516"/>
            <ac:picMk id="23" creationId="{F16305EB-8FF3-C761-7CFB-C6D00971E4B9}"/>
          </ac:picMkLst>
        </pc:picChg>
        <pc:picChg chg="add del mod">
          <ac:chgData name="Vrielink, Francis" userId="3d258d00-cfd8-41c5-9f04-1a5a39faef2f" providerId="ADAL" clId="{FDBD135B-A8C7-44E8-8E4B-082FEE288E9C}" dt="2026-04-20T16:13:44.864" v="8362" actId="478"/>
          <ac:picMkLst>
            <pc:docMk/>
            <pc:sldMk cId="2946319108" sldId="1516"/>
            <ac:picMk id="25" creationId="{FC6F7F97-B177-3AB9-01AD-875D84F4D272}"/>
          </ac:picMkLst>
        </pc:picChg>
        <pc:picChg chg="add mod">
          <ac:chgData name="Vrielink, Francis" userId="3d258d00-cfd8-41c5-9f04-1a5a39faef2f" providerId="ADAL" clId="{FDBD135B-A8C7-44E8-8E4B-082FEE288E9C}" dt="2026-04-20T16:19:43.379" v="8413" actId="1076"/>
          <ac:picMkLst>
            <pc:docMk/>
            <pc:sldMk cId="2946319108" sldId="1516"/>
            <ac:picMk id="31" creationId="{4223ECFB-E5A3-7790-8A5E-64D90C60E540}"/>
          </ac:picMkLst>
        </pc:picChg>
        <pc:picChg chg="add mod ord">
          <ac:chgData name="Vrielink, Francis" userId="3d258d00-cfd8-41c5-9f04-1a5a39faef2f" providerId="ADAL" clId="{FDBD135B-A8C7-44E8-8E4B-082FEE288E9C}" dt="2026-04-20T15:30:49.276" v="7954" actId="167"/>
          <ac:picMkLst>
            <pc:docMk/>
            <pc:sldMk cId="2946319108" sldId="1516"/>
            <ac:picMk id="35" creationId="{00ED6B73-3343-9451-B5AB-C67C46222FCF}"/>
          </ac:picMkLst>
        </pc:picChg>
        <pc:picChg chg="add mod">
          <ac:chgData name="Vrielink, Francis" userId="3d258d00-cfd8-41c5-9f04-1a5a39faef2f" providerId="ADAL" clId="{FDBD135B-A8C7-44E8-8E4B-082FEE288E9C}" dt="2026-04-20T16:20:08.434" v="8420" actId="1076"/>
          <ac:picMkLst>
            <pc:docMk/>
            <pc:sldMk cId="2946319108" sldId="1516"/>
            <ac:picMk id="39" creationId="{64E19965-93AA-228B-8BB1-4D895D7794FD}"/>
          </ac:picMkLst>
        </pc:picChg>
        <pc:cxnChg chg="mod">
          <ac:chgData name="Vrielink, Francis" userId="3d258d00-cfd8-41c5-9f04-1a5a39faef2f" providerId="ADAL" clId="{FDBD135B-A8C7-44E8-8E4B-082FEE288E9C}" dt="2026-04-20T16:19:23.570" v="8408" actId="1076"/>
          <ac:cxnSpMkLst>
            <pc:docMk/>
            <pc:sldMk cId="2946319108" sldId="1516"/>
            <ac:cxnSpMk id="21" creationId="{B84B33EF-2A54-99B2-FEF8-27486B72F624}"/>
          </ac:cxnSpMkLst>
        </pc:cxnChg>
        <pc:cxnChg chg="mod">
          <ac:chgData name="Vrielink, Francis" userId="3d258d00-cfd8-41c5-9f04-1a5a39faef2f" providerId="ADAL" clId="{FDBD135B-A8C7-44E8-8E4B-082FEE288E9C}" dt="2026-04-20T16:19:58.110" v="8417" actId="1076"/>
          <ac:cxnSpMkLst>
            <pc:docMk/>
            <pc:sldMk cId="2946319108" sldId="1516"/>
            <ac:cxnSpMk id="27" creationId="{EC90AE0F-5DD8-2D25-C999-5E0CC65E11C5}"/>
          </ac:cxnSpMkLst>
        </pc:cxnChg>
        <pc:cxnChg chg="mod">
          <ac:chgData name="Vrielink, Francis" userId="3d258d00-cfd8-41c5-9f04-1a5a39faef2f" providerId="ADAL" clId="{FDBD135B-A8C7-44E8-8E4B-082FEE288E9C}" dt="2026-04-20T15:26:01.846" v="7898" actId="14100"/>
          <ac:cxnSpMkLst>
            <pc:docMk/>
            <pc:sldMk cId="2946319108" sldId="1516"/>
            <ac:cxnSpMk id="29" creationId="{10445519-6BAB-CA4B-0B0C-EF80D4D34E4C}"/>
          </ac:cxnSpMkLst>
        </pc:cxnChg>
      </pc:sldChg>
      <pc:sldChg chg="del">
        <pc:chgData name="Vrielink, Francis" userId="3d258d00-cfd8-41c5-9f04-1a5a39faef2f" providerId="ADAL" clId="{FDBD135B-A8C7-44E8-8E4B-082FEE288E9C}" dt="2026-04-17T17:59:43.239" v="824" actId="47"/>
        <pc:sldMkLst>
          <pc:docMk/>
          <pc:sldMk cId="1628480429" sldId="1517"/>
        </pc:sldMkLst>
      </pc:sldChg>
      <pc:sldChg chg="del">
        <pc:chgData name="Vrielink, Francis" userId="3d258d00-cfd8-41c5-9f04-1a5a39faef2f" providerId="ADAL" clId="{FDBD135B-A8C7-44E8-8E4B-082FEE288E9C}" dt="2026-04-17T18:00:42.692" v="866" actId="47"/>
        <pc:sldMkLst>
          <pc:docMk/>
          <pc:sldMk cId="933367485" sldId="1518"/>
        </pc:sldMkLst>
      </pc:sldChg>
      <pc:sldChg chg="addSp delSp modSp mod ord">
        <pc:chgData name="Vrielink, Francis" userId="3d258d00-cfd8-41c5-9f04-1a5a39faef2f" providerId="ADAL" clId="{FDBD135B-A8C7-44E8-8E4B-082FEE288E9C}" dt="2026-04-19T14:00:27.017" v="7424" actId="1076"/>
        <pc:sldMkLst>
          <pc:docMk/>
          <pc:sldMk cId="164643335" sldId="1519"/>
        </pc:sldMkLst>
        <pc:spChg chg="mod">
          <ac:chgData name="Vrielink, Francis" userId="3d258d00-cfd8-41c5-9f04-1a5a39faef2f" providerId="ADAL" clId="{FDBD135B-A8C7-44E8-8E4B-082FEE288E9C}" dt="2026-04-17T17:40:15.636" v="490" actId="20577"/>
          <ac:spMkLst>
            <pc:docMk/>
            <pc:sldMk cId="164643335" sldId="1519"/>
            <ac:spMk id="6" creationId="{00000000-0000-0000-0000-000000000000}"/>
          </ac:spMkLst>
        </pc:spChg>
        <pc:picChg chg="add mod ord">
          <ac:chgData name="Vrielink, Francis" userId="3d258d00-cfd8-41c5-9f04-1a5a39faef2f" providerId="ADAL" clId="{FDBD135B-A8C7-44E8-8E4B-082FEE288E9C}" dt="2026-04-19T14:00:27.017" v="7424" actId="1076"/>
          <ac:picMkLst>
            <pc:docMk/>
            <pc:sldMk cId="164643335" sldId="1519"/>
            <ac:picMk id="5" creationId="{958C5EDC-AF5A-4C06-5877-DC3726AF5C58}"/>
          </ac:picMkLst>
        </pc:picChg>
        <pc:picChg chg="add mod">
          <ac:chgData name="Vrielink, Francis" userId="3d258d00-cfd8-41c5-9f04-1a5a39faef2f" providerId="ADAL" clId="{FDBD135B-A8C7-44E8-8E4B-082FEE288E9C}" dt="2026-04-19T14:00:00.086" v="7409" actId="1076"/>
          <ac:picMkLst>
            <pc:docMk/>
            <pc:sldMk cId="164643335" sldId="1519"/>
            <ac:picMk id="14" creationId="{214C422D-ED50-92A3-4269-630D50BE4A28}"/>
          </ac:picMkLst>
        </pc:picChg>
      </pc:sldChg>
      <pc:sldChg chg="del">
        <pc:chgData name="Vrielink, Francis" userId="3d258d00-cfd8-41c5-9f04-1a5a39faef2f" providerId="ADAL" clId="{FDBD135B-A8C7-44E8-8E4B-082FEE288E9C}" dt="2026-04-17T18:08:07.872" v="1125" actId="47"/>
        <pc:sldMkLst>
          <pc:docMk/>
          <pc:sldMk cId="1530054038" sldId="1520"/>
        </pc:sldMkLst>
      </pc:sldChg>
      <pc:sldChg chg="del">
        <pc:chgData name="Vrielink, Francis" userId="3d258d00-cfd8-41c5-9f04-1a5a39faef2f" providerId="ADAL" clId="{FDBD135B-A8C7-44E8-8E4B-082FEE288E9C}" dt="2026-04-17T17:59:36.996" v="822" actId="47"/>
        <pc:sldMkLst>
          <pc:docMk/>
          <pc:sldMk cId="3006462251" sldId="1521"/>
        </pc:sldMkLst>
      </pc:sldChg>
      <pc:sldChg chg="del">
        <pc:chgData name="Vrielink, Francis" userId="3d258d00-cfd8-41c5-9f04-1a5a39faef2f" providerId="ADAL" clId="{FDBD135B-A8C7-44E8-8E4B-082FEE288E9C}" dt="2026-04-17T18:00:44.364" v="867" actId="47"/>
        <pc:sldMkLst>
          <pc:docMk/>
          <pc:sldMk cId="1059877010" sldId="1522"/>
        </pc:sldMkLst>
      </pc:sldChg>
      <pc:sldChg chg="del">
        <pc:chgData name="Vrielink, Francis" userId="3d258d00-cfd8-41c5-9f04-1a5a39faef2f" providerId="ADAL" clId="{FDBD135B-A8C7-44E8-8E4B-082FEE288E9C}" dt="2026-04-17T18:00:46.199" v="868" actId="47"/>
        <pc:sldMkLst>
          <pc:docMk/>
          <pc:sldMk cId="2371299458" sldId="1529"/>
        </pc:sldMkLst>
      </pc:sldChg>
      <pc:sldChg chg="modSp add del mod">
        <pc:chgData name="Vrielink, Francis" userId="3d258d00-cfd8-41c5-9f04-1a5a39faef2f" providerId="ADAL" clId="{FDBD135B-A8C7-44E8-8E4B-082FEE288E9C}" dt="2026-04-20T15:50:33.915" v="8177" actId="47"/>
        <pc:sldMkLst>
          <pc:docMk/>
          <pc:sldMk cId="4101679902" sldId="1530"/>
        </pc:sldMkLst>
        <pc:spChg chg="mod">
          <ac:chgData name="Vrielink, Francis" userId="3d258d00-cfd8-41c5-9f04-1a5a39faef2f" providerId="ADAL" clId="{FDBD135B-A8C7-44E8-8E4B-082FEE288E9C}" dt="2026-04-20T15:13:25.122" v="7579" actId="20577"/>
          <ac:spMkLst>
            <pc:docMk/>
            <pc:sldMk cId="4101679902" sldId="1530"/>
            <ac:spMk id="35" creationId="{37104C51-0232-62ED-4C6F-1447D06633EE}"/>
          </ac:spMkLst>
        </pc:spChg>
        <pc:picChg chg="mod">
          <ac:chgData name="Vrielink, Francis" userId="3d258d00-cfd8-41c5-9f04-1a5a39faef2f" providerId="ADAL" clId="{FDBD135B-A8C7-44E8-8E4B-082FEE288E9C}" dt="2026-04-20T15:46:01.594" v="8139" actId="1076"/>
          <ac:picMkLst>
            <pc:docMk/>
            <pc:sldMk cId="4101679902" sldId="1530"/>
            <ac:picMk id="2" creationId="{53D72766-97F0-BE6B-EEA8-176D5120EAF4}"/>
          </ac:picMkLst>
        </pc:picChg>
      </pc:sldChg>
      <pc:sldChg chg="addSp modSp add mod">
        <pc:chgData name="Vrielink, Francis" userId="3d258d00-cfd8-41c5-9f04-1a5a39faef2f" providerId="ADAL" clId="{FDBD135B-A8C7-44E8-8E4B-082FEE288E9C}" dt="2026-04-20T16:20:34.775" v="8422" actId="1076"/>
        <pc:sldMkLst>
          <pc:docMk/>
          <pc:sldMk cId="2887876063" sldId="1531"/>
        </pc:sldMkLst>
        <pc:spChg chg="mod">
          <ac:chgData name="Vrielink, Francis" userId="3d258d00-cfd8-41c5-9f04-1a5a39faef2f" providerId="ADAL" clId="{FDBD135B-A8C7-44E8-8E4B-082FEE288E9C}" dt="2026-04-17T17:56:26.546" v="748" actId="1076"/>
          <ac:spMkLst>
            <pc:docMk/>
            <pc:sldMk cId="2887876063" sldId="1531"/>
            <ac:spMk id="33" creationId="{AC757F5E-B016-F947-4518-7C6B9CC7EE04}"/>
          </ac:spMkLst>
        </pc:spChg>
        <pc:spChg chg="mod">
          <ac:chgData name="Vrielink, Francis" userId="3d258d00-cfd8-41c5-9f04-1a5a39faef2f" providerId="ADAL" clId="{FDBD135B-A8C7-44E8-8E4B-082FEE288E9C}" dt="2026-04-17T17:56:20.251" v="747" actId="1076"/>
          <ac:spMkLst>
            <pc:docMk/>
            <pc:sldMk cId="2887876063" sldId="1531"/>
            <ac:spMk id="34" creationId="{152372B3-00F5-781C-183E-6F2DDF35091D}"/>
          </ac:spMkLst>
        </pc:spChg>
        <pc:spChg chg="mod">
          <ac:chgData name="Vrielink, Francis" userId="3d258d00-cfd8-41c5-9f04-1a5a39faef2f" providerId="ADAL" clId="{FDBD135B-A8C7-44E8-8E4B-082FEE288E9C}" dt="2026-04-20T15:14:04.860" v="7638" actId="115"/>
          <ac:spMkLst>
            <pc:docMk/>
            <pc:sldMk cId="2887876063" sldId="1531"/>
            <ac:spMk id="35" creationId="{37104C51-0232-62ED-4C6F-1447D06633EE}"/>
          </ac:spMkLst>
        </pc:spChg>
        <pc:spChg chg="mod">
          <ac:chgData name="Vrielink, Francis" userId="3d258d00-cfd8-41c5-9f04-1a5a39faef2f" providerId="ADAL" clId="{FDBD135B-A8C7-44E8-8E4B-082FEE288E9C}" dt="2026-04-20T15:14:32.757" v="7700" actId="115"/>
          <ac:spMkLst>
            <pc:docMk/>
            <pc:sldMk cId="2887876063" sldId="1531"/>
            <ac:spMk id="36" creationId="{D8EF981A-9BA7-0EB1-9B70-F7FBF2F7DF1C}"/>
          </ac:spMkLst>
        </pc:spChg>
        <pc:picChg chg="mod">
          <ac:chgData name="Vrielink, Francis" userId="3d258d00-cfd8-41c5-9f04-1a5a39faef2f" providerId="ADAL" clId="{FDBD135B-A8C7-44E8-8E4B-082FEE288E9C}" dt="2026-04-20T16:20:34.775" v="8422" actId="1076"/>
          <ac:picMkLst>
            <pc:docMk/>
            <pc:sldMk cId="2887876063" sldId="1531"/>
            <ac:picMk id="2" creationId="{7A9336A2-722D-64D6-0A7C-01CA57EE5168}"/>
          </ac:picMkLst>
        </pc:picChg>
        <pc:picChg chg="add mod">
          <ac:chgData name="Vrielink, Francis" userId="3d258d00-cfd8-41c5-9f04-1a5a39faef2f" providerId="ADAL" clId="{FDBD135B-A8C7-44E8-8E4B-082FEE288E9C}" dt="2026-04-20T15:13:57.763" v="7636" actId="1076"/>
          <ac:picMkLst>
            <pc:docMk/>
            <pc:sldMk cId="2887876063" sldId="1531"/>
            <ac:picMk id="8" creationId="{47481321-3048-93D5-07B5-F356807404BC}"/>
          </ac:picMkLst>
        </pc:picChg>
      </pc:sldChg>
      <pc:sldChg chg="add del">
        <pc:chgData name="Vrielink, Francis" userId="3d258d00-cfd8-41c5-9f04-1a5a39faef2f" providerId="ADAL" clId="{FDBD135B-A8C7-44E8-8E4B-082FEE288E9C}" dt="2026-04-17T17:59:40.657" v="823" actId="47"/>
        <pc:sldMkLst>
          <pc:docMk/>
          <pc:sldMk cId="3497307931" sldId="1532"/>
        </pc:sldMkLst>
      </pc:sldChg>
      <pc:sldChg chg="add del">
        <pc:chgData name="Vrielink, Francis" userId="3d258d00-cfd8-41c5-9f04-1a5a39faef2f" providerId="ADAL" clId="{FDBD135B-A8C7-44E8-8E4B-082FEE288E9C}" dt="2026-04-17T18:00:40.456" v="865" actId="47"/>
        <pc:sldMkLst>
          <pc:docMk/>
          <pc:sldMk cId="1406635337" sldId="1533"/>
        </pc:sldMkLst>
      </pc:sldChg>
      <pc:sldChg chg="add del">
        <pc:chgData name="Vrielink, Francis" userId="3d258d00-cfd8-41c5-9f04-1a5a39faef2f" providerId="ADAL" clId="{FDBD135B-A8C7-44E8-8E4B-082FEE288E9C}" dt="2026-04-17T18:08:00.208" v="1122" actId="47"/>
        <pc:sldMkLst>
          <pc:docMk/>
          <pc:sldMk cId="2398004166" sldId="1534"/>
        </pc:sldMkLst>
      </pc:sldChg>
      <pc:sldChg chg="addSp modSp add mod">
        <pc:chgData name="Vrielink, Francis" userId="3d258d00-cfd8-41c5-9f04-1a5a39faef2f" providerId="ADAL" clId="{FDBD135B-A8C7-44E8-8E4B-082FEE288E9C}" dt="2026-04-20T15:43:19.995" v="8136" actId="20577"/>
        <pc:sldMkLst>
          <pc:docMk/>
          <pc:sldMk cId="977323417" sldId="1535"/>
        </pc:sldMkLst>
        <pc:spChg chg="mod">
          <ac:chgData name="Vrielink, Francis" userId="3d258d00-cfd8-41c5-9f04-1a5a39faef2f" providerId="ADAL" clId="{FDBD135B-A8C7-44E8-8E4B-082FEE288E9C}" dt="2026-04-17T17:57:30.558" v="774" actId="20577"/>
          <ac:spMkLst>
            <pc:docMk/>
            <pc:sldMk cId="977323417" sldId="1535"/>
            <ac:spMk id="33" creationId="{AC757F5E-B016-F947-4518-7C6B9CC7EE04}"/>
          </ac:spMkLst>
        </pc:spChg>
        <pc:spChg chg="mod">
          <ac:chgData name="Vrielink, Francis" userId="3d258d00-cfd8-41c5-9f04-1a5a39faef2f" providerId="ADAL" clId="{FDBD135B-A8C7-44E8-8E4B-082FEE288E9C}" dt="2026-04-20T15:42:05.134" v="8044" actId="20577"/>
          <ac:spMkLst>
            <pc:docMk/>
            <pc:sldMk cId="977323417" sldId="1535"/>
            <ac:spMk id="34" creationId="{152372B3-00F5-781C-183E-6F2DDF35091D}"/>
          </ac:spMkLst>
        </pc:spChg>
        <pc:spChg chg="mod">
          <ac:chgData name="Vrielink, Francis" userId="3d258d00-cfd8-41c5-9f04-1a5a39faef2f" providerId="ADAL" clId="{FDBD135B-A8C7-44E8-8E4B-082FEE288E9C}" dt="2026-04-20T15:42:19.777" v="8055" actId="20577"/>
          <ac:spMkLst>
            <pc:docMk/>
            <pc:sldMk cId="977323417" sldId="1535"/>
            <ac:spMk id="35" creationId="{37104C51-0232-62ED-4C6F-1447D06633EE}"/>
          </ac:spMkLst>
        </pc:spChg>
        <pc:spChg chg="mod">
          <ac:chgData name="Vrielink, Francis" userId="3d258d00-cfd8-41c5-9f04-1a5a39faef2f" providerId="ADAL" clId="{FDBD135B-A8C7-44E8-8E4B-082FEE288E9C}" dt="2026-04-20T15:43:19.995" v="8136" actId="20577"/>
          <ac:spMkLst>
            <pc:docMk/>
            <pc:sldMk cId="977323417" sldId="1535"/>
            <ac:spMk id="36" creationId="{D8EF981A-9BA7-0EB1-9B70-F7FBF2F7DF1C}"/>
          </ac:spMkLst>
        </pc:spChg>
        <pc:picChg chg="add mod">
          <ac:chgData name="Vrielink, Francis" userId="3d258d00-cfd8-41c5-9f04-1a5a39faef2f" providerId="ADAL" clId="{FDBD135B-A8C7-44E8-8E4B-082FEE288E9C}" dt="2026-04-20T15:43:16.067" v="8122" actId="1076"/>
          <ac:picMkLst>
            <pc:docMk/>
            <pc:sldMk cId="977323417" sldId="1535"/>
            <ac:picMk id="9" creationId="{73C41F4D-D41F-ED26-0D79-814A789C2D94}"/>
          </ac:picMkLst>
        </pc:picChg>
      </pc:sldChg>
      <pc:sldChg chg="addSp delSp modSp add mod">
        <pc:chgData name="Vrielink, Francis" userId="3d258d00-cfd8-41c5-9f04-1a5a39faef2f" providerId="ADAL" clId="{FDBD135B-A8C7-44E8-8E4B-082FEE288E9C}" dt="2026-04-20T16:20:21.600" v="8421" actId="1076"/>
        <pc:sldMkLst>
          <pc:docMk/>
          <pc:sldMk cId="2915477119" sldId="1536"/>
        </pc:sldMkLst>
        <pc:spChg chg="mod">
          <ac:chgData name="Vrielink, Francis" userId="3d258d00-cfd8-41c5-9f04-1a5a39faef2f" providerId="ADAL" clId="{FDBD135B-A8C7-44E8-8E4B-082FEE288E9C}" dt="2026-04-17T18:02:00.496" v="938" actId="14100"/>
          <ac:spMkLst>
            <pc:docMk/>
            <pc:sldMk cId="2915477119" sldId="1536"/>
            <ac:spMk id="10" creationId="{EC0CC1D0-FE60-F840-73E9-0CE7E683D1F2}"/>
          </ac:spMkLst>
        </pc:spChg>
        <pc:spChg chg="mod">
          <ac:chgData name="Vrielink, Francis" userId="3d258d00-cfd8-41c5-9f04-1a5a39faef2f" providerId="ADAL" clId="{FDBD135B-A8C7-44E8-8E4B-082FEE288E9C}" dt="2026-04-17T18:01:39.134" v="910" actId="1076"/>
          <ac:spMkLst>
            <pc:docMk/>
            <pc:sldMk cId="2915477119" sldId="1536"/>
            <ac:spMk id="11" creationId="{CD78B488-E032-3F3E-C334-FB96F8D71FB2}"/>
          </ac:spMkLst>
        </pc:spChg>
        <pc:spChg chg="mod">
          <ac:chgData name="Vrielink, Francis" userId="3d258d00-cfd8-41c5-9f04-1a5a39faef2f" providerId="ADAL" clId="{FDBD135B-A8C7-44E8-8E4B-082FEE288E9C}" dt="2026-04-19T06:26:11.892" v="7141" actId="20577"/>
          <ac:spMkLst>
            <pc:docMk/>
            <pc:sldMk cId="2915477119" sldId="1536"/>
            <ac:spMk id="12" creationId="{E2476A93-B8D4-4E44-87FD-AFF601B2337C}"/>
          </ac:spMkLst>
        </pc:spChg>
        <pc:spChg chg="mod">
          <ac:chgData name="Vrielink, Francis" userId="3d258d00-cfd8-41c5-9f04-1a5a39faef2f" providerId="ADAL" clId="{FDBD135B-A8C7-44E8-8E4B-082FEE288E9C}" dt="2026-04-19T06:26:17.088" v="7149" actId="20577"/>
          <ac:spMkLst>
            <pc:docMk/>
            <pc:sldMk cId="2915477119" sldId="1536"/>
            <ac:spMk id="13" creationId="{4985FF45-EE56-11C3-E0CC-6BBB359031C0}"/>
          </ac:spMkLst>
        </pc:spChg>
        <pc:spChg chg="mod">
          <ac:chgData name="Vrielink, Francis" userId="3d258d00-cfd8-41c5-9f04-1a5a39faef2f" providerId="ADAL" clId="{FDBD135B-A8C7-44E8-8E4B-082FEE288E9C}" dt="2026-04-17T19:18:41.223" v="1527" actId="20577"/>
          <ac:spMkLst>
            <pc:docMk/>
            <pc:sldMk cId="2915477119" sldId="1536"/>
            <ac:spMk id="15" creationId="{6EA1F8B7-D4BC-D8B0-E6FD-F33ECB45A1DD}"/>
          </ac:spMkLst>
        </pc:spChg>
        <pc:spChg chg="mod">
          <ac:chgData name="Vrielink, Francis" userId="3d258d00-cfd8-41c5-9f04-1a5a39faef2f" providerId="ADAL" clId="{FDBD135B-A8C7-44E8-8E4B-082FEE288E9C}" dt="2026-04-19T06:12:48.645" v="7041" actId="14100"/>
          <ac:spMkLst>
            <pc:docMk/>
            <pc:sldMk cId="2915477119" sldId="1536"/>
            <ac:spMk id="16" creationId="{F53F294D-65CC-23A5-E4A1-B2132FCF814C}"/>
          </ac:spMkLst>
        </pc:spChg>
        <pc:spChg chg="mod">
          <ac:chgData name="Vrielink, Francis" userId="3d258d00-cfd8-41c5-9f04-1a5a39faef2f" providerId="ADAL" clId="{FDBD135B-A8C7-44E8-8E4B-082FEE288E9C}" dt="2026-04-20T16:20:21.600" v="8421" actId="1076"/>
          <ac:spMkLst>
            <pc:docMk/>
            <pc:sldMk cId="2915477119" sldId="1536"/>
            <ac:spMk id="17" creationId="{AB86235B-CBC0-F9DB-29F4-F23367831B1B}"/>
          </ac:spMkLst>
        </pc:spChg>
        <pc:spChg chg="mod">
          <ac:chgData name="Vrielink, Francis" userId="3d258d00-cfd8-41c5-9f04-1a5a39faef2f" providerId="ADAL" clId="{FDBD135B-A8C7-44E8-8E4B-082FEE288E9C}" dt="2026-04-19T06:30:26.604" v="7166" actId="14100"/>
          <ac:spMkLst>
            <pc:docMk/>
            <pc:sldMk cId="2915477119" sldId="1536"/>
            <ac:spMk id="18" creationId="{85D7DD60-F4AA-AD34-A265-146B167D02FE}"/>
          </ac:spMkLst>
        </pc:spChg>
        <pc:spChg chg="mod">
          <ac:chgData name="Vrielink, Francis" userId="3d258d00-cfd8-41c5-9f04-1a5a39faef2f" providerId="ADAL" clId="{FDBD135B-A8C7-44E8-8E4B-082FEE288E9C}" dt="2026-04-19T06:30:36.438" v="7167" actId="14100"/>
          <ac:spMkLst>
            <pc:docMk/>
            <pc:sldMk cId="2915477119" sldId="1536"/>
            <ac:spMk id="19" creationId="{40542B69-6D97-5F24-63E3-ABE36EA69A27}"/>
          </ac:spMkLst>
        </pc:spChg>
        <pc:picChg chg="add mod">
          <ac:chgData name="Vrielink, Francis" userId="3d258d00-cfd8-41c5-9f04-1a5a39faef2f" providerId="ADAL" clId="{FDBD135B-A8C7-44E8-8E4B-082FEE288E9C}" dt="2026-04-17T19:18:57.387" v="1534" actId="14100"/>
          <ac:picMkLst>
            <pc:docMk/>
            <pc:sldMk cId="2915477119" sldId="1536"/>
            <ac:picMk id="21" creationId="{4848D88C-0123-020F-0EBD-6E5DC2D4031C}"/>
          </ac:picMkLst>
        </pc:picChg>
        <pc:picChg chg="add mod">
          <ac:chgData name="Vrielink, Francis" userId="3d258d00-cfd8-41c5-9f04-1a5a39faef2f" providerId="ADAL" clId="{FDBD135B-A8C7-44E8-8E4B-082FEE288E9C}" dt="2026-04-19T06:30:42.882" v="7169" actId="1076"/>
          <ac:picMkLst>
            <pc:docMk/>
            <pc:sldMk cId="2915477119" sldId="1536"/>
            <ac:picMk id="26" creationId="{28CCAFD6-ABEA-328D-7966-5C8E964A2BE8}"/>
          </ac:picMkLst>
        </pc:picChg>
        <pc:picChg chg="add mod">
          <ac:chgData name="Vrielink, Francis" userId="3d258d00-cfd8-41c5-9f04-1a5a39faef2f" providerId="ADAL" clId="{FDBD135B-A8C7-44E8-8E4B-082FEE288E9C}" dt="2026-04-19T06:30:39.729" v="7168" actId="1076"/>
          <ac:picMkLst>
            <pc:docMk/>
            <pc:sldMk cId="2915477119" sldId="1536"/>
            <ac:picMk id="28" creationId="{8FCC78DA-CD2F-FD14-26E7-25236A2BE08F}"/>
          </ac:picMkLst>
        </pc:picChg>
      </pc:sldChg>
      <pc:sldChg chg="delSp modSp add del mod">
        <pc:chgData name="Vrielink, Francis" userId="3d258d00-cfd8-41c5-9f04-1a5a39faef2f" providerId="ADAL" clId="{FDBD135B-A8C7-44E8-8E4B-082FEE288E9C}" dt="2026-04-19T05:57:52.877" v="6527" actId="47"/>
        <pc:sldMkLst>
          <pc:docMk/>
          <pc:sldMk cId="660961326" sldId="1537"/>
        </pc:sldMkLst>
      </pc:sldChg>
      <pc:sldChg chg="addSp modSp new del mod">
        <pc:chgData name="Vrielink, Francis" userId="3d258d00-cfd8-41c5-9f04-1a5a39faef2f" providerId="ADAL" clId="{FDBD135B-A8C7-44E8-8E4B-082FEE288E9C}" dt="2026-04-18T04:52:35.896" v="2145" actId="47"/>
        <pc:sldMkLst>
          <pc:docMk/>
          <pc:sldMk cId="922454446" sldId="1537"/>
        </pc:sldMkLst>
      </pc:sldChg>
      <pc:sldChg chg="addSp modSp new del mod">
        <pc:chgData name="Vrielink, Francis" userId="3d258d00-cfd8-41c5-9f04-1a5a39faef2f" providerId="ADAL" clId="{FDBD135B-A8C7-44E8-8E4B-082FEE288E9C}" dt="2026-04-19T06:02:32.324" v="6544" actId="47"/>
        <pc:sldMkLst>
          <pc:docMk/>
          <pc:sldMk cId="2697482064" sldId="1538"/>
        </pc:sldMkLst>
      </pc:sldChg>
      <pc:sldChg chg="delSp modSp add mod">
        <pc:chgData name="Vrielink, Francis" userId="3d258d00-cfd8-41c5-9f04-1a5a39faef2f" providerId="ADAL" clId="{FDBD135B-A8C7-44E8-8E4B-082FEE288E9C}" dt="2026-04-20T17:30:47.192" v="8423" actId="478"/>
        <pc:sldMkLst>
          <pc:docMk/>
          <pc:sldMk cId="2481878133" sldId="1539"/>
        </pc:sldMkLst>
        <pc:spChg chg="del mod">
          <ac:chgData name="Vrielink, Francis" userId="3d258d00-cfd8-41c5-9f04-1a5a39faef2f" providerId="ADAL" clId="{FDBD135B-A8C7-44E8-8E4B-082FEE288E9C}" dt="2026-04-20T17:30:47.192" v="8423" actId="478"/>
          <ac:spMkLst>
            <pc:docMk/>
            <pc:sldMk cId="2481878133" sldId="1539"/>
            <ac:spMk id="2" creationId="{3E85F76E-E94B-8F15-0EAE-DAFAF90DA172}"/>
          </ac:spMkLst>
        </pc:spChg>
        <pc:spChg chg="mod">
          <ac:chgData name="Vrielink, Francis" userId="3d258d00-cfd8-41c5-9f04-1a5a39faef2f" providerId="ADAL" clId="{FDBD135B-A8C7-44E8-8E4B-082FEE288E9C}" dt="2026-04-20T15:48:29.887" v="8141" actId="113"/>
          <ac:spMkLst>
            <pc:docMk/>
            <pc:sldMk cId="2481878133" sldId="1539"/>
            <ac:spMk id="3" creationId="{00000000-0000-0000-0000-000000000000}"/>
          </ac:spMkLst>
        </pc:spChg>
      </pc:sldChg>
      <pc:sldChg chg="addSp delSp modSp del mod">
        <pc:chgData name="Vrielink, Francis" userId="3d258d00-cfd8-41c5-9f04-1a5a39faef2f" providerId="ADAL" clId="{FDBD135B-A8C7-44E8-8E4B-082FEE288E9C}" dt="2026-04-20T16:12:53.313" v="8361" actId="47"/>
        <pc:sldMkLst>
          <pc:docMk/>
          <pc:sldMk cId="1738896802" sldId="1540"/>
        </pc:sldMkLst>
        <pc:spChg chg="mod">
          <ac:chgData name="Vrielink, Francis" userId="3d258d00-cfd8-41c5-9f04-1a5a39faef2f" providerId="ADAL" clId="{FDBD135B-A8C7-44E8-8E4B-082FEE288E9C}" dt="2026-04-20T15:50:24.990" v="8176"/>
          <ac:spMkLst>
            <pc:docMk/>
            <pc:sldMk cId="1738896802" sldId="1540"/>
            <ac:spMk id="10" creationId="{53A896E9-F098-44DA-A15A-0BB6C51751F4}"/>
          </ac:spMkLst>
        </pc:spChg>
        <pc:picChg chg="add mod">
          <ac:chgData name="Vrielink, Francis" userId="3d258d00-cfd8-41c5-9f04-1a5a39faef2f" providerId="ADAL" clId="{FDBD135B-A8C7-44E8-8E4B-082FEE288E9C}" dt="2026-04-20T15:50:07.481" v="8175" actId="1076"/>
          <ac:picMkLst>
            <pc:docMk/>
            <pc:sldMk cId="1738896802" sldId="1540"/>
            <ac:picMk id="3" creationId="{6099A25C-ECEF-61BC-6617-78269F254D1E}"/>
          </ac:picMkLst>
        </pc:picChg>
        <pc:picChg chg="del">
          <ac:chgData name="Vrielink, Francis" userId="3d258d00-cfd8-41c5-9f04-1a5a39faef2f" providerId="ADAL" clId="{FDBD135B-A8C7-44E8-8E4B-082FEE288E9C}" dt="2026-04-20T15:49:44.380" v="8168" actId="478"/>
          <ac:picMkLst>
            <pc:docMk/>
            <pc:sldMk cId="1738896802" sldId="1540"/>
            <ac:picMk id="6" creationId="{B5647BC8-A10A-4B97-882E-BEF8EA633468}"/>
          </ac:picMkLst>
        </pc:picChg>
      </pc:sldChg>
      <pc:sldChg chg="addSp modSp mod">
        <pc:chgData name="Vrielink, Francis" userId="3d258d00-cfd8-41c5-9f04-1a5a39faef2f" providerId="ADAL" clId="{FDBD135B-A8C7-44E8-8E4B-082FEE288E9C}" dt="2026-04-20T16:12:49.322" v="8360" actId="1076"/>
        <pc:sldMkLst>
          <pc:docMk/>
          <pc:sldMk cId="388914321" sldId="1541"/>
        </pc:sldMkLst>
        <pc:spChg chg="mod">
          <ac:chgData name="Vrielink, Francis" userId="3d258d00-cfd8-41c5-9f04-1a5a39faef2f" providerId="ADAL" clId="{FDBD135B-A8C7-44E8-8E4B-082FEE288E9C}" dt="2026-04-20T16:11:58.139" v="8343" actId="1076"/>
          <ac:spMkLst>
            <pc:docMk/>
            <pc:sldMk cId="388914321" sldId="1541"/>
            <ac:spMk id="4" creationId="{D753C383-62C8-E733-4553-E085527A1FCA}"/>
          </ac:spMkLst>
        </pc:spChg>
        <pc:spChg chg="mod">
          <ac:chgData name="Vrielink, Francis" userId="3d258d00-cfd8-41c5-9f04-1a5a39faef2f" providerId="ADAL" clId="{FDBD135B-A8C7-44E8-8E4B-082FEE288E9C}" dt="2026-04-20T16:12:02.989" v="8344" actId="1076"/>
          <ac:spMkLst>
            <pc:docMk/>
            <pc:sldMk cId="388914321" sldId="1541"/>
            <ac:spMk id="9" creationId="{B5FA4264-9F79-B20D-0826-CEC58E7B74B7}"/>
          </ac:spMkLst>
        </pc:spChg>
        <pc:spChg chg="mod">
          <ac:chgData name="Vrielink, Francis" userId="3d258d00-cfd8-41c5-9f04-1a5a39faef2f" providerId="ADAL" clId="{FDBD135B-A8C7-44E8-8E4B-082FEE288E9C}" dt="2026-04-20T16:11:56.318" v="8342" actId="1076"/>
          <ac:spMkLst>
            <pc:docMk/>
            <pc:sldMk cId="388914321" sldId="1541"/>
            <ac:spMk id="10" creationId="{B37FADB8-F5A5-F448-15A7-6A630939BCDC}"/>
          </ac:spMkLst>
        </pc:spChg>
        <pc:spChg chg="mod">
          <ac:chgData name="Vrielink, Francis" userId="3d258d00-cfd8-41c5-9f04-1a5a39faef2f" providerId="ADAL" clId="{FDBD135B-A8C7-44E8-8E4B-082FEE288E9C}" dt="2026-04-20T16:11:54.643" v="8341" actId="1076"/>
          <ac:spMkLst>
            <pc:docMk/>
            <pc:sldMk cId="388914321" sldId="1541"/>
            <ac:spMk id="11" creationId="{2D5226DB-4490-ECD5-880A-CDAB0447C263}"/>
          </ac:spMkLst>
        </pc:spChg>
        <pc:spChg chg="mod">
          <ac:chgData name="Vrielink, Francis" userId="3d258d00-cfd8-41c5-9f04-1a5a39faef2f" providerId="ADAL" clId="{FDBD135B-A8C7-44E8-8E4B-082FEE288E9C}" dt="2026-04-20T16:03:10.636" v="8287" actId="1076"/>
          <ac:spMkLst>
            <pc:docMk/>
            <pc:sldMk cId="388914321" sldId="1541"/>
            <ac:spMk id="12" creationId="{E2476A93-B8D4-4E44-87FD-AFF601B2337C}"/>
          </ac:spMkLst>
        </pc:spChg>
        <pc:spChg chg="mod">
          <ac:chgData name="Vrielink, Francis" userId="3d258d00-cfd8-41c5-9f04-1a5a39faef2f" providerId="ADAL" clId="{FDBD135B-A8C7-44E8-8E4B-082FEE288E9C}" dt="2026-04-20T15:58:15.128" v="8226" actId="20577"/>
          <ac:spMkLst>
            <pc:docMk/>
            <pc:sldMk cId="388914321" sldId="1541"/>
            <ac:spMk id="13" creationId="{4985FF45-EE56-11C3-E0CC-6BBB359031C0}"/>
          </ac:spMkLst>
        </pc:spChg>
        <pc:spChg chg="mod">
          <ac:chgData name="Vrielink, Francis" userId="3d258d00-cfd8-41c5-9f04-1a5a39faef2f" providerId="ADAL" clId="{FDBD135B-A8C7-44E8-8E4B-082FEE288E9C}" dt="2026-04-20T16:11:22.556" v="8336" actId="14100"/>
          <ac:spMkLst>
            <pc:docMk/>
            <pc:sldMk cId="388914321" sldId="1541"/>
            <ac:spMk id="14" creationId="{B7594A3B-3117-84CE-C300-FB96E5ED269D}"/>
          </ac:spMkLst>
        </pc:spChg>
        <pc:spChg chg="mod">
          <ac:chgData name="Vrielink, Francis" userId="3d258d00-cfd8-41c5-9f04-1a5a39faef2f" providerId="ADAL" clId="{FDBD135B-A8C7-44E8-8E4B-082FEE288E9C}" dt="2026-04-20T16:11:25.315" v="8337" actId="14100"/>
          <ac:spMkLst>
            <pc:docMk/>
            <pc:sldMk cId="388914321" sldId="1541"/>
            <ac:spMk id="15" creationId="{6EA1F8B7-D4BC-D8B0-E6FD-F33ECB45A1DD}"/>
          </ac:spMkLst>
        </pc:spChg>
        <pc:spChg chg="mod">
          <ac:chgData name="Vrielink, Francis" userId="3d258d00-cfd8-41c5-9f04-1a5a39faef2f" providerId="ADAL" clId="{FDBD135B-A8C7-44E8-8E4B-082FEE288E9C}" dt="2026-04-20T15:57:53.782" v="8206" actId="14100"/>
          <ac:spMkLst>
            <pc:docMk/>
            <pc:sldMk cId="388914321" sldId="1541"/>
            <ac:spMk id="18" creationId="{85D7DD60-F4AA-AD34-A265-146B167D02FE}"/>
          </ac:spMkLst>
        </pc:spChg>
        <pc:spChg chg="mod">
          <ac:chgData name="Vrielink, Francis" userId="3d258d00-cfd8-41c5-9f04-1a5a39faef2f" providerId="ADAL" clId="{FDBD135B-A8C7-44E8-8E4B-082FEE288E9C}" dt="2026-04-20T16:03:03.292" v="8285" actId="1076"/>
          <ac:spMkLst>
            <pc:docMk/>
            <pc:sldMk cId="388914321" sldId="1541"/>
            <ac:spMk id="19" creationId="{40542B69-6D97-5F24-63E3-ABE36EA69A27}"/>
          </ac:spMkLst>
        </pc:spChg>
        <pc:picChg chg="add mod">
          <ac:chgData name="Vrielink, Francis" userId="3d258d00-cfd8-41c5-9f04-1a5a39faef2f" providerId="ADAL" clId="{FDBD135B-A8C7-44E8-8E4B-082FEE288E9C}" dt="2026-04-20T16:12:08.032" v="8347" actId="1076"/>
          <ac:picMkLst>
            <pc:docMk/>
            <pc:sldMk cId="388914321" sldId="1541"/>
            <ac:picMk id="17" creationId="{85B3A9C0-4097-824D-FEFD-FFBB24200DF0}"/>
          </ac:picMkLst>
        </pc:picChg>
        <pc:picChg chg="add mod">
          <ac:chgData name="Vrielink, Francis" userId="3d258d00-cfd8-41c5-9f04-1a5a39faef2f" providerId="ADAL" clId="{FDBD135B-A8C7-44E8-8E4B-082FEE288E9C}" dt="2026-04-20T16:12:43.186" v="8359" actId="1076"/>
          <ac:picMkLst>
            <pc:docMk/>
            <pc:sldMk cId="388914321" sldId="1541"/>
            <ac:picMk id="24" creationId="{27D4CD2F-15C1-3DAE-3129-4491A5A42B3D}"/>
          </ac:picMkLst>
        </pc:picChg>
        <pc:picChg chg="add mod">
          <ac:chgData name="Vrielink, Francis" userId="3d258d00-cfd8-41c5-9f04-1a5a39faef2f" providerId="ADAL" clId="{FDBD135B-A8C7-44E8-8E4B-082FEE288E9C}" dt="2026-04-20T16:12:20.467" v="8353" actId="1076"/>
          <ac:picMkLst>
            <pc:docMk/>
            <pc:sldMk cId="388914321" sldId="1541"/>
            <ac:picMk id="26" creationId="{A093DCB2-B727-B68B-E29C-0BB8E8572AB1}"/>
          </ac:picMkLst>
        </pc:picChg>
        <pc:picChg chg="add mod">
          <ac:chgData name="Vrielink, Francis" userId="3d258d00-cfd8-41c5-9f04-1a5a39faef2f" providerId="ADAL" clId="{FDBD135B-A8C7-44E8-8E4B-082FEE288E9C}" dt="2026-04-20T16:11:28.854" v="8338" actId="1076"/>
          <ac:picMkLst>
            <pc:docMk/>
            <pc:sldMk cId="388914321" sldId="1541"/>
            <ac:picMk id="32" creationId="{88BD97DA-8C4A-744E-DBE3-EF7501789B82}"/>
          </ac:picMkLst>
        </pc:picChg>
        <pc:cxnChg chg="mod">
          <ac:chgData name="Vrielink, Francis" userId="3d258d00-cfd8-41c5-9f04-1a5a39faef2f" providerId="ADAL" clId="{FDBD135B-A8C7-44E8-8E4B-082FEE288E9C}" dt="2026-04-20T16:12:49.322" v="8360" actId="1076"/>
          <ac:cxnSpMkLst>
            <pc:docMk/>
            <pc:sldMk cId="388914321" sldId="1541"/>
            <ac:cxnSpMk id="21" creationId="{B84B33EF-2A54-99B2-FEF8-27486B72F624}"/>
          </ac:cxnSpMkLst>
        </pc:cxnChg>
        <pc:cxnChg chg="mod">
          <ac:chgData name="Vrielink, Francis" userId="3d258d00-cfd8-41c5-9f04-1a5a39faef2f" providerId="ADAL" clId="{FDBD135B-A8C7-44E8-8E4B-082FEE288E9C}" dt="2026-04-20T16:12:14.685" v="8350" actId="14100"/>
          <ac:cxnSpMkLst>
            <pc:docMk/>
            <pc:sldMk cId="388914321" sldId="1541"/>
            <ac:cxnSpMk id="27" creationId="{EC90AE0F-5DD8-2D25-C999-5E0CC65E11C5}"/>
          </ac:cxnSpMkLst>
        </pc:cxnChg>
        <pc:cxnChg chg="mod">
          <ac:chgData name="Vrielink, Francis" userId="3d258d00-cfd8-41c5-9f04-1a5a39faef2f" providerId="ADAL" clId="{FDBD135B-A8C7-44E8-8E4B-082FEE288E9C}" dt="2026-04-20T16:12:40.190" v="8358" actId="1076"/>
          <ac:cxnSpMkLst>
            <pc:docMk/>
            <pc:sldMk cId="388914321" sldId="1541"/>
            <ac:cxnSpMk id="29" creationId="{10445519-6BAB-CA4B-0B0C-EF80D4D34E4C}"/>
          </ac:cxnSpMkLst>
        </pc:cxn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Das, Gerarda" userId="dec061bf-56a5-47a0-b9f3-f749fe418ae6" providerId="ADAL" clId="{07ABAE78-42CB-4F5F-86C6-09ED37205619}"/>
    <pc:docChg chg="custSel modSld">
      <pc:chgData name="Das, Gerarda" userId="dec061bf-56a5-47a0-b9f3-f749fe418ae6" providerId="ADAL" clId="{07ABAE78-42CB-4F5F-86C6-09ED37205619}" dt="2026-04-21T08:38:36.587" v="625" actId="14100"/>
      <pc:docMkLst>
        <pc:docMk/>
      </pc:docMkLst>
      <pc:sldChg chg="addSp delSp modSp mod">
        <pc:chgData name="Das, Gerarda" userId="dec061bf-56a5-47a0-b9f3-f749fe418ae6" providerId="ADAL" clId="{07ABAE78-42CB-4F5F-86C6-09ED37205619}" dt="2026-04-20T14:12:58.694" v="585" actId="1076"/>
        <pc:sldMkLst>
          <pc:docMk/>
          <pc:sldMk cId="2709048002" sldId="1477"/>
        </pc:sldMkLst>
        <pc:picChg chg="del">
          <ac:chgData name="Das, Gerarda" userId="dec061bf-56a5-47a0-b9f3-f749fe418ae6" providerId="ADAL" clId="{07ABAE78-42CB-4F5F-86C6-09ED37205619}" dt="2026-04-20T14:12:51.955" v="580" actId="478"/>
          <ac:picMkLst>
            <pc:docMk/>
            <pc:sldMk cId="2709048002" sldId="1477"/>
            <ac:picMk id="3" creationId="{5A4E41B1-14FD-EEF4-DDAC-A7E18EEDEF4A}"/>
          </ac:picMkLst>
        </pc:picChg>
        <pc:picChg chg="add mod">
          <ac:chgData name="Das, Gerarda" userId="dec061bf-56a5-47a0-b9f3-f749fe418ae6" providerId="ADAL" clId="{07ABAE78-42CB-4F5F-86C6-09ED37205619}" dt="2026-04-20T14:12:58.694" v="585" actId="1076"/>
          <ac:picMkLst>
            <pc:docMk/>
            <pc:sldMk cId="2709048002" sldId="1477"/>
            <ac:picMk id="4" creationId="{5E0C7E9C-F790-3DD6-285E-F9AA8D7782AE}"/>
          </ac:picMkLst>
        </pc:picChg>
      </pc:sldChg>
      <pc:sldChg chg="modSp mod">
        <pc:chgData name="Das, Gerarda" userId="dec061bf-56a5-47a0-b9f3-f749fe418ae6" providerId="ADAL" clId="{07ABAE78-42CB-4F5F-86C6-09ED37205619}" dt="2026-04-20T14:13:04.921" v="586" actId="1076"/>
        <pc:sldMkLst>
          <pc:docMk/>
          <pc:sldMk cId="4074911733" sldId="1478"/>
        </pc:sldMkLst>
        <pc:spChg chg="mod">
          <ac:chgData name="Das, Gerarda" userId="dec061bf-56a5-47a0-b9f3-f749fe418ae6" providerId="ADAL" clId="{07ABAE78-42CB-4F5F-86C6-09ED37205619}" dt="2026-04-20T14:13:04.921" v="586" actId="1076"/>
          <ac:spMkLst>
            <pc:docMk/>
            <pc:sldMk cId="4074911733" sldId="1478"/>
            <ac:spMk id="6" creationId="{00000000-0000-0000-0000-000000000000}"/>
          </ac:spMkLst>
        </pc:spChg>
      </pc:sldChg>
      <pc:sldChg chg="addSp modSp mod">
        <pc:chgData name="Das, Gerarda" userId="dec061bf-56a5-47a0-b9f3-f749fe418ae6" providerId="ADAL" clId="{07ABAE78-42CB-4F5F-86C6-09ED37205619}" dt="2026-04-21T08:37:48.410" v="614" actId="1076"/>
        <pc:sldMkLst>
          <pc:docMk/>
          <pc:sldMk cId="2946319108" sldId="1516"/>
        </pc:sldMkLst>
        <pc:spChg chg="mod">
          <ac:chgData name="Das, Gerarda" userId="dec061bf-56a5-47a0-b9f3-f749fe418ae6" providerId="ADAL" clId="{07ABAE78-42CB-4F5F-86C6-09ED37205619}" dt="2026-04-21T08:36:32.019" v="593" actId="1076"/>
          <ac:spMkLst>
            <pc:docMk/>
            <pc:sldMk cId="2946319108" sldId="1516"/>
            <ac:spMk id="12" creationId="{E2476A93-B8D4-4E44-87FD-AFF601B2337C}"/>
          </ac:spMkLst>
        </pc:spChg>
        <pc:spChg chg="mod">
          <ac:chgData name="Das, Gerarda" userId="dec061bf-56a5-47a0-b9f3-f749fe418ae6" providerId="ADAL" clId="{07ABAE78-42CB-4F5F-86C6-09ED37205619}" dt="2026-04-21T08:36:50.450" v="598" actId="1076"/>
          <ac:spMkLst>
            <pc:docMk/>
            <pc:sldMk cId="2946319108" sldId="1516"/>
            <ac:spMk id="13" creationId="{4985FF45-EE56-11C3-E0CC-6BBB359031C0}"/>
          </ac:spMkLst>
        </pc:spChg>
        <pc:spChg chg="mod">
          <ac:chgData name="Das, Gerarda" userId="dec061bf-56a5-47a0-b9f3-f749fe418ae6" providerId="ADAL" clId="{07ABAE78-42CB-4F5F-86C6-09ED37205619}" dt="2026-04-21T08:37:38.778" v="610" actId="14100"/>
          <ac:spMkLst>
            <pc:docMk/>
            <pc:sldMk cId="2946319108" sldId="1516"/>
            <ac:spMk id="17" creationId="{2E99EED7-79AC-F714-F160-E7D0E6123001}"/>
          </ac:spMkLst>
        </pc:spChg>
        <pc:spChg chg="mod">
          <ac:chgData name="Das, Gerarda" userId="dec061bf-56a5-47a0-b9f3-f749fe418ae6" providerId="ADAL" clId="{07ABAE78-42CB-4F5F-86C6-09ED37205619}" dt="2026-04-21T08:36:50.450" v="598" actId="1076"/>
          <ac:spMkLst>
            <pc:docMk/>
            <pc:sldMk cId="2946319108" sldId="1516"/>
            <ac:spMk id="18" creationId="{85D7DD60-F4AA-AD34-A265-146B167D02FE}"/>
          </ac:spMkLst>
        </pc:spChg>
        <pc:spChg chg="mod">
          <ac:chgData name="Das, Gerarda" userId="dec061bf-56a5-47a0-b9f3-f749fe418ae6" providerId="ADAL" clId="{07ABAE78-42CB-4F5F-86C6-09ED37205619}" dt="2026-04-21T08:36:32.019" v="593" actId="1076"/>
          <ac:spMkLst>
            <pc:docMk/>
            <pc:sldMk cId="2946319108" sldId="1516"/>
            <ac:spMk id="19" creationId="{40542B69-6D97-5F24-63E3-ABE36EA69A27}"/>
          </ac:spMkLst>
        </pc:spChg>
        <pc:spChg chg="add mod">
          <ac:chgData name="Das, Gerarda" userId="dec061bf-56a5-47a0-b9f3-f749fe418ae6" providerId="ADAL" clId="{07ABAE78-42CB-4F5F-86C6-09ED37205619}" dt="2026-04-21T08:37:48.410" v="614" actId="1076"/>
          <ac:spMkLst>
            <pc:docMk/>
            <pc:sldMk cId="2946319108" sldId="1516"/>
            <ac:spMk id="28" creationId="{E80C4D9A-8F05-FD33-92FB-6416685ABF94}"/>
          </ac:spMkLst>
        </pc:spChg>
        <pc:picChg chg="mod">
          <ac:chgData name="Das, Gerarda" userId="dec061bf-56a5-47a0-b9f3-f749fe418ae6" providerId="ADAL" clId="{07ABAE78-42CB-4F5F-86C6-09ED37205619}" dt="2026-04-21T08:37:18.121" v="606" actId="1076"/>
          <ac:picMkLst>
            <pc:docMk/>
            <pc:sldMk cId="2946319108" sldId="1516"/>
            <ac:picMk id="22" creationId="{5A6FDE6D-6984-84DF-DF59-903144BB7007}"/>
          </ac:picMkLst>
        </pc:picChg>
        <pc:picChg chg="mod">
          <ac:chgData name="Das, Gerarda" userId="dec061bf-56a5-47a0-b9f3-f749fe418ae6" providerId="ADAL" clId="{07ABAE78-42CB-4F5F-86C6-09ED37205619}" dt="2026-04-21T08:37:07.238" v="602" actId="1076"/>
          <ac:picMkLst>
            <pc:docMk/>
            <pc:sldMk cId="2946319108" sldId="1516"/>
            <ac:picMk id="23" creationId="{F16305EB-8FF3-C761-7CFB-C6D00971E4B9}"/>
          </ac:picMkLst>
        </pc:picChg>
        <pc:cxnChg chg="mod ord">
          <ac:chgData name="Das, Gerarda" userId="dec061bf-56a5-47a0-b9f3-f749fe418ae6" providerId="ADAL" clId="{07ABAE78-42CB-4F5F-86C6-09ED37205619}" dt="2026-04-21T08:37:16.088" v="605" actId="167"/>
          <ac:cxnSpMkLst>
            <pc:docMk/>
            <pc:sldMk cId="2946319108" sldId="1516"/>
            <ac:cxnSpMk id="21" creationId="{B84B33EF-2A54-99B2-FEF8-27486B72F624}"/>
          </ac:cxnSpMkLst>
        </pc:cxnChg>
        <pc:cxnChg chg="ord">
          <ac:chgData name="Das, Gerarda" userId="dec061bf-56a5-47a0-b9f3-f749fe418ae6" providerId="ADAL" clId="{07ABAE78-42CB-4F5F-86C6-09ED37205619}" dt="2026-04-21T08:37:10.368" v="603" actId="167"/>
          <ac:cxnSpMkLst>
            <pc:docMk/>
            <pc:sldMk cId="2946319108" sldId="1516"/>
            <ac:cxnSpMk id="27" creationId="{EC90AE0F-5DD8-2D25-C999-5E0CC65E11C5}"/>
          </ac:cxnSpMkLst>
        </pc:cxnChg>
        <pc:cxnChg chg="mod ord">
          <ac:chgData name="Das, Gerarda" userId="dec061bf-56a5-47a0-b9f3-f749fe418ae6" providerId="ADAL" clId="{07ABAE78-42CB-4F5F-86C6-09ED37205619}" dt="2026-04-21T08:36:13.004" v="589" actId="167"/>
          <ac:cxnSpMkLst>
            <pc:docMk/>
            <pc:sldMk cId="2946319108" sldId="1516"/>
            <ac:cxnSpMk id="29" creationId="{10445519-6BAB-CA4B-0B0C-EF80D4D34E4C}"/>
          </ac:cxnSpMkLst>
        </pc:cxnChg>
      </pc:sldChg>
      <pc:sldChg chg="modSp mod">
        <pc:chgData name="Das, Gerarda" userId="dec061bf-56a5-47a0-b9f3-f749fe418ae6" providerId="ADAL" clId="{07ABAE78-42CB-4F5F-86C6-09ED37205619}" dt="2026-04-20T14:11:21.004" v="579" actId="6549"/>
        <pc:sldMkLst>
          <pc:docMk/>
          <pc:sldMk cId="2481878133" sldId="1539"/>
        </pc:sldMkLst>
        <pc:spChg chg="mod">
          <ac:chgData name="Das, Gerarda" userId="dec061bf-56a5-47a0-b9f3-f749fe418ae6" providerId="ADAL" clId="{07ABAE78-42CB-4F5F-86C6-09ED37205619}" dt="2026-04-20T14:11:21.004" v="579" actId="6549"/>
          <ac:spMkLst>
            <pc:docMk/>
            <pc:sldMk cId="2481878133" sldId="1539"/>
            <ac:spMk id="3" creationId="{00000000-0000-0000-0000-000000000000}"/>
          </ac:spMkLst>
        </pc:spChg>
      </pc:sldChg>
      <pc:sldChg chg="modSp mod">
        <pc:chgData name="Das, Gerarda" userId="dec061bf-56a5-47a0-b9f3-f749fe418ae6" providerId="ADAL" clId="{07ABAE78-42CB-4F5F-86C6-09ED37205619}" dt="2026-04-21T08:38:36.587" v="625" actId="14100"/>
        <pc:sldMkLst>
          <pc:docMk/>
          <pc:sldMk cId="388914321" sldId="1541"/>
        </pc:sldMkLst>
        <pc:spChg chg="mod">
          <ac:chgData name="Das, Gerarda" userId="dec061bf-56a5-47a0-b9f3-f749fe418ae6" providerId="ADAL" clId="{07ABAE78-42CB-4F5F-86C6-09ED37205619}" dt="2026-04-21T08:38:36.587" v="625" actId="14100"/>
          <ac:spMkLst>
            <pc:docMk/>
            <pc:sldMk cId="388914321" sldId="1541"/>
            <ac:spMk id="18" creationId="{85D7DD60-F4AA-AD34-A265-146B167D02FE}"/>
          </ac:spMkLst>
        </pc:spChg>
        <pc:picChg chg="mod">
          <ac:chgData name="Das, Gerarda" userId="dec061bf-56a5-47a0-b9f3-f749fe418ae6" providerId="ADAL" clId="{07ABAE78-42CB-4F5F-86C6-09ED37205619}" dt="2026-04-21T08:38:16.347" v="620" actId="1076"/>
          <ac:picMkLst>
            <pc:docMk/>
            <pc:sldMk cId="388914321" sldId="1541"/>
            <ac:picMk id="24" creationId="{27D4CD2F-15C1-3DAE-3129-4491A5A42B3D}"/>
          </ac:picMkLst>
        </pc:picChg>
        <pc:cxnChg chg="mod ord">
          <ac:chgData name="Das, Gerarda" userId="dec061bf-56a5-47a0-b9f3-f749fe418ae6" providerId="ADAL" clId="{07ABAE78-42CB-4F5F-86C6-09ED37205619}" dt="2026-04-21T08:38:09.543" v="617" actId="167"/>
          <ac:cxnSpMkLst>
            <pc:docMk/>
            <pc:sldMk cId="388914321" sldId="1541"/>
            <ac:cxnSpMk id="21" creationId="{B84B33EF-2A54-99B2-FEF8-27486B72F624}"/>
          </ac:cxnSpMkLst>
        </pc:cxnChg>
        <pc:cxnChg chg="mod ord">
          <ac:chgData name="Das, Gerarda" userId="dec061bf-56a5-47a0-b9f3-f749fe418ae6" providerId="ADAL" clId="{07ABAE78-42CB-4F5F-86C6-09ED37205619}" dt="2026-04-21T08:38:25.442" v="623" actId="14100"/>
          <ac:cxnSpMkLst>
            <pc:docMk/>
            <pc:sldMk cId="388914321" sldId="1541"/>
            <ac:cxnSpMk id="27" creationId="{EC90AE0F-5DD8-2D25-C999-5E0CC65E11C5}"/>
          </ac:cxnSpMkLst>
        </pc:cxnChg>
        <pc:cxnChg chg="mod ord">
          <ac:chgData name="Das, Gerarda" userId="dec061bf-56a5-47a0-b9f3-f749fe418ae6" providerId="ADAL" clId="{07ABAE78-42CB-4F5F-86C6-09ED37205619}" dt="2026-04-21T08:38:21.594" v="622" actId="167"/>
          <ac:cxnSpMkLst>
            <pc:docMk/>
            <pc:sldMk cId="388914321" sldId="1541"/>
            <ac:cxnSpMk id="29" creationId="{10445519-6BAB-CA4B-0B0C-EF80D4D34E4C}"/>
          </ac:cxnSpMkLst>
        </pc:cxnChg>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Routledge, Mandy" userId="bacdedf5-8e30-494b-ad8b-f27fa30c4f8d" providerId="ADAL" clId="{082C2B28-FFA7-4C04-83E0-761C4A21D961}"/>
    <pc:docChg chg="custSel modSld">
      <pc:chgData name="Routledge, Mandy" userId="bacdedf5-8e30-494b-ad8b-f27fa30c4f8d" providerId="ADAL" clId="{082C2B28-FFA7-4C04-83E0-761C4A21D961}" dt="2026-01-25T12:01:23.071" v="3" actId="27636"/>
      <pc:docMkLst>
        <pc:docMk/>
      </pc:docMkLst>
      <pc:sldChg chg="modSp mod">
        <pc:chgData name="Routledge, Mandy" userId="bacdedf5-8e30-494b-ad8b-f27fa30c4f8d" providerId="ADAL" clId="{082C2B28-FFA7-4C04-83E0-761C4A21D961}" dt="2026-01-25T12:01:23.071" v="3" actId="27636"/>
        <pc:sldMkLst>
          <pc:docMk/>
          <pc:sldMk cId="323006580" sldId="548"/>
        </pc:sldMkLst>
      </pc:sldChg>
    </pc:docChg>
  </pc:docChgLst>
  <pc:docChgLst>
    <pc:chgData name="Vrielink, Francis" userId="3d258d00-cfd8-41c5-9f04-1a5a39faef2f" providerId="ADAL" clId="{F8A864A6-18CA-458F-B94E-FBF7ADA906FF}"/>
    <pc:docChg chg="custSel modSld">
      <pc:chgData name="Vrielink, Francis" userId="3d258d00-cfd8-41c5-9f04-1a5a39faef2f" providerId="ADAL" clId="{F8A864A6-18CA-458F-B94E-FBF7ADA906FF}" dt="2026-04-20T14:28:40.126" v="505" actId="1076"/>
      <pc:docMkLst>
        <pc:docMk/>
      </pc:docMkLst>
      <pc:sldChg chg="modSp mod">
        <pc:chgData name="Vrielink, Francis" userId="3d258d00-cfd8-41c5-9f04-1a5a39faef2f" providerId="ADAL" clId="{F8A864A6-18CA-458F-B94E-FBF7ADA906FF}" dt="2026-04-15T11:48:21.305" v="11" actId="20577"/>
        <pc:sldMkLst>
          <pc:docMk/>
          <pc:sldMk cId="323006580" sldId="548"/>
        </pc:sldMkLst>
        <pc:spChg chg="mod">
          <ac:chgData name="Vrielink, Francis" userId="3d258d00-cfd8-41c5-9f04-1a5a39faef2f" providerId="ADAL" clId="{F8A864A6-18CA-458F-B94E-FBF7ADA906FF}" dt="2026-04-15T11:48:21.305" v="11" actId="20577"/>
          <ac:spMkLst>
            <pc:docMk/>
            <pc:sldMk cId="323006580" sldId="548"/>
            <ac:spMk id="3" creationId="{00000000-0000-0000-0000-000000000000}"/>
          </ac:spMkLst>
        </pc:spChg>
      </pc:sldChg>
      <pc:sldChg chg="addSp modSp mod">
        <pc:chgData name="Vrielink, Francis" userId="3d258d00-cfd8-41c5-9f04-1a5a39faef2f" providerId="ADAL" clId="{F8A864A6-18CA-458F-B94E-FBF7ADA906FF}" dt="2026-04-20T10:33:38.894" v="171" actId="1076"/>
        <pc:sldMkLst>
          <pc:docMk/>
          <pc:sldMk cId="2967928418" sldId="1511"/>
        </pc:sldMkLst>
        <pc:picChg chg="add mod">
          <ac:chgData name="Vrielink, Francis" userId="3d258d00-cfd8-41c5-9f04-1a5a39faef2f" providerId="ADAL" clId="{F8A864A6-18CA-458F-B94E-FBF7ADA906FF}" dt="2026-04-20T10:33:16.310" v="168" actId="1076"/>
          <ac:picMkLst>
            <pc:docMk/>
            <pc:sldMk cId="2967928418" sldId="1511"/>
            <ac:picMk id="2" creationId="{01491252-A413-D656-19C9-F17D11DEE5E9}"/>
          </ac:picMkLst>
        </pc:picChg>
        <pc:picChg chg="add mod">
          <ac:chgData name="Vrielink, Francis" userId="3d258d00-cfd8-41c5-9f04-1a5a39faef2f" providerId="ADAL" clId="{F8A864A6-18CA-458F-B94E-FBF7ADA906FF}" dt="2026-04-20T10:33:38.894" v="171" actId="1076"/>
          <ac:picMkLst>
            <pc:docMk/>
            <pc:sldMk cId="2967928418" sldId="1511"/>
            <ac:picMk id="8" creationId="{9A248629-BD63-6AC5-E684-6C7102D3D0C2}"/>
          </ac:picMkLst>
        </pc:picChg>
      </pc:sldChg>
      <pc:sldChg chg="addSp modSp mod">
        <pc:chgData name="Vrielink, Francis" userId="3d258d00-cfd8-41c5-9f04-1a5a39faef2f" providerId="ADAL" clId="{F8A864A6-18CA-458F-B94E-FBF7ADA906FF}" dt="2026-04-20T10:34:20.920" v="176" actId="1076"/>
        <pc:sldMkLst>
          <pc:docMk/>
          <pc:sldMk cId="2946319108" sldId="1516"/>
        </pc:sldMkLst>
        <pc:spChg chg="add mod">
          <ac:chgData name="Vrielink, Francis" userId="3d258d00-cfd8-41c5-9f04-1a5a39faef2f" providerId="ADAL" clId="{F8A864A6-18CA-458F-B94E-FBF7ADA906FF}" dt="2026-04-20T10:34:20.920" v="176" actId="1076"/>
          <ac:spMkLst>
            <pc:docMk/>
            <pc:sldMk cId="2946319108" sldId="1516"/>
            <ac:spMk id="17" creationId="{2E99EED7-79AC-F714-F160-E7D0E6123001}"/>
          </ac:spMkLst>
        </pc:spChg>
        <pc:picChg chg="add mod">
          <ac:chgData name="Vrielink, Francis" userId="3d258d00-cfd8-41c5-9f04-1a5a39faef2f" providerId="ADAL" clId="{F8A864A6-18CA-458F-B94E-FBF7ADA906FF}" dt="2026-04-20T10:34:04.576" v="174" actId="1076"/>
          <ac:picMkLst>
            <pc:docMk/>
            <pc:sldMk cId="2946319108" sldId="1516"/>
            <ac:picMk id="16" creationId="{ED3150C2-D761-A51B-FD7C-61C7E0C6132D}"/>
          </ac:picMkLst>
        </pc:picChg>
      </pc:sldChg>
      <pc:sldChg chg="addSp modSp mod">
        <pc:chgData name="Vrielink, Francis" userId="3d258d00-cfd8-41c5-9f04-1a5a39faef2f" providerId="ADAL" clId="{F8A864A6-18CA-458F-B94E-FBF7ADA906FF}" dt="2026-04-20T10:32:57.439" v="163" actId="1076"/>
        <pc:sldMkLst>
          <pc:docMk/>
          <pc:sldMk cId="4101679902" sldId="1530"/>
        </pc:sldMkLst>
        <pc:picChg chg="add mod">
          <ac:chgData name="Vrielink, Francis" userId="3d258d00-cfd8-41c5-9f04-1a5a39faef2f" providerId="ADAL" clId="{F8A864A6-18CA-458F-B94E-FBF7ADA906FF}" dt="2026-04-20T10:32:57.439" v="163" actId="1076"/>
          <ac:picMkLst>
            <pc:docMk/>
            <pc:sldMk cId="4101679902" sldId="1530"/>
            <ac:picMk id="2" creationId="{53D72766-97F0-BE6B-EEA8-176D5120EAF4}"/>
          </ac:picMkLst>
        </pc:picChg>
      </pc:sldChg>
      <pc:sldChg chg="addSp delSp modSp mod">
        <pc:chgData name="Vrielink, Francis" userId="3d258d00-cfd8-41c5-9f04-1a5a39faef2f" providerId="ADAL" clId="{F8A864A6-18CA-458F-B94E-FBF7ADA906FF}" dt="2026-04-20T14:28:40.126" v="505" actId="1076"/>
        <pc:sldMkLst>
          <pc:docMk/>
          <pc:sldMk cId="2887876063" sldId="1531"/>
        </pc:sldMkLst>
        <pc:picChg chg="add mod">
          <ac:chgData name="Vrielink, Francis" userId="3d258d00-cfd8-41c5-9f04-1a5a39faef2f" providerId="ADAL" clId="{F8A864A6-18CA-458F-B94E-FBF7ADA906FF}" dt="2026-04-20T14:28:40.126" v="505" actId="1076"/>
          <ac:picMkLst>
            <pc:docMk/>
            <pc:sldMk cId="2887876063" sldId="1531"/>
            <ac:picMk id="2" creationId="{7A9336A2-722D-64D6-0A7C-01CA57EE5168}"/>
          </ac:picMkLst>
        </pc:picChg>
        <pc:picChg chg="del">
          <ac:chgData name="Vrielink, Francis" userId="3d258d00-cfd8-41c5-9f04-1a5a39faef2f" providerId="ADAL" clId="{F8A864A6-18CA-458F-B94E-FBF7ADA906FF}" dt="2026-04-20T14:28:33.737" v="502" actId="478"/>
          <ac:picMkLst>
            <pc:docMk/>
            <pc:sldMk cId="2887876063" sldId="1531"/>
            <ac:picMk id="18" creationId="{8704E41A-B979-B661-E6F1-3B332155EBA1}"/>
          </ac:picMkLst>
        </pc:picChg>
      </pc:sldChg>
      <pc:sldChg chg="addSp modSp mod">
        <pc:chgData name="Vrielink, Francis" userId="3d258d00-cfd8-41c5-9f04-1a5a39faef2f" providerId="ADAL" clId="{F8A864A6-18CA-458F-B94E-FBF7ADA906FF}" dt="2026-04-20T10:31:20.274" v="158" actId="1076"/>
        <pc:sldMkLst>
          <pc:docMk/>
          <pc:sldMk cId="977323417" sldId="1535"/>
        </pc:sldMkLst>
        <pc:picChg chg="add mod">
          <ac:chgData name="Vrielink, Francis" userId="3d258d00-cfd8-41c5-9f04-1a5a39faef2f" providerId="ADAL" clId="{F8A864A6-18CA-458F-B94E-FBF7ADA906FF}" dt="2026-04-20T10:31:20.274" v="158" actId="1076"/>
          <ac:picMkLst>
            <pc:docMk/>
            <pc:sldMk cId="977323417" sldId="1535"/>
            <ac:picMk id="2" creationId="{BA19E4D2-D122-16B3-25E7-30264CB4D6BC}"/>
          </ac:picMkLst>
        </pc:picChg>
      </pc:sldChg>
      <pc:sldChg chg="addSp modSp mod">
        <pc:chgData name="Vrielink, Francis" userId="3d258d00-cfd8-41c5-9f04-1a5a39faef2f" providerId="ADAL" clId="{F8A864A6-18CA-458F-B94E-FBF7ADA906FF}" dt="2026-04-20T14:17:58.025" v="501" actId="20577"/>
        <pc:sldMkLst>
          <pc:docMk/>
          <pc:sldMk cId="2481878133" sldId="1539"/>
        </pc:sldMkLst>
        <pc:spChg chg="add mod">
          <ac:chgData name="Vrielink, Francis" userId="3d258d00-cfd8-41c5-9f04-1a5a39faef2f" providerId="ADAL" clId="{F8A864A6-18CA-458F-B94E-FBF7ADA906FF}" dt="2026-04-20T14:17:58.025" v="501" actId="20577"/>
          <ac:spMkLst>
            <pc:docMk/>
            <pc:sldMk cId="2481878133" sldId="1539"/>
            <ac:spMk id="2" creationId="{3E85F76E-E94B-8F15-0EAE-DAFAF90DA172}"/>
          </ac:spMkLst>
        </pc:spChg>
        <pc:spChg chg="mod">
          <ac:chgData name="Vrielink, Francis" userId="3d258d00-cfd8-41c5-9f04-1a5a39faef2f" providerId="ADAL" clId="{F8A864A6-18CA-458F-B94E-FBF7ADA906FF}" dt="2026-04-20T14:15:50.812" v="186" actId="20577"/>
          <ac:spMkLst>
            <pc:docMk/>
            <pc:sldMk cId="2481878133" sldId="1539"/>
            <ac:spMk id="3" creationId="{00000000-0000-0000-0000-000000000000}"/>
          </ac:spMkLst>
        </pc:spChg>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20-4-2026</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20-4-2026</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b="1"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regelmatig: </a:t>
            </a:r>
            <a:r>
              <a:rPr lang="nl-NL" sz="1200" b="0" kern="1200" dirty="0">
                <a:solidFill>
                  <a:schemeClr val="tx1"/>
                </a:solidFill>
                <a:effectLst/>
                <a:latin typeface="+mn-lt"/>
                <a:ea typeface="+mn-ea"/>
                <a:cs typeface="+mn-cs"/>
              </a:rPr>
              <a:t>vaak</a:t>
            </a:r>
          </a:p>
          <a:p>
            <a:pPr fontAlgn="t"/>
            <a:r>
              <a:rPr lang="nl-NL" sz="1200" b="1" kern="1200" dirty="0">
                <a:solidFill>
                  <a:schemeClr val="tx1"/>
                </a:solidFill>
                <a:effectLst/>
                <a:latin typeface="+mn-lt"/>
                <a:ea typeface="+mn-ea"/>
                <a:cs typeface="+mn-cs"/>
              </a:rPr>
              <a:t>het vervoermiddel: </a:t>
            </a:r>
            <a:r>
              <a:rPr lang="nl-NL" sz="1200" b="0" kern="1200" dirty="0">
                <a:solidFill>
                  <a:schemeClr val="tx1"/>
                </a:solidFill>
                <a:effectLst/>
                <a:latin typeface="+mn-lt"/>
                <a:ea typeface="+mn-ea"/>
                <a:cs typeface="+mn-cs"/>
              </a:rPr>
              <a:t>het ding om mee te reizen zoals een auto, bus of fiets</a:t>
            </a:r>
          </a:p>
          <a:p>
            <a:pPr fontAlgn="t"/>
            <a:r>
              <a:rPr lang="nl-NL" sz="1200" b="1" kern="1200" dirty="0">
                <a:solidFill>
                  <a:schemeClr val="tx1"/>
                </a:solidFill>
                <a:effectLst/>
                <a:latin typeface="+mn-lt"/>
                <a:ea typeface="+mn-ea"/>
                <a:cs typeface="+mn-cs"/>
              </a:rPr>
              <a:t>fit</a:t>
            </a:r>
            <a:r>
              <a:rPr lang="nl-NL" sz="1200" b="0" kern="1200" dirty="0">
                <a:solidFill>
                  <a:schemeClr val="tx1"/>
                </a:solidFill>
                <a:effectLst/>
                <a:latin typeface="+mn-lt"/>
                <a:ea typeface="+mn-ea"/>
                <a:cs typeface="+mn-cs"/>
              </a:rPr>
              <a:t>: gezond en sterk</a:t>
            </a:r>
          </a:p>
          <a:p>
            <a:pPr fontAlgn="t"/>
            <a:r>
              <a:rPr lang="nl-NL" sz="1200" b="1" kern="1200" dirty="0">
                <a:solidFill>
                  <a:schemeClr val="tx1"/>
                </a:solidFill>
                <a:effectLst/>
                <a:latin typeface="+mn-lt"/>
                <a:ea typeface="+mn-ea"/>
                <a:cs typeface="+mn-cs"/>
              </a:rPr>
              <a:t>het overgewicht</a:t>
            </a:r>
            <a:r>
              <a:rPr lang="nl-NL" sz="1200" b="0" kern="1200" dirty="0">
                <a:solidFill>
                  <a:schemeClr val="tx1"/>
                </a:solidFill>
                <a:effectLst/>
                <a:latin typeface="+mn-lt"/>
                <a:ea typeface="+mn-ea"/>
                <a:cs typeface="+mn-cs"/>
              </a:rPr>
              <a:t>: het gewicht dat te zwaar is</a:t>
            </a:r>
          </a:p>
          <a:p>
            <a:pPr fontAlgn="t"/>
            <a:r>
              <a:rPr lang="nl-NL" sz="1200" b="1" kern="1200" dirty="0">
                <a:solidFill>
                  <a:schemeClr val="tx1"/>
                </a:solidFill>
                <a:effectLst/>
                <a:latin typeface="+mn-lt"/>
                <a:ea typeface="+mn-ea"/>
                <a:cs typeface="+mn-cs"/>
              </a:rPr>
              <a:t>de stof: </a:t>
            </a:r>
            <a:r>
              <a:rPr lang="nl-NL" sz="1200" b="0" kern="1200" dirty="0">
                <a:solidFill>
                  <a:schemeClr val="tx1"/>
                </a:solidFill>
                <a:effectLst/>
                <a:latin typeface="+mn-lt"/>
                <a:ea typeface="+mn-ea"/>
                <a:cs typeface="+mn-cs"/>
              </a:rPr>
              <a:t>de kleine deeltjes in de lucht die je kunt inademen</a:t>
            </a:r>
          </a:p>
          <a:p>
            <a:pPr fontAlgn="t"/>
            <a:r>
              <a:rPr lang="nl-NL" sz="1200" b="1" kern="1200" dirty="0">
                <a:solidFill>
                  <a:schemeClr val="tx1"/>
                </a:solidFill>
                <a:effectLst/>
                <a:latin typeface="+mn-lt"/>
                <a:ea typeface="+mn-ea"/>
                <a:cs typeface="+mn-cs"/>
              </a:rPr>
              <a:t>vrijkomen</a:t>
            </a:r>
            <a:r>
              <a:rPr lang="nl-NL" sz="1200" b="0" kern="1200" dirty="0">
                <a:solidFill>
                  <a:schemeClr val="tx1"/>
                </a:solidFill>
                <a:effectLst/>
                <a:latin typeface="+mn-lt"/>
                <a:ea typeface="+mn-ea"/>
                <a:cs typeface="+mn-cs"/>
              </a:rPr>
              <a:t>: in de lucht komen</a:t>
            </a:r>
          </a:p>
          <a:p>
            <a:pPr fontAlgn="t"/>
            <a:r>
              <a:rPr lang="nl-NL" sz="1200" b="1" kern="1200" dirty="0">
                <a:solidFill>
                  <a:schemeClr val="tx1"/>
                </a:solidFill>
                <a:effectLst/>
                <a:latin typeface="+mn-lt"/>
                <a:ea typeface="+mn-ea"/>
                <a:cs typeface="+mn-cs"/>
              </a:rPr>
              <a:t>zich inspannen: </a:t>
            </a:r>
            <a:r>
              <a:rPr lang="nl-NL" sz="1200" b="0" kern="1200" dirty="0">
                <a:solidFill>
                  <a:schemeClr val="tx1"/>
                </a:solidFill>
                <a:effectLst/>
                <a:latin typeface="+mn-lt"/>
                <a:ea typeface="+mn-ea"/>
                <a:cs typeface="+mn-cs"/>
              </a:rPr>
              <a:t>zijn best doen, zijn krachten gebruiken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extLst>
      <p:ext uri="{BB962C8B-B14F-4D97-AF65-F5344CB8AC3E}">
        <p14:creationId xmlns:p14="http://schemas.microsoft.com/office/powerpoint/2010/main" val="166505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AI</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081085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42937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3746544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AI</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14</a:t>
            </a:fld>
            <a:endParaRPr lang="nl-NL"/>
          </a:p>
        </p:txBody>
      </p:sp>
    </p:spTree>
    <p:extLst>
      <p:ext uri="{BB962C8B-B14F-4D97-AF65-F5344CB8AC3E}">
        <p14:creationId xmlns:p14="http://schemas.microsoft.com/office/powerpoint/2010/main" val="2095624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77419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3971439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a:t>
            </a:r>
            <a:r>
              <a:rPr lang="nl-NL" dirty="0" err="1"/>
              <a:t>Shutterstock</a:t>
            </a:r>
            <a:r>
              <a:rPr lang="nl-NL" dirty="0"/>
              <a:t>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AI</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46225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Bron: </a:t>
            </a:r>
            <a:r>
              <a:rPr lang="nl-NL" dirty="0" err="1"/>
              <a:t>Shutterstock</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3168194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20-4-2026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20-4-2026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20-4-2026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20-4-2026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20-4-2026</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20-4-2026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20-4-2026</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20-4-2026</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20-4-2026</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20-4-2026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20-4-2026</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20-4-2026</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3.pn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jpeg"/><Relationship Id="rId5" Type="http://schemas.microsoft.com/office/2007/relationships/hdphoto" Target="../media/hdphoto1.wdp"/><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2400" u="sng" dirty="0" err="1">
                <a:solidFill>
                  <a:prstClr val="black"/>
                </a:solidFill>
              </a:rPr>
              <a:t>Semantisatieverhaal</a:t>
            </a:r>
            <a:r>
              <a:rPr lang="nl-NL" sz="2400" u="sng" dirty="0">
                <a:solidFill>
                  <a:prstClr val="black"/>
                </a:solidFill>
              </a:rPr>
              <a:t> AA:</a:t>
            </a:r>
            <a:br>
              <a:rPr lang="nl-NL" sz="2400" u="sng" dirty="0">
                <a:solidFill>
                  <a:prstClr val="black"/>
                </a:solidFill>
              </a:rPr>
            </a:br>
            <a:r>
              <a:rPr lang="nl-NL" sz="2400" dirty="0">
                <a:solidFill>
                  <a:prstClr val="black"/>
                </a:solidFill>
              </a:rPr>
              <a:t>Ik zag een tijdje geleden een filmpje over dit </a:t>
            </a:r>
            <a:r>
              <a:rPr lang="nl-NL" sz="2400" b="1" u="sng" dirty="0">
                <a:solidFill>
                  <a:prstClr val="black"/>
                </a:solidFill>
              </a:rPr>
              <a:t>vervoermiddel!</a:t>
            </a:r>
            <a:r>
              <a:rPr lang="nl-NL" sz="2400" dirty="0">
                <a:solidFill>
                  <a:prstClr val="black"/>
                </a:solidFill>
              </a:rPr>
              <a:t> Zo noem je </a:t>
            </a:r>
            <a:r>
              <a:rPr lang="nl-NL" sz="2400" b="1" i="1" dirty="0">
                <a:solidFill>
                  <a:prstClr val="black"/>
                </a:solidFill>
              </a:rPr>
              <a:t>het ding om mee te reizen zoals een auto, bus of fiets. </a:t>
            </a:r>
            <a:r>
              <a:rPr lang="nl-NL" sz="2400" dirty="0"/>
              <a:t>De bedenker vertelt in het filmpje: “ik moest </a:t>
            </a:r>
            <a:r>
              <a:rPr lang="nl-NL" sz="2400" b="1" u="sng" dirty="0"/>
              <a:t>regelmatig</a:t>
            </a:r>
            <a:r>
              <a:rPr lang="nl-NL" sz="2400" b="1" i="1" dirty="0"/>
              <a:t>, vaak</a:t>
            </a:r>
            <a:r>
              <a:rPr lang="nl-NL" sz="2400" i="1" dirty="0"/>
              <a:t> </a:t>
            </a:r>
            <a:r>
              <a:rPr lang="nl-NL" sz="2400" dirty="0"/>
              <a:t>fietsen. Maar ik had altijd veel last van zere billen. Ik dacht toen: ik bedenk een nieuw soort fiets. Een fiets waar ik niet op hoef te zitten. Maar waar ik me wel moet </a:t>
            </a:r>
            <a:r>
              <a:rPr lang="nl-NL" sz="2400" b="1" u="sng" dirty="0"/>
              <a:t> inspannen,</a:t>
            </a:r>
            <a:r>
              <a:rPr lang="nl-NL" sz="2400" b="1" i="1" dirty="0"/>
              <a:t> dan moet ik mijn best doen, mijn krachten gebruiken. </a:t>
            </a:r>
            <a:r>
              <a:rPr lang="nl-NL" sz="2400" dirty="0"/>
              <a:t>En </a:t>
            </a:r>
            <a:r>
              <a:rPr lang="nl-NL" sz="2400"/>
              <a:t>dan </a:t>
            </a:r>
            <a:r>
              <a:rPr lang="nl-NL" sz="2400" dirty="0"/>
              <a:t>blijf ik </a:t>
            </a:r>
            <a:r>
              <a:rPr lang="nl-NL" sz="2400" b="1" u="sng" dirty="0"/>
              <a:t>fit</a:t>
            </a:r>
            <a:r>
              <a:rPr lang="nl-NL" sz="2400" dirty="0"/>
              <a:t>. Dan blijf ik toch </a:t>
            </a:r>
            <a:r>
              <a:rPr lang="nl-NL" sz="2400" b="1" i="1" dirty="0"/>
              <a:t>gezond en sterk</a:t>
            </a:r>
            <a:r>
              <a:rPr lang="nl-NL" sz="2400" dirty="0"/>
              <a:t>. Vroeger had ik last van </a:t>
            </a:r>
            <a:r>
              <a:rPr lang="nl-NL" sz="2400" b="1" u="sng" dirty="0"/>
              <a:t>overgewicht</a:t>
            </a:r>
            <a:r>
              <a:rPr lang="nl-NL" sz="2400" dirty="0"/>
              <a:t>. Het overgewicht is </a:t>
            </a:r>
            <a:r>
              <a:rPr lang="nl-NL" sz="2400" b="1" i="1" dirty="0"/>
              <a:t>het gewicht dat te zwaar is. </a:t>
            </a:r>
            <a:r>
              <a:rPr lang="nl-NL" sz="2400" dirty="0"/>
              <a:t>Door gezond te eten én door me in te spannen heb ik nu geen overgewicht meer.” Hij bedacht een vervoermiddel dat lijkt op een fiets en op een loopband. Hij krijgt dus geen zere billen. En er is nog een meevaller: het vervoermiddel heeft een elektrische motor. Er </a:t>
            </a:r>
            <a:r>
              <a:rPr lang="nl-NL" sz="2400" b="1" u="sng" dirty="0"/>
              <a:t>komen</a:t>
            </a:r>
            <a:r>
              <a:rPr lang="nl-NL" sz="2400" dirty="0">
                <a:effectLst>
                  <a:outerShdw blurRad="38100" dist="38100" dir="2700000" algn="tl">
                    <a:srgbClr val="000000">
                      <a:alpha val="43137"/>
                    </a:srgbClr>
                  </a:outerShdw>
                </a:effectLst>
              </a:rPr>
              <a:t> </a:t>
            </a:r>
            <a:r>
              <a:rPr lang="nl-NL" sz="2400" dirty="0"/>
              <a:t>dus geen schadelijke </a:t>
            </a:r>
            <a:r>
              <a:rPr lang="nl-NL" sz="2400" b="1" u="sng" dirty="0"/>
              <a:t>stoffen</a:t>
            </a:r>
            <a:r>
              <a:rPr lang="nl-NL" sz="2400" dirty="0"/>
              <a:t> (de stof betekent </a:t>
            </a:r>
            <a:r>
              <a:rPr lang="nl-NL" sz="2400" b="1" i="1" dirty="0"/>
              <a:t>de kleine deeltjes in de lucht die je kunt inademen</a:t>
            </a:r>
            <a:r>
              <a:rPr lang="nl-NL" sz="2400" dirty="0"/>
              <a:t>) </a:t>
            </a:r>
            <a:r>
              <a:rPr lang="nl-NL" sz="2400" b="1" u="sng" dirty="0"/>
              <a:t>vrij</a:t>
            </a:r>
            <a:r>
              <a:rPr lang="nl-NL" sz="2400" dirty="0"/>
              <a:t>. Vrijkomen betekent </a:t>
            </a:r>
            <a:r>
              <a:rPr lang="nl-NL" sz="2400" b="1" i="1" dirty="0"/>
              <a:t>in de lucht komen</a:t>
            </a:r>
            <a:r>
              <a:rPr lang="nl-NL" sz="2400" dirty="0"/>
              <a:t>. En dat is goed voor het milieu. De bedenker noemde zijn vervoermiddel: </a:t>
            </a:r>
            <a:r>
              <a:rPr lang="nl-NL" sz="2400" dirty="0" err="1"/>
              <a:t>Lopifit</a:t>
            </a:r>
            <a:r>
              <a:rPr lang="nl-NL" sz="2400" dirty="0"/>
              <a:t>.</a:t>
            </a:r>
            <a:br>
              <a:rPr lang="nl-NL" sz="2400" dirty="0"/>
            </a:br>
            <a:r>
              <a:rPr lang="nl-NL" sz="2400" dirty="0"/>
              <a:t>Vinden jullie dat een passende naam?</a:t>
            </a:r>
            <a:endParaRPr lang="nl-NL" sz="1400" dirty="0">
              <a:solidFill>
                <a:srgbClr val="00B050"/>
              </a:solidFill>
            </a:endParaRPr>
          </a:p>
          <a:p>
            <a:pPr marL="0" lvl="0" indent="0">
              <a:buNone/>
            </a:pPr>
            <a:r>
              <a:rPr lang="nl-NL" sz="1400" dirty="0">
                <a:solidFill>
                  <a:srgbClr val="00B050"/>
                </a:solidFill>
              </a:rPr>
              <a:t>In de laatste dia vind je de link naar een filmpje (2.00). Let op: zet het filmpje klaar, er komt reclame voor.</a:t>
            </a:r>
            <a:br>
              <a:rPr lang="nl-NL" sz="1400" dirty="0">
                <a:solidFill>
                  <a:srgbClr val="00B050"/>
                </a:solidFill>
              </a:rPr>
            </a:br>
            <a:r>
              <a:rPr lang="nl-NL" sz="1400" dirty="0">
                <a:solidFill>
                  <a:srgbClr val="00B050"/>
                </a:solidFill>
              </a:rPr>
              <a:t>Het is al een vrij oud filmpje. De </a:t>
            </a:r>
            <a:r>
              <a:rPr lang="nl-NL" sz="1400" dirty="0" err="1">
                <a:solidFill>
                  <a:srgbClr val="00B050"/>
                </a:solidFill>
              </a:rPr>
              <a:t>Lopifit</a:t>
            </a:r>
            <a:r>
              <a:rPr lang="nl-NL" sz="1400" dirty="0">
                <a:solidFill>
                  <a:srgbClr val="00B050"/>
                </a:solidFill>
              </a:rPr>
              <a:t> is toch geen succes geworden.</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481878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zich inspannen</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solidFill>
                  <a:srgbClr val="387038"/>
                </a:solidFill>
                <a:latin typeface="Century Gothic" panose="020B0502020202020204" pitchFamily="34" charset="0"/>
                <a:ea typeface="Calibri"/>
                <a:cs typeface="Times New Roman"/>
              </a:rPr>
              <a:t>z</a:t>
            </a:r>
            <a:r>
              <a:rPr lang="nl-NL" sz="5400" b="1" dirty="0">
                <a:solidFill>
                  <a:srgbClr val="387038"/>
                </a:solidFill>
                <a:effectLst/>
                <a:latin typeface="Century Gothic" panose="020B0502020202020204" pitchFamily="34" charset="0"/>
                <a:ea typeface="Calibri"/>
                <a:cs typeface="Times New Roman"/>
              </a:rPr>
              <a:t>ich ontspannen</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zijn best doen, zijn krachten gebruiken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man moet </a:t>
            </a:r>
            <a:r>
              <a:rPr lang="nl-NL" sz="2400" i="1" u="sng" dirty="0">
                <a:solidFill>
                  <a:srgbClr val="387038"/>
                </a:solidFill>
                <a:latin typeface="Century Gothic" panose="020B0502020202020204" pitchFamily="34" charset="0"/>
                <a:ea typeface="Calibri"/>
                <a:cs typeface="Times New Roman"/>
              </a:rPr>
              <a:t>zich inspannen</a:t>
            </a:r>
            <a:r>
              <a:rPr lang="nl-NL" sz="2400" i="1" dirty="0">
                <a:solidFill>
                  <a:srgbClr val="387038"/>
                </a:solidFill>
                <a:latin typeface="Century Gothic" panose="020B0502020202020204" pitchFamily="34" charset="0"/>
                <a:ea typeface="Calibri"/>
                <a:cs typeface="Times New Roman"/>
              </a:rPr>
              <a:t> op de </a:t>
            </a:r>
            <a:r>
              <a:rPr lang="nl-NL" sz="2400" i="1" dirty="0" err="1">
                <a:solidFill>
                  <a:srgbClr val="387038"/>
                </a:solidFill>
                <a:latin typeface="Century Gothic" panose="020B0502020202020204" pitchFamily="34" charset="0"/>
                <a:ea typeface="Calibri"/>
                <a:cs typeface="Times New Roman"/>
              </a:rPr>
              <a:t>Lopifit</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tot rust komen, een pauze nemen</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In deze fijne stoel kan hij </a:t>
            </a:r>
            <a:r>
              <a:rPr lang="nl-NL" sz="2400" i="1" u="sng" dirty="0">
                <a:solidFill>
                  <a:srgbClr val="387038"/>
                </a:solidFill>
                <a:effectLst/>
                <a:latin typeface="Century Gothic" panose="020B0502020202020204" pitchFamily="34" charset="0"/>
                <a:ea typeface="Calibri"/>
                <a:cs typeface="Times New Roman"/>
              </a:rPr>
              <a:t>zich ontspannen</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01491252-A413-D656-19C9-F17D11DEE5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483" y="2746174"/>
            <a:ext cx="3024336" cy="2663495"/>
          </a:xfrm>
          <a:prstGeom prst="rect">
            <a:avLst/>
          </a:prstGeom>
        </p:spPr>
      </p:pic>
      <p:pic>
        <p:nvPicPr>
          <p:cNvPr id="8" name="Afbeelding 7">
            <a:extLst>
              <a:ext uri="{FF2B5EF4-FFF2-40B4-BE49-F238E27FC236}">
                <a16:creationId xmlns:a16="http://schemas.microsoft.com/office/drawing/2014/main" id="{9A248629-BD63-6AC5-E684-6C7102D3D0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9311" y="1099035"/>
            <a:ext cx="4610439" cy="4109118"/>
          </a:xfrm>
          <a:prstGeom prst="rect">
            <a:avLst/>
          </a:prstGeom>
        </p:spPr>
      </p:pic>
      <p:pic>
        <p:nvPicPr>
          <p:cNvPr id="18" name="Afbeelding 17" descr="Afbeelding met meubels, schoeisel, kleding, persoon&#10;&#10;Automatisch gegenereerde beschrijving">
            <a:extLst>
              <a:ext uri="{FF2B5EF4-FFF2-40B4-BE49-F238E27FC236}">
                <a16:creationId xmlns:a16="http://schemas.microsoft.com/office/drawing/2014/main" id="{8076E633-EA53-9BB4-3637-3B0D362400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43675" y="2630926"/>
            <a:ext cx="2637256" cy="2637256"/>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187280" y="282950"/>
            <a:ext cx="5054063"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het ondergewicht</a:t>
            </a:r>
            <a:endParaRPr lang="nl-NL" sz="48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254917"/>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h</a:t>
            </a:r>
            <a:r>
              <a:rPr lang="nl-NL" sz="4800" b="1" dirty="0">
                <a:solidFill>
                  <a:srgbClr val="387038"/>
                </a:solidFill>
                <a:effectLst/>
                <a:latin typeface="Century Gothic" panose="020B0502020202020204" pitchFamily="34" charset="0"/>
                <a:ea typeface="Calibri"/>
                <a:cs typeface="Times New Roman"/>
              </a:rPr>
              <a:t>et overgewicht</a:t>
            </a:r>
            <a:endParaRPr lang="nl-NL" sz="48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te laag lichaamsgewicht</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man is te dun. Hij heeft last van </a:t>
            </a:r>
            <a:r>
              <a:rPr lang="nl-NL" sz="2400" i="1" u="sng" dirty="0">
                <a:solidFill>
                  <a:srgbClr val="387038"/>
                </a:solidFill>
                <a:latin typeface="Century Gothic" panose="020B0502020202020204" pitchFamily="34" charset="0"/>
                <a:ea typeface="Calibri"/>
                <a:cs typeface="Times New Roman"/>
              </a:rPr>
              <a:t>het ondergewicht</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gewicht dat te zwaar is</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 jongen is te dik. Hij heeft last van </a:t>
            </a:r>
            <a:r>
              <a:rPr lang="nl-NL" sz="2400" i="1" u="sng" dirty="0">
                <a:solidFill>
                  <a:srgbClr val="387038"/>
                </a:solidFill>
                <a:latin typeface="Century Gothic" panose="020B0502020202020204" pitchFamily="34" charset="0"/>
                <a:ea typeface="Calibri"/>
                <a:cs typeface="Times New Roman"/>
              </a:rPr>
              <a:t>het overgewicht</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schets, tekening, clipart, illustratie&#10;&#10;Automatisch gegenereerde beschrijving">
            <a:extLst>
              <a:ext uri="{FF2B5EF4-FFF2-40B4-BE49-F238E27FC236}">
                <a16:creationId xmlns:a16="http://schemas.microsoft.com/office/drawing/2014/main" id="{47481321-3048-93D5-07B5-F356807404B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48681" y="1813072"/>
            <a:ext cx="1440160" cy="3097989"/>
          </a:xfrm>
          <a:prstGeom prst="rect">
            <a:avLst/>
          </a:prstGeom>
        </p:spPr>
      </p:pic>
      <p:pic>
        <p:nvPicPr>
          <p:cNvPr id="2" name="Afbeelding 1">
            <a:extLst>
              <a:ext uri="{FF2B5EF4-FFF2-40B4-BE49-F238E27FC236}">
                <a16:creationId xmlns:a16="http://schemas.microsoft.com/office/drawing/2014/main" id="{7A9336A2-722D-64D6-0A7C-01CA57EE5168}"/>
              </a:ext>
            </a:extLst>
          </p:cNvPr>
          <p:cNvPicPr>
            <a:picLocks noChangeAspect="1"/>
          </p:cNvPicPr>
          <p:nvPr/>
        </p:nvPicPr>
        <p:blipFill>
          <a:blip r:embed="rId5" cstate="email">
            <a:clrChange>
              <a:clrFrom>
                <a:srgbClr val="EBE3E0"/>
              </a:clrFrom>
              <a:clrTo>
                <a:srgbClr val="EBE3E0">
                  <a:alpha val="0"/>
                </a:srgbClr>
              </a:clrTo>
            </a:clrChange>
            <a:extLst>
              <a:ext uri="{28A0092B-C50C-407E-A947-70E740481C1C}">
                <a14:useLocalDpi xmlns:a14="http://schemas.microsoft.com/office/drawing/2010/main"/>
              </a:ext>
            </a:extLst>
          </a:blip>
          <a:stretch>
            <a:fillRect/>
          </a:stretch>
        </p:blipFill>
        <p:spPr>
          <a:xfrm>
            <a:off x="5743593" y="2416111"/>
            <a:ext cx="2479427" cy="2476557"/>
          </a:xfrm>
          <a:prstGeom prst="rect">
            <a:avLst/>
          </a:prstGeom>
        </p:spPr>
      </p:pic>
    </p:spTree>
    <p:extLst>
      <p:ext uri="{BB962C8B-B14F-4D97-AF65-F5344CB8AC3E}">
        <p14:creationId xmlns:p14="http://schemas.microsoft.com/office/powerpoint/2010/main" val="288787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fit</a:t>
            </a:r>
            <a:endParaRPr lang="nl-NL" sz="54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futloos</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gezond en sterk</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Deze mevrouw is </a:t>
            </a:r>
            <a:r>
              <a:rPr lang="nl-NL" sz="2400" i="1" u="sng" dirty="0">
                <a:solidFill>
                  <a:srgbClr val="387038"/>
                </a:solidFill>
                <a:latin typeface="Century Gothic" panose="020B0502020202020204" pitchFamily="34" charset="0"/>
                <a:ea typeface="Calibri"/>
                <a:cs typeface="Times New Roman"/>
              </a:rPr>
              <a:t>fit</a:t>
            </a:r>
            <a:r>
              <a:rPr lang="nl-NL" sz="2400" i="1" dirty="0">
                <a:solidFill>
                  <a:srgbClr val="387038"/>
                </a:solidFill>
                <a:latin typeface="Century Gothic" panose="020B0502020202020204" pitchFamily="34" charset="0"/>
                <a:ea typeface="Calibri"/>
                <a:cs typeface="Times New Roman"/>
              </a:rPr>
              <a:t>. Ze houdt ervan om elke dag een eind te wandelen.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zonder energie</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Zij is </a:t>
            </a:r>
            <a:r>
              <a:rPr lang="nl-NL" sz="2400" i="1" u="sng" dirty="0">
                <a:solidFill>
                  <a:srgbClr val="387038"/>
                </a:solidFill>
                <a:latin typeface="Century Gothic" panose="020B0502020202020204" pitchFamily="34" charset="0"/>
                <a:ea typeface="Calibri"/>
                <a:cs typeface="Times New Roman"/>
              </a:rPr>
              <a:t>futloos</a:t>
            </a:r>
            <a:r>
              <a:rPr lang="nl-NL" sz="2400" i="1" dirty="0">
                <a:solidFill>
                  <a:srgbClr val="387038"/>
                </a:solidFill>
                <a:latin typeface="Century Gothic" panose="020B0502020202020204" pitchFamily="34" charset="0"/>
                <a:ea typeface="Calibri"/>
                <a:cs typeface="Times New Roman"/>
              </a:rPr>
              <a:t>. Ze heeft geen energie om actief te zijn.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BA19E4D2-D122-16B3-25E7-30264CB4D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1279" y="2254146"/>
            <a:ext cx="2641820" cy="2641820"/>
          </a:xfrm>
          <a:prstGeom prst="rect">
            <a:avLst/>
          </a:prstGeom>
        </p:spPr>
      </p:pic>
      <p:pic>
        <p:nvPicPr>
          <p:cNvPr id="9" name="Afbeelding 8" descr="Afbeelding met schoeisel, vrouw, kleding, joint&#10;&#10;Automatisch gegenereerde beschrijving">
            <a:extLst>
              <a:ext uri="{FF2B5EF4-FFF2-40B4-BE49-F238E27FC236}">
                <a16:creationId xmlns:a16="http://schemas.microsoft.com/office/drawing/2014/main" id="{73C41F4D-D41F-ED26-0D79-814A789C2D94}"/>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44870" y="1753567"/>
            <a:ext cx="3852041" cy="3852041"/>
          </a:xfrm>
          <a:prstGeom prst="rect">
            <a:avLst/>
          </a:prstGeom>
        </p:spPr>
      </p:pic>
    </p:spTree>
    <p:extLst>
      <p:ext uri="{BB962C8B-B14F-4D97-AF65-F5344CB8AC3E}">
        <p14:creationId xmlns:p14="http://schemas.microsoft.com/office/powerpoint/2010/main" val="977323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944277" y="386052"/>
            <a:ext cx="5302806" cy="12427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732763" y="450718"/>
            <a:ext cx="5670089"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dirty="0">
                <a:latin typeface="Century Gothic" panose="020B0502020202020204" pitchFamily="34" charset="0"/>
                <a:ea typeface="Calibri"/>
                <a:cs typeface="Times New Roman"/>
              </a:rPr>
              <a:t>het vervoermiddel</a:t>
            </a:r>
            <a:endParaRPr lang="nl-NL" sz="5400" b="1" dirty="0">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57288" y="3032956"/>
            <a:ext cx="294036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riksja</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463097" y="3032956"/>
            <a:ext cx="246603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a:t>
            </a:r>
            <a:r>
              <a:rPr lang="nl-NL" sz="3600" dirty="0" err="1">
                <a:latin typeface="Century Gothic" panose="020B0502020202020204" pitchFamily="34" charset="0"/>
                <a:ea typeface="Calibri"/>
                <a:cs typeface="Times New Roman"/>
              </a:rPr>
              <a:t>tuktuk</a:t>
            </a:r>
            <a:endParaRPr lang="nl-NL" sz="3600" dirty="0">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a:t>
            </a:r>
            <a:r>
              <a:rPr lang="nl-NL" sz="3600" dirty="0" err="1">
                <a:latin typeface="Century Gothic" panose="020B0502020202020204" pitchFamily="34" charset="0"/>
                <a:ea typeface="Calibri"/>
                <a:cs typeface="Times New Roman"/>
              </a:rPr>
              <a:t>Lopifit</a:t>
            </a:r>
            <a:endParaRPr lang="nl-NL" sz="3600" dirty="0">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F53F294D-65CC-23A5-E4A1-B2132FCF814C}"/>
              </a:ext>
            </a:extLst>
          </p:cNvPr>
          <p:cNvSpPr txBox="1"/>
          <p:nvPr/>
        </p:nvSpPr>
        <p:spPr>
          <a:xfrm>
            <a:off x="6363775" y="386052"/>
            <a:ext cx="2504036" cy="20511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41265" y="420343"/>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ding om mee te reizen zoals een bus, auto of fiets</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Afbeelding 20" descr="Afbeelding met wiel, transport, buitenshuis, persoon&#10;&#10;Automatisch gegenereerde beschrijving">
            <a:extLst>
              <a:ext uri="{FF2B5EF4-FFF2-40B4-BE49-F238E27FC236}">
                <a16:creationId xmlns:a16="http://schemas.microsoft.com/office/drawing/2014/main" id="{4848D88C-0123-020F-0EBD-6E5DC2D403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5763" y="3761683"/>
            <a:ext cx="2611399" cy="2427719"/>
          </a:xfrm>
          <a:prstGeom prst="rect">
            <a:avLst/>
          </a:prstGeom>
        </p:spPr>
      </p:pic>
      <p:pic>
        <p:nvPicPr>
          <p:cNvPr id="26" name="Afbeelding 25" descr="Afbeelding met wiel, band, transport, voertuig&#10;&#10;Automatisch gegenereerde beschrijving">
            <a:extLst>
              <a:ext uri="{FF2B5EF4-FFF2-40B4-BE49-F238E27FC236}">
                <a16:creationId xmlns:a16="http://schemas.microsoft.com/office/drawing/2014/main" id="{28CCAFD6-ABEA-328D-7966-5C8E964A2BE8}"/>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276675" y="3979409"/>
            <a:ext cx="2824404" cy="2259523"/>
          </a:xfrm>
          <a:prstGeom prst="rect">
            <a:avLst/>
          </a:prstGeom>
        </p:spPr>
      </p:pic>
      <p:pic>
        <p:nvPicPr>
          <p:cNvPr id="28" name="Afbeelding 27" descr="Afbeelding met buitenshuis, wiel, transport, persoon&#10;&#10;Automatisch gegenereerde beschrijving">
            <a:extLst>
              <a:ext uri="{FF2B5EF4-FFF2-40B4-BE49-F238E27FC236}">
                <a16:creationId xmlns:a16="http://schemas.microsoft.com/office/drawing/2014/main" id="{8FCC78DA-CD2F-FD14-26E7-25236A2BE08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9898" y="4224442"/>
            <a:ext cx="2875245" cy="1920664"/>
          </a:xfrm>
          <a:prstGeom prst="rect">
            <a:avLst/>
          </a:prstGeom>
        </p:spPr>
      </p:pic>
    </p:spTree>
    <p:extLst>
      <p:ext uri="{BB962C8B-B14F-4D97-AF65-F5344CB8AC3E}">
        <p14:creationId xmlns:p14="http://schemas.microsoft.com/office/powerpoint/2010/main" val="2915477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zelden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af en toe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56323" y="3543815"/>
            <a:ext cx="2749649"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regelmatig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4" y="4516299"/>
            <a:ext cx="2455288" cy="69087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12301" y="4530815"/>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vaak</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Ik ga </a:t>
            </a:r>
            <a:r>
              <a:rPr lang="nl-NL" sz="2400" i="1" u="sng" dirty="0">
                <a:solidFill>
                  <a:srgbClr val="387038"/>
                </a:solidFill>
                <a:latin typeface="Century Gothic" panose="020B0502020202020204" pitchFamily="34" charset="0"/>
                <a:ea typeface="Calibri"/>
                <a:cs typeface="Times New Roman"/>
              </a:rPr>
              <a:t>regelmatig</a:t>
            </a:r>
            <a:r>
              <a:rPr lang="nl-NL" sz="2400" i="1" dirty="0">
                <a:solidFill>
                  <a:srgbClr val="387038"/>
                </a:solidFill>
                <a:latin typeface="Century Gothic" panose="020B0502020202020204" pitchFamily="34" charset="0"/>
                <a:ea typeface="Calibri"/>
                <a:cs typeface="Times New Roman"/>
              </a:rPr>
              <a:t> op de fiets naar school.</a:t>
            </a:r>
            <a:endParaRPr lang="nl-NL" sz="2400" dirty="0">
              <a:effectLst/>
              <a:ea typeface="Calibri"/>
              <a:cs typeface="Times New Roman"/>
            </a:endParaRPr>
          </a:p>
        </p:txBody>
      </p:sp>
      <p:pic>
        <p:nvPicPr>
          <p:cNvPr id="10" name="Afbeelding 9">
            <a:extLst>
              <a:ext uri="{FF2B5EF4-FFF2-40B4-BE49-F238E27FC236}">
                <a16:creationId xmlns:a16="http://schemas.microsoft.com/office/drawing/2014/main" id="{05665C1A-2AFE-7AEC-2E49-A16A24EA7C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7915" y="1641922"/>
            <a:ext cx="2592558" cy="1818287"/>
          </a:xfrm>
          <a:prstGeom prst="rect">
            <a:avLst/>
          </a:prstGeom>
        </p:spPr>
      </p:pic>
      <p:pic>
        <p:nvPicPr>
          <p:cNvPr id="26" name="Afbeelding 25">
            <a:extLst>
              <a:ext uri="{FF2B5EF4-FFF2-40B4-BE49-F238E27FC236}">
                <a16:creationId xmlns:a16="http://schemas.microsoft.com/office/drawing/2014/main" id="{B8388200-51A4-E8D6-FA4C-47BBEECDBA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3847" y="2046381"/>
            <a:ext cx="2733913" cy="1905600"/>
          </a:xfrm>
          <a:prstGeom prst="rect">
            <a:avLst/>
          </a:prstGeom>
        </p:spPr>
      </p:pic>
      <p:pic>
        <p:nvPicPr>
          <p:cNvPr id="29" name="Afbeelding 28">
            <a:extLst>
              <a:ext uri="{FF2B5EF4-FFF2-40B4-BE49-F238E27FC236}">
                <a16:creationId xmlns:a16="http://schemas.microsoft.com/office/drawing/2014/main" id="{8D91596A-B202-A0F3-4F5A-C85910726D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7715" y="2645532"/>
            <a:ext cx="2599898" cy="1812188"/>
          </a:xfrm>
          <a:prstGeom prst="rect">
            <a:avLst/>
          </a:prstGeom>
        </p:spPr>
      </p:pic>
      <p:pic>
        <p:nvPicPr>
          <p:cNvPr id="9" name="Afbeelding 8">
            <a:extLst>
              <a:ext uri="{FF2B5EF4-FFF2-40B4-BE49-F238E27FC236}">
                <a16:creationId xmlns:a16="http://schemas.microsoft.com/office/drawing/2014/main" id="{41E7FB2E-FC47-81D4-C17E-0EC5E29097F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9199" y="3846986"/>
            <a:ext cx="594144" cy="582261"/>
          </a:xfrm>
          <a:prstGeom prst="rect">
            <a:avLst/>
          </a:prstGeom>
        </p:spPr>
      </p:pic>
      <p:pic>
        <p:nvPicPr>
          <p:cNvPr id="24" name="Afbeelding 23">
            <a:extLst>
              <a:ext uri="{FF2B5EF4-FFF2-40B4-BE49-F238E27FC236}">
                <a16:creationId xmlns:a16="http://schemas.microsoft.com/office/drawing/2014/main" id="{A754A394-117F-E188-00FC-9A954DBE193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77894" y="3237179"/>
            <a:ext cx="662076" cy="648745"/>
          </a:xfrm>
          <a:prstGeom prst="rect">
            <a:avLst/>
          </a:prstGeom>
        </p:spPr>
      </p:pic>
      <p:pic>
        <p:nvPicPr>
          <p:cNvPr id="25" name="Afbeelding 24">
            <a:extLst>
              <a:ext uri="{FF2B5EF4-FFF2-40B4-BE49-F238E27FC236}">
                <a16:creationId xmlns:a16="http://schemas.microsoft.com/office/drawing/2014/main" id="{D4DADC51-4778-1B5C-2106-80FE9E23805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16346" y="2559524"/>
            <a:ext cx="637026" cy="624200"/>
          </a:xfrm>
          <a:prstGeom prst="rect">
            <a:avLst/>
          </a:prstGeom>
        </p:spPr>
      </p:pic>
      <p:pic>
        <p:nvPicPr>
          <p:cNvPr id="28" name="Afbeelding 27">
            <a:extLst>
              <a:ext uri="{FF2B5EF4-FFF2-40B4-BE49-F238E27FC236}">
                <a16:creationId xmlns:a16="http://schemas.microsoft.com/office/drawing/2014/main" id="{6067E2C7-E32A-CBD2-164A-4DD13E95620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21897" y="2383835"/>
            <a:ext cx="497812" cy="487789"/>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861823" y="1006387"/>
            <a:ext cx="325394" cy="178211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904235" y="720000"/>
            <a:ext cx="1905834" cy="208985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V="1">
            <a:off x="3161055" y="4005064"/>
            <a:ext cx="1197708" cy="108012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35" name="Afbeelding 34" descr="Afbeelding met voertuig, Landvoertuig, wiel, transport&#10;&#10;Automatisch gegenereerde beschrijving">
            <a:extLst>
              <a:ext uri="{FF2B5EF4-FFF2-40B4-BE49-F238E27FC236}">
                <a16:creationId xmlns:a16="http://schemas.microsoft.com/office/drawing/2014/main" id="{00ED6B73-3343-9451-B5AB-C67C46222F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8203" y="4601590"/>
            <a:ext cx="3001242" cy="1733556"/>
          </a:xfrm>
          <a:prstGeom prst="rect">
            <a:avLst/>
          </a:prstGeom>
        </p:spPr>
      </p:pic>
      <p:pic>
        <p:nvPicPr>
          <p:cNvPr id="5" name="Afbeelding 4">
            <a:extLst>
              <a:ext uri="{FF2B5EF4-FFF2-40B4-BE49-F238E27FC236}">
                <a16:creationId xmlns:a16="http://schemas.microsoft.com/office/drawing/2014/main" id="{23CB734B-9971-DB51-3DED-572F252173A5}"/>
              </a:ext>
            </a:extLst>
          </p:cNvPr>
          <p:cNvPicPr/>
          <p:nvPr/>
        </p:nvPicPr>
        <p:blipFill>
          <a:blip r:embed="rId4"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019147" y="486593"/>
            <a:ext cx="245498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099652" y="476377"/>
            <a:ext cx="2454983"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hoesten</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1767008" y="447739"/>
            <a:ext cx="244727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1609103" y="452590"/>
            <a:ext cx="266941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benauwd</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67544" y="4905163"/>
            <a:ext cx="427249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72521" y="4921162"/>
            <a:ext cx="617860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luchtvervuiling</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4801011" y="2499108"/>
            <a:ext cx="401946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358763" y="2500473"/>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stof</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275280" y="3476184"/>
            <a:ext cx="5545193" cy="104449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353509" y="3458090"/>
            <a:ext cx="5776420" cy="34552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de kleine deeltjes in de lucht die je kunt inademen</a:t>
            </a:r>
            <a:endParaRPr lang="nl-NL" sz="1100" dirty="0">
              <a:effectLst/>
              <a:latin typeface="Century Gothic" panose="020B0502020202020204" pitchFamily="34" charset="0"/>
              <a:ea typeface="Calibri"/>
              <a:cs typeface="Times New Roman"/>
            </a:endParaRPr>
          </a:p>
        </p:txBody>
      </p:sp>
      <p:sp>
        <p:nvSpPr>
          <p:cNvPr id="17" name="Pijl: omlaag 16">
            <a:extLst>
              <a:ext uri="{FF2B5EF4-FFF2-40B4-BE49-F238E27FC236}">
                <a16:creationId xmlns:a16="http://schemas.microsoft.com/office/drawing/2014/main" id="{2E99EED7-79AC-F714-F160-E7D0E6123001}"/>
              </a:ext>
            </a:extLst>
          </p:cNvPr>
          <p:cNvSpPr/>
          <p:nvPr/>
        </p:nvSpPr>
        <p:spPr>
          <a:xfrm rot="1532791">
            <a:off x="7299269" y="3970238"/>
            <a:ext cx="405635" cy="8550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3" name="Afbeelding 22" descr="Afbeelding met tekening, tekenfilm, illustratie, Menselijk gezicht&#10;&#10;Automatisch gegenereerde beschrijving">
            <a:extLst>
              <a:ext uri="{FF2B5EF4-FFF2-40B4-BE49-F238E27FC236}">
                <a16:creationId xmlns:a16="http://schemas.microsoft.com/office/drawing/2014/main" id="{F16305EB-8FF3-C761-7CFB-C6D00971E4B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607312" y="579039"/>
            <a:ext cx="3927501" cy="1973963"/>
          </a:xfrm>
          <a:prstGeom prst="rect">
            <a:avLst/>
          </a:prstGeom>
        </p:spPr>
      </p:pic>
      <p:pic>
        <p:nvPicPr>
          <p:cNvPr id="31" name="Afbeelding 30" descr="Afbeelding met illustratie, Tekenfilm, Animatie, tekenfilm&#10;&#10;Automatisch gegenereerde beschrijving">
            <a:extLst>
              <a:ext uri="{FF2B5EF4-FFF2-40B4-BE49-F238E27FC236}">
                <a16:creationId xmlns:a16="http://schemas.microsoft.com/office/drawing/2014/main" id="{4223ECFB-E5A3-7790-8A5E-64D90C60E540}"/>
              </a:ext>
            </a:extLst>
          </p:cNvPr>
          <p:cNvPicPr>
            <a:picLocks noChangeAspect="1"/>
          </p:cNvPicPr>
          <p:nvPr/>
        </p:nvPicPr>
        <p:blipFill>
          <a:blip r:embed="rId6" cstate="email">
            <a:clrChange>
              <a:clrFrom>
                <a:srgbClr val="E6E7E9"/>
              </a:clrFrom>
              <a:clrTo>
                <a:srgbClr val="E6E7E9">
                  <a:alpha val="0"/>
                </a:srgbClr>
              </a:clrTo>
            </a:clrChange>
            <a:extLst>
              <a:ext uri="{28A0092B-C50C-407E-A947-70E740481C1C}">
                <a14:useLocalDpi xmlns:a14="http://schemas.microsoft.com/office/drawing/2010/main"/>
              </a:ext>
            </a:extLst>
          </a:blip>
          <a:stretch>
            <a:fillRect/>
          </a:stretch>
        </p:blipFill>
        <p:spPr>
          <a:xfrm>
            <a:off x="713776" y="3059694"/>
            <a:ext cx="2447279" cy="1732641"/>
          </a:xfrm>
          <a:prstGeom prst="rect">
            <a:avLst/>
          </a:prstGeom>
        </p:spPr>
      </p:pic>
      <p:pic>
        <p:nvPicPr>
          <p:cNvPr id="22" name="Afbeelding 21" descr="Afbeelding met clipart, Menselijk gezicht, illustratie, tekenfilm&#10;&#10;Automatisch gegenereerde beschrijving">
            <a:extLst>
              <a:ext uri="{FF2B5EF4-FFF2-40B4-BE49-F238E27FC236}">
                <a16:creationId xmlns:a16="http://schemas.microsoft.com/office/drawing/2014/main" id="{5A6FDE6D-6984-84DF-DF59-903144BB7007}"/>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97287" y="328914"/>
            <a:ext cx="2086503" cy="2274288"/>
          </a:xfrm>
          <a:prstGeom prst="rect">
            <a:avLst/>
          </a:prstGeom>
        </p:spPr>
      </p:pic>
      <p:sp>
        <p:nvSpPr>
          <p:cNvPr id="28" name="Pijl: omlaag 27">
            <a:extLst>
              <a:ext uri="{FF2B5EF4-FFF2-40B4-BE49-F238E27FC236}">
                <a16:creationId xmlns:a16="http://schemas.microsoft.com/office/drawing/2014/main" id="{E80C4D9A-8F05-FD33-92FB-6416685ABF94}"/>
              </a:ext>
            </a:extLst>
          </p:cNvPr>
          <p:cNvSpPr/>
          <p:nvPr/>
        </p:nvSpPr>
        <p:spPr>
          <a:xfrm rot="2852188">
            <a:off x="7866684" y="5100378"/>
            <a:ext cx="405635" cy="85506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4631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4683216" y="3447518"/>
            <a:ext cx="1683463" cy="156885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491880" y="930931"/>
            <a:ext cx="913237" cy="216825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4602773" y="930931"/>
            <a:ext cx="1847086" cy="245683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947091" y="400282"/>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47033" y="418261"/>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rook</a:t>
            </a:r>
            <a:endParaRPr lang="nl-NL" sz="36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719843" y="400282"/>
            <a:ext cx="355856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61274" y="384661"/>
            <a:ext cx="424149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uitlaatgas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600720" y="5573928"/>
            <a:ext cx="336376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527040" y="5626676"/>
            <a:ext cx="354715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stuifmeel</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326739" y="2879390"/>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35399" y="2811701"/>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vrijkomen</a:t>
            </a:r>
            <a:endParaRPr lang="nl-NL" sz="5400" b="1" dirty="0">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00543" y="3855902"/>
            <a:ext cx="4544033"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432278" y="3915436"/>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in de lucht komen</a:t>
            </a:r>
            <a:endParaRPr lang="nl-NL" sz="1100" dirty="0">
              <a:effectLst/>
              <a:latin typeface="Century Gothic" panose="020B0502020202020204" pitchFamily="34" charset="0"/>
              <a:ea typeface="Calibri"/>
              <a:cs typeface="Times New Roman"/>
            </a:endParaRPr>
          </a:p>
        </p:txBody>
      </p:sp>
      <p:pic>
        <p:nvPicPr>
          <p:cNvPr id="17" name="Afbeelding 16" descr="Afbeelding met wiel, band, Landvoertuig, voertuig&#10;&#10;Automatisch gegenereerde beschrijving">
            <a:extLst>
              <a:ext uri="{FF2B5EF4-FFF2-40B4-BE49-F238E27FC236}">
                <a16:creationId xmlns:a16="http://schemas.microsoft.com/office/drawing/2014/main" id="{85B3A9C0-4097-824D-FEFD-FFBB24200DF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609" y="-126813"/>
            <a:ext cx="4042249" cy="4042249"/>
          </a:xfrm>
          <a:prstGeom prst="rect">
            <a:avLst/>
          </a:prstGeom>
        </p:spPr>
      </p:pic>
      <p:pic>
        <p:nvPicPr>
          <p:cNvPr id="24" name="Afbeelding 23" descr="Afbeelding met voertuig, Landvoertuig, wiel, band&#10;&#10;Automatisch gegenereerde beschrijving">
            <a:extLst>
              <a:ext uri="{FF2B5EF4-FFF2-40B4-BE49-F238E27FC236}">
                <a16:creationId xmlns:a16="http://schemas.microsoft.com/office/drawing/2014/main" id="{27D4CD2F-15C1-3DAE-3129-4491A5A42B3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926" y="3898277"/>
            <a:ext cx="5168722" cy="2584362"/>
          </a:xfrm>
          <a:prstGeom prst="rect">
            <a:avLst/>
          </a:prstGeom>
        </p:spPr>
      </p:pic>
      <p:pic>
        <p:nvPicPr>
          <p:cNvPr id="26" name="Afbeelding 25" descr="Afbeelding met clipart, tekenfilm, kunst, illustratie&#10;&#10;Automatisch gegenereerde beschrijving">
            <a:extLst>
              <a:ext uri="{FF2B5EF4-FFF2-40B4-BE49-F238E27FC236}">
                <a16:creationId xmlns:a16="http://schemas.microsoft.com/office/drawing/2014/main" id="{A093DCB2-B727-B68B-E29C-0BB8E8572AB1}"/>
              </a:ext>
            </a:extLst>
          </p:cNvPr>
          <p:cNvPicPr>
            <a:picLocks noChangeAspect="1"/>
          </p:cNvPicPr>
          <p:nvPr/>
        </p:nvPicPr>
        <p:blipFill>
          <a:blip r:embed="rId5" cstate="email">
            <a:clrChange>
              <a:clrFrom>
                <a:srgbClr val="DFF3FC"/>
              </a:clrFrom>
              <a:clrTo>
                <a:srgbClr val="DFF3FC">
                  <a:alpha val="0"/>
                </a:srgbClr>
              </a:clrTo>
            </a:clrChange>
            <a:extLst>
              <a:ext uri="{28A0092B-C50C-407E-A947-70E740481C1C}">
                <a14:useLocalDpi xmlns:a14="http://schemas.microsoft.com/office/drawing/2010/main"/>
              </a:ext>
            </a:extLst>
          </a:blip>
          <a:stretch>
            <a:fillRect/>
          </a:stretch>
        </p:blipFill>
        <p:spPr>
          <a:xfrm>
            <a:off x="6476480" y="93436"/>
            <a:ext cx="1947677" cy="2835418"/>
          </a:xfrm>
          <a:prstGeom prst="rect">
            <a:avLst/>
          </a:prstGeom>
        </p:spPr>
      </p:pic>
      <p:pic>
        <p:nvPicPr>
          <p:cNvPr id="32" name="Afbeelding 31" descr="Afbeelding met hemel, boom, Kinderkunst, verven&#10;&#10;Automatisch gegenereerde beschrijving">
            <a:extLst>
              <a:ext uri="{FF2B5EF4-FFF2-40B4-BE49-F238E27FC236}">
                <a16:creationId xmlns:a16="http://schemas.microsoft.com/office/drawing/2014/main" id="{88BD97DA-8C4A-744E-DBE3-EF7501789B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00720" y="3506184"/>
            <a:ext cx="2639483" cy="1983360"/>
          </a:xfrm>
          <a:prstGeom prst="rect">
            <a:avLst/>
          </a:prstGeom>
        </p:spPr>
      </p:pic>
    </p:spTree>
    <p:extLst>
      <p:ext uri="{BB962C8B-B14F-4D97-AF65-F5344CB8AC3E}">
        <p14:creationId xmlns:p14="http://schemas.microsoft.com/office/powerpoint/2010/main" val="38891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dirty="0">
                <a:solidFill>
                  <a:srgbClr val="C00000"/>
                </a:solidFill>
                <a:latin typeface="Century Gothic" panose="020B0502020202020204" pitchFamily="34" charset="0"/>
              </a:rPr>
              <a:t>Week 17 – 21 april 2026</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vervoermiddel</a:t>
            </a:r>
          </a:p>
        </p:txBody>
      </p:sp>
      <p:pic>
        <p:nvPicPr>
          <p:cNvPr id="3" name="Afbeelding 2" descr="Afbeelding met wiel, transport, buitenshuis, persoon&#10;&#10;Automatisch gegenereerde beschrijving">
            <a:extLst>
              <a:ext uri="{FF2B5EF4-FFF2-40B4-BE49-F238E27FC236}">
                <a16:creationId xmlns:a16="http://schemas.microsoft.com/office/drawing/2014/main" id="{B57BD3A8-2892-8D09-F4F9-FCF05B1F22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1680" y="1226143"/>
            <a:ext cx="5112568" cy="5112568"/>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regelmatig</a:t>
            </a:r>
          </a:p>
        </p:txBody>
      </p:sp>
      <p:pic>
        <p:nvPicPr>
          <p:cNvPr id="5" name="Afbeelding 4">
            <a:extLst>
              <a:ext uri="{FF2B5EF4-FFF2-40B4-BE49-F238E27FC236}">
                <a16:creationId xmlns:a16="http://schemas.microsoft.com/office/drawing/2014/main" id="{4AE42DAE-F01E-A57E-6220-1FEF67FAC884}"/>
              </a:ext>
            </a:extLst>
          </p:cNvPr>
          <p:cNvPicPr>
            <a:picLocks noChangeAspect="1"/>
          </p:cNvPicPr>
          <p:nvPr/>
        </p:nvPicPr>
        <p:blipFill>
          <a:blip r:embed="rId3"/>
          <a:stretch>
            <a:fillRect/>
          </a:stretch>
        </p:blipFill>
        <p:spPr>
          <a:xfrm>
            <a:off x="1477128" y="1340768"/>
            <a:ext cx="6675417" cy="4607929"/>
          </a:xfrm>
          <a:prstGeom prst="rect">
            <a:avLst/>
          </a:prstGeom>
        </p:spPr>
      </p:pic>
      <p:pic>
        <p:nvPicPr>
          <p:cNvPr id="13" name="Afbeelding 12" descr="Afbeelding met symbool&#10;&#10;Automatisch gegenereerde beschrijving">
            <a:extLst>
              <a:ext uri="{FF2B5EF4-FFF2-40B4-BE49-F238E27FC236}">
                <a16:creationId xmlns:a16="http://schemas.microsoft.com/office/drawing/2014/main" id="{30EE8D4F-F7D3-7C3F-6738-60FFFC9C40E4}"/>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52836" y="2011680"/>
            <a:ext cx="1524000" cy="1493520"/>
          </a:xfrm>
          <a:prstGeom prst="rect">
            <a:avLst/>
          </a:prstGeom>
        </p:spPr>
      </p:pic>
      <p:pic>
        <p:nvPicPr>
          <p:cNvPr id="14" name="Afbeelding 13" descr="Afbeelding met symbool&#10;&#10;Automatisch gegenereerde beschrijving">
            <a:extLst>
              <a:ext uri="{FF2B5EF4-FFF2-40B4-BE49-F238E27FC236}">
                <a16:creationId xmlns:a16="http://schemas.microsoft.com/office/drawing/2014/main" id="{4048D659-3814-3C1C-E7F4-B36C4698B3F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58353" y="3157228"/>
            <a:ext cx="1524000" cy="1493520"/>
          </a:xfrm>
          <a:prstGeom prst="rect">
            <a:avLst/>
          </a:prstGeom>
        </p:spPr>
      </p:pic>
      <p:pic>
        <p:nvPicPr>
          <p:cNvPr id="15" name="Afbeelding 14" descr="Afbeelding met symbool&#10;&#10;Automatisch gegenereerde beschrijving">
            <a:extLst>
              <a:ext uri="{FF2B5EF4-FFF2-40B4-BE49-F238E27FC236}">
                <a16:creationId xmlns:a16="http://schemas.microsoft.com/office/drawing/2014/main" id="{611A98FA-3CD1-8493-F0DB-ED34C1646EF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55381" y="1988820"/>
            <a:ext cx="1524000" cy="1493520"/>
          </a:xfrm>
          <a:prstGeom prst="rect">
            <a:avLst/>
          </a:prstGeom>
        </p:spPr>
      </p:pic>
      <p:pic>
        <p:nvPicPr>
          <p:cNvPr id="16" name="Afbeelding 15" descr="Afbeelding met symbool&#10;&#10;Automatisch gegenereerde beschrijving">
            <a:extLst>
              <a:ext uri="{FF2B5EF4-FFF2-40B4-BE49-F238E27FC236}">
                <a16:creationId xmlns:a16="http://schemas.microsoft.com/office/drawing/2014/main" id="{F9621FC6-088F-5C1F-F72D-95AAB2800DE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53527" y="3157228"/>
            <a:ext cx="1524000" cy="1493520"/>
          </a:xfrm>
          <a:prstGeom prst="rect">
            <a:avLst/>
          </a:prstGeom>
        </p:spPr>
      </p:pic>
      <p:pic>
        <p:nvPicPr>
          <p:cNvPr id="17" name="Afbeelding 16" descr="Afbeelding met symbool&#10;&#10;Automatisch gegenereerde beschrijving">
            <a:extLst>
              <a:ext uri="{FF2B5EF4-FFF2-40B4-BE49-F238E27FC236}">
                <a16:creationId xmlns:a16="http://schemas.microsoft.com/office/drawing/2014/main" id="{1B6C4F27-6EE7-39FD-5A29-3FB87385644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39127" y="2564904"/>
            <a:ext cx="1524000" cy="1493520"/>
          </a:xfrm>
          <a:prstGeom prst="rect">
            <a:avLst/>
          </a:prstGeom>
        </p:spPr>
      </p:pic>
      <p:pic>
        <p:nvPicPr>
          <p:cNvPr id="18" name="Afbeelding 17" descr="Afbeelding met symbool&#10;&#10;Automatisch gegenereerde beschrijving">
            <a:extLst>
              <a:ext uri="{FF2B5EF4-FFF2-40B4-BE49-F238E27FC236}">
                <a16:creationId xmlns:a16="http://schemas.microsoft.com/office/drawing/2014/main" id="{F599F46B-A96C-75EE-C95C-A73085E26046}"/>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57080" y="4341228"/>
            <a:ext cx="1524000" cy="1493520"/>
          </a:xfrm>
          <a:prstGeom prst="rect">
            <a:avLst/>
          </a:prstGeom>
        </p:spPr>
      </p:pic>
      <p:pic>
        <p:nvPicPr>
          <p:cNvPr id="19" name="Afbeelding 18" descr="Afbeelding met symbool&#10;&#10;Automatisch gegenereerde beschrijving">
            <a:extLst>
              <a:ext uri="{FF2B5EF4-FFF2-40B4-BE49-F238E27FC236}">
                <a16:creationId xmlns:a16="http://schemas.microsoft.com/office/drawing/2014/main" id="{909187C2-ACEA-C2C7-CB51-A0A4670F2826}"/>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67818" y="3157228"/>
            <a:ext cx="1524000" cy="1493520"/>
          </a:xfrm>
          <a:prstGeom prst="rect">
            <a:avLst/>
          </a:prstGeom>
        </p:spPr>
      </p:pic>
      <p:pic>
        <p:nvPicPr>
          <p:cNvPr id="20" name="Afbeelding 19" descr="Afbeelding met symbool&#10;&#10;Automatisch gegenereerde beschrijving">
            <a:extLst>
              <a:ext uri="{FF2B5EF4-FFF2-40B4-BE49-F238E27FC236}">
                <a16:creationId xmlns:a16="http://schemas.microsoft.com/office/drawing/2014/main" id="{B5268E36-4A8D-DA96-6E62-1DE606CE95A4}"/>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8961" y="3806203"/>
            <a:ext cx="1524000" cy="1493520"/>
          </a:xfrm>
          <a:prstGeom prst="rect">
            <a:avLst/>
          </a:prstGeom>
        </p:spPr>
      </p:pic>
      <p:pic>
        <p:nvPicPr>
          <p:cNvPr id="21" name="Afbeelding 20" descr="Afbeelding met symbool&#10;&#10;Automatisch gegenereerde beschrijving">
            <a:extLst>
              <a:ext uri="{FF2B5EF4-FFF2-40B4-BE49-F238E27FC236}">
                <a16:creationId xmlns:a16="http://schemas.microsoft.com/office/drawing/2014/main" id="{03E6F85B-FC21-7FFF-7437-4C8FFDFF6B8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41065" y="3644732"/>
            <a:ext cx="1524000" cy="1493520"/>
          </a:xfrm>
          <a:prstGeom prst="rect">
            <a:avLst/>
          </a:prstGeom>
        </p:spPr>
      </p:pic>
      <p:pic>
        <p:nvPicPr>
          <p:cNvPr id="22" name="Afbeelding 21" descr="Afbeelding met symbool&#10;&#10;Automatisch gegenereerde beschrijving">
            <a:extLst>
              <a:ext uri="{FF2B5EF4-FFF2-40B4-BE49-F238E27FC236}">
                <a16:creationId xmlns:a16="http://schemas.microsoft.com/office/drawing/2014/main" id="{0B58941F-B7C0-4EB5-E0C4-10465284D2D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86010" y="3157228"/>
            <a:ext cx="1524000" cy="1493520"/>
          </a:xfrm>
          <a:prstGeom prst="rect">
            <a:avLst/>
          </a:prstGeom>
        </p:spPr>
      </p:pic>
      <p:pic>
        <p:nvPicPr>
          <p:cNvPr id="23" name="Afbeelding 22" descr="Afbeelding met symbool&#10;&#10;Automatisch gegenereerde beschrijving">
            <a:extLst>
              <a:ext uri="{FF2B5EF4-FFF2-40B4-BE49-F238E27FC236}">
                <a16:creationId xmlns:a16="http://schemas.microsoft.com/office/drawing/2014/main" id="{A308AA5B-5342-00E1-0876-DE79094F3C37}"/>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47467" y="2539984"/>
            <a:ext cx="1524000" cy="1493520"/>
          </a:xfrm>
          <a:prstGeom prst="rect">
            <a:avLst/>
          </a:prstGeom>
        </p:spPr>
      </p:pic>
      <p:pic>
        <p:nvPicPr>
          <p:cNvPr id="24" name="Afbeelding 23" descr="Afbeelding met symbool&#10;&#10;Automatisch gegenereerde beschrijving">
            <a:extLst>
              <a:ext uri="{FF2B5EF4-FFF2-40B4-BE49-F238E27FC236}">
                <a16:creationId xmlns:a16="http://schemas.microsoft.com/office/drawing/2014/main" id="{E17434C0-804B-027F-D482-75ABFC5625F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05940" y="3183994"/>
            <a:ext cx="1524000" cy="1493520"/>
          </a:xfrm>
          <a:prstGeom prst="rect">
            <a:avLst/>
          </a:prstGeom>
        </p:spPr>
      </p:pic>
      <p:pic>
        <p:nvPicPr>
          <p:cNvPr id="25" name="Afbeelding 24" descr="Afbeelding met symbool&#10;&#10;Automatisch gegenereerde beschrijving">
            <a:extLst>
              <a:ext uri="{FF2B5EF4-FFF2-40B4-BE49-F238E27FC236}">
                <a16:creationId xmlns:a16="http://schemas.microsoft.com/office/drawing/2014/main" id="{14B6CDCA-B531-AC67-2DE2-584B2BD5CF8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01399" y="4339251"/>
            <a:ext cx="1524000" cy="1493520"/>
          </a:xfrm>
          <a:prstGeom prst="rect">
            <a:avLst/>
          </a:prstGeom>
        </p:spPr>
      </p:pic>
      <p:pic>
        <p:nvPicPr>
          <p:cNvPr id="26" name="Afbeelding 25" descr="Afbeelding met symbool&#10;&#10;Automatisch gegenereerde beschrijving">
            <a:extLst>
              <a:ext uri="{FF2B5EF4-FFF2-40B4-BE49-F238E27FC236}">
                <a16:creationId xmlns:a16="http://schemas.microsoft.com/office/drawing/2014/main" id="{30224D82-C88E-8D47-46B6-E3052BF58664}"/>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32815" y="4262781"/>
            <a:ext cx="1524000" cy="1493520"/>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zich inspannen</a:t>
            </a:r>
          </a:p>
        </p:txBody>
      </p:sp>
      <p:pic>
        <p:nvPicPr>
          <p:cNvPr id="14" name="Afbeelding 13">
            <a:extLst>
              <a:ext uri="{FF2B5EF4-FFF2-40B4-BE49-F238E27FC236}">
                <a16:creationId xmlns:a16="http://schemas.microsoft.com/office/drawing/2014/main" id="{214C422D-ED50-92A3-4269-630D50BE4A28}"/>
              </a:ext>
            </a:extLst>
          </p:cNvPr>
          <p:cNvPicPr>
            <a:picLocks noChangeAspect="1"/>
          </p:cNvPicPr>
          <p:nvPr/>
        </p:nvPicPr>
        <p:blipFill>
          <a:blip r:embed="rId3"/>
          <a:stretch>
            <a:fillRect/>
          </a:stretch>
        </p:blipFill>
        <p:spPr>
          <a:xfrm>
            <a:off x="1331640" y="1226143"/>
            <a:ext cx="6028761" cy="5311415"/>
          </a:xfrm>
          <a:prstGeom prst="rect">
            <a:avLst/>
          </a:prstGeom>
        </p:spPr>
      </p:pic>
      <p:pic>
        <p:nvPicPr>
          <p:cNvPr id="5" name="Afbeelding 4">
            <a:extLst>
              <a:ext uri="{FF2B5EF4-FFF2-40B4-BE49-F238E27FC236}">
                <a16:creationId xmlns:a16="http://schemas.microsoft.com/office/drawing/2014/main" id="{958C5EDC-AF5A-4C06-5877-DC3726AF5C5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0547293">
            <a:off x="4995761" y="-655957"/>
            <a:ext cx="5486024" cy="4388818"/>
          </a:xfrm>
          <a:prstGeom prst="rect">
            <a:avLst/>
          </a:prstGeom>
        </p:spPr>
      </p:pic>
    </p:spTree>
    <p:extLst>
      <p:ext uri="{BB962C8B-B14F-4D97-AF65-F5344CB8AC3E}">
        <p14:creationId xmlns:p14="http://schemas.microsoft.com/office/powerpoint/2010/main" val="16464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fit</a:t>
            </a:r>
          </a:p>
        </p:txBody>
      </p:sp>
      <p:pic>
        <p:nvPicPr>
          <p:cNvPr id="3" name="Afbeelding 2" descr="Afbeelding met tekenfilm, schoeisel, tekening, illustratie&#10;&#10;Automatisch gegenereerde beschrijving">
            <a:extLst>
              <a:ext uri="{FF2B5EF4-FFF2-40B4-BE49-F238E27FC236}">
                <a16:creationId xmlns:a16="http://schemas.microsoft.com/office/drawing/2014/main" id="{C30DADB5-2220-FD08-8CF4-3CC8BD26EE0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7704" y="764704"/>
            <a:ext cx="5760640" cy="5760640"/>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overgewicht</a:t>
            </a:r>
          </a:p>
        </p:txBody>
      </p:sp>
      <p:pic>
        <p:nvPicPr>
          <p:cNvPr id="4" name="Afbeelding 3" descr="Afbeelding met tekening, tekenfilm, illustratie, clipart&#10;&#10;Door AI gegenereerde inhoud is mogelijk onjuist.">
            <a:extLst>
              <a:ext uri="{FF2B5EF4-FFF2-40B4-BE49-F238E27FC236}">
                <a16:creationId xmlns:a16="http://schemas.microsoft.com/office/drawing/2014/main" id="{5E0C7E9C-F790-3DD6-285E-F9AA8D7782AE}"/>
              </a:ext>
            </a:extLst>
          </p:cNvPr>
          <p:cNvPicPr>
            <a:picLocks noChangeAspect="1"/>
          </p:cNvPicPr>
          <p:nvPr/>
        </p:nvPicPr>
        <p:blipFill>
          <a:blip r:embed="rId3" cstate="email">
            <a:clrChange>
              <a:clrFrom>
                <a:srgbClr val="ECE2E0"/>
              </a:clrFrom>
              <a:clrTo>
                <a:srgbClr val="ECE2E0">
                  <a:alpha val="0"/>
                </a:srgbClr>
              </a:clrTo>
            </a:clrChange>
            <a:extLst>
              <a:ext uri="{28A0092B-C50C-407E-A947-70E740481C1C}">
                <a14:useLocalDpi xmlns:a14="http://schemas.microsoft.com/office/drawing/2010/main"/>
              </a:ext>
            </a:extLst>
          </a:blip>
          <a:stretch>
            <a:fillRect/>
          </a:stretch>
        </p:blipFill>
        <p:spPr>
          <a:xfrm>
            <a:off x="1801742" y="1412776"/>
            <a:ext cx="5262724" cy="5262724"/>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27709" y="0"/>
            <a:ext cx="9180512" cy="1200329"/>
          </a:xfrm>
          <a:prstGeom prst="rect">
            <a:avLst/>
          </a:prstGeom>
          <a:noFill/>
        </p:spPr>
        <p:txBody>
          <a:bodyPr wrap="square" rtlCol="0">
            <a:spAutoFit/>
          </a:bodyPr>
          <a:lstStyle/>
          <a:p>
            <a:r>
              <a:rPr lang="nl-NL" sz="7200" b="1" u="sng" dirty="0">
                <a:latin typeface="Century Gothic" panose="020B0502020202020204" pitchFamily="34" charset="0"/>
              </a:rPr>
              <a:t>de stof</a:t>
            </a:r>
          </a:p>
        </p:txBody>
      </p:sp>
      <p:pic>
        <p:nvPicPr>
          <p:cNvPr id="8" name="Afbeelding 7" descr="Afbeelding met illustratie, Tekenfilm, Animatie, tekenfilm&#10;&#10;Automatisch gegenereerde beschrijving">
            <a:extLst>
              <a:ext uri="{FF2B5EF4-FFF2-40B4-BE49-F238E27FC236}">
                <a16:creationId xmlns:a16="http://schemas.microsoft.com/office/drawing/2014/main" id="{8007DC78-0D4C-A192-5F2C-314BCD95F8B6}"/>
              </a:ext>
            </a:extLst>
          </p:cNvPr>
          <p:cNvPicPr>
            <a:picLocks noChangeAspect="1"/>
          </p:cNvPicPr>
          <p:nvPr/>
        </p:nvPicPr>
        <p:blipFill>
          <a:blip r:embed="rId3" cstate="email">
            <a:clrChange>
              <a:clrFrom>
                <a:srgbClr val="E6E7E9"/>
              </a:clrFrom>
              <a:clrTo>
                <a:srgbClr val="E6E7E9">
                  <a:alpha val="0"/>
                </a:srgbClr>
              </a:clrTo>
            </a:clrChange>
            <a:extLst>
              <a:ext uri="{28A0092B-C50C-407E-A947-70E740481C1C}">
                <a14:useLocalDpi xmlns:a14="http://schemas.microsoft.com/office/drawing/2010/main"/>
              </a:ext>
            </a:extLst>
          </a:blip>
          <a:stretch>
            <a:fillRect/>
          </a:stretch>
        </p:blipFill>
        <p:spPr>
          <a:xfrm>
            <a:off x="393906" y="1103585"/>
            <a:ext cx="8356187" cy="5916071"/>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vrijkomen</a:t>
            </a:r>
          </a:p>
        </p:txBody>
      </p:sp>
      <p:pic>
        <p:nvPicPr>
          <p:cNvPr id="3" name="Afbeelding 2" descr="Afbeelding met voertuig, Landvoertuig, wiel, band&#10;&#10;Automatisch gegenereerde beschrijving">
            <a:extLst>
              <a:ext uri="{FF2B5EF4-FFF2-40B4-BE49-F238E27FC236}">
                <a16:creationId xmlns:a16="http://schemas.microsoft.com/office/drawing/2014/main" id="{259A4D8B-200E-9AA9-DEA3-7106CF6451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2776"/>
            <a:ext cx="9144000" cy="4572000"/>
          </a:xfrm>
          <a:prstGeom prst="rect">
            <a:avLst/>
          </a:prstGeom>
        </p:spPr>
      </p:pic>
      <p:pic>
        <p:nvPicPr>
          <p:cNvPr id="2" name="Afbeelding 1">
            <a:extLst>
              <a:ext uri="{FF2B5EF4-FFF2-40B4-BE49-F238E27FC236}">
                <a16:creationId xmlns:a16="http://schemas.microsoft.com/office/drawing/2014/main" id="{ED100482-BC3A-D375-BCD4-63315CF6C8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600" y="6336937"/>
            <a:ext cx="9144000" cy="495249"/>
          </a:xfrm>
          <a:prstGeom prst="rect">
            <a:avLst/>
          </a:prstGeom>
        </p:spPr>
      </p:pic>
    </p:spTree>
    <p:extLst>
      <p:ext uri="{BB962C8B-B14F-4D97-AF65-F5344CB8AC3E}">
        <p14:creationId xmlns:p14="http://schemas.microsoft.com/office/powerpoint/2010/main" val="421046700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2D59E-A0A8-4DB4-9CFE-83E44CC6CC9A}">
  <ds:schemaRefs>
    <ds:schemaRef ds:uri="http://schemas.microsoft.com/office/2006/metadata/properties"/>
    <ds:schemaRef ds:uri="http://schemas.microsoft.com/office/infopath/2007/PartnerControls"/>
    <ds:schemaRef ds:uri="617b94d0-cd04-4463-9468-be560bba1878"/>
    <ds:schemaRef ds:uri="7036323c-d5f4-4fa6-8449-8bc9da5d64c2"/>
  </ds:schemaRefs>
</ds:datastoreItem>
</file>

<file path=customXml/itemProps2.xml><?xml version="1.0" encoding="utf-8"?>
<ds:datastoreItem xmlns:ds="http://schemas.openxmlformats.org/officeDocument/2006/customXml" ds:itemID="{44B87B77-9591-4D72-8F46-3691D1ADFF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7b94d0-cd04-4463-9468-be560bba1878"/>
    <ds:schemaRef ds:uri="7036323c-d5f4-4fa6-8449-8bc9da5d64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3672</TotalTime>
  <Words>699</Words>
  <Application>Microsoft Office PowerPoint</Application>
  <PresentationFormat>Diavoorstelling (4:3)</PresentationFormat>
  <Paragraphs>188</Paragraphs>
  <Slides>17</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477</cp:revision>
  <dcterms:created xsi:type="dcterms:W3CDTF">2021-06-08T06:13:59Z</dcterms:created>
  <dcterms:modified xsi:type="dcterms:W3CDTF">2026-04-21T08:38:39Z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