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1535" r:id="rId5"/>
    <p:sldId id="548" r:id="rId6"/>
    <p:sldId id="1477" r:id="rId7"/>
    <p:sldId id="1460" r:id="rId8"/>
    <p:sldId id="1519" r:id="rId9"/>
    <p:sldId id="1478" r:id="rId10"/>
    <p:sldId id="1475" r:id="rId11"/>
    <p:sldId id="1479" r:id="rId12"/>
    <p:sldId id="1476" r:id="rId13"/>
    <p:sldId id="934" r:id="rId14"/>
    <p:sldId id="1511" r:id="rId15"/>
    <p:sldId id="1538" r:id="rId16"/>
    <p:sldId id="1530" r:id="rId17"/>
    <p:sldId id="1531" r:id="rId18"/>
    <p:sldId id="1516" r:id="rId19"/>
    <p:sldId id="1534" r:id="rId20"/>
    <p:sldId id="1539" r:id="rId21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35"/>
            <p14:sldId id="548"/>
            <p14:sldId id="1477"/>
            <p14:sldId id="1460"/>
            <p14:sldId id="1519"/>
            <p14:sldId id="1478"/>
            <p14:sldId id="1475"/>
            <p14:sldId id="1479"/>
            <p14:sldId id="1476"/>
            <p14:sldId id="934"/>
            <p14:sldId id="1511"/>
            <p14:sldId id="1538"/>
            <p14:sldId id="1530"/>
            <p14:sldId id="1531"/>
            <p14:sldId id="1516"/>
            <p14:sldId id="1534"/>
            <p14:sldId id="15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D35A7-0185-429C-BD82-C06E70BAFFED}" v="1951" dt="2026-04-06T20:20:16.392"/>
    <p1510:client id="{976A5926-70BF-4BCA-81AF-00EC5162D459}" v="3453" dt="2026-04-07T09:39:14.988"/>
    <p1510:client id="{DE815BCF-5C28-4FFF-A6FC-EB075844BC73}" v="558" dt="2026-04-07T09:41:31.4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Gerarda" userId="dec061bf-56a5-47a0-b9f3-f749fe418ae6" providerId="ADAL" clId="{07ABAE78-42CB-4F5F-86C6-09ED37205619}"/>
    <pc:docChg chg="custSel modSld">
      <pc:chgData name="Das, Gerarda" userId="dec061bf-56a5-47a0-b9f3-f749fe418ae6" providerId="ADAL" clId="{07ABAE78-42CB-4F5F-86C6-09ED37205619}" dt="2026-04-07T09:41:31.495" v="778" actId="1076"/>
      <pc:docMkLst>
        <pc:docMk/>
      </pc:docMkLst>
      <pc:sldChg chg="modSp mod">
        <pc:chgData name="Das, Gerarda" userId="dec061bf-56a5-47a0-b9f3-f749fe418ae6" providerId="ADAL" clId="{07ABAE78-42CB-4F5F-86C6-09ED37205619}" dt="2026-04-07T09:20:02.243" v="532" actId="1076"/>
        <pc:sldMkLst>
          <pc:docMk/>
          <pc:sldMk cId="4207872812" sldId="1475"/>
        </pc:sldMkLst>
        <pc:spChg chg="mod">
          <ac:chgData name="Das, Gerarda" userId="dec061bf-56a5-47a0-b9f3-f749fe418ae6" providerId="ADAL" clId="{07ABAE78-42CB-4F5F-86C6-09ED37205619}" dt="2026-04-07T09:20:02.243" v="532" actId="1076"/>
          <ac:spMkLst>
            <pc:docMk/>
            <pc:sldMk cId="4207872812" sldId="1475"/>
            <ac:spMk id="6" creationId="{00000000-0000-0000-0000-000000000000}"/>
          </ac:spMkLst>
        </pc:spChg>
      </pc:sldChg>
      <pc:sldChg chg="addSp delSp modSp mod">
        <pc:chgData name="Das, Gerarda" userId="dec061bf-56a5-47a0-b9f3-f749fe418ae6" providerId="ADAL" clId="{07ABAE78-42CB-4F5F-86C6-09ED37205619}" dt="2026-04-07T09:30:28.182" v="623" actId="1076"/>
        <pc:sldMkLst>
          <pc:docMk/>
          <pc:sldMk cId="2452007587" sldId="1476"/>
        </pc:sldMkLst>
        <pc:spChg chg="mod ord">
          <ac:chgData name="Das, Gerarda" userId="dec061bf-56a5-47a0-b9f3-f749fe418ae6" providerId="ADAL" clId="{07ABAE78-42CB-4F5F-86C6-09ED37205619}" dt="2026-04-07T09:22:51.843" v="569" actId="1076"/>
          <ac:spMkLst>
            <pc:docMk/>
            <pc:sldMk cId="2452007587" sldId="1476"/>
            <ac:spMk id="2" creationId="{C80B512B-E00C-FC68-073E-2EF0D0DD7001}"/>
          </ac:spMkLst>
        </pc:spChg>
        <pc:spChg chg="add mod">
          <ac:chgData name="Das, Gerarda" userId="dec061bf-56a5-47a0-b9f3-f749fe418ae6" providerId="ADAL" clId="{07ABAE78-42CB-4F5F-86C6-09ED37205619}" dt="2026-04-07T09:22:18.892" v="563" actId="208"/>
          <ac:spMkLst>
            <pc:docMk/>
            <pc:sldMk cId="2452007587" sldId="1476"/>
            <ac:spMk id="4" creationId="{2F8720C2-1DA8-0AAB-B226-C576B6DACBFD}"/>
          </ac:spMkLst>
        </pc:spChg>
        <pc:picChg chg="add del mod">
          <ac:chgData name="Das, Gerarda" userId="dec061bf-56a5-47a0-b9f3-f749fe418ae6" providerId="ADAL" clId="{07ABAE78-42CB-4F5F-86C6-09ED37205619}" dt="2026-04-07T09:30:25.447" v="619" actId="478"/>
          <ac:picMkLst>
            <pc:docMk/>
            <pc:sldMk cId="2452007587" sldId="1476"/>
            <ac:picMk id="8" creationId="{A4BBACCA-50C2-9C05-56B4-3047FCC56C6B}"/>
          </ac:picMkLst>
        </pc:picChg>
        <pc:picChg chg="add mod">
          <ac:chgData name="Das, Gerarda" userId="dec061bf-56a5-47a0-b9f3-f749fe418ae6" providerId="ADAL" clId="{07ABAE78-42CB-4F5F-86C6-09ED37205619}" dt="2026-04-07T09:30:28.182" v="623" actId="1076"/>
          <ac:picMkLst>
            <pc:docMk/>
            <pc:sldMk cId="2452007587" sldId="1476"/>
            <ac:picMk id="10" creationId="{784430DD-985C-54A3-C846-39F731322087}"/>
          </ac:picMkLst>
        </pc:picChg>
      </pc:sldChg>
      <pc:sldChg chg="addSp modSp mod">
        <pc:chgData name="Das, Gerarda" userId="dec061bf-56a5-47a0-b9f3-f749fe418ae6" providerId="ADAL" clId="{07ABAE78-42CB-4F5F-86C6-09ED37205619}" dt="2026-04-07T09:41:31.495" v="778" actId="1076"/>
        <pc:sldMkLst>
          <pc:docMk/>
          <pc:sldMk cId="2946319108" sldId="1516"/>
        </pc:sldMkLst>
        <pc:spChg chg="mod">
          <ac:chgData name="Das, Gerarda" userId="dec061bf-56a5-47a0-b9f3-f749fe418ae6" providerId="ADAL" clId="{07ABAE78-42CB-4F5F-86C6-09ED37205619}" dt="2026-04-07T09:33:00.203" v="697" actId="1076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Das, Gerarda" userId="dec061bf-56a5-47a0-b9f3-f749fe418ae6" providerId="ADAL" clId="{07ABAE78-42CB-4F5F-86C6-09ED37205619}" dt="2026-04-07T09:33:00.203" v="697" actId="1076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Das, Gerarda" userId="dec061bf-56a5-47a0-b9f3-f749fe418ae6" providerId="ADAL" clId="{07ABAE78-42CB-4F5F-86C6-09ED37205619}" dt="2026-04-07T09:32:55.880" v="696" actId="1038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Das, Gerarda" userId="dec061bf-56a5-47a0-b9f3-f749fe418ae6" providerId="ADAL" clId="{07ABAE78-42CB-4F5F-86C6-09ED37205619}" dt="2026-04-07T09:32:55.880" v="696" actId="1038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Das, Gerarda" userId="dec061bf-56a5-47a0-b9f3-f749fe418ae6" providerId="ADAL" clId="{07ABAE78-42CB-4F5F-86C6-09ED37205619}" dt="2026-04-07T09:32:35.152" v="656" actId="1076"/>
          <ac:spMkLst>
            <pc:docMk/>
            <pc:sldMk cId="2946319108" sldId="1516"/>
            <ac:spMk id="14" creationId="{B7594A3B-3117-84CE-C300-FB96E5ED269D}"/>
          </ac:spMkLst>
        </pc:spChg>
        <pc:spChg chg="mod">
          <ac:chgData name="Das, Gerarda" userId="dec061bf-56a5-47a0-b9f3-f749fe418ae6" providerId="ADAL" clId="{07ABAE78-42CB-4F5F-86C6-09ED37205619}" dt="2026-04-07T09:32:35.152" v="656" actId="1076"/>
          <ac:spMkLst>
            <pc:docMk/>
            <pc:sldMk cId="2946319108" sldId="1516"/>
            <ac:spMk id="15" creationId="{6EA1F8B7-D4BC-D8B0-E6FD-F33ECB45A1DD}"/>
          </ac:spMkLst>
        </pc:spChg>
        <pc:picChg chg="mod">
          <ac:chgData name="Das, Gerarda" userId="dec061bf-56a5-47a0-b9f3-f749fe418ae6" providerId="ADAL" clId="{07ABAE78-42CB-4F5F-86C6-09ED37205619}" dt="2026-04-07T09:33:05.107" v="700" actId="1076"/>
          <ac:picMkLst>
            <pc:docMk/>
            <pc:sldMk cId="2946319108" sldId="1516"/>
            <ac:picMk id="17" creationId="{DFCA7280-0F75-A9CB-8B50-EA3B3ED5F00E}"/>
          </ac:picMkLst>
        </pc:picChg>
        <pc:picChg chg="mod">
          <ac:chgData name="Das, Gerarda" userId="dec061bf-56a5-47a0-b9f3-f749fe418ae6" providerId="ADAL" clId="{07ABAE78-42CB-4F5F-86C6-09ED37205619}" dt="2026-04-07T09:33:08.548" v="701" actId="1076"/>
          <ac:picMkLst>
            <pc:docMk/>
            <pc:sldMk cId="2946319108" sldId="1516"/>
            <ac:picMk id="31" creationId="{2D82ECF9-D021-3A47-D88A-EDD2A9FFD9BD}"/>
          </ac:picMkLst>
        </pc:picChg>
        <pc:picChg chg="add mod">
          <ac:chgData name="Das, Gerarda" userId="dec061bf-56a5-47a0-b9f3-f749fe418ae6" providerId="ADAL" clId="{07ABAE78-42CB-4F5F-86C6-09ED37205619}" dt="2026-04-07T09:41:31.495" v="778" actId="1076"/>
          <ac:picMkLst>
            <pc:docMk/>
            <pc:sldMk cId="2946319108" sldId="1516"/>
            <ac:picMk id="32" creationId="{BA4797A3-B6FB-7219-A938-E8F4971B686C}"/>
          </ac:picMkLst>
        </pc:picChg>
        <pc:cxnChg chg="mod ord">
          <ac:chgData name="Das, Gerarda" userId="dec061bf-56a5-47a0-b9f3-f749fe418ae6" providerId="ADAL" clId="{07ABAE78-42CB-4F5F-86C6-09ED37205619}" dt="2026-04-07T09:32:14.410" v="650" actId="167"/>
          <ac:cxnSpMkLst>
            <pc:docMk/>
            <pc:sldMk cId="2946319108" sldId="1516"/>
            <ac:cxnSpMk id="21" creationId="{B84B33EF-2A54-99B2-FEF8-27486B72F624}"/>
          </ac:cxnSpMkLst>
        </pc:cxnChg>
        <pc:cxnChg chg="mod ord">
          <ac:chgData name="Das, Gerarda" userId="dec061bf-56a5-47a0-b9f3-f749fe418ae6" providerId="ADAL" clId="{07ABAE78-42CB-4F5F-86C6-09ED37205619}" dt="2026-04-07T09:32:05.312" v="647" actId="167"/>
          <ac:cxnSpMkLst>
            <pc:docMk/>
            <pc:sldMk cId="2946319108" sldId="1516"/>
            <ac:cxnSpMk id="27" creationId="{EC90AE0F-5DD8-2D25-C999-5E0CC65E11C5}"/>
          </ac:cxnSpMkLst>
        </pc:cxnChg>
        <pc:cxnChg chg="mod ord">
          <ac:chgData name="Das, Gerarda" userId="dec061bf-56a5-47a0-b9f3-f749fe418ae6" providerId="ADAL" clId="{07ABAE78-42CB-4F5F-86C6-09ED37205619}" dt="2026-04-07T09:32:37.668" v="657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modSp mod">
        <pc:chgData name="Das, Gerarda" userId="dec061bf-56a5-47a0-b9f3-f749fe418ae6" providerId="ADAL" clId="{07ABAE78-42CB-4F5F-86C6-09ED37205619}" dt="2026-04-07T09:19:48.717" v="530" actId="1076"/>
        <pc:sldMkLst>
          <pc:docMk/>
          <pc:sldMk cId="164643335" sldId="1519"/>
        </pc:sldMkLst>
        <pc:spChg chg="mod">
          <ac:chgData name="Das, Gerarda" userId="dec061bf-56a5-47a0-b9f3-f749fe418ae6" providerId="ADAL" clId="{07ABAE78-42CB-4F5F-86C6-09ED37205619}" dt="2026-04-07T09:19:45.823" v="529" actId="14100"/>
          <ac:spMkLst>
            <pc:docMk/>
            <pc:sldMk cId="164643335" sldId="1519"/>
            <ac:spMk id="9" creationId="{B648470A-5270-C6CC-0CF1-E5E41175E474}"/>
          </ac:spMkLst>
        </pc:spChg>
        <pc:spChg chg="mod">
          <ac:chgData name="Das, Gerarda" userId="dec061bf-56a5-47a0-b9f3-f749fe418ae6" providerId="ADAL" clId="{07ABAE78-42CB-4F5F-86C6-09ED37205619}" dt="2026-04-07T09:19:48.717" v="530" actId="1076"/>
          <ac:spMkLst>
            <pc:docMk/>
            <pc:sldMk cId="164643335" sldId="1519"/>
            <ac:spMk id="10" creationId="{C273E6B7-0174-B779-C219-31927D08442A}"/>
          </ac:spMkLst>
        </pc:spChg>
      </pc:sldChg>
      <pc:sldChg chg="modSp mod">
        <pc:chgData name="Das, Gerarda" userId="dec061bf-56a5-47a0-b9f3-f749fe418ae6" providerId="ADAL" clId="{07ABAE78-42CB-4F5F-86C6-09ED37205619}" dt="2026-04-07T09:27:02.540" v="611" actId="14100"/>
        <pc:sldMkLst>
          <pc:docMk/>
          <pc:sldMk cId="839090518" sldId="1530"/>
        </pc:sldMkLst>
        <pc:spChg chg="mod">
          <ac:chgData name="Das, Gerarda" userId="dec061bf-56a5-47a0-b9f3-f749fe418ae6" providerId="ADAL" clId="{07ABAE78-42CB-4F5F-86C6-09ED37205619}" dt="2026-04-07T09:27:02.540" v="611" actId="14100"/>
          <ac:spMkLst>
            <pc:docMk/>
            <pc:sldMk cId="839090518" sldId="1530"/>
            <ac:spMk id="35" creationId="{37104C51-0232-62ED-4C6F-1447D06633EE}"/>
          </ac:spMkLst>
        </pc:spChg>
      </pc:sldChg>
      <pc:sldChg chg="addSp delSp modSp mod">
        <pc:chgData name="Das, Gerarda" userId="dec061bf-56a5-47a0-b9f3-f749fe418ae6" providerId="ADAL" clId="{07ABAE78-42CB-4F5F-86C6-09ED37205619}" dt="2026-04-07T09:31:48.372" v="644" actId="20577"/>
        <pc:sldMkLst>
          <pc:docMk/>
          <pc:sldMk cId="4058185894" sldId="1531"/>
        </pc:sldMkLst>
        <pc:spChg chg="mod">
          <ac:chgData name="Das, Gerarda" userId="dec061bf-56a5-47a0-b9f3-f749fe418ae6" providerId="ADAL" clId="{07ABAE78-42CB-4F5F-86C6-09ED37205619}" dt="2026-04-07T09:31:48.372" v="644" actId="20577"/>
          <ac:spMkLst>
            <pc:docMk/>
            <pc:sldMk cId="4058185894" sldId="1531"/>
            <ac:spMk id="35" creationId="{37104C51-0232-62ED-4C6F-1447D06633EE}"/>
          </ac:spMkLst>
        </pc:spChg>
        <pc:picChg chg="del">
          <ac:chgData name="Das, Gerarda" userId="dec061bf-56a5-47a0-b9f3-f749fe418ae6" providerId="ADAL" clId="{07ABAE78-42CB-4F5F-86C6-09ED37205619}" dt="2026-04-07T09:31:18.987" v="624" actId="478"/>
          <ac:picMkLst>
            <pc:docMk/>
            <pc:sldMk cId="4058185894" sldId="1531"/>
            <ac:picMk id="8" creationId="{645F2DB0-88A2-A762-F141-78F1AE0820D8}"/>
          </ac:picMkLst>
        </pc:picChg>
        <pc:picChg chg="add mod">
          <ac:chgData name="Das, Gerarda" userId="dec061bf-56a5-47a0-b9f3-f749fe418ae6" providerId="ADAL" clId="{07ABAE78-42CB-4F5F-86C6-09ED37205619}" dt="2026-04-07T09:31:30.356" v="629" actId="1076"/>
          <ac:picMkLst>
            <pc:docMk/>
            <pc:sldMk cId="4058185894" sldId="1531"/>
            <ac:picMk id="9" creationId="{792ED707-3EC6-8243-2EF3-78F670895F93}"/>
          </ac:picMkLst>
        </pc:picChg>
      </pc:sldChg>
      <pc:sldChg chg="addSp delSp modSp mod">
        <pc:chgData name="Das, Gerarda" userId="dec061bf-56a5-47a0-b9f3-f749fe418ae6" providerId="ADAL" clId="{07ABAE78-42CB-4F5F-86C6-09ED37205619}" dt="2026-04-07T09:40:15.449" v="775" actId="1076"/>
        <pc:sldMkLst>
          <pc:docMk/>
          <pc:sldMk cId="1783431072" sldId="1534"/>
        </pc:sldMkLst>
        <pc:spChg chg="mod">
          <ac:chgData name="Das, Gerarda" userId="dec061bf-56a5-47a0-b9f3-f749fe418ae6" providerId="ADAL" clId="{07ABAE78-42CB-4F5F-86C6-09ED37205619}" dt="2026-04-07T09:36:10.965" v="761" actId="1035"/>
          <ac:spMkLst>
            <pc:docMk/>
            <pc:sldMk cId="1783431072" sldId="1534"/>
            <ac:spMk id="4" creationId="{D753C383-62C8-E733-4553-E085527A1FCA}"/>
          </ac:spMkLst>
        </pc:spChg>
        <pc:spChg chg="mod">
          <ac:chgData name="Das, Gerarda" userId="dec061bf-56a5-47a0-b9f3-f749fe418ae6" providerId="ADAL" clId="{07ABAE78-42CB-4F5F-86C6-09ED37205619}" dt="2026-04-07T09:36:10.965" v="761" actId="1035"/>
          <ac:spMkLst>
            <pc:docMk/>
            <pc:sldMk cId="1783431072" sldId="1534"/>
            <ac:spMk id="9" creationId="{B5FA4264-9F79-B20D-0826-CEC58E7B74B7}"/>
          </ac:spMkLst>
        </pc:spChg>
        <pc:spChg chg="mod">
          <ac:chgData name="Das, Gerarda" userId="dec061bf-56a5-47a0-b9f3-f749fe418ae6" providerId="ADAL" clId="{07ABAE78-42CB-4F5F-86C6-09ED37205619}" dt="2026-04-07T09:36:10.965" v="761" actId="1035"/>
          <ac:spMkLst>
            <pc:docMk/>
            <pc:sldMk cId="1783431072" sldId="1534"/>
            <ac:spMk id="10" creationId="{B37FADB8-F5A5-F448-15A7-6A630939BCDC}"/>
          </ac:spMkLst>
        </pc:spChg>
        <pc:spChg chg="mod">
          <ac:chgData name="Das, Gerarda" userId="dec061bf-56a5-47a0-b9f3-f749fe418ae6" providerId="ADAL" clId="{07ABAE78-42CB-4F5F-86C6-09ED37205619}" dt="2026-04-07T09:36:10.965" v="761" actId="1035"/>
          <ac:spMkLst>
            <pc:docMk/>
            <pc:sldMk cId="1783431072" sldId="1534"/>
            <ac:spMk id="11" creationId="{2D5226DB-4490-ECD5-880A-CDAB0447C263}"/>
          </ac:spMkLst>
        </pc:spChg>
        <pc:spChg chg="mod">
          <ac:chgData name="Das, Gerarda" userId="dec061bf-56a5-47a0-b9f3-f749fe418ae6" providerId="ADAL" clId="{07ABAE78-42CB-4F5F-86C6-09ED37205619}" dt="2026-04-07T09:36:18.707" v="763" actId="1076"/>
          <ac:spMkLst>
            <pc:docMk/>
            <pc:sldMk cId="1783431072" sldId="1534"/>
            <ac:spMk id="12" creationId="{E2476A93-B8D4-4E44-87FD-AFF601B2337C}"/>
          </ac:spMkLst>
        </pc:spChg>
        <pc:spChg chg="mod">
          <ac:chgData name="Das, Gerarda" userId="dec061bf-56a5-47a0-b9f3-f749fe418ae6" providerId="ADAL" clId="{07ABAE78-42CB-4F5F-86C6-09ED37205619}" dt="2026-04-07T09:36:34.730" v="766" actId="1076"/>
          <ac:spMkLst>
            <pc:docMk/>
            <pc:sldMk cId="1783431072" sldId="1534"/>
            <ac:spMk id="13" creationId="{4985FF45-EE56-11C3-E0CC-6BBB359031C0}"/>
          </ac:spMkLst>
        </pc:spChg>
        <pc:spChg chg="mod">
          <ac:chgData name="Das, Gerarda" userId="dec061bf-56a5-47a0-b9f3-f749fe418ae6" providerId="ADAL" clId="{07ABAE78-42CB-4F5F-86C6-09ED37205619}" dt="2026-04-07T09:34:29.395" v="726" actId="1076"/>
          <ac:spMkLst>
            <pc:docMk/>
            <pc:sldMk cId="1783431072" sldId="1534"/>
            <ac:spMk id="14" creationId="{B7594A3B-3117-84CE-C300-FB96E5ED269D}"/>
          </ac:spMkLst>
        </pc:spChg>
        <pc:spChg chg="mod">
          <ac:chgData name="Das, Gerarda" userId="dec061bf-56a5-47a0-b9f3-f749fe418ae6" providerId="ADAL" clId="{07ABAE78-42CB-4F5F-86C6-09ED37205619}" dt="2026-04-07T09:34:29.395" v="726" actId="1076"/>
          <ac:spMkLst>
            <pc:docMk/>
            <pc:sldMk cId="1783431072" sldId="1534"/>
            <ac:spMk id="15" creationId="{6EA1F8B7-D4BC-D8B0-E6FD-F33ECB45A1DD}"/>
          </ac:spMkLst>
        </pc:spChg>
        <pc:spChg chg="mod">
          <ac:chgData name="Das, Gerarda" userId="dec061bf-56a5-47a0-b9f3-f749fe418ae6" providerId="ADAL" clId="{07ABAE78-42CB-4F5F-86C6-09ED37205619}" dt="2026-04-07T09:36:34.730" v="766" actId="1076"/>
          <ac:spMkLst>
            <pc:docMk/>
            <pc:sldMk cId="1783431072" sldId="1534"/>
            <ac:spMk id="18" creationId="{85D7DD60-F4AA-AD34-A265-146B167D02FE}"/>
          </ac:spMkLst>
        </pc:spChg>
        <pc:spChg chg="mod">
          <ac:chgData name="Das, Gerarda" userId="dec061bf-56a5-47a0-b9f3-f749fe418ae6" providerId="ADAL" clId="{07ABAE78-42CB-4F5F-86C6-09ED37205619}" dt="2026-04-07T09:36:18.707" v="763" actId="1076"/>
          <ac:spMkLst>
            <pc:docMk/>
            <pc:sldMk cId="1783431072" sldId="1534"/>
            <ac:spMk id="19" creationId="{40542B69-6D97-5F24-63E3-ABE36EA69A27}"/>
          </ac:spMkLst>
        </pc:spChg>
        <pc:picChg chg="del">
          <ac:chgData name="Das, Gerarda" userId="dec061bf-56a5-47a0-b9f3-f749fe418ae6" providerId="ADAL" clId="{07ABAE78-42CB-4F5F-86C6-09ED37205619}" dt="2026-04-07T09:33:37.811" v="702" actId="478"/>
          <ac:picMkLst>
            <pc:docMk/>
            <pc:sldMk cId="1783431072" sldId="1534"/>
            <ac:picMk id="17" creationId="{8BAFA55B-8B85-C916-B957-D7E98BFD62F3}"/>
          </ac:picMkLst>
        </pc:picChg>
        <pc:picChg chg="add mod">
          <ac:chgData name="Das, Gerarda" userId="dec061bf-56a5-47a0-b9f3-f749fe418ae6" providerId="ADAL" clId="{07ABAE78-42CB-4F5F-86C6-09ED37205619}" dt="2026-04-07T09:36:10.965" v="761" actId="1035"/>
          <ac:picMkLst>
            <pc:docMk/>
            <pc:sldMk cId="1783431072" sldId="1534"/>
            <ac:picMk id="23" creationId="{E16A2BA9-A613-D430-07A6-C8ABE6B77468}"/>
          </ac:picMkLst>
        </pc:picChg>
        <pc:picChg chg="mod">
          <ac:chgData name="Das, Gerarda" userId="dec061bf-56a5-47a0-b9f3-f749fe418ae6" providerId="ADAL" clId="{07ABAE78-42CB-4F5F-86C6-09ED37205619}" dt="2026-04-07T09:36:26.905" v="765" actId="1076"/>
          <ac:picMkLst>
            <pc:docMk/>
            <pc:sldMk cId="1783431072" sldId="1534"/>
            <ac:picMk id="24" creationId="{F1C51C0C-91F2-1C43-9F3B-0196A4C6E40F}"/>
          </ac:picMkLst>
        </pc:picChg>
        <pc:picChg chg="add mod">
          <ac:chgData name="Das, Gerarda" userId="dec061bf-56a5-47a0-b9f3-f749fe418ae6" providerId="ADAL" clId="{07ABAE78-42CB-4F5F-86C6-09ED37205619}" dt="2026-04-07T09:40:15.449" v="775" actId="1076"/>
          <ac:picMkLst>
            <pc:docMk/>
            <pc:sldMk cId="1783431072" sldId="1534"/>
            <ac:picMk id="26" creationId="{6592200A-265E-F7E8-8412-E23EADA83620}"/>
          </ac:picMkLst>
        </pc:picChg>
        <pc:picChg chg="mod">
          <ac:chgData name="Das, Gerarda" userId="dec061bf-56a5-47a0-b9f3-f749fe418ae6" providerId="ADAL" clId="{07ABAE78-42CB-4F5F-86C6-09ED37205619}" dt="2026-04-07T09:36:38.463" v="767" actId="688"/>
          <ac:picMkLst>
            <pc:docMk/>
            <pc:sldMk cId="1783431072" sldId="1534"/>
            <ac:picMk id="30" creationId="{226E48B9-D69C-EBB5-93E7-CE90EA439EA2}"/>
          </ac:picMkLst>
        </pc:picChg>
        <pc:picChg chg="del">
          <ac:chgData name="Das, Gerarda" userId="dec061bf-56a5-47a0-b9f3-f749fe418ae6" providerId="ADAL" clId="{07ABAE78-42CB-4F5F-86C6-09ED37205619}" dt="2026-04-07T09:33:43.338" v="703" actId="478"/>
          <ac:picMkLst>
            <pc:docMk/>
            <pc:sldMk cId="1783431072" sldId="1534"/>
            <ac:picMk id="33" creationId="{9586148B-7278-8359-0479-79D56BDC6E22}"/>
          </ac:picMkLst>
        </pc:picChg>
        <pc:cxnChg chg="mod">
          <ac:chgData name="Das, Gerarda" userId="dec061bf-56a5-47a0-b9f3-f749fe418ae6" providerId="ADAL" clId="{07ABAE78-42CB-4F5F-86C6-09ED37205619}" dt="2026-04-07T09:36:21.899" v="764" actId="1076"/>
          <ac:cxnSpMkLst>
            <pc:docMk/>
            <pc:sldMk cId="1783431072" sldId="1534"/>
            <ac:cxnSpMk id="21" creationId="{B84B33EF-2A54-99B2-FEF8-27486B72F624}"/>
          </ac:cxnSpMkLst>
        </pc:cxnChg>
        <pc:cxnChg chg="ord">
          <ac:chgData name="Das, Gerarda" userId="dec061bf-56a5-47a0-b9f3-f749fe418ae6" providerId="ADAL" clId="{07ABAE78-42CB-4F5F-86C6-09ED37205619}" dt="2026-04-07T09:36:41.692" v="768" actId="167"/>
          <ac:cxnSpMkLst>
            <pc:docMk/>
            <pc:sldMk cId="1783431072" sldId="1534"/>
            <ac:cxnSpMk id="27" creationId="{EC90AE0F-5DD8-2D25-C999-5E0CC65E11C5}"/>
          </ac:cxnSpMkLst>
        </pc:cxnChg>
        <pc:cxnChg chg="mod ord">
          <ac:chgData name="Das, Gerarda" userId="dec061bf-56a5-47a0-b9f3-f749fe418ae6" providerId="ADAL" clId="{07ABAE78-42CB-4F5F-86C6-09ED37205619}" dt="2026-04-07T09:34:34.237" v="728" actId="167"/>
          <ac:cxnSpMkLst>
            <pc:docMk/>
            <pc:sldMk cId="1783431072" sldId="1534"/>
            <ac:cxnSpMk id="29" creationId="{10445519-6BAB-CA4B-0B0C-EF80D4D34E4C}"/>
          </ac:cxnSpMkLst>
        </pc:cxnChg>
      </pc:sldChg>
      <pc:sldChg chg="modSp mod">
        <pc:chgData name="Das, Gerarda" userId="dec061bf-56a5-47a0-b9f3-f749fe418ae6" providerId="ADAL" clId="{07ABAE78-42CB-4F5F-86C6-09ED37205619}" dt="2026-04-07T09:18:56.726" v="493" actId="20577"/>
        <pc:sldMkLst>
          <pc:docMk/>
          <pc:sldMk cId="641979160" sldId="1535"/>
        </pc:sldMkLst>
        <pc:spChg chg="mod">
          <ac:chgData name="Das, Gerarda" userId="dec061bf-56a5-47a0-b9f3-f749fe418ae6" providerId="ADAL" clId="{07ABAE78-42CB-4F5F-86C6-09ED37205619}" dt="2026-04-07T09:18:56.726" v="493" actId="20577"/>
          <ac:spMkLst>
            <pc:docMk/>
            <pc:sldMk cId="641979160" sldId="1535"/>
            <ac:spMk id="3" creationId="{00000000-0000-0000-0000-000000000000}"/>
          </ac:spMkLst>
        </pc:spChg>
        <pc:spChg chg="mod">
          <ac:chgData name="Das, Gerarda" userId="dec061bf-56a5-47a0-b9f3-f749fe418ae6" providerId="ADAL" clId="{07ABAE78-42CB-4F5F-86C6-09ED37205619}" dt="2026-04-07T09:18:47.136" v="492" actId="207"/>
          <ac:spMkLst>
            <pc:docMk/>
            <pc:sldMk cId="641979160" sldId="1535"/>
            <ac:spMk id="8" creationId="{13FD0330-A804-B9AB-F42E-A823C1C0B08A}"/>
          </ac:spMkLst>
        </pc:spChg>
      </pc:sldChg>
      <pc:sldChg chg="addSp delSp modSp mod">
        <pc:chgData name="Das, Gerarda" userId="dec061bf-56a5-47a0-b9f3-f749fe418ae6" providerId="ADAL" clId="{07ABAE78-42CB-4F5F-86C6-09ED37205619}" dt="2026-04-07T09:26:53.733" v="610" actId="404"/>
        <pc:sldMkLst>
          <pc:docMk/>
          <pc:sldMk cId="464510832" sldId="1538"/>
        </pc:sldMkLst>
        <pc:spChg chg="add mod">
          <ac:chgData name="Das, Gerarda" userId="dec061bf-56a5-47a0-b9f3-f749fe418ae6" providerId="ADAL" clId="{07ABAE78-42CB-4F5F-86C6-09ED37205619}" dt="2026-04-07T09:26:22.213" v="576" actId="1076"/>
          <ac:spMkLst>
            <pc:docMk/>
            <pc:sldMk cId="464510832" sldId="1538"/>
            <ac:spMk id="9" creationId="{B57471B9-619B-7482-1A51-B1965051CEE9}"/>
          </ac:spMkLst>
        </pc:spChg>
        <pc:spChg chg="mod">
          <ac:chgData name="Das, Gerarda" userId="dec061bf-56a5-47a0-b9f3-f749fe418ae6" providerId="ADAL" clId="{07ABAE78-42CB-4F5F-86C6-09ED37205619}" dt="2026-04-07T09:26:45.968" v="608" actId="14100"/>
          <ac:spMkLst>
            <pc:docMk/>
            <pc:sldMk cId="464510832" sldId="1538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4-07T09:26:53.733" v="610" actId="404"/>
          <ac:spMkLst>
            <pc:docMk/>
            <pc:sldMk cId="464510832" sldId="1538"/>
            <ac:spMk id="36" creationId="{D8EF981A-9BA7-0EB1-9B70-F7FBF2F7DF1C}"/>
          </ac:spMkLst>
        </pc:spChg>
        <pc:picChg chg="add mod">
          <ac:chgData name="Das, Gerarda" userId="dec061bf-56a5-47a0-b9f3-f749fe418ae6" providerId="ADAL" clId="{07ABAE78-42CB-4F5F-86C6-09ED37205619}" dt="2026-04-07T09:26:12.699" v="572" actId="1076"/>
          <ac:picMkLst>
            <pc:docMk/>
            <pc:sldMk cId="464510832" sldId="1538"/>
            <ac:picMk id="2" creationId="{FED9B2B6-53E1-4ECC-3810-80C80014B66F}"/>
          </ac:picMkLst>
        </pc:picChg>
        <pc:picChg chg="del mod">
          <ac:chgData name="Das, Gerarda" userId="dec061bf-56a5-47a0-b9f3-f749fe418ae6" providerId="ADAL" clId="{07ABAE78-42CB-4F5F-86C6-09ED37205619}" dt="2026-04-07T09:26:42.297" v="607" actId="478"/>
          <ac:picMkLst>
            <pc:docMk/>
            <pc:sldMk cId="464510832" sldId="1538"/>
            <ac:picMk id="18" creationId="{85BA5386-C7BA-6B86-CDEB-3857F18E0BCE}"/>
          </ac:picMkLst>
        </pc:picChg>
      </pc:sldChg>
    </pc:docChg>
  </pc:docChgLst>
  <pc:docChgLst>
    <pc:chgData name="Vrielink, Francis" userId="3d258d00-cfd8-41c5-9f04-1a5a39faef2f" providerId="ADAL" clId="{1D6D35A7-0185-429C-BD82-C06E70BAFFED}"/>
    <pc:docChg chg="undo custSel addSld delSld modSld sldOrd modSection">
      <pc:chgData name="Vrielink, Francis" userId="3d258d00-cfd8-41c5-9f04-1a5a39faef2f" providerId="ADAL" clId="{1D6D35A7-0185-429C-BD82-C06E70BAFFED}" dt="2026-04-06T20:21:50.491" v="8013" actId="20577"/>
      <pc:docMkLst>
        <pc:docMk/>
      </pc:docMkLst>
      <pc:sldChg chg="modSp mod">
        <pc:chgData name="Vrielink, Francis" userId="3d258d00-cfd8-41c5-9f04-1a5a39faef2f" providerId="ADAL" clId="{1D6D35A7-0185-429C-BD82-C06E70BAFFED}" dt="2026-04-03T19:22:59.828" v="10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1D6D35A7-0185-429C-BD82-C06E70BAFFED}" dt="2026-04-03T19:22:59.828" v="10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modSp del mod modNotesTx">
        <pc:chgData name="Vrielink, Francis" userId="3d258d00-cfd8-41c5-9f04-1a5a39faef2f" providerId="ADAL" clId="{1D6D35A7-0185-429C-BD82-C06E70BAFFED}" dt="2026-04-03T21:56:27.773" v="1966" actId="47"/>
        <pc:sldMkLst>
          <pc:docMk/>
          <pc:sldMk cId="2189114603" sldId="1437"/>
        </pc:sldMkLst>
      </pc:sldChg>
      <pc:sldChg chg="addSp delSp modSp mod ord modNotesTx">
        <pc:chgData name="Vrielink, Francis" userId="3d258d00-cfd8-41c5-9f04-1a5a39faef2f" providerId="ADAL" clId="{1D6D35A7-0185-429C-BD82-C06E70BAFFED}" dt="2026-04-06T20:20:22.388" v="7996"/>
        <pc:sldMkLst>
          <pc:docMk/>
          <pc:sldMk cId="3852907103" sldId="1460"/>
        </pc:sldMkLst>
        <pc:spChg chg="mod">
          <ac:chgData name="Vrielink, Francis" userId="3d258d00-cfd8-41c5-9f04-1a5a39faef2f" providerId="ADAL" clId="{1D6D35A7-0185-429C-BD82-C06E70BAFFED}" dt="2026-04-03T19:25:12.706" v="415" actId="20577"/>
          <ac:spMkLst>
            <pc:docMk/>
            <pc:sldMk cId="3852907103" sldId="1460"/>
            <ac:spMk id="6" creationId="{00000000-0000-0000-0000-000000000000}"/>
          </ac:spMkLst>
        </pc:spChg>
        <pc:spChg chg="add mod">
          <ac:chgData name="Vrielink, Francis" userId="3d258d00-cfd8-41c5-9f04-1a5a39faef2f" providerId="ADAL" clId="{1D6D35A7-0185-429C-BD82-C06E70BAFFED}" dt="2026-04-06T12:29:08.968" v="5357" actId="14100"/>
          <ac:spMkLst>
            <pc:docMk/>
            <pc:sldMk cId="3852907103" sldId="1460"/>
            <ac:spMk id="7" creationId="{D1DE5408-CC32-A6CB-A3D3-98FC53319C24}"/>
          </ac:spMkLst>
        </pc:spChg>
        <pc:picChg chg="add del mod">
          <ac:chgData name="Vrielink, Francis" userId="3d258d00-cfd8-41c5-9f04-1a5a39faef2f" providerId="ADAL" clId="{1D6D35A7-0185-429C-BD82-C06E70BAFFED}" dt="2026-04-06T19:10:13.904" v="7372" actId="478"/>
          <ac:picMkLst>
            <pc:docMk/>
            <pc:sldMk cId="3852907103" sldId="1460"/>
            <ac:picMk id="3" creationId="{30225068-4ECD-7A14-0A5D-223082B4C584}"/>
          </ac:picMkLst>
        </pc:picChg>
        <pc:picChg chg="add mod">
          <ac:chgData name="Vrielink, Francis" userId="3d258d00-cfd8-41c5-9f04-1a5a39faef2f" providerId="ADAL" clId="{1D6D35A7-0185-429C-BD82-C06E70BAFFED}" dt="2026-04-06T12:28:41.482" v="5300" actId="14100"/>
          <ac:picMkLst>
            <pc:docMk/>
            <pc:sldMk cId="3852907103" sldId="1460"/>
            <ac:picMk id="5" creationId="{99826713-8791-3B93-7A78-60F1A3B6B330}"/>
          </ac:picMkLst>
        </pc:picChg>
      </pc:sldChg>
      <pc:sldChg chg="del">
        <pc:chgData name="Vrielink, Francis" userId="3d258d00-cfd8-41c5-9f04-1a5a39faef2f" providerId="ADAL" clId="{1D6D35A7-0185-429C-BD82-C06E70BAFFED}" dt="2026-04-04T10:33:07.051" v="4107" actId="47"/>
        <pc:sldMkLst>
          <pc:docMk/>
          <pc:sldMk cId="3978205201" sldId="1474"/>
        </pc:sldMkLst>
      </pc:sldChg>
      <pc:sldChg chg="addSp delSp modSp mod ord modNotesTx">
        <pc:chgData name="Vrielink, Francis" userId="3d258d00-cfd8-41c5-9f04-1a5a39faef2f" providerId="ADAL" clId="{1D6D35A7-0185-429C-BD82-C06E70BAFFED}" dt="2026-04-06T20:20:34.564" v="7999"/>
        <pc:sldMkLst>
          <pc:docMk/>
          <pc:sldMk cId="4207872812" sldId="1475"/>
        </pc:sldMkLst>
        <pc:spChg chg="add mod">
          <ac:chgData name="Vrielink, Francis" userId="3d258d00-cfd8-41c5-9f04-1a5a39faef2f" providerId="ADAL" clId="{1D6D35A7-0185-429C-BD82-C06E70BAFFED}" dt="2026-04-06T18:02:29.953" v="5608" actId="14100"/>
          <ac:spMkLst>
            <pc:docMk/>
            <pc:sldMk cId="4207872812" sldId="1475"/>
            <ac:spMk id="5" creationId="{AA382F17-F24B-0008-63E3-E5EF8E791CE1}"/>
          </ac:spMkLst>
        </pc:spChg>
        <pc:spChg chg="mod">
          <ac:chgData name="Vrielink, Francis" userId="3d258d00-cfd8-41c5-9f04-1a5a39faef2f" providerId="ADAL" clId="{1D6D35A7-0185-429C-BD82-C06E70BAFFED}" dt="2026-04-06T18:19:59.777" v="5852" actId="1076"/>
          <ac:spMkLst>
            <pc:docMk/>
            <pc:sldMk cId="4207872812" sldId="1475"/>
            <ac:spMk id="6" creationId="{00000000-0000-0000-0000-000000000000}"/>
          </ac:spMkLst>
        </pc:spChg>
        <pc:picChg chg="add del mod">
          <ac:chgData name="Vrielink, Francis" userId="3d258d00-cfd8-41c5-9f04-1a5a39faef2f" providerId="ADAL" clId="{1D6D35A7-0185-429C-BD82-C06E70BAFFED}" dt="2026-04-06T18:03:31.374" v="5619" actId="478"/>
          <ac:picMkLst>
            <pc:docMk/>
            <pc:sldMk cId="4207872812" sldId="1475"/>
            <ac:picMk id="3" creationId="{9DE52595-A0BF-3578-A771-6B44A22F7ECD}"/>
          </ac:picMkLst>
        </pc:picChg>
        <pc:picChg chg="add mod">
          <ac:chgData name="Vrielink, Francis" userId="3d258d00-cfd8-41c5-9f04-1a5a39faef2f" providerId="ADAL" clId="{1D6D35A7-0185-429C-BD82-C06E70BAFFED}" dt="2026-04-06T18:02:31.788" v="5610" actId="1076"/>
          <ac:picMkLst>
            <pc:docMk/>
            <pc:sldMk cId="4207872812" sldId="1475"/>
            <ac:picMk id="4" creationId="{5FC64388-9736-0EDC-204E-283985213FEE}"/>
          </ac:picMkLst>
        </pc:picChg>
        <pc:picChg chg="add mod">
          <ac:chgData name="Vrielink, Francis" userId="3d258d00-cfd8-41c5-9f04-1a5a39faef2f" providerId="ADAL" clId="{1D6D35A7-0185-429C-BD82-C06E70BAFFED}" dt="2026-04-06T18:02:30.802" v="5609" actId="1076"/>
          <ac:picMkLst>
            <pc:docMk/>
            <pc:sldMk cId="4207872812" sldId="1475"/>
            <ac:picMk id="7" creationId="{7AD642DA-42EA-FB66-51F5-29B11CFD688C}"/>
          </ac:picMkLst>
        </pc:picChg>
        <pc:picChg chg="add mod">
          <ac:chgData name="Vrielink, Francis" userId="3d258d00-cfd8-41c5-9f04-1a5a39faef2f" providerId="ADAL" clId="{1D6D35A7-0185-429C-BD82-C06E70BAFFED}" dt="2026-04-06T18:03:18.872" v="5617" actId="1076"/>
          <ac:picMkLst>
            <pc:docMk/>
            <pc:sldMk cId="4207872812" sldId="1475"/>
            <ac:picMk id="9" creationId="{5D6E5AA9-8364-CE49-42F8-53C4A8CC79A1}"/>
          </ac:picMkLst>
        </pc:picChg>
      </pc:sldChg>
      <pc:sldChg chg="addSp delSp modSp mod ord modNotesTx">
        <pc:chgData name="Vrielink, Francis" userId="3d258d00-cfd8-41c5-9f04-1a5a39faef2f" providerId="ADAL" clId="{1D6D35A7-0185-429C-BD82-C06E70BAFFED}" dt="2026-04-06T20:20:41.911" v="8001"/>
        <pc:sldMkLst>
          <pc:docMk/>
          <pc:sldMk cId="2452007587" sldId="1476"/>
        </pc:sldMkLst>
        <pc:spChg chg="add mod">
          <ac:chgData name="Vrielink, Francis" userId="3d258d00-cfd8-41c5-9f04-1a5a39faef2f" providerId="ADAL" clId="{1D6D35A7-0185-429C-BD82-C06E70BAFFED}" dt="2026-04-06T18:12:16.289" v="5831" actId="1076"/>
          <ac:spMkLst>
            <pc:docMk/>
            <pc:sldMk cId="2452007587" sldId="1476"/>
            <ac:spMk id="2" creationId="{C80B512B-E00C-FC68-073E-2EF0D0DD7001}"/>
          </ac:spMkLst>
        </pc:spChg>
        <pc:spChg chg="mod">
          <ac:chgData name="Vrielink, Francis" userId="3d258d00-cfd8-41c5-9f04-1a5a39faef2f" providerId="ADAL" clId="{1D6D35A7-0185-429C-BD82-C06E70BAFFED}" dt="2026-04-03T19:25:29.069" v="438" actId="20577"/>
          <ac:spMkLst>
            <pc:docMk/>
            <pc:sldMk cId="2452007587" sldId="1476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1D6D35A7-0185-429C-BD82-C06E70BAFFED}" dt="2026-04-06T18:12:01.961" v="5828" actId="208"/>
          <ac:picMkLst>
            <pc:docMk/>
            <pc:sldMk cId="2452007587" sldId="1476"/>
            <ac:picMk id="3" creationId="{640AE552-B908-2718-2A96-014D8744B207}"/>
          </ac:picMkLst>
        </pc:picChg>
        <pc:picChg chg="add del mod">
          <ac:chgData name="Vrielink, Francis" userId="3d258d00-cfd8-41c5-9f04-1a5a39faef2f" providerId="ADAL" clId="{1D6D35A7-0185-429C-BD82-C06E70BAFFED}" dt="2026-04-06T19:47:32.897" v="7960" actId="478"/>
          <ac:picMkLst>
            <pc:docMk/>
            <pc:sldMk cId="2452007587" sldId="1476"/>
            <ac:picMk id="5" creationId="{74F02EE9-7EAA-AB5F-4A43-9F1FAAC1E926}"/>
          </ac:picMkLst>
        </pc:picChg>
      </pc:sldChg>
      <pc:sldChg chg="addSp delSp modSp mod ord modNotesTx">
        <pc:chgData name="Vrielink, Francis" userId="3d258d00-cfd8-41c5-9f04-1a5a39faef2f" providerId="ADAL" clId="{1D6D35A7-0185-429C-BD82-C06E70BAFFED}" dt="2026-04-06T20:20:12.804" v="7995" actId="20577"/>
        <pc:sldMkLst>
          <pc:docMk/>
          <pc:sldMk cId="2709048002" sldId="1477"/>
        </pc:sldMkLst>
        <pc:spChg chg="mod">
          <ac:chgData name="Vrielink, Francis" userId="3d258d00-cfd8-41c5-9f04-1a5a39faef2f" providerId="ADAL" clId="{1D6D35A7-0185-429C-BD82-C06E70BAFFED}" dt="2026-04-06T19:19:53.087" v="7587" actId="1076"/>
          <ac:spMkLst>
            <pc:docMk/>
            <pc:sldMk cId="2709048002" sldId="1477"/>
            <ac:spMk id="2" creationId="{F7357A4B-72F9-4F66-E736-3FC89F9EA526}"/>
          </ac:spMkLst>
        </pc:spChg>
        <pc:spChg chg="mod">
          <ac:chgData name="Vrielink, Francis" userId="3d258d00-cfd8-41c5-9f04-1a5a39faef2f" providerId="ADAL" clId="{1D6D35A7-0185-429C-BD82-C06E70BAFFED}" dt="2026-04-03T19:25:37.327" v="456" actId="20577"/>
          <ac:spMkLst>
            <pc:docMk/>
            <pc:sldMk cId="2709048002" sldId="1477"/>
            <ac:spMk id="6" creationId="{00000000-0000-0000-0000-000000000000}"/>
          </ac:spMkLst>
        </pc:spChg>
        <pc:spChg chg="del">
          <ac:chgData name="Vrielink, Francis" userId="3d258d00-cfd8-41c5-9f04-1a5a39faef2f" providerId="ADAL" clId="{1D6D35A7-0185-429C-BD82-C06E70BAFFED}" dt="2026-04-06T19:47:49.363" v="7961" actId="478"/>
          <ac:spMkLst>
            <pc:docMk/>
            <pc:sldMk cId="2709048002" sldId="1477"/>
            <ac:spMk id="7" creationId="{7DE2B990-3D81-6938-BDD2-03B0A046658F}"/>
          </ac:spMkLst>
        </pc:spChg>
        <pc:spChg chg="add mod">
          <ac:chgData name="Vrielink, Francis" userId="3d258d00-cfd8-41c5-9f04-1a5a39faef2f" providerId="ADAL" clId="{1D6D35A7-0185-429C-BD82-C06E70BAFFED}" dt="2026-04-06T19:48:07.312" v="7966" actId="1076"/>
          <ac:spMkLst>
            <pc:docMk/>
            <pc:sldMk cId="2709048002" sldId="1477"/>
            <ac:spMk id="8" creationId="{AD55FABB-BCCD-8874-4CD5-4E3BC8BEA6B3}"/>
          </ac:spMkLst>
        </pc:spChg>
        <pc:picChg chg="add del mod">
          <ac:chgData name="Vrielink, Francis" userId="3d258d00-cfd8-41c5-9f04-1a5a39faef2f" providerId="ADAL" clId="{1D6D35A7-0185-429C-BD82-C06E70BAFFED}" dt="2026-04-06T18:51:22.686" v="6827" actId="478"/>
          <ac:picMkLst>
            <pc:docMk/>
            <pc:sldMk cId="2709048002" sldId="1477"/>
            <ac:picMk id="4" creationId="{3B1E0180-EABD-A82F-E61D-F8C877577088}"/>
          </ac:picMkLst>
        </pc:picChg>
        <pc:picChg chg="add mod">
          <ac:chgData name="Vrielink, Francis" userId="3d258d00-cfd8-41c5-9f04-1a5a39faef2f" providerId="ADAL" clId="{1D6D35A7-0185-429C-BD82-C06E70BAFFED}" dt="2026-04-06T19:05:44.104" v="7322" actId="1076"/>
          <ac:picMkLst>
            <pc:docMk/>
            <pc:sldMk cId="2709048002" sldId="1477"/>
            <ac:picMk id="5" creationId="{83C36592-EA8C-D98F-45B2-ACAF6378A130}"/>
          </ac:picMkLst>
        </pc:picChg>
        <pc:picChg chg="add del mod">
          <ac:chgData name="Vrielink, Francis" userId="3d258d00-cfd8-41c5-9f04-1a5a39faef2f" providerId="ADAL" clId="{1D6D35A7-0185-429C-BD82-C06E70BAFFED}" dt="2026-04-06T18:19:00.644" v="5835" actId="478"/>
          <ac:picMkLst>
            <pc:docMk/>
            <pc:sldMk cId="2709048002" sldId="1477"/>
            <ac:picMk id="7" creationId="{AE4841B2-13F3-E635-A0D3-0B519E685D3B}"/>
          </ac:picMkLst>
        </pc:picChg>
      </pc:sldChg>
      <pc:sldChg chg="addSp delSp modSp mod ord modNotesTx">
        <pc:chgData name="Vrielink, Francis" userId="3d258d00-cfd8-41c5-9f04-1a5a39faef2f" providerId="ADAL" clId="{1D6D35A7-0185-429C-BD82-C06E70BAFFED}" dt="2026-04-06T20:20:30.557" v="7998"/>
        <pc:sldMkLst>
          <pc:docMk/>
          <pc:sldMk cId="4074911733" sldId="1478"/>
        </pc:sldMkLst>
        <pc:spChg chg="add mod">
          <ac:chgData name="Vrielink, Francis" userId="3d258d00-cfd8-41c5-9f04-1a5a39faef2f" providerId="ADAL" clId="{1D6D35A7-0185-429C-BD82-C06E70BAFFED}" dt="2026-04-06T18:23:31.424" v="5906" actId="1076"/>
          <ac:spMkLst>
            <pc:docMk/>
            <pc:sldMk cId="4074911733" sldId="1478"/>
            <ac:spMk id="2" creationId="{BA863B37-5F44-BDD4-8834-413CA4691F4E}"/>
          </ac:spMkLst>
        </pc:spChg>
        <pc:spChg chg="add mod">
          <ac:chgData name="Vrielink, Francis" userId="3d258d00-cfd8-41c5-9f04-1a5a39faef2f" providerId="ADAL" clId="{1D6D35A7-0185-429C-BD82-C06E70BAFFED}" dt="2026-04-06T12:50:47.454" v="5481" actId="14100"/>
          <ac:spMkLst>
            <pc:docMk/>
            <pc:sldMk cId="4074911733" sldId="1478"/>
            <ac:spMk id="4" creationId="{A8B677E9-6E50-7351-C8CA-9ED1103A268A}"/>
          </ac:spMkLst>
        </pc:spChg>
        <pc:spChg chg="del mod">
          <ac:chgData name="Vrielink, Francis" userId="3d258d00-cfd8-41c5-9f04-1a5a39faef2f" providerId="ADAL" clId="{1D6D35A7-0185-429C-BD82-C06E70BAFFED}" dt="2026-04-06T18:22:08.834" v="5883"/>
          <ac:spMkLst>
            <pc:docMk/>
            <pc:sldMk cId="4074911733" sldId="1478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1D6D35A7-0185-429C-BD82-C06E70BAFFED}" dt="2026-04-06T18:23:33.798" v="5907" actId="1076"/>
          <ac:picMkLst>
            <pc:docMk/>
            <pc:sldMk cId="4074911733" sldId="1478"/>
            <ac:picMk id="3" creationId="{BE5047C6-9847-7AF2-2D6A-F4FEE5CC225A}"/>
          </ac:picMkLst>
        </pc:picChg>
        <pc:picChg chg="add mod">
          <ac:chgData name="Vrielink, Francis" userId="3d258d00-cfd8-41c5-9f04-1a5a39faef2f" providerId="ADAL" clId="{1D6D35A7-0185-429C-BD82-C06E70BAFFED}" dt="2026-04-06T12:50:52.348" v="5484" actId="1076"/>
          <ac:picMkLst>
            <pc:docMk/>
            <pc:sldMk cId="4074911733" sldId="1478"/>
            <ac:picMk id="7" creationId="{2431473B-BD77-ACAB-9D79-59CCDA27CF68}"/>
          </ac:picMkLst>
        </pc:picChg>
      </pc:sldChg>
      <pc:sldChg chg="addSp delSp modSp mod ord modNotesTx">
        <pc:chgData name="Vrielink, Francis" userId="3d258d00-cfd8-41c5-9f04-1a5a39faef2f" providerId="ADAL" clId="{1D6D35A7-0185-429C-BD82-C06E70BAFFED}" dt="2026-04-06T20:20:37.970" v="8000"/>
        <pc:sldMkLst>
          <pc:docMk/>
          <pc:sldMk cId="4210467006" sldId="1479"/>
        </pc:sldMkLst>
        <pc:spChg chg="mod">
          <ac:chgData name="Vrielink, Francis" userId="3d258d00-cfd8-41c5-9f04-1a5a39faef2f" providerId="ADAL" clId="{1D6D35A7-0185-429C-BD82-C06E70BAFFED}" dt="2026-04-03T19:25:56.305" v="484" actId="20577"/>
          <ac:spMkLst>
            <pc:docMk/>
            <pc:sldMk cId="4210467006" sldId="1479"/>
            <ac:spMk id="6" creationId="{00000000-0000-0000-0000-000000000000}"/>
          </ac:spMkLst>
        </pc:spChg>
        <pc:picChg chg="add del mod">
          <ac:chgData name="Vrielink, Francis" userId="3d258d00-cfd8-41c5-9f04-1a5a39faef2f" providerId="ADAL" clId="{1D6D35A7-0185-429C-BD82-C06E70BAFFED}" dt="2026-04-06T18:09:53.327" v="5785" actId="478"/>
          <ac:picMkLst>
            <pc:docMk/>
            <pc:sldMk cId="4210467006" sldId="1479"/>
            <ac:picMk id="3" creationId="{82DCB19E-E29C-4981-9366-7D29916A9D81}"/>
          </ac:picMkLst>
        </pc:picChg>
        <pc:picChg chg="add mod">
          <ac:chgData name="Vrielink, Francis" userId="3d258d00-cfd8-41c5-9f04-1a5a39faef2f" providerId="ADAL" clId="{1D6D35A7-0185-429C-BD82-C06E70BAFFED}" dt="2026-04-06T18:10:21.470" v="5800" actId="1076"/>
          <ac:picMkLst>
            <pc:docMk/>
            <pc:sldMk cId="4210467006" sldId="1479"/>
            <ac:picMk id="4" creationId="{F280E5E1-C6AC-C271-DC72-9A2C71D36643}"/>
          </ac:picMkLst>
        </pc:picChg>
        <pc:picChg chg="add mod ord">
          <ac:chgData name="Vrielink, Francis" userId="3d258d00-cfd8-41c5-9f04-1a5a39faef2f" providerId="ADAL" clId="{1D6D35A7-0185-429C-BD82-C06E70BAFFED}" dt="2026-04-06T18:10:39.787" v="5802" actId="1076"/>
          <ac:picMkLst>
            <pc:docMk/>
            <pc:sldMk cId="4210467006" sldId="1479"/>
            <ac:picMk id="5" creationId="{BCBC175E-D4AE-0467-7B4F-D240A1F87947}"/>
          </ac:picMkLst>
        </pc:picChg>
      </pc:sldChg>
      <pc:sldChg chg="addSp modSp mod modNotesTx">
        <pc:chgData name="Vrielink, Francis" userId="3d258d00-cfd8-41c5-9f04-1a5a39faef2f" providerId="ADAL" clId="{1D6D35A7-0185-429C-BD82-C06E70BAFFED}" dt="2026-04-06T20:20:50.023" v="8002"/>
        <pc:sldMkLst>
          <pc:docMk/>
          <pc:sldMk cId="2967928418" sldId="1511"/>
        </pc:sldMkLst>
        <pc:spChg chg="mod">
          <ac:chgData name="Vrielink, Francis" userId="3d258d00-cfd8-41c5-9f04-1a5a39faef2f" providerId="ADAL" clId="{1D6D35A7-0185-429C-BD82-C06E70BAFFED}" dt="2026-04-04T10:18:40.878" v="3711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1D6D35A7-0185-429C-BD82-C06E70BAFFED}" dt="2026-04-04T10:18:45.316" v="3719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1D6D35A7-0185-429C-BD82-C06E70BAFFED}" dt="2026-04-06T18:42:52.432" v="6459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1D6D35A7-0185-429C-BD82-C06E70BAFFED}" dt="2026-04-06T19:23:20.604" v="7649" actId="115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1D6D35A7-0185-429C-BD82-C06E70BAFFED}" dt="2026-04-06T18:23:53.033" v="5910" actId="1076"/>
          <ac:picMkLst>
            <pc:docMk/>
            <pc:sldMk cId="2967928418" sldId="1511"/>
            <ac:picMk id="8" creationId="{92CDD7EB-5A77-A271-219A-5420358FA31F}"/>
          </ac:picMkLst>
        </pc:picChg>
        <pc:picChg chg="add mod">
          <ac:chgData name="Vrielink, Francis" userId="3d258d00-cfd8-41c5-9f04-1a5a39faef2f" providerId="ADAL" clId="{1D6D35A7-0185-429C-BD82-C06E70BAFFED}" dt="2026-04-06T19:23:00.857" v="7593" actId="1076"/>
          <ac:picMkLst>
            <pc:docMk/>
            <pc:sldMk cId="2967928418" sldId="1511"/>
            <ac:picMk id="18" creationId="{32FA0B12-AE1A-3A00-4BEF-A426AEE27977}"/>
          </ac:picMkLst>
        </pc:picChg>
      </pc:sldChg>
      <pc:sldChg chg="del">
        <pc:chgData name="Vrielink, Francis" userId="3d258d00-cfd8-41c5-9f04-1a5a39faef2f" providerId="ADAL" clId="{1D6D35A7-0185-429C-BD82-C06E70BAFFED}" dt="2026-04-04T10:33:47.749" v="4114" actId="47"/>
        <pc:sldMkLst>
          <pc:docMk/>
          <pc:sldMk cId="1594331871" sldId="1512"/>
        </pc:sldMkLst>
      </pc:sldChg>
      <pc:sldChg chg="del">
        <pc:chgData name="Vrielink, Francis" userId="3d258d00-cfd8-41c5-9f04-1a5a39faef2f" providerId="ADAL" clId="{1D6D35A7-0185-429C-BD82-C06E70BAFFED}" dt="2026-04-04T10:33:26.964" v="4112" actId="47"/>
        <pc:sldMkLst>
          <pc:docMk/>
          <pc:sldMk cId="3112181829" sldId="1515"/>
        </pc:sldMkLst>
      </pc:sldChg>
      <pc:sldChg chg="addSp modSp mod modNotesTx">
        <pc:chgData name="Vrielink, Francis" userId="3d258d00-cfd8-41c5-9f04-1a5a39faef2f" providerId="ADAL" clId="{1D6D35A7-0185-429C-BD82-C06E70BAFFED}" dt="2026-04-06T20:21:09.571" v="8006"/>
        <pc:sldMkLst>
          <pc:docMk/>
          <pc:sldMk cId="2946319108" sldId="1516"/>
        </pc:sldMkLst>
        <pc:spChg chg="mod">
          <ac:chgData name="Vrielink, Francis" userId="3d258d00-cfd8-41c5-9f04-1a5a39faef2f" providerId="ADAL" clId="{1D6D35A7-0185-429C-BD82-C06E70BAFFED}" dt="2026-04-04T10:21:44.591" v="3847" actId="14100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Vrielink, Francis" userId="3d258d00-cfd8-41c5-9f04-1a5a39faef2f" providerId="ADAL" clId="{1D6D35A7-0185-429C-BD82-C06E70BAFFED}" dt="2026-04-04T10:21:41.988" v="3846" actId="14100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Vrielink, Francis" userId="3d258d00-cfd8-41c5-9f04-1a5a39faef2f" providerId="ADAL" clId="{1D6D35A7-0185-429C-BD82-C06E70BAFFED}" dt="2026-04-04T10:22:20.462" v="3851" actId="14100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Vrielink, Francis" userId="3d258d00-cfd8-41c5-9f04-1a5a39faef2f" providerId="ADAL" clId="{1D6D35A7-0185-429C-BD82-C06E70BAFFED}" dt="2026-04-04T10:22:16.611" v="3850" actId="14100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Vrielink, Francis" userId="3d258d00-cfd8-41c5-9f04-1a5a39faef2f" providerId="ADAL" clId="{1D6D35A7-0185-429C-BD82-C06E70BAFFED}" dt="2026-04-06T19:38:36.991" v="7904" actId="1076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Vrielink, Francis" userId="3d258d00-cfd8-41c5-9f04-1a5a39faef2f" providerId="ADAL" clId="{1D6D35A7-0185-429C-BD82-C06E70BAFFED}" dt="2026-04-06T19:35:16.159" v="7895" actId="1076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Vrielink, Francis" userId="3d258d00-cfd8-41c5-9f04-1a5a39faef2f" providerId="ADAL" clId="{1D6D35A7-0185-429C-BD82-C06E70BAFFED}" dt="2026-04-04T10:22:36.646" v="3863" actId="14100"/>
          <ac:spMkLst>
            <pc:docMk/>
            <pc:sldMk cId="2946319108" sldId="1516"/>
            <ac:spMk id="14" creationId="{B7594A3B-3117-84CE-C300-FB96E5ED269D}"/>
          </ac:spMkLst>
        </pc:spChg>
        <pc:spChg chg="mod">
          <ac:chgData name="Vrielink, Francis" userId="3d258d00-cfd8-41c5-9f04-1a5a39faef2f" providerId="ADAL" clId="{1D6D35A7-0185-429C-BD82-C06E70BAFFED}" dt="2026-04-04T10:22:59.009" v="3890" actId="20577"/>
          <ac:spMkLst>
            <pc:docMk/>
            <pc:sldMk cId="2946319108" sldId="1516"/>
            <ac:spMk id="15" creationId="{6EA1F8B7-D4BC-D8B0-E6FD-F33ECB45A1DD}"/>
          </ac:spMkLst>
        </pc:spChg>
        <pc:spChg chg="mod">
          <ac:chgData name="Vrielink, Francis" userId="3d258d00-cfd8-41c5-9f04-1a5a39faef2f" providerId="ADAL" clId="{1D6D35A7-0185-429C-BD82-C06E70BAFFED}" dt="2026-04-06T19:35:18.168" v="7896" actId="1076"/>
          <ac:spMkLst>
            <pc:docMk/>
            <pc:sldMk cId="2946319108" sldId="1516"/>
            <ac:spMk id="18" creationId="{85D7DD60-F4AA-AD34-A265-146B167D02FE}"/>
          </ac:spMkLst>
        </pc:spChg>
        <pc:spChg chg="mod">
          <ac:chgData name="Vrielink, Francis" userId="3d258d00-cfd8-41c5-9f04-1a5a39faef2f" providerId="ADAL" clId="{1D6D35A7-0185-429C-BD82-C06E70BAFFED}" dt="2026-04-06T19:38:40.367" v="7905" actId="1076"/>
          <ac:spMkLst>
            <pc:docMk/>
            <pc:sldMk cId="2946319108" sldId="1516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1D6D35A7-0185-429C-BD82-C06E70BAFFED}" dt="2026-04-06T18:24:55.452" v="5921" actId="1076"/>
          <ac:picMkLst>
            <pc:docMk/>
            <pc:sldMk cId="2946319108" sldId="1516"/>
            <ac:picMk id="17" creationId="{DFCA7280-0F75-A9CB-8B50-EA3B3ED5F00E}"/>
          </ac:picMkLst>
        </pc:picChg>
        <pc:picChg chg="add mod">
          <ac:chgData name="Vrielink, Francis" userId="3d258d00-cfd8-41c5-9f04-1a5a39faef2f" providerId="ADAL" clId="{1D6D35A7-0185-429C-BD82-C06E70BAFFED}" dt="2026-04-06T19:38:15.426" v="7903" actId="1076"/>
          <ac:picMkLst>
            <pc:docMk/>
            <pc:sldMk cId="2946319108" sldId="1516"/>
            <ac:picMk id="24" creationId="{0AEE982F-6E6C-995A-E105-5DFB2AB85A85}"/>
          </ac:picMkLst>
        </pc:picChg>
        <pc:picChg chg="add mod">
          <ac:chgData name="Vrielink, Francis" userId="3d258d00-cfd8-41c5-9f04-1a5a39faef2f" providerId="ADAL" clId="{1D6D35A7-0185-429C-BD82-C06E70BAFFED}" dt="2026-04-06T19:38:54.461" v="7913" actId="1076"/>
          <ac:picMkLst>
            <pc:docMk/>
            <pc:sldMk cId="2946319108" sldId="1516"/>
            <ac:picMk id="28" creationId="{6A158A06-0934-D7F1-1B32-456F2CA99248}"/>
          </ac:picMkLst>
        </pc:picChg>
        <pc:picChg chg="add mod">
          <ac:chgData name="Vrielink, Francis" userId="3d258d00-cfd8-41c5-9f04-1a5a39faef2f" providerId="ADAL" clId="{1D6D35A7-0185-429C-BD82-C06E70BAFFED}" dt="2026-04-06T19:41:25.030" v="7923" actId="1076"/>
          <ac:picMkLst>
            <pc:docMk/>
            <pc:sldMk cId="2946319108" sldId="1516"/>
            <ac:picMk id="31" creationId="{2D82ECF9-D021-3A47-D88A-EDD2A9FFD9BD}"/>
          </ac:picMkLst>
        </pc:picChg>
        <pc:cxnChg chg="mod">
          <ac:chgData name="Vrielink, Francis" userId="3d258d00-cfd8-41c5-9f04-1a5a39faef2f" providerId="ADAL" clId="{1D6D35A7-0185-429C-BD82-C06E70BAFFED}" dt="2026-04-06T19:38:43.687" v="7907" actId="14100"/>
          <ac:cxnSpMkLst>
            <pc:docMk/>
            <pc:sldMk cId="2946319108" sldId="1516"/>
            <ac:cxnSpMk id="21" creationId="{B84B33EF-2A54-99B2-FEF8-27486B72F624}"/>
          </ac:cxnSpMkLst>
        </pc:cxnChg>
        <pc:cxnChg chg="mod">
          <ac:chgData name="Vrielink, Francis" userId="3d258d00-cfd8-41c5-9f04-1a5a39faef2f" providerId="ADAL" clId="{1D6D35A7-0185-429C-BD82-C06E70BAFFED}" dt="2026-04-06T19:35:22.128" v="7898" actId="14100"/>
          <ac:cxnSpMkLst>
            <pc:docMk/>
            <pc:sldMk cId="2946319108" sldId="1516"/>
            <ac:cxnSpMk id="27" creationId="{EC90AE0F-5DD8-2D25-C999-5E0CC65E11C5}"/>
          </ac:cxnSpMkLst>
        </pc:cxnChg>
        <pc:cxnChg chg="mod">
          <ac:chgData name="Vrielink, Francis" userId="3d258d00-cfd8-41c5-9f04-1a5a39faef2f" providerId="ADAL" clId="{1D6D35A7-0185-429C-BD82-C06E70BAFFED}" dt="2026-04-04T10:22:20.462" v="3851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del">
        <pc:chgData name="Vrielink, Francis" userId="3d258d00-cfd8-41c5-9f04-1a5a39faef2f" providerId="ADAL" clId="{1D6D35A7-0185-429C-BD82-C06E70BAFFED}" dt="2026-04-04T10:33:28.867" v="4113" actId="47"/>
        <pc:sldMkLst>
          <pc:docMk/>
          <pc:sldMk cId="1628480429" sldId="1517"/>
        </pc:sldMkLst>
      </pc:sldChg>
      <pc:sldChg chg="del">
        <pc:chgData name="Vrielink, Francis" userId="3d258d00-cfd8-41c5-9f04-1a5a39faef2f" providerId="ADAL" clId="{1D6D35A7-0185-429C-BD82-C06E70BAFFED}" dt="2026-04-04T10:33:13.208" v="4110" actId="47"/>
        <pc:sldMkLst>
          <pc:docMk/>
          <pc:sldMk cId="933367485" sldId="1518"/>
        </pc:sldMkLst>
      </pc:sldChg>
      <pc:sldChg chg="addSp delSp modSp mod ord modNotesTx">
        <pc:chgData name="Vrielink, Francis" userId="3d258d00-cfd8-41c5-9f04-1a5a39faef2f" providerId="ADAL" clId="{1D6D35A7-0185-429C-BD82-C06E70BAFFED}" dt="2026-04-06T20:20:26.581" v="7997"/>
        <pc:sldMkLst>
          <pc:docMk/>
          <pc:sldMk cId="164643335" sldId="1519"/>
        </pc:sldMkLst>
        <pc:spChg chg="mod">
          <ac:chgData name="Vrielink, Francis" userId="3d258d00-cfd8-41c5-9f04-1a5a39faef2f" providerId="ADAL" clId="{1D6D35A7-0185-429C-BD82-C06E70BAFFED}" dt="2026-04-03T19:26:02.532" v="497" actId="20577"/>
          <ac:spMkLst>
            <pc:docMk/>
            <pc:sldMk cId="164643335" sldId="1519"/>
            <ac:spMk id="6" creationId="{00000000-0000-0000-0000-000000000000}"/>
          </ac:spMkLst>
        </pc:spChg>
        <pc:spChg chg="add mod">
          <ac:chgData name="Vrielink, Francis" userId="3d258d00-cfd8-41c5-9f04-1a5a39faef2f" providerId="ADAL" clId="{1D6D35A7-0185-429C-BD82-C06E70BAFFED}" dt="2026-04-06T12:39:50.432" v="5383" actId="207"/>
          <ac:spMkLst>
            <pc:docMk/>
            <pc:sldMk cId="164643335" sldId="1519"/>
            <ac:spMk id="9" creationId="{B648470A-5270-C6CC-0CF1-E5E41175E474}"/>
          </ac:spMkLst>
        </pc:spChg>
        <pc:spChg chg="add mod">
          <ac:chgData name="Vrielink, Francis" userId="3d258d00-cfd8-41c5-9f04-1a5a39faef2f" providerId="ADAL" clId="{1D6D35A7-0185-429C-BD82-C06E70BAFFED}" dt="2026-04-06T18:08:36.906" v="5781" actId="20577"/>
          <ac:spMkLst>
            <pc:docMk/>
            <pc:sldMk cId="164643335" sldId="1519"/>
            <ac:spMk id="10" creationId="{C273E6B7-0174-B779-C219-31927D08442A}"/>
          </ac:spMkLst>
        </pc:spChg>
        <pc:picChg chg="add del mod">
          <ac:chgData name="Vrielink, Francis" userId="3d258d00-cfd8-41c5-9f04-1a5a39faef2f" providerId="ADAL" clId="{1D6D35A7-0185-429C-BD82-C06E70BAFFED}" dt="2026-04-06T19:10:22.472" v="7373" actId="478"/>
          <ac:picMkLst>
            <pc:docMk/>
            <pc:sldMk cId="164643335" sldId="1519"/>
            <ac:picMk id="3" creationId="{C7C1507A-FF1D-3F9D-528D-45C543BA66FF}"/>
          </ac:picMkLst>
        </pc:picChg>
        <pc:picChg chg="add mod">
          <ac:chgData name="Vrielink, Francis" userId="3d258d00-cfd8-41c5-9f04-1a5a39faef2f" providerId="ADAL" clId="{1D6D35A7-0185-429C-BD82-C06E70BAFFED}" dt="2026-04-06T12:39:34.917" v="5380" actId="1076"/>
          <ac:picMkLst>
            <pc:docMk/>
            <pc:sldMk cId="164643335" sldId="1519"/>
            <ac:picMk id="5" creationId="{22D24427-1377-029D-CE26-B89A7E8206E5}"/>
          </ac:picMkLst>
        </pc:picChg>
        <pc:picChg chg="add del mod">
          <ac:chgData name="Vrielink, Francis" userId="3d258d00-cfd8-41c5-9f04-1a5a39faef2f" providerId="ADAL" clId="{1D6D35A7-0185-429C-BD82-C06E70BAFFED}" dt="2026-04-06T19:10:23.120" v="7374" actId="478"/>
          <ac:picMkLst>
            <pc:docMk/>
            <pc:sldMk cId="164643335" sldId="1519"/>
            <ac:picMk id="8" creationId="{8497CC48-0EC7-F0C5-6DBE-5976367CC984}"/>
          </ac:picMkLst>
        </pc:picChg>
      </pc:sldChg>
      <pc:sldChg chg="del">
        <pc:chgData name="Vrielink, Francis" userId="3d258d00-cfd8-41c5-9f04-1a5a39faef2f" providerId="ADAL" clId="{1D6D35A7-0185-429C-BD82-C06E70BAFFED}" dt="2026-04-04T10:33:50.271" v="4115" actId="47"/>
        <pc:sldMkLst>
          <pc:docMk/>
          <pc:sldMk cId="1530054038" sldId="1520"/>
        </pc:sldMkLst>
      </pc:sldChg>
      <pc:sldChg chg="del">
        <pc:chgData name="Vrielink, Francis" userId="3d258d00-cfd8-41c5-9f04-1a5a39faef2f" providerId="ADAL" clId="{1D6D35A7-0185-429C-BD82-C06E70BAFFED}" dt="2026-04-04T10:33:51.976" v="4116" actId="47"/>
        <pc:sldMkLst>
          <pc:docMk/>
          <pc:sldMk cId="3006462251" sldId="1521"/>
        </pc:sldMkLst>
      </pc:sldChg>
      <pc:sldChg chg="del">
        <pc:chgData name="Vrielink, Francis" userId="3d258d00-cfd8-41c5-9f04-1a5a39faef2f" providerId="ADAL" clId="{1D6D35A7-0185-429C-BD82-C06E70BAFFED}" dt="2026-04-04T10:33:11.973" v="4109" actId="47"/>
        <pc:sldMkLst>
          <pc:docMk/>
          <pc:sldMk cId="1059877010" sldId="1522"/>
        </pc:sldMkLst>
      </pc:sldChg>
      <pc:sldChg chg="del">
        <pc:chgData name="Vrielink, Francis" userId="3d258d00-cfd8-41c5-9f04-1a5a39faef2f" providerId="ADAL" clId="{1D6D35A7-0185-429C-BD82-C06E70BAFFED}" dt="2026-04-04T10:33:10.613" v="4108" actId="47"/>
        <pc:sldMkLst>
          <pc:docMk/>
          <pc:sldMk cId="2371299458" sldId="1529"/>
        </pc:sldMkLst>
      </pc:sldChg>
      <pc:sldChg chg="addSp delSp modSp add mod modNotesTx">
        <pc:chgData name="Vrielink, Francis" userId="3d258d00-cfd8-41c5-9f04-1a5a39faef2f" providerId="ADAL" clId="{1D6D35A7-0185-429C-BD82-C06E70BAFFED}" dt="2026-04-06T20:20:58.812" v="8004"/>
        <pc:sldMkLst>
          <pc:docMk/>
          <pc:sldMk cId="839090518" sldId="1530"/>
        </pc:sldMkLst>
        <pc:spChg chg="mod">
          <ac:chgData name="Vrielink, Francis" userId="3d258d00-cfd8-41c5-9f04-1a5a39faef2f" providerId="ADAL" clId="{1D6D35A7-0185-429C-BD82-C06E70BAFFED}" dt="2026-04-04T10:19:19.193" v="3754" actId="20577"/>
          <ac:spMkLst>
            <pc:docMk/>
            <pc:sldMk cId="839090518" sldId="1530"/>
            <ac:spMk id="33" creationId="{AC757F5E-B016-F947-4518-7C6B9CC7EE04}"/>
          </ac:spMkLst>
        </pc:spChg>
        <pc:spChg chg="mod">
          <ac:chgData name="Vrielink, Francis" userId="3d258d00-cfd8-41c5-9f04-1a5a39faef2f" providerId="ADAL" clId="{1D6D35A7-0185-429C-BD82-C06E70BAFFED}" dt="2026-04-06T19:29:59.778" v="7762" actId="20577"/>
          <ac:spMkLst>
            <pc:docMk/>
            <pc:sldMk cId="839090518" sldId="1530"/>
            <ac:spMk id="34" creationId="{152372B3-00F5-781C-183E-6F2DDF35091D}"/>
          </ac:spMkLst>
        </pc:spChg>
        <pc:spChg chg="mod">
          <ac:chgData name="Vrielink, Francis" userId="3d258d00-cfd8-41c5-9f04-1a5a39faef2f" providerId="ADAL" clId="{1D6D35A7-0185-429C-BD82-C06E70BAFFED}" dt="2026-04-06T18:45:09.205" v="6662" actId="20577"/>
          <ac:spMkLst>
            <pc:docMk/>
            <pc:sldMk cId="839090518" sldId="1530"/>
            <ac:spMk id="35" creationId="{37104C51-0232-62ED-4C6F-1447D06633EE}"/>
          </ac:spMkLst>
        </pc:spChg>
        <pc:spChg chg="mod">
          <ac:chgData name="Vrielink, Francis" userId="3d258d00-cfd8-41c5-9f04-1a5a39faef2f" providerId="ADAL" clId="{1D6D35A7-0185-429C-BD82-C06E70BAFFED}" dt="2026-04-06T19:33:08.798" v="7894" actId="115"/>
          <ac:spMkLst>
            <pc:docMk/>
            <pc:sldMk cId="839090518" sldId="1530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1D6D35A7-0185-429C-BD82-C06E70BAFFED}" dt="2026-04-06T18:44:52.659" v="6658" actId="1076"/>
          <ac:picMkLst>
            <pc:docMk/>
            <pc:sldMk cId="839090518" sldId="1530"/>
            <ac:picMk id="8" creationId="{93223323-9040-B6C1-4292-8E3C526EBFA1}"/>
          </ac:picMkLst>
        </pc:picChg>
        <pc:picChg chg="add del mod">
          <ac:chgData name="Vrielink, Francis" userId="3d258d00-cfd8-41c5-9f04-1a5a39faef2f" providerId="ADAL" clId="{1D6D35A7-0185-429C-BD82-C06E70BAFFED}" dt="2026-04-06T19:31:58.805" v="7815" actId="478"/>
          <ac:picMkLst>
            <pc:docMk/>
            <pc:sldMk cId="839090518" sldId="1530"/>
            <ac:picMk id="18" creationId="{684C5656-9C23-3F00-50D9-19348CE8CE78}"/>
          </ac:picMkLst>
        </pc:picChg>
        <pc:picChg chg="add mod">
          <ac:chgData name="Vrielink, Francis" userId="3d258d00-cfd8-41c5-9f04-1a5a39faef2f" providerId="ADAL" clId="{1D6D35A7-0185-429C-BD82-C06E70BAFFED}" dt="2026-04-06T19:32:09.696" v="7820" actId="1076"/>
          <ac:picMkLst>
            <pc:docMk/>
            <pc:sldMk cId="839090518" sldId="1530"/>
            <ac:picMk id="20" creationId="{F99198BA-E554-2296-1398-4F1ADAFAC17A}"/>
          </ac:picMkLst>
        </pc:picChg>
      </pc:sldChg>
      <pc:sldChg chg="addSp delSp modSp add mod modNotesTx">
        <pc:chgData name="Vrielink, Francis" userId="3d258d00-cfd8-41c5-9f04-1a5a39faef2f" providerId="ADAL" clId="{1D6D35A7-0185-429C-BD82-C06E70BAFFED}" dt="2026-04-06T20:21:03.907" v="8005"/>
        <pc:sldMkLst>
          <pc:docMk/>
          <pc:sldMk cId="4058185894" sldId="1531"/>
        </pc:sldMkLst>
        <pc:spChg chg="mod">
          <ac:chgData name="Vrielink, Francis" userId="3d258d00-cfd8-41c5-9f04-1a5a39faef2f" providerId="ADAL" clId="{1D6D35A7-0185-429C-BD82-C06E70BAFFED}" dt="2026-04-04T10:21:06.581" v="3811" actId="1076"/>
          <ac:spMkLst>
            <pc:docMk/>
            <pc:sldMk cId="4058185894" sldId="1531"/>
            <ac:spMk id="33" creationId="{AC757F5E-B016-F947-4518-7C6B9CC7EE04}"/>
          </ac:spMkLst>
        </pc:spChg>
        <pc:spChg chg="mod">
          <ac:chgData name="Vrielink, Francis" userId="3d258d00-cfd8-41c5-9f04-1a5a39faef2f" providerId="ADAL" clId="{1D6D35A7-0185-429C-BD82-C06E70BAFFED}" dt="2026-04-06T19:18:38.353" v="7521" actId="1076"/>
          <ac:spMkLst>
            <pc:docMk/>
            <pc:sldMk cId="4058185894" sldId="1531"/>
            <ac:spMk id="34" creationId="{152372B3-00F5-781C-183E-6F2DDF35091D}"/>
          </ac:spMkLst>
        </pc:spChg>
        <pc:spChg chg="mod">
          <ac:chgData name="Vrielink, Francis" userId="3d258d00-cfd8-41c5-9f04-1a5a39faef2f" providerId="ADAL" clId="{1D6D35A7-0185-429C-BD82-C06E70BAFFED}" dt="2026-04-06T19:14:38.361" v="7447" actId="115"/>
          <ac:spMkLst>
            <pc:docMk/>
            <pc:sldMk cId="4058185894" sldId="1531"/>
            <ac:spMk id="35" creationId="{37104C51-0232-62ED-4C6F-1447D06633EE}"/>
          </ac:spMkLst>
        </pc:spChg>
        <pc:spChg chg="mod">
          <ac:chgData name="Vrielink, Francis" userId="3d258d00-cfd8-41c5-9f04-1a5a39faef2f" providerId="ADAL" clId="{1D6D35A7-0185-429C-BD82-C06E70BAFFED}" dt="2026-04-06T19:49:56.326" v="7975" actId="115"/>
          <ac:spMkLst>
            <pc:docMk/>
            <pc:sldMk cId="4058185894" sldId="153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1D6D35A7-0185-429C-BD82-C06E70BAFFED}" dt="2026-04-06T18:24:28.671" v="5915" actId="1076"/>
          <ac:picMkLst>
            <pc:docMk/>
            <pc:sldMk cId="4058185894" sldId="1531"/>
            <ac:picMk id="8" creationId="{645F2DB0-88A2-A762-F141-78F1AE0820D8}"/>
          </ac:picMkLst>
        </pc:picChg>
        <pc:picChg chg="add del mod">
          <ac:chgData name="Vrielink, Francis" userId="3d258d00-cfd8-41c5-9f04-1a5a39faef2f" providerId="ADAL" clId="{1D6D35A7-0185-429C-BD82-C06E70BAFFED}" dt="2026-04-06T19:17:05.823" v="7448" actId="478"/>
          <ac:picMkLst>
            <pc:docMk/>
            <pc:sldMk cId="4058185894" sldId="1531"/>
            <ac:picMk id="18" creationId="{62FE0CEE-C99B-A617-B83A-F4039A6C8CCE}"/>
          </ac:picMkLst>
        </pc:picChg>
        <pc:picChg chg="add mod">
          <ac:chgData name="Vrielink, Francis" userId="3d258d00-cfd8-41c5-9f04-1a5a39faef2f" providerId="ADAL" clId="{1D6D35A7-0185-429C-BD82-C06E70BAFFED}" dt="2026-04-06T19:17:17.222" v="7454" actId="1076"/>
          <ac:picMkLst>
            <pc:docMk/>
            <pc:sldMk cId="4058185894" sldId="1531"/>
            <ac:picMk id="20" creationId="{FD0B7928-9903-2598-F6A7-7D69656C1875}"/>
          </ac:picMkLst>
        </pc:picChg>
      </pc:sldChg>
      <pc:sldChg chg="add del">
        <pc:chgData name="Vrielink, Francis" userId="3d258d00-cfd8-41c5-9f04-1a5a39faef2f" providerId="ADAL" clId="{1D6D35A7-0185-429C-BD82-C06E70BAFFED}" dt="2026-04-06T18:25:57.602" v="5936" actId="47"/>
        <pc:sldMkLst>
          <pc:docMk/>
          <pc:sldMk cId="2556342892" sldId="1532"/>
        </pc:sldMkLst>
      </pc:sldChg>
      <pc:sldChg chg="add del">
        <pc:chgData name="Vrielink, Francis" userId="3d258d00-cfd8-41c5-9f04-1a5a39faef2f" providerId="ADAL" clId="{1D6D35A7-0185-429C-BD82-C06E70BAFFED}" dt="2026-04-04T10:33:14.884" v="4111" actId="47"/>
        <pc:sldMkLst>
          <pc:docMk/>
          <pc:sldMk cId="3558047516" sldId="1533"/>
        </pc:sldMkLst>
      </pc:sldChg>
      <pc:sldChg chg="addSp modSp add mod">
        <pc:chgData name="Vrielink, Francis" userId="3d258d00-cfd8-41c5-9f04-1a5a39faef2f" providerId="ADAL" clId="{1D6D35A7-0185-429C-BD82-C06E70BAFFED}" dt="2026-04-06T19:50:13.553" v="7977" actId="1076"/>
        <pc:sldMkLst>
          <pc:docMk/>
          <pc:sldMk cId="1783431072" sldId="1534"/>
        </pc:sldMkLst>
        <pc:spChg chg="mod">
          <ac:chgData name="Vrielink, Francis" userId="3d258d00-cfd8-41c5-9f04-1a5a39faef2f" providerId="ADAL" clId="{1D6D35A7-0185-429C-BD82-C06E70BAFFED}" dt="2026-04-04T10:31:26.377" v="4065" actId="14100"/>
          <ac:spMkLst>
            <pc:docMk/>
            <pc:sldMk cId="1783431072" sldId="1534"/>
            <ac:spMk id="4" creationId="{D753C383-62C8-E733-4553-E085527A1FCA}"/>
          </ac:spMkLst>
        </pc:spChg>
        <pc:spChg chg="mod">
          <ac:chgData name="Vrielink, Francis" userId="3d258d00-cfd8-41c5-9f04-1a5a39faef2f" providerId="ADAL" clId="{1D6D35A7-0185-429C-BD82-C06E70BAFFED}" dt="2026-04-04T10:31:24.486" v="4064" actId="14100"/>
          <ac:spMkLst>
            <pc:docMk/>
            <pc:sldMk cId="1783431072" sldId="1534"/>
            <ac:spMk id="9" creationId="{B5FA4264-9F79-B20D-0826-CEC58E7B74B7}"/>
          </ac:spMkLst>
        </pc:spChg>
        <pc:spChg chg="mod">
          <ac:chgData name="Vrielink, Francis" userId="3d258d00-cfd8-41c5-9f04-1a5a39faef2f" providerId="ADAL" clId="{1D6D35A7-0185-429C-BD82-C06E70BAFFED}" dt="2026-04-04T10:32:21.721" v="4074" actId="14100"/>
          <ac:spMkLst>
            <pc:docMk/>
            <pc:sldMk cId="1783431072" sldId="1534"/>
            <ac:spMk id="10" creationId="{B37FADB8-F5A5-F448-15A7-6A630939BCDC}"/>
          </ac:spMkLst>
        </pc:spChg>
        <pc:spChg chg="mod">
          <ac:chgData name="Vrielink, Francis" userId="3d258d00-cfd8-41c5-9f04-1a5a39faef2f" providerId="ADAL" clId="{1D6D35A7-0185-429C-BD82-C06E70BAFFED}" dt="2026-04-04T10:32:15.254" v="4072" actId="1076"/>
          <ac:spMkLst>
            <pc:docMk/>
            <pc:sldMk cId="1783431072" sldId="1534"/>
            <ac:spMk id="11" creationId="{2D5226DB-4490-ECD5-880A-CDAB0447C263}"/>
          </ac:spMkLst>
        </pc:spChg>
        <pc:spChg chg="mod">
          <ac:chgData name="Vrielink, Francis" userId="3d258d00-cfd8-41c5-9f04-1a5a39faef2f" providerId="ADAL" clId="{1D6D35A7-0185-429C-BD82-C06E70BAFFED}" dt="2026-04-06T19:43:57.995" v="7928" actId="1076"/>
          <ac:spMkLst>
            <pc:docMk/>
            <pc:sldMk cId="1783431072" sldId="1534"/>
            <ac:spMk id="12" creationId="{E2476A93-B8D4-4E44-87FD-AFF601B2337C}"/>
          </ac:spMkLst>
        </pc:spChg>
        <pc:spChg chg="mod">
          <ac:chgData name="Vrielink, Francis" userId="3d258d00-cfd8-41c5-9f04-1a5a39faef2f" providerId="ADAL" clId="{1D6D35A7-0185-429C-BD82-C06E70BAFFED}" dt="2026-04-06T19:44:08.796" v="7932" actId="1076"/>
          <ac:spMkLst>
            <pc:docMk/>
            <pc:sldMk cId="1783431072" sldId="1534"/>
            <ac:spMk id="13" creationId="{4985FF45-EE56-11C3-E0CC-6BBB359031C0}"/>
          </ac:spMkLst>
        </pc:spChg>
        <pc:spChg chg="mod">
          <ac:chgData name="Vrielink, Francis" userId="3d258d00-cfd8-41c5-9f04-1a5a39faef2f" providerId="ADAL" clId="{1D6D35A7-0185-429C-BD82-C06E70BAFFED}" dt="2026-04-06T19:47:02.994" v="7956" actId="14100"/>
          <ac:spMkLst>
            <pc:docMk/>
            <pc:sldMk cId="1783431072" sldId="1534"/>
            <ac:spMk id="14" creationId="{B7594A3B-3117-84CE-C300-FB96E5ED269D}"/>
          </ac:spMkLst>
        </pc:spChg>
        <pc:spChg chg="mod">
          <ac:chgData name="Vrielink, Francis" userId="3d258d00-cfd8-41c5-9f04-1a5a39faef2f" providerId="ADAL" clId="{1D6D35A7-0185-429C-BD82-C06E70BAFFED}" dt="2026-04-06T19:47:00.934" v="7955" actId="1076"/>
          <ac:spMkLst>
            <pc:docMk/>
            <pc:sldMk cId="1783431072" sldId="1534"/>
            <ac:spMk id="15" creationId="{6EA1F8B7-D4BC-D8B0-E6FD-F33ECB45A1DD}"/>
          </ac:spMkLst>
        </pc:spChg>
        <pc:spChg chg="mod">
          <ac:chgData name="Vrielink, Francis" userId="3d258d00-cfd8-41c5-9f04-1a5a39faef2f" providerId="ADAL" clId="{1D6D35A7-0185-429C-BD82-C06E70BAFFED}" dt="2026-04-06T19:44:11.354" v="7933" actId="1076"/>
          <ac:spMkLst>
            <pc:docMk/>
            <pc:sldMk cId="1783431072" sldId="1534"/>
            <ac:spMk id="18" creationId="{85D7DD60-F4AA-AD34-A265-146B167D02FE}"/>
          </ac:spMkLst>
        </pc:spChg>
        <pc:spChg chg="mod">
          <ac:chgData name="Vrielink, Francis" userId="3d258d00-cfd8-41c5-9f04-1a5a39faef2f" providerId="ADAL" clId="{1D6D35A7-0185-429C-BD82-C06E70BAFFED}" dt="2026-04-06T19:43:59.970" v="7929" actId="1076"/>
          <ac:spMkLst>
            <pc:docMk/>
            <pc:sldMk cId="1783431072" sldId="1534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1D6D35A7-0185-429C-BD82-C06E70BAFFED}" dt="2026-04-06T18:25:19.688" v="5931" actId="1076"/>
          <ac:picMkLst>
            <pc:docMk/>
            <pc:sldMk cId="1783431072" sldId="1534"/>
            <ac:picMk id="17" creationId="{8BAFA55B-8B85-C916-B957-D7E98BFD62F3}"/>
          </ac:picMkLst>
        </pc:picChg>
        <pc:picChg chg="add mod">
          <ac:chgData name="Vrielink, Francis" userId="3d258d00-cfd8-41c5-9f04-1a5a39faef2f" providerId="ADAL" clId="{1D6D35A7-0185-429C-BD82-C06E70BAFFED}" dt="2026-04-06T19:50:13.553" v="7977" actId="1076"/>
          <ac:picMkLst>
            <pc:docMk/>
            <pc:sldMk cId="1783431072" sldId="1534"/>
            <ac:picMk id="24" creationId="{F1C51C0C-91F2-1C43-9F3B-0196A4C6E40F}"/>
          </ac:picMkLst>
        </pc:picChg>
        <pc:picChg chg="add mod">
          <ac:chgData name="Vrielink, Francis" userId="3d258d00-cfd8-41c5-9f04-1a5a39faef2f" providerId="ADAL" clId="{1D6D35A7-0185-429C-BD82-C06E70BAFFED}" dt="2026-04-06T19:45:30.226" v="7947" actId="1076"/>
          <ac:picMkLst>
            <pc:docMk/>
            <pc:sldMk cId="1783431072" sldId="1534"/>
            <ac:picMk id="30" creationId="{226E48B9-D69C-EBB5-93E7-CE90EA439EA2}"/>
          </ac:picMkLst>
        </pc:picChg>
        <pc:picChg chg="add mod">
          <ac:chgData name="Vrielink, Francis" userId="3d258d00-cfd8-41c5-9f04-1a5a39faef2f" providerId="ADAL" clId="{1D6D35A7-0185-429C-BD82-C06E70BAFFED}" dt="2026-04-06T19:47:09.790" v="7959" actId="1076"/>
          <ac:picMkLst>
            <pc:docMk/>
            <pc:sldMk cId="1783431072" sldId="1534"/>
            <ac:picMk id="33" creationId="{9586148B-7278-8359-0479-79D56BDC6E22}"/>
          </ac:picMkLst>
        </pc:picChg>
        <pc:cxnChg chg="mod">
          <ac:chgData name="Vrielink, Francis" userId="3d258d00-cfd8-41c5-9f04-1a5a39faef2f" providerId="ADAL" clId="{1D6D35A7-0185-429C-BD82-C06E70BAFFED}" dt="2026-04-06T19:44:02.509" v="7930" actId="14100"/>
          <ac:cxnSpMkLst>
            <pc:docMk/>
            <pc:sldMk cId="1783431072" sldId="1534"/>
            <ac:cxnSpMk id="21" creationId="{B84B33EF-2A54-99B2-FEF8-27486B72F624}"/>
          </ac:cxnSpMkLst>
        </pc:cxnChg>
        <pc:cxnChg chg="mod">
          <ac:chgData name="Vrielink, Francis" userId="3d258d00-cfd8-41c5-9f04-1a5a39faef2f" providerId="ADAL" clId="{1D6D35A7-0185-429C-BD82-C06E70BAFFED}" dt="2026-04-06T19:45:28.737" v="7946" actId="14100"/>
          <ac:cxnSpMkLst>
            <pc:docMk/>
            <pc:sldMk cId="1783431072" sldId="1534"/>
            <ac:cxnSpMk id="27" creationId="{EC90AE0F-5DD8-2D25-C999-5E0CC65E11C5}"/>
          </ac:cxnSpMkLst>
        </pc:cxnChg>
        <pc:cxnChg chg="mod">
          <ac:chgData name="Vrielink, Francis" userId="3d258d00-cfd8-41c5-9f04-1a5a39faef2f" providerId="ADAL" clId="{1D6D35A7-0185-429C-BD82-C06E70BAFFED}" dt="2026-04-06T18:25:34.170" v="5935" actId="1076"/>
          <ac:cxnSpMkLst>
            <pc:docMk/>
            <pc:sldMk cId="1783431072" sldId="1534"/>
            <ac:cxnSpMk id="29" creationId="{10445519-6BAB-CA4B-0B0C-EF80D4D34E4C}"/>
          </ac:cxnSpMkLst>
        </pc:cxnChg>
      </pc:sldChg>
      <pc:sldChg chg="addSp delSp modSp add mod ord">
        <pc:chgData name="Vrielink, Francis" userId="3d258d00-cfd8-41c5-9f04-1a5a39faef2f" providerId="ADAL" clId="{1D6D35A7-0185-429C-BD82-C06E70BAFFED}" dt="2026-04-06T20:21:50.491" v="8013" actId="20577"/>
        <pc:sldMkLst>
          <pc:docMk/>
          <pc:sldMk cId="641979160" sldId="1535"/>
        </pc:sldMkLst>
        <pc:spChg chg="mod">
          <ac:chgData name="Vrielink, Francis" userId="3d258d00-cfd8-41c5-9f04-1a5a39faef2f" providerId="ADAL" clId="{1D6D35A7-0185-429C-BD82-C06E70BAFFED}" dt="2026-04-06T19:00:02.808" v="7166" actId="1076"/>
          <ac:spMkLst>
            <pc:docMk/>
            <pc:sldMk cId="641979160" sldId="1535"/>
            <ac:spMk id="2" creationId="{7721320A-C746-7151-A4B3-37AE8DB0F3A9}"/>
          </ac:spMkLst>
        </pc:spChg>
        <pc:spChg chg="mod">
          <ac:chgData name="Vrielink, Francis" userId="3d258d00-cfd8-41c5-9f04-1a5a39faef2f" providerId="ADAL" clId="{1D6D35A7-0185-429C-BD82-C06E70BAFFED}" dt="2026-04-06T20:21:50.491" v="8013" actId="20577"/>
          <ac:spMkLst>
            <pc:docMk/>
            <pc:sldMk cId="641979160" sldId="1535"/>
            <ac:spMk id="3" creationId="{00000000-0000-0000-0000-000000000000}"/>
          </ac:spMkLst>
        </pc:spChg>
        <pc:spChg chg="add del mod">
          <ac:chgData name="Vrielink, Francis" userId="3d258d00-cfd8-41c5-9f04-1a5a39faef2f" providerId="ADAL" clId="{1D6D35A7-0185-429C-BD82-C06E70BAFFED}" dt="2026-04-06T18:47:16.433" v="6718"/>
          <ac:spMkLst>
            <pc:docMk/>
            <pc:sldMk cId="641979160" sldId="1535"/>
            <ac:spMk id="5" creationId="{859671F7-C259-DAF4-DF0B-8163D36CDA35}"/>
          </ac:spMkLst>
        </pc:spChg>
        <pc:spChg chg="mod">
          <ac:chgData name="Vrielink, Francis" userId="3d258d00-cfd8-41c5-9f04-1a5a39faef2f" providerId="ADAL" clId="{1D6D35A7-0185-429C-BD82-C06E70BAFFED}" dt="2026-04-06T19:00:15.199" v="7168" actId="1076"/>
          <ac:spMkLst>
            <pc:docMk/>
            <pc:sldMk cId="641979160" sldId="1535"/>
            <ac:spMk id="6" creationId="{45AC72A1-A897-BFC8-C72C-DAD935C23C16}"/>
          </ac:spMkLst>
        </pc:spChg>
        <pc:spChg chg="mod">
          <ac:chgData name="Vrielink, Francis" userId="3d258d00-cfd8-41c5-9f04-1a5a39faef2f" providerId="ADAL" clId="{1D6D35A7-0185-429C-BD82-C06E70BAFFED}" dt="2026-04-06T19:04:05.607" v="7302" actId="5793"/>
          <ac:spMkLst>
            <pc:docMk/>
            <pc:sldMk cId="641979160" sldId="1535"/>
            <ac:spMk id="7" creationId="{266A6B9C-480A-6588-DB68-B925A7B7E8C7}"/>
          </ac:spMkLst>
        </pc:spChg>
      </pc:sldChg>
      <pc:sldChg chg="add del">
        <pc:chgData name="Vrielink, Francis" userId="3d258d00-cfd8-41c5-9f04-1a5a39faef2f" providerId="ADAL" clId="{1D6D35A7-0185-429C-BD82-C06E70BAFFED}" dt="2026-04-05T16:31:45.470" v="4360" actId="47"/>
        <pc:sldMkLst>
          <pc:docMk/>
          <pc:sldMk cId="1837150655" sldId="1536"/>
        </pc:sldMkLst>
      </pc:sldChg>
      <pc:sldChg chg="addSp modSp add del mod">
        <pc:chgData name="Vrielink, Francis" userId="3d258d00-cfd8-41c5-9f04-1a5a39faef2f" providerId="ADAL" clId="{1D6D35A7-0185-429C-BD82-C06E70BAFFED}" dt="2026-04-06T19:10:49.439" v="7375" actId="47"/>
        <pc:sldMkLst>
          <pc:docMk/>
          <pc:sldMk cId="297769699" sldId="1537"/>
        </pc:sldMkLst>
        <pc:spChg chg="mod">
          <ac:chgData name="Vrielink, Francis" userId="3d258d00-cfd8-41c5-9f04-1a5a39faef2f" providerId="ADAL" clId="{1D6D35A7-0185-429C-BD82-C06E70BAFFED}" dt="2026-04-06T18:28:37.349" v="5945" actId="20577"/>
          <ac:spMkLst>
            <pc:docMk/>
            <pc:sldMk cId="297769699" sldId="1537"/>
            <ac:spMk id="34" creationId="{152372B3-00F5-781C-183E-6F2DDF35091D}"/>
          </ac:spMkLst>
        </pc:spChg>
        <pc:spChg chg="mod">
          <ac:chgData name="Vrielink, Francis" userId="3d258d00-cfd8-41c5-9f04-1a5a39faef2f" providerId="ADAL" clId="{1D6D35A7-0185-429C-BD82-C06E70BAFFED}" dt="2026-04-06T18:33:34.359" v="6081" actId="20577"/>
          <ac:spMkLst>
            <pc:docMk/>
            <pc:sldMk cId="297769699" sldId="1537"/>
            <ac:spMk id="35" creationId="{37104C51-0232-62ED-4C6F-1447D06633EE}"/>
          </ac:spMkLst>
        </pc:spChg>
        <pc:spChg chg="mod">
          <ac:chgData name="Vrielink, Francis" userId="3d258d00-cfd8-41c5-9f04-1a5a39faef2f" providerId="ADAL" clId="{1D6D35A7-0185-429C-BD82-C06E70BAFFED}" dt="2026-04-06T18:33:28.774" v="6079" actId="20577"/>
          <ac:spMkLst>
            <pc:docMk/>
            <pc:sldMk cId="297769699" sldId="1537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1D6D35A7-0185-429C-BD82-C06E70BAFFED}" dt="2026-04-06T18:33:32.169" v="6080" actId="1076"/>
          <ac:picMkLst>
            <pc:docMk/>
            <pc:sldMk cId="297769699" sldId="1537"/>
            <ac:picMk id="8" creationId="{E41A065C-7307-6B60-BB2A-C9770AFEE23E}"/>
          </ac:picMkLst>
        </pc:picChg>
        <pc:picChg chg="add mod">
          <ac:chgData name="Vrielink, Francis" userId="3d258d00-cfd8-41c5-9f04-1a5a39faef2f" providerId="ADAL" clId="{1D6D35A7-0185-429C-BD82-C06E70BAFFED}" dt="2026-04-06T18:33:26.636" v="6078" actId="1076"/>
          <ac:picMkLst>
            <pc:docMk/>
            <pc:sldMk cId="297769699" sldId="1537"/>
            <ac:picMk id="18" creationId="{98425EE5-4845-6BB1-F5CB-69AB7B7D6E70}"/>
          </ac:picMkLst>
        </pc:picChg>
      </pc:sldChg>
      <pc:sldChg chg="addSp modSp add mod modNotesTx">
        <pc:chgData name="Vrielink, Francis" userId="3d258d00-cfd8-41c5-9f04-1a5a39faef2f" providerId="ADAL" clId="{1D6D35A7-0185-429C-BD82-C06E70BAFFED}" dt="2026-04-06T20:20:55.248" v="8003"/>
        <pc:sldMkLst>
          <pc:docMk/>
          <pc:sldMk cId="464510832" sldId="1538"/>
        </pc:sldMkLst>
        <pc:spChg chg="mod">
          <ac:chgData name="Vrielink, Francis" userId="3d258d00-cfd8-41c5-9f04-1a5a39faef2f" providerId="ADAL" clId="{1D6D35A7-0185-429C-BD82-C06E70BAFFED}" dt="2026-04-06T18:44:18.994" v="6537" actId="20577"/>
          <ac:spMkLst>
            <pc:docMk/>
            <pc:sldMk cId="464510832" sldId="1538"/>
            <ac:spMk id="2" creationId="{55B33CB0-BD8C-5B6D-3876-73CD13577E50}"/>
          </ac:spMkLst>
        </pc:spChg>
        <pc:spChg chg="add mod">
          <ac:chgData name="Vrielink, Francis" userId="3d258d00-cfd8-41c5-9f04-1a5a39faef2f" providerId="ADAL" clId="{1D6D35A7-0185-429C-BD82-C06E70BAFFED}" dt="2026-04-06T19:49:35.261" v="7974" actId="1076"/>
          <ac:spMkLst>
            <pc:docMk/>
            <pc:sldMk cId="464510832" sldId="1538"/>
            <ac:spMk id="19" creationId="{A2FE44D1-4666-9099-8824-02107B025413}"/>
          </ac:spMkLst>
        </pc:spChg>
        <pc:spChg chg="mod">
          <ac:chgData name="Vrielink, Francis" userId="3d258d00-cfd8-41c5-9f04-1a5a39faef2f" providerId="ADAL" clId="{1D6D35A7-0185-429C-BD82-C06E70BAFFED}" dt="2026-04-04T10:29:36.839" v="4006" actId="948"/>
          <ac:spMkLst>
            <pc:docMk/>
            <pc:sldMk cId="464510832" sldId="1538"/>
            <ac:spMk id="33" creationId="{AC757F5E-B016-F947-4518-7C6B9CC7EE04}"/>
          </ac:spMkLst>
        </pc:spChg>
        <pc:spChg chg="mod">
          <ac:chgData name="Vrielink, Francis" userId="3d258d00-cfd8-41c5-9f04-1a5a39faef2f" providerId="ADAL" clId="{1D6D35A7-0185-429C-BD82-C06E70BAFFED}" dt="2026-04-04T10:29:44.087" v="4012" actId="20577"/>
          <ac:spMkLst>
            <pc:docMk/>
            <pc:sldMk cId="464510832" sldId="1538"/>
            <ac:spMk id="34" creationId="{152372B3-00F5-781C-183E-6F2DDF35091D}"/>
          </ac:spMkLst>
        </pc:spChg>
        <pc:spChg chg="mod">
          <ac:chgData name="Vrielink, Francis" userId="3d258d00-cfd8-41c5-9f04-1a5a39faef2f" providerId="ADAL" clId="{1D6D35A7-0185-429C-BD82-C06E70BAFFED}" dt="2026-04-06T18:37:47.201" v="6135" actId="115"/>
          <ac:spMkLst>
            <pc:docMk/>
            <pc:sldMk cId="464510832" sldId="1538"/>
            <ac:spMk id="35" creationId="{37104C51-0232-62ED-4C6F-1447D06633EE}"/>
          </ac:spMkLst>
        </pc:spChg>
        <pc:spChg chg="mod">
          <ac:chgData name="Vrielink, Francis" userId="3d258d00-cfd8-41c5-9f04-1a5a39faef2f" providerId="ADAL" clId="{1D6D35A7-0185-429C-BD82-C06E70BAFFED}" dt="2026-04-06T18:38:28.291" v="6176" actId="115"/>
          <ac:spMkLst>
            <pc:docMk/>
            <pc:sldMk cId="464510832" sldId="1538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1D6D35A7-0185-429C-BD82-C06E70BAFFED}" dt="2026-04-06T18:20:36.056" v="5866" actId="1076"/>
          <ac:picMkLst>
            <pc:docMk/>
            <pc:sldMk cId="464510832" sldId="1538"/>
            <ac:picMk id="8" creationId="{57945C8E-8EED-DEE3-3631-778D16449251}"/>
          </ac:picMkLst>
        </pc:picChg>
        <pc:picChg chg="add mod">
          <ac:chgData name="Vrielink, Francis" userId="3d258d00-cfd8-41c5-9f04-1a5a39faef2f" providerId="ADAL" clId="{1D6D35A7-0185-429C-BD82-C06E70BAFFED}" dt="2026-04-06T18:36:41.867" v="6087" actId="1076"/>
          <ac:picMkLst>
            <pc:docMk/>
            <pc:sldMk cId="464510832" sldId="1538"/>
            <ac:picMk id="18" creationId="{85BA5386-C7BA-6B86-CDEB-3857F18E0BCE}"/>
          </ac:picMkLst>
        </pc:picChg>
      </pc:sldChg>
      <pc:sldChg chg="addSp delSp modSp mod modNotesTx">
        <pc:chgData name="Vrielink, Francis" userId="3d258d00-cfd8-41c5-9f04-1a5a39faef2f" providerId="ADAL" clId="{1D6D35A7-0185-429C-BD82-C06E70BAFFED}" dt="2026-04-06T20:21:13.021" v="8007"/>
        <pc:sldMkLst>
          <pc:docMk/>
          <pc:sldMk cId="1738896802" sldId="1539"/>
        </pc:sldMkLst>
        <pc:spChg chg="mod">
          <ac:chgData name="Vrielink, Francis" userId="3d258d00-cfd8-41c5-9f04-1a5a39faef2f" providerId="ADAL" clId="{1D6D35A7-0185-429C-BD82-C06E70BAFFED}" dt="2026-04-06T18:50:35.942" v="6826" actId="115"/>
          <ac:spMkLst>
            <pc:docMk/>
            <pc:sldMk cId="1738896802" sldId="1539"/>
            <ac:spMk id="10" creationId="{53A896E9-F098-44DA-A15A-0BB6C51751F4}"/>
          </ac:spMkLst>
        </pc:spChg>
        <pc:picChg chg="add mod">
          <ac:chgData name="Vrielink, Francis" userId="3d258d00-cfd8-41c5-9f04-1a5a39faef2f" providerId="ADAL" clId="{1D6D35A7-0185-429C-BD82-C06E70BAFFED}" dt="2026-04-06T18:50:06.502" v="6760" actId="1076"/>
          <ac:picMkLst>
            <pc:docMk/>
            <pc:sldMk cId="1738896802" sldId="1539"/>
            <ac:picMk id="2" creationId="{00CAF159-8B3D-0CF4-B372-359F1B67F3E2}"/>
          </ac:picMkLst>
        </pc:picChg>
        <pc:picChg chg="del">
          <ac:chgData name="Vrielink, Francis" userId="3d258d00-cfd8-41c5-9f04-1a5a39faef2f" providerId="ADAL" clId="{1D6D35A7-0185-429C-BD82-C06E70BAFFED}" dt="2026-04-06T18:49:58.584" v="6755" actId="478"/>
          <ac:picMkLst>
            <pc:docMk/>
            <pc:sldMk cId="1738896802" sldId="1539"/>
            <ac:picMk id="6" creationId="{B5647BC8-A10A-4B97-882E-BEF8EA633468}"/>
          </ac:picMkLst>
        </pc:picChg>
      </pc:sldChg>
    </pc:docChg>
  </pc:docChgLst>
  <pc:docChgLst>
    <pc:chgData name="Routledge, Mandy" userId="bacdedf5-8e30-494b-ad8b-f27fa30c4f8d" providerId="ADAL" clId="{F64E00E4-8676-487C-8040-D324A3E84040}"/>
    <pc:docChg chg="addSld modSld">
      <pc:chgData name="Routledge, Mandy" userId="bacdedf5-8e30-494b-ad8b-f27fa30c4f8d" providerId="ADAL" clId="{F64E00E4-8676-487C-8040-D324A3E84040}" dt="2024-12-10T09:41:51.651" v="0"/>
      <pc:docMkLst>
        <pc:docMk/>
      </pc:docMkLst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1059877010" sldId="1522"/>
        </pc:sldMkLst>
      </pc:sldChg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2371299458" sldId="1529"/>
        </pc:sldMkLst>
      </pc:sldChg>
    </pc:docChg>
  </pc:docChgLst>
  <pc:docChgLst>
    <pc:chgData name="Routledge, Mandy" userId="bacdedf5-8e30-494b-ad8b-f27fa30c4f8d" providerId="ADAL" clId="{FB03AEC6-8294-421B-8DB2-60AB44335E96}"/>
    <pc:docChg chg="modSld">
      <pc:chgData name="Routledge, Mandy" userId="bacdedf5-8e30-494b-ad8b-f27fa30c4f8d" providerId="ADAL" clId="{FB03AEC6-8294-421B-8DB2-60AB44335E96}" dt="2024-11-18T15:48:07.446" v="14" actId="20577"/>
      <pc:docMkLst>
        <pc:docMk/>
      </pc:docMkLst>
      <pc:sldChg chg="modSp mod">
        <pc:chgData name="Routledge, Mandy" userId="bacdedf5-8e30-494b-ad8b-f27fa30c4f8d" providerId="ADAL" clId="{FB03AEC6-8294-421B-8DB2-60AB44335E96}" dt="2024-11-18T15:48:07.446" v="1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082C2B28-FFA7-4C04-83E0-761C4A21D961}"/>
    <pc:docChg chg="custSel modSld">
      <pc:chgData name="Routledge, Mandy" userId="bacdedf5-8e30-494b-ad8b-f27fa30c4f8d" providerId="ADAL" clId="{082C2B28-FFA7-4C04-83E0-761C4A21D961}" dt="2026-01-25T12:01:23.071" v="3" actId="27636"/>
      <pc:docMkLst>
        <pc:docMk/>
      </pc:docMkLst>
      <pc:sldChg chg="modSp mod">
        <pc:chgData name="Routledge, Mandy" userId="bacdedf5-8e30-494b-ad8b-f27fa30c4f8d" providerId="ADAL" clId="{082C2B28-FFA7-4C04-83E0-761C4A21D961}" dt="2026-01-25T12:01:23.071" v="3" actId="27636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38A7417-544A-4735-A153-A49E7D17E97F}"/>
    <pc:docChg chg="modSld">
      <pc:chgData name="Routledge, Mandy" userId="bacdedf5-8e30-494b-ad8b-f27fa30c4f8d" providerId="ADAL" clId="{B38A7417-544A-4735-A153-A49E7D17E97F}" dt="2024-09-24T09:46:03.719" v="3" actId="20577"/>
      <pc:docMkLst>
        <pc:docMk/>
      </pc:docMkLst>
      <pc:sldChg chg="modSp mod">
        <pc:chgData name="Routledge, Mandy" userId="bacdedf5-8e30-494b-ad8b-f27fa30c4f8d" providerId="ADAL" clId="{B38A7417-544A-4735-A153-A49E7D17E97F}" dt="2024-09-24T09:46:03.719" v="3" actId="20577"/>
        <pc:sldMkLst>
          <pc:docMk/>
          <pc:sldMk cId="323006580" sldId="548"/>
        </pc:sldMkLst>
      </pc:sldChg>
    </pc:docChg>
  </pc:docChgLst>
  <pc:docChgLst>
    <pc:chgData name="Duijf, Antoinette" userId="80426808-569e-4360-acb0-e5a6dc4b8ad2" providerId="ADAL" clId="{00582A34-8C2B-428E-B5DC-339D12EFD4B8}"/>
    <pc:docChg chg="undo custSel modSld sldOrd">
      <pc:chgData name="Duijf, Antoinette" userId="80426808-569e-4360-acb0-e5a6dc4b8ad2" providerId="ADAL" clId="{00582A34-8C2B-428E-B5DC-339D12EFD4B8}" dt="2026-04-07T09:39:14.988" v="3443" actId="20577"/>
      <pc:docMkLst>
        <pc:docMk/>
      </pc:docMkLst>
      <pc:sldChg chg="modSp mod modNotesTx">
        <pc:chgData name="Duijf, Antoinette" userId="80426808-569e-4360-acb0-e5a6dc4b8ad2" providerId="ADAL" clId="{00582A34-8C2B-428E-B5DC-339D12EFD4B8}" dt="2026-04-07T09:37:58.138" v="3349" actId="20577"/>
        <pc:sldMkLst>
          <pc:docMk/>
          <pc:sldMk cId="323006580" sldId="548"/>
        </pc:sldMkLst>
        <pc:spChg chg="mod">
          <ac:chgData name="Duijf, Antoinette" userId="80426808-569e-4360-acb0-e5a6dc4b8ad2" providerId="ADAL" clId="{00582A34-8C2B-428E-B5DC-339D12EFD4B8}" dt="2026-04-06T18:31:03.255" v="15" actId="20577"/>
          <ac:spMkLst>
            <pc:docMk/>
            <pc:sldMk cId="323006580" sldId="548"/>
            <ac:spMk id="4" creationId="{00000000-0000-0000-0000-000000000000}"/>
          </ac:spMkLst>
        </pc:spChg>
      </pc:sldChg>
      <pc:sldChg chg="modNotesTx">
        <pc:chgData name="Duijf, Antoinette" userId="80426808-569e-4360-acb0-e5a6dc4b8ad2" providerId="ADAL" clId="{00582A34-8C2B-428E-B5DC-339D12EFD4B8}" dt="2026-04-07T09:38:12.928" v="3361" actId="20577"/>
        <pc:sldMkLst>
          <pc:docMk/>
          <pc:sldMk cId="3852907103" sldId="1460"/>
        </pc:sldMkLst>
      </pc:sldChg>
      <pc:sldChg chg="modNotesTx">
        <pc:chgData name="Duijf, Antoinette" userId="80426808-569e-4360-acb0-e5a6dc4b8ad2" providerId="ADAL" clId="{00582A34-8C2B-428E-B5DC-339D12EFD4B8}" dt="2026-04-07T09:38:24.450" v="3364" actId="20577"/>
        <pc:sldMkLst>
          <pc:docMk/>
          <pc:sldMk cId="4207872812" sldId="1475"/>
        </pc:sldMkLst>
      </pc:sldChg>
      <pc:sldChg chg="addSp delSp modSp mod modNotesTx">
        <pc:chgData name="Duijf, Antoinette" userId="80426808-569e-4360-acb0-e5a6dc4b8ad2" providerId="ADAL" clId="{00582A34-8C2B-428E-B5DC-339D12EFD4B8}" dt="2026-04-07T09:38:37.587" v="3370" actId="20577"/>
        <pc:sldMkLst>
          <pc:docMk/>
          <pc:sldMk cId="2452007587" sldId="1476"/>
        </pc:sldMkLst>
        <pc:spChg chg="del">
          <ac:chgData name="Duijf, Antoinette" userId="80426808-569e-4360-acb0-e5a6dc4b8ad2" providerId="ADAL" clId="{00582A34-8C2B-428E-B5DC-339D12EFD4B8}" dt="2026-04-07T09:33:19.571" v="3313" actId="478"/>
          <ac:spMkLst>
            <pc:docMk/>
            <pc:sldMk cId="2452007587" sldId="1476"/>
            <ac:spMk id="2" creationId="{C80B512B-E00C-FC68-073E-2EF0D0DD7001}"/>
          </ac:spMkLst>
        </pc:spChg>
        <pc:spChg chg="add del mod">
          <ac:chgData name="Duijf, Antoinette" userId="80426808-569e-4360-acb0-e5a6dc4b8ad2" providerId="ADAL" clId="{00582A34-8C2B-428E-B5DC-339D12EFD4B8}" dt="2026-04-07T09:25:10.152" v="3294" actId="478"/>
          <ac:spMkLst>
            <pc:docMk/>
            <pc:sldMk cId="2452007587" sldId="1476"/>
            <ac:spMk id="5" creationId="{FE0441F3-7E27-5BFB-2107-BB08DC380F22}"/>
          </ac:spMkLst>
        </pc:spChg>
        <pc:picChg chg="del">
          <ac:chgData name="Duijf, Antoinette" userId="80426808-569e-4360-acb0-e5a6dc4b8ad2" providerId="ADAL" clId="{00582A34-8C2B-428E-B5DC-339D12EFD4B8}" dt="2026-04-07T09:33:14.018" v="3311" actId="478"/>
          <ac:picMkLst>
            <pc:docMk/>
            <pc:sldMk cId="2452007587" sldId="1476"/>
            <ac:picMk id="3" creationId="{640AE552-B908-2718-2A96-014D8744B207}"/>
          </ac:picMkLst>
        </pc:picChg>
        <pc:picChg chg="mod">
          <ac:chgData name="Duijf, Antoinette" userId="80426808-569e-4360-acb0-e5a6dc4b8ad2" providerId="ADAL" clId="{00582A34-8C2B-428E-B5DC-339D12EFD4B8}" dt="2026-04-07T09:33:24.853" v="3316" actId="1076"/>
          <ac:picMkLst>
            <pc:docMk/>
            <pc:sldMk cId="2452007587" sldId="1476"/>
            <ac:picMk id="10" creationId="{784430DD-985C-54A3-C846-39F731322087}"/>
          </ac:picMkLst>
        </pc:picChg>
      </pc:sldChg>
      <pc:sldChg chg="addSp delSp modSp mod ord modNotesTx">
        <pc:chgData name="Duijf, Antoinette" userId="80426808-569e-4360-acb0-e5a6dc4b8ad2" providerId="ADAL" clId="{00582A34-8C2B-428E-B5DC-339D12EFD4B8}" dt="2026-04-07T09:38:08.898" v="3360" actId="20577"/>
        <pc:sldMkLst>
          <pc:docMk/>
          <pc:sldMk cId="2709048002" sldId="1477"/>
        </pc:sldMkLst>
        <pc:spChg chg="add del mod">
          <ac:chgData name="Duijf, Antoinette" userId="80426808-569e-4360-acb0-e5a6dc4b8ad2" providerId="ADAL" clId="{00582A34-8C2B-428E-B5DC-339D12EFD4B8}" dt="2026-04-06T19:24:11.412" v="2891" actId="478"/>
          <ac:spMkLst>
            <pc:docMk/>
            <pc:sldMk cId="2709048002" sldId="1477"/>
            <ac:spMk id="2" creationId="{F7357A4B-72F9-4F66-E736-3FC89F9EA526}"/>
          </ac:spMkLst>
        </pc:spChg>
        <pc:spChg chg="del">
          <ac:chgData name="Duijf, Antoinette" userId="80426808-569e-4360-acb0-e5a6dc4b8ad2" providerId="ADAL" clId="{00582A34-8C2B-428E-B5DC-339D12EFD4B8}" dt="2026-04-06T19:03:39.140" v="2528" actId="21"/>
          <ac:spMkLst>
            <pc:docMk/>
            <pc:sldMk cId="2709048002" sldId="1477"/>
            <ac:spMk id="3" creationId="{13FD0330-A804-B9AB-F42E-A823C1C0B08A}"/>
          </ac:spMkLst>
        </pc:spChg>
        <pc:spChg chg="add mod">
          <ac:chgData name="Duijf, Antoinette" userId="80426808-569e-4360-acb0-e5a6dc4b8ad2" providerId="ADAL" clId="{00582A34-8C2B-428E-B5DC-339D12EFD4B8}" dt="2026-04-06T19:25:25.786" v="3135" actId="1076"/>
          <ac:spMkLst>
            <pc:docMk/>
            <pc:sldMk cId="2709048002" sldId="1477"/>
            <ac:spMk id="7" creationId="{7DE2B990-3D81-6938-BDD2-03B0A046658F}"/>
          </ac:spMkLst>
        </pc:spChg>
      </pc:sldChg>
      <pc:sldChg chg="modNotesTx">
        <pc:chgData name="Duijf, Antoinette" userId="80426808-569e-4360-acb0-e5a6dc4b8ad2" providerId="ADAL" clId="{00582A34-8C2B-428E-B5DC-339D12EFD4B8}" dt="2026-04-07T09:38:21.556" v="3363" actId="20577"/>
        <pc:sldMkLst>
          <pc:docMk/>
          <pc:sldMk cId="4074911733" sldId="1478"/>
        </pc:sldMkLst>
      </pc:sldChg>
      <pc:sldChg chg="modNotesTx">
        <pc:chgData name="Duijf, Antoinette" userId="80426808-569e-4360-acb0-e5a6dc4b8ad2" providerId="ADAL" clId="{00582A34-8C2B-428E-B5DC-339D12EFD4B8}" dt="2026-04-07T09:38:31.619" v="3367" actId="20577"/>
        <pc:sldMkLst>
          <pc:docMk/>
          <pc:sldMk cId="4210467006" sldId="1479"/>
        </pc:sldMkLst>
      </pc:sldChg>
      <pc:sldChg chg="modSp mod modNotesTx">
        <pc:chgData name="Duijf, Antoinette" userId="80426808-569e-4360-acb0-e5a6dc4b8ad2" providerId="ADAL" clId="{00582A34-8C2B-428E-B5DC-339D12EFD4B8}" dt="2026-04-07T09:38:42.629" v="3383" actId="20577"/>
        <pc:sldMkLst>
          <pc:docMk/>
          <pc:sldMk cId="2967928418" sldId="1511"/>
        </pc:sldMkLst>
        <pc:spChg chg="mod">
          <ac:chgData name="Duijf, Antoinette" userId="80426808-569e-4360-acb0-e5a6dc4b8ad2" providerId="ADAL" clId="{00582A34-8C2B-428E-B5DC-339D12EFD4B8}" dt="2026-04-07T09:20:54.352" v="3137" actId="255"/>
          <ac:spMkLst>
            <pc:docMk/>
            <pc:sldMk cId="2967928418" sldId="1511"/>
            <ac:spMk id="35" creationId="{37104C51-0232-62ED-4C6F-1447D06633EE}"/>
          </ac:spMkLst>
        </pc:spChg>
        <pc:picChg chg="mod">
          <ac:chgData name="Duijf, Antoinette" userId="80426808-569e-4360-acb0-e5a6dc4b8ad2" providerId="ADAL" clId="{00582A34-8C2B-428E-B5DC-339D12EFD4B8}" dt="2026-04-07T09:33:50.064" v="3318" actId="1076"/>
          <ac:picMkLst>
            <pc:docMk/>
            <pc:sldMk cId="2967928418" sldId="1511"/>
            <ac:picMk id="8" creationId="{92CDD7EB-5A77-A271-219A-5420358FA31F}"/>
          </ac:picMkLst>
        </pc:picChg>
      </pc:sldChg>
      <pc:sldChg chg="modNotesTx">
        <pc:chgData name="Duijf, Antoinette" userId="80426808-569e-4360-acb0-e5a6dc4b8ad2" providerId="ADAL" clId="{00582A34-8C2B-428E-B5DC-339D12EFD4B8}" dt="2026-04-07T09:39:02.322" v="3395" actId="20577"/>
        <pc:sldMkLst>
          <pc:docMk/>
          <pc:sldMk cId="2946319108" sldId="1516"/>
        </pc:sldMkLst>
      </pc:sldChg>
      <pc:sldChg chg="modNotesTx">
        <pc:chgData name="Duijf, Antoinette" userId="80426808-569e-4360-acb0-e5a6dc4b8ad2" providerId="ADAL" clId="{00582A34-8C2B-428E-B5DC-339D12EFD4B8}" dt="2026-04-07T09:38:17.172" v="3362" actId="20577"/>
        <pc:sldMkLst>
          <pc:docMk/>
          <pc:sldMk cId="164643335" sldId="1519"/>
        </pc:sldMkLst>
      </pc:sldChg>
      <pc:sldChg chg="addSp delSp modSp mod modNotesTx">
        <pc:chgData name="Duijf, Antoinette" userId="80426808-569e-4360-acb0-e5a6dc4b8ad2" providerId="ADAL" clId="{00582A34-8C2B-428E-B5DC-339D12EFD4B8}" dt="2026-04-07T09:38:52.321" v="3389" actId="20577"/>
        <pc:sldMkLst>
          <pc:docMk/>
          <pc:sldMk cId="839090518" sldId="1530"/>
        </pc:sldMkLst>
        <pc:spChg chg="mod">
          <ac:chgData name="Duijf, Antoinette" userId="80426808-569e-4360-acb0-e5a6dc4b8ad2" providerId="ADAL" clId="{00582A34-8C2B-428E-B5DC-339D12EFD4B8}" dt="2026-04-07T09:29:11.806" v="3308" actId="1036"/>
          <ac:spMkLst>
            <pc:docMk/>
            <pc:sldMk cId="839090518" sldId="1530"/>
            <ac:spMk id="33" creationId="{AC757F5E-B016-F947-4518-7C6B9CC7EE04}"/>
          </ac:spMkLst>
        </pc:spChg>
        <pc:picChg chg="del mod">
          <ac:chgData name="Duijf, Antoinette" userId="80426808-569e-4360-acb0-e5a6dc4b8ad2" providerId="ADAL" clId="{00582A34-8C2B-428E-B5DC-339D12EFD4B8}" dt="2026-04-07T09:25:27.141" v="3296" actId="478"/>
          <ac:picMkLst>
            <pc:docMk/>
            <pc:sldMk cId="839090518" sldId="1530"/>
            <ac:picMk id="8" creationId="{93223323-9040-B6C1-4292-8E3C526EBFA1}"/>
          </ac:picMkLst>
        </pc:picChg>
        <pc:picChg chg="add mod">
          <ac:chgData name="Duijf, Antoinette" userId="80426808-569e-4360-acb0-e5a6dc4b8ad2" providerId="ADAL" clId="{00582A34-8C2B-428E-B5DC-339D12EFD4B8}" dt="2026-04-07T09:26:30.978" v="3302" actId="1076"/>
          <ac:picMkLst>
            <pc:docMk/>
            <pc:sldMk cId="839090518" sldId="1530"/>
            <ac:picMk id="9" creationId="{D6EAD359-2856-4083-273A-CB53467A1D49}"/>
          </ac:picMkLst>
        </pc:picChg>
        <pc:picChg chg="mod">
          <ac:chgData name="Duijf, Antoinette" userId="80426808-569e-4360-acb0-e5a6dc4b8ad2" providerId="ADAL" clId="{00582A34-8C2B-428E-B5DC-339D12EFD4B8}" dt="2026-04-07T09:30:19.306" v="3309"/>
          <ac:picMkLst>
            <pc:docMk/>
            <pc:sldMk cId="839090518" sldId="1530"/>
            <ac:picMk id="20" creationId="{F99198BA-E554-2296-1398-4F1ADAFAC17A}"/>
          </ac:picMkLst>
        </pc:picChg>
      </pc:sldChg>
      <pc:sldChg chg="modNotesTx">
        <pc:chgData name="Duijf, Antoinette" userId="80426808-569e-4360-acb0-e5a6dc4b8ad2" providerId="ADAL" clId="{00582A34-8C2B-428E-B5DC-339D12EFD4B8}" dt="2026-04-07T09:38:57.796" v="3392" actId="20577"/>
        <pc:sldMkLst>
          <pc:docMk/>
          <pc:sldMk cId="4058185894" sldId="1531"/>
        </pc:sldMkLst>
      </pc:sldChg>
      <pc:sldChg chg="modSp mod modNotesTx">
        <pc:chgData name="Duijf, Antoinette" userId="80426808-569e-4360-acb0-e5a6dc4b8ad2" providerId="ADAL" clId="{00582A34-8C2B-428E-B5DC-339D12EFD4B8}" dt="2026-04-07T09:39:14.988" v="3443" actId="20577"/>
        <pc:sldMkLst>
          <pc:docMk/>
          <pc:sldMk cId="1783431072" sldId="1534"/>
        </pc:sldMkLst>
        <pc:spChg chg="mod">
          <ac:chgData name="Duijf, Antoinette" userId="80426808-569e-4360-acb0-e5a6dc4b8ad2" providerId="ADAL" clId="{00582A34-8C2B-428E-B5DC-339D12EFD4B8}" dt="2026-04-07T09:34:54.416" v="3322" actId="1076"/>
          <ac:spMkLst>
            <pc:docMk/>
            <pc:sldMk cId="1783431072" sldId="1534"/>
            <ac:spMk id="13" creationId="{4985FF45-EE56-11C3-E0CC-6BBB359031C0}"/>
          </ac:spMkLst>
        </pc:spChg>
        <pc:spChg chg="mod">
          <ac:chgData name="Duijf, Antoinette" userId="80426808-569e-4360-acb0-e5a6dc4b8ad2" providerId="ADAL" clId="{00582A34-8C2B-428E-B5DC-339D12EFD4B8}" dt="2026-04-07T09:34:46.867" v="3321" actId="14100"/>
          <ac:spMkLst>
            <pc:docMk/>
            <pc:sldMk cId="1783431072" sldId="1534"/>
            <ac:spMk id="18" creationId="{85D7DD60-F4AA-AD34-A265-146B167D02FE}"/>
          </ac:spMkLst>
        </pc:spChg>
        <pc:cxnChg chg="mod ord">
          <ac:chgData name="Duijf, Antoinette" userId="80426808-569e-4360-acb0-e5a6dc4b8ad2" providerId="ADAL" clId="{00582A34-8C2B-428E-B5DC-339D12EFD4B8}" dt="2026-04-07T09:35:10.264" v="3324" actId="167"/>
          <ac:cxnSpMkLst>
            <pc:docMk/>
            <pc:sldMk cId="1783431072" sldId="1534"/>
            <ac:cxnSpMk id="21" creationId="{B84B33EF-2A54-99B2-FEF8-27486B72F624}"/>
          </ac:cxnSpMkLst>
        </pc:cxnChg>
        <pc:cxnChg chg="mod">
          <ac:chgData name="Duijf, Antoinette" userId="80426808-569e-4360-acb0-e5a6dc4b8ad2" providerId="ADAL" clId="{00582A34-8C2B-428E-B5DC-339D12EFD4B8}" dt="2026-04-07T09:34:41.281" v="3320" actId="1076"/>
          <ac:cxnSpMkLst>
            <pc:docMk/>
            <pc:sldMk cId="1783431072" sldId="1534"/>
            <ac:cxnSpMk id="27" creationId="{EC90AE0F-5DD8-2D25-C999-5E0CC65E11C5}"/>
          </ac:cxnSpMkLst>
        </pc:cxnChg>
      </pc:sldChg>
      <pc:sldChg chg="addSp delSp modSp mod">
        <pc:chgData name="Duijf, Antoinette" userId="80426808-569e-4360-acb0-e5a6dc4b8ad2" providerId="ADAL" clId="{00582A34-8C2B-428E-B5DC-339D12EFD4B8}" dt="2026-04-07T09:13:27.653" v="3136" actId="6549"/>
        <pc:sldMkLst>
          <pc:docMk/>
          <pc:sldMk cId="641979160" sldId="1535"/>
        </pc:sldMkLst>
        <pc:spChg chg="add del mod">
          <ac:chgData name="Duijf, Antoinette" userId="80426808-569e-4360-acb0-e5a6dc4b8ad2" providerId="ADAL" clId="{00582A34-8C2B-428E-B5DC-339D12EFD4B8}" dt="2026-04-06T19:11:02.297" v="2889" actId="478"/>
          <ac:spMkLst>
            <pc:docMk/>
            <pc:sldMk cId="641979160" sldId="1535"/>
            <ac:spMk id="2" creationId="{7721320A-C746-7151-A4B3-37AE8DB0F3A9}"/>
          </ac:spMkLst>
        </pc:spChg>
        <pc:spChg chg="mod">
          <ac:chgData name="Duijf, Antoinette" userId="80426808-569e-4360-acb0-e5a6dc4b8ad2" providerId="ADAL" clId="{00582A34-8C2B-428E-B5DC-339D12EFD4B8}" dt="2026-04-07T09:13:27.653" v="3136" actId="6549"/>
          <ac:spMkLst>
            <pc:docMk/>
            <pc:sldMk cId="641979160" sldId="1535"/>
            <ac:spMk id="3" creationId="{00000000-0000-0000-0000-000000000000}"/>
          </ac:spMkLst>
        </pc:spChg>
        <pc:spChg chg="add del mod">
          <ac:chgData name="Duijf, Antoinette" userId="80426808-569e-4360-acb0-e5a6dc4b8ad2" providerId="ADAL" clId="{00582A34-8C2B-428E-B5DC-339D12EFD4B8}" dt="2026-04-06T19:11:04.721" v="2890" actId="478"/>
          <ac:spMkLst>
            <pc:docMk/>
            <pc:sldMk cId="641979160" sldId="1535"/>
            <ac:spMk id="6" creationId="{45AC72A1-A897-BFC8-C72C-DAD935C23C16}"/>
          </ac:spMkLst>
        </pc:spChg>
        <pc:spChg chg="add del mod">
          <ac:chgData name="Duijf, Antoinette" userId="80426808-569e-4360-acb0-e5a6dc4b8ad2" providerId="ADAL" clId="{00582A34-8C2B-428E-B5DC-339D12EFD4B8}" dt="2026-04-06T19:11:00.347" v="2888" actId="478"/>
          <ac:spMkLst>
            <pc:docMk/>
            <pc:sldMk cId="641979160" sldId="1535"/>
            <ac:spMk id="7" creationId="{266A6B9C-480A-6588-DB68-B925A7B7E8C7}"/>
          </ac:spMkLst>
        </pc:spChg>
        <pc:spChg chg="add mod">
          <ac:chgData name="Duijf, Antoinette" userId="80426808-569e-4360-acb0-e5a6dc4b8ad2" providerId="ADAL" clId="{00582A34-8C2B-428E-B5DC-339D12EFD4B8}" dt="2026-04-06T19:03:46.388" v="2529"/>
          <ac:spMkLst>
            <pc:docMk/>
            <pc:sldMk cId="641979160" sldId="1535"/>
            <ac:spMk id="8" creationId="{13FD0330-A804-B9AB-F42E-A823C1C0B08A}"/>
          </ac:spMkLst>
        </pc:spChg>
      </pc:sldChg>
      <pc:sldChg chg="addSp delSp modSp mod modNotesTx">
        <pc:chgData name="Duijf, Antoinette" userId="80426808-569e-4360-acb0-e5a6dc4b8ad2" providerId="ADAL" clId="{00582A34-8C2B-428E-B5DC-339D12EFD4B8}" dt="2026-04-07T09:38:47.444" v="3386" actId="20577"/>
        <pc:sldMkLst>
          <pc:docMk/>
          <pc:sldMk cId="464510832" sldId="1538"/>
        </pc:sldMkLst>
        <pc:spChg chg="add del mod">
          <ac:chgData name="Duijf, Antoinette" userId="80426808-569e-4360-acb0-e5a6dc4b8ad2" providerId="ADAL" clId="{00582A34-8C2B-428E-B5DC-339D12EFD4B8}" dt="2026-04-06T18:43:06.025" v="1214" actId="478"/>
          <ac:spMkLst>
            <pc:docMk/>
            <pc:sldMk cId="464510832" sldId="1538"/>
            <ac:spMk id="2" creationId="{55B33CB0-BD8C-5B6D-3876-73CD13577E50}"/>
          </ac:spMkLst>
        </pc:spChg>
      </pc:sldChg>
    </pc:docChg>
  </pc:docChgLst>
  <pc:docChgLst>
    <pc:chgData name="Routledge, Mandy" userId="bacdedf5-8e30-494b-ad8b-f27fa30c4f8d" providerId="ADAL" clId="{69B3BD85-4F54-421D-BD99-AEF90D835E0A}"/>
    <pc:docChg chg="addSld delSld modSld modSection">
      <pc:chgData name="Routledge, Mandy" userId="bacdedf5-8e30-494b-ad8b-f27fa30c4f8d" providerId="ADAL" clId="{69B3BD85-4F54-421D-BD99-AEF90D835E0A}" dt="2024-09-24T09:44:28.581" v="50"/>
      <pc:docMkLst>
        <pc:docMk/>
      </pc:docMkLst>
      <pc:sldChg chg="del">
        <pc:chgData name="Routledge, Mandy" userId="bacdedf5-8e30-494b-ad8b-f27fa30c4f8d" providerId="ADAL" clId="{69B3BD85-4F54-421D-BD99-AEF90D835E0A}" dt="2024-09-24T09:17:32.719" v="22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69B3BD85-4F54-421D-BD99-AEF90D835E0A}" dt="2024-09-24T09:17:29.411" v="18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69B3BD85-4F54-421D-BD99-AEF90D835E0A}" dt="2024-09-24T09:17:29.972" v="19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69B3BD85-4F54-421D-BD99-AEF90D835E0A}" dt="2024-09-24T09:17:31.873" v="21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69B3BD85-4F54-421D-BD99-AEF90D835E0A}" dt="2024-09-24T09:17:18.311" v="16" actId="20577"/>
        <pc:sldMkLst>
          <pc:docMk/>
          <pc:sldMk cId="323006580" sldId="548"/>
        </pc:sldMkLst>
      </pc:sldChg>
      <pc:sldChg chg="modNotesTx">
        <pc:chgData name="Routledge, Mandy" userId="bacdedf5-8e30-494b-ad8b-f27fa30c4f8d" providerId="ADAL" clId="{69B3BD85-4F54-421D-BD99-AEF90D835E0A}" dt="2024-09-24T09:26:24.135" v="46" actId="6549"/>
        <pc:sldMkLst>
          <pc:docMk/>
          <pc:sldMk cId="2189114603" sldId="1437"/>
        </pc:sldMkLst>
      </pc:sldChg>
      <pc:sldChg chg="add del">
        <pc:chgData name="Routledge, Mandy" userId="bacdedf5-8e30-494b-ad8b-f27fa30c4f8d" providerId="ADAL" clId="{69B3BD85-4F54-421D-BD99-AEF90D835E0A}" dt="2024-09-24T09:17:55.502" v="25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69B3BD85-4F54-421D-BD99-AEF90D835E0A}" dt="2024-09-24T09:27:07.674" v="47" actId="47"/>
        <pc:sldMkLst>
          <pc:docMk/>
          <pc:sldMk cId="1487044012" sldId="1480"/>
        </pc:sldMkLst>
      </pc:sldChg>
      <pc:sldChg chg="del">
        <pc:chgData name="Routledge, Mandy" userId="bacdedf5-8e30-494b-ad8b-f27fa30c4f8d" providerId="ADAL" clId="{69B3BD85-4F54-421D-BD99-AEF90D835E0A}" dt="2024-09-24T09:17:30.990" v="20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69B3BD85-4F54-421D-BD99-AEF90D835E0A}" dt="2024-09-24T09:17:33.473" v="23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69B3BD85-4F54-421D-BD99-AEF90D835E0A}" dt="2024-09-24T09:27:17.952" v="48"/>
        <pc:sldMkLst>
          <pc:docMk/>
          <pc:sldMk cId="164643335" sldId="1519"/>
        </pc:sldMkLst>
      </pc:sldChg>
      <pc:sldChg chg="add">
        <pc:chgData name="Routledge, Mandy" userId="bacdedf5-8e30-494b-ad8b-f27fa30c4f8d" providerId="ADAL" clId="{69B3BD85-4F54-421D-BD99-AEF90D835E0A}" dt="2024-09-24T09:33:04.476" v="49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69B3BD85-4F54-421D-BD99-AEF90D835E0A}" dt="2024-09-24T09:44:28.581" v="50"/>
        <pc:sldMkLst>
          <pc:docMk/>
          <pc:sldMk cId="3006462251" sldId="1521"/>
        </pc:sldMkLst>
      </pc:sldChg>
    </pc:docChg>
  </pc:docChgLst>
  <pc:docChgLst>
    <pc:chgData name="Vrielink, Francis" userId="3d258d00-cfd8-41c5-9f04-1a5a39faef2f" providerId="ADAL" clId="{700A5945-9544-43F4-A1EC-1EC87F959E4E}"/>
    <pc:docChg chg="custSel modSld">
      <pc:chgData name="Vrielink, Francis" userId="3d258d00-cfd8-41c5-9f04-1a5a39faef2f" providerId="ADAL" clId="{700A5945-9544-43F4-A1EC-1EC87F959E4E}" dt="2024-09-23T09:24:30.386" v="38" actId="6549"/>
      <pc:docMkLst>
        <pc:docMk/>
      </pc:docMkLst>
      <pc:sldChg chg="modSp mod">
        <pc:chgData name="Vrielink, Francis" userId="3d258d00-cfd8-41c5-9f04-1a5a39faef2f" providerId="ADAL" clId="{700A5945-9544-43F4-A1EC-1EC87F959E4E}" dt="2024-09-23T09:24:30.386" v="38" actId="6549"/>
        <pc:sldMkLst>
          <pc:docMk/>
          <pc:sldMk cId="323006580" sldId="5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thuishoren: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de juiste plaats zijn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helaas: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jammer genoeg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opvangkamp: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veilige plek voor mensen die hulp nodig hebben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bestolen worden: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iemand iets van je afpakt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hoop: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wens dat er iets gebeurt wat je graag wilt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schuilkelder: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plaats onder een gebouw waar je veilig bent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geruststellen: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zeggen dat het goed komt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265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622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59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37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800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205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AI / </a:t>
            </a:r>
            <a:r>
              <a:rPr lang="nl-NL" err="1"/>
              <a:t>Shutterstock</a:t>
            </a:r>
            <a:r>
              <a:rPr lang="nl-NL"/>
              <a:t>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948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51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</a:t>
            </a:r>
            <a:r>
              <a:rPr lang="nl-NL" err="1"/>
              <a:t>Kentalis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</a:t>
            </a:r>
            <a:r>
              <a:rPr lang="nl-NL" err="1"/>
              <a:t>Shutterstock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250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msterdamsebomen.nl/gezin-vindt-verborgen-woii-schuilkelder-in-achtertuin-wat-hebben-we-nu-weer-ontdek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4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AA:</a:t>
            </a:r>
          </a:p>
          <a:p>
            <a:pPr marL="0" indent="0">
              <a:buNone/>
            </a:pPr>
            <a:r>
              <a:rPr lang="nl-NL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was eens een gezin in Engeland. Ze woonden in een mooi, oud huis. En er gebeurde nooit iets spannends. </a:t>
            </a:r>
            <a:r>
              <a:rPr lang="nl-NL" sz="20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</a:t>
            </a:r>
            <a:r>
              <a:rPr lang="nl-NL" sz="2000" b="1" u="sng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werden</a:t>
            </a:r>
            <a:r>
              <a:rPr lang="nl-NL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 </a:t>
            </a:r>
            <a:r>
              <a:rPr lang="nl-NL" sz="2000" b="1" u="sng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bestolen</a:t>
            </a:r>
            <a:r>
              <a:rPr lang="nl-NL" sz="20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Ze noem je het </a:t>
            </a:r>
            <a:r>
              <a:rPr lang="nl-NL" sz="2000" b="1" i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iemand iets van je afpakt</a:t>
            </a:r>
            <a:r>
              <a:rPr lang="nl-NL" sz="20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Ze wonnen nooit een loterij. Ze leefden een heel normaal leven. En ze voelden: wij </a:t>
            </a:r>
            <a:r>
              <a:rPr lang="nl-NL" sz="2000" b="1" u="sng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horen hier thuis</a:t>
            </a:r>
            <a:r>
              <a:rPr lang="nl-NL" sz="20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l-NL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 waren daar </a:t>
            </a:r>
            <a:r>
              <a:rPr lang="nl-NL" sz="20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de juiste plaats. </a:t>
            </a:r>
            <a:r>
              <a:rPr lang="nl-NL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 zomer van 2025, vorig jaar, waren ze met </a:t>
            </a:r>
            <a:r>
              <a:rPr lang="nl-NL" sz="20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elkaar </a:t>
            </a:r>
            <a:r>
              <a:rPr lang="nl-NL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het graven in de tuin. Toen gebeurde er iets bijzonders. </a:t>
            </a:r>
            <a:r>
              <a:rPr lang="nl-NL" sz="20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kinderen</a:t>
            </a:r>
            <a:r>
              <a:rPr lang="nl-NL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ontdekten iets hards in het zand. </a:t>
            </a:r>
            <a:r>
              <a:rPr lang="nl-NL" sz="20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schrokken. Maar vader stelde ze gerust. Er was niets gevaarlijks, </a:t>
            </a:r>
            <a:r>
              <a:rPr lang="nl-NL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 </a:t>
            </a:r>
            <a:r>
              <a:rPr lang="nl-NL" sz="20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 dat het goed kwam. </a:t>
            </a:r>
            <a:r>
              <a:rPr lang="nl-NL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kinderen hadden </a:t>
            </a:r>
            <a:r>
              <a:rPr lang="nl-NL" sz="2000" b="1" u="sng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hoop,</a:t>
            </a:r>
            <a:r>
              <a:rPr lang="nl-NL" sz="20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(de wens dat er iets gebeurde wat ze graag wilden), </a:t>
            </a:r>
            <a:r>
              <a:rPr lang="nl-NL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 ze misschien wel een schat hadden gevonden. Dat zou gaaf zijn! Maar dat was </a:t>
            </a:r>
            <a:r>
              <a:rPr lang="nl-NL" sz="2000" b="1" u="sng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helaas</a:t>
            </a:r>
            <a:r>
              <a:rPr lang="nl-NL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20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jammer genoeg</a:t>
            </a:r>
            <a:r>
              <a:rPr lang="nl-NL" sz="20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 zo. Ze vonden wel iets anders. Het was de deur van een oude </a:t>
            </a:r>
            <a:r>
              <a:rPr lang="nl-NL" sz="2000" b="1" u="sng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schuilkelder</a:t>
            </a:r>
            <a:r>
              <a:rPr lang="nl-NL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uit de Tweede </a:t>
            </a:r>
            <a:r>
              <a:rPr lang="nl-NL" sz="20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nl-NL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ereldoorlog. De schuilkelder is </a:t>
            </a:r>
            <a:r>
              <a:rPr lang="nl-NL" sz="20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plaats onder een gebouw waar je veilig bent</a:t>
            </a:r>
            <a:r>
              <a:rPr lang="nl-NL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Sommige mensen bleven liever dichtbij hun eigen huis dan in een </a:t>
            </a:r>
            <a:r>
              <a:rPr lang="nl-NL" sz="2000" b="1" u="sng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opvangkamp</a:t>
            </a:r>
            <a:r>
              <a:rPr lang="nl-NL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 weg. Het opvangkamp is </a:t>
            </a:r>
            <a:r>
              <a:rPr lang="nl-NL" sz="20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veilige plek voor mensen die hulp nodig hebben</a:t>
            </a:r>
            <a:r>
              <a:rPr lang="nl-NL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sz="20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hoop dat de mensen veilig zijn gebleven in hun schuilkelder. </a:t>
            </a:r>
            <a:br>
              <a:rPr lang="nl-NL" sz="20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 verhaal kwam vorig jaar in de krant. </a:t>
            </a:r>
            <a:br>
              <a:rPr lang="nl-NL" sz="2000" b="1" i="1" u="sng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000" kern="10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600" kern="10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600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Bron: </a:t>
            </a:r>
            <a:endParaRPr lang="nl-NL" sz="2000" u="sng">
              <a:solidFill>
                <a:prstClr val="black"/>
              </a:solidFill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3FD0330-A804-B9AB-F42E-A823C1C0B08A}"/>
              </a:ext>
            </a:extLst>
          </p:cNvPr>
          <p:cNvSpPr txBox="1"/>
          <p:nvPr/>
        </p:nvSpPr>
        <p:spPr>
          <a:xfrm>
            <a:off x="-52282" y="5840969"/>
            <a:ext cx="89644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Gezin vindt verborgen WOII-schuilkelder in achtertuin: ‘Wat hebben we nu weer ontdekt?’</a:t>
            </a:r>
            <a:endParaRPr lang="nl-NL" sz="16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7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helaas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gelukkig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jammer genoeg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jongen heeft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helaas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geen schat gevonden.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opgelucht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sleutels werden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gelukkig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snel teruggevonden.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CDD7EB-5A77-A271-219A-5420358FA3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9607" y="2028918"/>
            <a:ext cx="4723156" cy="3393631"/>
          </a:xfrm>
          <a:prstGeom prst="rect">
            <a:avLst/>
          </a:prstGeom>
        </p:spPr>
      </p:pic>
      <p:pic>
        <p:nvPicPr>
          <p:cNvPr id="18" name="Afbeelding 17" descr="Afbeelding met persoon, Modeaccessoire, overdekt&#10;&#10;Automatisch gegenereerde beschrijving">
            <a:extLst>
              <a:ext uri="{FF2B5EF4-FFF2-40B4-BE49-F238E27FC236}">
                <a16:creationId xmlns:a16="http://schemas.microsoft.com/office/drawing/2014/main" id="{32FA0B12-AE1A-3A00-4BEF-A426AEE279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770" y="2223647"/>
            <a:ext cx="3608840" cy="24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bestolen worden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stelen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365318"/>
            <a:ext cx="4185327" cy="505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als iemand iets van je afpakt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vrouw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wordt bestolen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door de dief.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stiekem iets afpakken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dief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steelt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tas van de vrouw.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enfilm, tekening, glimlach, kleding&#10;&#10;Automatisch gegenereerde beschrijving">
            <a:extLst>
              <a:ext uri="{FF2B5EF4-FFF2-40B4-BE49-F238E27FC236}">
                <a16:creationId xmlns:a16="http://schemas.microsoft.com/office/drawing/2014/main" id="{57945C8E-8EED-DEE3-3631-778D164492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27" y="2549783"/>
            <a:ext cx="3502131" cy="2899764"/>
          </a:xfrm>
          <a:prstGeom prst="rect">
            <a:avLst/>
          </a:prstGeom>
        </p:spPr>
      </p:pic>
      <p:sp>
        <p:nvSpPr>
          <p:cNvPr id="19" name="Pijl: omlaag 18">
            <a:extLst>
              <a:ext uri="{FF2B5EF4-FFF2-40B4-BE49-F238E27FC236}">
                <a16:creationId xmlns:a16="http://schemas.microsoft.com/office/drawing/2014/main" id="{A2FE44D1-4666-9099-8824-02107B025413}"/>
              </a:ext>
            </a:extLst>
          </p:cNvPr>
          <p:cNvSpPr/>
          <p:nvPr/>
        </p:nvSpPr>
        <p:spPr>
          <a:xfrm rot="1988084">
            <a:off x="3506944" y="2584279"/>
            <a:ext cx="211593" cy="8640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tekenfilm, tekening, glimlach, kleding&#10;&#10;Automatisch gegenereerde beschrijving">
            <a:extLst>
              <a:ext uri="{FF2B5EF4-FFF2-40B4-BE49-F238E27FC236}">
                <a16:creationId xmlns:a16="http://schemas.microsoft.com/office/drawing/2014/main" id="{FED9B2B6-53E1-4ECC-3810-80C80014B6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78" y="2545460"/>
            <a:ext cx="3502131" cy="2899764"/>
          </a:xfrm>
          <a:prstGeom prst="rect">
            <a:avLst/>
          </a:prstGeom>
        </p:spPr>
      </p:pic>
      <p:sp>
        <p:nvSpPr>
          <p:cNvPr id="9" name="Pijl: omlaag 8">
            <a:extLst>
              <a:ext uri="{FF2B5EF4-FFF2-40B4-BE49-F238E27FC236}">
                <a16:creationId xmlns:a16="http://schemas.microsoft.com/office/drawing/2014/main" id="{B57471B9-619B-7482-1A51-B1965051CEE9}"/>
              </a:ext>
            </a:extLst>
          </p:cNvPr>
          <p:cNvSpPr/>
          <p:nvPr/>
        </p:nvSpPr>
        <p:spPr>
          <a:xfrm rot="19120174">
            <a:off x="5015424" y="2383863"/>
            <a:ext cx="211593" cy="8640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51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52" y="242841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hoop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wanhoop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397795"/>
            <a:ext cx="4185327" cy="502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de wens dat er iets gebeurt wat je graag wilt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heeft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hoop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hij een schat heeft gevonden.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gevoel dat er niets goed meer kan gebeuren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wanhoop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de ouders is groot. Hun zoon blijft maar huilen.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 descr="Afbeelding met clipart, Tekenfilm, Animatie, tekenfilm&#10;&#10;Automatisch gegenereerde beschrijving">
            <a:extLst>
              <a:ext uri="{FF2B5EF4-FFF2-40B4-BE49-F238E27FC236}">
                <a16:creationId xmlns:a16="http://schemas.microsoft.com/office/drawing/2014/main" id="{F99198BA-E554-2296-1398-4F1ADAFAC1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EEE2E4"/>
              </a:clrFrom>
              <a:clrTo>
                <a:srgbClr val="EEE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625" y="3009374"/>
            <a:ext cx="4030935" cy="160938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6EAD359-2856-4083-273A-CB53467A1D4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570157"/>
            <a:ext cx="3692776" cy="269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90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7" y="322603"/>
            <a:ext cx="434316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geruststellen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508" y="264603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zich z</a:t>
            </a: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orgen maken</a:t>
            </a: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350453"/>
            <a:ext cx="4185327" cy="507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zeggen dat het goed komt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Vader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stelt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zijn zoon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gerust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Er is niets ergs aan de hand.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ongerust maken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moeder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maakt zich zorgen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over de baby.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 descr="Afbeelding met tekenfilm, Tekenfilm, clipart, illustratie&#10;&#10;Automatisch gegenereerde beschrijving">
            <a:extLst>
              <a:ext uri="{FF2B5EF4-FFF2-40B4-BE49-F238E27FC236}">
                <a16:creationId xmlns:a16="http://schemas.microsoft.com/office/drawing/2014/main" id="{FD0B7928-9903-2598-F6A7-7D69656C18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671" y="2426618"/>
            <a:ext cx="2433514" cy="24725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92ED707-3EC6-8243-2EF3-78F670895F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31" y="2411897"/>
            <a:ext cx="3103285" cy="260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8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H="1" flipV="1">
            <a:off x="4191830" y="3971956"/>
            <a:ext cx="2197395" cy="125649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4676172" y="883378"/>
            <a:ext cx="1261641" cy="184824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1932972" y="633121"/>
            <a:ext cx="2222339" cy="239946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628869" y="318241"/>
            <a:ext cx="324036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404" y="302481"/>
            <a:ext cx="3271533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oorlog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471432" y="347781"/>
            <a:ext cx="31501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38" y="337108"/>
            <a:ext cx="3191923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gevaar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239709" y="5147981"/>
            <a:ext cx="330498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710" y="5147982"/>
            <a:ext cx="3304987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beschermen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3003574" y="2626169"/>
            <a:ext cx="540117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559" y="2572773"/>
            <a:ext cx="5459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schuilkelder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866495" y="3496797"/>
            <a:ext cx="5663364" cy="104449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291" y="3511313"/>
            <a:ext cx="6712524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plaats onder een gebouw </a:t>
            </a:r>
            <a:b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waar je veilig bent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 descr="Afbeelding met buitenshuis, grot, gras, Ruïnes&#10;&#10;Automatisch gegenereerde beschrijving">
            <a:extLst>
              <a:ext uri="{FF2B5EF4-FFF2-40B4-BE49-F238E27FC236}">
                <a16:creationId xmlns:a16="http://schemas.microsoft.com/office/drawing/2014/main" id="{DFCA7280-0F75-A9CB-8B50-EA3B3ED5F0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30" y="3120762"/>
            <a:ext cx="2257833" cy="1508232"/>
          </a:xfrm>
          <a:prstGeom prst="rect">
            <a:avLst/>
          </a:prstGeom>
        </p:spPr>
      </p:pic>
      <p:pic>
        <p:nvPicPr>
          <p:cNvPr id="24" name="Afbeelding 23" descr="Afbeelding met kleding, tekenfilm, Dans, pc-game&#10;&#10;Automatisch gegenereerde beschrijving">
            <a:extLst>
              <a:ext uri="{FF2B5EF4-FFF2-40B4-BE49-F238E27FC236}">
                <a16:creationId xmlns:a16="http://schemas.microsoft.com/office/drawing/2014/main" id="{0AEE982F-6E6C-995A-E105-5DFB2AB85A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61" y="1142927"/>
            <a:ext cx="2238830" cy="1306333"/>
          </a:xfrm>
          <a:prstGeom prst="rect">
            <a:avLst/>
          </a:prstGeom>
        </p:spPr>
      </p:pic>
      <p:pic>
        <p:nvPicPr>
          <p:cNvPr id="28" name="Afbeelding 27" descr="Afbeelding met wapen, Gevechtsvoertuig, Gemechaniseerde artillerie, transport&#10;&#10;Automatisch gegenereerde beschrijving">
            <a:extLst>
              <a:ext uri="{FF2B5EF4-FFF2-40B4-BE49-F238E27FC236}">
                <a16:creationId xmlns:a16="http://schemas.microsoft.com/office/drawing/2014/main" id="{6A158A06-0934-D7F1-1B32-456F2CA992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167" y="1079663"/>
            <a:ext cx="2312353" cy="1260052"/>
          </a:xfrm>
          <a:prstGeom prst="rect">
            <a:avLst/>
          </a:prstGeom>
        </p:spPr>
      </p:pic>
      <p:pic>
        <p:nvPicPr>
          <p:cNvPr id="31" name="Afbeelding 30" descr="Afbeelding met schets, tekening, clipart, ontwerp&#10;&#10;Automatisch gegenereerde beschrijving">
            <a:extLst>
              <a:ext uri="{FF2B5EF4-FFF2-40B4-BE49-F238E27FC236}">
                <a16:creationId xmlns:a16="http://schemas.microsoft.com/office/drawing/2014/main" id="{2D82ECF9-D021-3A47-D88A-EDD2A9FFD9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494" y="3987608"/>
            <a:ext cx="3058356" cy="3058356"/>
          </a:xfrm>
          <a:prstGeom prst="rect">
            <a:avLst/>
          </a:prstGeom>
        </p:spPr>
      </p:pic>
      <p:pic>
        <p:nvPicPr>
          <p:cNvPr id="32" name="Afbeelding 31" descr="Afbeelding met Schaalmodel, raam, huis&#10;&#10;Automatisch gegenereerde beschrijving">
            <a:extLst>
              <a:ext uri="{FF2B5EF4-FFF2-40B4-BE49-F238E27FC236}">
                <a16:creationId xmlns:a16="http://schemas.microsoft.com/office/drawing/2014/main" id="{BA4797A3-B6FB-7219-A938-E8F4971B686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164" y="4232187"/>
            <a:ext cx="1754820" cy="11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19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977133" y="989589"/>
            <a:ext cx="1463247" cy="261797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4875321" y="1460607"/>
            <a:ext cx="2463581" cy="2011168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H="1" flipV="1">
            <a:off x="5255046" y="4390844"/>
            <a:ext cx="1747638" cy="104637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6538881" y="1172706"/>
            <a:ext cx="188864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553" y="1194512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veilig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622574" y="527500"/>
            <a:ext cx="238546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07" y="530038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helpen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094964" y="5182885"/>
            <a:ext cx="3309528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679" y="5227084"/>
            <a:ext cx="3692097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onderdak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413260" y="3004741"/>
            <a:ext cx="6049249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69" y="2945134"/>
            <a:ext cx="61792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opvangkamp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413260" y="3891457"/>
            <a:ext cx="6049249" cy="82257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22" y="3936249"/>
            <a:ext cx="6259332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veilige plek voor mensen </a:t>
            </a:r>
            <a:b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die hulp nodig hebben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4" name="Afbeelding 23" descr="Afbeelding met tekening, schets, clipart, illustratie&#10;&#10;Automatisch gegenereerde beschrijving">
            <a:extLst>
              <a:ext uri="{FF2B5EF4-FFF2-40B4-BE49-F238E27FC236}">
                <a16:creationId xmlns:a16="http://schemas.microsoft.com/office/drawing/2014/main" id="{F1C51C0C-91F2-1C43-9F3B-0196A4C6E4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311" y="554848"/>
            <a:ext cx="2272312" cy="1298464"/>
          </a:xfrm>
          <a:prstGeom prst="rect">
            <a:avLst/>
          </a:prstGeom>
        </p:spPr>
      </p:pic>
      <p:pic>
        <p:nvPicPr>
          <p:cNvPr id="30" name="Afbeelding 29" descr="Afbeelding met kleding, schoeisel, persoon, person&#10;&#10;Automatisch gegenereerde beschrijving">
            <a:extLst>
              <a:ext uri="{FF2B5EF4-FFF2-40B4-BE49-F238E27FC236}">
                <a16:creationId xmlns:a16="http://schemas.microsoft.com/office/drawing/2014/main" id="{226E48B9-D69C-EBB5-93E7-CE90EA439E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0714">
            <a:off x="413260" y="1074815"/>
            <a:ext cx="2761344" cy="1840896"/>
          </a:xfrm>
          <a:prstGeom prst="rect">
            <a:avLst/>
          </a:prstGeom>
        </p:spPr>
      </p:pic>
      <p:pic>
        <p:nvPicPr>
          <p:cNvPr id="23" name="Afbeelding 22" descr="Afbeelding met kleding, verven, persoon, Menselijk gezicht&#10;&#10;Door AI gegenereerde inhoud is mogelijk onjuist.">
            <a:extLst>
              <a:ext uri="{FF2B5EF4-FFF2-40B4-BE49-F238E27FC236}">
                <a16:creationId xmlns:a16="http://schemas.microsoft.com/office/drawing/2014/main" id="{E16A2BA9-A613-D430-07A6-C8ABE6B774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237" y="2980558"/>
            <a:ext cx="2284213" cy="1712682"/>
          </a:xfrm>
          <a:prstGeom prst="rect">
            <a:avLst/>
          </a:prstGeom>
        </p:spPr>
      </p:pic>
      <p:pic>
        <p:nvPicPr>
          <p:cNvPr id="26" name="Afbeelding 25" descr="Afbeelding met tent, kamperen, Afdekzeil, buitenshuis&#10;&#10;Door AI gegenereerde inhoud is mogelijk onjuist.">
            <a:extLst>
              <a:ext uri="{FF2B5EF4-FFF2-40B4-BE49-F238E27FC236}">
                <a16:creationId xmlns:a16="http://schemas.microsoft.com/office/drawing/2014/main" id="{6592200A-265E-F7E8-8412-E23EADA8362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283" y="4792620"/>
            <a:ext cx="2136979" cy="16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31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>
                <a:solidFill>
                  <a:prstClr val="black"/>
                </a:solidFill>
                <a:latin typeface="Century Gothic" panose="020B0502020202020204" pitchFamily="34" charset="0"/>
              </a:rPr>
              <a:t>thuishoren</a:t>
            </a:r>
            <a:br>
              <a:rPr lang="nl-NL" sz="8000" b="1" u="sng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>
                <a:latin typeface="Century Gothic" panose="020B0502020202020204" pitchFamily="34" charset="0"/>
              </a:rPr>
              <a:t>op de juiste plaats zijn</a:t>
            </a:r>
          </a:p>
          <a:p>
            <a:pPr fontAlgn="t"/>
            <a:endParaRPr lang="nl-NL" sz="4400">
              <a:latin typeface="Century Gothic" panose="020B0502020202020204" pitchFamily="34" charset="0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Het gezin voelt zich fijn in hun huis. Ze </a:t>
            </a:r>
            <a:r>
              <a:rPr lang="nl-NL" sz="2800" i="1" u="sng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horen er thuis</a:t>
            </a:r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.</a:t>
            </a:r>
            <a:endParaRPr lang="nl-NL" sz="2800" i="1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0CAF159-8B3D-0CF4-B372-359F1B67F3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988840"/>
            <a:ext cx="5606905" cy="32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9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15 – 7 april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bestolen worden</a:t>
            </a:r>
          </a:p>
        </p:txBody>
      </p:sp>
      <p:pic>
        <p:nvPicPr>
          <p:cNvPr id="5" name="Afbeelding 4" descr="Afbeelding met tekenfilm, tekening, glimlach, kleding&#10;&#10;Automatisch gegenereerde beschrijving">
            <a:extLst>
              <a:ext uri="{FF2B5EF4-FFF2-40B4-BE49-F238E27FC236}">
                <a16:creationId xmlns:a16="http://schemas.microsoft.com/office/drawing/2014/main" id="{83C36592-EA8C-D98F-45B2-ACAF6378A1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628800"/>
            <a:ext cx="5757498" cy="4767207"/>
          </a:xfrm>
          <a:prstGeom prst="rect">
            <a:avLst/>
          </a:prstGeom>
        </p:spPr>
      </p:pic>
      <p:sp>
        <p:nvSpPr>
          <p:cNvPr id="8" name="Pijl: omlaag 7">
            <a:extLst>
              <a:ext uri="{FF2B5EF4-FFF2-40B4-BE49-F238E27FC236}">
                <a16:creationId xmlns:a16="http://schemas.microsoft.com/office/drawing/2014/main" id="{AD55FABB-BCCD-8874-4CD5-4E3BC8BEA6B3}"/>
              </a:ext>
            </a:extLst>
          </p:cNvPr>
          <p:cNvSpPr/>
          <p:nvPr/>
        </p:nvSpPr>
        <p:spPr>
          <a:xfrm rot="8088806">
            <a:off x="6849618" y="4242070"/>
            <a:ext cx="360040" cy="16988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thuishoren</a:t>
            </a:r>
          </a:p>
        </p:txBody>
      </p:sp>
      <p:pic>
        <p:nvPicPr>
          <p:cNvPr id="5" name="Afbeelding 4" descr="Afbeelding met kleding, meubels, persoon, Menselijk gezicht&#10;&#10;Automatisch gegenereerde beschrijving">
            <a:extLst>
              <a:ext uri="{FF2B5EF4-FFF2-40B4-BE49-F238E27FC236}">
                <a16:creationId xmlns:a16="http://schemas.microsoft.com/office/drawing/2014/main" id="{99826713-8791-3B93-7A78-60F1A3B6B3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884814"/>
            <a:ext cx="7704856" cy="449569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1DE5408-CC32-A6CB-A3D3-98FC53319C24}"/>
              </a:ext>
            </a:extLst>
          </p:cNvPr>
          <p:cNvSpPr txBox="1"/>
          <p:nvPr/>
        </p:nvSpPr>
        <p:spPr>
          <a:xfrm>
            <a:off x="3419872" y="224322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Zoals het klokje thuis tikt, tikt het nergens.</a:t>
            </a:r>
          </a:p>
        </p:txBody>
      </p: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geruststellen</a:t>
            </a:r>
          </a:p>
        </p:txBody>
      </p:sp>
      <p:pic>
        <p:nvPicPr>
          <p:cNvPr id="5" name="Afbeelding 4" descr="Afbeelding met kleding, persoon, Broek, jeans&#10;&#10;Automatisch gegenereerde beschrijving">
            <a:extLst>
              <a:ext uri="{FF2B5EF4-FFF2-40B4-BE49-F238E27FC236}">
                <a16:creationId xmlns:a16="http://schemas.microsoft.com/office/drawing/2014/main" id="{22D24427-1377-029D-CE26-B89A7E8206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93" y="1401880"/>
            <a:ext cx="5112568" cy="5112568"/>
          </a:xfrm>
          <a:prstGeom prst="rect">
            <a:avLst/>
          </a:prstGeom>
        </p:spPr>
      </p:pic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B648470A-5270-C6CC-0CF1-E5E41175E474}"/>
              </a:ext>
            </a:extLst>
          </p:cNvPr>
          <p:cNvSpPr/>
          <p:nvPr/>
        </p:nvSpPr>
        <p:spPr>
          <a:xfrm>
            <a:off x="4067943" y="1226143"/>
            <a:ext cx="3027165" cy="1528208"/>
          </a:xfrm>
          <a:prstGeom prst="wedgeEllipseCallout">
            <a:avLst>
              <a:gd name="adj1" fmla="val -75100"/>
              <a:gd name="adj2" fmla="val 1696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273E6B7-0174-B779-C219-31927D08442A}"/>
              </a:ext>
            </a:extLst>
          </p:cNvPr>
          <p:cNvSpPr txBox="1"/>
          <p:nvPr/>
        </p:nvSpPr>
        <p:spPr>
          <a:xfrm>
            <a:off x="4310337" y="1472365"/>
            <a:ext cx="3027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/>
              <a:t>“Er is niets ergs, het komt goed.”</a:t>
            </a:r>
          </a:p>
        </p:txBody>
      </p:sp>
    </p:spTree>
    <p:extLst>
      <p:ext uri="{BB962C8B-B14F-4D97-AF65-F5344CB8AC3E}">
        <p14:creationId xmlns:p14="http://schemas.microsoft.com/office/powerpoint/2010/main" val="16464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, clipart, illustratie, tekenfilm&#10;&#10;Automatisch gegenereerde beschrijving">
            <a:extLst>
              <a:ext uri="{FF2B5EF4-FFF2-40B4-BE49-F238E27FC236}">
                <a16:creationId xmlns:a16="http://schemas.microsoft.com/office/drawing/2014/main" id="{BE5047C6-9847-7AF2-2D6A-F4FEE5CC22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21" y="525132"/>
            <a:ext cx="6858000" cy="6858000"/>
          </a:xfrm>
          <a:prstGeom prst="rect">
            <a:avLst/>
          </a:prstGeom>
        </p:spPr>
      </p:pic>
      <p:sp>
        <p:nvSpPr>
          <p:cNvPr id="4" name="Gedachtewolkje: wolk 3">
            <a:extLst>
              <a:ext uri="{FF2B5EF4-FFF2-40B4-BE49-F238E27FC236}">
                <a16:creationId xmlns:a16="http://schemas.microsoft.com/office/drawing/2014/main" id="{A8B677E9-6E50-7351-C8CA-9ED1103A268A}"/>
              </a:ext>
            </a:extLst>
          </p:cNvPr>
          <p:cNvSpPr/>
          <p:nvPr/>
        </p:nvSpPr>
        <p:spPr>
          <a:xfrm>
            <a:off x="5796136" y="116632"/>
            <a:ext cx="3240360" cy="2304256"/>
          </a:xfrm>
          <a:prstGeom prst="cloudCallout">
            <a:avLst>
              <a:gd name="adj1" fmla="val -60982"/>
              <a:gd name="adj2" fmla="val 4306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voedsel, Snack, container, maïs&#10;&#10;Automatisch gegenereerde beschrijving">
            <a:extLst>
              <a:ext uri="{FF2B5EF4-FFF2-40B4-BE49-F238E27FC236}">
                <a16:creationId xmlns:a16="http://schemas.microsoft.com/office/drawing/2014/main" id="{2431473B-BD77-ACAB-9D79-59CCDA27CF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657" y="307321"/>
            <a:ext cx="2088232" cy="183764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A863B37-5F44-BDD4-8834-413CA4691F4E}"/>
              </a:ext>
            </a:extLst>
          </p:cNvPr>
          <p:cNvSpPr txBox="1"/>
          <p:nvPr/>
        </p:nvSpPr>
        <p:spPr>
          <a:xfrm>
            <a:off x="2740" y="-4476"/>
            <a:ext cx="4633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hoop</a:t>
            </a:r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-18109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helaas</a:t>
            </a:r>
          </a:p>
        </p:txBody>
      </p:sp>
      <p:pic>
        <p:nvPicPr>
          <p:cNvPr id="4" name="Afbeelding 3" descr="Afbeelding met tekening, clipart, tekenfilm, illustratie&#10;&#10;Automatisch gegenereerde beschrijving">
            <a:extLst>
              <a:ext uri="{FF2B5EF4-FFF2-40B4-BE49-F238E27FC236}">
                <a16:creationId xmlns:a16="http://schemas.microsoft.com/office/drawing/2014/main" id="{5FC64388-9736-0EDC-204E-283985213F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41" y="2132856"/>
            <a:ext cx="4365104" cy="4365104"/>
          </a:xfrm>
          <a:prstGeom prst="rect">
            <a:avLst/>
          </a:prstGeom>
        </p:spPr>
      </p:pic>
      <p:sp>
        <p:nvSpPr>
          <p:cNvPr id="5" name="Gedachtewolkje: wolk 4">
            <a:extLst>
              <a:ext uri="{FF2B5EF4-FFF2-40B4-BE49-F238E27FC236}">
                <a16:creationId xmlns:a16="http://schemas.microsoft.com/office/drawing/2014/main" id="{AA382F17-F24B-0008-63E3-E5EF8E791CE1}"/>
              </a:ext>
            </a:extLst>
          </p:cNvPr>
          <p:cNvSpPr/>
          <p:nvPr/>
        </p:nvSpPr>
        <p:spPr>
          <a:xfrm>
            <a:off x="5033180" y="281071"/>
            <a:ext cx="3240360" cy="2736304"/>
          </a:xfrm>
          <a:prstGeom prst="cloudCallout">
            <a:avLst>
              <a:gd name="adj1" fmla="val -97936"/>
              <a:gd name="adj2" fmla="val 2829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AD642DA-42EA-FB66-51F5-29B11CFD6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722920"/>
            <a:ext cx="2091109" cy="1841152"/>
          </a:xfrm>
          <a:prstGeom prst="rect">
            <a:avLst/>
          </a:prstGeom>
        </p:spPr>
      </p:pic>
      <p:pic>
        <p:nvPicPr>
          <p:cNvPr id="9" name="Afbeelding 8" descr="Afbeelding met symbool&#10;&#10;Automatisch gegenereerde beschrijving">
            <a:extLst>
              <a:ext uri="{FF2B5EF4-FFF2-40B4-BE49-F238E27FC236}">
                <a16:creationId xmlns:a16="http://schemas.microsoft.com/office/drawing/2014/main" id="{5D6E5AA9-8364-CE49-42F8-53C4A8CC79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41190"/>
            <a:ext cx="2659406" cy="26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schuilkelder</a:t>
            </a:r>
          </a:p>
        </p:txBody>
      </p:sp>
      <p:pic>
        <p:nvPicPr>
          <p:cNvPr id="4" name="Afbeelding 3" descr="Afbeelding met buitenshuis, grot, gras, Ruïnes&#10;&#10;Automatisch gegenereerde beschrijving">
            <a:extLst>
              <a:ext uri="{FF2B5EF4-FFF2-40B4-BE49-F238E27FC236}">
                <a16:creationId xmlns:a16="http://schemas.microsoft.com/office/drawing/2014/main" id="{F280E5E1-C6AC-C271-DC72-9A2C71D36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52720"/>
            <a:ext cx="7776591" cy="5194762"/>
          </a:xfrm>
          <a:prstGeom prst="rect">
            <a:avLst/>
          </a:prstGeom>
        </p:spPr>
      </p:pic>
      <p:pic>
        <p:nvPicPr>
          <p:cNvPr id="5" name="Afbeelding 4" descr="Afbeelding met Schaalmodel, raam, huis&#10;&#10;Automatisch gegenereerde beschrijving">
            <a:extLst>
              <a:ext uri="{FF2B5EF4-FFF2-40B4-BE49-F238E27FC236}">
                <a16:creationId xmlns:a16="http://schemas.microsoft.com/office/drawing/2014/main" id="{BCBC175E-D4AE-0467-7B4F-D240A1F879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930776"/>
            <a:ext cx="4427984" cy="29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opvangkamp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F8720C2-1DA8-0AAB-B226-C576B6DACBFD}"/>
              </a:ext>
            </a:extLst>
          </p:cNvPr>
          <p:cNvSpPr/>
          <p:nvPr/>
        </p:nvSpPr>
        <p:spPr>
          <a:xfrm>
            <a:off x="4020000" y="4442400"/>
            <a:ext cx="374400" cy="16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Afbeelding met kleding, verven, persoon, Menselijk gezicht&#10;&#10;Door AI gegenereerde inhoud is mogelijk onjuist.">
            <a:extLst>
              <a:ext uri="{FF2B5EF4-FFF2-40B4-BE49-F238E27FC236}">
                <a16:creationId xmlns:a16="http://schemas.microsoft.com/office/drawing/2014/main" id="{784430DD-985C-54A3-C846-39F731322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73" y="1226143"/>
            <a:ext cx="7348653" cy="550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92D59E-A0A8-4DB4-9CFE-83E44CC6CC9A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4B87B77-9591-4D72-8F46-3691D1ADFF91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CE2BE1-0635-47B5-B355-0D964A093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17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cp:lastPrinted>2026-04-07T09:37:42Z</cp:lastPrinted>
  <dcterms:created xsi:type="dcterms:W3CDTF">2021-06-08T06:13:59Z</dcterms:created>
  <dcterms:modified xsi:type="dcterms:W3CDTF">2026-04-07T09:41:54Z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