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1437" r:id="rId5"/>
    <p:sldId id="548" r:id="rId6"/>
    <p:sldId id="1475" r:id="rId7"/>
    <p:sldId id="1476" r:id="rId8"/>
    <p:sldId id="1460" r:id="rId9"/>
    <p:sldId id="1481" r:id="rId10"/>
    <p:sldId id="1482" r:id="rId11"/>
    <p:sldId id="1480" r:id="rId12"/>
    <p:sldId id="1477" r:id="rId13"/>
    <p:sldId id="1478" r:id="rId14"/>
    <p:sldId id="1483" r:id="rId15"/>
    <p:sldId id="1479" r:id="rId16"/>
    <p:sldId id="934" r:id="rId17"/>
    <p:sldId id="1511" r:id="rId18"/>
    <p:sldId id="1534" r:id="rId19"/>
    <p:sldId id="1533" r:id="rId20"/>
    <p:sldId id="1530" r:id="rId21"/>
    <p:sldId id="1531" r:id="rId22"/>
    <p:sldId id="1532" r:id="rId23"/>
    <p:sldId id="1512" r:id="rId24"/>
    <p:sldId id="1515"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5"/>
            <p14:sldId id="1476"/>
            <p14:sldId id="1460"/>
            <p14:sldId id="1481"/>
            <p14:sldId id="1482"/>
            <p14:sldId id="1480"/>
            <p14:sldId id="1477"/>
            <p14:sldId id="1478"/>
            <p14:sldId id="1483"/>
            <p14:sldId id="1479"/>
            <p14:sldId id="934"/>
            <p14:sldId id="1511"/>
            <p14:sldId id="1534"/>
            <p14:sldId id="1533"/>
            <p14:sldId id="1530"/>
            <p14:sldId id="1531"/>
            <p14:sldId id="1532"/>
            <p14:sldId id="1512"/>
            <p14:sldId id="15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51C62-B26A-443D-929D-13B569EF1E84}" v="1039" dt="2026-04-20T14:31:26.264"/>
    <p1510:client id="{0F11EC1E-15DF-4921-A154-02DF84420FD3}" v="23" dt="2026-04-21T06:54:48.924"/>
    <p1510:client id="{F1EF722C-AAD6-43CB-B852-4B8A4444075E}" v="270" dt="2026-04-21T08:39:33.56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76478" autoAdjust="0"/>
  </p:normalViewPr>
  <p:slideViewPr>
    <p:cSldViewPr>
      <p:cViewPr varScale="1">
        <p:scale>
          <a:sx n="62" d="100"/>
          <a:sy n="62" d="100"/>
        </p:scale>
        <p:origin x="1723"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Das, Gerarda" userId="dec061bf-56a5-47a0-b9f3-f749fe418ae6" providerId="ADAL" clId="{07ABAE78-42CB-4F5F-86C6-09ED37205619}"/>
    <pc:docChg chg="undo custSel delSld modSld sldOrd modSection">
      <pc:chgData name="Das, Gerarda" userId="dec061bf-56a5-47a0-b9f3-f749fe418ae6" providerId="ADAL" clId="{07ABAE78-42CB-4F5F-86C6-09ED37205619}" dt="2026-04-21T08:35:04.350" v="2265" actId="6549"/>
      <pc:docMkLst>
        <pc:docMk/>
      </pc:docMkLst>
      <pc:sldChg chg="delSp modSp mod">
        <pc:chgData name="Das, Gerarda" userId="dec061bf-56a5-47a0-b9f3-f749fe418ae6" providerId="ADAL" clId="{07ABAE78-42CB-4F5F-86C6-09ED37205619}" dt="2026-04-21T08:32:58.669" v="2162" actId="478"/>
        <pc:sldMkLst>
          <pc:docMk/>
          <pc:sldMk cId="1671649065" sldId="934"/>
        </pc:sldMkLst>
        <pc:spChg chg="del mod">
          <ac:chgData name="Das, Gerarda" userId="dec061bf-56a5-47a0-b9f3-f749fe418ae6" providerId="ADAL" clId="{07ABAE78-42CB-4F5F-86C6-09ED37205619}" dt="2026-04-21T08:32:58.669" v="2162" actId="478"/>
          <ac:spMkLst>
            <pc:docMk/>
            <pc:sldMk cId="1671649065" sldId="934"/>
            <ac:spMk id="3" creationId="{F74E8EEF-B325-7BC4-BB06-E6EB5EBAC4CB}"/>
          </ac:spMkLst>
        </pc:spChg>
      </pc:sldChg>
      <pc:sldChg chg="delSp modSp mod">
        <pc:chgData name="Das, Gerarda" userId="dec061bf-56a5-47a0-b9f3-f749fe418ae6" providerId="ADAL" clId="{07ABAE78-42CB-4F5F-86C6-09ED37205619}" dt="2026-04-21T08:35:04.350" v="2265" actId="6549"/>
        <pc:sldMkLst>
          <pc:docMk/>
          <pc:sldMk cId="2189114603" sldId="1437"/>
        </pc:sldMkLst>
        <pc:spChg chg="del mod">
          <ac:chgData name="Das, Gerarda" userId="dec061bf-56a5-47a0-b9f3-f749fe418ae6" providerId="ADAL" clId="{07ABAE78-42CB-4F5F-86C6-09ED37205619}" dt="2026-04-20T14:42:54.508" v="841" actId="478"/>
          <ac:spMkLst>
            <pc:docMk/>
            <pc:sldMk cId="2189114603" sldId="1437"/>
            <ac:spMk id="2" creationId="{C137C362-155C-53E2-3F21-C5D6C5A4A116}"/>
          </ac:spMkLst>
        </pc:spChg>
        <pc:spChg chg="del">
          <ac:chgData name="Das, Gerarda" userId="dec061bf-56a5-47a0-b9f3-f749fe418ae6" providerId="ADAL" clId="{07ABAE78-42CB-4F5F-86C6-09ED37205619}" dt="2026-04-21T07:10:46.692" v="851" actId="478"/>
          <ac:spMkLst>
            <pc:docMk/>
            <pc:sldMk cId="2189114603" sldId="1437"/>
            <ac:spMk id="2" creationId="{F46A4B2E-F3E4-9FCC-ED8E-FCE8A605719D}"/>
          </ac:spMkLst>
        </pc:spChg>
        <pc:spChg chg="mod">
          <ac:chgData name="Das, Gerarda" userId="dec061bf-56a5-47a0-b9f3-f749fe418ae6" providerId="ADAL" clId="{07ABAE78-42CB-4F5F-86C6-09ED37205619}" dt="2026-04-21T08:35:04.350" v="2265" actId="6549"/>
          <ac:spMkLst>
            <pc:docMk/>
            <pc:sldMk cId="2189114603" sldId="1437"/>
            <ac:spMk id="3" creationId="{00000000-0000-0000-0000-000000000000}"/>
          </ac:spMkLst>
        </pc:spChg>
      </pc:sldChg>
      <pc:sldChg chg="addSp delSp modSp mod">
        <pc:chgData name="Das, Gerarda" userId="dec061bf-56a5-47a0-b9f3-f749fe418ae6" providerId="ADAL" clId="{07ABAE78-42CB-4F5F-86C6-09ED37205619}" dt="2026-04-20T14:22:58.682" v="695" actId="478"/>
        <pc:sldMkLst>
          <pc:docMk/>
          <pc:sldMk cId="3852907103" sldId="1460"/>
        </pc:sldMkLst>
        <pc:picChg chg="add mod">
          <ac:chgData name="Das, Gerarda" userId="dec061bf-56a5-47a0-b9f3-f749fe418ae6" providerId="ADAL" clId="{07ABAE78-42CB-4F5F-86C6-09ED37205619}" dt="2026-04-20T14:21:29.191" v="677" actId="14100"/>
          <ac:picMkLst>
            <pc:docMk/>
            <pc:sldMk cId="3852907103" sldId="1460"/>
            <ac:picMk id="3" creationId="{BCF94598-C967-49A4-BC03-570702F752B1}"/>
          </ac:picMkLst>
        </pc:picChg>
        <pc:picChg chg="add del mod">
          <ac:chgData name="Das, Gerarda" userId="dec061bf-56a5-47a0-b9f3-f749fe418ae6" providerId="ADAL" clId="{07ABAE78-42CB-4F5F-86C6-09ED37205619}" dt="2026-04-20T14:22:58.682" v="695" actId="478"/>
          <ac:picMkLst>
            <pc:docMk/>
            <pc:sldMk cId="3852907103" sldId="1460"/>
            <ac:picMk id="5" creationId="{CAFD14F9-60D4-7BDD-6AEF-BFEFC1FED130}"/>
          </ac:picMkLst>
        </pc:picChg>
        <pc:picChg chg="add mod">
          <ac:chgData name="Das, Gerarda" userId="dec061bf-56a5-47a0-b9f3-f749fe418ae6" providerId="ADAL" clId="{07ABAE78-42CB-4F5F-86C6-09ED37205619}" dt="2026-04-20T14:22:55.263" v="694" actId="1076"/>
          <ac:picMkLst>
            <pc:docMk/>
            <pc:sldMk cId="3852907103" sldId="1460"/>
            <ac:picMk id="8" creationId="{5F9B186F-167B-0BE3-FF87-C72B6F5AB01B}"/>
          </ac:picMkLst>
        </pc:picChg>
        <pc:picChg chg="add mod">
          <ac:chgData name="Das, Gerarda" userId="dec061bf-56a5-47a0-b9f3-f749fe418ae6" providerId="ADAL" clId="{07ABAE78-42CB-4F5F-86C6-09ED37205619}" dt="2026-04-20T14:22:50.656" v="691" actId="1076"/>
          <ac:picMkLst>
            <pc:docMk/>
            <pc:sldMk cId="3852907103" sldId="1460"/>
            <ac:picMk id="10" creationId="{93BD18FF-CA60-347D-4478-6E39A9ADD88D}"/>
          </ac:picMkLst>
        </pc:picChg>
      </pc:sldChg>
      <pc:sldChg chg="del">
        <pc:chgData name="Das, Gerarda" userId="dec061bf-56a5-47a0-b9f3-f749fe418ae6" providerId="ADAL" clId="{07ABAE78-42CB-4F5F-86C6-09ED37205619}" dt="2026-04-21T08:33:16.614" v="2168" actId="47"/>
        <pc:sldMkLst>
          <pc:docMk/>
          <pc:sldMk cId="3978205201" sldId="1474"/>
        </pc:sldMkLst>
      </pc:sldChg>
      <pc:sldChg chg="addSp modSp mod ord">
        <pc:chgData name="Das, Gerarda" userId="dec061bf-56a5-47a0-b9f3-f749fe418ae6" providerId="ADAL" clId="{07ABAE78-42CB-4F5F-86C6-09ED37205619}" dt="2026-04-20T14:17:37.422" v="628" actId="1076"/>
        <pc:sldMkLst>
          <pc:docMk/>
          <pc:sldMk cId="4207872812" sldId="1475"/>
        </pc:sldMkLst>
        <pc:picChg chg="add mod">
          <ac:chgData name="Das, Gerarda" userId="dec061bf-56a5-47a0-b9f3-f749fe418ae6" providerId="ADAL" clId="{07ABAE78-42CB-4F5F-86C6-09ED37205619}" dt="2026-04-20T14:17:37.422" v="628" actId="1076"/>
          <ac:picMkLst>
            <pc:docMk/>
            <pc:sldMk cId="4207872812" sldId="1475"/>
            <ac:picMk id="3" creationId="{0CA34BCF-1794-C6C3-C063-863B7E115E1D}"/>
          </ac:picMkLst>
        </pc:picChg>
      </pc:sldChg>
      <pc:sldChg chg="addSp modSp mod ord">
        <pc:chgData name="Das, Gerarda" userId="dec061bf-56a5-47a0-b9f3-f749fe418ae6" providerId="ADAL" clId="{07ABAE78-42CB-4F5F-86C6-09ED37205619}" dt="2026-04-20T14:18:49.296" v="637" actId="1076"/>
        <pc:sldMkLst>
          <pc:docMk/>
          <pc:sldMk cId="2452007587" sldId="1476"/>
        </pc:sldMkLst>
        <pc:picChg chg="add mod">
          <ac:chgData name="Das, Gerarda" userId="dec061bf-56a5-47a0-b9f3-f749fe418ae6" providerId="ADAL" clId="{07ABAE78-42CB-4F5F-86C6-09ED37205619}" dt="2026-04-20T14:18:49.296" v="637" actId="1076"/>
          <ac:picMkLst>
            <pc:docMk/>
            <pc:sldMk cId="2452007587" sldId="1476"/>
            <ac:picMk id="3" creationId="{099509BC-F014-28AE-2CD7-1969E6B36EC3}"/>
          </ac:picMkLst>
        </pc:picChg>
      </pc:sldChg>
      <pc:sldChg chg="addSp delSp modSp mod">
        <pc:chgData name="Das, Gerarda" userId="dec061bf-56a5-47a0-b9f3-f749fe418ae6" providerId="ADAL" clId="{07ABAE78-42CB-4F5F-86C6-09ED37205619}" dt="2026-04-21T08:18:56.651" v="1927" actId="1076"/>
        <pc:sldMkLst>
          <pc:docMk/>
          <pc:sldMk cId="2709048002" sldId="1477"/>
        </pc:sldMkLst>
        <pc:picChg chg="del">
          <ac:chgData name="Das, Gerarda" userId="dec061bf-56a5-47a0-b9f3-f749fe418ae6" providerId="ADAL" clId="{07ABAE78-42CB-4F5F-86C6-09ED37205619}" dt="2026-04-21T08:11:32.772" v="1916" actId="478"/>
          <ac:picMkLst>
            <pc:docMk/>
            <pc:sldMk cId="2709048002" sldId="1477"/>
            <ac:picMk id="3" creationId="{63B059BB-4072-EA11-6A2E-4D6BCA915668}"/>
          </ac:picMkLst>
        </pc:picChg>
        <pc:picChg chg="add del mod">
          <ac:chgData name="Das, Gerarda" userId="dec061bf-56a5-47a0-b9f3-f749fe418ae6" providerId="ADAL" clId="{07ABAE78-42CB-4F5F-86C6-09ED37205619}" dt="2026-04-21T08:18:50.015" v="1922" actId="478"/>
          <ac:picMkLst>
            <pc:docMk/>
            <pc:sldMk cId="2709048002" sldId="1477"/>
            <ac:picMk id="4" creationId="{BE34152D-169F-F318-FCBE-891F27FA6FDC}"/>
          </ac:picMkLst>
        </pc:picChg>
        <pc:picChg chg="add mod">
          <ac:chgData name="Das, Gerarda" userId="dec061bf-56a5-47a0-b9f3-f749fe418ae6" providerId="ADAL" clId="{07ABAE78-42CB-4F5F-86C6-09ED37205619}" dt="2026-04-21T08:18:56.651" v="1927" actId="1076"/>
          <ac:picMkLst>
            <pc:docMk/>
            <pc:sldMk cId="2709048002" sldId="1477"/>
            <ac:picMk id="7" creationId="{BCF46A1C-74FC-16C3-B303-C62655E93167}"/>
          </ac:picMkLst>
        </pc:picChg>
      </pc:sldChg>
      <pc:sldChg chg="addSp delSp modSp mod">
        <pc:chgData name="Das, Gerarda" userId="dec061bf-56a5-47a0-b9f3-f749fe418ae6" providerId="ADAL" clId="{07ABAE78-42CB-4F5F-86C6-09ED37205619}" dt="2026-04-21T08:20:55.087" v="1947" actId="1076"/>
        <pc:sldMkLst>
          <pc:docMk/>
          <pc:sldMk cId="4074911733" sldId="1478"/>
        </pc:sldMkLst>
        <pc:picChg chg="del">
          <ac:chgData name="Das, Gerarda" userId="dec061bf-56a5-47a0-b9f3-f749fe418ae6" providerId="ADAL" clId="{07ABAE78-42CB-4F5F-86C6-09ED37205619}" dt="2026-04-21T08:20:48.864" v="1942" actId="478"/>
          <ac:picMkLst>
            <pc:docMk/>
            <pc:sldMk cId="4074911733" sldId="1478"/>
            <ac:picMk id="3" creationId="{2078234B-191F-6B23-9B4E-813888DAAF4B}"/>
          </ac:picMkLst>
        </pc:picChg>
        <pc:picChg chg="add mod">
          <ac:chgData name="Das, Gerarda" userId="dec061bf-56a5-47a0-b9f3-f749fe418ae6" providerId="ADAL" clId="{07ABAE78-42CB-4F5F-86C6-09ED37205619}" dt="2026-04-21T08:20:55.087" v="1947" actId="1076"/>
          <ac:picMkLst>
            <pc:docMk/>
            <pc:sldMk cId="4074911733" sldId="1478"/>
            <ac:picMk id="4" creationId="{770D2F26-6CC5-DF00-3402-BA3D0B22143A}"/>
          </ac:picMkLst>
        </pc:picChg>
      </pc:sldChg>
      <pc:sldChg chg="addSp delSp modSp mod">
        <pc:chgData name="Das, Gerarda" userId="dec061bf-56a5-47a0-b9f3-f749fe418ae6" providerId="ADAL" clId="{07ABAE78-42CB-4F5F-86C6-09ED37205619}" dt="2026-04-21T08:09:50.426" v="1915" actId="1076"/>
        <pc:sldMkLst>
          <pc:docMk/>
          <pc:sldMk cId="1487044012" sldId="1480"/>
        </pc:sldMkLst>
        <pc:spChg chg="add del">
          <ac:chgData name="Das, Gerarda" userId="dec061bf-56a5-47a0-b9f3-f749fe418ae6" providerId="ADAL" clId="{07ABAE78-42CB-4F5F-86C6-09ED37205619}" dt="2026-04-21T08:09:28.407" v="1910" actId="478"/>
          <ac:spMkLst>
            <pc:docMk/>
            <pc:sldMk cId="1487044012" sldId="1480"/>
            <ac:spMk id="2" creationId="{6FF6B04D-298B-CC54-DB31-F483973EFB22}"/>
          </ac:spMkLst>
        </pc:spChg>
        <pc:spChg chg="del">
          <ac:chgData name="Das, Gerarda" userId="dec061bf-56a5-47a0-b9f3-f749fe418ae6" providerId="ADAL" clId="{07ABAE78-42CB-4F5F-86C6-09ED37205619}" dt="2026-04-21T07:44:47.567" v="1413" actId="478"/>
          <ac:spMkLst>
            <pc:docMk/>
            <pc:sldMk cId="1487044012" sldId="1480"/>
            <ac:spMk id="4" creationId="{65175406-9C53-00DB-54E8-C34B2FD87673}"/>
          </ac:spMkLst>
        </pc:spChg>
        <pc:picChg chg="del">
          <ac:chgData name="Das, Gerarda" userId="dec061bf-56a5-47a0-b9f3-f749fe418ae6" providerId="ADAL" clId="{07ABAE78-42CB-4F5F-86C6-09ED37205619}" dt="2026-04-21T07:44:45.996" v="1411" actId="478"/>
          <ac:picMkLst>
            <pc:docMk/>
            <pc:sldMk cId="1487044012" sldId="1480"/>
            <ac:picMk id="3" creationId="{CF7CAC10-3768-BB39-74D0-637B35F04385}"/>
          </ac:picMkLst>
        </pc:picChg>
        <pc:picChg chg="del">
          <ac:chgData name="Das, Gerarda" userId="dec061bf-56a5-47a0-b9f3-f749fe418ae6" providerId="ADAL" clId="{07ABAE78-42CB-4F5F-86C6-09ED37205619}" dt="2026-04-21T07:44:46.963" v="1412" actId="478"/>
          <ac:picMkLst>
            <pc:docMk/>
            <pc:sldMk cId="1487044012" sldId="1480"/>
            <ac:picMk id="7" creationId="{9A898A15-0534-944C-8FB0-0251E80440C8}"/>
          </ac:picMkLst>
        </pc:picChg>
        <pc:picChg chg="add mod">
          <ac:chgData name="Das, Gerarda" userId="dec061bf-56a5-47a0-b9f3-f749fe418ae6" providerId="ADAL" clId="{07ABAE78-42CB-4F5F-86C6-09ED37205619}" dt="2026-04-21T08:09:50.426" v="1915" actId="1076"/>
          <ac:picMkLst>
            <pc:docMk/>
            <pc:sldMk cId="1487044012" sldId="1480"/>
            <ac:picMk id="8" creationId="{F5630604-CB7B-25C9-248C-DA846DCD65EF}"/>
          </ac:picMkLst>
        </pc:picChg>
      </pc:sldChg>
      <pc:sldChg chg="addSp modSp mod ord">
        <pc:chgData name="Das, Gerarda" userId="dec061bf-56a5-47a0-b9f3-f749fe418ae6" providerId="ADAL" clId="{07ABAE78-42CB-4F5F-86C6-09ED37205619}" dt="2026-04-20T14:27:57.273" v="824" actId="1076"/>
        <pc:sldMkLst>
          <pc:docMk/>
          <pc:sldMk cId="3779434736" sldId="1481"/>
        </pc:sldMkLst>
        <pc:picChg chg="add mod">
          <ac:chgData name="Das, Gerarda" userId="dec061bf-56a5-47a0-b9f3-f749fe418ae6" providerId="ADAL" clId="{07ABAE78-42CB-4F5F-86C6-09ED37205619}" dt="2026-04-20T14:27:57.273" v="824" actId="1076"/>
          <ac:picMkLst>
            <pc:docMk/>
            <pc:sldMk cId="3779434736" sldId="1481"/>
            <ac:picMk id="3" creationId="{03E79AA0-6D34-5846-126E-FAD94EE0366F}"/>
          </ac:picMkLst>
        </pc:picChg>
      </pc:sldChg>
      <pc:sldChg chg="addSp modSp ord">
        <pc:chgData name="Das, Gerarda" userId="dec061bf-56a5-47a0-b9f3-f749fe418ae6" providerId="ADAL" clId="{07ABAE78-42CB-4F5F-86C6-09ED37205619}" dt="2026-04-21T07:36:12.574" v="1006" actId="1076"/>
        <pc:sldMkLst>
          <pc:docMk/>
          <pc:sldMk cId="1201727269" sldId="1482"/>
        </pc:sldMkLst>
        <pc:picChg chg="add mod">
          <ac:chgData name="Das, Gerarda" userId="dec061bf-56a5-47a0-b9f3-f749fe418ae6" providerId="ADAL" clId="{07ABAE78-42CB-4F5F-86C6-09ED37205619}" dt="2026-04-20T14:43:22.031" v="850" actId="1076"/>
          <ac:picMkLst>
            <pc:docMk/>
            <pc:sldMk cId="1201727269" sldId="1482"/>
            <ac:picMk id="1026" creationId="{2373553C-500F-4B1D-A998-BC2B52388CD1}"/>
          </ac:picMkLst>
        </pc:picChg>
        <pc:picChg chg="add mod">
          <ac:chgData name="Das, Gerarda" userId="dec061bf-56a5-47a0-b9f3-f749fe418ae6" providerId="ADAL" clId="{07ABAE78-42CB-4F5F-86C6-09ED37205619}" dt="2026-04-21T07:36:12.574" v="1006" actId="1076"/>
          <ac:picMkLst>
            <pc:docMk/>
            <pc:sldMk cId="1201727269" sldId="1482"/>
            <ac:picMk id="1028" creationId="{461C60DE-F77E-A11C-7DA0-8C5C691A8DE6}"/>
          </ac:picMkLst>
        </pc:picChg>
      </pc:sldChg>
      <pc:sldChg chg="addSp delSp modSp mod">
        <pc:chgData name="Das, Gerarda" userId="dec061bf-56a5-47a0-b9f3-f749fe418ae6" providerId="ADAL" clId="{07ABAE78-42CB-4F5F-86C6-09ED37205619}" dt="2026-04-21T07:33:32.916" v="862" actId="1076"/>
        <pc:sldMkLst>
          <pc:docMk/>
          <pc:sldMk cId="2904738428" sldId="1483"/>
        </pc:sldMkLst>
        <pc:spChg chg="add del">
          <ac:chgData name="Das, Gerarda" userId="dec061bf-56a5-47a0-b9f3-f749fe418ae6" providerId="ADAL" clId="{07ABAE78-42CB-4F5F-86C6-09ED37205619}" dt="2026-04-21T07:32:14.704" v="853" actId="478"/>
          <ac:spMkLst>
            <pc:docMk/>
            <pc:sldMk cId="2904738428" sldId="1483"/>
            <ac:spMk id="2" creationId="{8BE66BBF-7630-10C4-2DB7-072AB18530D8}"/>
          </ac:spMkLst>
        </pc:spChg>
        <pc:picChg chg="add mod modCrop">
          <ac:chgData name="Das, Gerarda" userId="dec061bf-56a5-47a0-b9f3-f749fe418ae6" providerId="ADAL" clId="{07ABAE78-42CB-4F5F-86C6-09ED37205619}" dt="2026-04-21T07:33:32.916" v="862" actId="1076"/>
          <ac:picMkLst>
            <pc:docMk/>
            <pc:sldMk cId="2904738428" sldId="1483"/>
            <ac:picMk id="5" creationId="{788153D7-3F4B-2623-5469-FD114EC1ACBF}"/>
          </ac:picMkLst>
        </pc:picChg>
      </pc:sldChg>
      <pc:sldChg chg="modSp mod">
        <pc:chgData name="Das, Gerarda" userId="dec061bf-56a5-47a0-b9f3-f749fe418ae6" providerId="ADAL" clId="{07ABAE78-42CB-4F5F-86C6-09ED37205619}" dt="2026-04-21T07:34:35.771" v="936" actId="115"/>
        <pc:sldMkLst>
          <pc:docMk/>
          <pc:sldMk cId="2967928418" sldId="1511"/>
        </pc:sldMkLst>
        <pc:spChg chg="mod">
          <ac:chgData name="Das, Gerarda" userId="dec061bf-56a5-47a0-b9f3-f749fe418ae6" providerId="ADAL" clId="{07ABAE78-42CB-4F5F-86C6-09ED37205619}" dt="2026-04-21T07:34:14.836" v="893" actId="115"/>
          <ac:spMkLst>
            <pc:docMk/>
            <pc:sldMk cId="2967928418" sldId="1511"/>
            <ac:spMk id="35" creationId="{37104C51-0232-62ED-4C6F-1447D06633EE}"/>
          </ac:spMkLst>
        </pc:spChg>
        <pc:spChg chg="mod">
          <ac:chgData name="Das, Gerarda" userId="dec061bf-56a5-47a0-b9f3-f749fe418ae6" providerId="ADAL" clId="{07ABAE78-42CB-4F5F-86C6-09ED37205619}" dt="2026-04-21T07:34:35.771" v="936" actId="115"/>
          <ac:spMkLst>
            <pc:docMk/>
            <pc:sldMk cId="2967928418" sldId="1511"/>
            <ac:spMk id="36" creationId="{D8EF981A-9BA7-0EB1-9B70-F7FBF2F7DF1C}"/>
          </ac:spMkLst>
        </pc:spChg>
      </pc:sldChg>
      <pc:sldChg chg="addSp delSp modSp mod">
        <pc:chgData name="Das, Gerarda" userId="dec061bf-56a5-47a0-b9f3-f749fe418ae6" providerId="ADAL" clId="{07ABAE78-42CB-4F5F-86C6-09ED37205619}" dt="2026-04-21T08:25:03.682" v="1972" actId="14100"/>
        <pc:sldMkLst>
          <pc:docMk/>
          <pc:sldMk cId="1594331871" sldId="1512"/>
        </pc:sldMkLst>
        <pc:spChg chg="mod">
          <ac:chgData name="Das, Gerarda" userId="dec061bf-56a5-47a0-b9f3-f749fe418ae6" providerId="ADAL" clId="{07ABAE78-42CB-4F5F-86C6-09ED37205619}" dt="2026-04-21T08:23:30.306" v="1965" actId="14100"/>
          <ac:spMkLst>
            <pc:docMk/>
            <pc:sldMk cId="1594331871" sldId="1512"/>
            <ac:spMk id="14" creationId="{B7594A3B-3117-84CE-C300-FB96E5ED269D}"/>
          </ac:spMkLst>
        </pc:spChg>
        <pc:spChg chg="mod">
          <ac:chgData name="Das, Gerarda" userId="dec061bf-56a5-47a0-b9f3-f749fe418ae6" providerId="ADAL" clId="{07ABAE78-42CB-4F5F-86C6-09ED37205619}" dt="2026-04-21T08:23:16.869" v="1963" actId="948"/>
          <ac:spMkLst>
            <pc:docMk/>
            <pc:sldMk cId="1594331871" sldId="1512"/>
            <ac:spMk id="15" creationId="{6EA1F8B7-D4BC-D8B0-E6FD-F33ECB45A1DD}"/>
          </ac:spMkLst>
        </pc:spChg>
        <pc:picChg chg="mod">
          <ac:chgData name="Das, Gerarda" userId="dec061bf-56a5-47a0-b9f3-f749fe418ae6" providerId="ADAL" clId="{07ABAE78-42CB-4F5F-86C6-09ED37205619}" dt="2026-04-21T08:23:34.574" v="1967" actId="1076"/>
          <ac:picMkLst>
            <pc:docMk/>
            <pc:sldMk cId="1594331871" sldId="1512"/>
            <ac:picMk id="21" creationId="{3CB7E2DE-C3A3-3A85-0DBD-5B13DF05C3DA}"/>
          </ac:picMkLst>
        </pc:picChg>
        <pc:picChg chg="add mod">
          <ac:chgData name="Das, Gerarda" userId="dec061bf-56a5-47a0-b9f3-f749fe418ae6" providerId="ADAL" clId="{07ABAE78-42CB-4F5F-86C6-09ED37205619}" dt="2026-04-21T08:25:03.682" v="1972" actId="14100"/>
          <ac:picMkLst>
            <pc:docMk/>
            <pc:sldMk cId="1594331871" sldId="1512"/>
            <ac:picMk id="22" creationId="{3119FF15-1F2D-E3E2-C5EA-AD62F5312C07}"/>
          </ac:picMkLst>
        </pc:picChg>
        <pc:picChg chg="del">
          <ac:chgData name="Das, Gerarda" userId="dec061bf-56a5-47a0-b9f3-f749fe418ae6" providerId="ADAL" clId="{07ABAE78-42CB-4F5F-86C6-09ED37205619}" dt="2026-04-21T08:23:24.060" v="1964" actId="478"/>
          <ac:picMkLst>
            <pc:docMk/>
            <pc:sldMk cId="1594331871" sldId="1512"/>
            <ac:picMk id="23" creationId="{B5E8F3EF-5840-BC96-6978-92E616ED8C5E}"/>
          </ac:picMkLst>
        </pc:picChg>
        <pc:picChg chg="mod">
          <ac:chgData name="Das, Gerarda" userId="dec061bf-56a5-47a0-b9f3-f749fe418ae6" providerId="ADAL" clId="{07ABAE78-42CB-4F5F-86C6-09ED37205619}" dt="2026-04-21T08:23:32.041" v="1966" actId="1076"/>
          <ac:picMkLst>
            <pc:docMk/>
            <pc:sldMk cId="1594331871" sldId="1512"/>
            <ac:picMk id="25" creationId="{3375790B-3BB0-6988-8E50-161E32F764F4}"/>
          </ac:picMkLst>
        </pc:picChg>
      </pc:sldChg>
      <pc:sldChg chg="addSp delSp modSp mod ord">
        <pc:chgData name="Das, Gerarda" userId="dec061bf-56a5-47a0-b9f3-f749fe418ae6" providerId="ADAL" clId="{07ABAE78-42CB-4F5F-86C6-09ED37205619}" dt="2026-04-21T08:31:10.790" v="2087"/>
        <pc:sldMkLst>
          <pc:docMk/>
          <pc:sldMk cId="3112181829" sldId="1515"/>
        </pc:sldMkLst>
        <pc:spChg chg="del mod">
          <ac:chgData name="Das, Gerarda" userId="dec061bf-56a5-47a0-b9f3-f749fe418ae6" providerId="ADAL" clId="{07ABAE78-42CB-4F5F-86C6-09ED37205619}" dt="2026-04-21T08:31:00.675" v="2085" actId="478"/>
          <ac:spMkLst>
            <pc:docMk/>
            <pc:sldMk cId="3112181829" sldId="1515"/>
            <ac:spMk id="4" creationId="{D36CDCC8-D80A-3CA3-9903-EC310613197D}"/>
          </ac:spMkLst>
        </pc:spChg>
        <pc:spChg chg="mod">
          <ac:chgData name="Das, Gerarda" userId="dec061bf-56a5-47a0-b9f3-f749fe418ae6" providerId="ADAL" clId="{07ABAE78-42CB-4F5F-86C6-09ED37205619}" dt="2026-04-21T08:26:28.361" v="1996" actId="1036"/>
          <ac:spMkLst>
            <pc:docMk/>
            <pc:sldMk cId="3112181829" sldId="1515"/>
            <ac:spMk id="12" creationId="{E2476A93-B8D4-4E44-87FD-AFF601B2337C}"/>
          </ac:spMkLst>
        </pc:spChg>
        <pc:spChg chg="mod">
          <ac:chgData name="Das, Gerarda" userId="dec061bf-56a5-47a0-b9f3-f749fe418ae6" providerId="ADAL" clId="{07ABAE78-42CB-4F5F-86C6-09ED37205619}" dt="2026-04-21T08:26:59.010" v="2007" actId="1035"/>
          <ac:spMkLst>
            <pc:docMk/>
            <pc:sldMk cId="3112181829" sldId="1515"/>
            <ac:spMk id="13" creationId="{4985FF45-EE56-11C3-E0CC-6BBB359031C0}"/>
          </ac:spMkLst>
        </pc:spChg>
        <pc:spChg chg="mod">
          <ac:chgData name="Das, Gerarda" userId="dec061bf-56a5-47a0-b9f3-f749fe418ae6" providerId="ADAL" clId="{07ABAE78-42CB-4F5F-86C6-09ED37205619}" dt="2026-04-21T08:27:27.615" v="2020" actId="14100"/>
          <ac:spMkLst>
            <pc:docMk/>
            <pc:sldMk cId="3112181829" sldId="1515"/>
            <ac:spMk id="14" creationId="{B7594A3B-3117-84CE-C300-FB96E5ED269D}"/>
          </ac:spMkLst>
        </pc:spChg>
        <pc:spChg chg="mod">
          <ac:chgData name="Das, Gerarda" userId="dec061bf-56a5-47a0-b9f3-f749fe418ae6" providerId="ADAL" clId="{07ABAE78-42CB-4F5F-86C6-09ED37205619}" dt="2026-04-21T08:27:31.553" v="2021" actId="1076"/>
          <ac:spMkLst>
            <pc:docMk/>
            <pc:sldMk cId="3112181829" sldId="1515"/>
            <ac:spMk id="15" creationId="{6EA1F8B7-D4BC-D8B0-E6FD-F33ECB45A1DD}"/>
          </ac:spMkLst>
        </pc:spChg>
        <pc:spChg chg="mod">
          <ac:chgData name="Das, Gerarda" userId="dec061bf-56a5-47a0-b9f3-f749fe418ae6" providerId="ADAL" clId="{07ABAE78-42CB-4F5F-86C6-09ED37205619}" dt="2026-04-21T08:27:58.257" v="2028" actId="1076"/>
          <ac:spMkLst>
            <pc:docMk/>
            <pc:sldMk cId="3112181829" sldId="1515"/>
            <ac:spMk id="16" creationId="{F53F294D-65CC-23A5-E4A1-B2132FCF814C}"/>
          </ac:spMkLst>
        </pc:spChg>
        <pc:spChg chg="mod">
          <ac:chgData name="Das, Gerarda" userId="dec061bf-56a5-47a0-b9f3-f749fe418ae6" providerId="ADAL" clId="{07ABAE78-42CB-4F5F-86C6-09ED37205619}" dt="2026-04-21T08:27:58.257" v="2028" actId="1076"/>
          <ac:spMkLst>
            <pc:docMk/>
            <pc:sldMk cId="3112181829" sldId="1515"/>
            <ac:spMk id="17" creationId="{AB86235B-CBC0-F9DB-29F4-F23367831B1B}"/>
          </ac:spMkLst>
        </pc:spChg>
        <pc:spChg chg="mod">
          <ac:chgData name="Das, Gerarda" userId="dec061bf-56a5-47a0-b9f3-f749fe418ae6" providerId="ADAL" clId="{07ABAE78-42CB-4F5F-86C6-09ED37205619}" dt="2026-04-21T08:26:59.010" v="2007" actId="1035"/>
          <ac:spMkLst>
            <pc:docMk/>
            <pc:sldMk cId="3112181829" sldId="1515"/>
            <ac:spMk id="18" creationId="{85D7DD60-F4AA-AD34-A265-146B167D02FE}"/>
          </ac:spMkLst>
        </pc:spChg>
        <pc:spChg chg="mod">
          <ac:chgData name="Das, Gerarda" userId="dec061bf-56a5-47a0-b9f3-f749fe418ae6" providerId="ADAL" clId="{07ABAE78-42CB-4F5F-86C6-09ED37205619}" dt="2026-04-21T08:26:28.361" v="1996" actId="1036"/>
          <ac:spMkLst>
            <pc:docMk/>
            <pc:sldMk cId="3112181829" sldId="1515"/>
            <ac:spMk id="19" creationId="{40542B69-6D97-5F24-63E3-ABE36EA69A27}"/>
          </ac:spMkLst>
        </pc:spChg>
        <pc:spChg chg="add mod">
          <ac:chgData name="Das, Gerarda" userId="dec061bf-56a5-47a0-b9f3-f749fe418ae6" providerId="ADAL" clId="{07ABAE78-42CB-4F5F-86C6-09ED37205619}" dt="2026-04-21T08:30:58.770" v="2084" actId="1076"/>
          <ac:spMkLst>
            <pc:docMk/>
            <pc:sldMk cId="3112181829" sldId="1515"/>
            <ac:spMk id="32" creationId="{57D98998-3811-7385-AD1D-3B7F0478EE50}"/>
          </ac:spMkLst>
        </pc:spChg>
        <pc:spChg chg="add mod">
          <ac:chgData name="Das, Gerarda" userId="dec061bf-56a5-47a0-b9f3-f749fe418ae6" providerId="ADAL" clId="{07ABAE78-42CB-4F5F-86C6-09ED37205619}" dt="2026-04-21T08:30:58.770" v="2084" actId="1076"/>
          <ac:spMkLst>
            <pc:docMk/>
            <pc:sldMk cId="3112181829" sldId="1515"/>
            <ac:spMk id="33" creationId="{00D13D14-7E8B-6004-9E2D-6242EE6FDAA9}"/>
          </ac:spMkLst>
        </pc:spChg>
        <pc:picChg chg="mod">
          <ac:chgData name="Das, Gerarda" userId="dec061bf-56a5-47a0-b9f3-f749fe418ae6" providerId="ADAL" clId="{07ABAE78-42CB-4F5F-86C6-09ED37205619}" dt="2026-04-21T08:27:52.001" v="2027" actId="1076"/>
          <ac:picMkLst>
            <pc:docMk/>
            <pc:sldMk cId="3112181829" sldId="1515"/>
            <ac:picMk id="9" creationId="{585662D7-D6FE-774E-8A0C-6F9DEA0D03DA}"/>
          </ac:picMkLst>
        </pc:picChg>
        <pc:picChg chg="add mod modCrop">
          <ac:chgData name="Das, Gerarda" userId="dec061bf-56a5-47a0-b9f3-f749fe418ae6" providerId="ADAL" clId="{07ABAE78-42CB-4F5F-86C6-09ED37205619}" dt="2026-04-21T08:26:17.450" v="1984" actId="1076"/>
          <ac:picMkLst>
            <pc:docMk/>
            <pc:sldMk cId="3112181829" sldId="1515"/>
            <ac:picMk id="10" creationId="{E77BBA26-CC85-D063-D73F-67BFA88E6D0C}"/>
          </ac:picMkLst>
        </pc:picChg>
        <pc:picChg chg="add mod modCrop">
          <ac:chgData name="Das, Gerarda" userId="dec061bf-56a5-47a0-b9f3-f749fe418ae6" providerId="ADAL" clId="{07ABAE78-42CB-4F5F-86C6-09ED37205619}" dt="2026-04-21T08:26:28.361" v="1996" actId="1036"/>
          <ac:picMkLst>
            <pc:docMk/>
            <pc:sldMk cId="3112181829" sldId="1515"/>
            <ac:picMk id="11" creationId="{0B06F5CD-30AC-054D-3691-251FBE8448DD}"/>
          </ac:picMkLst>
        </pc:picChg>
        <pc:picChg chg="add del mod">
          <ac:chgData name="Das, Gerarda" userId="dec061bf-56a5-47a0-b9f3-f749fe418ae6" providerId="ADAL" clId="{07ABAE78-42CB-4F5F-86C6-09ED37205619}" dt="2026-04-21T08:28:11.634" v="2031" actId="478"/>
          <ac:picMkLst>
            <pc:docMk/>
            <pc:sldMk cId="3112181829" sldId="1515"/>
            <ac:picMk id="28" creationId="{D32A7DAD-789F-E30A-6D56-4A8A4AFFB42F}"/>
          </ac:picMkLst>
        </pc:picChg>
        <pc:picChg chg="add mod modCrop">
          <ac:chgData name="Das, Gerarda" userId="dec061bf-56a5-47a0-b9f3-f749fe418ae6" providerId="ADAL" clId="{07ABAE78-42CB-4F5F-86C6-09ED37205619}" dt="2026-04-21T08:30:32.043" v="2063" actId="1076"/>
          <ac:picMkLst>
            <pc:docMk/>
            <pc:sldMk cId="3112181829" sldId="1515"/>
            <ac:picMk id="30" creationId="{7C017D20-0BC0-6525-5D97-2C7C7FC14469}"/>
          </ac:picMkLst>
        </pc:picChg>
        <pc:cxnChg chg="mod">
          <ac:chgData name="Das, Gerarda" userId="dec061bf-56a5-47a0-b9f3-f749fe418ae6" providerId="ADAL" clId="{07ABAE78-42CB-4F5F-86C6-09ED37205619}" dt="2026-04-21T08:27:47.184" v="2025" actId="14100"/>
          <ac:cxnSpMkLst>
            <pc:docMk/>
            <pc:sldMk cId="3112181829" sldId="1515"/>
            <ac:cxnSpMk id="22" creationId="{91DFD20E-A562-DE85-17F1-8C5D45CF6B9C}"/>
          </ac:cxnSpMkLst>
        </pc:cxnChg>
        <pc:cxnChg chg="mod">
          <ac:chgData name="Das, Gerarda" userId="dec061bf-56a5-47a0-b9f3-f749fe418ae6" providerId="ADAL" clId="{07ABAE78-42CB-4F5F-86C6-09ED37205619}" dt="2026-04-21T08:27:37.028" v="2022" actId="1076"/>
          <ac:cxnSpMkLst>
            <pc:docMk/>
            <pc:sldMk cId="3112181829" sldId="1515"/>
            <ac:cxnSpMk id="23" creationId="{450FAC25-93FA-21DB-FB43-C33AEEC4D823}"/>
          </ac:cxnSpMkLst>
        </pc:cxnChg>
        <pc:cxnChg chg="mod">
          <ac:chgData name="Das, Gerarda" userId="dec061bf-56a5-47a0-b9f3-f749fe418ae6" providerId="ADAL" clId="{07ABAE78-42CB-4F5F-86C6-09ED37205619}" dt="2026-04-21T08:27:09.132" v="2009" actId="14100"/>
          <ac:cxnSpMkLst>
            <pc:docMk/>
            <pc:sldMk cId="3112181829" sldId="1515"/>
            <ac:cxnSpMk id="27" creationId="{EC90AE0F-5DD8-2D25-C999-5E0CC65E11C5}"/>
          </ac:cxnSpMkLst>
        </pc:cxnChg>
        <pc:cxnChg chg="mod">
          <ac:chgData name="Das, Gerarda" userId="dec061bf-56a5-47a0-b9f3-f749fe418ae6" providerId="ADAL" clId="{07ABAE78-42CB-4F5F-86C6-09ED37205619}" dt="2026-04-21T08:27:43.515" v="2024" actId="14100"/>
          <ac:cxnSpMkLst>
            <pc:docMk/>
            <pc:sldMk cId="3112181829" sldId="1515"/>
            <ac:cxnSpMk id="31" creationId="{42EA45F8-30F7-A026-CB94-761B35BAF874}"/>
          </ac:cxnSpMkLst>
        </pc:cxnChg>
      </pc:sldChg>
      <pc:sldChg chg="del">
        <pc:chgData name="Das, Gerarda" userId="dec061bf-56a5-47a0-b9f3-f749fe418ae6" providerId="ADAL" clId="{07ABAE78-42CB-4F5F-86C6-09ED37205619}" dt="2026-04-21T08:33:15.524" v="2167" actId="47"/>
        <pc:sldMkLst>
          <pc:docMk/>
          <pc:sldMk cId="2946319108" sldId="1516"/>
        </pc:sldMkLst>
      </pc:sldChg>
      <pc:sldChg chg="del">
        <pc:chgData name="Das, Gerarda" userId="dec061bf-56a5-47a0-b9f3-f749fe418ae6" providerId="ADAL" clId="{07ABAE78-42CB-4F5F-86C6-09ED37205619}" dt="2026-04-21T08:33:12.037" v="2163" actId="47"/>
        <pc:sldMkLst>
          <pc:docMk/>
          <pc:sldMk cId="1628480429" sldId="1517"/>
        </pc:sldMkLst>
      </pc:sldChg>
      <pc:sldChg chg="del">
        <pc:chgData name="Das, Gerarda" userId="dec061bf-56a5-47a0-b9f3-f749fe418ae6" providerId="ADAL" clId="{07ABAE78-42CB-4F5F-86C6-09ED37205619}" dt="2026-04-21T08:33:12.941" v="2164" actId="47"/>
        <pc:sldMkLst>
          <pc:docMk/>
          <pc:sldMk cId="933367485" sldId="1518"/>
        </pc:sldMkLst>
      </pc:sldChg>
      <pc:sldChg chg="del">
        <pc:chgData name="Das, Gerarda" userId="dec061bf-56a5-47a0-b9f3-f749fe418ae6" providerId="ADAL" clId="{07ABAE78-42CB-4F5F-86C6-09ED37205619}" dt="2026-04-21T08:31:14.395" v="2088" actId="47"/>
        <pc:sldMkLst>
          <pc:docMk/>
          <pc:sldMk cId="1530054038" sldId="1519"/>
        </pc:sldMkLst>
      </pc:sldChg>
      <pc:sldChg chg="del">
        <pc:chgData name="Das, Gerarda" userId="dec061bf-56a5-47a0-b9f3-f749fe418ae6" providerId="ADAL" clId="{07ABAE78-42CB-4F5F-86C6-09ED37205619}" dt="2026-04-21T08:31:16.090" v="2089" actId="47"/>
        <pc:sldMkLst>
          <pc:docMk/>
          <pc:sldMk cId="3006462251" sldId="1520"/>
        </pc:sldMkLst>
      </pc:sldChg>
      <pc:sldChg chg="del">
        <pc:chgData name="Das, Gerarda" userId="dec061bf-56a5-47a0-b9f3-f749fe418ae6" providerId="ADAL" clId="{07ABAE78-42CB-4F5F-86C6-09ED37205619}" dt="2026-04-21T08:33:13.821" v="2165" actId="47"/>
        <pc:sldMkLst>
          <pc:docMk/>
          <pc:sldMk cId="1059877010" sldId="1521"/>
        </pc:sldMkLst>
      </pc:sldChg>
      <pc:sldChg chg="del">
        <pc:chgData name="Das, Gerarda" userId="dec061bf-56a5-47a0-b9f3-f749fe418ae6" providerId="ADAL" clId="{07ABAE78-42CB-4F5F-86C6-09ED37205619}" dt="2026-04-21T08:33:14.760" v="2166" actId="47"/>
        <pc:sldMkLst>
          <pc:docMk/>
          <pc:sldMk cId="2371299458" sldId="1529"/>
        </pc:sldMkLst>
      </pc:sldChg>
      <pc:sldChg chg="addSp delSp modSp mod">
        <pc:chgData name="Das, Gerarda" userId="dec061bf-56a5-47a0-b9f3-f749fe418ae6" providerId="ADAL" clId="{07ABAE78-42CB-4F5F-86C6-09ED37205619}" dt="2026-04-21T08:20:03.531" v="1941" actId="1076"/>
        <pc:sldMkLst>
          <pc:docMk/>
          <pc:sldMk cId="667921505" sldId="1530"/>
        </pc:sldMkLst>
        <pc:spChg chg="mod">
          <ac:chgData name="Das, Gerarda" userId="dec061bf-56a5-47a0-b9f3-f749fe418ae6" providerId="ADAL" clId="{07ABAE78-42CB-4F5F-86C6-09ED37205619}" dt="2026-04-21T08:19:53.884" v="1940" actId="1076"/>
          <ac:spMkLst>
            <pc:docMk/>
            <pc:sldMk cId="667921505" sldId="1530"/>
            <ac:spMk id="33" creationId="{AC757F5E-B016-F947-4518-7C6B9CC7EE04}"/>
          </ac:spMkLst>
        </pc:spChg>
        <pc:spChg chg="mod">
          <ac:chgData name="Das, Gerarda" userId="dec061bf-56a5-47a0-b9f3-f749fe418ae6" providerId="ADAL" clId="{07ABAE78-42CB-4F5F-86C6-09ED37205619}" dt="2026-04-21T08:20:03.531" v="1941" actId="1076"/>
          <ac:spMkLst>
            <pc:docMk/>
            <pc:sldMk cId="667921505" sldId="1530"/>
            <ac:spMk id="34" creationId="{152372B3-00F5-781C-183E-6F2DDF35091D}"/>
          </ac:spMkLst>
        </pc:spChg>
        <pc:spChg chg="mod">
          <ac:chgData name="Das, Gerarda" userId="dec061bf-56a5-47a0-b9f3-f749fe418ae6" providerId="ADAL" clId="{07ABAE78-42CB-4F5F-86C6-09ED37205619}" dt="2026-04-21T08:19:53.884" v="1940" actId="1076"/>
          <ac:spMkLst>
            <pc:docMk/>
            <pc:sldMk cId="667921505" sldId="1530"/>
            <ac:spMk id="35" creationId="{37104C51-0232-62ED-4C6F-1447D06633EE}"/>
          </ac:spMkLst>
        </pc:spChg>
        <pc:spChg chg="mod">
          <ac:chgData name="Das, Gerarda" userId="dec061bf-56a5-47a0-b9f3-f749fe418ae6" providerId="ADAL" clId="{07ABAE78-42CB-4F5F-86C6-09ED37205619}" dt="2026-04-21T08:20:03.531" v="1941" actId="1076"/>
          <ac:spMkLst>
            <pc:docMk/>
            <pc:sldMk cId="667921505" sldId="1530"/>
            <ac:spMk id="36" creationId="{D8EF981A-9BA7-0EB1-9B70-F7FBF2F7DF1C}"/>
          </ac:spMkLst>
        </pc:spChg>
        <pc:picChg chg="del mod">
          <ac:chgData name="Das, Gerarda" userId="dec061bf-56a5-47a0-b9f3-f749fe418ae6" providerId="ADAL" clId="{07ABAE78-42CB-4F5F-86C6-09ED37205619}" dt="2026-04-21T08:19:04.860" v="1928" actId="478"/>
          <ac:picMkLst>
            <pc:docMk/>
            <pc:sldMk cId="667921505" sldId="1530"/>
            <ac:picMk id="2" creationId="{923DAF03-26D7-BED1-1113-A1F995CBA20E}"/>
          </ac:picMkLst>
        </pc:picChg>
        <pc:picChg chg="add mod">
          <ac:chgData name="Das, Gerarda" userId="dec061bf-56a5-47a0-b9f3-f749fe418ae6" providerId="ADAL" clId="{07ABAE78-42CB-4F5F-86C6-09ED37205619}" dt="2026-04-21T08:19:53.884" v="1940" actId="1076"/>
          <ac:picMkLst>
            <pc:docMk/>
            <pc:sldMk cId="667921505" sldId="1530"/>
            <ac:picMk id="8" creationId="{CD53A8E2-0FFE-F3C0-80E7-57F4911EEBB8}"/>
          </ac:picMkLst>
        </pc:picChg>
        <pc:picChg chg="add mod">
          <ac:chgData name="Das, Gerarda" userId="dec061bf-56a5-47a0-b9f3-f749fe418ae6" providerId="ADAL" clId="{07ABAE78-42CB-4F5F-86C6-09ED37205619}" dt="2026-04-21T08:20:03.531" v="1941" actId="1076"/>
          <ac:picMkLst>
            <pc:docMk/>
            <pc:sldMk cId="667921505" sldId="1530"/>
            <ac:picMk id="9" creationId="{42425E71-4B40-0DEF-B5C7-AE9E3C52EB8E}"/>
          </ac:picMkLst>
        </pc:picChg>
      </pc:sldChg>
      <pc:sldChg chg="addSp delSp modSp mod">
        <pc:chgData name="Das, Gerarda" userId="dec061bf-56a5-47a0-b9f3-f749fe418ae6" providerId="ADAL" clId="{07ABAE78-42CB-4F5F-86C6-09ED37205619}" dt="2026-04-21T08:02:57.971" v="1738" actId="478"/>
        <pc:sldMkLst>
          <pc:docMk/>
          <pc:sldMk cId="493331539" sldId="1531"/>
        </pc:sldMkLst>
        <pc:spChg chg="add del mod">
          <ac:chgData name="Das, Gerarda" userId="dec061bf-56a5-47a0-b9f3-f749fe418ae6" providerId="ADAL" clId="{07ABAE78-42CB-4F5F-86C6-09ED37205619}" dt="2026-04-21T08:02:57.971" v="1738" actId="478"/>
          <ac:spMkLst>
            <pc:docMk/>
            <pc:sldMk cId="493331539" sldId="1531"/>
            <ac:spMk id="18" creationId="{D783ED67-F5C1-F26B-D55E-3F177C8B409C}"/>
          </ac:spMkLst>
        </pc:spChg>
        <pc:spChg chg="mod">
          <ac:chgData name="Das, Gerarda" userId="dec061bf-56a5-47a0-b9f3-f749fe418ae6" providerId="ADAL" clId="{07ABAE78-42CB-4F5F-86C6-09ED37205619}" dt="2026-04-21T08:02:46.854" v="1735" actId="6549"/>
          <ac:spMkLst>
            <pc:docMk/>
            <pc:sldMk cId="493331539" sldId="1531"/>
            <ac:spMk id="35" creationId="{37104C51-0232-62ED-4C6F-1447D06633EE}"/>
          </ac:spMkLst>
        </pc:spChg>
        <pc:spChg chg="mod">
          <ac:chgData name="Das, Gerarda" userId="dec061bf-56a5-47a0-b9f3-f749fe418ae6" providerId="ADAL" clId="{07ABAE78-42CB-4F5F-86C6-09ED37205619}" dt="2026-04-21T08:02:54.252" v="1737" actId="404"/>
          <ac:spMkLst>
            <pc:docMk/>
            <pc:sldMk cId="493331539" sldId="1531"/>
            <ac:spMk id="36" creationId="{D8EF981A-9BA7-0EB1-9B70-F7FBF2F7DF1C}"/>
          </ac:spMkLst>
        </pc:spChg>
        <pc:picChg chg="mod">
          <ac:chgData name="Das, Gerarda" userId="dec061bf-56a5-47a0-b9f3-f749fe418ae6" providerId="ADAL" clId="{07ABAE78-42CB-4F5F-86C6-09ED37205619}" dt="2026-04-21T08:02:45.368" v="1734" actId="1076"/>
          <ac:picMkLst>
            <pc:docMk/>
            <pc:sldMk cId="493331539" sldId="1531"/>
            <ac:picMk id="8" creationId="{4380BE78-82E6-4F2B-6507-93F94E88B72B}"/>
          </ac:picMkLst>
        </pc:picChg>
        <pc:picChg chg="mod">
          <ac:chgData name="Das, Gerarda" userId="dec061bf-56a5-47a0-b9f3-f749fe418ae6" providerId="ADAL" clId="{07ABAE78-42CB-4F5F-86C6-09ED37205619}" dt="2026-04-21T08:02:51.985" v="1736" actId="14100"/>
          <ac:picMkLst>
            <pc:docMk/>
            <pc:sldMk cId="493331539" sldId="1531"/>
            <ac:picMk id="9" creationId="{330F846B-C39E-9451-2887-415CF9233675}"/>
          </ac:picMkLst>
        </pc:picChg>
      </pc:sldChg>
      <pc:sldChg chg="addSp delSp modSp mod">
        <pc:chgData name="Das, Gerarda" userId="dec061bf-56a5-47a0-b9f3-f749fe418ae6" providerId="ADAL" clId="{07ABAE78-42CB-4F5F-86C6-09ED37205619}" dt="2026-04-21T08:08:35.249" v="1908" actId="1076"/>
        <pc:sldMkLst>
          <pc:docMk/>
          <pc:sldMk cId="2063845957" sldId="1532"/>
        </pc:sldMkLst>
        <pc:spChg chg="add mod">
          <ac:chgData name="Das, Gerarda" userId="dec061bf-56a5-47a0-b9f3-f749fe418ae6" providerId="ADAL" clId="{07ABAE78-42CB-4F5F-86C6-09ED37205619}" dt="2026-04-21T08:05:14.520" v="1810" actId="20577"/>
          <ac:spMkLst>
            <pc:docMk/>
            <pc:sldMk cId="2063845957" sldId="1532"/>
            <ac:spMk id="2" creationId="{21349AE1-7A52-2120-6094-3345040B3FF8}"/>
          </ac:spMkLst>
        </pc:spChg>
        <pc:spChg chg="del mod">
          <ac:chgData name="Das, Gerarda" userId="dec061bf-56a5-47a0-b9f3-f749fe418ae6" providerId="ADAL" clId="{07ABAE78-42CB-4F5F-86C6-09ED37205619}" dt="2026-04-21T08:05:03.124" v="1799" actId="478"/>
          <ac:spMkLst>
            <pc:docMk/>
            <pc:sldMk cId="2063845957" sldId="1532"/>
            <ac:spMk id="34" creationId="{152372B3-00F5-781C-183E-6F2DDF35091D}"/>
          </ac:spMkLst>
        </pc:spChg>
        <pc:spChg chg="mod">
          <ac:chgData name="Das, Gerarda" userId="dec061bf-56a5-47a0-b9f3-f749fe418ae6" providerId="ADAL" clId="{07ABAE78-42CB-4F5F-86C6-09ED37205619}" dt="2026-04-21T08:03:30.470" v="1783" actId="115"/>
          <ac:spMkLst>
            <pc:docMk/>
            <pc:sldMk cId="2063845957" sldId="1532"/>
            <ac:spMk id="35" creationId="{37104C51-0232-62ED-4C6F-1447D06633EE}"/>
          </ac:spMkLst>
        </pc:spChg>
        <pc:spChg chg="mod">
          <ac:chgData name="Das, Gerarda" userId="dec061bf-56a5-47a0-b9f3-f749fe418ae6" providerId="ADAL" clId="{07ABAE78-42CB-4F5F-86C6-09ED37205619}" dt="2026-04-21T08:05:41.662" v="1895" actId="115"/>
          <ac:spMkLst>
            <pc:docMk/>
            <pc:sldMk cId="2063845957" sldId="1532"/>
            <ac:spMk id="36" creationId="{D8EF981A-9BA7-0EB1-9B70-F7FBF2F7DF1C}"/>
          </ac:spMkLst>
        </pc:spChg>
        <pc:picChg chg="mod">
          <ac:chgData name="Das, Gerarda" userId="dec061bf-56a5-47a0-b9f3-f749fe418ae6" providerId="ADAL" clId="{07ABAE78-42CB-4F5F-86C6-09ED37205619}" dt="2026-04-21T08:03:42.680" v="1788" actId="1038"/>
          <ac:picMkLst>
            <pc:docMk/>
            <pc:sldMk cId="2063845957" sldId="1532"/>
            <ac:picMk id="8" creationId="{D4A696E9-429B-DD65-7003-3C50DF78FC83}"/>
          </ac:picMkLst>
        </pc:picChg>
        <pc:picChg chg="add mod">
          <ac:chgData name="Das, Gerarda" userId="dec061bf-56a5-47a0-b9f3-f749fe418ae6" providerId="ADAL" clId="{07ABAE78-42CB-4F5F-86C6-09ED37205619}" dt="2026-04-21T08:06:41.378" v="1899" actId="1076"/>
          <ac:picMkLst>
            <pc:docMk/>
            <pc:sldMk cId="2063845957" sldId="1532"/>
            <ac:picMk id="18" creationId="{202AC6BD-BFE9-1012-D4EF-CDE9BA218CE4}"/>
          </ac:picMkLst>
        </pc:picChg>
        <pc:picChg chg="add mod">
          <ac:chgData name="Das, Gerarda" userId="dec061bf-56a5-47a0-b9f3-f749fe418ae6" providerId="ADAL" clId="{07ABAE78-42CB-4F5F-86C6-09ED37205619}" dt="2026-04-21T08:07:46.703" v="1904" actId="14100"/>
          <ac:picMkLst>
            <pc:docMk/>
            <pc:sldMk cId="2063845957" sldId="1532"/>
            <ac:picMk id="20" creationId="{9A4B8298-418C-AD74-2C92-E9BF829B0CCE}"/>
          </ac:picMkLst>
        </pc:picChg>
        <pc:picChg chg="add mod">
          <ac:chgData name="Das, Gerarda" userId="dec061bf-56a5-47a0-b9f3-f749fe418ae6" providerId="ADAL" clId="{07ABAE78-42CB-4F5F-86C6-09ED37205619}" dt="2026-04-21T08:08:35.249" v="1908" actId="1076"/>
          <ac:picMkLst>
            <pc:docMk/>
            <pc:sldMk cId="2063845957" sldId="1532"/>
            <ac:picMk id="23" creationId="{F2BA3B23-EDE1-51C2-CF73-5155ECB603C1}"/>
          </ac:picMkLst>
        </pc:picChg>
      </pc:sldChg>
      <pc:sldChg chg="addSp modSp mod">
        <pc:chgData name="Das, Gerarda" userId="dec061bf-56a5-47a0-b9f3-f749fe418ae6" providerId="ADAL" clId="{07ABAE78-42CB-4F5F-86C6-09ED37205619}" dt="2026-04-21T07:39:38.554" v="1127" actId="1076"/>
        <pc:sldMkLst>
          <pc:docMk/>
          <pc:sldMk cId="4183514932" sldId="1533"/>
        </pc:sldMkLst>
        <pc:spChg chg="mod">
          <ac:chgData name="Das, Gerarda" userId="dec061bf-56a5-47a0-b9f3-f749fe418ae6" providerId="ADAL" clId="{07ABAE78-42CB-4F5F-86C6-09ED37205619}" dt="2026-04-21T07:38:16.751" v="1118" actId="6549"/>
          <ac:spMkLst>
            <pc:docMk/>
            <pc:sldMk cId="4183514932" sldId="1533"/>
            <ac:spMk id="35" creationId="{37104C51-0232-62ED-4C6F-1447D06633EE}"/>
          </ac:spMkLst>
        </pc:spChg>
        <pc:spChg chg="mod">
          <ac:chgData name="Das, Gerarda" userId="dec061bf-56a5-47a0-b9f3-f749fe418ae6" providerId="ADAL" clId="{07ABAE78-42CB-4F5F-86C6-09ED37205619}" dt="2026-04-21T07:38:22.678" v="1121" actId="404"/>
          <ac:spMkLst>
            <pc:docMk/>
            <pc:sldMk cId="4183514932" sldId="1533"/>
            <ac:spMk id="36" creationId="{D8EF981A-9BA7-0EB1-9B70-F7FBF2F7DF1C}"/>
          </ac:spMkLst>
        </pc:spChg>
        <pc:picChg chg="add mod">
          <ac:chgData name="Das, Gerarda" userId="dec061bf-56a5-47a0-b9f3-f749fe418ae6" providerId="ADAL" clId="{07ABAE78-42CB-4F5F-86C6-09ED37205619}" dt="2026-04-21T07:39:38.554" v="1127" actId="1076"/>
          <ac:picMkLst>
            <pc:docMk/>
            <pc:sldMk cId="4183514932" sldId="1533"/>
            <ac:picMk id="9" creationId="{9C359B0D-DC45-6A64-8B8A-DF7B28F21B26}"/>
          </ac:picMkLst>
        </pc:picChg>
      </pc:sldChg>
      <pc:sldChg chg="addSp delSp modSp mod">
        <pc:chgData name="Das, Gerarda" userId="dec061bf-56a5-47a0-b9f3-f749fe418ae6" providerId="ADAL" clId="{07ABAE78-42CB-4F5F-86C6-09ED37205619}" dt="2026-04-21T08:32:46.523" v="2160" actId="115"/>
        <pc:sldMkLst>
          <pc:docMk/>
          <pc:sldMk cId="187862381" sldId="1534"/>
        </pc:sldMkLst>
        <pc:spChg chg="mod">
          <ac:chgData name="Das, Gerarda" userId="dec061bf-56a5-47a0-b9f3-f749fe418ae6" providerId="ADAL" clId="{07ABAE78-42CB-4F5F-86C6-09ED37205619}" dt="2026-04-21T08:32:21.352" v="2106" actId="6549"/>
          <ac:spMkLst>
            <pc:docMk/>
            <pc:sldMk cId="187862381" sldId="1534"/>
            <ac:spMk id="35" creationId="{37104C51-0232-62ED-4C6F-1447D06633EE}"/>
          </ac:spMkLst>
        </pc:spChg>
        <pc:spChg chg="mod">
          <ac:chgData name="Das, Gerarda" userId="dec061bf-56a5-47a0-b9f3-f749fe418ae6" providerId="ADAL" clId="{07ABAE78-42CB-4F5F-86C6-09ED37205619}" dt="2026-04-21T08:32:46.523" v="2160" actId="115"/>
          <ac:spMkLst>
            <pc:docMk/>
            <pc:sldMk cId="187862381" sldId="1534"/>
            <ac:spMk id="36" creationId="{D8EF981A-9BA7-0EB1-9B70-F7FBF2F7DF1C}"/>
          </ac:spMkLst>
        </pc:spChg>
        <pc:picChg chg="del mod">
          <ac:chgData name="Das, Gerarda" userId="dec061bf-56a5-47a0-b9f3-f749fe418ae6" providerId="ADAL" clId="{07ABAE78-42CB-4F5F-86C6-09ED37205619}" dt="2026-04-21T08:32:00.054" v="2100" actId="478"/>
          <ac:picMkLst>
            <pc:docMk/>
            <pc:sldMk cId="187862381" sldId="1534"/>
            <ac:picMk id="2" creationId="{F5A2B170-7EA5-F584-A2A3-1EBAB1381767}"/>
          </ac:picMkLst>
        </pc:picChg>
        <pc:picChg chg="del">
          <ac:chgData name="Das, Gerarda" userId="dec061bf-56a5-47a0-b9f3-f749fe418ae6" providerId="ADAL" clId="{07ABAE78-42CB-4F5F-86C6-09ED37205619}" dt="2026-04-21T08:31:45.149" v="2090" actId="478"/>
          <ac:picMkLst>
            <pc:docMk/>
            <pc:sldMk cId="187862381" sldId="1534"/>
            <ac:picMk id="9" creationId="{391E5F6F-7466-8246-0C92-1AF2D2FAFEDC}"/>
          </ac:picMkLst>
        </pc:picChg>
        <pc:picChg chg="add mod">
          <ac:chgData name="Das, Gerarda" userId="dec061bf-56a5-47a0-b9f3-f749fe418ae6" providerId="ADAL" clId="{07ABAE78-42CB-4F5F-86C6-09ED37205619}" dt="2026-04-21T08:31:59.011" v="2099" actId="1076"/>
          <ac:picMkLst>
            <pc:docMk/>
            <pc:sldMk cId="187862381" sldId="1534"/>
            <ac:picMk id="18" creationId="{B5735727-1510-765A-7568-E11D63D8948E}"/>
          </ac:picMkLst>
        </pc:picChg>
        <pc:picChg chg="add mod">
          <ac:chgData name="Das, Gerarda" userId="dec061bf-56a5-47a0-b9f3-f749fe418ae6" providerId="ADAL" clId="{07ABAE78-42CB-4F5F-86C6-09ED37205619}" dt="2026-04-21T08:32:17.266" v="2105" actId="14100"/>
          <ac:picMkLst>
            <pc:docMk/>
            <pc:sldMk cId="187862381" sldId="1534"/>
            <ac:picMk id="19" creationId="{7CC53DA9-E46F-F84E-489F-98B01348AAC3}"/>
          </ac:picMkLst>
        </pc:picChg>
      </pc:sldChg>
    </pc:docChg>
  </pc:docChgLst>
  <pc:docChgLst>
    <pc:chgData name="Vrielink, Francis" userId="3d258d00-cfd8-41c5-9f04-1a5a39faef2f" providerId="ADAL" clId="{0F11EC1E-15DF-4921-A154-02DF84420FD3}"/>
    <pc:docChg chg="undo custSel addSld modSld sldOrd modSection">
      <pc:chgData name="Vrielink, Francis" userId="3d258d00-cfd8-41c5-9f04-1a5a39faef2f" providerId="ADAL" clId="{0F11EC1E-15DF-4921-A154-02DF84420FD3}" dt="2026-04-21T06:57:43.500" v="1984" actId="20577"/>
      <pc:docMkLst>
        <pc:docMk/>
      </pc:docMkLst>
      <pc:sldChg chg="addSp modSp mod">
        <pc:chgData name="Vrielink, Francis" userId="3d258d00-cfd8-41c5-9f04-1a5a39faef2f" providerId="ADAL" clId="{0F11EC1E-15DF-4921-A154-02DF84420FD3}" dt="2026-04-18T06:13:59.338" v="1515" actId="20577"/>
        <pc:sldMkLst>
          <pc:docMk/>
          <pc:sldMk cId="1671649065" sldId="934"/>
        </pc:sldMkLst>
      </pc:sldChg>
      <pc:sldChg chg="addSp modSp mod modNotesTx">
        <pc:chgData name="Vrielink, Francis" userId="3d258d00-cfd8-41c5-9f04-1a5a39faef2f" providerId="ADAL" clId="{0F11EC1E-15DF-4921-A154-02DF84420FD3}" dt="2026-04-21T06:57:43.500" v="1984" actId="20577"/>
        <pc:sldMkLst>
          <pc:docMk/>
          <pc:sldMk cId="2189114603" sldId="1437"/>
        </pc:sldMkLst>
        <pc:spChg chg="add mod">
          <ac:chgData name="Vrielink, Francis" userId="3d258d00-cfd8-41c5-9f04-1a5a39faef2f" providerId="ADAL" clId="{0F11EC1E-15DF-4921-A154-02DF84420FD3}" dt="2026-04-21T06:57:43.500" v="1984" actId="20577"/>
          <ac:spMkLst>
            <pc:docMk/>
            <pc:sldMk cId="2189114603" sldId="1437"/>
            <ac:spMk id="2" creationId="{F46A4B2E-F3E4-9FCC-ED8E-FCE8A605719D}"/>
          </ac:spMkLst>
        </pc:spChg>
        <pc:spChg chg="mod">
          <ac:chgData name="Vrielink, Francis" userId="3d258d00-cfd8-41c5-9f04-1a5a39faef2f" providerId="ADAL" clId="{0F11EC1E-15DF-4921-A154-02DF84420FD3}" dt="2026-04-21T06:55:02.208" v="1678" actId="20577"/>
          <ac:spMkLst>
            <pc:docMk/>
            <pc:sldMk cId="2189114603" sldId="1437"/>
            <ac:spMk id="3" creationId="{00000000-0000-0000-0000-000000000000}"/>
          </ac:spMkLst>
        </pc:spChg>
      </pc:sldChg>
      <pc:sldChg chg="modSp mod">
        <pc:chgData name="Vrielink, Francis" userId="3d258d00-cfd8-41c5-9f04-1a5a39faef2f" providerId="ADAL" clId="{0F11EC1E-15DF-4921-A154-02DF84420FD3}" dt="2026-04-17T17:08:10.571" v="516" actId="20577"/>
        <pc:sldMkLst>
          <pc:docMk/>
          <pc:sldMk cId="3852907103" sldId="1460"/>
        </pc:sldMkLst>
        <pc:spChg chg="mod">
          <ac:chgData name="Vrielink, Francis" userId="3d258d00-cfd8-41c5-9f04-1a5a39faef2f" providerId="ADAL" clId="{0F11EC1E-15DF-4921-A154-02DF84420FD3}" dt="2026-04-17T17:08:10.571" v="516" actId="20577"/>
          <ac:spMkLst>
            <pc:docMk/>
            <pc:sldMk cId="3852907103" sldId="1460"/>
            <ac:spMk id="6" creationId="{00000000-0000-0000-0000-000000000000}"/>
          </ac:spMkLst>
        </pc:spChg>
      </pc:sldChg>
      <pc:sldChg chg="modSp mod">
        <pc:chgData name="Vrielink, Francis" userId="3d258d00-cfd8-41c5-9f04-1a5a39faef2f" providerId="ADAL" clId="{0F11EC1E-15DF-4921-A154-02DF84420FD3}" dt="2026-04-17T17:08:22.754" v="531" actId="20577"/>
        <pc:sldMkLst>
          <pc:docMk/>
          <pc:sldMk cId="4207872812" sldId="1475"/>
        </pc:sldMkLst>
        <pc:spChg chg="mod">
          <ac:chgData name="Vrielink, Francis" userId="3d258d00-cfd8-41c5-9f04-1a5a39faef2f" providerId="ADAL" clId="{0F11EC1E-15DF-4921-A154-02DF84420FD3}" dt="2026-04-17T17:08:22.754" v="531" actId="20577"/>
          <ac:spMkLst>
            <pc:docMk/>
            <pc:sldMk cId="4207872812" sldId="1475"/>
            <ac:spMk id="6" creationId="{00000000-0000-0000-0000-000000000000}"/>
          </ac:spMkLst>
        </pc:spChg>
      </pc:sldChg>
      <pc:sldChg chg="modSp mod">
        <pc:chgData name="Vrielink, Francis" userId="3d258d00-cfd8-41c5-9f04-1a5a39faef2f" providerId="ADAL" clId="{0F11EC1E-15DF-4921-A154-02DF84420FD3}" dt="2026-04-17T17:08:32.424" v="534" actId="20577"/>
        <pc:sldMkLst>
          <pc:docMk/>
          <pc:sldMk cId="2452007587" sldId="1476"/>
        </pc:sldMkLst>
        <pc:spChg chg="mod">
          <ac:chgData name="Vrielink, Francis" userId="3d258d00-cfd8-41c5-9f04-1a5a39faef2f" providerId="ADAL" clId="{0F11EC1E-15DF-4921-A154-02DF84420FD3}" dt="2026-04-17T17:08:32.424" v="534" actId="20577"/>
          <ac:spMkLst>
            <pc:docMk/>
            <pc:sldMk cId="2452007587" sldId="1476"/>
            <ac:spMk id="6" creationId="{00000000-0000-0000-0000-000000000000}"/>
          </ac:spMkLst>
        </pc:spChg>
      </pc:sldChg>
      <pc:sldChg chg="addSp modSp mod">
        <pc:chgData name="Vrielink, Francis" userId="3d258d00-cfd8-41c5-9f04-1a5a39faef2f" providerId="ADAL" clId="{0F11EC1E-15DF-4921-A154-02DF84420FD3}" dt="2026-04-20T16:55:08.085" v="1521" actId="1076"/>
        <pc:sldMkLst>
          <pc:docMk/>
          <pc:sldMk cId="2709048002" sldId="1477"/>
        </pc:sldMkLst>
        <pc:spChg chg="mod">
          <ac:chgData name="Vrielink, Francis" userId="3d258d00-cfd8-41c5-9f04-1a5a39faef2f" providerId="ADAL" clId="{0F11EC1E-15DF-4921-A154-02DF84420FD3}" dt="2026-04-17T17:08:38.668" v="543" actId="20577"/>
          <ac:spMkLst>
            <pc:docMk/>
            <pc:sldMk cId="2709048002" sldId="1477"/>
            <ac:spMk id="6" creationId="{00000000-0000-0000-0000-000000000000}"/>
          </ac:spMkLst>
        </pc:spChg>
        <pc:picChg chg="add mod">
          <ac:chgData name="Vrielink, Francis" userId="3d258d00-cfd8-41c5-9f04-1a5a39faef2f" providerId="ADAL" clId="{0F11EC1E-15DF-4921-A154-02DF84420FD3}" dt="2026-04-20T16:55:08.085" v="1521" actId="1076"/>
          <ac:picMkLst>
            <pc:docMk/>
            <pc:sldMk cId="2709048002" sldId="1477"/>
            <ac:picMk id="3" creationId="{63B059BB-4072-EA11-6A2E-4D6BCA915668}"/>
          </ac:picMkLst>
        </pc:picChg>
      </pc:sldChg>
      <pc:sldChg chg="addSp modSp mod">
        <pc:chgData name="Vrielink, Francis" userId="3d258d00-cfd8-41c5-9f04-1a5a39faef2f" providerId="ADAL" clId="{0F11EC1E-15DF-4921-A154-02DF84420FD3}" dt="2026-04-20T16:58:14.268" v="1527" actId="1076"/>
        <pc:sldMkLst>
          <pc:docMk/>
          <pc:sldMk cId="4074911733" sldId="1478"/>
        </pc:sldMkLst>
        <pc:spChg chg="mod">
          <ac:chgData name="Vrielink, Francis" userId="3d258d00-cfd8-41c5-9f04-1a5a39faef2f" providerId="ADAL" clId="{0F11EC1E-15DF-4921-A154-02DF84420FD3}" dt="2026-04-17T17:08:46.900" v="555" actId="20577"/>
          <ac:spMkLst>
            <pc:docMk/>
            <pc:sldMk cId="4074911733" sldId="1478"/>
            <ac:spMk id="6" creationId="{00000000-0000-0000-0000-000000000000}"/>
          </ac:spMkLst>
        </pc:spChg>
        <pc:picChg chg="add mod">
          <ac:chgData name="Vrielink, Francis" userId="3d258d00-cfd8-41c5-9f04-1a5a39faef2f" providerId="ADAL" clId="{0F11EC1E-15DF-4921-A154-02DF84420FD3}" dt="2026-04-20T16:58:14.268" v="1527" actId="1076"/>
          <ac:picMkLst>
            <pc:docMk/>
            <pc:sldMk cId="4074911733" sldId="1478"/>
            <ac:picMk id="3" creationId="{2078234B-191F-6B23-9B4E-813888DAAF4B}"/>
          </ac:picMkLst>
        </pc:picChg>
      </pc:sldChg>
      <pc:sldChg chg="addSp modSp mod">
        <pc:chgData name="Vrielink, Francis" userId="3d258d00-cfd8-41c5-9f04-1a5a39faef2f" providerId="ADAL" clId="{0F11EC1E-15DF-4921-A154-02DF84420FD3}" dt="2026-04-20T17:14:47.747" v="1564" actId="1076"/>
        <pc:sldMkLst>
          <pc:docMk/>
          <pc:sldMk cId="4210467006" sldId="1479"/>
        </pc:sldMkLst>
        <pc:spChg chg="mod">
          <ac:chgData name="Vrielink, Francis" userId="3d258d00-cfd8-41c5-9f04-1a5a39faef2f" providerId="ADAL" clId="{0F11EC1E-15DF-4921-A154-02DF84420FD3}" dt="2026-04-17T17:08:56.142" v="572" actId="20577"/>
          <ac:spMkLst>
            <pc:docMk/>
            <pc:sldMk cId="4210467006" sldId="1479"/>
            <ac:spMk id="6" creationId="{00000000-0000-0000-0000-000000000000}"/>
          </ac:spMkLst>
        </pc:spChg>
        <pc:picChg chg="add mod">
          <ac:chgData name="Vrielink, Francis" userId="3d258d00-cfd8-41c5-9f04-1a5a39faef2f" providerId="ADAL" clId="{0F11EC1E-15DF-4921-A154-02DF84420FD3}" dt="2026-04-20T17:14:47.747" v="1564" actId="1076"/>
          <ac:picMkLst>
            <pc:docMk/>
            <pc:sldMk cId="4210467006" sldId="1479"/>
            <ac:picMk id="3" creationId="{1468E00A-CF84-1A6B-4770-E2991B49973E}"/>
          </ac:picMkLst>
        </pc:picChg>
      </pc:sldChg>
      <pc:sldChg chg="addSp modSp mod ord">
        <pc:chgData name="Vrielink, Francis" userId="3d258d00-cfd8-41c5-9f04-1a5a39faef2f" providerId="ADAL" clId="{0F11EC1E-15DF-4921-A154-02DF84420FD3}" dt="2026-04-20T17:24:29.951" v="1625" actId="1076"/>
        <pc:sldMkLst>
          <pc:docMk/>
          <pc:sldMk cId="1487044012" sldId="1480"/>
        </pc:sldMkLst>
        <pc:spChg chg="add mod">
          <ac:chgData name="Vrielink, Francis" userId="3d258d00-cfd8-41c5-9f04-1a5a39faef2f" providerId="ADAL" clId="{0F11EC1E-15DF-4921-A154-02DF84420FD3}" dt="2026-04-20T17:24:29.951" v="1625" actId="1076"/>
          <ac:spMkLst>
            <pc:docMk/>
            <pc:sldMk cId="1487044012" sldId="1480"/>
            <ac:spMk id="4" creationId="{65175406-9C53-00DB-54E8-C34B2FD87673}"/>
          </ac:spMkLst>
        </pc:spChg>
        <pc:spChg chg="mod">
          <ac:chgData name="Vrielink, Francis" userId="3d258d00-cfd8-41c5-9f04-1a5a39faef2f" providerId="ADAL" clId="{0F11EC1E-15DF-4921-A154-02DF84420FD3}" dt="2026-04-17T17:09:02.961" v="583" actId="20577"/>
          <ac:spMkLst>
            <pc:docMk/>
            <pc:sldMk cId="1487044012" sldId="1480"/>
            <ac:spMk id="6" creationId="{00000000-0000-0000-0000-000000000000}"/>
          </ac:spMkLst>
        </pc:spChg>
        <pc:picChg chg="add mod">
          <ac:chgData name="Vrielink, Francis" userId="3d258d00-cfd8-41c5-9f04-1a5a39faef2f" providerId="ADAL" clId="{0F11EC1E-15DF-4921-A154-02DF84420FD3}" dt="2026-04-20T17:24:18.926" v="1620" actId="14100"/>
          <ac:picMkLst>
            <pc:docMk/>
            <pc:sldMk cId="1487044012" sldId="1480"/>
            <ac:picMk id="3" creationId="{CF7CAC10-3768-BB39-74D0-637B35F04385}"/>
          </ac:picMkLst>
        </pc:picChg>
        <pc:picChg chg="add mod">
          <ac:chgData name="Vrielink, Francis" userId="3d258d00-cfd8-41c5-9f04-1a5a39faef2f" providerId="ADAL" clId="{0F11EC1E-15DF-4921-A154-02DF84420FD3}" dt="2026-04-20T17:24:28.648" v="1624" actId="1076"/>
          <ac:picMkLst>
            <pc:docMk/>
            <pc:sldMk cId="1487044012" sldId="1480"/>
            <ac:picMk id="7" creationId="{9A898A15-0534-944C-8FB0-0251E80440C8}"/>
          </ac:picMkLst>
        </pc:picChg>
      </pc:sldChg>
      <pc:sldChg chg="modSp mod">
        <pc:chgData name="Vrielink, Francis" userId="3d258d00-cfd8-41c5-9f04-1a5a39faef2f" providerId="ADAL" clId="{0F11EC1E-15DF-4921-A154-02DF84420FD3}" dt="2026-04-20T17:18:27.511" v="1584" actId="1076"/>
        <pc:sldMkLst>
          <pc:docMk/>
          <pc:sldMk cId="3779434736" sldId="1481"/>
        </pc:sldMkLst>
        <pc:spChg chg="mod">
          <ac:chgData name="Vrielink, Francis" userId="3d258d00-cfd8-41c5-9f04-1a5a39faef2f" providerId="ADAL" clId="{0F11EC1E-15DF-4921-A154-02DF84420FD3}" dt="2026-04-17T17:09:16.733" v="599" actId="20577"/>
          <ac:spMkLst>
            <pc:docMk/>
            <pc:sldMk cId="3779434736" sldId="1481"/>
            <ac:spMk id="6" creationId="{00000000-0000-0000-0000-000000000000}"/>
          </ac:spMkLst>
        </pc:spChg>
        <pc:picChg chg="mod">
          <ac:chgData name="Vrielink, Francis" userId="3d258d00-cfd8-41c5-9f04-1a5a39faef2f" providerId="ADAL" clId="{0F11EC1E-15DF-4921-A154-02DF84420FD3}" dt="2026-04-20T17:18:27.511" v="1584" actId="1076"/>
          <ac:picMkLst>
            <pc:docMk/>
            <pc:sldMk cId="3779434736" sldId="1481"/>
            <ac:picMk id="3" creationId="{03E79AA0-6D34-5846-126E-FAD94EE0366F}"/>
          </ac:picMkLst>
        </pc:picChg>
      </pc:sldChg>
      <pc:sldChg chg="modSp mod">
        <pc:chgData name="Vrielink, Francis" userId="3d258d00-cfd8-41c5-9f04-1a5a39faef2f" providerId="ADAL" clId="{0F11EC1E-15DF-4921-A154-02DF84420FD3}" dt="2026-04-17T17:09:27.398" v="614" actId="20577"/>
        <pc:sldMkLst>
          <pc:docMk/>
          <pc:sldMk cId="1201727269" sldId="1482"/>
        </pc:sldMkLst>
        <pc:spChg chg="mod">
          <ac:chgData name="Vrielink, Francis" userId="3d258d00-cfd8-41c5-9f04-1a5a39faef2f" providerId="ADAL" clId="{0F11EC1E-15DF-4921-A154-02DF84420FD3}" dt="2026-04-17T17:09:27.398" v="614" actId="20577"/>
          <ac:spMkLst>
            <pc:docMk/>
            <pc:sldMk cId="1201727269" sldId="1482"/>
            <ac:spMk id="6" creationId="{00000000-0000-0000-0000-000000000000}"/>
          </ac:spMkLst>
        </pc:spChg>
      </pc:sldChg>
      <pc:sldChg chg="addSp modSp mod ord">
        <pc:chgData name="Vrielink, Francis" userId="3d258d00-cfd8-41c5-9f04-1a5a39faef2f" providerId="ADAL" clId="{0F11EC1E-15DF-4921-A154-02DF84420FD3}" dt="2026-04-20T17:03:08.065" v="1537" actId="1076"/>
        <pc:sldMkLst>
          <pc:docMk/>
          <pc:sldMk cId="2904738428" sldId="1483"/>
        </pc:sldMkLst>
        <pc:spChg chg="mod">
          <ac:chgData name="Vrielink, Francis" userId="3d258d00-cfd8-41c5-9f04-1a5a39faef2f" providerId="ADAL" clId="{0F11EC1E-15DF-4921-A154-02DF84420FD3}" dt="2026-04-17T17:09:38.343" v="628" actId="20577"/>
          <ac:spMkLst>
            <pc:docMk/>
            <pc:sldMk cId="2904738428" sldId="1483"/>
            <ac:spMk id="6" creationId="{00000000-0000-0000-0000-000000000000}"/>
          </ac:spMkLst>
        </pc:spChg>
        <pc:picChg chg="add mod">
          <ac:chgData name="Vrielink, Francis" userId="3d258d00-cfd8-41c5-9f04-1a5a39faef2f" providerId="ADAL" clId="{0F11EC1E-15DF-4921-A154-02DF84420FD3}" dt="2026-04-20T17:03:08.065" v="1537" actId="1076"/>
          <ac:picMkLst>
            <pc:docMk/>
            <pc:sldMk cId="2904738428" sldId="1483"/>
            <ac:picMk id="3" creationId="{667E2295-DBFF-70EC-98EA-51E934000E16}"/>
          </ac:picMkLst>
        </pc:picChg>
      </pc:sldChg>
      <pc:sldChg chg="addSp modSp mod">
        <pc:chgData name="Vrielink, Francis" userId="3d258d00-cfd8-41c5-9f04-1a5a39faef2f" providerId="ADAL" clId="{0F11EC1E-15DF-4921-A154-02DF84420FD3}" dt="2026-04-20T17:20:16.453" v="1612" actId="1076"/>
        <pc:sldMkLst>
          <pc:docMk/>
          <pc:sldMk cId="2967928418" sldId="1511"/>
        </pc:sldMkLst>
        <pc:spChg chg="mod">
          <ac:chgData name="Vrielink, Francis" userId="3d258d00-cfd8-41c5-9f04-1a5a39faef2f" providerId="ADAL" clId="{0F11EC1E-15DF-4921-A154-02DF84420FD3}" dt="2026-04-18T05:55:10.444" v="633" actId="20577"/>
          <ac:spMkLst>
            <pc:docMk/>
            <pc:sldMk cId="2967928418" sldId="1511"/>
            <ac:spMk id="33" creationId="{AC757F5E-B016-F947-4518-7C6B9CC7EE04}"/>
          </ac:spMkLst>
        </pc:spChg>
        <pc:spChg chg="mod">
          <ac:chgData name="Vrielink, Francis" userId="3d258d00-cfd8-41c5-9f04-1a5a39faef2f" providerId="ADAL" clId="{0F11EC1E-15DF-4921-A154-02DF84420FD3}" dt="2026-04-18T05:55:57.475" v="688" actId="20577"/>
          <ac:spMkLst>
            <pc:docMk/>
            <pc:sldMk cId="2967928418" sldId="1511"/>
            <ac:spMk id="34" creationId="{152372B3-00F5-781C-183E-6F2DDF35091D}"/>
          </ac:spMkLst>
        </pc:spChg>
        <pc:spChg chg="mod">
          <ac:chgData name="Vrielink, Francis" userId="3d258d00-cfd8-41c5-9f04-1a5a39faef2f" providerId="ADAL" clId="{0F11EC1E-15DF-4921-A154-02DF84420FD3}" dt="2026-04-18T05:55:46.228" v="682" actId="20577"/>
          <ac:spMkLst>
            <pc:docMk/>
            <pc:sldMk cId="2967928418" sldId="1511"/>
            <ac:spMk id="35" creationId="{37104C51-0232-62ED-4C6F-1447D06633EE}"/>
          </ac:spMkLst>
        </pc:spChg>
        <pc:spChg chg="mod">
          <ac:chgData name="Vrielink, Francis" userId="3d258d00-cfd8-41c5-9f04-1a5a39faef2f" providerId="ADAL" clId="{0F11EC1E-15DF-4921-A154-02DF84420FD3}" dt="2026-04-18T05:55:54.167" v="686" actId="20577"/>
          <ac:spMkLst>
            <pc:docMk/>
            <pc:sldMk cId="2967928418" sldId="1511"/>
            <ac:spMk id="36" creationId="{D8EF981A-9BA7-0EB1-9B70-F7FBF2F7DF1C}"/>
          </ac:spMkLst>
        </pc:spChg>
        <pc:picChg chg="add mod">
          <ac:chgData name="Vrielink, Francis" userId="3d258d00-cfd8-41c5-9f04-1a5a39faef2f" providerId="ADAL" clId="{0F11EC1E-15DF-4921-A154-02DF84420FD3}" dt="2026-04-20T17:16:38.741" v="1568" actId="1076"/>
          <ac:picMkLst>
            <pc:docMk/>
            <pc:sldMk cId="2967928418" sldId="1511"/>
            <ac:picMk id="2" creationId="{84650CEA-60A8-485E-7513-B4B73987CA23}"/>
          </ac:picMkLst>
        </pc:picChg>
        <pc:picChg chg="add mod">
          <ac:chgData name="Vrielink, Francis" userId="3d258d00-cfd8-41c5-9f04-1a5a39faef2f" providerId="ADAL" clId="{0F11EC1E-15DF-4921-A154-02DF84420FD3}" dt="2026-04-20T17:20:16.453" v="1612" actId="1076"/>
          <ac:picMkLst>
            <pc:docMk/>
            <pc:sldMk cId="2967928418" sldId="1511"/>
            <ac:picMk id="9" creationId="{3640AF90-4D16-2D58-C54B-3F69CC790E6E}"/>
          </ac:picMkLst>
        </pc:picChg>
      </pc:sldChg>
      <pc:sldChg chg="addSp modSp mod">
        <pc:chgData name="Vrielink, Francis" userId="3d258d00-cfd8-41c5-9f04-1a5a39faef2f" providerId="ADAL" clId="{0F11EC1E-15DF-4921-A154-02DF84420FD3}" dt="2026-04-20T17:27:34.139" v="1649" actId="1076"/>
        <pc:sldMkLst>
          <pc:docMk/>
          <pc:sldMk cId="1594331871" sldId="1512"/>
        </pc:sldMkLst>
        <pc:spChg chg="mod">
          <ac:chgData name="Vrielink, Francis" userId="3d258d00-cfd8-41c5-9f04-1a5a39faef2f" providerId="ADAL" clId="{0F11EC1E-15DF-4921-A154-02DF84420FD3}" dt="2026-04-18T06:06:26.161" v="1087" actId="14100"/>
          <ac:spMkLst>
            <pc:docMk/>
            <pc:sldMk cId="1594331871" sldId="1512"/>
            <ac:spMk id="10" creationId="{EC0CC1D0-FE60-F840-73E9-0CE7E683D1F2}"/>
          </ac:spMkLst>
        </pc:spChg>
        <pc:spChg chg="mod">
          <ac:chgData name="Vrielink, Francis" userId="3d258d00-cfd8-41c5-9f04-1a5a39faef2f" providerId="ADAL" clId="{0F11EC1E-15DF-4921-A154-02DF84420FD3}" dt="2026-04-18T06:06:29.297" v="1088" actId="14100"/>
          <ac:spMkLst>
            <pc:docMk/>
            <pc:sldMk cId="1594331871" sldId="1512"/>
            <ac:spMk id="11" creationId="{CD78B488-E032-3F3E-C334-FB96F8D71FB2}"/>
          </ac:spMkLst>
        </pc:spChg>
        <pc:spChg chg="mod">
          <ac:chgData name="Vrielink, Francis" userId="3d258d00-cfd8-41c5-9f04-1a5a39faef2f" providerId="ADAL" clId="{0F11EC1E-15DF-4921-A154-02DF84420FD3}" dt="2026-04-18T06:07:47.357" v="1120" actId="14100"/>
          <ac:spMkLst>
            <pc:docMk/>
            <pc:sldMk cId="1594331871" sldId="1512"/>
            <ac:spMk id="12" creationId="{E2476A93-B8D4-4E44-87FD-AFF601B2337C}"/>
          </ac:spMkLst>
        </pc:spChg>
        <pc:spChg chg="mod">
          <ac:chgData name="Vrielink, Francis" userId="3d258d00-cfd8-41c5-9f04-1a5a39faef2f" providerId="ADAL" clId="{0F11EC1E-15DF-4921-A154-02DF84420FD3}" dt="2026-04-20T17:24:57.570" v="1631" actId="20577"/>
          <ac:spMkLst>
            <pc:docMk/>
            <pc:sldMk cId="1594331871" sldId="1512"/>
            <ac:spMk id="13" creationId="{4985FF45-EE56-11C3-E0CC-6BBB359031C0}"/>
          </ac:spMkLst>
        </pc:spChg>
        <pc:spChg chg="mod">
          <ac:chgData name="Vrielink, Francis" userId="3d258d00-cfd8-41c5-9f04-1a5a39faef2f" providerId="ADAL" clId="{0F11EC1E-15DF-4921-A154-02DF84420FD3}" dt="2026-04-18T06:07:33.034" v="1110" actId="20577"/>
          <ac:spMkLst>
            <pc:docMk/>
            <pc:sldMk cId="1594331871" sldId="1512"/>
            <ac:spMk id="15" creationId="{6EA1F8B7-D4BC-D8B0-E6FD-F33ECB45A1DD}"/>
          </ac:spMkLst>
        </pc:spChg>
        <pc:spChg chg="mod">
          <ac:chgData name="Vrielink, Francis" userId="3d258d00-cfd8-41c5-9f04-1a5a39faef2f" providerId="ADAL" clId="{0F11EC1E-15DF-4921-A154-02DF84420FD3}" dt="2026-04-18T06:07:08.562" v="1091" actId="14100"/>
          <ac:spMkLst>
            <pc:docMk/>
            <pc:sldMk cId="1594331871" sldId="1512"/>
            <ac:spMk id="16" creationId="{F53F294D-65CC-23A5-E4A1-B2132FCF814C}"/>
          </ac:spMkLst>
        </pc:spChg>
        <pc:spChg chg="mod">
          <ac:chgData name="Vrielink, Francis" userId="3d258d00-cfd8-41c5-9f04-1a5a39faef2f" providerId="ADAL" clId="{0F11EC1E-15DF-4921-A154-02DF84420FD3}" dt="2026-04-18T06:06:56.679" v="1089"/>
          <ac:spMkLst>
            <pc:docMk/>
            <pc:sldMk cId="1594331871" sldId="1512"/>
            <ac:spMk id="17" creationId="{AB86235B-CBC0-F9DB-29F4-F23367831B1B}"/>
          </ac:spMkLst>
        </pc:spChg>
        <pc:spChg chg="mod">
          <ac:chgData name="Vrielink, Francis" userId="3d258d00-cfd8-41c5-9f04-1a5a39faef2f" providerId="ADAL" clId="{0F11EC1E-15DF-4921-A154-02DF84420FD3}" dt="2026-04-18T06:07:19.292" v="1092" actId="14100"/>
          <ac:spMkLst>
            <pc:docMk/>
            <pc:sldMk cId="1594331871" sldId="1512"/>
            <ac:spMk id="19" creationId="{40542B69-6D97-5F24-63E3-ABE36EA69A27}"/>
          </ac:spMkLst>
        </pc:spChg>
        <pc:picChg chg="add mod">
          <ac:chgData name="Vrielink, Francis" userId="3d258d00-cfd8-41c5-9f04-1a5a39faef2f" providerId="ADAL" clId="{0F11EC1E-15DF-4921-A154-02DF84420FD3}" dt="2026-04-20T17:25:07.982" v="1636" actId="14100"/>
          <ac:picMkLst>
            <pc:docMk/>
            <pc:sldMk cId="1594331871" sldId="1512"/>
            <ac:picMk id="21" creationId="{3CB7E2DE-C3A3-3A85-0DBD-5B13DF05C3DA}"/>
          </ac:picMkLst>
        </pc:picChg>
        <pc:picChg chg="add mod">
          <ac:chgData name="Vrielink, Francis" userId="3d258d00-cfd8-41c5-9f04-1a5a39faef2f" providerId="ADAL" clId="{0F11EC1E-15DF-4921-A154-02DF84420FD3}" dt="2026-04-20T17:26:34.474" v="1642" actId="1076"/>
          <ac:picMkLst>
            <pc:docMk/>
            <pc:sldMk cId="1594331871" sldId="1512"/>
            <ac:picMk id="23" creationId="{B5E8F3EF-5840-BC96-6978-92E616ED8C5E}"/>
          </ac:picMkLst>
        </pc:picChg>
        <pc:picChg chg="add mod">
          <ac:chgData name="Vrielink, Francis" userId="3d258d00-cfd8-41c5-9f04-1a5a39faef2f" providerId="ADAL" clId="{0F11EC1E-15DF-4921-A154-02DF84420FD3}" dt="2026-04-20T17:27:34.139" v="1649" actId="1076"/>
          <ac:picMkLst>
            <pc:docMk/>
            <pc:sldMk cId="1594331871" sldId="1512"/>
            <ac:picMk id="25" creationId="{3375790B-3BB0-6988-8E50-161E32F764F4}"/>
          </ac:picMkLst>
        </pc:picChg>
      </pc:sldChg>
      <pc:sldChg chg="addSp modSp mod">
        <pc:chgData name="Vrielink, Francis" userId="3d258d00-cfd8-41c5-9f04-1a5a39faef2f" providerId="ADAL" clId="{0F11EC1E-15DF-4921-A154-02DF84420FD3}" dt="2026-04-20T17:19:30.407" v="1604" actId="1076"/>
        <pc:sldMkLst>
          <pc:docMk/>
          <pc:sldMk cId="3112181829" sldId="1515"/>
        </pc:sldMkLst>
        <pc:spChg chg="mod">
          <ac:chgData name="Vrielink, Francis" userId="3d258d00-cfd8-41c5-9f04-1a5a39faef2f" providerId="ADAL" clId="{0F11EC1E-15DF-4921-A154-02DF84420FD3}" dt="2026-04-20T17:19:30.407" v="1604" actId="1076"/>
          <ac:spMkLst>
            <pc:docMk/>
            <pc:sldMk cId="3112181829" sldId="1515"/>
            <ac:spMk id="12" creationId="{E2476A93-B8D4-4E44-87FD-AFF601B2337C}"/>
          </ac:spMkLst>
        </pc:spChg>
        <pc:spChg chg="mod">
          <ac:chgData name="Vrielink, Francis" userId="3d258d00-cfd8-41c5-9f04-1a5a39faef2f" providerId="ADAL" clId="{0F11EC1E-15DF-4921-A154-02DF84420FD3}" dt="2026-04-18T05:59:12.752" v="806" actId="1076"/>
          <ac:spMkLst>
            <pc:docMk/>
            <pc:sldMk cId="3112181829" sldId="1515"/>
            <ac:spMk id="13" creationId="{4985FF45-EE56-11C3-E0CC-6BBB359031C0}"/>
          </ac:spMkLst>
        </pc:spChg>
        <pc:spChg chg="mod">
          <ac:chgData name="Vrielink, Francis" userId="3d258d00-cfd8-41c5-9f04-1a5a39faef2f" providerId="ADAL" clId="{0F11EC1E-15DF-4921-A154-02DF84420FD3}" dt="2026-04-20T17:18:58.670" v="1590" actId="14100"/>
          <ac:spMkLst>
            <pc:docMk/>
            <pc:sldMk cId="3112181829" sldId="1515"/>
            <ac:spMk id="14" creationId="{B7594A3B-3117-84CE-C300-FB96E5ED269D}"/>
          </ac:spMkLst>
        </pc:spChg>
        <pc:spChg chg="mod">
          <ac:chgData name="Vrielink, Francis" userId="3d258d00-cfd8-41c5-9f04-1a5a39faef2f" providerId="ADAL" clId="{0F11EC1E-15DF-4921-A154-02DF84420FD3}" dt="2026-04-20T17:19:08.032" v="1592" actId="1076"/>
          <ac:spMkLst>
            <pc:docMk/>
            <pc:sldMk cId="3112181829" sldId="1515"/>
            <ac:spMk id="15" creationId="{6EA1F8B7-D4BC-D8B0-E6FD-F33ECB45A1DD}"/>
          </ac:spMkLst>
        </pc:spChg>
        <pc:spChg chg="mod">
          <ac:chgData name="Vrielink, Francis" userId="3d258d00-cfd8-41c5-9f04-1a5a39faef2f" providerId="ADAL" clId="{0F11EC1E-15DF-4921-A154-02DF84420FD3}" dt="2026-04-18T05:58:38.906" v="770" actId="1076"/>
          <ac:spMkLst>
            <pc:docMk/>
            <pc:sldMk cId="3112181829" sldId="1515"/>
            <ac:spMk id="16" creationId="{F53F294D-65CC-23A5-E4A1-B2132FCF814C}"/>
          </ac:spMkLst>
        </pc:spChg>
        <pc:spChg chg="mod">
          <ac:chgData name="Vrielink, Francis" userId="3d258d00-cfd8-41c5-9f04-1a5a39faef2f" providerId="ADAL" clId="{0F11EC1E-15DF-4921-A154-02DF84420FD3}" dt="2026-04-18T05:58:42.985" v="781" actId="20577"/>
          <ac:spMkLst>
            <pc:docMk/>
            <pc:sldMk cId="3112181829" sldId="1515"/>
            <ac:spMk id="17" creationId="{AB86235B-CBC0-F9DB-29F4-F23367831B1B}"/>
          </ac:spMkLst>
        </pc:spChg>
        <pc:spChg chg="mod">
          <ac:chgData name="Vrielink, Francis" userId="3d258d00-cfd8-41c5-9f04-1a5a39faef2f" providerId="ADAL" clId="{0F11EC1E-15DF-4921-A154-02DF84420FD3}" dt="2026-04-18T05:59:08.491" v="805" actId="14100"/>
          <ac:spMkLst>
            <pc:docMk/>
            <pc:sldMk cId="3112181829" sldId="1515"/>
            <ac:spMk id="18" creationId="{85D7DD60-F4AA-AD34-A265-146B167D02FE}"/>
          </ac:spMkLst>
        </pc:spChg>
        <pc:grpChg chg="mod">
          <ac:chgData name="Vrielink, Francis" userId="3d258d00-cfd8-41c5-9f04-1a5a39faef2f" providerId="ADAL" clId="{0F11EC1E-15DF-4921-A154-02DF84420FD3}" dt="2026-04-20T17:19:04.021" v="1591" actId="1076"/>
          <ac:grpSpMkLst>
            <pc:docMk/>
            <pc:sldMk cId="3112181829" sldId="1515"/>
            <ac:grpSpMk id="20" creationId="{3DD05F28-AA89-0131-F5E3-45BE92293371}"/>
          </ac:grpSpMkLst>
        </pc:grpChg>
        <pc:picChg chg="add mod">
          <ac:chgData name="Vrielink, Francis" userId="3d258d00-cfd8-41c5-9f04-1a5a39faef2f" providerId="ADAL" clId="{0F11EC1E-15DF-4921-A154-02DF84420FD3}" dt="2026-04-20T17:18:48.639" v="1589" actId="1076"/>
          <ac:picMkLst>
            <pc:docMk/>
            <pc:sldMk cId="3112181829" sldId="1515"/>
            <ac:picMk id="9" creationId="{585662D7-D6FE-774E-8A0C-6F9DEA0D03DA}"/>
          </ac:picMkLst>
        </pc:picChg>
      </pc:sldChg>
      <pc:sldChg chg="addSp modSp add mod">
        <pc:chgData name="Vrielink, Francis" userId="3d258d00-cfd8-41c5-9f04-1a5a39faef2f" providerId="ADAL" clId="{0F11EC1E-15DF-4921-A154-02DF84420FD3}" dt="2026-04-20T17:17:28.636" v="1578" actId="1076"/>
        <pc:sldMkLst>
          <pc:docMk/>
          <pc:sldMk cId="667921505" sldId="1530"/>
        </pc:sldMkLst>
        <pc:spChg chg="mod">
          <ac:chgData name="Vrielink, Francis" userId="3d258d00-cfd8-41c5-9f04-1a5a39faef2f" providerId="ADAL" clId="{0F11EC1E-15DF-4921-A154-02DF84420FD3}" dt="2026-04-18T05:56:10.178" v="697" actId="20577"/>
          <ac:spMkLst>
            <pc:docMk/>
            <pc:sldMk cId="667921505" sldId="1530"/>
            <ac:spMk id="33" creationId="{AC757F5E-B016-F947-4518-7C6B9CC7EE04}"/>
          </ac:spMkLst>
        </pc:spChg>
        <pc:spChg chg="mod">
          <ac:chgData name="Vrielink, Francis" userId="3d258d00-cfd8-41c5-9f04-1a5a39faef2f" providerId="ADAL" clId="{0F11EC1E-15DF-4921-A154-02DF84420FD3}" dt="2026-04-18T05:56:15.990" v="708" actId="20577"/>
          <ac:spMkLst>
            <pc:docMk/>
            <pc:sldMk cId="667921505" sldId="1530"/>
            <ac:spMk id="34" creationId="{152372B3-00F5-781C-183E-6F2DDF35091D}"/>
          </ac:spMkLst>
        </pc:spChg>
        <pc:spChg chg="mod">
          <ac:chgData name="Vrielink, Francis" userId="3d258d00-cfd8-41c5-9f04-1a5a39faef2f" providerId="ADAL" clId="{0F11EC1E-15DF-4921-A154-02DF84420FD3}" dt="2026-04-18T05:56:43.938" v="711"/>
          <ac:spMkLst>
            <pc:docMk/>
            <pc:sldMk cId="667921505" sldId="1530"/>
            <ac:spMk id="35" creationId="{37104C51-0232-62ED-4C6F-1447D06633EE}"/>
          </ac:spMkLst>
        </pc:spChg>
        <pc:spChg chg="mod">
          <ac:chgData name="Vrielink, Francis" userId="3d258d00-cfd8-41c5-9f04-1a5a39faef2f" providerId="ADAL" clId="{0F11EC1E-15DF-4921-A154-02DF84420FD3}" dt="2026-04-18T05:57:02.319" v="712"/>
          <ac:spMkLst>
            <pc:docMk/>
            <pc:sldMk cId="667921505" sldId="1530"/>
            <ac:spMk id="36" creationId="{D8EF981A-9BA7-0EB1-9B70-F7FBF2F7DF1C}"/>
          </ac:spMkLst>
        </pc:spChg>
        <pc:picChg chg="add mod">
          <ac:chgData name="Vrielink, Francis" userId="3d258d00-cfd8-41c5-9f04-1a5a39faef2f" providerId="ADAL" clId="{0F11EC1E-15DF-4921-A154-02DF84420FD3}" dt="2026-04-20T17:17:28.636" v="1578" actId="1076"/>
          <ac:picMkLst>
            <pc:docMk/>
            <pc:sldMk cId="667921505" sldId="1530"/>
            <ac:picMk id="2" creationId="{923DAF03-26D7-BED1-1113-A1F995CBA20E}"/>
          </ac:picMkLst>
        </pc:picChg>
      </pc:sldChg>
      <pc:sldChg chg="addSp modSp add mod">
        <pc:chgData name="Vrielink, Francis" userId="3d258d00-cfd8-41c5-9f04-1a5a39faef2f" providerId="ADAL" clId="{0F11EC1E-15DF-4921-A154-02DF84420FD3}" dt="2026-04-20T17:29:41.256" v="1670" actId="14100"/>
        <pc:sldMkLst>
          <pc:docMk/>
          <pc:sldMk cId="493331539" sldId="1531"/>
        </pc:sldMkLst>
        <pc:spChg chg="mod">
          <ac:chgData name="Vrielink, Francis" userId="3d258d00-cfd8-41c5-9f04-1a5a39faef2f" providerId="ADAL" clId="{0F11EC1E-15DF-4921-A154-02DF84420FD3}" dt="2026-04-18T05:57:25.536" v="725" actId="20577"/>
          <ac:spMkLst>
            <pc:docMk/>
            <pc:sldMk cId="493331539" sldId="1531"/>
            <ac:spMk id="33" creationId="{AC757F5E-B016-F947-4518-7C6B9CC7EE04}"/>
          </ac:spMkLst>
        </pc:spChg>
        <pc:spChg chg="mod">
          <ac:chgData name="Vrielink, Francis" userId="3d258d00-cfd8-41c5-9f04-1a5a39faef2f" providerId="ADAL" clId="{0F11EC1E-15DF-4921-A154-02DF84420FD3}" dt="2026-04-18T05:57:32.832" v="737" actId="20577"/>
          <ac:spMkLst>
            <pc:docMk/>
            <pc:sldMk cId="493331539" sldId="1531"/>
            <ac:spMk id="34" creationId="{152372B3-00F5-781C-183E-6F2DDF35091D}"/>
          </ac:spMkLst>
        </pc:spChg>
        <pc:spChg chg="mod">
          <ac:chgData name="Vrielink, Francis" userId="3d258d00-cfd8-41c5-9f04-1a5a39faef2f" providerId="ADAL" clId="{0F11EC1E-15DF-4921-A154-02DF84420FD3}" dt="2026-04-18T05:57:53.354" v="751" actId="20577"/>
          <ac:spMkLst>
            <pc:docMk/>
            <pc:sldMk cId="493331539" sldId="1531"/>
            <ac:spMk id="35" creationId="{37104C51-0232-62ED-4C6F-1447D06633EE}"/>
          </ac:spMkLst>
        </pc:spChg>
        <pc:spChg chg="mod">
          <ac:chgData name="Vrielink, Francis" userId="3d258d00-cfd8-41c5-9f04-1a5a39faef2f" providerId="ADAL" clId="{0F11EC1E-15DF-4921-A154-02DF84420FD3}" dt="2026-04-18T05:58:01.751" v="768" actId="20577"/>
          <ac:spMkLst>
            <pc:docMk/>
            <pc:sldMk cId="493331539" sldId="1531"/>
            <ac:spMk id="36" creationId="{D8EF981A-9BA7-0EB1-9B70-F7FBF2F7DF1C}"/>
          </ac:spMkLst>
        </pc:spChg>
        <pc:picChg chg="add mod">
          <ac:chgData name="Vrielink, Francis" userId="3d258d00-cfd8-41c5-9f04-1a5a39faef2f" providerId="ADAL" clId="{0F11EC1E-15DF-4921-A154-02DF84420FD3}" dt="2026-04-20T17:29:37.464" v="1668" actId="1076"/>
          <ac:picMkLst>
            <pc:docMk/>
            <pc:sldMk cId="493331539" sldId="1531"/>
            <ac:picMk id="8" creationId="{4380BE78-82E6-4F2B-6507-93F94E88B72B}"/>
          </ac:picMkLst>
        </pc:picChg>
        <pc:picChg chg="add mod">
          <ac:chgData name="Vrielink, Francis" userId="3d258d00-cfd8-41c5-9f04-1a5a39faef2f" providerId="ADAL" clId="{0F11EC1E-15DF-4921-A154-02DF84420FD3}" dt="2026-04-20T17:29:41.256" v="1670" actId="14100"/>
          <ac:picMkLst>
            <pc:docMk/>
            <pc:sldMk cId="493331539" sldId="1531"/>
            <ac:picMk id="9" creationId="{330F846B-C39E-9451-2887-415CF9233675}"/>
          </ac:picMkLst>
        </pc:picChg>
      </pc:sldChg>
      <pc:sldChg chg="addSp modSp add mod">
        <pc:chgData name="Vrielink, Francis" userId="3d258d00-cfd8-41c5-9f04-1a5a39faef2f" providerId="ADAL" clId="{0F11EC1E-15DF-4921-A154-02DF84420FD3}" dt="2026-04-20T17:18:09.306" v="1583" actId="1076"/>
        <pc:sldMkLst>
          <pc:docMk/>
          <pc:sldMk cId="2063845957" sldId="1532"/>
        </pc:sldMkLst>
        <pc:spChg chg="mod">
          <ac:chgData name="Vrielink, Francis" userId="3d258d00-cfd8-41c5-9f04-1a5a39faef2f" providerId="ADAL" clId="{0F11EC1E-15DF-4921-A154-02DF84420FD3}" dt="2026-04-18T06:00:51.018" v="850" actId="948"/>
          <ac:spMkLst>
            <pc:docMk/>
            <pc:sldMk cId="2063845957" sldId="1532"/>
            <ac:spMk id="33" creationId="{AC757F5E-B016-F947-4518-7C6B9CC7EE04}"/>
          </ac:spMkLst>
        </pc:spChg>
        <pc:spChg chg="mod">
          <ac:chgData name="Vrielink, Francis" userId="3d258d00-cfd8-41c5-9f04-1a5a39faef2f" providerId="ADAL" clId="{0F11EC1E-15DF-4921-A154-02DF84420FD3}" dt="2026-04-18T06:01:11.526" v="877" actId="20577"/>
          <ac:spMkLst>
            <pc:docMk/>
            <pc:sldMk cId="2063845957" sldId="1532"/>
            <ac:spMk id="35" creationId="{37104C51-0232-62ED-4C6F-1447D06633EE}"/>
          </ac:spMkLst>
        </pc:spChg>
        <pc:spChg chg="mod">
          <ac:chgData name="Vrielink, Francis" userId="3d258d00-cfd8-41c5-9f04-1a5a39faef2f" providerId="ADAL" clId="{0F11EC1E-15DF-4921-A154-02DF84420FD3}" dt="2026-04-18T06:01:45.261" v="895" actId="20577"/>
          <ac:spMkLst>
            <pc:docMk/>
            <pc:sldMk cId="2063845957" sldId="1532"/>
            <ac:spMk id="36" creationId="{D8EF981A-9BA7-0EB1-9B70-F7FBF2F7DF1C}"/>
          </ac:spMkLst>
        </pc:spChg>
        <pc:picChg chg="add mod">
          <ac:chgData name="Vrielink, Francis" userId="3d258d00-cfd8-41c5-9f04-1a5a39faef2f" providerId="ADAL" clId="{0F11EC1E-15DF-4921-A154-02DF84420FD3}" dt="2026-04-20T17:18:09.306" v="1583" actId="1076"/>
          <ac:picMkLst>
            <pc:docMk/>
            <pc:sldMk cId="2063845957" sldId="1532"/>
            <ac:picMk id="8" creationId="{D4A696E9-429B-DD65-7003-3C50DF78FC83}"/>
          </ac:picMkLst>
        </pc:picChg>
      </pc:sldChg>
      <pc:sldChg chg="addSp modSp add mod">
        <pc:chgData name="Vrielink, Francis" userId="3d258d00-cfd8-41c5-9f04-1a5a39faef2f" providerId="ADAL" clId="{0F11EC1E-15DF-4921-A154-02DF84420FD3}" dt="2026-04-20T17:17:11.628" v="1574" actId="1076"/>
        <pc:sldMkLst>
          <pc:docMk/>
          <pc:sldMk cId="4183514932" sldId="1533"/>
        </pc:sldMkLst>
        <pc:spChg chg="mod">
          <ac:chgData name="Vrielink, Francis" userId="3d258d00-cfd8-41c5-9f04-1a5a39faef2f" providerId="ADAL" clId="{0F11EC1E-15DF-4921-A154-02DF84420FD3}" dt="2026-04-18T06:04:38.275" v="991" actId="1076"/>
          <ac:spMkLst>
            <pc:docMk/>
            <pc:sldMk cId="4183514932" sldId="1533"/>
            <ac:spMk id="33" creationId="{AC757F5E-B016-F947-4518-7C6B9CC7EE04}"/>
          </ac:spMkLst>
        </pc:spChg>
        <pc:spChg chg="mod">
          <ac:chgData name="Vrielink, Francis" userId="3d258d00-cfd8-41c5-9f04-1a5a39faef2f" providerId="ADAL" clId="{0F11EC1E-15DF-4921-A154-02DF84420FD3}" dt="2026-04-18T06:04:45.572" v="1006" actId="20577"/>
          <ac:spMkLst>
            <pc:docMk/>
            <pc:sldMk cId="4183514932" sldId="1533"/>
            <ac:spMk id="34" creationId="{152372B3-00F5-781C-183E-6F2DDF35091D}"/>
          </ac:spMkLst>
        </pc:spChg>
        <pc:spChg chg="mod">
          <ac:chgData name="Vrielink, Francis" userId="3d258d00-cfd8-41c5-9f04-1a5a39faef2f" providerId="ADAL" clId="{0F11EC1E-15DF-4921-A154-02DF84420FD3}" dt="2026-04-18T06:05:05.290" v="1036" actId="20577"/>
          <ac:spMkLst>
            <pc:docMk/>
            <pc:sldMk cId="4183514932" sldId="1533"/>
            <ac:spMk id="35" creationId="{37104C51-0232-62ED-4C6F-1447D06633EE}"/>
          </ac:spMkLst>
        </pc:spChg>
        <pc:spChg chg="mod">
          <ac:chgData name="Vrielink, Francis" userId="3d258d00-cfd8-41c5-9f04-1a5a39faef2f" providerId="ADAL" clId="{0F11EC1E-15DF-4921-A154-02DF84420FD3}" dt="2026-04-18T06:05:48.865" v="1063" actId="20577"/>
          <ac:spMkLst>
            <pc:docMk/>
            <pc:sldMk cId="4183514932" sldId="1533"/>
            <ac:spMk id="36" creationId="{D8EF981A-9BA7-0EB1-9B70-F7FBF2F7DF1C}"/>
          </ac:spMkLst>
        </pc:spChg>
        <pc:picChg chg="add mod">
          <ac:chgData name="Vrielink, Francis" userId="3d258d00-cfd8-41c5-9f04-1a5a39faef2f" providerId="ADAL" clId="{0F11EC1E-15DF-4921-A154-02DF84420FD3}" dt="2026-04-20T17:17:11.628" v="1574" actId="1076"/>
          <ac:picMkLst>
            <pc:docMk/>
            <pc:sldMk cId="4183514932" sldId="1533"/>
            <ac:picMk id="2" creationId="{DD2D3495-52CC-CB2C-BDFC-C9745747B69F}"/>
          </ac:picMkLst>
        </pc:picChg>
      </pc:sldChg>
      <pc:sldChg chg="addSp modSp add mod">
        <pc:chgData name="Vrielink, Francis" userId="3d258d00-cfd8-41c5-9f04-1a5a39faef2f" providerId="ADAL" clId="{0F11EC1E-15DF-4921-A154-02DF84420FD3}" dt="2026-04-20T17:24:00.601" v="1619" actId="1076"/>
        <pc:sldMkLst>
          <pc:docMk/>
          <pc:sldMk cId="187862381" sldId="1534"/>
        </pc:sldMkLst>
        <pc:spChg chg="mod">
          <ac:chgData name="Vrielink, Francis" userId="3d258d00-cfd8-41c5-9f04-1a5a39faef2f" providerId="ADAL" clId="{0F11EC1E-15DF-4921-A154-02DF84420FD3}" dt="2026-04-18T06:10:41.795" v="1353" actId="20577"/>
          <ac:spMkLst>
            <pc:docMk/>
            <pc:sldMk cId="187862381" sldId="1534"/>
            <ac:spMk id="33" creationId="{AC757F5E-B016-F947-4518-7C6B9CC7EE04}"/>
          </ac:spMkLst>
        </pc:spChg>
        <pc:spChg chg="mod">
          <ac:chgData name="Vrielink, Francis" userId="3d258d00-cfd8-41c5-9f04-1a5a39faef2f" providerId="ADAL" clId="{0F11EC1E-15DF-4921-A154-02DF84420FD3}" dt="2026-04-18T06:11:16.112" v="1385" actId="20577"/>
          <ac:spMkLst>
            <pc:docMk/>
            <pc:sldMk cId="187862381" sldId="1534"/>
            <ac:spMk id="34" creationId="{152372B3-00F5-781C-183E-6F2DDF35091D}"/>
          </ac:spMkLst>
        </pc:spChg>
        <pc:spChg chg="mod">
          <ac:chgData name="Vrielink, Francis" userId="3d258d00-cfd8-41c5-9f04-1a5a39faef2f" providerId="ADAL" clId="{0F11EC1E-15DF-4921-A154-02DF84420FD3}" dt="2026-04-18T06:11:00.522" v="1377" actId="20577"/>
          <ac:spMkLst>
            <pc:docMk/>
            <pc:sldMk cId="187862381" sldId="1534"/>
            <ac:spMk id="35" creationId="{37104C51-0232-62ED-4C6F-1447D06633EE}"/>
          </ac:spMkLst>
        </pc:spChg>
        <pc:spChg chg="mod">
          <ac:chgData name="Vrielink, Francis" userId="3d258d00-cfd8-41c5-9f04-1a5a39faef2f" providerId="ADAL" clId="{0F11EC1E-15DF-4921-A154-02DF84420FD3}" dt="2026-04-18T06:12:33.747" v="1405" actId="20577"/>
          <ac:spMkLst>
            <pc:docMk/>
            <pc:sldMk cId="187862381" sldId="1534"/>
            <ac:spMk id="36" creationId="{D8EF981A-9BA7-0EB1-9B70-F7FBF2F7DF1C}"/>
          </ac:spMkLst>
        </pc:spChg>
        <pc:picChg chg="add mod">
          <ac:chgData name="Vrielink, Francis" userId="3d258d00-cfd8-41c5-9f04-1a5a39faef2f" providerId="ADAL" clId="{0F11EC1E-15DF-4921-A154-02DF84420FD3}" dt="2026-04-20T17:16:55.128" v="1571" actId="1076"/>
          <ac:picMkLst>
            <pc:docMk/>
            <pc:sldMk cId="187862381" sldId="1534"/>
            <ac:picMk id="2" creationId="{F5A2B170-7EA5-F584-A2A3-1EBAB1381767}"/>
          </ac:picMkLst>
        </pc:picChg>
        <pc:picChg chg="add mod">
          <ac:chgData name="Vrielink, Francis" userId="3d258d00-cfd8-41c5-9f04-1a5a39faef2f" providerId="ADAL" clId="{0F11EC1E-15DF-4921-A154-02DF84420FD3}" dt="2026-04-20T17:24:00.601" v="1619" actId="1076"/>
          <ac:picMkLst>
            <pc:docMk/>
            <pc:sldMk cId="187862381" sldId="1534"/>
            <ac:picMk id="9" creationId="{391E5F6F-7466-8246-0C92-1AF2D2FAFEDC}"/>
          </ac:picMkLst>
        </pc:pic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Vrielink, Francis" userId="3d258d00-cfd8-41c5-9f04-1a5a39faef2f" providerId="ADAL" clId="{F8A864A6-18CA-458F-B94E-FBF7ADA906FF}"/>
    <pc:docChg chg="custSel modSld">
      <pc:chgData name="Vrielink, Francis" userId="3d258d00-cfd8-41c5-9f04-1a5a39faef2f" providerId="ADAL" clId="{F8A864A6-18CA-458F-B94E-FBF7ADA906FF}" dt="2026-04-20T14:31:26.264" v="1050" actId="20577"/>
      <pc:docMkLst>
        <pc:docMk/>
      </pc:docMkLst>
      <pc:sldChg chg="modSp mod">
        <pc:chgData name="Vrielink, Francis" userId="3d258d00-cfd8-41c5-9f04-1a5a39faef2f" providerId="ADAL" clId="{F8A864A6-18CA-458F-B94E-FBF7ADA906FF}" dt="2026-04-15T11:47:55.232" v="11" actId="20577"/>
        <pc:sldMkLst>
          <pc:docMk/>
          <pc:sldMk cId="323006580" sldId="548"/>
        </pc:sldMkLst>
        <pc:spChg chg="mod">
          <ac:chgData name="Vrielink, Francis" userId="3d258d00-cfd8-41c5-9f04-1a5a39faef2f" providerId="ADAL" clId="{F8A864A6-18CA-458F-B94E-FBF7ADA906FF}" dt="2026-04-15T11:47:55.232" v="11" actId="20577"/>
          <ac:spMkLst>
            <pc:docMk/>
            <pc:sldMk cId="323006580" sldId="548"/>
            <ac:spMk id="3" creationId="{00000000-0000-0000-0000-000000000000}"/>
          </ac:spMkLst>
        </pc:spChg>
      </pc:sldChg>
      <pc:sldChg chg="addSp modSp mod">
        <pc:chgData name="Vrielink, Francis" userId="3d258d00-cfd8-41c5-9f04-1a5a39faef2f" providerId="ADAL" clId="{F8A864A6-18CA-458F-B94E-FBF7ADA906FF}" dt="2026-04-20T14:31:26.264" v="1050" actId="20577"/>
        <pc:sldMkLst>
          <pc:docMk/>
          <pc:sldMk cId="2189114603" sldId="1437"/>
        </pc:sldMkLst>
        <pc:spChg chg="add mod">
          <ac:chgData name="Vrielink, Francis" userId="3d258d00-cfd8-41c5-9f04-1a5a39faef2f" providerId="ADAL" clId="{F8A864A6-18CA-458F-B94E-FBF7ADA906FF}" dt="2026-04-20T14:31:26.264" v="1050" actId="20577"/>
          <ac:spMkLst>
            <pc:docMk/>
            <pc:sldMk cId="2189114603" sldId="1437"/>
            <ac:spMk id="2" creationId="{C137C362-155C-53E2-3F21-C5D6C5A4A116}"/>
          </ac:spMkLst>
        </pc:spChg>
        <pc:spChg chg="mod">
          <ac:chgData name="Vrielink, Francis" userId="3d258d00-cfd8-41c5-9f04-1a5a39faef2f" providerId="ADAL" clId="{F8A864A6-18CA-458F-B94E-FBF7ADA906FF}" dt="2026-04-20T14:27:15.721" v="793" actId="20577"/>
          <ac:spMkLst>
            <pc:docMk/>
            <pc:sldMk cId="2189114603" sldId="1437"/>
            <ac:spMk id="3" creationId="{00000000-0000-0000-0000-000000000000}"/>
          </ac:spMkLst>
        </pc:spChg>
      </pc:sldChg>
    </pc:docChg>
  </pc:docChgLst>
  <pc:docChgLst>
    <pc:chgData name="Routledge, Mandy" userId="bacdedf5-8e30-494b-ad8b-f27fa30c4f8d" providerId="ADAL" clId="{275FB836-2CDD-4893-B67D-B06EDCB26AFA}"/>
    <pc:docChg chg="modSld">
      <pc:chgData name="Routledge, Mandy" userId="bacdedf5-8e30-494b-ad8b-f27fa30c4f8d" providerId="ADAL" clId="{275FB836-2CDD-4893-B67D-B06EDCB26AFA}" dt="2026-01-25T12:00:39.480" v="12" actId="20577"/>
      <pc:docMkLst>
        <pc:docMk/>
      </pc:docMkLst>
      <pc:sldChg chg="modSp mod">
        <pc:chgData name="Routledge, Mandy" userId="bacdedf5-8e30-494b-ad8b-f27fa30c4f8d" providerId="ADAL" clId="{275FB836-2CDD-4893-B67D-B06EDCB26AFA}" dt="2026-01-25T12:00:39.480" v="12"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21-4-2026</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21-4-2026</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heel wat affietsen: </a:t>
            </a:r>
            <a:r>
              <a:rPr lang="nl-NL" sz="1200" kern="1200" dirty="0">
                <a:solidFill>
                  <a:schemeClr val="tx1"/>
                </a:solidFill>
                <a:effectLst/>
                <a:latin typeface="+mn-lt"/>
                <a:ea typeface="+mn-ea"/>
                <a:cs typeface="+mn-cs"/>
              </a:rPr>
              <a:t>heel veel fietsen</a:t>
            </a:r>
          </a:p>
          <a:p>
            <a:pPr fontAlgn="t"/>
            <a:r>
              <a:rPr lang="nl-NL" sz="1200" b="1" kern="1200" dirty="0">
                <a:solidFill>
                  <a:schemeClr val="tx1"/>
                </a:solidFill>
                <a:effectLst/>
                <a:latin typeface="+mn-lt"/>
                <a:ea typeface="+mn-ea"/>
                <a:cs typeface="+mn-cs"/>
              </a:rPr>
              <a:t>van A naar B</a:t>
            </a:r>
            <a:r>
              <a:rPr lang="nl-NL" sz="1200" kern="1200" dirty="0">
                <a:solidFill>
                  <a:schemeClr val="tx1"/>
                </a:solidFill>
                <a:effectLst/>
                <a:latin typeface="+mn-lt"/>
                <a:ea typeface="+mn-ea"/>
                <a:cs typeface="+mn-cs"/>
              </a:rPr>
              <a:t>: van de ene naar de andere plek</a:t>
            </a:r>
          </a:p>
          <a:p>
            <a:pPr fontAlgn="t"/>
            <a:r>
              <a:rPr lang="nl-NL" sz="1200" b="1" kern="1200" dirty="0">
                <a:solidFill>
                  <a:schemeClr val="tx1"/>
                </a:solidFill>
                <a:effectLst/>
                <a:latin typeface="+mn-lt"/>
                <a:ea typeface="+mn-ea"/>
                <a:cs typeface="+mn-cs"/>
              </a:rPr>
              <a:t>fit: </a:t>
            </a:r>
            <a:r>
              <a:rPr lang="nl-NL" sz="1200" kern="1200" dirty="0">
                <a:solidFill>
                  <a:schemeClr val="tx1"/>
                </a:solidFill>
                <a:effectLst/>
                <a:latin typeface="+mn-lt"/>
                <a:ea typeface="+mn-ea"/>
                <a:cs typeface="+mn-cs"/>
              </a:rPr>
              <a:t>gezond en sterk, in goede conditie</a:t>
            </a:r>
          </a:p>
          <a:p>
            <a:pPr fontAlgn="t"/>
            <a:r>
              <a:rPr lang="nl-NL" sz="1200" b="1" kern="1200" dirty="0">
                <a:solidFill>
                  <a:schemeClr val="tx1"/>
                </a:solidFill>
                <a:effectLst/>
                <a:latin typeface="+mn-lt"/>
                <a:ea typeface="+mn-ea"/>
                <a:cs typeface="+mn-cs"/>
              </a:rPr>
              <a:t>voorkomen</a:t>
            </a:r>
            <a:r>
              <a:rPr lang="nl-NL" sz="1200" kern="1200" dirty="0">
                <a:solidFill>
                  <a:schemeClr val="tx1"/>
                </a:solidFill>
                <a:effectLst/>
                <a:latin typeface="+mn-lt"/>
                <a:ea typeface="+mn-ea"/>
                <a:cs typeface="+mn-cs"/>
              </a:rPr>
              <a:t>:  zorgen dat iets niet gebeurt</a:t>
            </a:r>
          </a:p>
          <a:p>
            <a:pPr fontAlgn="t"/>
            <a:r>
              <a:rPr lang="nl-NL" sz="1200" b="1" kern="1200" dirty="0">
                <a:solidFill>
                  <a:schemeClr val="tx1"/>
                </a:solidFill>
                <a:effectLst/>
                <a:latin typeface="+mn-lt"/>
                <a:ea typeface="+mn-ea"/>
                <a:cs typeface="+mn-cs"/>
              </a:rPr>
              <a:t>balanceren</a:t>
            </a:r>
            <a:r>
              <a:rPr lang="nl-NL" sz="1200" kern="1200" dirty="0">
                <a:solidFill>
                  <a:schemeClr val="tx1"/>
                </a:solidFill>
                <a:effectLst/>
                <a:latin typeface="+mn-lt"/>
                <a:ea typeface="+mn-ea"/>
                <a:cs typeface="+mn-cs"/>
              </a:rPr>
              <a:t>: zich in evenwicht houden</a:t>
            </a:r>
          </a:p>
          <a:p>
            <a:pPr fontAlgn="t"/>
            <a:r>
              <a:rPr lang="nl-NL" sz="1200" b="1" kern="1200" dirty="0">
                <a:solidFill>
                  <a:schemeClr val="tx1"/>
                </a:solidFill>
                <a:effectLst/>
                <a:latin typeface="+mn-lt"/>
                <a:ea typeface="+mn-ea"/>
                <a:cs typeface="+mn-cs"/>
              </a:rPr>
              <a:t>de uitlaatklep</a:t>
            </a:r>
            <a:r>
              <a:rPr lang="nl-NL" sz="1200" kern="1200" dirty="0">
                <a:solidFill>
                  <a:schemeClr val="tx1"/>
                </a:solidFill>
                <a:effectLst/>
                <a:latin typeface="+mn-lt"/>
                <a:ea typeface="+mn-ea"/>
                <a:cs typeface="+mn-cs"/>
              </a:rPr>
              <a:t>: de mogelijkheid om je spanning kwijt te raken</a:t>
            </a:r>
          </a:p>
          <a:p>
            <a:pPr fontAlgn="t"/>
            <a:r>
              <a:rPr lang="nl-NL" sz="1200" b="1" kern="1200" dirty="0">
                <a:solidFill>
                  <a:schemeClr val="tx1"/>
                </a:solidFill>
                <a:effectLst/>
                <a:latin typeface="+mn-lt"/>
                <a:ea typeface="+mn-ea"/>
                <a:cs typeface="+mn-cs"/>
              </a:rPr>
              <a:t>veroorzaken: </a:t>
            </a:r>
            <a:r>
              <a:rPr lang="nl-NL" sz="1200" kern="1200" dirty="0">
                <a:solidFill>
                  <a:schemeClr val="tx1"/>
                </a:solidFill>
                <a:effectLst/>
                <a:latin typeface="+mn-lt"/>
                <a:ea typeface="+mn-ea"/>
                <a:cs typeface="+mn-cs"/>
              </a:rPr>
              <a:t>ervoor zorgen dat iets gebeurt</a:t>
            </a:r>
          </a:p>
          <a:p>
            <a:pPr fontAlgn="t"/>
            <a:r>
              <a:rPr lang="nl-NL" sz="1200" b="1" kern="1200" dirty="0">
                <a:solidFill>
                  <a:schemeClr val="tx1"/>
                </a:solidFill>
                <a:effectLst/>
                <a:latin typeface="+mn-lt"/>
                <a:ea typeface="+mn-ea"/>
                <a:cs typeface="+mn-cs"/>
              </a:rPr>
              <a:t>het transport: </a:t>
            </a:r>
            <a:r>
              <a:rPr lang="nl-NL" sz="1200" kern="1200" dirty="0">
                <a:solidFill>
                  <a:schemeClr val="tx1"/>
                </a:solidFill>
                <a:effectLst/>
                <a:latin typeface="+mn-lt"/>
                <a:ea typeface="+mn-ea"/>
                <a:cs typeface="+mn-cs"/>
              </a:rPr>
              <a:t>het vervoer</a:t>
            </a:r>
          </a:p>
          <a:p>
            <a:pPr fontAlgn="t"/>
            <a:r>
              <a:rPr lang="nl-NL" sz="1200" b="1" kern="1200" dirty="0">
                <a:solidFill>
                  <a:schemeClr val="tx1"/>
                </a:solidFill>
                <a:effectLst/>
                <a:latin typeface="+mn-lt"/>
                <a:ea typeface="+mn-ea"/>
                <a:cs typeface="+mn-cs"/>
              </a:rPr>
              <a:t>het knelpunt: </a:t>
            </a:r>
            <a:r>
              <a:rPr lang="nl-NL" sz="1200" kern="1200" dirty="0">
                <a:solidFill>
                  <a:schemeClr val="tx1"/>
                </a:solidFill>
                <a:effectLst/>
                <a:latin typeface="+mn-lt"/>
                <a:ea typeface="+mn-ea"/>
                <a:cs typeface="+mn-cs"/>
              </a:rPr>
              <a:t>het punt waar het lastig wordt</a:t>
            </a:r>
          </a:p>
          <a:p>
            <a:pPr fontAlgn="t"/>
            <a:r>
              <a:rPr lang="nl-NL" sz="1200" b="1" kern="1200" dirty="0">
                <a:solidFill>
                  <a:schemeClr val="tx1"/>
                </a:solidFill>
                <a:effectLst/>
                <a:latin typeface="+mn-lt"/>
                <a:ea typeface="+mn-ea"/>
                <a:cs typeface="+mn-cs"/>
              </a:rPr>
              <a:t>de opmars</a:t>
            </a:r>
            <a:r>
              <a:rPr lang="nl-NL" sz="1200" kern="1200" dirty="0">
                <a:solidFill>
                  <a:schemeClr val="tx1"/>
                </a:solidFill>
                <a:effectLst/>
                <a:latin typeface="+mn-lt"/>
                <a:ea typeface="+mn-ea"/>
                <a:cs typeface="+mn-cs"/>
              </a:rPr>
              <a:t>: de toename</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46541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21-4-2026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21-4-2026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21-4-2026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21-4-2026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21-4-2026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21-4-2026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21-4-2026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21-4-2026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21-4-2026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21-4-2026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21-4-2026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21-4-2026</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7"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800" u="sng" dirty="0" err="1">
                <a:solidFill>
                  <a:prstClr val="black"/>
                </a:solidFill>
              </a:rPr>
              <a:t>Semantisatieverhaal</a:t>
            </a:r>
            <a:r>
              <a:rPr lang="nl-NL" sz="1800" u="sng" dirty="0">
                <a:solidFill>
                  <a:prstClr val="black"/>
                </a:solidFill>
              </a:rPr>
              <a:t> A:</a:t>
            </a:r>
          </a:p>
          <a:p>
            <a:pPr marL="0" indent="0">
              <a:buNone/>
            </a:pPr>
            <a:r>
              <a:rPr lang="nl-NL" sz="1800" dirty="0"/>
              <a:t>Weet je wat ik vanmorgen zag? Ik was op de fiets onderweg </a:t>
            </a:r>
            <a:r>
              <a:rPr lang="nl-NL" sz="1800" b="1" u="sng" dirty="0"/>
              <a:t>van A naar B</a:t>
            </a:r>
            <a:r>
              <a:rPr lang="nl-NL" sz="1800" dirty="0"/>
              <a:t>. Ik fietste </a:t>
            </a:r>
            <a:r>
              <a:rPr lang="nl-NL" sz="1800" b="1" i="1" dirty="0"/>
              <a:t>van de ene naar de andere plek. </a:t>
            </a:r>
            <a:r>
              <a:rPr lang="nl-NL" sz="1800" dirty="0"/>
              <a:t>De zon scheen en ik voelde me </a:t>
            </a:r>
            <a:r>
              <a:rPr lang="nl-NL" sz="1800" b="1" u="sng" dirty="0"/>
              <a:t>fit</a:t>
            </a:r>
            <a:r>
              <a:rPr lang="nl-NL" sz="1800" dirty="0"/>
              <a:t>. Ik voelde me </a:t>
            </a:r>
            <a:r>
              <a:rPr lang="nl-NL" sz="1800" b="1" i="1" dirty="0"/>
              <a:t>gezond en sterk, ik voelde me in goede conditie</a:t>
            </a:r>
            <a:r>
              <a:rPr lang="nl-NL" sz="1800" dirty="0"/>
              <a:t>. Dat ik me fit voel, komt ook omdat ik </a:t>
            </a:r>
            <a:r>
              <a:rPr lang="nl-NL" sz="1800" b="1" u="sng" dirty="0"/>
              <a:t>heel wat affiets</a:t>
            </a:r>
            <a:r>
              <a:rPr lang="nl-NL" sz="1800" b="1" i="1" dirty="0"/>
              <a:t>, </a:t>
            </a:r>
            <a:r>
              <a:rPr lang="nl-NL" sz="1800" dirty="0"/>
              <a:t>doordat ik </a:t>
            </a:r>
            <a:r>
              <a:rPr lang="nl-NL" sz="1800" b="1" i="1" dirty="0"/>
              <a:t>heel veel fiets. </a:t>
            </a:r>
            <a:r>
              <a:rPr lang="nl-NL" sz="1800" dirty="0"/>
              <a:t>Lekker vind ik dat. De fiets is echt mijn type </a:t>
            </a:r>
            <a:r>
              <a:rPr lang="nl-NL" sz="1800" b="1" u="sng" dirty="0"/>
              <a:t>transport</a:t>
            </a:r>
            <a:r>
              <a:rPr lang="nl-NL" sz="1800" dirty="0"/>
              <a:t>, mijn soort </a:t>
            </a:r>
            <a:r>
              <a:rPr lang="nl-NL" sz="1800" b="1" i="1" dirty="0"/>
              <a:t>vervoer</a:t>
            </a:r>
            <a:r>
              <a:rPr lang="nl-NL" sz="1800" dirty="0"/>
              <a:t>. Ik fietste dus lekker, tot ik ineens stil moest staan. Voor me stond een hele rij auto’s. Gewoon echt een file. Niemand kwam vooruit. Echt een groot </a:t>
            </a:r>
            <a:r>
              <a:rPr lang="nl-NL" sz="1800" b="1" u="sng" dirty="0"/>
              <a:t>knelpunt</a:t>
            </a:r>
            <a:r>
              <a:rPr lang="nl-NL" sz="1800" dirty="0"/>
              <a:t> op de weg. Ik kwam op </a:t>
            </a:r>
            <a:r>
              <a:rPr lang="nl-NL" sz="1800" b="1" i="1" dirty="0"/>
              <a:t>het punt waar het lastig wordt.  </a:t>
            </a:r>
            <a:r>
              <a:rPr lang="nl-NL" sz="1800" dirty="0"/>
              <a:t>Ik dacht: wat is hier nou weer aan de hand? En toen zag ik wat de file had </a:t>
            </a:r>
            <a:r>
              <a:rPr lang="nl-NL" sz="1800" b="1" u="sng" dirty="0"/>
              <a:t>veroorzaakt</a:t>
            </a:r>
            <a:r>
              <a:rPr lang="nl-NL" sz="1800" dirty="0"/>
              <a:t>, </a:t>
            </a:r>
            <a:r>
              <a:rPr lang="nl-NL" sz="1800" b="1" i="1" dirty="0"/>
              <a:t>wat ervoor gezorgd had</a:t>
            </a:r>
            <a:r>
              <a:rPr lang="nl-NL" sz="1800" dirty="0"/>
              <a:t> dat er file was: Een moeder eend. Heel rustig. Alsof ze alle tijd van de wereld had. Achter haar… 8 piepkleine kuikentjes. Zó klein dat je ze bijna over het hoofd ziet. Ze waggelden achter haar aan, de straat over. Iedereen moest wachten. Ik zag een meneer uitstappen. Hij ging voor de auto’s staan om een beetje te helpen. Om te </a:t>
            </a:r>
            <a:r>
              <a:rPr lang="nl-NL" sz="1800" b="1" u="sng" dirty="0"/>
              <a:t>voorkomen</a:t>
            </a:r>
            <a:r>
              <a:rPr lang="nl-NL" sz="1800" dirty="0"/>
              <a:t> dat de </a:t>
            </a:r>
            <a:r>
              <a:rPr lang="nl-NL" sz="1800"/>
              <a:t>kuikentjes werden </a:t>
            </a:r>
            <a:r>
              <a:rPr lang="nl-NL" sz="1800" dirty="0"/>
              <a:t>aangereden. Hij </a:t>
            </a:r>
            <a:r>
              <a:rPr lang="nl-NL" sz="1800" b="1" i="1" dirty="0"/>
              <a:t>zorgde ervoor dat dat niet ging gebeuren. </a:t>
            </a:r>
            <a:r>
              <a:rPr lang="nl-NL" sz="1800" dirty="0"/>
              <a:t>Best lief eigenlijk. De kuikentjes </a:t>
            </a:r>
            <a:r>
              <a:rPr lang="nl-NL" sz="1800" b="1" u="sng" dirty="0"/>
              <a:t>balanceerden</a:t>
            </a:r>
            <a:r>
              <a:rPr lang="nl-NL" sz="1800" dirty="0"/>
              <a:t> op de stoeprand. Ze </a:t>
            </a:r>
            <a:r>
              <a:rPr lang="nl-NL" sz="1800" b="1" i="1" dirty="0"/>
              <a:t>hielden zich in evenwicht </a:t>
            </a:r>
            <a:r>
              <a:rPr lang="nl-NL" sz="1800" dirty="0"/>
              <a:t>op de stoeprand. Dat zag er super grappig uit. Een beetje wiebelig. En toen gebeurde het. Iemand begon te lachen. Toen nog iemand. En toen nóg iemand. Het was net een </a:t>
            </a:r>
            <a:r>
              <a:rPr lang="nl-NL" sz="1800" b="1" u="sng" dirty="0"/>
              <a:t>opmars</a:t>
            </a:r>
            <a:r>
              <a:rPr lang="nl-NL" sz="1800" dirty="0"/>
              <a:t> van vrolijkheid. Er was een flinke </a:t>
            </a:r>
            <a:r>
              <a:rPr lang="nl-NL" sz="1800" b="1" i="1" dirty="0"/>
              <a:t>toename</a:t>
            </a:r>
            <a:r>
              <a:rPr lang="nl-NL" sz="1800" dirty="0"/>
              <a:t> van vrolijkheid.  Zelfs de mensen die eerst chagrijnig waren, moesten nu lachen. “Waar maken we ons druk om! Dit is toch grappig om te zien!” Dat lachen werkte als </a:t>
            </a:r>
            <a:r>
              <a:rPr lang="nl-NL" sz="1800" b="1" u="sng" dirty="0"/>
              <a:t>een</a:t>
            </a:r>
            <a:r>
              <a:rPr lang="nl-NL" sz="1800" u="sng" dirty="0"/>
              <a:t> </a:t>
            </a:r>
            <a:r>
              <a:rPr lang="nl-NL" sz="1800" b="1" u="sng" dirty="0"/>
              <a:t>uitlaatklep</a:t>
            </a:r>
            <a:r>
              <a:rPr lang="nl-NL" sz="1800" dirty="0"/>
              <a:t>. Zo noemen we </a:t>
            </a:r>
            <a:r>
              <a:rPr lang="nl-NL" sz="1800" b="1" i="1" dirty="0"/>
              <a:t>de mogelijkheid om je spanning kwijt te raken</a:t>
            </a:r>
            <a:r>
              <a:rPr lang="nl-NL" sz="1800" dirty="0"/>
              <a:t>: Alle stress was afgenomen. </a:t>
            </a:r>
          </a:p>
          <a:p>
            <a:pPr marL="0" indent="0">
              <a:buNone/>
            </a:pPr>
            <a:endParaRPr lang="nl-NL" sz="1800" u="sng" dirty="0">
              <a:solidFill>
                <a:prstClr val="black"/>
              </a:solidFill>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balanceren</a:t>
            </a:r>
          </a:p>
        </p:txBody>
      </p:sp>
      <p:pic>
        <p:nvPicPr>
          <p:cNvPr id="4" name="Afbeelding 3" descr="Afbeelding met buitenshuis, vogel, grond, snavel&#10;&#10;Door AI gegenereerde inhoud is mogelijk onjuist.">
            <a:extLst>
              <a:ext uri="{FF2B5EF4-FFF2-40B4-BE49-F238E27FC236}">
                <a16:creationId xmlns:a16="http://schemas.microsoft.com/office/drawing/2014/main" id="{770D2F26-6CC5-DF00-3402-BA3D0B2214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4" y="1772816"/>
            <a:ext cx="7884368" cy="4300564"/>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opmars</a:t>
            </a:r>
            <a:endParaRPr lang="nl-NL" sz="7200" b="1" u="sng" dirty="0">
              <a:latin typeface="Century Gothic" panose="020B0502020202020204" pitchFamily="34" charset="0"/>
            </a:endParaRPr>
          </a:p>
        </p:txBody>
      </p:sp>
      <p:pic>
        <p:nvPicPr>
          <p:cNvPr id="3" name="Afbeelding 2" descr="Afbeelding met rood, symbool&#10;&#10;Automatisch gegenereerde beschrijving">
            <a:extLst>
              <a:ext uri="{FF2B5EF4-FFF2-40B4-BE49-F238E27FC236}">
                <a16:creationId xmlns:a16="http://schemas.microsoft.com/office/drawing/2014/main" id="{667E2295-DBFF-70EC-98EA-51E934000E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901" y="1917102"/>
            <a:ext cx="7803657" cy="4615295"/>
          </a:xfrm>
          <a:prstGeom prst="rect">
            <a:avLst/>
          </a:prstGeom>
        </p:spPr>
      </p:pic>
      <p:pic>
        <p:nvPicPr>
          <p:cNvPr id="5" name="Afbeelding 4" descr="Afbeelding met glimlach, emoticon, clipart, smiley&#10;&#10;Door AI gegenereerde inhoud is mogelijk onjuist.">
            <a:extLst>
              <a:ext uri="{FF2B5EF4-FFF2-40B4-BE49-F238E27FC236}">
                <a16:creationId xmlns:a16="http://schemas.microsoft.com/office/drawing/2014/main" id="{788153D7-3F4B-2623-5469-FD114EC1ACB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380312" y="188640"/>
            <a:ext cx="1368152" cy="161486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uitlaatklep</a:t>
            </a:r>
          </a:p>
        </p:txBody>
      </p:sp>
      <p:pic>
        <p:nvPicPr>
          <p:cNvPr id="3" name="Afbeelding 2" descr="Afbeelding met persoon, glimlach, Menselijk gezicht, kleding&#10;&#10;Automatisch gegenereerde beschrijving">
            <a:extLst>
              <a:ext uri="{FF2B5EF4-FFF2-40B4-BE49-F238E27FC236}">
                <a16:creationId xmlns:a16="http://schemas.microsoft.com/office/drawing/2014/main" id="{1468E00A-CF84-1A6B-4770-E2991B4997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0632" y="1444814"/>
            <a:ext cx="7607947" cy="5082109"/>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fit</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f</a:t>
            </a:r>
            <a:r>
              <a:rPr lang="nl-NL" sz="5400" b="1" dirty="0">
                <a:solidFill>
                  <a:srgbClr val="387038"/>
                </a:solidFill>
                <a:effectLst/>
                <a:latin typeface="Century Gothic" panose="020B0502020202020204" pitchFamily="34" charset="0"/>
                <a:ea typeface="Calibri"/>
                <a:cs typeface="Times New Roman"/>
              </a:rPr>
              <a:t>utloos</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12775"/>
            <a:ext cx="4185327" cy="500830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gezond en sterk, in goede conditie</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Ik fiets veel. Ik ben </a:t>
            </a:r>
            <a:r>
              <a:rPr lang="nl-NL" sz="2400" i="1" u="sng" dirty="0">
                <a:solidFill>
                  <a:srgbClr val="387038"/>
                </a:solidFill>
                <a:effectLst/>
                <a:latin typeface="Century Gothic" panose="020B0502020202020204" pitchFamily="34" charset="0"/>
                <a:ea typeface="Calibri"/>
                <a:cs typeface="Times New Roman"/>
              </a:rPr>
              <a:t>fit</a:t>
            </a:r>
            <a:r>
              <a:rPr lang="nl-NL" sz="2400" i="1" dirty="0">
                <a:solidFill>
                  <a:srgbClr val="387038"/>
                </a:solidFill>
                <a:effectLst/>
                <a:latin typeface="Century Gothic" panose="020B0502020202020204" pitchFamily="34" charset="0"/>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zwak</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Zij beweegt weinig en voelt zich </a:t>
            </a:r>
            <a:r>
              <a:rPr lang="nl-NL" sz="2400" i="1" u="sng" dirty="0">
                <a:solidFill>
                  <a:srgbClr val="387038"/>
                </a:solidFill>
                <a:latin typeface="Century Gothic" panose="020B0502020202020204" pitchFamily="34" charset="0"/>
                <a:ea typeface="Calibri"/>
                <a:cs typeface="Times New Roman"/>
              </a:rPr>
              <a:t>futloos</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84650CEA-60A8-485E-7513-B4B73987CA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714" y="2660863"/>
            <a:ext cx="3996133" cy="2669830"/>
          </a:xfrm>
          <a:prstGeom prst="rect">
            <a:avLst/>
          </a:prstGeom>
        </p:spPr>
      </p:pic>
      <p:pic>
        <p:nvPicPr>
          <p:cNvPr id="9" name="Afbeelding 8" descr="Afbeelding met schoeisel, vrouw, kleding, joint&#10;&#10;Automatisch gegenereerde beschrijving">
            <a:extLst>
              <a:ext uri="{FF2B5EF4-FFF2-40B4-BE49-F238E27FC236}">
                <a16:creationId xmlns:a16="http://schemas.microsoft.com/office/drawing/2014/main" id="{3640AF90-4D16-2D58-C54B-3F69CC790E6E}"/>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7190" y="1484784"/>
            <a:ext cx="3801712" cy="3801712"/>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balanceren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omvallen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24953"/>
            <a:ext cx="4185327" cy="499612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zich in evenwicht houden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kuikentjes </a:t>
            </a:r>
            <a:r>
              <a:rPr lang="nl-NL" sz="2400" i="1" u="sng" dirty="0">
                <a:solidFill>
                  <a:srgbClr val="387038"/>
                </a:solidFill>
                <a:latin typeface="Century Gothic" panose="020B0502020202020204" pitchFamily="34" charset="0"/>
                <a:ea typeface="Calibri"/>
                <a:cs typeface="Times New Roman"/>
              </a:rPr>
              <a:t>balanceren</a:t>
            </a:r>
            <a:r>
              <a:rPr lang="nl-NL" sz="2400" i="1" dirty="0">
                <a:solidFill>
                  <a:srgbClr val="387038"/>
                </a:solidFill>
                <a:latin typeface="Century Gothic" panose="020B0502020202020204" pitchFamily="34" charset="0"/>
                <a:ea typeface="Calibri"/>
                <a:cs typeface="Times New Roman"/>
              </a:rPr>
              <a:t> op de stoeprand</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omkieperen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Twee kuikentjes verliezen hun balans en </a:t>
            </a:r>
            <a:r>
              <a:rPr lang="nl-NL" sz="2400" i="1" u="sng" dirty="0">
                <a:solidFill>
                  <a:srgbClr val="387038"/>
                </a:solidFill>
                <a:latin typeface="Century Gothic" panose="020B0502020202020204" pitchFamily="34" charset="0"/>
                <a:ea typeface="Calibri"/>
                <a:cs typeface="Times New Roman"/>
              </a:rPr>
              <a:t>vallen om</a:t>
            </a:r>
            <a:r>
              <a:rPr lang="nl-NL" sz="2400" i="1" dirty="0">
                <a:solidFill>
                  <a:srgbClr val="387038"/>
                </a:solidFill>
                <a:latin typeface="Century Gothic" panose="020B0502020202020204" pitchFamily="34" charset="0"/>
                <a:ea typeface="Calibri"/>
                <a:cs typeface="Times New Roman"/>
              </a:rPr>
              <a:t>. </a:t>
            </a:r>
          </a:p>
          <a:p>
            <a:pPr algn="ctr">
              <a:lnSpc>
                <a:spcPct val="107000"/>
              </a:lnSpc>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descr="Afbeelding met vogel, buitenshuis, watervogel, grond&#10;&#10;Door AI gegenereerde inhoud is mogelijk onjuist.">
            <a:extLst>
              <a:ext uri="{FF2B5EF4-FFF2-40B4-BE49-F238E27FC236}">
                <a16:creationId xmlns:a16="http://schemas.microsoft.com/office/drawing/2014/main" id="{B5735727-1510-765A-7568-E11D63D894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6452" y="2597367"/>
            <a:ext cx="3900179" cy="2127370"/>
          </a:xfrm>
          <a:prstGeom prst="rect">
            <a:avLst/>
          </a:prstGeom>
        </p:spPr>
      </p:pic>
      <p:pic>
        <p:nvPicPr>
          <p:cNvPr id="19" name="Afbeelding 18" descr="Afbeelding met buitenshuis, vogel, grond, snavel&#10;&#10;Door AI gegenereerde inhoud is mogelijk onjuist.">
            <a:extLst>
              <a:ext uri="{FF2B5EF4-FFF2-40B4-BE49-F238E27FC236}">
                <a16:creationId xmlns:a16="http://schemas.microsoft.com/office/drawing/2014/main" id="{7CC53DA9-E46F-F84E-489F-98B01348AA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107" y="2610869"/>
            <a:ext cx="3931378" cy="2144388"/>
          </a:xfrm>
          <a:prstGeom prst="rect">
            <a:avLst/>
          </a:prstGeom>
        </p:spPr>
      </p:pic>
    </p:spTree>
    <p:extLst>
      <p:ext uri="{BB962C8B-B14F-4D97-AF65-F5344CB8AC3E}">
        <p14:creationId xmlns:p14="http://schemas.microsoft.com/office/powerpoint/2010/main" val="187862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45068" y="279468"/>
            <a:ext cx="434790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het knelpunt</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oplossing</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punt waar het lastig wordt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Ik stond in de file. Er was echt </a:t>
            </a:r>
            <a:r>
              <a:rPr lang="nl-NL" sz="2400" i="1" u="sng" dirty="0">
                <a:solidFill>
                  <a:srgbClr val="387038"/>
                </a:solidFill>
                <a:effectLst/>
                <a:latin typeface="Century Gothic" panose="020B0502020202020204" pitchFamily="34" charset="0"/>
                <a:ea typeface="Calibri"/>
                <a:cs typeface="Times New Roman"/>
              </a:rPr>
              <a:t>een knelpunt</a:t>
            </a:r>
            <a:r>
              <a:rPr lang="nl-NL" sz="2400" i="1" dirty="0">
                <a:solidFill>
                  <a:srgbClr val="387038"/>
                </a:solidFill>
                <a:effectLst/>
                <a:latin typeface="Century Gothic" panose="020B0502020202020204" pitchFamily="34" charset="0"/>
                <a:ea typeface="Calibri"/>
                <a:cs typeface="Times New Roman"/>
              </a:rPr>
              <a:t> op de weg. </a:t>
            </a:r>
          </a:p>
          <a:p>
            <a:pPr algn="ct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de uitweg, het antwoord</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Geduldig wachten was </a:t>
            </a:r>
            <a:r>
              <a:rPr lang="nl-NL" sz="2400" i="1" u="sng" dirty="0">
                <a:solidFill>
                  <a:srgbClr val="387038"/>
                </a:solidFill>
                <a:latin typeface="Century Gothic" panose="020B0502020202020204" pitchFamily="34" charset="0"/>
                <a:ea typeface="Calibri"/>
                <a:cs typeface="Times New Roman"/>
              </a:rPr>
              <a:t>de oplossing</a:t>
            </a:r>
            <a:r>
              <a:rPr lang="nl-NL" sz="2400" i="1" dirty="0">
                <a:solidFill>
                  <a:srgbClr val="387038"/>
                </a:solidFill>
                <a:latin typeface="Century Gothic" panose="020B0502020202020204" pitchFamily="34" charset="0"/>
                <a:ea typeface="Calibri"/>
                <a:cs typeface="Times New Roman"/>
              </a:rPr>
              <a:t>.</a:t>
            </a:r>
          </a:p>
          <a:p>
            <a:pPr algn="ctr">
              <a:lnSpc>
                <a:spcPct val="107000"/>
              </a:lnSpc>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DD2D3495-52CC-CB2C-BDFC-C9745747B6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805" y="2809269"/>
            <a:ext cx="3665741" cy="2056575"/>
          </a:xfrm>
          <a:prstGeom prst="rect">
            <a:avLst/>
          </a:prstGeom>
        </p:spPr>
      </p:pic>
      <p:pic>
        <p:nvPicPr>
          <p:cNvPr id="9" name="Afbeelding 8" descr="Afbeelding met Menselijk gezicht, persoon, auto, person&#10;&#10;Door AI gegenereerde inhoud is mogelijk onjuist.">
            <a:extLst>
              <a:ext uri="{FF2B5EF4-FFF2-40B4-BE49-F238E27FC236}">
                <a16:creationId xmlns:a16="http://schemas.microsoft.com/office/drawing/2014/main" id="{9C359B0D-DC45-6A64-8B8A-DF7B28F21B2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98766" y="2803607"/>
            <a:ext cx="3106606" cy="2075213"/>
          </a:xfrm>
          <a:prstGeom prst="rect">
            <a:avLst/>
          </a:prstGeom>
        </p:spPr>
      </p:pic>
    </p:spTree>
    <p:extLst>
      <p:ext uri="{BB962C8B-B14F-4D97-AF65-F5344CB8AC3E}">
        <p14:creationId xmlns:p14="http://schemas.microsoft.com/office/powerpoint/2010/main" val="418351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4652753" y="256113"/>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voorkomen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72008" y="2852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veroorzaken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4626355" y="1476620"/>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zorgen dat iets niet gebeurt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4400" dirty="0">
                <a:effectLst/>
                <a:latin typeface="Century Gothic" panose="020B0502020202020204" pitchFamily="34" charset="0"/>
                <a:ea typeface="Calibri"/>
                <a:cs typeface="Times New Roman"/>
              </a:rPr>
              <a:t> </a:t>
            </a: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effectLst/>
                <a:latin typeface="Century Gothic" panose="020B0502020202020204" pitchFamily="34" charset="0"/>
                <a:ea typeface="Calibri"/>
                <a:cs typeface="Times New Roman"/>
              </a:rPr>
              <a:t>De man hielp de </a:t>
            </a:r>
            <a:r>
              <a:rPr lang="nl-NL" sz="2200" i="1" dirty="0">
                <a:solidFill>
                  <a:srgbClr val="387038"/>
                </a:solidFill>
                <a:latin typeface="Century Gothic" panose="020B0502020202020204" pitchFamily="34" charset="0"/>
                <a:ea typeface="Calibri"/>
                <a:cs typeface="Times New Roman"/>
              </a:rPr>
              <a:t>eendjes. Zo werd </a:t>
            </a:r>
            <a:r>
              <a:rPr lang="nl-NL" sz="2200" i="1" u="sng" dirty="0">
                <a:solidFill>
                  <a:srgbClr val="387038"/>
                </a:solidFill>
                <a:latin typeface="Century Gothic" panose="020B0502020202020204" pitchFamily="34" charset="0"/>
                <a:ea typeface="Calibri"/>
                <a:cs typeface="Times New Roman"/>
              </a:rPr>
              <a:t>voorkomen</a:t>
            </a:r>
            <a:r>
              <a:rPr lang="nl-NL" sz="2200" i="1" dirty="0">
                <a:solidFill>
                  <a:srgbClr val="387038"/>
                </a:solidFill>
                <a:latin typeface="Century Gothic" panose="020B0502020202020204" pitchFamily="34" charset="0"/>
                <a:ea typeface="Calibri"/>
                <a:cs typeface="Times New Roman"/>
              </a:rPr>
              <a:t> dat ze werden aangereden, en dat de file snel opgelost kon worden.</a:t>
            </a:r>
          </a:p>
          <a:p>
            <a:pP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255413" y="1454073"/>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ervoor zorgen dat iets gebeurt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De overstekende eendjes </a:t>
            </a:r>
            <a:r>
              <a:rPr lang="nl-NL" sz="2200" i="1" u="sng" dirty="0">
                <a:solidFill>
                  <a:srgbClr val="387038"/>
                </a:solidFill>
                <a:latin typeface="Century Gothic" panose="020B0502020202020204" pitchFamily="34" charset="0"/>
                <a:ea typeface="Calibri"/>
                <a:cs typeface="Times New Roman"/>
              </a:rPr>
              <a:t>veroorzaakten</a:t>
            </a:r>
            <a:r>
              <a:rPr lang="nl-NL" sz="2200" i="1" dirty="0">
                <a:solidFill>
                  <a:srgbClr val="387038"/>
                </a:solidFill>
                <a:latin typeface="Century Gothic" panose="020B0502020202020204" pitchFamily="34" charset="0"/>
                <a:ea typeface="Calibri"/>
                <a:cs typeface="Times New Roman"/>
              </a:rPr>
              <a:t> een lange file. </a:t>
            </a:r>
            <a:r>
              <a:rPr lang="nl-NL" sz="2200" dirty="0">
                <a:effectLst/>
                <a:latin typeface="Trebuchet MS"/>
                <a:ea typeface="Calibri"/>
                <a:cs typeface="Times New Roman"/>
              </a:rPr>
              <a:t> </a:t>
            </a:r>
            <a:endParaRPr lang="nl-NL" sz="22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buitenshuis, Landvoertuig, voertuig, wiel&#10;&#10;Door AI gegenereerde inhoud is mogelijk onjuist.">
            <a:extLst>
              <a:ext uri="{FF2B5EF4-FFF2-40B4-BE49-F238E27FC236}">
                <a16:creationId xmlns:a16="http://schemas.microsoft.com/office/drawing/2014/main" id="{CD53A8E2-0FFE-F3C0-80E7-57F4911EE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0866" y="2563498"/>
            <a:ext cx="2814866" cy="1876577"/>
          </a:xfrm>
          <a:prstGeom prst="rect">
            <a:avLst/>
          </a:prstGeom>
        </p:spPr>
      </p:pic>
      <p:pic>
        <p:nvPicPr>
          <p:cNvPr id="9" name="Afbeelding 8" descr="Afbeelding met Landvoertuig, buitenshuis, voertuig, wiel&#10;&#10;Door AI gegenereerde inhoud is mogelijk onjuist.">
            <a:extLst>
              <a:ext uri="{FF2B5EF4-FFF2-40B4-BE49-F238E27FC236}">
                <a16:creationId xmlns:a16="http://schemas.microsoft.com/office/drawing/2014/main" id="{42425E71-4B40-0DEF-B5C7-AE9E3C52E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3699" y="2655704"/>
            <a:ext cx="3249196" cy="2166130"/>
          </a:xfrm>
          <a:prstGeom prst="rect">
            <a:avLst/>
          </a:prstGeom>
        </p:spPr>
      </p:pic>
    </p:spTree>
    <p:extLst>
      <p:ext uri="{BB962C8B-B14F-4D97-AF65-F5344CB8AC3E}">
        <p14:creationId xmlns:p14="http://schemas.microsoft.com/office/powerpoint/2010/main" val="66792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opmars</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a:t>
            </a:r>
            <a:r>
              <a:rPr lang="nl-NL" sz="5400" b="1" dirty="0">
                <a:solidFill>
                  <a:srgbClr val="387038"/>
                </a:solidFill>
                <a:effectLst/>
                <a:latin typeface="Century Gothic" panose="020B0502020202020204" pitchFamily="34" charset="0"/>
                <a:ea typeface="Calibri"/>
                <a:cs typeface="Times New Roman"/>
              </a:rPr>
              <a:t>e afname</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toename</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Iema</a:t>
            </a:r>
            <a:r>
              <a:rPr lang="nl-NL" sz="2400" i="1" dirty="0">
                <a:solidFill>
                  <a:srgbClr val="387038"/>
                </a:solidFill>
                <a:latin typeface="Century Gothic" panose="020B0502020202020204" pitchFamily="34" charset="0"/>
                <a:ea typeface="Calibri"/>
                <a:cs typeface="Times New Roman"/>
              </a:rPr>
              <a:t>nd begon te lachen, en toen nog iemand. Het was net </a:t>
            </a:r>
            <a:r>
              <a:rPr lang="nl-NL" sz="2400" i="1" u="sng" dirty="0">
                <a:solidFill>
                  <a:srgbClr val="387038"/>
                </a:solidFill>
                <a:latin typeface="Century Gothic" panose="020B0502020202020204" pitchFamily="34" charset="0"/>
                <a:ea typeface="Calibri"/>
                <a:cs typeface="Times New Roman"/>
              </a:rPr>
              <a:t>een opmars</a:t>
            </a:r>
            <a:r>
              <a:rPr lang="nl-NL" sz="2400" i="1" dirty="0">
                <a:solidFill>
                  <a:srgbClr val="387038"/>
                </a:solidFill>
                <a:latin typeface="Century Gothic" panose="020B0502020202020204" pitchFamily="34" charset="0"/>
                <a:ea typeface="Calibri"/>
                <a:cs typeface="Times New Roman"/>
              </a:rPr>
              <a:t> van vrolijkheid.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minder worden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Door het lachen was er </a:t>
            </a:r>
            <a:r>
              <a:rPr lang="nl-NL" sz="2400" i="1" u="sng" dirty="0">
                <a:solidFill>
                  <a:srgbClr val="387038"/>
                </a:solidFill>
                <a:latin typeface="Century Gothic" panose="020B0502020202020204" pitchFamily="34" charset="0"/>
                <a:ea typeface="Calibri"/>
                <a:cs typeface="Times New Roman"/>
              </a:rPr>
              <a:t>een afname</a:t>
            </a:r>
            <a:r>
              <a:rPr lang="nl-NL" sz="2400" i="1" dirty="0">
                <a:solidFill>
                  <a:srgbClr val="387038"/>
                </a:solidFill>
                <a:latin typeface="Century Gothic" panose="020B0502020202020204" pitchFamily="34" charset="0"/>
                <a:ea typeface="Calibri"/>
                <a:cs typeface="Times New Roman"/>
              </a:rPr>
              <a:t> van stress en ongeduld in de file</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rood, symbool&#10;&#10;Automatisch gegenereerde beschrijving">
            <a:extLst>
              <a:ext uri="{FF2B5EF4-FFF2-40B4-BE49-F238E27FC236}">
                <a16:creationId xmlns:a16="http://schemas.microsoft.com/office/drawing/2014/main" id="{4380BE78-82E6-4F2B-6507-93F94E88B72B}"/>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9779" y="2020635"/>
            <a:ext cx="4003143" cy="2367567"/>
          </a:xfrm>
          <a:prstGeom prst="rect">
            <a:avLst/>
          </a:prstGeom>
        </p:spPr>
      </p:pic>
      <p:pic>
        <p:nvPicPr>
          <p:cNvPr id="9" name="Afbeelding 8" descr="Afbeelding met rood, symbool&#10;&#10;Automatisch gegenereerde beschrijving">
            <a:extLst>
              <a:ext uri="{FF2B5EF4-FFF2-40B4-BE49-F238E27FC236}">
                <a16:creationId xmlns:a16="http://schemas.microsoft.com/office/drawing/2014/main" id="{330F846B-C39E-9451-2887-415CF9233675}"/>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V="1">
            <a:off x="4978078" y="2200618"/>
            <a:ext cx="3531995" cy="2452516"/>
          </a:xfrm>
          <a:prstGeom prst="rect">
            <a:avLst/>
          </a:prstGeom>
        </p:spPr>
      </p:pic>
    </p:spTree>
    <p:extLst>
      <p:ext uri="{BB962C8B-B14F-4D97-AF65-F5344CB8AC3E}">
        <p14:creationId xmlns:p14="http://schemas.microsoft.com/office/powerpoint/2010/main" val="493331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heel wat affietsen</a:t>
            </a:r>
            <a:endParaRPr lang="nl-NL" sz="5400" dirty="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veel fietsen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Ik </a:t>
            </a:r>
            <a:r>
              <a:rPr lang="nl-NL" sz="2400" i="1" u="sng" dirty="0">
                <a:solidFill>
                  <a:srgbClr val="387038"/>
                </a:solidFill>
                <a:latin typeface="Century Gothic" panose="020B0502020202020204" pitchFamily="34" charset="0"/>
                <a:ea typeface="Calibri"/>
                <a:cs typeface="Times New Roman"/>
              </a:rPr>
              <a:t>fiets heel wat af</a:t>
            </a:r>
            <a:r>
              <a:rPr lang="nl-NL" sz="2400" i="1" dirty="0">
                <a:solidFill>
                  <a:srgbClr val="387038"/>
                </a:solidFill>
                <a:latin typeface="Century Gothic" panose="020B0502020202020204" pitchFamily="34" charset="0"/>
                <a:ea typeface="Calibri"/>
                <a:cs typeface="Times New Roman"/>
              </a:rPr>
              <a:t>. Heerlijk vind ik dat</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veel autorijden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Hij </a:t>
            </a:r>
            <a:r>
              <a:rPr lang="nl-NL" sz="2400" i="1" u="sng" dirty="0">
                <a:solidFill>
                  <a:srgbClr val="387038"/>
                </a:solidFill>
                <a:latin typeface="Century Gothic" panose="020B0502020202020204" pitchFamily="34" charset="0"/>
                <a:ea typeface="Calibri"/>
                <a:cs typeface="Times New Roman"/>
              </a:rPr>
              <a:t>rijdt heel wat af</a:t>
            </a:r>
            <a:r>
              <a:rPr lang="nl-NL" sz="2400" i="1" dirty="0">
                <a:solidFill>
                  <a:srgbClr val="387038"/>
                </a:solidFill>
                <a:latin typeface="Century Gothic" panose="020B0502020202020204" pitchFamily="34" charset="0"/>
                <a:ea typeface="Calibri"/>
                <a:cs typeface="Times New Roman"/>
              </a:rPr>
              <a:t>. Elke dag zit hij in de auto.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D4A696E9-429B-DD65-7003-3C50DF78FC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2343176"/>
            <a:ext cx="4104456" cy="2421084"/>
          </a:xfrm>
          <a:prstGeom prst="rect">
            <a:avLst/>
          </a:prstGeom>
        </p:spPr>
      </p:pic>
      <p:sp>
        <p:nvSpPr>
          <p:cNvPr id="2" name="Tekstvak 2">
            <a:extLst>
              <a:ext uri="{FF2B5EF4-FFF2-40B4-BE49-F238E27FC236}">
                <a16:creationId xmlns:a16="http://schemas.microsoft.com/office/drawing/2014/main" id="{21349AE1-7A52-2120-6094-3345040B3FF8}"/>
              </a:ext>
            </a:extLst>
          </p:cNvPr>
          <p:cNvSpPr txBox="1">
            <a:spLocks noChangeArrowheads="1"/>
          </p:cNvSpPr>
          <p:nvPr/>
        </p:nvSpPr>
        <p:spPr bwMode="auto">
          <a:xfrm>
            <a:off x="4577248" y="234621"/>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heel wat afrijden</a:t>
            </a:r>
            <a:endParaRPr lang="nl-NL" sz="5400" dirty="0">
              <a:solidFill>
                <a:srgbClr val="387038"/>
              </a:solidFill>
              <a:effectLst/>
              <a:latin typeface="Century Gothic" panose="020B0502020202020204" pitchFamily="34" charset="0"/>
              <a:ea typeface="Calibri"/>
              <a:cs typeface="Times New Roman"/>
            </a:endParaRPr>
          </a:p>
        </p:txBody>
      </p:sp>
      <p:pic>
        <p:nvPicPr>
          <p:cNvPr id="18" name="Afbeelding 17" descr="Afbeelding met persoon, auto, person, kleding&#10;&#10;Door AI gegenereerde inhoud is mogelijk onjuist.">
            <a:extLst>
              <a:ext uri="{FF2B5EF4-FFF2-40B4-BE49-F238E27FC236}">
                <a16:creationId xmlns:a16="http://schemas.microsoft.com/office/drawing/2014/main" id="{202AC6BD-BFE9-1012-D4EF-CDE9BA218C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2305" y="2235526"/>
            <a:ext cx="1524000" cy="1018032"/>
          </a:xfrm>
          <a:prstGeom prst="rect">
            <a:avLst/>
          </a:prstGeom>
        </p:spPr>
      </p:pic>
      <p:pic>
        <p:nvPicPr>
          <p:cNvPr id="20" name="Afbeelding 19" descr="Afbeelding met persoon, voertuig, auto, rijden&#10;&#10;Door AI gegenereerde inhoud is mogelijk onjuist.">
            <a:extLst>
              <a:ext uri="{FF2B5EF4-FFF2-40B4-BE49-F238E27FC236}">
                <a16:creationId xmlns:a16="http://schemas.microsoft.com/office/drawing/2014/main" id="{9A4B8298-418C-AD74-2C92-E9BF829B0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0408" y="2999231"/>
            <a:ext cx="1805012" cy="1018027"/>
          </a:xfrm>
          <a:prstGeom prst="rect">
            <a:avLst/>
          </a:prstGeom>
        </p:spPr>
      </p:pic>
      <p:pic>
        <p:nvPicPr>
          <p:cNvPr id="23" name="Afbeelding 22" descr="Afbeelding met kleding, voertuig, Landvoertuig, persoon&#10;&#10;Door AI gegenereerde inhoud is mogelijk onjuist.">
            <a:extLst>
              <a:ext uri="{FF2B5EF4-FFF2-40B4-BE49-F238E27FC236}">
                <a16:creationId xmlns:a16="http://schemas.microsoft.com/office/drawing/2014/main" id="{F2BA3B23-EDE1-51C2-CF73-5155ECB603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62305" y="3746228"/>
            <a:ext cx="1524000" cy="1018032"/>
          </a:xfrm>
          <a:prstGeom prst="rect">
            <a:avLst/>
          </a:prstGeom>
        </p:spPr>
      </p:pic>
    </p:spTree>
    <p:extLst>
      <p:ext uri="{BB962C8B-B14F-4D97-AF65-F5344CB8AC3E}">
        <p14:creationId xmlns:p14="http://schemas.microsoft.com/office/powerpoint/2010/main" val="206384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17 – 21 april 2026</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331640" y="386052"/>
            <a:ext cx="504808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331641" y="332656"/>
            <a:ext cx="511256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uitlaatklep</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78410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62536" y="3041713"/>
            <a:ext cx="264801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hardlopen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lachen</a:t>
            </a:r>
            <a:endParaRPr lang="nl-NL" sz="360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9026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dirty="0">
                <a:latin typeface="Century Gothic" panose="020B0502020202020204" pitchFamily="34" charset="0"/>
                <a:ea typeface="Calibri"/>
                <a:cs typeface="Times New Roman"/>
              </a:rPr>
              <a:t>muziek maken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510972" cy="23447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mogelijkheid om je spanning kwijt te raken</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persoon, glimlach, Menselijk gezicht, kleding&#10;&#10;Automatisch gegenereerde beschrijving">
            <a:extLst>
              <a:ext uri="{FF2B5EF4-FFF2-40B4-BE49-F238E27FC236}">
                <a16:creationId xmlns:a16="http://schemas.microsoft.com/office/drawing/2014/main" id="{3CB7E2DE-C3A3-3A85-0DBD-5B13DF05C3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90998" y="4133476"/>
            <a:ext cx="2562004" cy="1711419"/>
          </a:xfrm>
          <a:prstGeom prst="rect">
            <a:avLst/>
          </a:prstGeom>
        </p:spPr>
      </p:pic>
      <p:pic>
        <p:nvPicPr>
          <p:cNvPr id="25" name="Afbeelding 24" descr="Afbeelding met schoeisel, Dans, Fitness, persoon&#10;&#10;Automatisch gegenereerde beschrijving">
            <a:extLst>
              <a:ext uri="{FF2B5EF4-FFF2-40B4-BE49-F238E27FC236}">
                <a16:creationId xmlns:a16="http://schemas.microsoft.com/office/drawing/2014/main" id="{3375790B-3BB0-6988-8E50-161E32F764F4}"/>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1872" y="4121646"/>
            <a:ext cx="3541744" cy="1993147"/>
          </a:xfrm>
          <a:prstGeom prst="rect">
            <a:avLst/>
          </a:prstGeom>
        </p:spPr>
      </p:pic>
      <p:pic>
        <p:nvPicPr>
          <p:cNvPr id="22" name="Afbeelding 21" descr="Afbeelding met muziek, persoon, muziekinstrument, kleding&#10;&#10;Door AI gegenereerde inhoud is mogelijk onjuist.">
            <a:extLst>
              <a:ext uri="{FF2B5EF4-FFF2-40B4-BE49-F238E27FC236}">
                <a16:creationId xmlns:a16="http://schemas.microsoft.com/office/drawing/2014/main" id="{3119FF15-1F2D-E3E2-C5EA-AD62F5312C0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78367" y="4210735"/>
            <a:ext cx="2446346" cy="1634159"/>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screen">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5382926"/>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02991" y="5391684"/>
            <a:ext cx="261462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vertrekken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2878531" y="4509120"/>
            <a:ext cx="3114610" cy="67458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878530" y="4540445"/>
            <a:ext cx="313674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transport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258784" y="3810631"/>
            <a:ext cx="3561690" cy="63594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219040" y="3804223"/>
            <a:ext cx="3709444"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bestemming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69373" y="5418963"/>
            <a:ext cx="2455288" cy="5036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89723" y="5417103"/>
            <a:ext cx="2654158" cy="4490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het vervoer</a:t>
            </a:r>
            <a:endParaRPr lang="nl-NL" sz="105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6211" y="4466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6186894"/>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166525" y="5301335"/>
            <a:ext cx="297429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40820" y="4540445"/>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314962"/>
            <a:ext cx="0" cy="87193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140820" y="4540445"/>
            <a:ext cx="0" cy="76089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585662D7-D6FE-774E-8A0C-6F9DEA0D03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1079" y="2559094"/>
            <a:ext cx="2390210" cy="1845949"/>
          </a:xfrm>
          <a:prstGeom prst="rect">
            <a:avLst/>
          </a:prstGeom>
        </p:spPr>
      </p:pic>
      <p:pic>
        <p:nvPicPr>
          <p:cNvPr id="10" name="Afbeelding 9">
            <a:extLst>
              <a:ext uri="{FF2B5EF4-FFF2-40B4-BE49-F238E27FC236}">
                <a16:creationId xmlns:a16="http://schemas.microsoft.com/office/drawing/2014/main" id="{E77BBA26-CC85-D063-D73F-67BFA88E6D0C}"/>
              </a:ext>
            </a:extLst>
          </p:cNvPr>
          <p:cNvPicPr>
            <a:picLocks noChangeAspect="1"/>
          </p:cNvPicPr>
          <p:nvPr/>
        </p:nvPicPr>
        <p:blipFill>
          <a:blip r:embed="rId4" cstate="screen">
            <a:extLst>
              <a:ext uri="{28A0092B-C50C-407E-A947-70E740481C1C}">
                <a14:useLocalDpi xmlns:a14="http://schemas.microsoft.com/office/drawing/2010/main"/>
              </a:ext>
            </a:extLst>
          </a:blip>
          <a:srcRect r="23772"/>
          <a:stretch>
            <a:fillRect/>
          </a:stretch>
        </p:blipFill>
        <p:spPr>
          <a:xfrm>
            <a:off x="648379" y="3514763"/>
            <a:ext cx="1661863" cy="1800199"/>
          </a:xfrm>
          <a:prstGeom prst="rect">
            <a:avLst/>
          </a:prstGeom>
        </p:spPr>
      </p:pic>
      <p:pic>
        <p:nvPicPr>
          <p:cNvPr id="11" name="Afbeelding 10">
            <a:extLst>
              <a:ext uri="{FF2B5EF4-FFF2-40B4-BE49-F238E27FC236}">
                <a16:creationId xmlns:a16="http://schemas.microsoft.com/office/drawing/2014/main" id="{0B06F5CD-30AC-054D-3691-251FBE8448D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412871" y="1989416"/>
            <a:ext cx="2199396" cy="1697180"/>
          </a:xfrm>
          <a:prstGeom prst="rect">
            <a:avLst/>
          </a:prstGeom>
        </p:spPr>
      </p:pic>
      <p:pic>
        <p:nvPicPr>
          <p:cNvPr id="30" name="Afbeelding 29" descr="Afbeelding met schets&#10;&#10;Door AI gegenereerde inhoud is mogelijk onjuist.">
            <a:extLst>
              <a:ext uri="{FF2B5EF4-FFF2-40B4-BE49-F238E27FC236}">
                <a16:creationId xmlns:a16="http://schemas.microsoft.com/office/drawing/2014/main" id="{7C017D20-0BC0-6525-5D97-2C7C7FC14469}"/>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10000" b="90000" l="0" r="93270">
                        <a14:foregroundMark x1="93270" y1="33000" x2="93270" y2="33000"/>
                        <a14:foregroundMark x1="92143" y1="32400" x2="92143" y2="32400"/>
                        <a14:foregroundMark x1="92143" y1="32400" x2="92143" y2="32400"/>
                        <a14:foregroundMark x1="92143" y1="32400" x2="92143" y2="32400"/>
                        <a14:foregroundMark x1="1749" y1="34600" x2="1749" y2="34600"/>
                        <a14:foregroundMark x1="3854" y1="39500" x2="3854" y2="39500"/>
                        <a14:foregroundMark x1="6078" y1="46500" x2="6078" y2="46500"/>
                        <a14:foregroundMark x1="7857" y1="53000" x2="7857" y2="53000"/>
                        <a14:foregroundMark x1="9457" y1="58900" x2="17047" y2="66500"/>
                        <a14:foregroundMark x1="17047" y1="66500" x2="33353" y2="55700"/>
                        <a14:foregroundMark x1="33353" y1="55700" x2="39787" y2="61800"/>
                        <a14:foregroundMark x1="39787" y1="61800" x2="43552" y2="42600"/>
                        <a14:foregroundMark x1="43552" y1="42600" x2="52238" y2="45100"/>
                        <a14:foregroundMark x1="52238" y1="45100" x2="65995" y2="66800"/>
                        <a14:foregroundMark x1="65995" y1="66800" x2="72665" y2="71700"/>
                        <a14:foregroundMark x1="72665" y1="71700" x2="80344" y2="67500"/>
                        <a14:foregroundMark x1="80344" y1="67500" x2="88853" y2="54200"/>
                        <a14:foregroundMark x1="88853" y1="54200" x2="91995" y2="35900"/>
                        <a14:foregroundMark x1="91995" y1="35900" x2="91995" y2="35700"/>
                      </a14:backgroundRemoval>
                    </a14:imgEffect>
                  </a14:imgLayer>
                </a14:imgProps>
              </a:ext>
              <a:ext uri="{28A0092B-C50C-407E-A947-70E740481C1C}">
                <a14:useLocalDpi xmlns:a14="http://schemas.microsoft.com/office/drawing/2010/main"/>
              </a:ext>
            </a:extLst>
          </a:blip>
          <a:srcRect/>
          <a:stretch>
            <a:fillRect/>
          </a:stretch>
        </p:blipFill>
        <p:spPr>
          <a:xfrm rot="20691517" flipV="1">
            <a:off x="642632" y="967407"/>
            <a:ext cx="7711183" cy="2286000"/>
          </a:xfrm>
          <a:prstGeom prst="rect">
            <a:avLst/>
          </a:prstGeom>
        </p:spPr>
      </p:pic>
      <p:sp>
        <p:nvSpPr>
          <p:cNvPr id="32" name="Text Box 14">
            <a:extLst>
              <a:ext uri="{FF2B5EF4-FFF2-40B4-BE49-F238E27FC236}">
                <a16:creationId xmlns:a16="http://schemas.microsoft.com/office/drawing/2014/main" id="{57D98998-3811-7385-AD1D-3B7F0478EE50}"/>
              </a:ext>
            </a:extLst>
          </p:cNvPr>
          <p:cNvSpPr txBox="1"/>
          <p:nvPr/>
        </p:nvSpPr>
        <p:spPr>
          <a:xfrm rot="20954415">
            <a:off x="1233079" y="998248"/>
            <a:ext cx="356906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3" name="Tekstvak 2">
            <a:extLst>
              <a:ext uri="{FF2B5EF4-FFF2-40B4-BE49-F238E27FC236}">
                <a16:creationId xmlns:a16="http://schemas.microsoft.com/office/drawing/2014/main" id="{00D13D14-7E8B-6004-9E2D-6242EE6FDAA9}"/>
              </a:ext>
            </a:extLst>
          </p:cNvPr>
          <p:cNvSpPr txBox="1">
            <a:spLocks noChangeArrowheads="1"/>
          </p:cNvSpPr>
          <p:nvPr/>
        </p:nvSpPr>
        <p:spPr bwMode="auto">
          <a:xfrm rot="20954415">
            <a:off x="1220361" y="1007006"/>
            <a:ext cx="356906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van A naar B</a:t>
            </a:r>
            <a:endParaRPr lang="nl-NL" sz="36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11218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van A naar B</a:t>
            </a:r>
          </a:p>
        </p:txBody>
      </p:sp>
      <p:pic>
        <p:nvPicPr>
          <p:cNvPr id="3" name="Afbeelding 2">
            <a:extLst>
              <a:ext uri="{FF2B5EF4-FFF2-40B4-BE49-F238E27FC236}">
                <a16:creationId xmlns:a16="http://schemas.microsoft.com/office/drawing/2014/main" id="{0CA34BCF-1794-C6C3-C063-863B7E115E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3648" y="1368724"/>
            <a:ext cx="5415233" cy="544522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fit</a:t>
            </a:r>
          </a:p>
        </p:txBody>
      </p:sp>
      <p:pic>
        <p:nvPicPr>
          <p:cNvPr id="3" name="Afbeelding 2" descr="Afbeelding met boom, buitenshuis, wiel, Fietswiel&#10;&#10;Door AI gegenereerde inhoud is mogelijk onjuist.">
            <a:extLst>
              <a:ext uri="{FF2B5EF4-FFF2-40B4-BE49-F238E27FC236}">
                <a16:creationId xmlns:a16="http://schemas.microsoft.com/office/drawing/2014/main" id="{099509BC-F014-28AE-2CD7-1969E6B36E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8461" y="1556792"/>
            <a:ext cx="7070565" cy="4723137"/>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heel wat affietsen</a:t>
            </a:r>
          </a:p>
        </p:txBody>
      </p:sp>
      <p:pic>
        <p:nvPicPr>
          <p:cNvPr id="3" name="Afbeelding 2" descr="Afbeelding met boom, buitenshuis, wiel, Fietswiel&#10;&#10;Door AI gegenereerde inhoud is mogelijk onjuist.">
            <a:extLst>
              <a:ext uri="{FF2B5EF4-FFF2-40B4-BE49-F238E27FC236}">
                <a16:creationId xmlns:a16="http://schemas.microsoft.com/office/drawing/2014/main" id="{BCF94598-C967-49A4-BC03-570702F752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43" y="1628800"/>
            <a:ext cx="3018299" cy="2016224"/>
          </a:xfrm>
          <a:prstGeom prst="rect">
            <a:avLst/>
          </a:prstGeom>
        </p:spPr>
      </p:pic>
      <p:pic>
        <p:nvPicPr>
          <p:cNvPr id="8" name="Afbeelding 7" descr="Afbeelding met buitenshuis, boom, wiel, Landvoertuig&#10;&#10;Door AI gegenereerde inhoud is mogelijk onjuist.">
            <a:extLst>
              <a:ext uri="{FF2B5EF4-FFF2-40B4-BE49-F238E27FC236}">
                <a16:creationId xmlns:a16="http://schemas.microsoft.com/office/drawing/2014/main" id="{5F9B186F-167B-0BE3-FF87-C72B6F5AB01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flipH="1">
            <a:off x="5364517" y="2253241"/>
            <a:ext cx="3520235" cy="2351517"/>
          </a:xfrm>
          <a:prstGeom prst="rect">
            <a:avLst/>
          </a:prstGeom>
        </p:spPr>
      </p:pic>
      <p:pic>
        <p:nvPicPr>
          <p:cNvPr id="10" name="Afbeelding 9" descr="Afbeelding met buitenshuis, boom, Fietswiel, wiel&#10;&#10;Door AI gegenereerde inhoud is mogelijk onjuist.">
            <a:extLst>
              <a:ext uri="{FF2B5EF4-FFF2-40B4-BE49-F238E27FC236}">
                <a16:creationId xmlns:a16="http://schemas.microsoft.com/office/drawing/2014/main" id="{93BD18FF-CA60-347D-4478-6E39A9ADD88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68896" y="3928096"/>
            <a:ext cx="3233892" cy="216024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transport</a:t>
            </a:r>
          </a:p>
        </p:txBody>
      </p:sp>
      <p:pic>
        <p:nvPicPr>
          <p:cNvPr id="3" name="Afbeelding 2" descr="Afbeelding met voertuig, Landvoertuig, wiel, auto&#10;&#10;Door AI gegenereerde inhoud is mogelijk onjuist.">
            <a:extLst>
              <a:ext uri="{FF2B5EF4-FFF2-40B4-BE49-F238E27FC236}">
                <a16:creationId xmlns:a16="http://schemas.microsoft.com/office/drawing/2014/main" id="{03E79AA0-6D34-5846-126E-FAD94EE036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9367" y="1474273"/>
            <a:ext cx="6425266" cy="4963680"/>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knelpunt</a:t>
            </a:r>
          </a:p>
        </p:txBody>
      </p:sp>
      <p:pic>
        <p:nvPicPr>
          <p:cNvPr id="1026" name="Picture 2" descr="Fietser is nu een vrouw">
            <a:extLst>
              <a:ext uri="{FF2B5EF4-FFF2-40B4-BE49-F238E27FC236}">
                <a16:creationId xmlns:a16="http://schemas.microsoft.com/office/drawing/2014/main" id="{2373553C-500F-4B1D-A998-BC2B52388CD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1520" y="3284984"/>
            <a:ext cx="5940152" cy="33351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vigatie-app in telefoonstijl">
            <a:extLst>
              <a:ext uri="{FF2B5EF4-FFF2-40B4-BE49-F238E27FC236}">
                <a16:creationId xmlns:a16="http://schemas.microsoft.com/office/drawing/2014/main" id="{461C60DE-F77E-A11C-7DA0-8C5C691A8DE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88224" y="764704"/>
            <a:ext cx="1872208" cy="335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27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veroorzaken</a:t>
            </a:r>
          </a:p>
        </p:txBody>
      </p:sp>
      <p:pic>
        <p:nvPicPr>
          <p:cNvPr id="8" name="Afbeelding 7" descr="Afbeelding met Landvoertuig, buitenshuis, voertuig, wiel&#10;&#10;Door AI gegenereerde inhoud is mogelijk onjuist.">
            <a:extLst>
              <a:ext uri="{FF2B5EF4-FFF2-40B4-BE49-F238E27FC236}">
                <a16:creationId xmlns:a16="http://schemas.microsoft.com/office/drawing/2014/main" id="{F5630604-CB7B-25C9-248C-DA846DCD65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 y="1484784"/>
            <a:ext cx="7488324" cy="4992216"/>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voorkomen</a:t>
            </a:r>
          </a:p>
        </p:txBody>
      </p:sp>
      <p:pic>
        <p:nvPicPr>
          <p:cNvPr id="7" name="Afbeelding 6" descr="Afbeelding met buitenshuis, Landvoertuig, voertuig, wiel&#10;&#10;Door AI gegenereerde inhoud is mogelijk onjuist.">
            <a:extLst>
              <a:ext uri="{FF2B5EF4-FFF2-40B4-BE49-F238E27FC236}">
                <a16:creationId xmlns:a16="http://schemas.microsoft.com/office/drawing/2014/main" id="{BCF46A1C-74FC-16C3-B303-C62655E931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84" y="1556792"/>
            <a:ext cx="7164288" cy="4776192"/>
          </a:xfrm>
          <a:prstGeom prst="rect">
            <a:avLst/>
          </a:prstGeom>
        </p:spPr>
      </p:pic>
    </p:spTree>
    <p:extLst>
      <p:ext uri="{BB962C8B-B14F-4D97-AF65-F5344CB8AC3E}">
        <p14:creationId xmlns:p14="http://schemas.microsoft.com/office/powerpoint/2010/main" val="270904800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9ED61E14-EE7B-4B2D-93AC-02496DE766ED}">
  <ds:schemaRefs>
    <ds:schemaRef ds:uri="http://schemas.microsoft.com/office/2006/metadata/properties"/>
    <ds:schemaRef ds:uri="http://schemas.microsoft.com/office/infopath/2007/PartnerControls"/>
    <ds:schemaRef ds:uri="617b94d0-cd04-4463-9468-be560bba1878"/>
    <ds:schemaRef ds:uri="7036323c-d5f4-4fa6-8449-8bc9da5d64c2"/>
  </ds:schemaRefs>
</ds:datastoreItem>
</file>

<file path=customXml/itemProps3.xml><?xml version="1.0" encoding="utf-8"?>
<ds:datastoreItem xmlns:ds="http://schemas.openxmlformats.org/officeDocument/2006/customXml" ds:itemID="{17330318-CFEB-4D1C-9531-DE91A2C918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3358</TotalTime>
  <Words>875</Words>
  <Application>Microsoft Office PowerPoint</Application>
  <PresentationFormat>Diavoorstelling (4:3)</PresentationFormat>
  <Paragraphs>241</Paragraphs>
  <Slides>21</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476</cp:revision>
  <dcterms:created xsi:type="dcterms:W3CDTF">2021-06-08T06:13:59Z</dcterms:created>
  <dcterms:modified xsi:type="dcterms:W3CDTF">2026-04-21T08:39:34Z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