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437" r:id="rId5"/>
    <p:sldId id="548" r:id="rId6"/>
    <p:sldId id="1477" r:id="rId7"/>
    <p:sldId id="1480" r:id="rId8"/>
    <p:sldId id="1475" r:id="rId9"/>
    <p:sldId id="1476" r:id="rId10"/>
    <p:sldId id="1538" r:id="rId11"/>
    <p:sldId id="1481" r:id="rId12"/>
    <p:sldId id="1460" r:id="rId13"/>
    <p:sldId id="1479" r:id="rId14"/>
    <p:sldId id="1483" r:id="rId15"/>
    <p:sldId id="1482" r:id="rId16"/>
    <p:sldId id="934" r:id="rId17"/>
    <p:sldId id="1511" r:id="rId18"/>
    <p:sldId id="1530" r:id="rId19"/>
    <p:sldId id="1531" r:id="rId20"/>
    <p:sldId id="1534" r:id="rId21"/>
    <p:sldId id="1539" r:id="rId22"/>
    <p:sldId id="1515" r:id="rId23"/>
    <p:sldId id="1536" r:id="rId24"/>
    <p:sldId id="1537"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80"/>
            <p14:sldId id="1475"/>
            <p14:sldId id="1476"/>
            <p14:sldId id="1538"/>
            <p14:sldId id="1481"/>
            <p14:sldId id="1460"/>
            <p14:sldId id="1479"/>
            <p14:sldId id="1483"/>
            <p14:sldId id="1482"/>
            <p14:sldId id="934"/>
            <p14:sldId id="1511"/>
            <p14:sldId id="1530"/>
            <p14:sldId id="1531"/>
            <p14:sldId id="1534"/>
            <p14:sldId id="1539"/>
            <p14:sldId id="1515"/>
            <p14:sldId id="1536"/>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7AF54-49CA-4122-989C-83CB7A44A9FC}" v="1386" dt="2026-04-07T07:59:42.346"/>
    <p1510:client id="{36036DCA-5872-490A-9C4D-B9388D65C01D}" v="1272" dt="2026-04-06T20:15:07.602"/>
    <p1510:client id="{8E0FE61F-4DB7-4F9C-A6B9-9DF605A034E0}" v="3655" dt="2026-04-07T07:59:58.1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Das, Gerarda" userId="dec061bf-56a5-47a0-b9f3-f749fe418ae6" providerId="ADAL" clId="{07ABAE78-42CB-4F5F-86C6-09ED37205619}"/>
    <pc:docChg chg="undo custSel addSld delSld modSld sldOrd modSection">
      <pc:chgData name="Das, Gerarda" userId="dec061bf-56a5-47a0-b9f3-f749fe418ae6" providerId="ADAL" clId="{07ABAE78-42CB-4F5F-86C6-09ED37205619}" dt="2026-04-07T07:59:42.346" v="1883" actId="14100"/>
      <pc:docMkLst>
        <pc:docMk/>
      </pc:docMkLst>
      <pc:sldChg chg="addSp modSp mod">
        <pc:chgData name="Das, Gerarda" userId="dec061bf-56a5-47a0-b9f3-f749fe418ae6" providerId="ADAL" clId="{07ABAE78-42CB-4F5F-86C6-09ED37205619}" dt="2026-04-07T07:18:15.170" v="741"/>
        <pc:sldMkLst>
          <pc:docMk/>
          <pc:sldMk cId="1671649065" sldId="934"/>
        </pc:sldMkLst>
        <pc:picChg chg="add mod">
          <ac:chgData name="Das, Gerarda" userId="dec061bf-56a5-47a0-b9f3-f749fe418ae6" providerId="ADAL" clId="{07ABAE78-42CB-4F5F-86C6-09ED37205619}" dt="2026-04-07T07:16:40.074" v="646" actId="1076"/>
          <ac:picMkLst>
            <pc:docMk/>
            <pc:sldMk cId="1671649065" sldId="934"/>
            <ac:picMk id="5" creationId="{DAB94893-AE74-F7EA-A46C-8D8AB5188231}"/>
          </ac:picMkLst>
        </pc:picChg>
        <pc:picChg chg="add mod">
          <ac:chgData name="Das, Gerarda" userId="dec061bf-56a5-47a0-b9f3-f749fe418ae6" providerId="ADAL" clId="{07ABAE78-42CB-4F5F-86C6-09ED37205619}" dt="2026-04-07T07:18:15.170" v="741"/>
          <ac:picMkLst>
            <pc:docMk/>
            <pc:sldMk cId="1671649065" sldId="934"/>
            <ac:picMk id="7" creationId="{4BA0DF51-8FA3-023B-99F5-81901C58EDBF}"/>
          </ac:picMkLst>
        </pc:picChg>
      </pc:sldChg>
      <pc:sldChg chg="delSp modSp mod">
        <pc:chgData name="Das, Gerarda" userId="dec061bf-56a5-47a0-b9f3-f749fe418ae6" providerId="ADAL" clId="{07ABAE78-42CB-4F5F-86C6-09ED37205619}" dt="2026-04-07T07:16:54.637" v="649" actId="115"/>
        <pc:sldMkLst>
          <pc:docMk/>
          <pc:sldMk cId="2189114603" sldId="1437"/>
        </pc:sldMkLst>
        <pc:spChg chg="mod">
          <ac:chgData name="Das, Gerarda" userId="dec061bf-56a5-47a0-b9f3-f749fe418ae6" providerId="ADAL" clId="{07ABAE78-42CB-4F5F-86C6-09ED37205619}" dt="2026-04-07T07:16:54.637" v="649" actId="115"/>
          <ac:spMkLst>
            <pc:docMk/>
            <pc:sldMk cId="2189114603" sldId="1437"/>
            <ac:spMk id="3" creationId="{00000000-0000-0000-0000-000000000000}"/>
          </ac:spMkLst>
        </pc:spChg>
        <pc:spChg chg="del mod">
          <ac:chgData name="Das, Gerarda" userId="dec061bf-56a5-47a0-b9f3-f749fe418ae6" providerId="ADAL" clId="{07ABAE78-42CB-4F5F-86C6-09ED37205619}" dt="2026-04-07T07:09:36.893" v="526" actId="478"/>
          <ac:spMkLst>
            <pc:docMk/>
            <pc:sldMk cId="2189114603" sldId="1437"/>
            <ac:spMk id="5" creationId="{C8C13EF0-3D73-A195-04C9-DFBBCDF4A8D1}"/>
          </ac:spMkLst>
        </pc:spChg>
      </pc:sldChg>
      <pc:sldChg chg="addSp delSp modSp mod">
        <pc:chgData name="Das, Gerarda" userId="dec061bf-56a5-47a0-b9f3-f749fe418ae6" providerId="ADAL" clId="{07ABAE78-42CB-4F5F-86C6-09ED37205619}" dt="2026-04-07T07:19:28.765" v="764" actId="478"/>
        <pc:sldMkLst>
          <pc:docMk/>
          <pc:sldMk cId="3852907103" sldId="1460"/>
        </pc:sldMkLst>
        <pc:cxnChg chg="add del mod">
          <ac:chgData name="Das, Gerarda" userId="dec061bf-56a5-47a0-b9f3-f749fe418ae6" providerId="ADAL" clId="{07ABAE78-42CB-4F5F-86C6-09ED37205619}" dt="2026-04-07T07:19:27.173" v="762" actId="478"/>
          <ac:cxnSpMkLst>
            <pc:docMk/>
            <pc:sldMk cId="3852907103" sldId="1460"/>
            <ac:cxnSpMk id="5" creationId="{6A54548A-C7C3-00BD-47B4-EA1DC142586C}"/>
          </ac:cxnSpMkLst>
        </pc:cxnChg>
        <pc:cxnChg chg="add del mod">
          <ac:chgData name="Das, Gerarda" userId="dec061bf-56a5-47a0-b9f3-f749fe418ae6" providerId="ADAL" clId="{07ABAE78-42CB-4F5F-86C6-09ED37205619}" dt="2026-04-07T07:19:27.875" v="763" actId="478"/>
          <ac:cxnSpMkLst>
            <pc:docMk/>
            <pc:sldMk cId="3852907103" sldId="1460"/>
            <ac:cxnSpMk id="7" creationId="{C09CF639-1C8F-5EDD-EFD9-65C7D7569EAD}"/>
          </ac:cxnSpMkLst>
        </pc:cxnChg>
        <pc:cxnChg chg="add del mod">
          <ac:chgData name="Das, Gerarda" userId="dec061bf-56a5-47a0-b9f3-f749fe418ae6" providerId="ADAL" clId="{07ABAE78-42CB-4F5F-86C6-09ED37205619}" dt="2026-04-07T07:19:28.765" v="764" actId="478"/>
          <ac:cxnSpMkLst>
            <pc:docMk/>
            <pc:sldMk cId="3852907103" sldId="1460"/>
            <ac:cxnSpMk id="8" creationId="{655F854D-CC9A-2F46-FC71-42ECFAB6DF91}"/>
          </ac:cxnSpMkLst>
        </pc:cxnChg>
        <pc:cxnChg chg="add del mod">
          <ac:chgData name="Das, Gerarda" userId="dec061bf-56a5-47a0-b9f3-f749fe418ae6" providerId="ADAL" clId="{07ABAE78-42CB-4F5F-86C6-09ED37205619}" dt="2026-04-07T07:19:26.173" v="761" actId="478"/>
          <ac:cxnSpMkLst>
            <pc:docMk/>
            <pc:sldMk cId="3852907103" sldId="1460"/>
            <ac:cxnSpMk id="11" creationId="{D7C66275-C9B5-FD3A-ED73-E601AAA514E2}"/>
          </ac:cxnSpMkLst>
        </pc:cxnChg>
      </pc:sldChg>
      <pc:sldChg chg="ord">
        <pc:chgData name="Das, Gerarda" userId="dec061bf-56a5-47a0-b9f3-f749fe418ae6" providerId="ADAL" clId="{07ABAE78-42CB-4F5F-86C6-09ED37205619}" dt="2026-04-07T07:14:38.818" v="563"/>
        <pc:sldMkLst>
          <pc:docMk/>
          <pc:sldMk cId="4207872812" sldId="1475"/>
        </pc:sldMkLst>
      </pc:sldChg>
      <pc:sldChg chg="addSp delSp modSp mod">
        <pc:chgData name="Das, Gerarda" userId="dec061bf-56a5-47a0-b9f3-f749fe418ae6" providerId="ADAL" clId="{07ABAE78-42CB-4F5F-86C6-09ED37205619}" dt="2026-04-07T07:16:05.140" v="620" actId="478"/>
        <pc:sldMkLst>
          <pc:docMk/>
          <pc:sldMk cId="2452007587" sldId="1476"/>
        </pc:sldMkLst>
        <pc:spChg chg="add del mod">
          <ac:chgData name="Das, Gerarda" userId="dec061bf-56a5-47a0-b9f3-f749fe418ae6" providerId="ADAL" clId="{07ABAE78-42CB-4F5F-86C6-09ED37205619}" dt="2026-04-07T07:16:05.140" v="620" actId="478"/>
          <ac:spMkLst>
            <pc:docMk/>
            <pc:sldMk cId="2452007587" sldId="1476"/>
            <ac:spMk id="2" creationId="{87BEC463-E907-63AD-2BD4-8F9E841EDDE1}"/>
          </ac:spMkLst>
        </pc:spChg>
      </pc:sldChg>
      <pc:sldChg chg="delSp modSp del mod ord">
        <pc:chgData name="Das, Gerarda" userId="dec061bf-56a5-47a0-b9f3-f749fe418ae6" providerId="ADAL" clId="{07ABAE78-42CB-4F5F-86C6-09ED37205619}" dt="2026-04-07T07:16:43.375" v="647" actId="47"/>
        <pc:sldMkLst>
          <pc:docMk/>
          <pc:sldMk cId="4074911733" sldId="1478"/>
        </pc:sldMkLst>
        <pc:spChg chg="del">
          <ac:chgData name="Das, Gerarda" userId="dec061bf-56a5-47a0-b9f3-f749fe418ae6" providerId="ADAL" clId="{07ABAE78-42CB-4F5F-86C6-09ED37205619}" dt="2026-04-07T07:15:30.313" v="618" actId="478"/>
          <ac:spMkLst>
            <pc:docMk/>
            <pc:sldMk cId="4074911733" sldId="1478"/>
            <ac:spMk id="7" creationId="{7A8BAA75-7845-CA29-7C13-131A499B0E67}"/>
          </ac:spMkLst>
        </pc:spChg>
        <pc:picChg chg="del mod">
          <ac:chgData name="Das, Gerarda" userId="dec061bf-56a5-47a0-b9f3-f749fe418ae6" providerId="ADAL" clId="{07ABAE78-42CB-4F5F-86C6-09ED37205619}" dt="2026-04-07T07:16:33.907" v="644" actId="21"/>
          <ac:picMkLst>
            <pc:docMk/>
            <pc:sldMk cId="4074911733" sldId="1478"/>
            <ac:picMk id="5" creationId="{DAB94893-AE74-F7EA-A46C-8D8AB5188231}"/>
          </ac:picMkLst>
        </pc:picChg>
      </pc:sldChg>
      <pc:sldChg chg="addSp delSp modSp mod ord">
        <pc:chgData name="Das, Gerarda" userId="dec061bf-56a5-47a0-b9f3-f749fe418ae6" providerId="ADAL" clId="{07ABAE78-42CB-4F5F-86C6-09ED37205619}" dt="2026-04-07T07:11:41.176" v="561" actId="1076"/>
        <pc:sldMkLst>
          <pc:docMk/>
          <pc:sldMk cId="1487044012" sldId="1480"/>
        </pc:sldMkLst>
        <pc:spChg chg="del">
          <ac:chgData name="Das, Gerarda" userId="dec061bf-56a5-47a0-b9f3-f749fe418ae6" providerId="ADAL" clId="{07ABAE78-42CB-4F5F-86C6-09ED37205619}" dt="2026-04-07T07:10:05.573" v="535" actId="478"/>
          <ac:spMkLst>
            <pc:docMk/>
            <pc:sldMk cId="1487044012" sldId="1480"/>
            <ac:spMk id="2" creationId="{837B64FB-B977-1D98-FF83-8B910965FF7D}"/>
          </ac:spMkLst>
        </pc:spChg>
        <pc:spChg chg="add mod">
          <ac:chgData name="Das, Gerarda" userId="dec061bf-56a5-47a0-b9f3-f749fe418ae6" providerId="ADAL" clId="{07ABAE78-42CB-4F5F-86C6-09ED37205619}" dt="2026-04-07T07:11:34.828" v="559" actId="1076"/>
          <ac:spMkLst>
            <pc:docMk/>
            <pc:sldMk cId="1487044012" sldId="1480"/>
            <ac:spMk id="10" creationId="{1C0865C6-0700-D98A-DDFF-92FFBF3FF3FD}"/>
          </ac:spMkLst>
        </pc:spChg>
        <pc:spChg chg="add mod">
          <ac:chgData name="Das, Gerarda" userId="dec061bf-56a5-47a0-b9f3-f749fe418ae6" providerId="ADAL" clId="{07ABAE78-42CB-4F5F-86C6-09ED37205619}" dt="2026-04-07T07:11:41.176" v="561" actId="1076"/>
          <ac:spMkLst>
            <pc:docMk/>
            <pc:sldMk cId="1487044012" sldId="1480"/>
            <ac:spMk id="11" creationId="{A81CBB7B-0C0E-2B32-73EE-00741A6609F7}"/>
          </ac:spMkLst>
        </pc:spChg>
        <pc:picChg chg="add mod">
          <ac:chgData name="Das, Gerarda" userId="dec061bf-56a5-47a0-b9f3-f749fe418ae6" providerId="ADAL" clId="{07ABAE78-42CB-4F5F-86C6-09ED37205619}" dt="2026-04-07T07:11:10.261" v="541" actId="1076"/>
          <ac:picMkLst>
            <pc:docMk/>
            <pc:sldMk cId="1487044012" sldId="1480"/>
            <ac:picMk id="9" creationId="{6CBCDD06-A15C-4E2A-4231-19DB541AD566}"/>
          </ac:picMkLst>
        </pc:picChg>
        <pc:cxnChg chg="add mod">
          <ac:chgData name="Das, Gerarda" userId="dec061bf-56a5-47a0-b9f3-f749fe418ae6" providerId="ADAL" clId="{07ABAE78-42CB-4F5F-86C6-09ED37205619}" dt="2026-04-07T07:10:33.298" v="536"/>
          <ac:cxnSpMkLst>
            <pc:docMk/>
            <pc:sldMk cId="1487044012" sldId="1480"/>
            <ac:cxnSpMk id="3" creationId="{892D1190-909C-FF62-CE2B-54374DD136F9}"/>
          </ac:cxnSpMkLst>
        </pc:cxnChg>
        <pc:cxnChg chg="add mod">
          <ac:chgData name="Das, Gerarda" userId="dec061bf-56a5-47a0-b9f3-f749fe418ae6" providerId="ADAL" clId="{07ABAE78-42CB-4F5F-86C6-09ED37205619}" dt="2026-04-07T07:10:33.298" v="536"/>
          <ac:cxnSpMkLst>
            <pc:docMk/>
            <pc:sldMk cId="1487044012" sldId="1480"/>
            <ac:cxnSpMk id="4" creationId="{7701DF7C-CAF4-CF6B-8A4E-72BF27A8C1DF}"/>
          </ac:cxnSpMkLst>
        </pc:cxnChg>
        <pc:cxnChg chg="add mod">
          <ac:chgData name="Das, Gerarda" userId="dec061bf-56a5-47a0-b9f3-f749fe418ae6" providerId="ADAL" clId="{07ABAE78-42CB-4F5F-86C6-09ED37205619}" dt="2026-04-07T07:10:33.298" v="536"/>
          <ac:cxnSpMkLst>
            <pc:docMk/>
            <pc:sldMk cId="1487044012" sldId="1480"/>
            <ac:cxnSpMk id="5" creationId="{2E82003F-6833-0C09-98F9-E0A46BFAC6F9}"/>
          </ac:cxnSpMkLst>
        </pc:cxnChg>
        <pc:cxnChg chg="add mod">
          <ac:chgData name="Das, Gerarda" userId="dec061bf-56a5-47a0-b9f3-f749fe418ae6" providerId="ADAL" clId="{07ABAE78-42CB-4F5F-86C6-09ED37205619}" dt="2026-04-07T07:10:33.298" v="536"/>
          <ac:cxnSpMkLst>
            <pc:docMk/>
            <pc:sldMk cId="1487044012" sldId="1480"/>
            <ac:cxnSpMk id="7" creationId="{9D22E100-23A1-B70E-4624-5B8EDBCFC2D5}"/>
          </ac:cxnSpMkLst>
        </pc:cxnChg>
        <pc:cxnChg chg="add mod">
          <ac:chgData name="Das, Gerarda" userId="dec061bf-56a5-47a0-b9f3-f749fe418ae6" providerId="ADAL" clId="{07ABAE78-42CB-4F5F-86C6-09ED37205619}" dt="2026-04-07T07:10:33.298" v="536"/>
          <ac:cxnSpMkLst>
            <pc:docMk/>
            <pc:sldMk cId="1487044012" sldId="1480"/>
            <ac:cxnSpMk id="8" creationId="{011F3295-2A49-531A-0AEF-5A775A1343FC}"/>
          </ac:cxnSpMkLst>
        </pc:cxnChg>
      </pc:sldChg>
      <pc:sldChg chg="addSp delSp modSp mod">
        <pc:chgData name="Das, Gerarda" userId="dec061bf-56a5-47a0-b9f3-f749fe418ae6" providerId="ADAL" clId="{07ABAE78-42CB-4F5F-86C6-09ED37205619}" dt="2026-04-07T07:18:30.180" v="745" actId="1076"/>
        <pc:sldMkLst>
          <pc:docMk/>
          <pc:sldMk cId="3779434736" sldId="1481"/>
        </pc:sldMkLst>
        <pc:spChg chg="del">
          <ac:chgData name="Das, Gerarda" userId="dec061bf-56a5-47a0-b9f3-f749fe418ae6" providerId="ADAL" clId="{07ABAE78-42CB-4F5F-86C6-09ED37205619}" dt="2026-04-07T07:18:25.404" v="744" actId="478"/>
          <ac:spMkLst>
            <pc:docMk/>
            <pc:sldMk cId="3779434736" sldId="1481"/>
            <ac:spMk id="5" creationId="{C46419BB-A899-62BF-2EC4-9903CF14790B}"/>
          </ac:spMkLst>
        </pc:spChg>
        <pc:picChg chg="add mod">
          <ac:chgData name="Das, Gerarda" userId="dec061bf-56a5-47a0-b9f3-f749fe418ae6" providerId="ADAL" clId="{07ABAE78-42CB-4F5F-86C6-09ED37205619}" dt="2026-04-07T07:18:30.180" v="745" actId="1076"/>
          <ac:picMkLst>
            <pc:docMk/>
            <pc:sldMk cId="3779434736" sldId="1481"/>
            <ac:picMk id="2" creationId="{FEDBCBA2-765F-268D-1562-2985D763C4D0}"/>
          </ac:picMkLst>
        </pc:picChg>
        <pc:picChg chg="del">
          <ac:chgData name="Das, Gerarda" userId="dec061bf-56a5-47a0-b9f3-f749fe418ae6" providerId="ADAL" clId="{07ABAE78-42CB-4F5F-86C6-09ED37205619}" dt="2026-04-07T07:18:11.862" v="740" actId="21"/>
          <ac:picMkLst>
            <pc:docMk/>
            <pc:sldMk cId="3779434736" sldId="1481"/>
            <ac:picMk id="7" creationId="{4BA0DF51-8FA3-023B-99F5-81901C58EDBF}"/>
          </ac:picMkLst>
        </pc:picChg>
      </pc:sldChg>
      <pc:sldChg chg="addSp modSp mod">
        <pc:chgData name="Das, Gerarda" userId="dec061bf-56a5-47a0-b9f3-f749fe418ae6" providerId="ADAL" clId="{07ABAE78-42CB-4F5F-86C6-09ED37205619}" dt="2026-04-07T07:20:41.839" v="819" actId="20577"/>
        <pc:sldMkLst>
          <pc:docMk/>
          <pc:sldMk cId="2904738428" sldId="1483"/>
        </pc:sldMkLst>
        <pc:spChg chg="add mod">
          <ac:chgData name="Das, Gerarda" userId="dec061bf-56a5-47a0-b9f3-f749fe418ae6" providerId="ADAL" clId="{07ABAE78-42CB-4F5F-86C6-09ED37205619}" dt="2026-04-07T07:20:41.839" v="819" actId="20577"/>
          <ac:spMkLst>
            <pc:docMk/>
            <pc:sldMk cId="2904738428" sldId="1483"/>
            <ac:spMk id="2" creationId="{02E77398-C7DB-F687-7220-BCD917F662D1}"/>
          </ac:spMkLst>
        </pc:spChg>
      </pc:sldChg>
      <pc:sldChg chg="addSp delSp modSp mod">
        <pc:chgData name="Das, Gerarda" userId="dec061bf-56a5-47a0-b9f3-f749fe418ae6" providerId="ADAL" clId="{07ABAE78-42CB-4F5F-86C6-09ED37205619}" dt="2026-04-07T07:56:34.002" v="1779" actId="1076"/>
        <pc:sldMkLst>
          <pc:docMk/>
          <pc:sldMk cId="2967928418" sldId="1511"/>
        </pc:sldMkLst>
        <pc:spChg chg="del">
          <ac:chgData name="Das, Gerarda" userId="dec061bf-56a5-47a0-b9f3-f749fe418ae6" providerId="ADAL" clId="{07ABAE78-42CB-4F5F-86C6-09ED37205619}" dt="2026-04-07T07:23:37.022" v="820" actId="478"/>
          <ac:spMkLst>
            <pc:docMk/>
            <pc:sldMk cId="2967928418" sldId="1511"/>
            <ac:spMk id="2" creationId="{FDB792D4-8D58-DDE2-1E66-F609B462EF85}"/>
          </ac:spMkLst>
        </pc:spChg>
        <pc:spChg chg="add del mod">
          <ac:chgData name="Das, Gerarda" userId="dec061bf-56a5-47a0-b9f3-f749fe418ae6" providerId="ADAL" clId="{07ABAE78-42CB-4F5F-86C6-09ED37205619}" dt="2026-04-07T07:24:28.435" v="936" actId="478"/>
          <ac:spMkLst>
            <pc:docMk/>
            <pc:sldMk cId="2967928418" sldId="1511"/>
            <ac:spMk id="18" creationId="{677F1933-7EF1-2172-6CBF-E99A7D4CAE89}"/>
          </ac:spMkLst>
        </pc:spChg>
        <pc:spChg chg="del">
          <ac:chgData name="Das, Gerarda" userId="dec061bf-56a5-47a0-b9f3-f749fe418ae6" providerId="ADAL" clId="{07ABAE78-42CB-4F5F-86C6-09ED37205619}" dt="2026-04-07T07:55:38.453" v="1772" actId="478"/>
          <ac:spMkLst>
            <pc:docMk/>
            <pc:sldMk cId="2967928418" sldId="1511"/>
            <ac:spMk id="20" creationId="{9B1D794D-A188-DB58-47BB-95A295B58E87}"/>
          </ac:spMkLst>
        </pc:spChg>
        <pc:spChg chg="mod">
          <ac:chgData name="Das, Gerarda" userId="dec061bf-56a5-47a0-b9f3-f749fe418ae6" providerId="ADAL" clId="{07ABAE78-42CB-4F5F-86C6-09ED37205619}" dt="2026-04-07T07:24:39.632" v="937" actId="13926"/>
          <ac:spMkLst>
            <pc:docMk/>
            <pc:sldMk cId="2967928418" sldId="1511"/>
            <ac:spMk id="34" creationId="{152372B3-00F5-781C-183E-6F2DDF35091D}"/>
          </ac:spMkLst>
        </pc:spChg>
        <pc:spChg chg="mod">
          <ac:chgData name="Das, Gerarda" userId="dec061bf-56a5-47a0-b9f3-f749fe418ae6" providerId="ADAL" clId="{07ABAE78-42CB-4F5F-86C6-09ED37205619}" dt="2026-04-07T07:24:17.289" v="929" actId="20577"/>
          <ac:spMkLst>
            <pc:docMk/>
            <pc:sldMk cId="2967928418" sldId="1511"/>
            <ac:spMk id="35" creationId="{37104C51-0232-62ED-4C6F-1447D06633EE}"/>
          </ac:spMkLst>
        </pc:spChg>
        <pc:spChg chg="mod">
          <ac:chgData name="Das, Gerarda" userId="dec061bf-56a5-47a0-b9f3-f749fe418ae6" providerId="ADAL" clId="{07ABAE78-42CB-4F5F-86C6-09ED37205619}" dt="2026-04-07T07:56:06.026" v="1776" actId="115"/>
          <ac:spMkLst>
            <pc:docMk/>
            <pc:sldMk cId="2967928418" sldId="1511"/>
            <ac:spMk id="36" creationId="{D8EF981A-9BA7-0EB1-9B70-F7FBF2F7DF1C}"/>
          </ac:spMkLst>
        </pc:spChg>
        <pc:picChg chg="mod">
          <ac:chgData name="Das, Gerarda" userId="dec061bf-56a5-47a0-b9f3-f749fe418ae6" providerId="ADAL" clId="{07ABAE78-42CB-4F5F-86C6-09ED37205619}" dt="2026-04-07T07:56:34.002" v="1779" actId="1076"/>
          <ac:picMkLst>
            <pc:docMk/>
            <pc:sldMk cId="2967928418" sldId="1511"/>
            <ac:picMk id="19" creationId="{41225B4B-8D00-3067-8FA1-E8FDE4733442}"/>
          </ac:picMkLst>
        </pc:picChg>
        <pc:picChg chg="mod modCrop">
          <ac:chgData name="Das, Gerarda" userId="dec061bf-56a5-47a0-b9f3-f749fe418ae6" providerId="ADAL" clId="{07ABAE78-42CB-4F5F-86C6-09ED37205619}" dt="2026-04-07T07:55:37.127" v="1771" actId="1076"/>
          <ac:picMkLst>
            <pc:docMk/>
            <pc:sldMk cId="2967928418" sldId="1511"/>
            <ac:picMk id="23" creationId="{AA6283D6-17C4-3E4A-7AD4-9710D2723FE1}"/>
          </ac:picMkLst>
        </pc:picChg>
        <pc:cxnChg chg="add mod">
          <ac:chgData name="Das, Gerarda" userId="dec061bf-56a5-47a0-b9f3-f749fe418ae6" providerId="ADAL" clId="{07ABAE78-42CB-4F5F-86C6-09ED37205619}" dt="2026-04-07T07:55:54.116" v="1775" actId="1582"/>
          <ac:cxnSpMkLst>
            <pc:docMk/>
            <pc:sldMk cId="2967928418" sldId="1511"/>
            <ac:cxnSpMk id="24" creationId="{682DD1A5-6092-AFB4-1266-ECB1F83CBED0}"/>
          </ac:cxnSpMkLst>
        </pc:cxnChg>
      </pc:sldChg>
      <pc:sldChg chg="addSp delSp modSp mod ord">
        <pc:chgData name="Das, Gerarda" userId="dec061bf-56a5-47a0-b9f3-f749fe418ae6" providerId="ADAL" clId="{07ABAE78-42CB-4F5F-86C6-09ED37205619}" dt="2026-04-07T07:34:05.332" v="1198"/>
        <pc:sldMkLst>
          <pc:docMk/>
          <pc:sldMk cId="3112181829" sldId="1515"/>
        </pc:sldMkLst>
        <pc:spChg chg="mod">
          <ac:chgData name="Das, Gerarda" userId="dec061bf-56a5-47a0-b9f3-f749fe418ae6" providerId="ADAL" clId="{07ABAE78-42CB-4F5F-86C6-09ED37205619}" dt="2026-04-07T07:33:42.713" v="1187" actId="1076"/>
          <ac:spMkLst>
            <pc:docMk/>
            <pc:sldMk cId="3112181829" sldId="1515"/>
            <ac:spMk id="4" creationId="{D36CDCC8-D80A-3CA3-9903-EC310613197D}"/>
          </ac:spMkLst>
        </pc:spChg>
        <pc:spChg chg="mod">
          <ac:chgData name="Das, Gerarda" userId="dec061bf-56a5-47a0-b9f3-f749fe418ae6" providerId="ADAL" clId="{07ABAE78-42CB-4F5F-86C6-09ED37205619}" dt="2026-04-07T07:33:36.164" v="1186" actId="1035"/>
          <ac:spMkLst>
            <pc:docMk/>
            <pc:sldMk cId="3112181829" sldId="1515"/>
            <ac:spMk id="12" creationId="{E2476A93-B8D4-4E44-87FD-AFF601B2337C}"/>
          </ac:spMkLst>
        </pc:spChg>
        <pc:spChg chg="mod">
          <ac:chgData name="Das, Gerarda" userId="dec061bf-56a5-47a0-b9f3-f749fe418ae6" providerId="ADAL" clId="{07ABAE78-42CB-4F5F-86C6-09ED37205619}" dt="2026-04-07T07:33:36.164" v="1186" actId="1035"/>
          <ac:spMkLst>
            <pc:docMk/>
            <pc:sldMk cId="3112181829" sldId="1515"/>
            <ac:spMk id="13" creationId="{4985FF45-EE56-11C3-E0CC-6BBB359031C0}"/>
          </ac:spMkLst>
        </pc:spChg>
        <pc:spChg chg="del">
          <ac:chgData name="Das, Gerarda" userId="dec061bf-56a5-47a0-b9f3-f749fe418ae6" providerId="ADAL" clId="{07ABAE78-42CB-4F5F-86C6-09ED37205619}" dt="2026-04-07T07:30:08.119" v="1081" actId="478"/>
          <ac:spMkLst>
            <pc:docMk/>
            <pc:sldMk cId="3112181829" sldId="1515"/>
            <ac:spMk id="14" creationId="{B7594A3B-3117-84CE-C300-FB96E5ED269D}"/>
          </ac:spMkLst>
        </pc:spChg>
        <pc:spChg chg="del">
          <ac:chgData name="Das, Gerarda" userId="dec061bf-56a5-47a0-b9f3-f749fe418ae6" providerId="ADAL" clId="{07ABAE78-42CB-4F5F-86C6-09ED37205619}" dt="2026-04-07T07:30:07.353" v="1080" actId="478"/>
          <ac:spMkLst>
            <pc:docMk/>
            <pc:sldMk cId="3112181829" sldId="1515"/>
            <ac:spMk id="15" creationId="{6EA1F8B7-D4BC-D8B0-E6FD-F33ECB45A1DD}"/>
          </ac:spMkLst>
        </pc:spChg>
        <pc:spChg chg="mod">
          <ac:chgData name="Das, Gerarda" userId="dec061bf-56a5-47a0-b9f3-f749fe418ae6" providerId="ADAL" clId="{07ABAE78-42CB-4F5F-86C6-09ED37205619}" dt="2026-04-07T07:33:36.164" v="1186" actId="1035"/>
          <ac:spMkLst>
            <pc:docMk/>
            <pc:sldMk cId="3112181829" sldId="1515"/>
            <ac:spMk id="16" creationId="{F53F294D-65CC-23A5-E4A1-B2132FCF814C}"/>
          </ac:spMkLst>
        </pc:spChg>
        <pc:spChg chg="mod">
          <ac:chgData name="Das, Gerarda" userId="dec061bf-56a5-47a0-b9f3-f749fe418ae6" providerId="ADAL" clId="{07ABAE78-42CB-4F5F-86C6-09ED37205619}" dt="2026-04-07T07:33:36.164" v="1186" actId="1035"/>
          <ac:spMkLst>
            <pc:docMk/>
            <pc:sldMk cId="3112181829" sldId="1515"/>
            <ac:spMk id="17" creationId="{AB86235B-CBC0-F9DB-29F4-F23367831B1B}"/>
          </ac:spMkLst>
        </pc:spChg>
        <pc:spChg chg="mod">
          <ac:chgData name="Das, Gerarda" userId="dec061bf-56a5-47a0-b9f3-f749fe418ae6" providerId="ADAL" clId="{07ABAE78-42CB-4F5F-86C6-09ED37205619}" dt="2026-04-07T07:33:36.164" v="1186" actId="1035"/>
          <ac:spMkLst>
            <pc:docMk/>
            <pc:sldMk cId="3112181829" sldId="1515"/>
            <ac:spMk id="18" creationId="{85D7DD60-F4AA-AD34-A265-146B167D02FE}"/>
          </ac:spMkLst>
        </pc:spChg>
        <pc:spChg chg="mod">
          <ac:chgData name="Das, Gerarda" userId="dec061bf-56a5-47a0-b9f3-f749fe418ae6" providerId="ADAL" clId="{07ABAE78-42CB-4F5F-86C6-09ED37205619}" dt="2026-04-07T07:33:36.164" v="1186" actId="1035"/>
          <ac:spMkLst>
            <pc:docMk/>
            <pc:sldMk cId="3112181829" sldId="1515"/>
            <ac:spMk id="19" creationId="{40542B69-6D97-5F24-63E3-ABE36EA69A27}"/>
          </ac:spMkLst>
        </pc:spChg>
        <pc:spChg chg="add mod">
          <ac:chgData name="Das, Gerarda" userId="dec061bf-56a5-47a0-b9f3-f749fe418ae6" providerId="ADAL" clId="{07ABAE78-42CB-4F5F-86C6-09ED37205619}" dt="2026-04-07T07:33:36.164" v="1186" actId="1035"/>
          <ac:spMkLst>
            <pc:docMk/>
            <pc:sldMk cId="3112181829" sldId="1515"/>
            <ac:spMk id="26" creationId="{2837C82C-C9C7-62AD-E088-AF2FA1928174}"/>
          </ac:spMkLst>
        </pc:spChg>
        <pc:spChg chg="add mod">
          <ac:chgData name="Das, Gerarda" userId="dec061bf-56a5-47a0-b9f3-f749fe418ae6" providerId="ADAL" clId="{07ABAE78-42CB-4F5F-86C6-09ED37205619}" dt="2026-04-07T07:33:36.164" v="1186" actId="1035"/>
          <ac:spMkLst>
            <pc:docMk/>
            <pc:sldMk cId="3112181829" sldId="1515"/>
            <ac:spMk id="28" creationId="{1E1C678A-3975-BB77-5A6A-3BEFACA23E70}"/>
          </ac:spMkLst>
        </pc:spChg>
        <pc:picChg chg="mod">
          <ac:chgData name="Das, Gerarda" userId="dec061bf-56a5-47a0-b9f3-f749fe418ae6" providerId="ADAL" clId="{07ABAE78-42CB-4F5F-86C6-09ED37205619}" dt="2026-04-07T07:32:10.565" v="1147" actId="1076"/>
          <ac:picMkLst>
            <pc:docMk/>
            <pc:sldMk cId="3112181829" sldId="1515"/>
            <ac:picMk id="9" creationId="{32C1212D-0DA0-1D44-C9CD-C881DD1EDCEC}"/>
          </ac:picMkLst>
        </pc:picChg>
        <pc:picChg chg="add mod">
          <ac:chgData name="Das, Gerarda" userId="dec061bf-56a5-47a0-b9f3-f749fe418ae6" providerId="ADAL" clId="{07ABAE78-42CB-4F5F-86C6-09ED37205619}" dt="2026-04-07T07:33:36.164" v="1186" actId="1035"/>
          <ac:picMkLst>
            <pc:docMk/>
            <pc:sldMk cId="3112181829" sldId="1515"/>
            <ac:picMk id="24" creationId="{70FC7D5B-0847-B224-371B-687A28A47FBC}"/>
          </ac:picMkLst>
        </pc:picChg>
        <pc:picChg chg="add mod">
          <ac:chgData name="Das, Gerarda" userId="dec061bf-56a5-47a0-b9f3-f749fe418ae6" providerId="ADAL" clId="{07ABAE78-42CB-4F5F-86C6-09ED37205619}" dt="2026-04-07T07:33:36.164" v="1186" actId="1035"/>
          <ac:picMkLst>
            <pc:docMk/>
            <pc:sldMk cId="3112181829" sldId="1515"/>
            <ac:picMk id="25" creationId="{5B368FFB-C4D4-D10C-13B4-E6932391BC95}"/>
          </ac:picMkLst>
        </pc:picChg>
        <pc:cxnChg chg="mod">
          <ac:chgData name="Das, Gerarda" userId="dec061bf-56a5-47a0-b9f3-f749fe418ae6" providerId="ADAL" clId="{07ABAE78-42CB-4F5F-86C6-09ED37205619}" dt="2026-04-07T07:30:32.715" v="1089" actId="14100"/>
          <ac:cxnSpMkLst>
            <pc:docMk/>
            <pc:sldMk cId="3112181829" sldId="1515"/>
            <ac:cxnSpMk id="22" creationId="{91DFD20E-A562-DE85-17F1-8C5D45CF6B9C}"/>
          </ac:cxnSpMkLst>
        </pc:cxnChg>
        <pc:cxnChg chg="mod">
          <ac:chgData name="Das, Gerarda" userId="dec061bf-56a5-47a0-b9f3-f749fe418ae6" providerId="ADAL" clId="{07ABAE78-42CB-4F5F-86C6-09ED37205619}" dt="2026-04-07T07:30:38.087" v="1091" actId="14100"/>
          <ac:cxnSpMkLst>
            <pc:docMk/>
            <pc:sldMk cId="3112181829" sldId="1515"/>
            <ac:cxnSpMk id="23" creationId="{450FAC25-93FA-21DB-FB43-C33AEEC4D823}"/>
          </ac:cxnSpMkLst>
        </pc:cxnChg>
        <pc:cxnChg chg="mod">
          <ac:chgData name="Das, Gerarda" userId="dec061bf-56a5-47a0-b9f3-f749fe418ae6" providerId="ADAL" clId="{07ABAE78-42CB-4F5F-86C6-09ED37205619}" dt="2026-04-07T07:30:35.074" v="1090" actId="1076"/>
          <ac:cxnSpMkLst>
            <pc:docMk/>
            <pc:sldMk cId="3112181829" sldId="1515"/>
            <ac:cxnSpMk id="31" creationId="{42EA45F8-30F7-A026-CB94-761B35BAF874}"/>
          </ac:cxnSpMkLst>
        </pc:cxnChg>
      </pc:sldChg>
      <pc:sldChg chg="addSp modSp mod">
        <pc:chgData name="Das, Gerarda" userId="dec061bf-56a5-47a0-b9f3-f749fe418ae6" providerId="ADAL" clId="{07ABAE78-42CB-4F5F-86C6-09ED37205619}" dt="2026-04-07T07:57:36.971" v="1834" actId="207"/>
        <pc:sldMkLst>
          <pc:docMk/>
          <pc:sldMk cId="2946319108" sldId="1516"/>
        </pc:sldMkLst>
        <pc:spChg chg="add mod">
          <ac:chgData name="Das, Gerarda" userId="dec061bf-56a5-47a0-b9f3-f749fe418ae6" providerId="ADAL" clId="{07ABAE78-42CB-4F5F-86C6-09ED37205619}" dt="2026-04-07T07:57:36.971" v="1834" actId="207"/>
          <ac:spMkLst>
            <pc:docMk/>
            <pc:sldMk cId="2946319108" sldId="1516"/>
            <ac:spMk id="16" creationId="{EB2DC9C6-2E55-F86D-0C60-F5EDA51053FC}"/>
          </ac:spMkLst>
        </pc:spChg>
      </pc:sldChg>
      <pc:sldChg chg="modSp mod">
        <pc:chgData name="Das, Gerarda" userId="dec061bf-56a5-47a0-b9f3-f749fe418ae6" providerId="ADAL" clId="{07ABAE78-42CB-4F5F-86C6-09ED37205619}" dt="2026-04-07T07:25:11.844" v="938" actId="6549"/>
        <pc:sldMkLst>
          <pc:docMk/>
          <pc:sldMk cId="3501564467" sldId="1530"/>
        </pc:sldMkLst>
        <pc:spChg chg="mod">
          <ac:chgData name="Das, Gerarda" userId="dec061bf-56a5-47a0-b9f3-f749fe418ae6" providerId="ADAL" clId="{07ABAE78-42CB-4F5F-86C6-09ED37205619}" dt="2026-04-07T07:25:11.844" v="938" actId="6549"/>
          <ac:spMkLst>
            <pc:docMk/>
            <pc:sldMk cId="3501564467" sldId="1530"/>
            <ac:spMk id="35" creationId="{37104C51-0232-62ED-4C6F-1447D06633EE}"/>
          </ac:spMkLst>
        </pc:spChg>
      </pc:sldChg>
      <pc:sldChg chg="modSp mod">
        <pc:chgData name="Das, Gerarda" userId="dec061bf-56a5-47a0-b9f3-f749fe418ae6" providerId="ADAL" clId="{07ABAE78-42CB-4F5F-86C6-09ED37205619}" dt="2026-04-07T07:28:37.829" v="1065" actId="404"/>
        <pc:sldMkLst>
          <pc:docMk/>
          <pc:sldMk cId="1615490815" sldId="1531"/>
        </pc:sldMkLst>
        <pc:spChg chg="mod">
          <ac:chgData name="Das, Gerarda" userId="dec061bf-56a5-47a0-b9f3-f749fe418ae6" providerId="ADAL" clId="{07ABAE78-42CB-4F5F-86C6-09ED37205619}" dt="2026-04-07T07:27:46.089" v="941" actId="1076"/>
          <ac:spMkLst>
            <pc:docMk/>
            <pc:sldMk cId="1615490815" sldId="1531"/>
            <ac:spMk id="19" creationId="{87923A48-2C51-C441-92F5-8832D10AF248}"/>
          </ac:spMkLst>
        </pc:spChg>
        <pc:spChg chg="mod">
          <ac:chgData name="Das, Gerarda" userId="dec061bf-56a5-47a0-b9f3-f749fe418ae6" providerId="ADAL" clId="{07ABAE78-42CB-4F5F-86C6-09ED37205619}" dt="2026-04-07T07:27:33.866" v="940" actId="1076"/>
          <ac:spMkLst>
            <pc:docMk/>
            <pc:sldMk cId="1615490815" sldId="1531"/>
            <ac:spMk id="33" creationId="{AC757F5E-B016-F947-4518-7C6B9CC7EE04}"/>
          </ac:spMkLst>
        </pc:spChg>
        <pc:spChg chg="mod">
          <ac:chgData name="Das, Gerarda" userId="dec061bf-56a5-47a0-b9f3-f749fe418ae6" providerId="ADAL" clId="{07ABAE78-42CB-4F5F-86C6-09ED37205619}" dt="2026-04-07T07:27:46.089" v="941" actId="1076"/>
          <ac:spMkLst>
            <pc:docMk/>
            <pc:sldMk cId="1615490815" sldId="1531"/>
            <ac:spMk id="34" creationId="{152372B3-00F5-781C-183E-6F2DDF35091D}"/>
          </ac:spMkLst>
        </pc:spChg>
        <pc:spChg chg="mod">
          <ac:chgData name="Das, Gerarda" userId="dec061bf-56a5-47a0-b9f3-f749fe418ae6" providerId="ADAL" clId="{07ABAE78-42CB-4F5F-86C6-09ED37205619}" dt="2026-04-07T07:28:33.054" v="1063" actId="115"/>
          <ac:spMkLst>
            <pc:docMk/>
            <pc:sldMk cId="1615490815" sldId="1531"/>
            <ac:spMk id="35" creationId="{37104C51-0232-62ED-4C6F-1447D06633EE}"/>
          </ac:spMkLst>
        </pc:spChg>
        <pc:spChg chg="mod">
          <ac:chgData name="Das, Gerarda" userId="dec061bf-56a5-47a0-b9f3-f749fe418ae6" providerId="ADAL" clId="{07ABAE78-42CB-4F5F-86C6-09ED37205619}" dt="2026-04-07T07:28:37.829" v="1065" actId="404"/>
          <ac:spMkLst>
            <pc:docMk/>
            <pc:sldMk cId="1615490815" sldId="1531"/>
            <ac:spMk id="36" creationId="{D8EF981A-9BA7-0EB1-9B70-F7FBF2F7DF1C}"/>
          </ac:spMkLst>
        </pc:spChg>
        <pc:picChg chg="mod">
          <ac:chgData name="Das, Gerarda" userId="dec061bf-56a5-47a0-b9f3-f749fe418ae6" providerId="ADAL" clId="{07ABAE78-42CB-4F5F-86C6-09ED37205619}" dt="2026-04-07T07:27:33.866" v="940" actId="1076"/>
          <ac:picMkLst>
            <pc:docMk/>
            <pc:sldMk cId="1615490815" sldId="1531"/>
            <ac:picMk id="9" creationId="{441414A3-DFD9-8B10-99D0-F3D02062A5EA}"/>
          </ac:picMkLst>
        </pc:picChg>
        <pc:picChg chg="mod">
          <ac:chgData name="Das, Gerarda" userId="dec061bf-56a5-47a0-b9f3-f749fe418ae6" providerId="ADAL" clId="{07ABAE78-42CB-4F5F-86C6-09ED37205619}" dt="2026-04-07T07:27:46.089" v="941" actId="1076"/>
          <ac:picMkLst>
            <pc:docMk/>
            <pc:sldMk cId="1615490815" sldId="1531"/>
            <ac:picMk id="18" creationId="{51B049AA-74B4-7BF0-B8E6-20B63FEED717}"/>
          </ac:picMkLst>
        </pc:picChg>
      </pc:sldChg>
      <pc:sldChg chg="delSp del mod">
        <pc:chgData name="Das, Gerarda" userId="dec061bf-56a5-47a0-b9f3-f749fe418ae6" providerId="ADAL" clId="{07ABAE78-42CB-4F5F-86C6-09ED37205619}" dt="2026-04-07T07:46:58.844" v="1536" actId="47"/>
        <pc:sldMkLst>
          <pc:docMk/>
          <pc:sldMk cId="2438217760" sldId="1532"/>
        </pc:sldMkLst>
        <pc:picChg chg="del">
          <ac:chgData name="Das, Gerarda" userId="dec061bf-56a5-47a0-b9f3-f749fe418ae6" providerId="ADAL" clId="{07ABAE78-42CB-4F5F-86C6-09ED37205619}" dt="2026-04-07T07:28:48.219" v="1066" actId="478"/>
          <ac:picMkLst>
            <pc:docMk/>
            <pc:sldMk cId="2438217760" sldId="1532"/>
            <ac:picMk id="2" creationId="{B35592D0-3131-06C2-D19A-732DC50B2DE7}"/>
          </ac:picMkLst>
        </pc:picChg>
      </pc:sldChg>
      <pc:sldChg chg="modSp del mod">
        <pc:chgData name="Das, Gerarda" userId="dec061bf-56a5-47a0-b9f3-f749fe418ae6" providerId="ADAL" clId="{07ABAE78-42CB-4F5F-86C6-09ED37205619}" dt="2026-04-07T07:34:06.857" v="1199" actId="47"/>
        <pc:sldMkLst>
          <pc:docMk/>
          <pc:sldMk cId="3618961142" sldId="1533"/>
        </pc:sldMkLst>
        <pc:spChg chg="mod">
          <ac:chgData name="Das, Gerarda" userId="dec061bf-56a5-47a0-b9f3-f749fe418ae6" providerId="ADAL" clId="{07ABAE78-42CB-4F5F-86C6-09ED37205619}" dt="2026-04-07T07:29:24.001" v="1069" actId="20577"/>
          <ac:spMkLst>
            <pc:docMk/>
            <pc:sldMk cId="3618961142" sldId="1533"/>
            <ac:spMk id="18" creationId="{21D5DBC8-B6C3-7DC8-FC70-1FD3E5D1E28B}"/>
          </ac:spMkLst>
        </pc:spChg>
      </pc:sldChg>
      <pc:sldChg chg="addSp delSp modSp mod ord">
        <pc:chgData name="Das, Gerarda" userId="dec061bf-56a5-47a0-b9f3-f749fe418ae6" providerId="ADAL" clId="{07ABAE78-42CB-4F5F-86C6-09ED37205619}" dt="2026-04-07T07:51:42.741" v="1703"/>
        <pc:sldMkLst>
          <pc:docMk/>
          <pc:sldMk cId="3768483322" sldId="1534"/>
        </pc:sldMkLst>
        <pc:spChg chg="del">
          <ac:chgData name="Das, Gerarda" userId="dec061bf-56a5-47a0-b9f3-f749fe418ae6" providerId="ADAL" clId="{07ABAE78-42CB-4F5F-86C6-09ED37205619}" dt="2026-04-07T07:38:09.809" v="1443" actId="478"/>
          <ac:spMkLst>
            <pc:docMk/>
            <pc:sldMk cId="3768483322" sldId="1534"/>
            <ac:spMk id="2" creationId="{3F4A16BE-9F46-6A93-8898-1AA9966750ED}"/>
          </ac:spMkLst>
        </pc:spChg>
        <pc:spChg chg="del">
          <ac:chgData name="Das, Gerarda" userId="dec061bf-56a5-47a0-b9f3-f749fe418ae6" providerId="ADAL" clId="{07ABAE78-42CB-4F5F-86C6-09ED37205619}" dt="2026-04-07T07:37:00.138" v="1341" actId="478"/>
          <ac:spMkLst>
            <pc:docMk/>
            <pc:sldMk cId="3768483322" sldId="1534"/>
            <ac:spMk id="8" creationId="{0719A598-6C25-FFAA-A30A-1163EDE35C37}"/>
          </ac:spMkLst>
        </pc:spChg>
        <pc:spChg chg="mod">
          <ac:chgData name="Das, Gerarda" userId="dec061bf-56a5-47a0-b9f3-f749fe418ae6" providerId="ADAL" clId="{07ABAE78-42CB-4F5F-86C6-09ED37205619}" dt="2026-04-07T07:35:37.987" v="1241" actId="20577"/>
          <ac:spMkLst>
            <pc:docMk/>
            <pc:sldMk cId="3768483322" sldId="1534"/>
            <ac:spMk id="34" creationId="{152372B3-00F5-781C-183E-6F2DDF35091D}"/>
          </ac:spMkLst>
        </pc:spChg>
        <pc:spChg chg="mod">
          <ac:chgData name="Das, Gerarda" userId="dec061bf-56a5-47a0-b9f3-f749fe418ae6" providerId="ADAL" clId="{07ABAE78-42CB-4F5F-86C6-09ED37205619}" dt="2026-04-07T07:40:08.813" v="1458" actId="115"/>
          <ac:spMkLst>
            <pc:docMk/>
            <pc:sldMk cId="3768483322" sldId="1534"/>
            <ac:spMk id="35" creationId="{37104C51-0232-62ED-4C6F-1447D06633EE}"/>
          </ac:spMkLst>
        </pc:spChg>
        <pc:spChg chg="mod">
          <ac:chgData name="Das, Gerarda" userId="dec061bf-56a5-47a0-b9f3-f749fe418ae6" providerId="ADAL" clId="{07ABAE78-42CB-4F5F-86C6-09ED37205619}" dt="2026-04-07T07:40:04.140" v="1456" actId="115"/>
          <ac:spMkLst>
            <pc:docMk/>
            <pc:sldMk cId="3768483322" sldId="1534"/>
            <ac:spMk id="36" creationId="{D8EF981A-9BA7-0EB1-9B70-F7FBF2F7DF1C}"/>
          </ac:spMkLst>
        </pc:spChg>
        <pc:picChg chg="add mod">
          <ac:chgData name="Das, Gerarda" userId="dec061bf-56a5-47a0-b9f3-f749fe418ae6" providerId="ADAL" clId="{07ABAE78-42CB-4F5F-86C6-09ED37205619}" dt="2026-04-07T07:38:50.904" v="1448" actId="1076"/>
          <ac:picMkLst>
            <pc:docMk/>
            <pc:sldMk cId="3768483322" sldId="1534"/>
            <ac:picMk id="9" creationId="{C2343A3C-08E5-9327-42A3-4679811AEE2E}"/>
          </ac:picMkLst>
        </pc:picChg>
        <pc:picChg chg="add mod modCrop">
          <ac:chgData name="Das, Gerarda" userId="dec061bf-56a5-47a0-b9f3-f749fe418ae6" providerId="ADAL" clId="{07ABAE78-42CB-4F5F-86C6-09ED37205619}" dt="2026-04-07T07:39:40.324" v="1454" actId="1076"/>
          <ac:picMkLst>
            <pc:docMk/>
            <pc:sldMk cId="3768483322" sldId="1534"/>
            <ac:picMk id="18" creationId="{4F0D603F-D9D8-3312-5863-523C871B6E95}"/>
          </ac:picMkLst>
        </pc:picChg>
      </pc:sldChg>
      <pc:sldChg chg="del">
        <pc:chgData name="Das, Gerarda" userId="dec061bf-56a5-47a0-b9f3-f749fe418ae6" providerId="ADAL" clId="{07ABAE78-42CB-4F5F-86C6-09ED37205619}" dt="2026-04-07T07:33:55.747" v="1188" actId="47"/>
        <pc:sldMkLst>
          <pc:docMk/>
          <pc:sldMk cId="2554011868" sldId="1535"/>
        </pc:sldMkLst>
      </pc:sldChg>
      <pc:sldChg chg="addSp modSp mod ord">
        <pc:chgData name="Das, Gerarda" userId="dec061bf-56a5-47a0-b9f3-f749fe418ae6" providerId="ADAL" clId="{07ABAE78-42CB-4F5F-86C6-09ED37205619}" dt="2026-04-07T07:59:42.346" v="1883" actId="14100"/>
        <pc:sldMkLst>
          <pc:docMk/>
          <pc:sldMk cId="4071566472" sldId="1536"/>
        </pc:sldMkLst>
        <pc:spChg chg="mod">
          <ac:chgData name="Das, Gerarda" userId="dec061bf-56a5-47a0-b9f3-f749fe418ae6" providerId="ADAL" clId="{07ABAE78-42CB-4F5F-86C6-09ED37205619}" dt="2026-04-07T07:59:05.528" v="1877" actId="20577"/>
          <ac:spMkLst>
            <pc:docMk/>
            <pc:sldMk cId="4071566472" sldId="1536"/>
            <ac:spMk id="4" creationId="{D36CDCC8-D80A-3CA3-9903-EC310613197D}"/>
          </ac:spMkLst>
        </pc:spChg>
        <pc:spChg chg="mod">
          <ac:chgData name="Das, Gerarda" userId="dec061bf-56a5-47a0-b9f3-f749fe418ae6" providerId="ADAL" clId="{07ABAE78-42CB-4F5F-86C6-09ED37205619}" dt="2026-04-07T07:58:58.827" v="1876" actId="1035"/>
          <ac:spMkLst>
            <pc:docMk/>
            <pc:sldMk cId="4071566472" sldId="1536"/>
            <ac:spMk id="12" creationId="{E2476A93-B8D4-4E44-87FD-AFF601B2337C}"/>
          </ac:spMkLst>
        </pc:spChg>
        <pc:spChg chg="mod">
          <ac:chgData name="Das, Gerarda" userId="dec061bf-56a5-47a0-b9f3-f749fe418ae6" providerId="ADAL" clId="{07ABAE78-42CB-4F5F-86C6-09ED37205619}" dt="2026-04-07T07:58:58.827" v="1876" actId="1035"/>
          <ac:spMkLst>
            <pc:docMk/>
            <pc:sldMk cId="4071566472" sldId="1536"/>
            <ac:spMk id="14" creationId="{B7594A3B-3117-84CE-C300-FB96E5ED269D}"/>
          </ac:spMkLst>
        </pc:spChg>
        <pc:spChg chg="mod">
          <ac:chgData name="Das, Gerarda" userId="dec061bf-56a5-47a0-b9f3-f749fe418ae6" providerId="ADAL" clId="{07ABAE78-42CB-4F5F-86C6-09ED37205619}" dt="2026-04-07T07:58:58.827" v="1876" actId="1035"/>
          <ac:spMkLst>
            <pc:docMk/>
            <pc:sldMk cId="4071566472" sldId="1536"/>
            <ac:spMk id="15" creationId="{6EA1F8B7-D4BC-D8B0-E6FD-F33ECB45A1DD}"/>
          </ac:spMkLst>
        </pc:spChg>
        <pc:spChg chg="mod">
          <ac:chgData name="Das, Gerarda" userId="dec061bf-56a5-47a0-b9f3-f749fe418ae6" providerId="ADAL" clId="{07ABAE78-42CB-4F5F-86C6-09ED37205619}" dt="2026-04-07T07:59:28.153" v="1880" actId="14100"/>
          <ac:spMkLst>
            <pc:docMk/>
            <pc:sldMk cId="4071566472" sldId="1536"/>
            <ac:spMk id="16" creationId="{F53F294D-65CC-23A5-E4A1-B2132FCF814C}"/>
          </ac:spMkLst>
        </pc:spChg>
        <pc:spChg chg="mod">
          <ac:chgData name="Das, Gerarda" userId="dec061bf-56a5-47a0-b9f3-f749fe418ae6" providerId="ADAL" clId="{07ABAE78-42CB-4F5F-86C6-09ED37205619}" dt="2026-04-07T07:59:23.028" v="1879" actId="948"/>
          <ac:spMkLst>
            <pc:docMk/>
            <pc:sldMk cId="4071566472" sldId="1536"/>
            <ac:spMk id="17" creationId="{AB86235B-CBC0-F9DB-29F4-F23367831B1B}"/>
          </ac:spMkLst>
        </pc:spChg>
        <pc:spChg chg="mod">
          <ac:chgData name="Das, Gerarda" userId="dec061bf-56a5-47a0-b9f3-f749fe418ae6" providerId="ADAL" clId="{07ABAE78-42CB-4F5F-86C6-09ED37205619}" dt="2026-04-07T07:58:58.827" v="1876" actId="1035"/>
          <ac:spMkLst>
            <pc:docMk/>
            <pc:sldMk cId="4071566472" sldId="1536"/>
            <ac:spMk id="19" creationId="{40542B69-6D97-5F24-63E3-ABE36EA69A27}"/>
          </ac:spMkLst>
        </pc:spChg>
        <pc:spChg chg="add mod">
          <ac:chgData name="Das, Gerarda" userId="dec061bf-56a5-47a0-b9f3-f749fe418ae6" providerId="ADAL" clId="{07ABAE78-42CB-4F5F-86C6-09ED37205619}" dt="2026-04-07T07:59:42.346" v="1883" actId="14100"/>
          <ac:spMkLst>
            <pc:docMk/>
            <pc:sldMk cId="4071566472" sldId="1536"/>
            <ac:spMk id="34" creationId="{BC281DE7-61F0-69BF-CF1F-FB466086B647}"/>
          </ac:spMkLst>
        </pc:spChg>
        <pc:spChg chg="add mod">
          <ac:chgData name="Das, Gerarda" userId="dec061bf-56a5-47a0-b9f3-f749fe418ae6" providerId="ADAL" clId="{07ABAE78-42CB-4F5F-86C6-09ED37205619}" dt="2026-04-07T07:59:33.683" v="1882" actId="1035"/>
          <ac:spMkLst>
            <pc:docMk/>
            <pc:sldMk cId="4071566472" sldId="1536"/>
            <ac:spMk id="35" creationId="{D1875DC4-A61A-A54E-57A8-975B04FA4EB2}"/>
          </ac:spMkLst>
        </pc:spChg>
        <pc:grpChg chg="add mod">
          <ac:chgData name="Das, Gerarda" userId="dec061bf-56a5-47a0-b9f3-f749fe418ae6" providerId="ADAL" clId="{07ABAE78-42CB-4F5F-86C6-09ED37205619}" dt="2026-04-07T07:58:58.827" v="1876" actId="1035"/>
          <ac:grpSpMkLst>
            <pc:docMk/>
            <pc:sldMk cId="4071566472" sldId="1536"/>
            <ac:grpSpMk id="18" creationId="{1CD54BD5-CD6B-CC7F-0F98-79875BB23EE1}"/>
          </ac:grpSpMkLst>
        </pc:grpChg>
        <pc:picChg chg="mod">
          <ac:chgData name="Das, Gerarda" userId="dec061bf-56a5-47a0-b9f3-f749fe418ae6" providerId="ADAL" clId="{07ABAE78-42CB-4F5F-86C6-09ED37205619}" dt="2026-04-07T07:58:58.827" v="1876" actId="1035"/>
          <ac:picMkLst>
            <pc:docMk/>
            <pc:sldMk cId="4071566472" sldId="1536"/>
            <ac:picMk id="9" creationId="{5B446CDF-CAAC-9E50-3419-1DF7A9D2D80C}"/>
          </ac:picMkLst>
        </pc:picChg>
        <pc:picChg chg="mod">
          <ac:chgData name="Das, Gerarda" userId="dec061bf-56a5-47a0-b9f3-f749fe418ae6" providerId="ADAL" clId="{07ABAE78-42CB-4F5F-86C6-09ED37205619}" dt="2026-04-07T07:47:40.655" v="1541" actId="164"/>
          <ac:picMkLst>
            <pc:docMk/>
            <pc:sldMk cId="4071566472" sldId="1536"/>
            <ac:picMk id="10" creationId="{74B598C9-CFEC-F9F6-DEA9-EFB441E3DA12}"/>
          </ac:picMkLst>
        </pc:picChg>
        <pc:picChg chg="mod">
          <ac:chgData name="Das, Gerarda" userId="dec061bf-56a5-47a0-b9f3-f749fe418ae6" providerId="ADAL" clId="{07ABAE78-42CB-4F5F-86C6-09ED37205619}" dt="2026-04-07T07:47:40.655" v="1541" actId="164"/>
          <ac:picMkLst>
            <pc:docMk/>
            <pc:sldMk cId="4071566472" sldId="1536"/>
            <ac:picMk id="11" creationId="{2EC43722-7F6D-9C35-DB7B-00030044A20D}"/>
          </ac:picMkLst>
        </pc:picChg>
        <pc:picChg chg="add mod">
          <ac:chgData name="Das, Gerarda" userId="dec061bf-56a5-47a0-b9f3-f749fe418ae6" providerId="ADAL" clId="{07ABAE78-42CB-4F5F-86C6-09ED37205619}" dt="2026-04-07T07:47:40.655" v="1541" actId="164"/>
          <ac:picMkLst>
            <pc:docMk/>
            <pc:sldMk cId="4071566472" sldId="1536"/>
            <ac:picMk id="13" creationId="{BD62006C-751A-ABF6-27EA-984C645A7579}"/>
          </ac:picMkLst>
        </pc:picChg>
        <pc:cxnChg chg="mod">
          <ac:chgData name="Das, Gerarda" userId="dec061bf-56a5-47a0-b9f3-f749fe418ae6" providerId="ADAL" clId="{07ABAE78-42CB-4F5F-86C6-09ED37205619}" dt="2026-04-07T07:49:30.415" v="1565" actId="14100"/>
          <ac:cxnSpMkLst>
            <pc:docMk/>
            <pc:sldMk cId="4071566472" sldId="1536"/>
            <ac:cxnSpMk id="21" creationId="{B84B33EF-2A54-99B2-FEF8-27486B72F624}"/>
          </ac:cxnSpMkLst>
        </pc:cxnChg>
        <pc:cxnChg chg="mod">
          <ac:chgData name="Das, Gerarda" userId="dec061bf-56a5-47a0-b9f3-f749fe418ae6" providerId="ADAL" clId="{07ABAE78-42CB-4F5F-86C6-09ED37205619}" dt="2026-04-07T07:49:33.350" v="1566" actId="14100"/>
          <ac:cxnSpMkLst>
            <pc:docMk/>
            <pc:sldMk cId="4071566472" sldId="1536"/>
            <ac:cxnSpMk id="22" creationId="{91DFD20E-A562-DE85-17F1-8C5D45CF6B9C}"/>
          </ac:cxnSpMkLst>
        </pc:cxnChg>
        <pc:cxnChg chg="mod">
          <ac:chgData name="Das, Gerarda" userId="dec061bf-56a5-47a0-b9f3-f749fe418ae6" providerId="ADAL" clId="{07ABAE78-42CB-4F5F-86C6-09ED37205619}" dt="2026-04-07T07:49:07.469" v="1559" actId="14100"/>
          <ac:cxnSpMkLst>
            <pc:docMk/>
            <pc:sldMk cId="4071566472" sldId="1536"/>
            <ac:cxnSpMk id="23" creationId="{450FAC25-93FA-21DB-FB43-C33AEEC4D823}"/>
          </ac:cxnSpMkLst>
        </pc:cxnChg>
        <pc:cxnChg chg="mod">
          <ac:chgData name="Das, Gerarda" userId="dec061bf-56a5-47a0-b9f3-f749fe418ae6" providerId="ADAL" clId="{07ABAE78-42CB-4F5F-86C6-09ED37205619}" dt="2026-04-07T07:49:25.838" v="1564" actId="1038"/>
          <ac:cxnSpMkLst>
            <pc:docMk/>
            <pc:sldMk cId="4071566472" sldId="1536"/>
            <ac:cxnSpMk id="27" creationId="{EC90AE0F-5DD8-2D25-C999-5E0CC65E11C5}"/>
          </ac:cxnSpMkLst>
        </pc:cxnChg>
        <pc:cxnChg chg="mod">
          <ac:chgData name="Das, Gerarda" userId="dec061bf-56a5-47a0-b9f3-f749fe418ae6" providerId="ADAL" clId="{07ABAE78-42CB-4F5F-86C6-09ED37205619}" dt="2026-04-07T07:49:56.002" v="1575" actId="1036"/>
          <ac:cxnSpMkLst>
            <pc:docMk/>
            <pc:sldMk cId="4071566472" sldId="1536"/>
            <ac:cxnSpMk id="31" creationId="{42EA45F8-30F7-A026-CB94-761B35BAF874}"/>
          </ac:cxnSpMkLst>
        </pc:cxnChg>
      </pc:sldChg>
      <pc:sldChg chg="addSp delSp modSp mod ord">
        <pc:chgData name="Das, Gerarda" userId="dec061bf-56a5-47a0-b9f3-f749fe418ae6" providerId="ADAL" clId="{07ABAE78-42CB-4F5F-86C6-09ED37205619}" dt="2026-04-07T07:54:52.080" v="1763" actId="1076"/>
        <pc:sldMkLst>
          <pc:docMk/>
          <pc:sldMk cId="2483228595" sldId="1537"/>
        </pc:sldMkLst>
        <pc:spChg chg="mod">
          <ac:chgData name="Das, Gerarda" userId="dec061bf-56a5-47a0-b9f3-f749fe418ae6" providerId="ADAL" clId="{07ABAE78-42CB-4F5F-86C6-09ED37205619}" dt="2026-04-07T07:53:30.745" v="1748" actId="20577"/>
          <ac:spMkLst>
            <pc:docMk/>
            <pc:sldMk cId="2483228595" sldId="1537"/>
            <ac:spMk id="12" creationId="{E2476A93-B8D4-4E44-87FD-AFF601B2337C}"/>
          </ac:spMkLst>
        </pc:spChg>
        <pc:spChg chg="mod">
          <ac:chgData name="Das, Gerarda" userId="dec061bf-56a5-47a0-b9f3-f749fe418ae6" providerId="ADAL" clId="{07ABAE78-42CB-4F5F-86C6-09ED37205619}" dt="2026-04-07T07:52:50.021" v="1732" actId="20577"/>
          <ac:spMkLst>
            <pc:docMk/>
            <pc:sldMk cId="2483228595" sldId="1537"/>
            <ac:spMk id="13" creationId="{4985FF45-EE56-11C3-E0CC-6BBB359031C0}"/>
          </ac:spMkLst>
        </pc:spChg>
        <pc:spChg chg="mod">
          <ac:chgData name="Das, Gerarda" userId="dec061bf-56a5-47a0-b9f3-f749fe418ae6" providerId="ADAL" clId="{07ABAE78-42CB-4F5F-86C6-09ED37205619}" dt="2026-04-07T07:52:22.984" v="1719" actId="1076"/>
          <ac:spMkLst>
            <pc:docMk/>
            <pc:sldMk cId="2483228595" sldId="1537"/>
            <ac:spMk id="18" creationId="{85D7DD60-F4AA-AD34-A265-146B167D02FE}"/>
          </ac:spMkLst>
        </pc:spChg>
        <pc:picChg chg="mod">
          <ac:chgData name="Das, Gerarda" userId="dec061bf-56a5-47a0-b9f3-f749fe418ae6" providerId="ADAL" clId="{07ABAE78-42CB-4F5F-86C6-09ED37205619}" dt="2026-04-07T07:52:27.552" v="1721" actId="1076"/>
          <ac:picMkLst>
            <pc:docMk/>
            <pc:sldMk cId="2483228595" sldId="1537"/>
            <ac:picMk id="17" creationId="{18F4B980-0B5A-0ADB-0AA0-9C0E8430E431}"/>
          </ac:picMkLst>
        </pc:picChg>
        <pc:picChg chg="mod modCrop">
          <ac:chgData name="Das, Gerarda" userId="dec061bf-56a5-47a0-b9f3-f749fe418ae6" providerId="ADAL" clId="{07ABAE78-42CB-4F5F-86C6-09ED37205619}" dt="2026-04-07T07:52:42.016" v="1723" actId="1076"/>
          <ac:picMkLst>
            <pc:docMk/>
            <pc:sldMk cId="2483228595" sldId="1537"/>
            <ac:picMk id="23" creationId="{CF7E96F3-4591-13C3-17DA-AEC850D6E084}"/>
          </ac:picMkLst>
        </pc:picChg>
        <pc:picChg chg="add mod modCrop">
          <ac:chgData name="Das, Gerarda" userId="dec061bf-56a5-47a0-b9f3-f749fe418ae6" providerId="ADAL" clId="{07ABAE78-42CB-4F5F-86C6-09ED37205619}" dt="2026-04-07T07:54:52.080" v="1763" actId="1076"/>
          <ac:picMkLst>
            <pc:docMk/>
            <pc:sldMk cId="2483228595" sldId="1537"/>
            <ac:picMk id="25" creationId="{52DC79AF-B694-D4F7-6FE4-2E70DFF63403}"/>
          </ac:picMkLst>
        </pc:picChg>
        <pc:picChg chg="add del mod modCrop">
          <ac:chgData name="Das, Gerarda" userId="dec061bf-56a5-47a0-b9f3-f749fe418ae6" providerId="ADAL" clId="{07ABAE78-42CB-4F5F-86C6-09ED37205619}" dt="2026-04-07T07:54:24.210" v="1755" actId="478"/>
          <ac:picMkLst>
            <pc:docMk/>
            <pc:sldMk cId="2483228595" sldId="1537"/>
            <ac:picMk id="30" creationId="{1BA373E2-EAE0-F4D3-2221-51CBF27B3EE6}"/>
          </ac:picMkLst>
        </pc:picChg>
        <pc:cxnChg chg="add mod">
          <ac:chgData name="Das, Gerarda" userId="dec061bf-56a5-47a0-b9f3-f749fe418ae6" providerId="ADAL" clId="{07ABAE78-42CB-4F5F-86C6-09ED37205619}" dt="2026-04-07T07:53:06.404" v="1735" actId="1582"/>
          <ac:cxnSpMkLst>
            <pc:docMk/>
            <pc:sldMk cId="2483228595" sldId="1537"/>
            <ac:cxnSpMk id="22" creationId="{12D08916-A5AF-441D-1C30-2E6D7E32FDEF}"/>
          </ac:cxnSpMkLst>
        </pc:cxnChg>
        <pc:cxnChg chg="add mod">
          <ac:chgData name="Das, Gerarda" userId="dec061bf-56a5-47a0-b9f3-f749fe418ae6" providerId="ADAL" clId="{07ABAE78-42CB-4F5F-86C6-09ED37205619}" dt="2026-04-07T07:53:14.683" v="1738" actId="14100"/>
          <ac:cxnSpMkLst>
            <pc:docMk/>
            <pc:sldMk cId="2483228595" sldId="1537"/>
            <ac:cxnSpMk id="24" creationId="{441A6FEB-7A9C-BA15-3003-E8A268CC1CFD}"/>
          </ac:cxnSpMkLst>
        </pc:cxnChg>
        <pc:cxnChg chg="mod">
          <ac:chgData name="Das, Gerarda" userId="dec061bf-56a5-47a0-b9f3-f749fe418ae6" providerId="ADAL" clId="{07ABAE78-42CB-4F5F-86C6-09ED37205619}" dt="2026-04-07T07:52:18.866" v="1718" actId="1076"/>
          <ac:cxnSpMkLst>
            <pc:docMk/>
            <pc:sldMk cId="2483228595" sldId="1537"/>
            <ac:cxnSpMk id="27" creationId="{EC90AE0F-5DD8-2D25-C999-5E0CC65E11C5}"/>
          </ac:cxnSpMkLst>
        </pc:cxnChg>
      </pc:sldChg>
      <pc:sldChg chg="addSp delSp modSp add mod">
        <pc:chgData name="Das, Gerarda" userId="dec061bf-56a5-47a0-b9f3-f749fe418ae6" providerId="ADAL" clId="{07ABAE78-42CB-4F5F-86C6-09ED37205619}" dt="2026-04-07T07:18:05.683" v="739" actId="14100"/>
        <pc:sldMkLst>
          <pc:docMk/>
          <pc:sldMk cId="126099448" sldId="1538"/>
        </pc:sldMkLst>
        <pc:spChg chg="add mod">
          <ac:chgData name="Das, Gerarda" userId="dec061bf-56a5-47a0-b9f3-f749fe418ae6" providerId="ADAL" clId="{07ABAE78-42CB-4F5F-86C6-09ED37205619}" dt="2026-04-07T07:18:05.683" v="739" actId="14100"/>
          <ac:spMkLst>
            <pc:docMk/>
            <pc:sldMk cId="126099448" sldId="1538"/>
            <ac:spMk id="2" creationId="{8550731B-4F17-7B47-4277-9D1F118CE9D6}"/>
          </ac:spMkLst>
        </pc:spChg>
        <pc:spChg chg="mod">
          <ac:chgData name="Das, Gerarda" userId="dec061bf-56a5-47a0-b9f3-f749fe418ae6" providerId="ADAL" clId="{07ABAE78-42CB-4F5F-86C6-09ED37205619}" dt="2026-04-07T07:16:23.875" v="643" actId="20577"/>
          <ac:spMkLst>
            <pc:docMk/>
            <pc:sldMk cId="126099448" sldId="1538"/>
            <ac:spMk id="6" creationId="{C152D5BB-6846-9D58-34EA-2B4F13FCB53C}"/>
          </ac:spMkLst>
        </pc:spChg>
        <pc:picChg chg="mod">
          <ac:chgData name="Das, Gerarda" userId="dec061bf-56a5-47a0-b9f3-f749fe418ae6" providerId="ADAL" clId="{07ABAE78-42CB-4F5F-86C6-09ED37205619}" dt="2026-04-07T07:17:39.948" v="670" actId="1037"/>
          <ac:picMkLst>
            <pc:docMk/>
            <pc:sldMk cId="126099448" sldId="1538"/>
            <ac:picMk id="3" creationId="{46F16DF1-E3B4-3510-67ED-1943308F5283}"/>
          </ac:picMkLst>
        </pc:picChg>
        <pc:picChg chg="del">
          <ac:chgData name="Das, Gerarda" userId="dec061bf-56a5-47a0-b9f3-f749fe418ae6" providerId="ADAL" clId="{07ABAE78-42CB-4F5F-86C6-09ED37205619}" dt="2026-04-07T07:17:09.982" v="650" actId="478"/>
          <ac:picMkLst>
            <pc:docMk/>
            <pc:sldMk cId="126099448" sldId="1538"/>
            <ac:picMk id="4" creationId="{8D3792B0-FF50-CC56-F252-3CDE3B296B4D}"/>
          </ac:picMkLst>
        </pc:picChg>
      </pc:sldChg>
      <pc:sldChg chg="modSp mod">
        <pc:chgData name="Das, Gerarda" userId="dec061bf-56a5-47a0-b9f3-f749fe418ae6" providerId="ADAL" clId="{07ABAE78-42CB-4F5F-86C6-09ED37205619}" dt="2026-04-07T07:46:47.861" v="1535" actId="1037"/>
        <pc:sldMkLst>
          <pc:docMk/>
          <pc:sldMk cId="443384254" sldId="1539"/>
        </pc:sldMkLst>
        <pc:spChg chg="mod">
          <ac:chgData name="Das, Gerarda" userId="dec061bf-56a5-47a0-b9f3-f749fe418ae6" providerId="ADAL" clId="{07ABAE78-42CB-4F5F-86C6-09ED37205619}" dt="2026-04-07T07:45:30.235" v="1514" actId="1076"/>
          <ac:spMkLst>
            <pc:docMk/>
            <pc:sldMk cId="443384254" sldId="1539"/>
            <ac:spMk id="4" creationId="{2A362BD3-E972-2C55-7F9A-F5F7B518F83A}"/>
          </ac:spMkLst>
        </pc:spChg>
        <pc:spChg chg="mod">
          <ac:chgData name="Das, Gerarda" userId="dec061bf-56a5-47a0-b9f3-f749fe418ae6" providerId="ADAL" clId="{07ABAE78-42CB-4F5F-86C6-09ED37205619}" dt="2026-04-07T07:46:04.789" v="1525" actId="1036"/>
          <ac:spMkLst>
            <pc:docMk/>
            <pc:sldMk cId="443384254" sldId="1539"/>
            <ac:spMk id="12" creationId="{F1AFB7B5-23CC-8533-1774-1FDC0B4E3182}"/>
          </ac:spMkLst>
        </pc:spChg>
        <pc:spChg chg="mod">
          <ac:chgData name="Das, Gerarda" userId="dec061bf-56a5-47a0-b9f3-f749fe418ae6" providerId="ADAL" clId="{07ABAE78-42CB-4F5F-86C6-09ED37205619}" dt="2026-04-07T07:46:04.789" v="1525" actId="1036"/>
          <ac:spMkLst>
            <pc:docMk/>
            <pc:sldMk cId="443384254" sldId="1539"/>
            <ac:spMk id="13" creationId="{8017B91A-9818-7A64-4294-DD37CDFA8327}"/>
          </ac:spMkLst>
        </pc:spChg>
        <pc:spChg chg="mod">
          <ac:chgData name="Das, Gerarda" userId="dec061bf-56a5-47a0-b9f3-f749fe418ae6" providerId="ADAL" clId="{07ABAE78-42CB-4F5F-86C6-09ED37205619}" dt="2026-04-07T07:46:04.789" v="1525" actId="1036"/>
          <ac:spMkLst>
            <pc:docMk/>
            <pc:sldMk cId="443384254" sldId="1539"/>
            <ac:spMk id="18" creationId="{FA0DBE81-5875-8793-0FD5-EA1B3A3643D7}"/>
          </ac:spMkLst>
        </pc:spChg>
        <pc:spChg chg="mod">
          <ac:chgData name="Das, Gerarda" userId="dec061bf-56a5-47a0-b9f3-f749fe418ae6" providerId="ADAL" clId="{07ABAE78-42CB-4F5F-86C6-09ED37205619}" dt="2026-04-07T07:46:04.789" v="1525" actId="1036"/>
          <ac:spMkLst>
            <pc:docMk/>
            <pc:sldMk cId="443384254" sldId="1539"/>
            <ac:spMk id="19" creationId="{F01BEB9D-516C-7D4A-3668-43C8D6869456}"/>
          </ac:spMkLst>
        </pc:spChg>
        <pc:spChg chg="mod">
          <ac:chgData name="Das, Gerarda" userId="dec061bf-56a5-47a0-b9f3-f749fe418ae6" providerId="ADAL" clId="{07ABAE78-42CB-4F5F-86C6-09ED37205619}" dt="2026-04-07T07:46:19.530" v="1530" actId="1037"/>
          <ac:spMkLst>
            <pc:docMk/>
            <pc:sldMk cId="443384254" sldId="1539"/>
            <ac:spMk id="26" creationId="{D3FBBDF1-8D17-1494-6303-65D85D756475}"/>
          </ac:spMkLst>
        </pc:spChg>
        <pc:spChg chg="mod">
          <ac:chgData name="Das, Gerarda" userId="dec061bf-56a5-47a0-b9f3-f749fe418ae6" providerId="ADAL" clId="{07ABAE78-42CB-4F5F-86C6-09ED37205619}" dt="2026-04-07T07:46:19.530" v="1530" actId="1037"/>
          <ac:spMkLst>
            <pc:docMk/>
            <pc:sldMk cId="443384254" sldId="1539"/>
            <ac:spMk id="28" creationId="{8E3848F0-A699-4C7F-125A-599D7975E11F}"/>
          </ac:spMkLst>
        </pc:spChg>
        <pc:picChg chg="mod">
          <ac:chgData name="Das, Gerarda" userId="dec061bf-56a5-47a0-b9f3-f749fe418ae6" providerId="ADAL" clId="{07ABAE78-42CB-4F5F-86C6-09ED37205619}" dt="2026-04-07T07:46:04.789" v="1525" actId="1036"/>
          <ac:picMkLst>
            <pc:docMk/>
            <pc:sldMk cId="443384254" sldId="1539"/>
            <ac:picMk id="10" creationId="{BDE7E664-8FA7-DFC4-72ED-D3F38A92820A}"/>
          </ac:picMkLst>
        </pc:picChg>
        <pc:picChg chg="mod">
          <ac:chgData name="Das, Gerarda" userId="dec061bf-56a5-47a0-b9f3-f749fe418ae6" providerId="ADAL" clId="{07ABAE78-42CB-4F5F-86C6-09ED37205619}" dt="2026-04-07T07:46:04.789" v="1525" actId="1036"/>
          <ac:picMkLst>
            <pc:docMk/>
            <pc:sldMk cId="443384254" sldId="1539"/>
            <ac:picMk id="14" creationId="{6CAAE527-ED65-3100-1288-76FD799E59EA}"/>
          </ac:picMkLst>
        </pc:picChg>
        <pc:cxnChg chg="mod">
          <ac:chgData name="Das, Gerarda" userId="dec061bf-56a5-47a0-b9f3-f749fe418ae6" providerId="ADAL" clId="{07ABAE78-42CB-4F5F-86C6-09ED37205619}" dt="2026-04-07T07:46:04.789" v="1525" actId="1036"/>
          <ac:cxnSpMkLst>
            <pc:docMk/>
            <pc:sldMk cId="443384254" sldId="1539"/>
            <ac:cxnSpMk id="21" creationId="{98453470-ADFC-150D-7BDB-9A85BAC5D976}"/>
          </ac:cxnSpMkLst>
        </pc:cxnChg>
        <pc:cxnChg chg="mod">
          <ac:chgData name="Das, Gerarda" userId="dec061bf-56a5-47a0-b9f3-f749fe418ae6" providerId="ADAL" clId="{07ABAE78-42CB-4F5F-86C6-09ED37205619}" dt="2026-04-07T07:46:44.859" v="1533" actId="14100"/>
          <ac:cxnSpMkLst>
            <pc:docMk/>
            <pc:sldMk cId="443384254" sldId="1539"/>
            <ac:cxnSpMk id="22" creationId="{05D4AD1A-361D-03D3-F9EC-A840DB72F132}"/>
          </ac:cxnSpMkLst>
        </pc:cxnChg>
        <pc:cxnChg chg="mod">
          <ac:chgData name="Das, Gerarda" userId="dec061bf-56a5-47a0-b9f3-f749fe418ae6" providerId="ADAL" clId="{07ABAE78-42CB-4F5F-86C6-09ED37205619}" dt="2026-04-07T07:46:40.355" v="1532" actId="14100"/>
          <ac:cxnSpMkLst>
            <pc:docMk/>
            <pc:sldMk cId="443384254" sldId="1539"/>
            <ac:cxnSpMk id="23" creationId="{DBBF9E95-F461-56EF-D10A-D20883D25C3F}"/>
          </ac:cxnSpMkLst>
        </pc:cxnChg>
        <pc:cxnChg chg="mod">
          <ac:chgData name="Das, Gerarda" userId="dec061bf-56a5-47a0-b9f3-f749fe418ae6" providerId="ADAL" clId="{07ABAE78-42CB-4F5F-86C6-09ED37205619}" dt="2026-04-07T07:46:47.861" v="1535" actId="1037"/>
          <ac:cxnSpMkLst>
            <pc:docMk/>
            <pc:sldMk cId="443384254" sldId="1539"/>
            <ac:cxnSpMk id="31" creationId="{43CAEB5B-1E97-7B29-4565-548F3DC2381A}"/>
          </ac:cxnSpMkLst>
        </pc:cxn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docChgLst>
    <pc:chgData name="Vrielink, Francis" userId="3d258d00-cfd8-41c5-9f04-1a5a39faef2f" providerId="ADAL" clId="{36036DCA-5872-490A-9C4D-B9388D65C01D}"/>
    <pc:docChg chg="custSel addSld modSld sldOrd modSection">
      <pc:chgData name="Vrielink, Francis" userId="3d258d00-cfd8-41c5-9f04-1a5a39faef2f" providerId="ADAL" clId="{36036DCA-5872-490A-9C4D-B9388D65C01D}" dt="2026-04-06T20:15:07.602" v="2893" actId="20577"/>
      <pc:docMkLst>
        <pc:docMk/>
      </pc:docMkLst>
      <pc:sldChg chg="modSp mod">
        <pc:chgData name="Vrielink, Francis" userId="3d258d00-cfd8-41c5-9f04-1a5a39faef2f" providerId="ADAL" clId="{36036DCA-5872-490A-9C4D-B9388D65C01D}" dt="2026-04-03T19:08:37.012" v="18" actId="20577"/>
        <pc:sldMkLst>
          <pc:docMk/>
          <pc:sldMk cId="323006580" sldId="548"/>
        </pc:sldMkLst>
        <pc:spChg chg="mod">
          <ac:chgData name="Vrielink, Francis" userId="3d258d00-cfd8-41c5-9f04-1a5a39faef2f" providerId="ADAL" clId="{36036DCA-5872-490A-9C4D-B9388D65C01D}" dt="2026-04-03T19:08:37.012" v="18" actId="20577"/>
          <ac:spMkLst>
            <pc:docMk/>
            <pc:sldMk cId="323006580" sldId="548"/>
            <ac:spMk id="3" creationId="{00000000-0000-0000-0000-000000000000}"/>
          </ac:spMkLst>
        </pc:spChg>
      </pc:sldChg>
      <pc:sldChg chg="addSp modSp mod">
        <pc:chgData name="Vrielink, Francis" userId="3d258d00-cfd8-41c5-9f04-1a5a39faef2f" providerId="ADAL" clId="{36036DCA-5872-490A-9C4D-B9388D65C01D}" dt="2026-04-06T11:12:36.552" v="935" actId="113"/>
        <pc:sldMkLst>
          <pc:docMk/>
          <pc:sldMk cId="1671649065" sldId="934"/>
        </pc:sldMkLst>
        <pc:spChg chg="add mod">
          <ac:chgData name="Vrielink, Francis" userId="3d258d00-cfd8-41c5-9f04-1a5a39faef2f" providerId="ADAL" clId="{36036DCA-5872-490A-9C4D-B9388D65C01D}" dt="2026-04-06T11:12:36.552" v="935" actId="113"/>
          <ac:spMkLst>
            <pc:docMk/>
            <pc:sldMk cId="1671649065" sldId="934"/>
            <ac:spMk id="3" creationId="{9B23F1F9-BE9B-AFE6-64EE-BBCD20EC2974}"/>
          </ac:spMkLst>
        </pc:spChg>
      </pc:sldChg>
      <pc:sldChg chg="modSp mod modNotesTx">
        <pc:chgData name="Vrielink, Francis" userId="3d258d00-cfd8-41c5-9f04-1a5a39faef2f" providerId="ADAL" clId="{36036DCA-5872-490A-9C4D-B9388D65C01D}" dt="2026-04-06T20:15:07.602" v="2893" actId="20577"/>
        <pc:sldMkLst>
          <pc:docMk/>
          <pc:sldMk cId="2189114603" sldId="1437"/>
        </pc:sldMkLst>
        <pc:spChg chg="mod">
          <ac:chgData name="Vrielink, Francis" userId="3d258d00-cfd8-41c5-9f04-1a5a39faef2f" providerId="ADAL" clId="{36036DCA-5872-490A-9C4D-B9388D65C01D}" dt="2026-04-06T20:03:15.348" v="2364" actId="20577"/>
          <ac:spMkLst>
            <pc:docMk/>
            <pc:sldMk cId="2189114603" sldId="1437"/>
            <ac:spMk id="3" creationId="{00000000-0000-0000-0000-000000000000}"/>
          </ac:spMkLst>
        </pc:spChg>
        <pc:spChg chg="mod">
          <ac:chgData name="Vrielink, Francis" userId="3d258d00-cfd8-41c5-9f04-1a5a39faef2f" providerId="ADAL" clId="{36036DCA-5872-490A-9C4D-B9388D65C01D}" dt="2026-04-06T20:07:14.984" v="2607" actId="20577"/>
          <ac:spMkLst>
            <pc:docMk/>
            <pc:sldMk cId="2189114603" sldId="1437"/>
            <ac:spMk id="6" creationId="{24450AEC-EF92-7268-26AF-49322363CDF2}"/>
          </ac:spMkLst>
        </pc:spChg>
        <pc:spChg chg="mod">
          <ac:chgData name="Vrielink, Francis" userId="3d258d00-cfd8-41c5-9f04-1a5a39faef2f" providerId="ADAL" clId="{36036DCA-5872-490A-9C4D-B9388D65C01D}" dt="2026-04-06T20:15:07.602" v="2893" actId="20577"/>
          <ac:spMkLst>
            <pc:docMk/>
            <pc:sldMk cId="2189114603" sldId="1437"/>
            <ac:spMk id="7" creationId="{D249F856-C725-402F-7590-158DAA046C75}"/>
          </ac:spMkLst>
        </pc:spChg>
      </pc:sldChg>
      <pc:sldChg chg="modSp mod">
        <pc:chgData name="Vrielink, Francis" userId="3d258d00-cfd8-41c5-9f04-1a5a39faef2f" providerId="ADAL" clId="{36036DCA-5872-490A-9C4D-B9388D65C01D}" dt="2026-04-03T19:12:13.332" v="491" actId="20577"/>
        <pc:sldMkLst>
          <pc:docMk/>
          <pc:sldMk cId="3852907103" sldId="1460"/>
        </pc:sldMkLst>
        <pc:spChg chg="mod">
          <ac:chgData name="Vrielink, Francis" userId="3d258d00-cfd8-41c5-9f04-1a5a39faef2f" providerId="ADAL" clId="{36036DCA-5872-490A-9C4D-B9388D65C01D}" dt="2026-04-03T19:12:13.332" v="491" actId="20577"/>
          <ac:spMkLst>
            <pc:docMk/>
            <pc:sldMk cId="3852907103" sldId="1460"/>
            <ac:spMk id="6" creationId="{00000000-0000-0000-0000-000000000000}"/>
          </ac:spMkLst>
        </pc:spChg>
      </pc:sldChg>
      <pc:sldChg chg="modSp mod">
        <pc:chgData name="Vrielink, Francis" userId="3d258d00-cfd8-41c5-9f04-1a5a39faef2f" providerId="ADAL" clId="{36036DCA-5872-490A-9C4D-B9388D65C01D}" dt="2026-04-03T19:12:23.614" v="519" actId="20577"/>
        <pc:sldMkLst>
          <pc:docMk/>
          <pc:sldMk cId="4207872812" sldId="1475"/>
        </pc:sldMkLst>
        <pc:spChg chg="mod">
          <ac:chgData name="Vrielink, Francis" userId="3d258d00-cfd8-41c5-9f04-1a5a39faef2f" providerId="ADAL" clId="{36036DCA-5872-490A-9C4D-B9388D65C01D}" dt="2026-04-03T19:12:23.614" v="519" actId="20577"/>
          <ac:spMkLst>
            <pc:docMk/>
            <pc:sldMk cId="4207872812" sldId="1475"/>
            <ac:spMk id="6" creationId="{00000000-0000-0000-0000-000000000000}"/>
          </ac:spMkLst>
        </pc:spChg>
      </pc:sldChg>
      <pc:sldChg chg="modSp mod">
        <pc:chgData name="Vrielink, Francis" userId="3d258d00-cfd8-41c5-9f04-1a5a39faef2f" providerId="ADAL" clId="{36036DCA-5872-490A-9C4D-B9388D65C01D}" dt="2026-04-03T19:12:30.051" v="528" actId="20577"/>
        <pc:sldMkLst>
          <pc:docMk/>
          <pc:sldMk cId="2452007587" sldId="1476"/>
        </pc:sldMkLst>
        <pc:spChg chg="mod">
          <ac:chgData name="Vrielink, Francis" userId="3d258d00-cfd8-41c5-9f04-1a5a39faef2f" providerId="ADAL" clId="{36036DCA-5872-490A-9C4D-B9388D65C01D}" dt="2026-04-03T19:12:30.051" v="528" actId="20577"/>
          <ac:spMkLst>
            <pc:docMk/>
            <pc:sldMk cId="2452007587" sldId="1476"/>
            <ac:spMk id="6" creationId="{00000000-0000-0000-0000-000000000000}"/>
          </ac:spMkLst>
        </pc:spChg>
      </pc:sldChg>
      <pc:sldChg chg="modSp mod">
        <pc:chgData name="Vrielink, Francis" userId="3d258d00-cfd8-41c5-9f04-1a5a39faef2f" providerId="ADAL" clId="{36036DCA-5872-490A-9C4D-B9388D65C01D}" dt="2026-04-03T19:12:36.304" v="540" actId="20577"/>
        <pc:sldMkLst>
          <pc:docMk/>
          <pc:sldMk cId="2709048002" sldId="1477"/>
        </pc:sldMkLst>
        <pc:spChg chg="mod">
          <ac:chgData name="Vrielink, Francis" userId="3d258d00-cfd8-41c5-9f04-1a5a39faef2f" providerId="ADAL" clId="{36036DCA-5872-490A-9C4D-B9388D65C01D}" dt="2026-04-03T19:12:36.304" v="540" actId="20577"/>
          <ac:spMkLst>
            <pc:docMk/>
            <pc:sldMk cId="2709048002" sldId="1477"/>
            <ac:spMk id="6" creationId="{00000000-0000-0000-0000-000000000000}"/>
          </ac:spMkLst>
        </pc:spChg>
      </pc:sldChg>
      <pc:sldChg chg="modSp mod">
        <pc:chgData name="Vrielink, Francis" userId="3d258d00-cfd8-41c5-9f04-1a5a39faef2f" providerId="ADAL" clId="{36036DCA-5872-490A-9C4D-B9388D65C01D}" dt="2026-04-03T19:12:46.283" v="550" actId="20577"/>
        <pc:sldMkLst>
          <pc:docMk/>
          <pc:sldMk cId="4074911733" sldId="1478"/>
        </pc:sldMkLst>
        <pc:spChg chg="mod">
          <ac:chgData name="Vrielink, Francis" userId="3d258d00-cfd8-41c5-9f04-1a5a39faef2f" providerId="ADAL" clId="{36036DCA-5872-490A-9C4D-B9388D65C01D}" dt="2026-04-03T19:12:46.283" v="550" actId="20577"/>
          <ac:spMkLst>
            <pc:docMk/>
            <pc:sldMk cId="4074911733" sldId="1478"/>
            <ac:spMk id="6" creationId="{00000000-0000-0000-0000-000000000000}"/>
          </ac:spMkLst>
        </pc:spChg>
      </pc:sldChg>
      <pc:sldChg chg="modSp mod">
        <pc:chgData name="Vrielink, Francis" userId="3d258d00-cfd8-41c5-9f04-1a5a39faef2f" providerId="ADAL" clId="{36036DCA-5872-490A-9C4D-B9388D65C01D}" dt="2026-04-03T19:12:55.841" v="566" actId="20577"/>
        <pc:sldMkLst>
          <pc:docMk/>
          <pc:sldMk cId="4210467006" sldId="1479"/>
        </pc:sldMkLst>
        <pc:spChg chg="mod">
          <ac:chgData name="Vrielink, Francis" userId="3d258d00-cfd8-41c5-9f04-1a5a39faef2f" providerId="ADAL" clId="{36036DCA-5872-490A-9C4D-B9388D65C01D}" dt="2026-04-03T19:12:55.841" v="566" actId="20577"/>
          <ac:spMkLst>
            <pc:docMk/>
            <pc:sldMk cId="4210467006" sldId="1479"/>
            <ac:spMk id="6" creationId="{00000000-0000-0000-0000-000000000000}"/>
          </ac:spMkLst>
        </pc:spChg>
      </pc:sldChg>
      <pc:sldChg chg="modSp mod">
        <pc:chgData name="Vrielink, Francis" userId="3d258d00-cfd8-41c5-9f04-1a5a39faef2f" providerId="ADAL" clId="{36036DCA-5872-490A-9C4D-B9388D65C01D}" dt="2026-04-03T19:13:04.574" v="575" actId="20577"/>
        <pc:sldMkLst>
          <pc:docMk/>
          <pc:sldMk cId="1487044012" sldId="1480"/>
        </pc:sldMkLst>
        <pc:spChg chg="mod">
          <ac:chgData name="Vrielink, Francis" userId="3d258d00-cfd8-41c5-9f04-1a5a39faef2f" providerId="ADAL" clId="{36036DCA-5872-490A-9C4D-B9388D65C01D}" dt="2026-04-03T19:13:04.574" v="575" actId="20577"/>
          <ac:spMkLst>
            <pc:docMk/>
            <pc:sldMk cId="1487044012" sldId="1480"/>
            <ac:spMk id="6" creationId="{00000000-0000-0000-0000-000000000000}"/>
          </ac:spMkLst>
        </pc:spChg>
      </pc:sldChg>
      <pc:sldChg chg="modSp mod">
        <pc:chgData name="Vrielink, Francis" userId="3d258d00-cfd8-41c5-9f04-1a5a39faef2f" providerId="ADAL" clId="{36036DCA-5872-490A-9C4D-B9388D65C01D}" dt="2026-04-06T20:09:41.201" v="2633" actId="1076"/>
        <pc:sldMkLst>
          <pc:docMk/>
          <pc:sldMk cId="3779434736" sldId="1481"/>
        </pc:sldMkLst>
        <pc:spChg chg="mod">
          <ac:chgData name="Vrielink, Francis" userId="3d258d00-cfd8-41c5-9f04-1a5a39faef2f" providerId="ADAL" clId="{36036DCA-5872-490A-9C4D-B9388D65C01D}" dt="2026-04-06T20:09:41.201" v="2633" actId="1076"/>
          <ac:spMkLst>
            <pc:docMk/>
            <pc:sldMk cId="3779434736" sldId="1481"/>
            <ac:spMk id="6" creationId="{00000000-0000-0000-0000-000000000000}"/>
          </ac:spMkLst>
        </pc:spChg>
      </pc:sldChg>
      <pc:sldChg chg="modSp mod">
        <pc:chgData name="Vrielink, Francis" userId="3d258d00-cfd8-41c5-9f04-1a5a39faef2f" providerId="ADAL" clId="{36036DCA-5872-490A-9C4D-B9388D65C01D}" dt="2026-04-03T19:13:24.122" v="598" actId="20577"/>
        <pc:sldMkLst>
          <pc:docMk/>
          <pc:sldMk cId="1201727269" sldId="1482"/>
        </pc:sldMkLst>
        <pc:spChg chg="mod">
          <ac:chgData name="Vrielink, Francis" userId="3d258d00-cfd8-41c5-9f04-1a5a39faef2f" providerId="ADAL" clId="{36036DCA-5872-490A-9C4D-B9388D65C01D}" dt="2026-04-03T19:13:24.122" v="598" actId="20577"/>
          <ac:spMkLst>
            <pc:docMk/>
            <pc:sldMk cId="1201727269" sldId="1482"/>
            <ac:spMk id="6" creationId="{00000000-0000-0000-0000-000000000000}"/>
          </ac:spMkLst>
        </pc:spChg>
      </pc:sldChg>
      <pc:sldChg chg="modSp mod ord">
        <pc:chgData name="Vrielink, Francis" userId="3d258d00-cfd8-41c5-9f04-1a5a39faef2f" providerId="ADAL" clId="{36036DCA-5872-490A-9C4D-B9388D65C01D}" dt="2026-04-03T19:14:41.094" v="620"/>
        <pc:sldMkLst>
          <pc:docMk/>
          <pc:sldMk cId="2904738428" sldId="1483"/>
        </pc:sldMkLst>
        <pc:spChg chg="mod">
          <ac:chgData name="Vrielink, Francis" userId="3d258d00-cfd8-41c5-9f04-1a5a39faef2f" providerId="ADAL" clId="{36036DCA-5872-490A-9C4D-B9388D65C01D}" dt="2026-04-03T19:14:24.688" v="618" actId="20577"/>
          <ac:spMkLst>
            <pc:docMk/>
            <pc:sldMk cId="2904738428" sldId="1483"/>
            <ac:spMk id="6" creationId="{00000000-0000-0000-0000-000000000000}"/>
          </ac:spMkLst>
        </pc:spChg>
      </pc:sldChg>
      <pc:sldChg chg="addSp modSp mod">
        <pc:chgData name="Vrielink, Francis" userId="3d258d00-cfd8-41c5-9f04-1a5a39faef2f" providerId="ADAL" clId="{36036DCA-5872-490A-9C4D-B9388D65C01D}" dt="2026-04-06T20:05:33.931" v="2408" actId="1076"/>
        <pc:sldMkLst>
          <pc:docMk/>
          <pc:sldMk cId="2967928418" sldId="1511"/>
        </pc:sldMkLst>
        <pc:spChg chg="mod">
          <ac:chgData name="Vrielink, Francis" userId="3d258d00-cfd8-41c5-9f04-1a5a39faef2f" providerId="ADAL" clId="{36036DCA-5872-490A-9C4D-B9388D65C01D}" dt="2026-04-06T11:04:23.493" v="678" actId="1076"/>
          <ac:spMkLst>
            <pc:docMk/>
            <pc:sldMk cId="2967928418" sldId="1511"/>
            <ac:spMk id="33" creationId="{AC757F5E-B016-F947-4518-7C6B9CC7EE04}"/>
          </ac:spMkLst>
        </pc:spChg>
        <pc:spChg chg="mod">
          <ac:chgData name="Vrielink, Francis" userId="3d258d00-cfd8-41c5-9f04-1a5a39faef2f" providerId="ADAL" clId="{36036DCA-5872-490A-9C4D-B9388D65C01D}" dt="2026-04-06T11:09:39.815" v="768" actId="13926"/>
          <ac:spMkLst>
            <pc:docMk/>
            <pc:sldMk cId="2967928418" sldId="1511"/>
            <ac:spMk id="34" creationId="{152372B3-00F5-781C-183E-6F2DDF35091D}"/>
          </ac:spMkLst>
        </pc:spChg>
        <pc:spChg chg="mod">
          <ac:chgData name="Vrielink, Francis" userId="3d258d00-cfd8-41c5-9f04-1a5a39faef2f" providerId="ADAL" clId="{36036DCA-5872-490A-9C4D-B9388D65C01D}" dt="2026-04-06T11:05:12.333" v="715" actId="20577"/>
          <ac:spMkLst>
            <pc:docMk/>
            <pc:sldMk cId="2967928418" sldId="1511"/>
            <ac:spMk id="35" creationId="{37104C51-0232-62ED-4C6F-1447D06633EE}"/>
          </ac:spMkLst>
        </pc:spChg>
        <pc:spChg chg="mod">
          <ac:chgData name="Vrielink, Francis" userId="3d258d00-cfd8-41c5-9f04-1a5a39faef2f" providerId="ADAL" clId="{36036DCA-5872-490A-9C4D-B9388D65C01D}" dt="2026-04-06T11:09:24.542" v="766" actId="20577"/>
          <ac:spMkLst>
            <pc:docMk/>
            <pc:sldMk cId="2967928418" sldId="1511"/>
            <ac:spMk id="36" creationId="{D8EF981A-9BA7-0EB1-9B70-F7FBF2F7DF1C}"/>
          </ac:spMkLst>
        </pc:spChg>
        <pc:picChg chg="add mod">
          <ac:chgData name="Vrielink, Francis" userId="3d258d00-cfd8-41c5-9f04-1a5a39faef2f" providerId="ADAL" clId="{36036DCA-5872-490A-9C4D-B9388D65C01D}" dt="2026-04-06T20:05:33.931" v="2408" actId="1076"/>
          <ac:picMkLst>
            <pc:docMk/>
            <pc:sldMk cId="2967928418" sldId="1511"/>
            <ac:picMk id="8" creationId="{63C07426-E1C5-C70D-AC20-4318CEE12B40}"/>
          </ac:picMkLst>
        </pc:picChg>
      </pc:sldChg>
      <pc:sldChg chg="addSp modSp mod">
        <pc:chgData name="Vrielink, Francis" userId="3d258d00-cfd8-41c5-9f04-1a5a39faef2f" providerId="ADAL" clId="{36036DCA-5872-490A-9C4D-B9388D65C01D}" dt="2026-04-06T20:09:08.465" v="2631" actId="1076"/>
        <pc:sldMkLst>
          <pc:docMk/>
          <pc:sldMk cId="3112181829" sldId="1515"/>
        </pc:sldMkLst>
        <pc:spChg chg="mod">
          <ac:chgData name="Vrielink, Francis" userId="3d258d00-cfd8-41c5-9f04-1a5a39faef2f" providerId="ADAL" clId="{36036DCA-5872-490A-9C4D-B9388D65C01D}" dt="2026-04-06T11:16:30.135" v="1125" actId="1076"/>
          <ac:spMkLst>
            <pc:docMk/>
            <pc:sldMk cId="3112181829" sldId="1515"/>
            <ac:spMk id="12" creationId="{E2476A93-B8D4-4E44-87FD-AFF601B2337C}"/>
          </ac:spMkLst>
        </pc:spChg>
        <pc:spChg chg="mod">
          <ac:chgData name="Vrielink, Francis" userId="3d258d00-cfd8-41c5-9f04-1a5a39faef2f" providerId="ADAL" clId="{36036DCA-5872-490A-9C4D-B9388D65C01D}" dt="2026-04-06T11:16:42.897" v="1141" actId="255"/>
          <ac:spMkLst>
            <pc:docMk/>
            <pc:sldMk cId="3112181829" sldId="1515"/>
            <ac:spMk id="13" creationId="{4985FF45-EE56-11C3-E0CC-6BBB359031C0}"/>
          </ac:spMkLst>
        </pc:spChg>
        <pc:spChg chg="mod">
          <ac:chgData name="Vrielink, Francis" userId="3d258d00-cfd8-41c5-9f04-1a5a39faef2f" providerId="ADAL" clId="{36036DCA-5872-490A-9C4D-B9388D65C01D}" dt="2026-04-06T11:17:13.874" v="1162" actId="1076"/>
          <ac:spMkLst>
            <pc:docMk/>
            <pc:sldMk cId="3112181829" sldId="1515"/>
            <ac:spMk id="15" creationId="{6EA1F8B7-D4BC-D8B0-E6FD-F33ECB45A1DD}"/>
          </ac:spMkLst>
        </pc:spChg>
        <pc:spChg chg="mod">
          <ac:chgData name="Vrielink, Francis" userId="3d258d00-cfd8-41c5-9f04-1a5a39faef2f" providerId="ADAL" clId="{36036DCA-5872-490A-9C4D-B9388D65C01D}" dt="2026-04-06T11:17:36.301" v="1186" actId="14100"/>
          <ac:spMkLst>
            <pc:docMk/>
            <pc:sldMk cId="3112181829" sldId="1515"/>
            <ac:spMk id="16" creationId="{F53F294D-65CC-23A5-E4A1-B2132FCF814C}"/>
          </ac:spMkLst>
        </pc:spChg>
        <pc:spChg chg="mod">
          <ac:chgData name="Vrielink, Francis" userId="3d258d00-cfd8-41c5-9f04-1a5a39faef2f" providerId="ADAL" clId="{36036DCA-5872-490A-9C4D-B9388D65C01D}" dt="2026-04-06T11:17:38.537" v="1187" actId="1076"/>
          <ac:spMkLst>
            <pc:docMk/>
            <pc:sldMk cId="3112181829" sldId="1515"/>
            <ac:spMk id="17" creationId="{AB86235B-CBC0-F9DB-29F4-F23367831B1B}"/>
          </ac:spMkLst>
        </pc:spChg>
        <pc:spChg chg="mod">
          <ac:chgData name="Vrielink, Francis" userId="3d258d00-cfd8-41c5-9f04-1a5a39faef2f" providerId="ADAL" clId="{36036DCA-5872-490A-9C4D-B9388D65C01D}" dt="2026-04-06T11:16:16.038" v="1119" actId="14100"/>
          <ac:spMkLst>
            <pc:docMk/>
            <pc:sldMk cId="3112181829" sldId="1515"/>
            <ac:spMk id="19" creationId="{40542B69-6D97-5F24-63E3-ABE36EA69A27}"/>
          </ac:spMkLst>
        </pc:spChg>
        <pc:picChg chg="add mod">
          <ac:chgData name="Vrielink, Francis" userId="3d258d00-cfd8-41c5-9f04-1a5a39faef2f" providerId="ADAL" clId="{36036DCA-5872-490A-9C4D-B9388D65C01D}" dt="2026-04-06T20:09:08.465" v="2631" actId="1076"/>
          <ac:picMkLst>
            <pc:docMk/>
            <pc:sldMk cId="3112181829" sldId="1515"/>
            <ac:picMk id="9" creationId="{32C1212D-0DA0-1D44-C9CD-C881DD1EDCEC}"/>
          </ac:picMkLst>
        </pc:picChg>
      </pc:sldChg>
      <pc:sldChg chg="modSp mod">
        <pc:chgData name="Vrielink, Francis" userId="3d258d00-cfd8-41c5-9f04-1a5a39faef2f" providerId="ADAL" clId="{36036DCA-5872-490A-9C4D-B9388D65C01D}" dt="2026-04-06T11:22:22.406" v="1406" actId="20577"/>
        <pc:sldMkLst>
          <pc:docMk/>
          <pc:sldMk cId="2946319108" sldId="1516"/>
        </pc:sldMkLst>
        <pc:spChg chg="mod">
          <ac:chgData name="Vrielink, Francis" userId="3d258d00-cfd8-41c5-9f04-1a5a39faef2f" providerId="ADAL" clId="{36036DCA-5872-490A-9C4D-B9388D65C01D}" dt="2026-04-06T11:21:11.558" v="1343" actId="20577"/>
          <ac:spMkLst>
            <pc:docMk/>
            <pc:sldMk cId="2946319108" sldId="1516"/>
            <ac:spMk id="9" creationId="{B5FA4264-9F79-B20D-0826-CEC58E7B74B7}"/>
          </ac:spMkLst>
        </pc:spChg>
        <pc:spChg chg="mod">
          <ac:chgData name="Vrielink, Francis" userId="3d258d00-cfd8-41c5-9f04-1a5a39faef2f" providerId="ADAL" clId="{36036DCA-5872-490A-9C4D-B9388D65C01D}" dt="2026-04-06T11:21:22.967" v="1351" actId="20577"/>
          <ac:spMkLst>
            <pc:docMk/>
            <pc:sldMk cId="2946319108" sldId="1516"/>
            <ac:spMk id="11" creationId="{2D5226DB-4490-ECD5-880A-CDAB0447C263}"/>
          </ac:spMkLst>
        </pc:spChg>
        <pc:spChg chg="mod">
          <ac:chgData name="Vrielink, Francis" userId="3d258d00-cfd8-41c5-9f04-1a5a39faef2f" providerId="ADAL" clId="{36036DCA-5872-490A-9C4D-B9388D65C01D}" dt="2026-04-06T11:22:11.616" v="1392" actId="14100"/>
          <ac:spMkLst>
            <pc:docMk/>
            <pc:sldMk cId="2946319108" sldId="1516"/>
            <ac:spMk id="12" creationId="{E2476A93-B8D4-4E44-87FD-AFF601B2337C}"/>
          </ac:spMkLst>
        </pc:spChg>
        <pc:spChg chg="mod">
          <ac:chgData name="Vrielink, Francis" userId="3d258d00-cfd8-41c5-9f04-1a5a39faef2f" providerId="ADAL" clId="{36036DCA-5872-490A-9C4D-B9388D65C01D}" dt="2026-04-06T11:21:45.673" v="1372" actId="14100"/>
          <ac:spMkLst>
            <pc:docMk/>
            <pc:sldMk cId="2946319108" sldId="1516"/>
            <ac:spMk id="13" creationId="{4985FF45-EE56-11C3-E0CC-6BBB359031C0}"/>
          </ac:spMkLst>
        </pc:spChg>
        <pc:spChg chg="mod">
          <ac:chgData name="Vrielink, Francis" userId="3d258d00-cfd8-41c5-9f04-1a5a39faef2f" providerId="ADAL" clId="{36036DCA-5872-490A-9C4D-B9388D65C01D}" dt="2026-04-06T11:22:15.532" v="1393" actId="14100"/>
          <ac:spMkLst>
            <pc:docMk/>
            <pc:sldMk cId="2946319108" sldId="1516"/>
            <ac:spMk id="14" creationId="{B7594A3B-3117-84CE-C300-FB96E5ED269D}"/>
          </ac:spMkLst>
        </pc:spChg>
        <pc:spChg chg="mod">
          <ac:chgData name="Vrielink, Francis" userId="3d258d00-cfd8-41c5-9f04-1a5a39faef2f" providerId="ADAL" clId="{36036DCA-5872-490A-9C4D-B9388D65C01D}" dt="2026-04-06T11:22:22.406" v="1406" actId="20577"/>
          <ac:spMkLst>
            <pc:docMk/>
            <pc:sldMk cId="2946319108" sldId="1516"/>
            <ac:spMk id="15" creationId="{6EA1F8B7-D4BC-D8B0-E6FD-F33ECB45A1DD}"/>
          </ac:spMkLst>
        </pc:spChg>
        <pc:spChg chg="mod">
          <ac:chgData name="Vrielink, Francis" userId="3d258d00-cfd8-41c5-9f04-1a5a39faef2f" providerId="ADAL" clId="{36036DCA-5872-490A-9C4D-B9388D65C01D}" dt="2026-04-06T11:21:32.301" v="1353" actId="14100"/>
          <ac:spMkLst>
            <pc:docMk/>
            <pc:sldMk cId="2946319108" sldId="1516"/>
            <ac:spMk id="18" creationId="{85D7DD60-F4AA-AD34-A265-146B167D02FE}"/>
          </ac:spMkLst>
        </pc:spChg>
        <pc:spChg chg="mod">
          <ac:chgData name="Vrielink, Francis" userId="3d258d00-cfd8-41c5-9f04-1a5a39faef2f" providerId="ADAL" clId="{36036DCA-5872-490A-9C4D-B9388D65C01D}" dt="2026-04-06T11:21:57.761" v="1376" actId="1076"/>
          <ac:spMkLst>
            <pc:docMk/>
            <pc:sldMk cId="2946319108" sldId="1516"/>
            <ac:spMk id="19" creationId="{40542B69-6D97-5F24-63E3-ABE36EA69A27}"/>
          </ac:spMkLst>
        </pc:spChg>
      </pc:sldChg>
      <pc:sldChg chg="addSp modSp add mod">
        <pc:chgData name="Vrielink, Francis" userId="3d258d00-cfd8-41c5-9f04-1a5a39faef2f" providerId="ADAL" clId="{36036DCA-5872-490A-9C4D-B9388D65C01D}" dt="2026-04-06T20:07:58.536" v="2621" actId="20577"/>
        <pc:sldMkLst>
          <pc:docMk/>
          <pc:sldMk cId="3501564467" sldId="1530"/>
        </pc:sldMkLst>
        <pc:spChg chg="mod">
          <ac:chgData name="Vrielink, Francis" userId="3d258d00-cfd8-41c5-9f04-1a5a39faef2f" providerId="ADAL" clId="{36036DCA-5872-490A-9C4D-B9388D65C01D}" dt="2026-04-06T11:09:47.295" v="777" actId="20577"/>
          <ac:spMkLst>
            <pc:docMk/>
            <pc:sldMk cId="3501564467" sldId="1530"/>
            <ac:spMk id="33" creationId="{AC757F5E-B016-F947-4518-7C6B9CC7EE04}"/>
          </ac:spMkLst>
        </pc:spChg>
        <pc:spChg chg="mod">
          <ac:chgData name="Vrielink, Francis" userId="3d258d00-cfd8-41c5-9f04-1a5a39faef2f" providerId="ADAL" clId="{36036DCA-5872-490A-9C4D-B9388D65C01D}" dt="2026-04-06T20:07:58.536" v="2621" actId="20577"/>
          <ac:spMkLst>
            <pc:docMk/>
            <pc:sldMk cId="3501564467" sldId="1530"/>
            <ac:spMk id="34" creationId="{152372B3-00F5-781C-183E-6F2DDF35091D}"/>
          </ac:spMkLst>
        </pc:spChg>
        <pc:spChg chg="mod">
          <ac:chgData name="Vrielink, Francis" userId="3d258d00-cfd8-41c5-9f04-1a5a39faef2f" providerId="ADAL" clId="{36036DCA-5872-490A-9C4D-B9388D65C01D}" dt="2026-04-06T11:10:00.161" v="794" actId="20577"/>
          <ac:spMkLst>
            <pc:docMk/>
            <pc:sldMk cId="3501564467" sldId="1530"/>
            <ac:spMk id="35" creationId="{37104C51-0232-62ED-4C6F-1447D06633EE}"/>
          </ac:spMkLst>
        </pc:spChg>
        <pc:spChg chg="mod">
          <ac:chgData name="Vrielink, Francis" userId="3d258d00-cfd8-41c5-9f04-1a5a39faef2f" providerId="ADAL" clId="{36036DCA-5872-490A-9C4D-B9388D65C01D}" dt="2026-04-06T11:10:15.553" v="808" actId="20577"/>
          <ac:spMkLst>
            <pc:docMk/>
            <pc:sldMk cId="3501564467" sldId="1530"/>
            <ac:spMk id="36" creationId="{D8EF981A-9BA7-0EB1-9B70-F7FBF2F7DF1C}"/>
          </ac:spMkLst>
        </pc:spChg>
        <pc:picChg chg="add mod">
          <ac:chgData name="Vrielink, Francis" userId="3d258d00-cfd8-41c5-9f04-1a5a39faef2f" providerId="ADAL" clId="{36036DCA-5872-490A-9C4D-B9388D65C01D}" dt="2026-04-06T20:07:50.507" v="2610" actId="1076"/>
          <ac:picMkLst>
            <pc:docMk/>
            <pc:sldMk cId="3501564467" sldId="1530"/>
            <ac:picMk id="2" creationId="{53E94290-ACE7-DF68-93F2-E7621D3DE9B2}"/>
          </ac:picMkLst>
        </pc:picChg>
      </pc:sldChg>
      <pc:sldChg chg="addSp modSp add mod">
        <pc:chgData name="Vrielink, Francis" userId="3d258d00-cfd8-41c5-9f04-1a5a39faef2f" providerId="ADAL" clId="{36036DCA-5872-490A-9C4D-B9388D65C01D}" dt="2026-04-06T20:08:32" v="2628" actId="1076"/>
        <pc:sldMkLst>
          <pc:docMk/>
          <pc:sldMk cId="1615490815" sldId="1531"/>
        </pc:sldMkLst>
        <pc:spChg chg="add mod">
          <ac:chgData name="Vrielink, Francis" userId="3d258d00-cfd8-41c5-9f04-1a5a39faef2f" providerId="ADAL" clId="{36036DCA-5872-490A-9C4D-B9388D65C01D}" dt="2026-04-06T11:30:20.274" v="1624" actId="20577"/>
          <ac:spMkLst>
            <pc:docMk/>
            <pc:sldMk cId="1615490815" sldId="1531"/>
            <ac:spMk id="2" creationId="{4195E519-7471-E5D8-CE21-0BC9676AEBAF}"/>
          </ac:spMkLst>
        </pc:spChg>
        <pc:spChg chg="mod">
          <ac:chgData name="Vrielink, Francis" userId="3d258d00-cfd8-41c5-9f04-1a5a39faef2f" providerId="ADAL" clId="{36036DCA-5872-490A-9C4D-B9388D65C01D}" dt="2026-04-06T11:10:42.346" v="823" actId="1076"/>
          <ac:spMkLst>
            <pc:docMk/>
            <pc:sldMk cId="1615490815" sldId="1531"/>
            <ac:spMk id="33" creationId="{AC757F5E-B016-F947-4518-7C6B9CC7EE04}"/>
          </ac:spMkLst>
        </pc:spChg>
        <pc:spChg chg="mod">
          <ac:chgData name="Vrielink, Francis" userId="3d258d00-cfd8-41c5-9f04-1a5a39faef2f" providerId="ADAL" clId="{36036DCA-5872-490A-9C4D-B9388D65C01D}" dt="2026-04-06T11:10:48.697" v="832" actId="20577"/>
          <ac:spMkLst>
            <pc:docMk/>
            <pc:sldMk cId="1615490815" sldId="1531"/>
            <ac:spMk id="34" creationId="{152372B3-00F5-781C-183E-6F2DDF35091D}"/>
          </ac:spMkLst>
        </pc:spChg>
        <pc:spChg chg="mod">
          <ac:chgData name="Vrielink, Francis" userId="3d258d00-cfd8-41c5-9f04-1a5a39faef2f" providerId="ADAL" clId="{36036DCA-5872-490A-9C4D-B9388D65C01D}" dt="2026-04-06T20:08:27.370" v="2625" actId="20577"/>
          <ac:spMkLst>
            <pc:docMk/>
            <pc:sldMk cId="1615490815" sldId="1531"/>
            <ac:spMk id="35" creationId="{37104C51-0232-62ED-4C6F-1447D06633EE}"/>
          </ac:spMkLst>
        </pc:spChg>
        <pc:spChg chg="mod">
          <ac:chgData name="Vrielink, Francis" userId="3d258d00-cfd8-41c5-9f04-1a5a39faef2f" providerId="ADAL" clId="{36036DCA-5872-490A-9C4D-B9388D65C01D}" dt="2026-04-06T11:11:25.714" v="883" actId="20577"/>
          <ac:spMkLst>
            <pc:docMk/>
            <pc:sldMk cId="1615490815" sldId="1531"/>
            <ac:spMk id="36" creationId="{D8EF981A-9BA7-0EB1-9B70-F7FBF2F7DF1C}"/>
          </ac:spMkLst>
        </pc:spChg>
        <pc:picChg chg="add mod">
          <ac:chgData name="Vrielink, Francis" userId="3d258d00-cfd8-41c5-9f04-1a5a39faef2f" providerId="ADAL" clId="{36036DCA-5872-490A-9C4D-B9388D65C01D}" dt="2026-04-06T20:08:32" v="2628" actId="1076"/>
          <ac:picMkLst>
            <pc:docMk/>
            <pc:sldMk cId="1615490815" sldId="1531"/>
            <ac:picMk id="9" creationId="{441414A3-DFD9-8B10-99D0-F3D02062A5EA}"/>
          </ac:picMkLst>
        </pc:picChg>
      </pc:sldChg>
      <pc:sldChg chg="modSp add mod">
        <pc:chgData name="Vrielink, Francis" userId="3d258d00-cfd8-41c5-9f04-1a5a39faef2f" providerId="ADAL" clId="{36036DCA-5872-490A-9C4D-B9388D65C01D}" dt="2026-04-06T11:14:47.354" v="1052" actId="20577"/>
        <pc:sldMkLst>
          <pc:docMk/>
          <pc:sldMk cId="2438217760" sldId="1532"/>
        </pc:sldMkLst>
        <pc:spChg chg="mod">
          <ac:chgData name="Vrielink, Francis" userId="3d258d00-cfd8-41c5-9f04-1a5a39faef2f" providerId="ADAL" clId="{36036DCA-5872-490A-9C4D-B9388D65C01D}" dt="2026-04-06T11:14:19.214" v="1004" actId="20577"/>
          <ac:spMkLst>
            <pc:docMk/>
            <pc:sldMk cId="2438217760" sldId="1532"/>
            <ac:spMk id="33" creationId="{AC757F5E-B016-F947-4518-7C6B9CC7EE04}"/>
          </ac:spMkLst>
        </pc:spChg>
        <pc:spChg chg="mod">
          <ac:chgData name="Vrielink, Francis" userId="3d258d00-cfd8-41c5-9f04-1a5a39faef2f" providerId="ADAL" clId="{36036DCA-5872-490A-9C4D-B9388D65C01D}" dt="2026-04-06T11:14:24.352" v="1014" actId="20577"/>
          <ac:spMkLst>
            <pc:docMk/>
            <pc:sldMk cId="2438217760" sldId="1532"/>
            <ac:spMk id="34" creationId="{152372B3-00F5-781C-183E-6F2DDF35091D}"/>
          </ac:spMkLst>
        </pc:spChg>
        <pc:spChg chg="mod">
          <ac:chgData name="Vrielink, Francis" userId="3d258d00-cfd8-41c5-9f04-1a5a39faef2f" providerId="ADAL" clId="{36036DCA-5872-490A-9C4D-B9388D65C01D}" dt="2026-04-06T11:14:47.354" v="1052" actId="20577"/>
          <ac:spMkLst>
            <pc:docMk/>
            <pc:sldMk cId="2438217760" sldId="1532"/>
            <ac:spMk id="35" creationId="{37104C51-0232-62ED-4C6F-1447D06633EE}"/>
          </ac:spMkLst>
        </pc:spChg>
        <pc:spChg chg="mod">
          <ac:chgData name="Vrielink, Francis" userId="3d258d00-cfd8-41c5-9f04-1a5a39faef2f" providerId="ADAL" clId="{36036DCA-5872-490A-9C4D-B9388D65C01D}" dt="2026-04-06T11:14:30.449" v="1029" actId="20577"/>
          <ac:spMkLst>
            <pc:docMk/>
            <pc:sldMk cId="2438217760" sldId="1532"/>
            <ac:spMk id="36" creationId="{D8EF981A-9BA7-0EB1-9B70-F7FBF2F7DF1C}"/>
          </ac:spMkLst>
        </pc:spChg>
      </pc:sldChg>
      <pc:sldChg chg="addSp modSp add mod">
        <pc:chgData name="Vrielink, Francis" userId="3d258d00-cfd8-41c5-9f04-1a5a39faef2f" providerId="ADAL" clId="{36036DCA-5872-490A-9C4D-B9388D65C01D}" dt="2026-04-06T20:10:14.710" v="2643" actId="20577"/>
        <pc:sldMkLst>
          <pc:docMk/>
          <pc:sldMk cId="3618961142" sldId="1533"/>
        </pc:sldMkLst>
        <pc:spChg chg="mod">
          <ac:chgData name="Vrielink, Francis" userId="3d258d00-cfd8-41c5-9f04-1a5a39faef2f" providerId="ADAL" clId="{36036DCA-5872-490A-9C4D-B9388D65C01D}" dt="2026-04-06T11:15:05.678" v="1064" actId="20577"/>
          <ac:spMkLst>
            <pc:docMk/>
            <pc:sldMk cId="3618961142" sldId="1533"/>
            <ac:spMk id="33" creationId="{AC757F5E-B016-F947-4518-7C6B9CC7EE04}"/>
          </ac:spMkLst>
        </pc:spChg>
        <pc:spChg chg="mod">
          <ac:chgData name="Vrielink, Francis" userId="3d258d00-cfd8-41c5-9f04-1a5a39faef2f" providerId="ADAL" clId="{36036DCA-5872-490A-9C4D-B9388D65C01D}" dt="2026-04-06T11:15:23.213" v="1087" actId="20577"/>
          <ac:spMkLst>
            <pc:docMk/>
            <pc:sldMk cId="3618961142" sldId="1533"/>
            <ac:spMk id="34" creationId="{152372B3-00F5-781C-183E-6F2DDF35091D}"/>
          </ac:spMkLst>
        </pc:spChg>
        <pc:spChg chg="mod">
          <ac:chgData name="Vrielink, Francis" userId="3d258d00-cfd8-41c5-9f04-1a5a39faef2f" providerId="ADAL" clId="{36036DCA-5872-490A-9C4D-B9388D65C01D}" dt="2026-04-06T20:10:14.710" v="2643" actId="20577"/>
          <ac:spMkLst>
            <pc:docMk/>
            <pc:sldMk cId="3618961142" sldId="1533"/>
            <ac:spMk id="35" creationId="{37104C51-0232-62ED-4C6F-1447D06633EE}"/>
          </ac:spMkLst>
        </pc:spChg>
        <pc:spChg chg="mod">
          <ac:chgData name="Vrielink, Francis" userId="3d258d00-cfd8-41c5-9f04-1a5a39faef2f" providerId="ADAL" clId="{36036DCA-5872-490A-9C4D-B9388D65C01D}" dt="2026-04-06T11:15:31.027" v="1101" actId="20577"/>
          <ac:spMkLst>
            <pc:docMk/>
            <pc:sldMk cId="3618961142" sldId="1533"/>
            <ac:spMk id="36" creationId="{D8EF981A-9BA7-0EB1-9B70-F7FBF2F7DF1C}"/>
          </ac:spMkLst>
        </pc:spChg>
        <pc:picChg chg="add mod">
          <ac:chgData name="Vrielink, Francis" userId="3d258d00-cfd8-41c5-9f04-1a5a39faef2f" providerId="ADAL" clId="{36036DCA-5872-490A-9C4D-B9388D65C01D}" dt="2026-04-06T20:10:12.091" v="2642" actId="1076"/>
          <ac:picMkLst>
            <pc:docMk/>
            <pc:sldMk cId="3618961142" sldId="1533"/>
            <ac:picMk id="8" creationId="{A3C25EF8-BA2B-B7EC-CA89-D5823E8C6102}"/>
          </ac:picMkLst>
        </pc:picChg>
      </pc:sldChg>
      <pc:sldChg chg="addSp modSp add mod">
        <pc:chgData name="Vrielink, Francis" userId="3d258d00-cfd8-41c5-9f04-1a5a39faef2f" providerId="ADAL" clId="{36036DCA-5872-490A-9C4D-B9388D65C01D}" dt="2026-04-06T20:04:17.372" v="2405" actId="20577"/>
        <pc:sldMkLst>
          <pc:docMk/>
          <pc:sldMk cId="3768483322" sldId="1534"/>
        </pc:sldMkLst>
        <pc:spChg chg="add mod">
          <ac:chgData name="Vrielink, Francis" userId="3d258d00-cfd8-41c5-9f04-1a5a39faef2f" providerId="ADAL" clId="{36036DCA-5872-490A-9C4D-B9388D65C01D}" dt="2026-04-06T11:29:25.170" v="1517" actId="1076"/>
          <ac:spMkLst>
            <pc:docMk/>
            <pc:sldMk cId="3768483322" sldId="1534"/>
            <ac:spMk id="2" creationId="{3F4A16BE-9F46-6A93-8898-1AA9966750ED}"/>
          </ac:spMkLst>
        </pc:spChg>
        <pc:spChg chg="mod">
          <ac:chgData name="Vrielink, Francis" userId="3d258d00-cfd8-41c5-9f04-1a5a39faef2f" providerId="ADAL" clId="{36036DCA-5872-490A-9C4D-B9388D65C01D}" dt="2026-04-06T11:26:04.363" v="1417" actId="20577"/>
          <ac:spMkLst>
            <pc:docMk/>
            <pc:sldMk cId="3768483322" sldId="1534"/>
            <ac:spMk id="33" creationId="{AC757F5E-B016-F947-4518-7C6B9CC7EE04}"/>
          </ac:spMkLst>
        </pc:spChg>
        <pc:spChg chg="mod">
          <ac:chgData name="Vrielink, Francis" userId="3d258d00-cfd8-41c5-9f04-1a5a39faef2f" providerId="ADAL" clId="{36036DCA-5872-490A-9C4D-B9388D65C01D}" dt="2026-04-06T20:04:17.372" v="2405" actId="20577"/>
          <ac:spMkLst>
            <pc:docMk/>
            <pc:sldMk cId="3768483322" sldId="1534"/>
            <ac:spMk id="34" creationId="{152372B3-00F5-781C-183E-6F2DDF35091D}"/>
          </ac:spMkLst>
        </pc:spChg>
        <pc:spChg chg="mod">
          <ac:chgData name="Vrielink, Francis" userId="3d258d00-cfd8-41c5-9f04-1a5a39faef2f" providerId="ADAL" clId="{36036DCA-5872-490A-9C4D-B9388D65C01D}" dt="2026-04-06T11:26:14.482" v="1448" actId="20577"/>
          <ac:spMkLst>
            <pc:docMk/>
            <pc:sldMk cId="3768483322" sldId="1534"/>
            <ac:spMk id="35" creationId="{37104C51-0232-62ED-4C6F-1447D06633EE}"/>
          </ac:spMkLst>
        </pc:spChg>
        <pc:spChg chg="mod">
          <ac:chgData name="Vrielink, Francis" userId="3d258d00-cfd8-41c5-9f04-1a5a39faef2f" providerId="ADAL" clId="{36036DCA-5872-490A-9C4D-B9388D65C01D}" dt="2026-04-06T11:27:04.962" v="1467" actId="20577"/>
          <ac:spMkLst>
            <pc:docMk/>
            <pc:sldMk cId="3768483322" sldId="1534"/>
            <ac:spMk id="36" creationId="{D8EF981A-9BA7-0EB1-9B70-F7FBF2F7DF1C}"/>
          </ac:spMkLst>
        </pc:spChg>
      </pc:sldChg>
      <pc:sldChg chg="modSp add mod">
        <pc:chgData name="Vrielink, Francis" userId="3d258d00-cfd8-41c5-9f04-1a5a39faef2f" providerId="ADAL" clId="{36036DCA-5872-490A-9C4D-B9388D65C01D}" dt="2026-04-06T11:24:20.259" v="1407" actId="13926"/>
        <pc:sldMkLst>
          <pc:docMk/>
          <pc:sldMk cId="2554011868" sldId="1535"/>
        </pc:sldMkLst>
        <pc:spChg chg="mod">
          <ac:chgData name="Vrielink, Francis" userId="3d258d00-cfd8-41c5-9f04-1a5a39faef2f" providerId="ADAL" clId="{36036DCA-5872-490A-9C4D-B9388D65C01D}" dt="2026-04-06T11:12:52.657" v="945" actId="20577"/>
          <ac:spMkLst>
            <pc:docMk/>
            <pc:sldMk cId="2554011868" sldId="1535"/>
            <ac:spMk id="12" creationId="{E2476A93-B8D4-4E44-87FD-AFF601B2337C}"/>
          </ac:spMkLst>
        </pc:spChg>
        <pc:spChg chg="mod">
          <ac:chgData name="Vrielink, Francis" userId="3d258d00-cfd8-41c5-9f04-1a5a39faef2f" providerId="ADAL" clId="{36036DCA-5872-490A-9C4D-B9388D65C01D}" dt="2026-04-06T11:24:20.259" v="1407" actId="13926"/>
          <ac:spMkLst>
            <pc:docMk/>
            <pc:sldMk cId="2554011868" sldId="1535"/>
            <ac:spMk id="13" creationId="{4985FF45-EE56-11C3-E0CC-6BBB359031C0}"/>
          </ac:spMkLst>
        </pc:spChg>
        <pc:spChg chg="mod">
          <ac:chgData name="Vrielink, Francis" userId="3d258d00-cfd8-41c5-9f04-1a5a39faef2f" providerId="ADAL" clId="{36036DCA-5872-490A-9C4D-B9388D65C01D}" dt="2026-04-06T11:13:11.136" v="969" actId="1076"/>
          <ac:spMkLst>
            <pc:docMk/>
            <pc:sldMk cId="2554011868" sldId="1535"/>
            <ac:spMk id="15" creationId="{6EA1F8B7-D4BC-D8B0-E6FD-F33ECB45A1DD}"/>
          </ac:spMkLst>
        </pc:spChg>
        <pc:spChg chg="mod">
          <ac:chgData name="Vrielink, Francis" userId="3d258d00-cfd8-41c5-9f04-1a5a39faef2f" providerId="ADAL" clId="{36036DCA-5872-490A-9C4D-B9388D65C01D}" dt="2026-04-06T11:13:51.493" v="978" actId="14100"/>
          <ac:spMkLst>
            <pc:docMk/>
            <pc:sldMk cId="2554011868" sldId="1535"/>
            <ac:spMk id="16" creationId="{F53F294D-65CC-23A5-E4A1-B2132FCF814C}"/>
          </ac:spMkLst>
        </pc:spChg>
        <pc:spChg chg="mod">
          <ac:chgData name="Vrielink, Francis" userId="3d258d00-cfd8-41c5-9f04-1a5a39faef2f" providerId="ADAL" clId="{36036DCA-5872-490A-9C4D-B9388D65C01D}" dt="2026-04-06T11:13:56.534" v="994" actId="20577"/>
          <ac:spMkLst>
            <pc:docMk/>
            <pc:sldMk cId="2554011868" sldId="1535"/>
            <ac:spMk id="17" creationId="{AB86235B-CBC0-F9DB-29F4-F23367831B1B}"/>
          </ac:spMkLst>
        </pc:spChg>
      </pc:sldChg>
      <pc:sldChg chg="delSp modSp add mod">
        <pc:chgData name="Vrielink, Francis" userId="3d258d00-cfd8-41c5-9f04-1a5a39faef2f" providerId="ADAL" clId="{36036DCA-5872-490A-9C4D-B9388D65C01D}" dt="2026-04-06T11:19:30.343" v="1265" actId="14100"/>
        <pc:sldMkLst>
          <pc:docMk/>
          <pc:sldMk cId="4071566472" sldId="1536"/>
        </pc:sldMkLst>
        <pc:spChg chg="mod">
          <ac:chgData name="Vrielink, Francis" userId="3d258d00-cfd8-41c5-9f04-1a5a39faef2f" providerId="ADAL" clId="{36036DCA-5872-490A-9C4D-B9388D65C01D}" dt="2026-04-06T11:18:37.015" v="1209" actId="1076"/>
          <ac:spMkLst>
            <pc:docMk/>
            <pc:sldMk cId="4071566472" sldId="1536"/>
            <ac:spMk id="12" creationId="{E2476A93-B8D4-4E44-87FD-AFF601B2337C}"/>
          </ac:spMkLst>
        </pc:spChg>
        <pc:spChg chg="del mod">
          <ac:chgData name="Vrielink, Francis" userId="3d258d00-cfd8-41c5-9f04-1a5a39faef2f" providerId="ADAL" clId="{36036DCA-5872-490A-9C4D-B9388D65C01D}" dt="2026-04-06T11:18:59.133" v="1222" actId="478"/>
          <ac:spMkLst>
            <pc:docMk/>
            <pc:sldMk cId="4071566472" sldId="1536"/>
            <ac:spMk id="13" creationId="{4985FF45-EE56-11C3-E0CC-6BBB359031C0}"/>
          </ac:spMkLst>
        </pc:spChg>
        <pc:spChg chg="mod">
          <ac:chgData name="Vrielink, Francis" userId="3d258d00-cfd8-41c5-9f04-1a5a39faef2f" providerId="ADAL" clId="{36036DCA-5872-490A-9C4D-B9388D65C01D}" dt="2026-04-06T11:18:46.545" v="1218" actId="20577"/>
          <ac:spMkLst>
            <pc:docMk/>
            <pc:sldMk cId="4071566472" sldId="1536"/>
            <ac:spMk id="15" creationId="{6EA1F8B7-D4BC-D8B0-E6FD-F33ECB45A1DD}"/>
          </ac:spMkLst>
        </pc:spChg>
        <pc:spChg chg="mod">
          <ac:chgData name="Vrielink, Francis" userId="3d258d00-cfd8-41c5-9f04-1a5a39faef2f" providerId="ADAL" clId="{36036DCA-5872-490A-9C4D-B9388D65C01D}" dt="2026-04-06T11:19:30.343" v="1265" actId="14100"/>
          <ac:spMkLst>
            <pc:docMk/>
            <pc:sldMk cId="4071566472" sldId="1536"/>
            <ac:spMk id="16" creationId="{F53F294D-65CC-23A5-E4A1-B2132FCF814C}"/>
          </ac:spMkLst>
        </pc:spChg>
        <pc:spChg chg="mod">
          <ac:chgData name="Vrielink, Francis" userId="3d258d00-cfd8-41c5-9f04-1a5a39faef2f" providerId="ADAL" clId="{36036DCA-5872-490A-9C4D-B9388D65C01D}" dt="2026-04-06T11:19:26.938" v="1264" actId="14100"/>
          <ac:spMkLst>
            <pc:docMk/>
            <pc:sldMk cId="4071566472" sldId="1536"/>
            <ac:spMk id="17" creationId="{AB86235B-CBC0-F9DB-29F4-F23367831B1B}"/>
          </ac:spMkLst>
        </pc:spChg>
        <pc:spChg chg="del">
          <ac:chgData name="Vrielink, Francis" userId="3d258d00-cfd8-41c5-9f04-1a5a39faef2f" providerId="ADAL" clId="{36036DCA-5872-490A-9C4D-B9388D65C01D}" dt="2026-04-06T11:19:00.573" v="1223" actId="478"/>
          <ac:spMkLst>
            <pc:docMk/>
            <pc:sldMk cId="4071566472" sldId="1536"/>
            <ac:spMk id="18" creationId="{85D7DD60-F4AA-AD34-A265-146B167D02FE}"/>
          </ac:spMkLst>
        </pc:spChg>
        <pc:spChg chg="mod">
          <ac:chgData name="Vrielink, Francis" userId="3d258d00-cfd8-41c5-9f04-1a5a39faef2f" providerId="ADAL" clId="{36036DCA-5872-490A-9C4D-B9388D65C01D}" dt="2026-04-06T11:18:25.828" v="1205" actId="14100"/>
          <ac:spMkLst>
            <pc:docMk/>
            <pc:sldMk cId="4071566472" sldId="1536"/>
            <ac:spMk id="19" creationId="{40542B69-6D97-5F24-63E3-ABE36EA69A27}"/>
          </ac:spMkLst>
        </pc:spChg>
      </pc:sldChg>
      <pc:sldChg chg="modSp add mod">
        <pc:chgData name="Vrielink, Francis" userId="3d258d00-cfd8-41c5-9f04-1a5a39faef2f" providerId="ADAL" clId="{36036DCA-5872-490A-9C4D-B9388D65C01D}" dt="2026-04-06T11:20:54.490" v="1334" actId="20577"/>
        <pc:sldMkLst>
          <pc:docMk/>
          <pc:sldMk cId="2483228595" sldId="1537"/>
        </pc:sldMkLst>
        <pc:spChg chg="mod">
          <ac:chgData name="Vrielink, Francis" userId="3d258d00-cfd8-41c5-9f04-1a5a39faef2f" providerId="ADAL" clId="{36036DCA-5872-490A-9C4D-B9388D65C01D}" dt="2026-04-06T11:20:13.179" v="1282" actId="20577"/>
          <ac:spMkLst>
            <pc:docMk/>
            <pc:sldMk cId="2483228595" sldId="1537"/>
            <ac:spMk id="9" creationId="{B5FA4264-9F79-B20D-0826-CEC58E7B74B7}"/>
          </ac:spMkLst>
        </pc:spChg>
        <pc:spChg chg="mod">
          <ac:chgData name="Vrielink, Francis" userId="3d258d00-cfd8-41c5-9f04-1a5a39faef2f" providerId="ADAL" clId="{36036DCA-5872-490A-9C4D-B9388D65C01D}" dt="2026-04-06T11:20:35.966" v="1320" actId="14100"/>
          <ac:spMkLst>
            <pc:docMk/>
            <pc:sldMk cId="2483228595" sldId="1537"/>
            <ac:spMk id="10" creationId="{B37FADB8-F5A5-F448-15A7-6A630939BCDC}"/>
          </ac:spMkLst>
        </pc:spChg>
        <pc:spChg chg="mod">
          <ac:chgData name="Vrielink, Francis" userId="3d258d00-cfd8-41c5-9f04-1a5a39faef2f" providerId="ADAL" clId="{36036DCA-5872-490A-9C4D-B9388D65C01D}" dt="2026-04-06T11:20:30.756" v="1319" actId="14100"/>
          <ac:spMkLst>
            <pc:docMk/>
            <pc:sldMk cId="2483228595" sldId="1537"/>
            <ac:spMk id="11" creationId="{2D5226DB-4490-ECD5-880A-CDAB0447C263}"/>
          </ac:spMkLst>
        </pc:spChg>
        <pc:spChg chg="mod">
          <ac:chgData name="Vrielink, Francis" userId="3d258d00-cfd8-41c5-9f04-1a5a39faef2f" providerId="ADAL" clId="{36036DCA-5872-490A-9C4D-B9388D65C01D}" dt="2026-04-06T11:20:54.490" v="1334" actId="20577"/>
          <ac:spMkLst>
            <pc:docMk/>
            <pc:sldMk cId="2483228595" sldId="1537"/>
            <ac:spMk id="13" creationId="{4985FF45-EE56-11C3-E0CC-6BBB359031C0}"/>
          </ac:spMkLst>
        </pc:spChg>
        <pc:spChg chg="mod">
          <ac:chgData name="Vrielink, Francis" userId="3d258d00-cfd8-41c5-9f04-1a5a39faef2f" providerId="ADAL" clId="{36036DCA-5872-490A-9C4D-B9388D65C01D}" dt="2026-04-06T11:20:43.826" v="1321" actId="14100"/>
          <ac:spMkLst>
            <pc:docMk/>
            <pc:sldMk cId="2483228595" sldId="1537"/>
            <ac:spMk id="18" creationId="{85D7DD60-F4AA-AD34-A265-146B167D02FE}"/>
          </ac:spMkLst>
        </pc:spChg>
        <pc:cxnChg chg="mod">
          <ac:chgData name="Vrielink, Francis" userId="3d258d00-cfd8-41c5-9f04-1a5a39faef2f" providerId="ADAL" clId="{36036DCA-5872-490A-9C4D-B9388D65C01D}" dt="2026-04-06T11:20:35.966" v="1320" actId="14100"/>
          <ac:cxnSpMkLst>
            <pc:docMk/>
            <pc:sldMk cId="2483228595" sldId="1537"/>
            <ac:cxnSpMk id="29" creationId="{10445519-6BAB-CA4B-0B0C-EF80D4D34E4C}"/>
          </ac:cxnSpMkLst>
        </pc:cxnChg>
      </pc:sldChg>
    </pc:docChg>
  </pc:docChgLst>
  <pc:docChgLst>
    <pc:chgData name="Duijf, Antoinette" userId="80426808-569e-4360-acb0-e5a6dc4b8ad2" providerId="ADAL" clId="{00582A34-8C2B-428E-B5DC-339D12EFD4B8}"/>
    <pc:docChg chg="undo custSel addSld delSld modSld sldOrd modSection">
      <pc:chgData name="Duijf, Antoinette" userId="80426808-569e-4360-acb0-e5a6dc4b8ad2" providerId="ADAL" clId="{00582A34-8C2B-428E-B5DC-339D12EFD4B8}" dt="2026-04-07T07:59:58.197" v="4053" actId="478"/>
      <pc:docMkLst>
        <pc:docMk/>
      </pc:docMkLst>
      <pc:sldChg chg="modSp mod modNotesTx">
        <pc:chgData name="Duijf, Antoinette" userId="80426808-569e-4360-acb0-e5a6dc4b8ad2" providerId="ADAL" clId="{00582A34-8C2B-428E-B5DC-339D12EFD4B8}" dt="2026-04-06T20:27:25.572" v="1595" actId="20577"/>
        <pc:sldMkLst>
          <pc:docMk/>
          <pc:sldMk cId="323006580" sldId="548"/>
        </pc:sldMkLst>
        <pc:spChg chg="mod">
          <ac:chgData name="Duijf, Antoinette" userId="80426808-569e-4360-acb0-e5a6dc4b8ad2" providerId="ADAL" clId="{00582A34-8C2B-428E-B5DC-339D12EFD4B8}" dt="2026-04-06T18:33:16.033" v="19" actId="20577"/>
          <ac:spMkLst>
            <pc:docMk/>
            <pc:sldMk cId="323006580" sldId="548"/>
            <ac:spMk id="4" creationId="{00000000-0000-0000-0000-000000000000}"/>
          </ac:spMkLst>
        </pc:spChg>
      </pc:sldChg>
      <pc:sldChg chg="delSp mod">
        <pc:chgData name="Duijf, Antoinette" userId="80426808-569e-4360-acb0-e5a6dc4b8ad2" providerId="ADAL" clId="{00582A34-8C2B-428E-B5DC-339D12EFD4B8}" dt="2026-04-07T07:59:58.197" v="4053" actId="478"/>
        <pc:sldMkLst>
          <pc:docMk/>
          <pc:sldMk cId="1671649065" sldId="934"/>
        </pc:sldMkLst>
        <pc:spChg chg="del">
          <ac:chgData name="Duijf, Antoinette" userId="80426808-569e-4360-acb0-e5a6dc4b8ad2" providerId="ADAL" clId="{00582A34-8C2B-428E-B5DC-339D12EFD4B8}" dt="2026-04-07T07:16:02.083" v="2780" actId="478"/>
          <ac:spMkLst>
            <pc:docMk/>
            <pc:sldMk cId="1671649065" sldId="934"/>
            <ac:spMk id="3" creationId="{9B23F1F9-BE9B-AFE6-64EE-BBCD20EC2974}"/>
          </ac:spMkLst>
        </pc:spChg>
        <pc:picChg chg="del">
          <ac:chgData name="Duijf, Antoinette" userId="80426808-569e-4360-acb0-e5a6dc4b8ad2" providerId="ADAL" clId="{00582A34-8C2B-428E-B5DC-339D12EFD4B8}" dt="2026-04-07T07:59:58.197" v="4053" actId="478"/>
          <ac:picMkLst>
            <pc:docMk/>
            <pc:sldMk cId="1671649065" sldId="934"/>
            <ac:picMk id="5" creationId="{DAB94893-AE74-F7EA-A46C-8D8AB5188231}"/>
          </ac:picMkLst>
        </pc:picChg>
        <pc:picChg chg="del">
          <ac:chgData name="Duijf, Antoinette" userId="80426808-569e-4360-acb0-e5a6dc4b8ad2" providerId="ADAL" clId="{00582A34-8C2B-428E-B5DC-339D12EFD4B8}" dt="2026-04-07T07:59:57.774" v="4052" actId="478"/>
          <ac:picMkLst>
            <pc:docMk/>
            <pc:sldMk cId="1671649065" sldId="934"/>
            <ac:picMk id="7" creationId="{4BA0DF51-8FA3-023B-99F5-81901C58EDBF}"/>
          </ac:picMkLst>
        </pc:picChg>
      </pc:sldChg>
      <pc:sldChg chg="addSp delSp modSp mod">
        <pc:chgData name="Duijf, Antoinette" userId="80426808-569e-4360-acb0-e5a6dc4b8ad2" providerId="ADAL" clId="{00582A34-8C2B-428E-B5DC-339D12EFD4B8}" dt="2026-04-07T07:15:27.765" v="2779" actId="113"/>
        <pc:sldMkLst>
          <pc:docMk/>
          <pc:sldMk cId="2189114603" sldId="1437"/>
        </pc:sldMkLst>
        <pc:spChg chg="add del mod">
          <ac:chgData name="Duijf, Antoinette" userId="80426808-569e-4360-acb0-e5a6dc4b8ad2" providerId="ADAL" clId="{00582A34-8C2B-428E-B5DC-339D12EFD4B8}" dt="2026-04-06T19:47:57.113" v="342" actId="21"/>
          <ac:spMkLst>
            <pc:docMk/>
            <pc:sldMk cId="2189114603" sldId="1437"/>
            <ac:spMk id="2" creationId="{C8C13EF0-3D73-A195-04C9-DFBBCDF4A8D1}"/>
          </ac:spMkLst>
        </pc:spChg>
        <pc:spChg chg="mod">
          <ac:chgData name="Duijf, Antoinette" userId="80426808-569e-4360-acb0-e5a6dc4b8ad2" providerId="ADAL" clId="{00582A34-8C2B-428E-B5DC-339D12EFD4B8}" dt="2026-04-07T07:15:27.765" v="2779" actId="113"/>
          <ac:spMkLst>
            <pc:docMk/>
            <pc:sldMk cId="2189114603" sldId="1437"/>
            <ac:spMk id="3" creationId="{00000000-0000-0000-0000-000000000000}"/>
          </ac:spMkLst>
        </pc:spChg>
        <pc:spChg chg="add mod">
          <ac:chgData name="Duijf, Antoinette" userId="80426808-569e-4360-acb0-e5a6dc4b8ad2" providerId="ADAL" clId="{00582A34-8C2B-428E-B5DC-339D12EFD4B8}" dt="2026-04-06T20:44:36.437" v="1694" actId="20577"/>
          <ac:spMkLst>
            <pc:docMk/>
            <pc:sldMk cId="2189114603" sldId="1437"/>
            <ac:spMk id="5" creationId="{C8C13EF0-3D73-A195-04C9-DFBBCDF4A8D1}"/>
          </ac:spMkLst>
        </pc:spChg>
        <pc:spChg chg="add del mod">
          <ac:chgData name="Duijf, Antoinette" userId="80426808-569e-4360-acb0-e5a6dc4b8ad2" providerId="ADAL" clId="{00582A34-8C2B-428E-B5DC-339D12EFD4B8}" dt="2026-04-06T20:25:36.889" v="1368" actId="478"/>
          <ac:spMkLst>
            <pc:docMk/>
            <pc:sldMk cId="2189114603" sldId="1437"/>
            <ac:spMk id="6" creationId="{24450AEC-EF92-7268-26AF-49322363CDF2}"/>
          </ac:spMkLst>
        </pc:spChg>
        <pc:spChg chg="add del mod">
          <ac:chgData name="Duijf, Antoinette" userId="80426808-569e-4360-acb0-e5a6dc4b8ad2" providerId="ADAL" clId="{00582A34-8C2B-428E-B5DC-339D12EFD4B8}" dt="2026-04-06T20:25:33.929" v="1367" actId="478"/>
          <ac:spMkLst>
            <pc:docMk/>
            <pc:sldMk cId="2189114603" sldId="1437"/>
            <ac:spMk id="7" creationId="{D249F856-C725-402F-7590-158DAA046C75}"/>
          </ac:spMkLst>
        </pc:spChg>
      </pc:sldChg>
      <pc:sldChg chg="addSp modSp mod">
        <pc:chgData name="Duijf, Antoinette" userId="80426808-569e-4360-acb0-e5a6dc4b8ad2" providerId="ADAL" clId="{00582A34-8C2B-428E-B5DC-339D12EFD4B8}" dt="2026-04-07T06:53:15.998" v="2105" actId="14100"/>
        <pc:sldMkLst>
          <pc:docMk/>
          <pc:sldMk cId="3852907103" sldId="1460"/>
        </pc:sldMkLst>
        <pc:picChg chg="add mod">
          <ac:chgData name="Duijf, Antoinette" userId="80426808-569e-4360-acb0-e5a6dc4b8ad2" providerId="ADAL" clId="{00582A34-8C2B-428E-B5DC-339D12EFD4B8}" dt="2026-04-07T06:52:10.647" v="2093" actId="1076"/>
          <ac:picMkLst>
            <pc:docMk/>
            <pc:sldMk cId="3852907103" sldId="1460"/>
            <ac:picMk id="3" creationId="{2BFA91DE-60E7-BC92-EDC0-5B027777BDF6}"/>
          </ac:picMkLst>
        </pc:picChg>
        <pc:picChg chg="add mod">
          <ac:chgData name="Duijf, Antoinette" userId="80426808-569e-4360-acb0-e5a6dc4b8ad2" providerId="ADAL" clId="{00582A34-8C2B-428E-B5DC-339D12EFD4B8}" dt="2026-04-07T06:53:15.998" v="2105" actId="14100"/>
          <ac:picMkLst>
            <pc:docMk/>
            <pc:sldMk cId="3852907103" sldId="1460"/>
            <ac:picMk id="4" creationId="{9BA0849F-57BE-37EA-AC1D-06A26C9B633C}"/>
          </ac:picMkLst>
        </pc:picChg>
      </pc:sldChg>
      <pc:sldChg chg="del">
        <pc:chgData name="Duijf, Antoinette" userId="80426808-569e-4360-acb0-e5a6dc4b8ad2" providerId="ADAL" clId="{00582A34-8C2B-428E-B5DC-339D12EFD4B8}" dt="2026-04-07T07:58:51.697" v="4049" actId="47"/>
        <pc:sldMkLst>
          <pc:docMk/>
          <pc:sldMk cId="3978205201" sldId="1474"/>
        </pc:sldMkLst>
      </pc:sldChg>
      <pc:sldChg chg="addSp delSp modSp mod ord">
        <pc:chgData name="Duijf, Antoinette" userId="80426808-569e-4360-acb0-e5a6dc4b8ad2" providerId="ADAL" clId="{00582A34-8C2B-428E-B5DC-339D12EFD4B8}" dt="2026-04-06T19:48:41.589" v="402" actId="21"/>
        <pc:sldMkLst>
          <pc:docMk/>
          <pc:sldMk cId="4207872812" sldId="1475"/>
        </pc:sldMkLst>
        <pc:picChg chg="add mod">
          <ac:chgData name="Duijf, Antoinette" userId="80426808-569e-4360-acb0-e5a6dc4b8ad2" providerId="ADAL" clId="{00582A34-8C2B-428E-B5DC-339D12EFD4B8}" dt="2026-04-06T19:41:35.155" v="198" actId="1076"/>
          <ac:picMkLst>
            <pc:docMk/>
            <pc:sldMk cId="4207872812" sldId="1475"/>
            <ac:picMk id="3" creationId="{464629B9-3106-82AA-CBCB-0246C3228304}"/>
          </ac:picMkLst>
        </pc:picChg>
        <pc:picChg chg="add del mod">
          <ac:chgData name="Duijf, Antoinette" userId="80426808-569e-4360-acb0-e5a6dc4b8ad2" providerId="ADAL" clId="{00582A34-8C2B-428E-B5DC-339D12EFD4B8}" dt="2026-04-06T19:48:41.589" v="402" actId="21"/>
          <ac:picMkLst>
            <pc:docMk/>
            <pc:sldMk cId="4207872812" sldId="1475"/>
            <ac:picMk id="7" creationId="{4BA0DF51-8FA3-023B-99F5-81901C58EDBF}"/>
          </ac:picMkLst>
        </pc:picChg>
        <pc:cxnChg chg="add mod">
          <ac:chgData name="Duijf, Antoinette" userId="80426808-569e-4360-acb0-e5a6dc4b8ad2" providerId="ADAL" clId="{00582A34-8C2B-428E-B5DC-339D12EFD4B8}" dt="2026-04-06T19:41:39.110" v="199" actId="14100"/>
          <ac:cxnSpMkLst>
            <pc:docMk/>
            <pc:sldMk cId="4207872812" sldId="1475"/>
            <ac:cxnSpMk id="4" creationId="{62447FF4-B9EC-2A7D-94EA-D2484A7B0611}"/>
          </ac:cxnSpMkLst>
        </pc:cxnChg>
      </pc:sldChg>
      <pc:sldChg chg="addSp delSp modSp mod ord modNotesTx">
        <pc:chgData name="Duijf, Antoinette" userId="80426808-569e-4360-acb0-e5a6dc4b8ad2" providerId="ADAL" clId="{00582A34-8C2B-428E-B5DC-339D12EFD4B8}" dt="2026-04-06T20:27:42.904" v="1616" actId="20577"/>
        <pc:sldMkLst>
          <pc:docMk/>
          <pc:sldMk cId="2452007587" sldId="1476"/>
        </pc:sldMkLst>
        <pc:spChg chg="add del mod">
          <ac:chgData name="Duijf, Antoinette" userId="80426808-569e-4360-acb0-e5a6dc4b8ad2" providerId="ADAL" clId="{00582A34-8C2B-428E-B5DC-339D12EFD4B8}" dt="2026-04-06T19:41:00.407" v="189" actId="478"/>
          <ac:spMkLst>
            <pc:docMk/>
            <pc:sldMk cId="2452007587" sldId="1476"/>
            <ac:spMk id="4" creationId="{56382252-9F85-2867-4AA5-3EA18AF2B8BF}"/>
          </ac:spMkLst>
        </pc:spChg>
        <pc:picChg chg="add del mod modCrop">
          <ac:chgData name="Duijf, Antoinette" userId="80426808-569e-4360-acb0-e5a6dc4b8ad2" providerId="ADAL" clId="{00582A34-8C2B-428E-B5DC-339D12EFD4B8}" dt="2026-04-06T19:41:17.220" v="192" actId="21"/>
          <ac:picMkLst>
            <pc:docMk/>
            <pc:sldMk cId="2452007587" sldId="1476"/>
            <ac:picMk id="3" creationId="{464629B9-3106-82AA-CBCB-0246C3228304}"/>
          </ac:picMkLst>
        </pc:picChg>
        <pc:picChg chg="add mod">
          <ac:chgData name="Duijf, Antoinette" userId="80426808-569e-4360-acb0-e5a6dc4b8ad2" providerId="ADAL" clId="{00582A34-8C2B-428E-B5DC-339D12EFD4B8}" dt="2026-04-06T19:42:20.413" v="205" actId="1076"/>
          <ac:picMkLst>
            <pc:docMk/>
            <pc:sldMk cId="2452007587" sldId="1476"/>
            <ac:picMk id="7" creationId="{30D70462-B347-B0A0-E199-9D37DD67F764}"/>
          </ac:picMkLst>
        </pc:picChg>
      </pc:sldChg>
      <pc:sldChg chg="addSp delSp modSp mod ord modNotesTx">
        <pc:chgData name="Duijf, Antoinette" userId="80426808-569e-4360-acb0-e5a6dc4b8ad2" providerId="ADAL" clId="{00582A34-8C2B-428E-B5DC-339D12EFD4B8}" dt="2026-04-06T20:27:35.283" v="1613" actId="20577"/>
        <pc:sldMkLst>
          <pc:docMk/>
          <pc:sldMk cId="2709048002" sldId="1477"/>
        </pc:sldMkLst>
        <pc:spChg chg="add mod">
          <ac:chgData name="Duijf, Antoinette" userId="80426808-569e-4360-acb0-e5a6dc4b8ad2" providerId="ADAL" clId="{00582A34-8C2B-428E-B5DC-339D12EFD4B8}" dt="2026-04-06T19:40:21.067" v="177" actId="403"/>
          <ac:spMkLst>
            <pc:docMk/>
            <pc:sldMk cId="2709048002" sldId="1477"/>
            <ac:spMk id="7" creationId="{A56E49C7-D1B2-D8A0-B2EE-CC7D50469094}"/>
          </ac:spMkLst>
        </pc:spChg>
        <pc:spChg chg="add del">
          <ac:chgData name="Duijf, Antoinette" userId="80426808-569e-4360-acb0-e5a6dc4b8ad2" providerId="ADAL" clId="{00582A34-8C2B-428E-B5DC-339D12EFD4B8}" dt="2026-04-06T20:27:30.337" v="1597" actId="22"/>
          <ac:spMkLst>
            <pc:docMk/>
            <pc:sldMk cId="2709048002" sldId="1477"/>
            <ac:spMk id="9" creationId="{089BBC65-967C-8408-D699-6FF8AE424F88}"/>
          </ac:spMkLst>
        </pc:spChg>
        <pc:picChg chg="add del mod">
          <ac:chgData name="Duijf, Antoinette" userId="80426808-569e-4360-acb0-e5a6dc4b8ad2" providerId="ADAL" clId="{00582A34-8C2B-428E-B5DC-339D12EFD4B8}" dt="2026-04-06T19:39:53.656" v="155" actId="478"/>
          <ac:picMkLst>
            <pc:docMk/>
            <pc:sldMk cId="2709048002" sldId="1477"/>
            <ac:picMk id="3" creationId="{C7E17B18-04A9-65DB-C935-D8F713F8B714}"/>
          </ac:picMkLst>
        </pc:picChg>
        <pc:picChg chg="add mod">
          <ac:chgData name="Duijf, Antoinette" userId="80426808-569e-4360-acb0-e5a6dc4b8ad2" providerId="ADAL" clId="{00582A34-8C2B-428E-B5DC-339D12EFD4B8}" dt="2026-04-06T19:40:09.424" v="163" actId="1076"/>
          <ac:picMkLst>
            <pc:docMk/>
            <pc:sldMk cId="2709048002" sldId="1477"/>
            <ac:picMk id="5" creationId="{4947C5A0-23F2-793E-B83A-A4EA08C29CB4}"/>
          </ac:picMkLst>
        </pc:picChg>
      </pc:sldChg>
      <pc:sldChg chg="addSp delSp modSp mod">
        <pc:chgData name="Duijf, Antoinette" userId="80426808-569e-4360-acb0-e5a6dc4b8ad2" providerId="ADAL" clId="{00582A34-8C2B-428E-B5DC-339D12EFD4B8}" dt="2026-04-06T20:39:20.521" v="1654" actId="14100"/>
        <pc:sldMkLst>
          <pc:docMk/>
          <pc:sldMk cId="4074911733" sldId="1478"/>
        </pc:sldMkLst>
        <pc:spChg chg="add mod">
          <ac:chgData name="Duijf, Antoinette" userId="80426808-569e-4360-acb0-e5a6dc4b8ad2" providerId="ADAL" clId="{00582A34-8C2B-428E-B5DC-339D12EFD4B8}" dt="2026-04-06T20:39:20.521" v="1654" actId="14100"/>
          <ac:spMkLst>
            <pc:docMk/>
            <pc:sldMk cId="4074911733" sldId="1478"/>
            <ac:spMk id="7" creationId="{7A8BAA75-7845-CA29-7C13-131A499B0E67}"/>
          </ac:spMkLst>
        </pc:spChg>
        <pc:picChg chg="add del mod">
          <ac:chgData name="Duijf, Antoinette" userId="80426808-569e-4360-acb0-e5a6dc4b8ad2" providerId="ADAL" clId="{00582A34-8C2B-428E-B5DC-339D12EFD4B8}" dt="2026-04-06T20:21:31.650" v="1359" actId="478"/>
          <ac:picMkLst>
            <pc:docMk/>
            <pc:sldMk cId="4074911733" sldId="1478"/>
            <ac:picMk id="3" creationId="{7A66E430-BB73-C49A-072F-1B8302A2A3DE}"/>
          </ac:picMkLst>
        </pc:picChg>
        <pc:picChg chg="add mod">
          <ac:chgData name="Duijf, Antoinette" userId="80426808-569e-4360-acb0-e5a6dc4b8ad2" providerId="ADAL" clId="{00582A34-8C2B-428E-B5DC-339D12EFD4B8}" dt="2026-04-06T20:38:46.730" v="1644" actId="1076"/>
          <ac:picMkLst>
            <pc:docMk/>
            <pc:sldMk cId="4074911733" sldId="1478"/>
            <ac:picMk id="5" creationId="{DAB94893-AE74-F7EA-A46C-8D8AB5188231}"/>
          </ac:picMkLst>
        </pc:picChg>
      </pc:sldChg>
      <pc:sldChg chg="addSp modSp mod">
        <pc:chgData name="Duijf, Antoinette" userId="80426808-569e-4360-acb0-e5a6dc4b8ad2" providerId="ADAL" clId="{00582A34-8C2B-428E-B5DC-339D12EFD4B8}" dt="2026-04-06T20:49:56.212" v="2085" actId="14100"/>
        <pc:sldMkLst>
          <pc:docMk/>
          <pc:sldMk cId="4210467006" sldId="1479"/>
        </pc:sldMkLst>
        <pc:spChg chg="add mod">
          <ac:chgData name="Duijf, Antoinette" userId="80426808-569e-4360-acb0-e5a6dc4b8ad2" providerId="ADAL" clId="{00582A34-8C2B-428E-B5DC-339D12EFD4B8}" dt="2026-04-06T20:39:47.120" v="1656" actId="14100"/>
          <ac:spMkLst>
            <pc:docMk/>
            <pc:sldMk cId="4210467006" sldId="1479"/>
            <ac:spMk id="3" creationId="{DDB0EF9E-EDAE-60E3-1A6F-192F39D7C137}"/>
          </ac:spMkLst>
        </pc:spChg>
        <pc:picChg chg="add mod">
          <ac:chgData name="Duijf, Antoinette" userId="80426808-569e-4360-acb0-e5a6dc4b8ad2" providerId="ADAL" clId="{00582A34-8C2B-428E-B5DC-339D12EFD4B8}" dt="2026-04-06T20:25:25.477" v="1366" actId="1076"/>
          <ac:picMkLst>
            <pc:docMk/>
            <pc:sldMk cId="4210467006" sldId="1479"/>
            <ac:picMk id="2" creationId="{DB04EA5C-9294-E9B3-AD26-5C1B78DA77C0}"/>
          </ac:picMkLst>
        </pc:picChg>
        <pc:picChg chg="add mod">
          <ac:chgData name="Duijf, Antoinette" userId="80426808-569e-4360-acb0-e5a6dc4b8ad2" providerId="ADAL" clId="{00582A34-8C2B-428E-B5DC-339D12EFD4B8}" dt="2026-04-06T20:49:56.212" v="2085" actId="14100"/>
          <ac:picMkLst>
            <pc:docMk/>
            <pc:sldMk cId="4210467006" sldId="1479"/>
            <ac:picMk id="5" creationId="{46014148-41CD-2EAB-3ADC-136E71BAE2CA}"/>
          </ac:picMkLst>
        </pc:picChg>
      </pc:sldChg>
      <pc:sldChg chg="addSp modSp mod modNotesTx">
        <pc:chgData name="Duijf, Antoinette" userId="80426808-569e-4360-acb0-e5a6dc4b8ad2" providerId="ADAL" clId="{00582A34-8C2B-428E-B5DC-339D12EFD4B8}" dt="2026-04-07T07:57:06.406" v="4035" actId="20577"/>
        <pc:sldMkLst>
          <pc:docMk/>
          <pc:sldMk cId="1487044012" sldId="1480"/>
        </pc:sldMkLst>
        <pc:spChg chg="add mod">
          <ac:chgData name="Duijf, Antoinette" userId="80426808-569e-4360-acb0-e5a6dc4b8ad2" providerId="ADAL" clId="{00582A34-8C2B-428E-B5DC-339D12EFD4B8}" dt="2026-04-06T20:46:34.759" v="2029" actId="20577"/>
          <ac:spMkLst>
            <pc:docMk/>
            <pc:sldMk cId="1487044012" sldId="1480"/>
            <ac:spMk id="2" creationId="{837B64FB-B977-1D98-FF83-8B910965FF7D}"/>
          </ac:spMkLst>
        </pc:spChg>
      </pc:sldChg>
      <pc:sldChg chg="addSp delSp modSp mod ord modNotesTx">
        <pc:chgData name="Duijf, Antoinette" userId="80426808-569e-4360-acb0-e5a6dc4b8ad2" providerId="ADAL" clId="{00582A34-8C2B-428E-B5DC-339D12EFD4B8}" dt="2026-04-07T06:53:12.153" v="2104" actId="1076"/>
        <pc:sldMkLst>
          <pc:docMk/>
          <pc:sldMk cId="3779434736" sldId="1481"/>
        </pc:sldMkLst>
        <pc:spChg chg="add del mod">
          <ac:chgData name="Duijf, Antoinette" userId="80426808-569e-4360-acb0-e5a6dc4b8ad2" providerId="ADAL" clId="{00582A34-8C2B-428E-B5DC-339D12EFD4B8}" dt="2026-04-06T19:58:55.016" v="439" actId="478"/>
          <ac:spMkLst>
            <pc:docMk/>
            <pc:sldMk cId="3779434736" sldId="1481"/>
            <ac:spMk id="5" creationId="{C46419BB-A899-62BF-2EC4-9903CF14790B}"/>
          </ac:spMkLst>
        </pc:spChg>
        <pc:picChg chg="add del mod">
          <ac:chgData name="Duijf, Antoinette" userId="80426808-569e-4360-acb0-e5a6dc4b8ad2" providerId="ADAL" clId="{00582A34-8C2B-428E-B5DC-339D12EFD4B8}" dt="2026-04-07T06:52:47.427" v="2100" actId="478"/>
          <ac:picMkLst>
            <pc:docMk/>
            <pc:sldMk cId="3779434736" sldId="1481"/>
            <ac:picMk id="3" creationId="{32BF464A-3195-088E-8BEA-FDC495E0674D}"/>
          </ac:picMkLst>
        </pc:picChg>
        <pc:picChg chg="add del mod modCrop">
          <ac:chgData name="Duijf, Antoinette" userId="80426808-569e-4360-acb0-e5a6dc4b8ad2" providerId="ADAL" clId="{00582A34-8C2B-428E-B5DC-339D12EFD4B8}" dt="2026-04-06T19:57:28.387" v="431" actId="478"/>
          <ac:picMkLst>
            <pc:docMk/>
            <pc:sldMk cId="3779434736" sldId="1481"/>
            <ac:picMk id="4" creationId="{CACCD5EB-3B3D-7285-AF88-D7D2CC5F5EAB}"/>
          </ac:picMkLst>
        </pc:picChg>
        <pc:picChg chg="add mod modCrop">
          <ac:chgData name="Duijf, Antoinette" userId="80426808-569e-4360-acb0-e5a6dc4b8ad2" providerId="ADAL" clId="{00582A34-8C2B-428E-B5DC-339D12EFD4B8}" dt="2026-04-06T19:51:18.668" v="424" actId="1076"/>
          <ac:picMkLst>
            <pc:docMk/>
            <pc:sldMk cId="3779434736" sldId="1481"/>
            <ac:picMk id="7" creationId="{4BA0DF51-8FA3-023B-99F5-81901C58EDBF}"/>
          </ac:picMkLst>
        </pc:picChg>
        <pc:picChg chg="add mod">
          <ac:chgData name="Duijf, Antoinette" userId="80426808-569e-4360-acb0-e5a6dc4b8ad2" providerId="ADAL" clId="{00582A34-8C2B-428E-B5DC-339D12EFD4B8}" dt="2026-04-07T06:53:12.153" v="2104" actId="1076"/>
          <ac:picMkLst>
            <pc:docMk/>
            <pc:sldMk cId="3779434736" sldId="1481"/>
            <ac:picMk id="8" creationId="{F66F35CA-A44F-022E-DB38-135C69B4F49F}"/>
          </ac:picMkLst>
        </pc:picChg>
        <pc:picChg chg="add del mod">
          <ac:chgData name="Duijf, Antoinette" userId="80426808-569e-4360-acb0-e5a6dc4b8ad2" providerId="ADAL" clId="{00582A34-8C2B-428E-B5DC-339D12EFD4B8}" dt="2026-04-07T06:51:53.923" v="2086" actId="478"/>
          <ac:picMkLst>
            <pc:docMk/>
            <pc:sldMk cId="3779434736" sldId="1481"/>
            <ac:picMk id="9" creationId="{22A21B88-C284-7A4A-203E-D3F191406C60}"/>
          </ac:picMkLst>
        </pc:picChg>
        <pc:cxnChg chg="add del mod">
          <ac:chgData name="Duijf, Antoinette" userId="80426808-569e-4360-acb0-e5a6dc4b8ad2" providerId="ADAL" clId="{00582A34-8C2B-428E-B5DC-339D12EFD4B8}" dt="2026-04-06T19:50:28.056" v="410" actId="478"/>
          <ac:cxnSpMkLst>
            <pc:docMk/>
            <pc:sldMk cId="3779434736" sldId="1481"/>
            <ac:cxnSpMk id="2" creationId="{85DDCF14-9FDB-A2C3-C546-98A83F0699BC}"/>
          </ac:cxnSpMkLst>
        </pc:cxnChg>
      </pc:sldChg>
      <pc:sldChg chg="addSp modSp mod modNotesTx">
        <pc:chgData name="Duijf, Antoinette" userId="80426808-569e-4360-acb0-e5a6dc4b8ad2" providerId="ADAL" clId="{00582A34-8C2B-428E-B5DC-339D12EFD4B8}" dt="2026-04-06T20:43:58.447" v="1684" actId="1076"/>
        <pc:sldMkLst>
          <pc:docMk/>
          <pc:sldMk cId="1201727269" sldId="1482"/>
        </pc:sldMkLst>
        <pc:picChg chg="add mod">
          <ac:chgData name="Duijf, Antoinette" userId="80426808-569e-4360-acb0-e5a6dc4b8ad2" providerId="ADAL" clId="{00582A34-8C2B-428E-B5DC-339D12EFD4B8}" dt="2026-04-06T20:43:58.447" v="1684" actId="1076"/>
          <ac:picMkLst>
            <pc:docMk/>
            <pc:sldMk cId="1201727269" sldId="1482"/>
            <ac:picMk id="3" creationId="{63CC7CB5-0117-6D65-70FD-B30A570979B7}"/>
          </ac:picMkLst>
        </pc:picChg>
      </pc:sldChg>
      <pc:sldChg chg="addSp delSp modSp mod ord">
        <pc:chgData name="Duijf, Antoinette" userId="80426808-569e-4360-acb0-e5a6dc4b8ad2" providerId="ADAL" clId="{00582A34-8C2B-428E-B5DC-339D12EFD4B8}" dt="2026-04-07T07:31:35.571" v="3444" actId="1076"/>
        <pc:sldMkLst>
          <pc:docMk/>
          <pc:sldMk cId="2904738428" sldId="1483"/>
        </pc:sldMkLst>
        <pc:spChg chg="del">
          <ac:chgData name="Duijf, Antoinette" userId="80426808-569e-4360-acb0-e5a6dc4b8ad2" providerId="ADAL" clId="{00582A34-8C2B-428E-B5DC-339D12EFD4B8}" dt="2026-04-07T07:31:07.739" v="3437" actId="478"/>
          <ac:spMkLst>
            <pc:docMk/>
            <pc:sldMk cId="2904738428" sldId="1483"/>
            <ac:spMk id="2" creationId="{02E77398-C7DB-F687-7220-BCD917F662D1}"/>
          </ac:spMkLst>
        </pc:spChg>
        <pc:spChg chg="add del mod">
          <ac:chgData name="Duijf, Antoinette" userId="80426808-569e-4360-acb0-e5a6dc4b8ad2" providerId="ADAL" clId="{00582A34-8C2B-428E-B5DC-339D12EFD4B8}" dt="2026-04-07T07:21:58.051" v="3211" actId="478"/>
          <ac:spMkLst>
            <pc:docMk/>
            <pc:sldMk cId="2904738428" sldId="1483"/>
            <ac:spMk id="4" creationId="{608FA64D-0ECF-AE58-8484-296479E5692D}"/>
          </ac:spMkLst>
        </pc:spChg>
        <pc:spChg chg="add del mod">
          <ac:chgData name="Duijf, Antoinette" userId="80426808-569e-4360-acb0-e5a6dc4b8ad2" providerId="ADAL" clId="{00582A34-8C2B-428E-B5DC-339D12EFD4B8}" dt="2026-04-07T07:30:50.473" v="3430" actId="478"/>
          <ac:spMkLst>
            <pc:docMk/>
            <pc:sldMk cId="2904738428" sldId="1483"/>
            <ac:spMk id="5" creationId="{B3B28621-9BAE-DCC2-C27F-A28256849F1D}"/>
          </ac:spMkLst>
        </pc:spChg>
        <pc:picChg chg="add del mod">
          <ac:chgData name="Duijf, Antoinette" userId="80426808-569e-4360-acb0-e5a6dc4b8ad2" providerId="ADAL" clId="{00582A34-8C2B-428E-B5DC-339D12EFD4B8}" dt="2026-04-07T07:30:52.150" v="3431" actId="478"/>
          <ac:picMkLst>
            <pc:docMk/>
            <pc:sldMk cId="2904738428" sldId="1483"/>
            <ac:picMk id="3" creationId="{D895A5E3-96AE-51F7-2C1C-27634596D0A5}"/>
          </ac:picMkLst>
        </pc:picChg>
        <pc:picChg chg="add del mod">
          <ac:chgData name="Duijf, Antoinette" userId="80426808-569e-4360-acb0-e5a6dc4b8ad2" providerId="ADAL" clId="{00582A34-8C2B-428E-B5DC-339D12EFD4B8}" dt="2026-04-07T07:31:15.759" v="3439" actId="478"/>
          <ac:picMkLst>
            <pc:docMk/>
            <pc:sldMk cId="2904738428" sldId="1483"/>
            <ac:picMk id="8" creationId="{9327707F-678E-46F8-15C4-ADEC0B1BBFFE}"/>
          </ac:picMkLst>
        </pc:picChg>
        <pc:picChg chg="add mod">
          <ac:chgData name="Duijf, Antoinette" userId="80426808-569e-4360-acb0-e5a6dc4b8ad2" providerId="ADAL" clId="{00582A34-8C2B-428E-B5DC-339D12EFD4B8}" dt="2026-04-07T07:31:35.571" v="3444" actId="1076"/>
          <ac:picMkLst>
            <pc:docMk/>
            <pc:sldMk cId="2904738428" sldId="1483"/>
            <ac:picMk id="10" creationId="{89D87AC0-05C2-5AF6-1EAC-FBF888B3D01C}"/>
          </ac:picMkLst>
        </pc:picChg>
      </pc:sldChg>
      <pc:sldChg chg="addSp modSp mod">
        <pc:chgData name="Duijf, Antoinette" userId="80426808-569e-4360-acb0-e5a6dc4b8ad2" providerId="ADAL" clId="{00582A34-8C2B-428E-B5DC-339D12EFD4B8}" dt="2026-04-07T07:53:48.213" v="3944" actId="1076"/>
        <pc:sldMkLst>
          <pc:docMk/>
          <pc:sldMk cId="2967928418" sldId="1511"/>
        </pc:sldMkLst>
        <pc:spChg chg="add mod">
          <ac:chgData name="Duijf, Antoinette" userId="80426808-569e-4360-acb0-e5a6dc4b8ad2" providerId="ADAL" clId="{00582A34-8C2B-428E-B5DC-339D12EFD4B8}" dt="2026-04-06T20:48:03.548" v="2078" actId="20577"/>
          <ac:spMkLst>
            <pc:docMk/>
            <pc:sldMk cId="2967928418" sldId="1511"/>
            <ac:spMk id="2" creationId="{FDB792D4-8D58-DDE2-1E66-F609B462EF85}"/>
          </ac:spMkLst>
        </pc:spChg>
        <pc:spChg chg="add mod">
          <ac:chgData name="Duijf, Antoinette" userId="80426808-569e-4360-acb0-e5a6dc4b8ad2" providerId="ADAL" clId="{00582A34-8C2B-428E-B5DC-339D12EFD4B8}" dt="2026-04-07T07:53:44.476" v="3943" actId="20577"/>
          <ac:spMkLst>
            <pc:docMk/>
            <pc:sldMk cId="2967928418" sldId="1511"/>
            <ac:spMk id="20" creationId="{9B1D794D-A188-DB58-47BB-95A295B58E87}"/>
          </ac:spMkLst>
        </pc:spChg>
        <pc:spChg chg="mod">
          <ac:chgData name="Duijf, Antoinette" userId="80426808-569e-4360-acb0-e5a6dc4b8ad2" providerId="ADAL" clId="{00582A34-8C2B-428E-B5DC-339D12EFD4B8}" dt="2026-04-07T07:00:16.953" v="2337" actId="6549"/>
          <ac:spMkLst>
            <pc:docMk/>
            <pc:sldMk cId="2967928418" sldId="1511"/>
            <ac:spMk id="35" creationId="{37104C51-0232-62ED-4C6F-1447D06633EE}"/>
          </ac:spMkLst>
        </pc:spChg>
        <pc:picChg chg="mod modCrop">
          <ac:chgData name="Duijf, Antoinette" userId="80426808-569e-4360-acb0-e5a6dc4b8ad2" providerId="ADAL" clId="{00582A34-8C2B-428E-B5DC-339D12EFD4B8}" dt="2026-04-07T07:00:44.135" v="2341" actId="732"/>
          <ac:picMkLst>
            <pc:docMk/>
            <pc:sldMk cId="2967928418" sldId="1511"/>
            <ac:picMk id="8" creationId="{63C07426-E1C5-C70D-AC20-4318CEE12B40}"/>
          </ac:picMkLst>
        </pc:picChg>
        <pc:picChg chg="add mod">
          <ac:chgData name="Duijf, Antoinette" userId="80426808-569e-4360-acb0-e5a6dc4b8ad2" providerId="ADAL" clId="{00582A34-8C2B-428E-B5DC-339D12EFD4B8}" dt="2026-04-07T07:51:45.013" v="3819"/>
          <ac:picMkLst>
            <pc:docMk/>
            <pc:sldMk cId="2967928418" sldId="1511"/>
            <ac:picMk id="19" creationId="{41225B4B-8D00-3067-8FA1-E8FDE4733442}"/>
          </ac:picMkLst>
        </pc:picChg>
        <pc:picChg chg="add mod">
          <ac:chgData name="Duijf, Antoinette" userId="80426808-569e-4360-acb0-e5a6dc4b8ad2" providerId="ADAL" clId="{00582A34-8C2B-428E-B5DC-339D12EFD4B8}" dt="2026-04-07T07:53:48.213" v="3944" actId="1076"/>
          <ac:picMkLst>
            <pc:docMk/>
            <pc:sldMk cId="2967928418" sldId="1511"/>
            <ac:picMk id="23" creationId="{AA6283D6-17C4-3E4A-7AD4-9710D2723FE1}"/>
          </ac:picMkLst>
        </pc:picChg>
      </pc:sldChg>
      <pc:sldChg chg="del">
        <pc:chgData name="Duijf, Antoinette" userId="80426808-569e-4360-acb0-e5a6dc4b8ad2" providerId="ADAL" clId="{00582A34-8C2B-428E-B5DC-339D12EFD4B8}" dt="2026-04-07T07:58:46.463" v="4044" actId="47"/>
        <pc:sldMkLst>
          <pc:docMk/>
          <pc:sldMk cId="1594331871" sldId="1512"/>
        </pc:sldMkLst>
      </pc:sldChg>
      <pc:sldChg chg="modSp mod">
        <pc:chgData name="Duijf, Antoinette" userId="80426808-569e-4360-acb0-e5a6dc4b8ad2" providerId="ADAL" clId="{00582A34-8C2B-428E-B5DC-339D12EFD4B8}" dt="2026-04-07T07:59:51.056" v="4051" actId="115"/>
        <pc:sldMkLst>
          <pc:docMk/>
          <pc:sldMk cId="3112181829" sldId="1515"/>
        </pc:sldMkLst>
        <pc:spChg chg="mod">
          <ac:chgData name="Duijf, Antoinette" userId="80426808-569e-4360-acb0-e5a6dc4b8ad2" providerId="ADAL" clId="{00582A34-8C2B-428E-B5DC-339D12EFD4B8}" dt="2026-04-07T07:59:51.056" v="4051" actId="115"/>
          <ac:spMkLst>
            <pc:docMk/>
            <pc:sldMk cId="3112181829" sldId="1515"/>
            <ac:spMk id="4" creationId="{D36CDCC8-D80A-3CA3-9903-EC310613197D}"/>
          </ac:spMkLst>
        </pc:spChg>
      </pc:sldChg>
      <pc:sldChg chg="del ord">
        <pc:chgData name="Duijf, Antoinette" userId="80426808-569e-4360-acb0-e5a6dc4b8ad2" providerId="ADAL" clId="{00582A34-8C2B-428E-B5DC-339D12EFD4B8}" dt="2026-04-07T07:58:43.374" v="4041" actId="47"/>
        <pc:sldMkLst>
          <pc:docMk/>
          <pc:sldMk cId="2946319108" sldId="1516"/>
        </pc:sldMkLst>
      </pc:sldChg>
      <pc:sldChg chg="del">
        <pc:chgData name="Duijf, Antoinette" userId="80426808-569e-4360-acb0-e5a6dc4b8ad2" providerId="ADAL" clId="{00582A34-8C2B-428E-B5DC-339D12EFD4B8}" dt="2026-04-07T07:58:47.775" v="4045" actId="47"/>
        <pc:sldMkLst>
          <pc:docMk/>
          <pc:sldMk cId="1628480429" sldId="1517"/>
        </pc:sldMkLst>
      </pc:sldChg>
      <pc:sldChg chg="del">
        <pc:chgData name="Duijf, Antoinette" userId="80426808-569e-4360-acb0-e5a6dc4b8ad2" providerId="ADAL" clId="{00582A34-8C2B-428E-B5DC-339D12EFD4B8}" dt="2026-04-07T07:58:48.485" v="4046" actId="47"/>
        <pc:sldMkLst>
          <pc:docMk/>
          <pc:sldMk cId="933367485" sldId="1518"/>
        </pc:sldMkLst>
      </pc:sldChg>
      <pc:sldChg chg="del">
        <pc:chgData name="Duijf, Antoinette" userId="80426808-569e-4360-acb0-e5a6dc4b8ad2" providerId="ADAL" clId="{00582A34-8C2B-428E-B5DC-339D12EFD4B8}" dt="2026-04-07T07:58:45.619" v="4043" actId="47"/>
        <pc:sldMkLst>
          <pc:docMk/>
          <pc:sldMk cId="1530054038" sldId="1519"/>
        </pc:sldMkLst>
      </pc:sldChg>
      <pc:sldChg chg="del">
        <pc:chgData name="Duijf, Antoinette" userId="80426808-569e-4360-acb0-e5a6dc4b8ad2" providerId="ADAL" clId="{00582A34-8C2B-428E-B5DC-339D12EFD4B8}" dt="2026-04-07T07:58:44.128" v="4042" actId="47"/>
        <pc:sldMkLst>
          <pc:docMk/>
          <pc:sldMk cId="3006462251" sldId="1520"/>
        </pc:sldMkLst>
      </pc:sldChg>
      <pc:sldChg chg="del">
        <pc:chgData name="Duijf, Antoinette" userId="80426808-569e-4360-acb0-e5a6dc4b8ad2" providerId="ADAL" clId="{00582A34-8C2B-428E-B5DC-339D12EFD4B8}" dt="2026-04-07T07:58:49.853" v="4047" actId="47"/>
        <pc:sldMkLst>
          <pc:docMk/>
          <pc:sldMk cId="1059877010" sldId="1521"/>
        </pc:sldMkLst>
      </pc:sldChg>
      <pc:sldChg chg="del">
        <pc:chgData name="Duijf, Antoinette" userId="80426808-569e-4360-acb0-e5a6dc4b8ad2" providerId="ADAL" clId="{00582A34-8C2B-428E-B5DC-339D12EFD4B8}" dt="2026-04-07T07:58:50.619" v="4048" actId="47"/>
        <pc:sldMkLst>
          <pc:docMk/>
          <pc:sldMk cId="2371299458" sldId="1529"/>
        </pc:sldMkLst>
      </pc:sldChg>
      <pc:sldChg chg="addSp modSp mod">
        <pc:chgData name="Duijf, Antoinette" userId="80426808-569e-4360-acb0-e5a6dc4b8ad2" providerId="ADAL" clId="{00582A34-8C2B-428E-B5DC-339D12EFD4B8}" dt="2026-04-07T06:58:40.651" v="2235" actId="1076"/>
        <pc:sldMkLst>
          <pc:docMk/>
          <pc:sldMk cId="3501564467" sldId="1530"/>
        </pc:sldMkLst>
        <pc:spChg chg="mod">
          <ac:chgData name="Duijf, Antoinette" userId="80426808-569e-4360-acb0-e5a6dc4b8ad2" providerId="ADAL" clId="{00582A34-8C2B-428E-B5DC-339D12EFD4B8}" dt="2026-04-07T06:58:11.635" v="2225" actId="255"/>
          <ac:spMkLst>
            <pc:docMk/>
            <pc:sldMk cId="3501564467" sldId="1530"/>
            <ac:spMk id="35" creationId="{37104C51-0232-62ED-4C6F-1447D06633EE}"/>
          </ac:spMkLst>
        </pc:spChg>
        <pc:spChg chg="mod">
          <ac:chgData name="Duijf, Antoinette" userId="80426808-569e-4360-acb0-e5a6dc4b8ad2" providerId="ADAL" clId="{00582A34-8C2B-428E-B5DC-339D12EFD4B8}" dt="2026-04-07T06:58:30.927" v="2231" actId="255"/>
          <ac:spMkLst>
            <pc:docMk/>
            <pc:sldMk cId="3501564467" sldId="1530"/>
            <ac:spMk id="36" creationId="{D8EF981A-9BA7-0EB1-9B70-F7FBF2F7DF1C}"/>
          </ac:spMkLst>
        </pc:spChg>
        <pc:picChg chg="mod">
          <ac:chgData name="Duijf, Antoinette" userId="80426808-569e-4360-acb0-e5a6dc4b8ad2" providerId="ADAL" clId="{00582A34-8C2B-428E-B5DC-339D12EFD4B8}" dt="2026-04-07T06:58:40.651" v="2235" actId="1076"/>
          <ac:picMkLst>
            <pc:docMk/>
            <pc:sldMk cId="3501564467" sldId="1530"/>
            <ac:picMk id="2" creationId="{53E94290-ACE7-DF68-93F2-E7621D3DE9B2}"/>
          </ac:picMkLst>
        </pc:picChg>
        <pc:picChg chg="add mod modCrop">
          <ac:chgData name="Duijf, Antoinette" userId="80426808-569e-4360-acb0-e5a6dc4b8ad2" providerId="ADAL" clId="{00582A34-8C2B-428E-B5DC-339D12EFD4B8}" dt="2026-04-07T06:58:35.806" v="2234" actId="1076"/>
          <ac:picMkLst>
            <pc:docMk/>
            <pc:sldMk cId="3501564467" sldId="1530"/>
            <ac:picMk id="9" creationId="{5AF95984-E41B-D961-0B59-DD699E51B3E6}"/>
          </ac:picMkLst>
        </pc:picChg>
      </pc:sldChg>
      <pc:sldChg chg="addSp delSp modSp mod modNotesTx">
        <pc:chgData name="Duijf, Antoinette" userId="80426808-569e-4360-acb0-e5a6dc4b8ad2" providerId="ADAL" clId="{00582A34-8C2B-428E-B5DC-339D12EFD4B8}" dt="2026-04-07T07:57:55.097" v="4036" actId="20577"/>
        <pc:sldMkLst>
          <pc:docMk/>
          <pc:sldMk cId="1615490815" sldId="1531"/>
        </pc:sldMkLst>
        <pc:spChg chg="del">
          <ac:chgData name="Duijf, Antoinette" userId="80426808-569e-4360-acb0-e5a6dc4b8ad2" providerId="ADAL" clId="{00582A34-8C2B-428E-B5DC-339D12EFD4B8}" dt="2026-04-07T07:12:33.554" v="2746" actId="478"/>
          <ac:spMkLst>
            <pc:docMk/>
            <pc:sldMk cId="1615490815" sldId="1531"/>
            <ac:spMk id="2" creationId="{4195E519-7471-E5D8-CE21-0BC9676AEBAF}"/>
          </ac:spMkLst>
        </pc:spChg>
        <pc:spChg chg="add mod">
          <ac:chgData name="Duijf, Antoinette" userId="80426808-569e-4360-acb0-e5a6dc4b8ad2" providerId="ADAL" clId="{00582A34-8C2B-428E-B5DC-339D12EFD4B8}" dt="2026-04-07T07:14:11.834" v="2773" actId="1076"/>
          <ac:spMkLst>
            <pc:docMk/>
            <pc:sldMk cId="1615490815" sldId="1531"/>
            <ac:spMk id="19" creationId="{87923A48-2C51-C441-92F5-8832D10AF248}"/>
          </ac:spMkLst>
        </pc:spChg>
        <pc:spChg chg="mod">
          <ac:chgData name="Duijf, Antoinette" userId="80426808-569e-4360-acb0-e5a6dc4b8ad2" providerId="ADAL" clId="{00582A34-8C2B-428E-B5DC-339D12EFD4B8}" dt="2026-04-06T20:43:03.384" v="1678" actId="1037"/>
          <ac:spMkLst>
            <pc:docMk/>
            <pc:sldMk cId="1615490815" sldId="1531"/>
            <ac:spMk id="33" creationId="{AC757F5E-B016-F947-4518-7C6B9CC7EE04}"/>
          </ac:spMkLst>
        </pc:spChg>
        <pc:picChg chg="add mod">
          <ac:chgData name="Duijf, Antoinette" userId="80426808-569e-4360-acb0-e5a6dc4b8ad2" providerId="ADAL" clId="{00582A34-8C2B-428E-B5DC-339D12EFD4B8}" dt="2026-04-07T07:14:19.230" v="2774"/>
          <ac:picMkLst>
            <pc:docMk/>
            <pc:sldMk cId="1615490815" sldId="1531"/>
            <ac:picMk id="18" creationId="{51B049AA-74B4-7BF0-B8E6-20B63FEED717}"/>
          </ac:picMkLst>
        </pc:picChg>
      </pc:sldChg>
      <pc:sldChg chg="addSp modSp mod">
        <pc:chgData name="Duijf, Antoinette" userId="80426808-569e-4360-acb0-e5a6dc4b8ad2" providerId="ADAL" clId="{00582A34-8C2B-428E-B5DC-339D12EFD4B8}" dt="2026-04-07T07:37:52.004" v="3611" actId="1076"/>
        <pc:sldMkLst>
          <pc:docMk/>
          <pc:sldMk cId="2438217760" sldId="1532"/>
        </pc:sldMkLst>
        <pc:spChg chg="add mod">
          <ac:chgData name="Duijf, Antoinette" userId="80426808-569e-4360-acb0-e5a6dc4b8ad2" providerId="ADAL" clId="{00582A34-8C2B-428E-B5DC-339D12EFD4B8}" dt="2026-04-07T07:36:25.009" v="3568" actId="1076"/>
          <ac:spMkLst>
            <pc:docMk/>
            <pc:sldMk cId="2438217760" sldId="1532"/>
            <ac:spMk id="9" creationId="{F246FAE9-DE7A-D038-7239-EF5336D6B60D}"/>
          </ac:spMkLst>
        </pc:spChg>
        <pc:spChg chg="mod">
          <ac:chgData name="Duijf, Antoinette" userId="80426808-569e-4360-acb0-e5a6dc4b8ad2" providerId="ADAL" clId="{00582A34-8C2B-428E-B5DC-339D12EFD4B8}" dt="2026-04-07T07:31:48.802" v="3458" actId="20577"/>
          <ac:spMkLst>
            <pc:docMk/>
            <pc:sldMk cId="2438217760" sldId="1532"/>
            <ac:spMk id="35" creationId="{37104C51-0232-62ED-4C6F-1447D06633EE}"/>
          </ac:spMkLst>
        </pc:spChg>
        <pc:spChg chg="mod">
          <ac:chgData name="Duijf, Antoinette" userId="80426808-569e-4360-acb0-e5a6dc4b8ad2" providerId="ADAL" clId="{00582A34-8C2B-428E-B5DC-339D12EFD4B8}" dt="2026-04-07T07:37:49.088" v="3610" actId="115"/>
          <ac:spMkLst>
            <pc:docMk/>
            <pc:sldMk cId="2438217760" sldId="1532"/>
            <ac:spMk id="36" creationId="{D8EF981A-9BA7-0EB1-9B70-F7FBF2F7DF1C}"/>
          </ac:spMkLst>
        </pc:spChg>
        <pc:picChg chg="add mod">
          <ac:chgData name="Duijf, Antoinette" userId="80426808-569e-4360-acb0-e5a6dc4b8ad2" providerId="ADAL" clId="{00582A34-8C2B-428E-B5DC-339D12EFD4B8}" dt="2026-04-07T07:16:40.999" v="2915" actId="1076"/>
          <ac:picMkLst>
            <pc:docMk/>
            <pc:sldMk cId="2438217760" sldId="1532"/>
            <ac:picMk id="2" creationId="{B35592D0-3131-06C2-D19A-732DC50B2DE7}"/>
          </ac:picMkLst>
        </pc:picChg>
        <pc:picChg chg="add mod">
          <ac:chgData name="Duijf, Antoinette" userId="80426808-569e-4360-acb0-e5a6dc4b8ad2" providerId="ADAL" clId="{00582A34-8C2B-428E-B5DC-339D12EFD4B8}" dt="2026-04-07T07:37:00.478" v="3594" actId="1076"/>
          <ac:picMkLst>
            <pc:docMk/>
            <pc:sldMk cId="2438217760" sldId="1532"/>
            <ac:picMk id="8" creationId="{89E3D850-FDDF-51E1-2607-54133E2EB21D}"/>
          </ac:picMkLst>
        </pc:picChg>
        <pc:picChg chg="add mod">
          <ac:chgData name="Duijf, Antoinette" userId="80426808-569e-4360-acb0-e5a6dc4b8ad2" providerId="ADAL" clId="{00582A34-8C2B-428E-B5DC-339D12EFD4B8}" dt="2026-04-07T07:37:52.004" v="3611" actId="1076"/>
          <ac:picMkLst>
            <pc:docMk/>
            <pc:sldMk cId="2438217760" sldId="1532"/>
            <ac:picMk id="18" creationId="{7AE9911E-5908-FA66-CB63-87750F668657}"/>
          </ac:picMkLst>
        </pc:picChg>
      </pc:sldChg>
      <pc:sldChg chg="addSp modSp mod">
        <pc:chgData name="Duijf, Antoinette" userId="80426808-569e-4360-acb0-e5a6dc4b8ad2" providerId="ADAL" clId="{00582A34-8C2B-428E-B5DC-339D12EFD4B8}" dt="2026-04-07T07:08:03.114" v="2745" actId="20577"/>
        <pc:sldMkLst>
          <pc:docMk/>
          <pc:sldMk cId="3618961142" sldId="1533"/>
        </pc:sldMkLst>
        <pc:spChg chg="add mod">
          <ac:chgData name="Duijf, Antoinette" userId="80426808-569e-4360-acb0-e5a6dc4b8ad2" providerId="ADAL" clId="{00582A34-8C2B-428E-B5DC-339D12EFD4B8}" dt="2026-04-07T07:08:03.114" v="2745" actId="20577"/>
          <ac:spMkLst>
            <pc:docMk/>
            <pc:sldMk cId="3618961142" sldId="1533"/>
            <ac:spMk id="18" creationId="{21D5DBC8-B6C3-7DC8-FC70-1FD3E5D1E28B}"/>
          </ac:spMkLst>
        </pc:spChg>
        <pc:spChg chg="mod">
          <ac:chgData name="Duijf, Antoinette" userId="80426808-569e-4360-acb0-e5a6dc4b8ad2" providerId="ADAL" clId="{00582A34-8C2B-428E-B5DC-339D12EFD4B8}" dt="2026-04-07T07:03:55.757" v="2612" actId="115"/>
          <ac:spMkLst>
            <pc:docMk/>
            <pc:sldMk cId="3618961142" sldId="1533"/>
            <ac:spMk id="35" creationId="{37104C51-0232-62ED-4C6F-1447D06633EE}"/>
          </ac:spMkLst>
        </pc:spChg>
        <pc:spChg chg="mod">
          <ac:chgData name="Duijf, Antoinette" userId="80426808-569e-4360-acb0-e5a6dc4b8ad2" providerId="ADAL" clId="{00582A34-8C2B-428E-B5DC-339D12EFD4B8}" dt="2026-04-07T07:07:27.712" v="2667" actId="20577"/>
          <ac:spMkLst>
            <pc:docMk/>
            <pc:sldMk cId="3618961142" sldId="1533"/>
            <ac:spMk id="36" creationId="{D8EF981A-9BA7-0EB1-9B70-F7FBF2F7DF1C}"/>
          </ac:spMkLst>
        </pc:spChg>
        <pc:picChg chg="add mod">
          <ac:chgData name="Duijf, Antoinette" userId="80426808-569e-4360-acb0-e5a6dc4b8ad2" providerId="ADAL" clId="{00582A34-8C2B-428E-B5DC-339D12EFD4B8}" dt="2026-04-07T07:07:13.644" v="2655" actId="1076"/>
          <ac:picMkLst>
            <pc:docMk/>
            <pc:sldMk cId="3618961142" sldId="1533"/>
            <ac:picMk id="9" creationId="{58FBFA8F-EACA-547E-73CE-4EC95A516800}"/>
          </ac:picMkLst>
        </pc:picChg>
      </pc:sldChg>
      <pc:sldChg chg="addSp modSp mod modNotesTx">
        <pc:chgData name="Duijf, Antoinette" userId="80426808-569e-4360-acb0-e5a6dc4b8ad2" providerId="ADAL" clId="{00582A34-8C2B-428E-B5DC-339D12EFD4B8}" dt="2026-04-07T07:57:58.431" v="4037" actId="20577"/>
        <pc:sldMkLst>
          <pc:docMk/>
          <pc:sldMk cId="3768483322" sldId="1534"/>
        </pc:sldMkLst>
        <pc:spChg chg="add mod">
          <ac:chgData name="Duijf, Antoinette" userId="80426808-569e-4360-acb0-e5a6dc4b8ad2" providerId="ADAL" clId="{00582A34-8C2B-428E-B5DC-339D12EFD4B8}" dt="2026-04-07T07:23:00.868" v="3380" actId="14100"/>
          <ac:spMkLst>
            <pc:docMk/>
            <pc:sldMk cId="3768483322" sldId="1534"/>
            <ac:spMk id="8" creationId="{0719A598-6C25-FFAA-A30A-1163EDE35C37}"/>
          </ac:spMkLst>
        </pc:spChg>
      </pc:sldChg>
      <pc:sldChg chg="addSp modSp mod">
        <pc:chgData name="Duijf, Antoinette" userId="80426808-569e-4360-acb0-e5a6dc4b8ad2" providerId="ADAL" clId="{00582A34-8C2B-428E-B5DC-339D12EFD4B8}" dt="2026-04-07T07:17:56.619" v="2982" actId="5793"/>
        <pc:sldMkLst>
          <pc:docMk/>
          <pc:sldMk cId="2554011868" sldId="1535"/>
        </pc:sldMkLst>
        <pc:spChg chg="add mod">
          <ac:chgData name="Duijf, Antoinette" userId="80426808-569e-4360-acb0-e5a6dc4b8ad2" providerId="ADAL" clId="{00582A34-8C2B-428E-B5DC-339D12EFD4B8}" dt="2026-04-07T07:17:56.619" v="2982" actId="5793"/>
          <ac:spMkLst>
            <pc:docMk/>
            <pc:sldMk cId="2554011868" sldId="1535"/>
            <ac:spMk id="9" creationId="{0827BF7F-0D13-4963-C810-A2E593459670}"/>
          </ac:spMkLst>
        </pc:spChg>
      </pc:sldChg>
      <pc:sldChg chg="addSp delSp modSp mod modNotesTx">
        <pc:chgData name="Duijf, Antoinette" userId="80426808-569e-4360-acb0-e5a6dc4b8ad2" providerId="ADAL" clId="{00582A34-8C2B-428E-B5DC-339D12EFD4B8}" dt="2026-04-07T07:58:15.322" v="4040" actId="20577"/>
        <pc:sldMkLst>
          <pc:docMk/>
          <pc:sldMk cId="4071566472" sldId="1536"/>
        </pc:sldMkLst>
        <pc:spChg chg="add">
          <ac:chgData name="Duijf, Antoinette" userId="80426808-569e-4360-acb0-e5a6dc4b8ad2" providerId="ADAL" clId="{00582A34-8C2B-428E-B5DC-339D12EFD4B8}" dt="2026-04-07T07:58:08.759" v="4039"/>
          <ac:spMkLst>
            <pc:docMk/>
            <pc:sldMk cId="4071566472" sldId="1536"/>
            <ac:spMk id="24" creationId="{6D0458F0-DD7B-4248-28C6-9BCC4CD4F2E0}"/>
          </ac:spMkLst>
        </pc:spChg>
        <pc:picChg chg="add mod">
          <ac:chgData name="Duijf, Antoinette" userId="80426808-569e-4360-acb0-e5a6dc4b8ad2" providerId="ADAL" clId="{00582A34-8C2B-428E-B5DC-339D12EFD4B8}" dt="2026-04-07T07:18:30.110" v="2989"/>
          <ac:picMkLst>
            <pc:docMk/>
            <pc:sldMk cId="4071566472" sldId="1536"/>
            <ac:picMk id="9" creationId="{5B446CDF-CAAC-9E50-3419-1DF7A9D2D80C}"/>
          </ac:picMkLst>
        </pc:picChg>
        <pc:picChg chg="add del mod">
          <ac:chgData name="Duijf, Antoinette" userId="80426808-569e-4360-acb0-e5a6dc4b8ad2" providerId="ADAL" clId="{00582A34-8C2B-428E-B5DC-339D12EFD4B8}" dt="2026-04-07T07:19:09.677" v="2998" actId="1076"/>
          <ac:picMkLst>
            <pc:docMk/>
            <pc:sldMk cId="4071566472" sldId="1536"/>
            <ac:picMk id="10" creationId="{74B598C9-CFEC-F9F6-DEA9-EFB441E3DA12}"/>
          </ac:picMkLst>
        </pc:picChg>
        <pc:picChg chg="add mod">
          <ac:chgData name="Duijf, Antoinette" userId="80426808-569e-4360-acb0-e5a6dc4b8ad2" providerId="ADAL" clId="{00582A34-8C2B-428E-B5DC-339D12EFD4B8}" dt="2026-04-07T07:19:12.942" v="2999" actId="1076"/>
          <ac:picMkLst>
            <pc:docMk/>
            <pc:sldMk cId="4071566472" sldId="1536"/>
            <ac:picMk id="11" creationId="{2EC43722-7F6D-9C35-DB7B-00030044A20D}"/>
          </ac:picMkLst>
        </pc:picChg>
      </pc:sldChg>
      <pc:sldChg chg="addSp delSp modSp mod">
        <pc:chgData name="Duijf, Antoinette" userId="80426808-569e-4360-acb0-e5a6dc4b8ad2" providerId="ADAL" clId="{00582A34-8C2B-428E-B5DC-339D12EFD4B8}" dt="2026-04-07T07:55:15.588" v="4012" actId="478"/>
        <pc:sldMkLst>
          <pc:docMk/>
          <pc:sldMk cId="2483228595" sldId="1537"/>
        </pc:sldMkLst>
        <pc:spChg chg="mod">
          <ac:chgData name="Duijf, Antoinette" userId="80426808-569e-4360-acb0-e5a6dc4b8ad2" providerId="ADAL" clId="{00582A34-8C2B-428E-B5DC-339D12EFD4B8}" dt="2026-04-07T07:45:36.815" v="3773" actId="1076"/>
          <ac:spMkLst>
            <pc:docMk/>
            <pc:sldMk cId="2483228595" sldId="1537"/>
            <ac:spMk id="4" creationId="{D753C383-62C8-E733-4553-E085527A1FCA}"/>
          </ac:spMkLst>
        </pc:spChg>
        <pc:spChg chg="mod">
          <ac:chgData name="Duijf, Antoinette" userId="80426808-569e-4360-acb0-e5a6dc4b8ad2" providerId="ADAL" clId="{00582A34-8C2B-428E-B5DC-339D12EFD4B8}" dt="2026-04-07T07:45:36.815" v="3773" actId="1076"/>
          <ac:spMkLst>
            <pc:docMk/>
            <pc:sldMk cId="2483228595" sldId="1537"/>
            <ac:spMk id="9" creationId="{B5FA4264-9F79-B20D-0826-CEC58E7B74B7}"/>
          </ac:spMkLst>
        </pc:spChg>
        <pc:spChg chg="mod">
          <ac:chgData name="Duijf, Antoinette" userId="80426808-569e-4360-acb0-e5a6dc4b8ad2" providerId="ADAL" clId="{00582A34-8C2B-428E-B5DC-339D12EFD4B8}" dt="2026-04-07T07:46:37.118" v="3813" actId="1076"/>
          <ac:spMkLst>
            <pc:docMk/>
            <pc:sldMk cId="2483228595" sldId="1537"/>
            <ac:spMk id="10" creationId="{B37FADB8-F5A5-F448-15A7-6A630939BCDC}"/>
          </ac:spMkLst>
        </pc:spChg>
        <pc:spChg chg="mod">
          <ac:chgData name="Duijf, Antoinette" userId="80426808-569e-4360-acb0-e5a6dc4b8ad2" providerId="ADAL" clId="{00582A34-8C2B-428E-B5DC-339D12EFD4B8}" dt="2026-04-07T07:45:36.815" v="3773" actId="1076"/>
          <ac:spMkLst>
            <pc:docMk/>
            <pc:sldMk cId="2483228595" sldId="1537"/>
            <ac:spMk id="11" creationId="{2D5226DB-4490-ECD5-880A-CDAB0447C263}"/>
          </ac:spMkLst>
        </pc:spChg>
        <pc:spChg chg="mod">
          <ac:chgData name="Duijf, Antoinette" userId="80426808-569e-4360-acb0-e5a6dc4b8ad2" providerId="ADAL" clId="{00582A34-8C2B-428E-B5DC-339D12EFD4B8}" dt="2026-04-07T07:45:21.213" v="3770" actId="14100"/>
          <ac:spMkLst>
            <pc:docMk/>
            <pc:sldMk cId="2483228595" sldId="1537"/>
            <ac:spMk id="13" creationId="{4985FF45-EE56-11C3-E0CC-6BBB359031C0}"/>
          </ac:spMkLst>
        </pc:spChg>
        <pc:spChg chg="mod">
          <ac:chgData name="Duijf, Antoinette" userId="80426808-569e-4360-acb0-e5a6dc4b8ad2" providerId="ADAL" clId="{00582A34-8C2B-428E-B5DC-339D12EFD4B8}" dt="2026-04-07T07:46:16.368" v="3806" actId="1076"/>
          <ac:spMkLst>
            <pc:docMk/>
            <pc:sldMk cId="2483228595" sldId="1537"/>
            <ac:spMk id="14" creationId="{B7594A3B-3117-84CE-C300-FB96E5ED269D}"/>
          </ac:spMkLst>
        </pc:spChg>
        <pc:spChg chg="mod">
          <ac:chgData name="Duijf, Antoinette" userId="80426808-569e-4360-acb0-e5a6dc4b8ad2" providerId="ADAL" clId="{00582A34-8C2B-428E-B5DC-339D12EFD4B8}" dt="2026-04-07T07:46:16.368" v="3806" actId="1076"/>
          <ac:spMkLst>
            <pc:docMk/>
            <pc:sldMk cId="2483228595" sldId="1537"/>
            <ac:spMk id="15" creationId="{6EA1F8B7-D4BC-D8B0-E6FD-F33ECB45A1DD}"/>
          </ac:spMkLst>
        </pc:spChg>
        <pc:spChg chg="mod">
          <ac:chgData name="Duijf, Antoinette" userId="80426808-569e-4360-acb0-e5a6dc4b8ad2" providerId="ADAL" clId="{00582A34-8C2B-428E-B5DC-339D12EFD4B8}" dt="2026-04-07T07:45:24.547" v="3771" actId="14100"/>
          <ac:spMkLst>
            <pc:docMk/>
            <pc:sldMk cId="2483228595" sldId="1537"/>
            <ac:spMk id="18" creationId="{85D7DD60-F4AA-AD34-A265-146B167D02FE}"/>
          </ac:spMkLst>
        </pc:spChg>
        <pc:spChg chg="add del mod">
          <ac:chgData name="Duijf, Antoinette" userId="80426808-569e-4360-acb0-e5a6dc4b8ad2" providerId="ADAL" clId="{00582A34-8C2B-428E-B5DC-339D12EFD4B8}" dt="2026-04-07T07:55:15.588" v="4012" actId="478"/>
          <ac:spMkLst>
            <pc:docMk/>
            <pc:sldMk cId="2483228595" sldId="1537"/>
            <ac:spMk id="26" creationId="{56775F53-D128-8057-1516-AEA6D2CAE6D0}"/>
          </ac:spMkLst>
        </pc:spChg>
        <pc:picChg chg="add mod">
          <ac:chgData name="Duijf, Antoinette" userId="80426808-569e-4360-acb0-e5a6dc4b8ad2" providerId="ADAL" clId="{00582A34-8C2B-428E-B5DC-339D12EFD4B8}" dt="2026-04-07T07:45:44.994" v="3776" actId="1076"/>
          <ac:picMkLst>
            <pc:docMk/>
            <pc:sldMk cId="2483228595" sldId="1537"/>
            <ac:picMk id="17" creationId="{18F4B980-0B5A-0ADB-0AA0-9C0E8430E431}"/>
          </ac:picMkLst>
        </pc:picChg>
        <pc:picChg chg="add mod">
          <ac:chgData name="Duijf, Antoinette" userId="80426808-569e-4360-acb0-e5a6dc4b8ad2" providerId="ADAL" clId="{00582A34-8C2B-428E-B5DC-339D12EFD4B8}" dt="2026-04-07T07:45:54.081" v="3779" actId="1076"/>
          <ac:picMkLst>
            <pc:docMk/>
            <pc:sldMk cId="2483228595" sldId="1537"/>
            <ac:picMk id="23" creationId="{CF7E96F3-4591-13C3-17DA-AEC850D6E084}"/>
          </ac:picMkLst>
        </pc:picChg>
        <pc:cxnChg chg="mod ord">
          <ac:chgData name="Duijf, Antoinette" userId="80426808-569e-4360-acb0-e5a6dc4b8ad2" providerId="ADAL" clId="{00582A34-8C2B-428E-B5DC-339D12EFD4B8}" dt="2026-04-07T07:46:28.742" v="3811" actId="167"/>
          <ac:cxnSpMkLst>
            <pc:docMk/>
            <pc:sldMk cId="2483228595" sldId="1537"/>
            <ac:cxnSpMk id="29" creationId="{10445519-6BAB-CA4B-0B0C-EF80D4D34E4C}"/>
          </ac:cxnSpMkLst>
        </pc:cxnChg>
      </pc:sldChg>
      <pc:sldChg chg="addSp delSp modSp mod">
        <pc:chgData name="Duijf, Antoinette" userId="80426808-569e-4360-acb0-e5a6dc4b8ad2" providerId="ADAL" clId="{00582A34-8C2B-428E-B5DC-339D12EFD4B8}" dt="2026-04-07T07:20:19.100" v="3006" actId="1037"/>
        <pc:sldMkLst>
          <pc:docMk/>
          <pc:sldMk cId="126099448" sldId="1538"/>
        </pc:sldMkLst>
        <pc:spChg chg="del">
          <ac:chgData name="Duijf, Antoinette" userId="80426808-569e-4360-acb0-e5a6dc4b8ad2" providerId="ADAL" clId="{00582A34-8C2B-428E-B5DC-339D12EFD4B8}" dt="2026-04-07T07:20:03.513" v="3003" actId="478"/>
          <ac:spMkLst>
            <pc:docMk/>
            <pc:sldMk cId="126099448" sldId="1538"/>
            <ac:spMk id="2" creationId="{8550731B-4F17-7B47-4277-9D1F118CE9D6}"/>
          </ac:spMkLst>
        </pc:spChg>
        <pc:picChg chg="mod">
          <ac:chgData name="Duijf, Antoinette" userId="80426808-569e-4360-acb0-e5a6dc4b8ad2" providerId="ADAL" clId="{00582A34-8C2B-428E-B5DC-339D12EFD4B8}" dt="2026-04-07T07:20:19.100" v="3006" actId="1037"/>
          <ac:picMkLst>
            <pc:docMk/>
            <pc:sldMk cId="126099448" sldId="1538"/>
            <ac:picMk id="3" creationId="{46F16DF1-E3B4-3510-67ED-1943308F5283}"/>
          </ac:picMkLst>
        </pc:picChg>
        <pc:picChg chg="add mod">
          <ac:chgData name="Duijf, Antoinette" userId="80426808-569e-4360-acb0-e5a6dc4b8ad2" providerId="ADAL" clId="{00582A34-8C2B-428E-B5DC-339D12EFD4B8}" dt="2026-04-07T07:20:08.285" v="3005" actId="14100"/>
          <ac:picMkLst>
            <pc:docMk/>
            <pc:sldMk cId="126099448" sldId="1538"/>
            <ac:picMk id="7" creationId="{97BC3261-5C66-6977-53E0-142152C19D04}"/>
          </ac:picMkLst>
        </pc:picChg>
      </pc:sldChg>
      <pc:sldChg chg="addSp delSp modSp add mod modNotesTx">
        <pc:chgData name="Duijf, Antoinette" userId="80426808-569e-4360-acb0-e5a6dc4b8ad2" providerId="ADAL" clId="{00582A34-8C2B-428E-B5DC-339D12EFD4B8}" dt="2026-04-07T07:58:03.447" v="4038" actId="20577"/>
        <pc:sldMkLst>
          <pc:docMk/>
          <pc:sldMk cId="443384254" sldId="1539"/>
        </pc:sldMkLst>
        <pc:spChg chg="mod">
          <ac:chgData name="Duijf, Antoinette" userId="80426808-569e-4360-acb0-e5a6dc4b8ad2" providerId="ADAL" clId="{00582A34-8C2B-428E-B5DC-339D12EFD4B8}" dt="2026-04-07T07:39:31.697" v="3713" actId="1076"/>
          <ac:spMkLst>
            <pc:docMk/>
            <pc:sldMk cId="443384254" sldId="1539"/>
            <ac:spMk id="4" creationId="{2A362BD3-E972-2C55-7F9A-F5F7B518F83A}"/>
          </ac:spMkLst>
        </pc:spChg>
        <pc:spChg chg="mod">
          <ac:chgData name="Duijf, Antoinette" userId="80426808-569e-4360-acb0-e5a6dc4b8ad2" providerId="ADAL" clId="{00582A34-8C2B-428E-B5DC-339D12EFD4B8}" dt="2026-04-07T07:40:44.306" v="3745" actId="1076"/>
          <ac:spMkLst>
            <pc:docMk/>
            <pc:sldMk cId="443384254" sldId="1539"/>
            <ac:spMk id="12" creationId="{F1AFB7B5-23CC-8533-1774-1FDC0B4E3182}"/>
          </ac:spMkLst>
        </pc:spChg>
        <pc:spChg chg="mod">
          <ac:chgData name="Duijf, Antoinette" userId="80426808-569e-4360-acb0-e5a6dc4b8ad2" providerId="ADAL" clId="{00582A34-8C2B-428E-B5DC-339D12EFD4B8}" dt="2026-04-07T07:40:59.330" v="3748" actId="1076"/>
          <ac:spMkLst>
            <pc:docMk/>
            <pc:sldMk cId="443384254" sldId="1539"/>
            <ac:spMk id="13" creationId="{8017B91A-9818-7A64-4294-DD37CDFA8327}"/>
          </ac:spMkLst>
        </pc:spChg>
        <pc:spChg chg="del mod">
          <ac:chgData name="Duijf, Antoinette" userId="80426808-569e-4360-acb0-e5a6dc4b8ad2" providerId="ADAL" clId="{00582A34-8C2B-428E-B5DC-339D12EFD4B8}" dt="2026-04-07T07:40:05.127" v="3741" actId="478"/>
          <ac:spMkLst>
            <pc:docMk/>
            <pc:sldMk cId="443384254" sldId="1539"/>
            <ac:spMk id="16" creationId="{B6631A60-C6DF-D564-4639-B35625CA9135}"/>
          </ac:spMkLst>
        </pc:spChg>
        <pc:spChg chg="del mod">
          <ac:chgData name="Duijf, Antoinette" userId="80426808-569e-4360-acb0-e5a6dc4b8ad2" providerId="ADAL" clId="{00582A34-8C2B-428E-B5DC-339D12EFD4B8}" dt="2026-04-07T07:40:07.069" v="3743" actId="478"/>
          <ac:spMkLst>
            <pc:docMk/>
            <pc:sldMk cId="443384254" sldId="1539"/>
            <ac:spMk id="17" creationId="{2C6C1236-0C46-2D5D-4899-FF9D44D81011}"/>
          </ac:spMkLst>
        </pc:spChg>
        <pc:spChg chg="mod">
          <ac:chgData name="Duijf, Antoinette" userId="80426808-569e-4360-acb0-e5a6dc4b8ad2" providerId="ADAL" clId="{00582A34-8C2B-428E-B5DC-339D12EFD4B8}" dt="2026-04-07T07:40:55.197" v="3747" actId="1076"/>
          <ac:spMkLst>
            <pc:docMk/>
            <pc:sldMk cId="443384254" sldId="1539"/>
            <ac:spMk id="18" creationId="{FA0DBE81-5875-8793-0FD5-EA1B3A3643D7}"/>
          </ac:spMkLst>
        </pc:spChg>
        <pc:spChg chg="mod">
          <ac:chgData name="Duijf, Antoinette" userId="80426808-569e-4360-acb0-e5a6dc4b8ad2" providerId="ADAL" clId="{00582A34-8C2B-428E-B5DC-339D12EFD4B8}" dt="2026-04-07T07:40:44.306" v="3745" actId="1076"/>
          <ac:spMkLst>
            <pc:docMk/>
            <pc:sldMk cId="443384254" sldId="1539"/>
            <ac:spMk id="19" creationId="{F01BEB9D-516C-7D4A-3668-43C8D6869456}"/>
          </ac:spMkLst>
        </pc:spChg>
        <pc:spChg chg="mod">
          <ac:chgData name="Duijf, Antoinette" userId="80426808-569e-4360-acb0-e5a6dc4b8ad2" providerId="ADAL" clId="{00582A34-8C2B-428E-B5DC-339D12EFD4B8}" dt="2026-04-07T07:40:44.306" v="3745" actId="1076"/>
          <ac:spMkLst>
            <pc:docMk/>
            <pc:sldMk cId="443384254" sldId="1539"/>
            <ac:spMk id="26" creationId="{D3FBBDF1-8D17-1494-6303-65D85D756475}"/>
          </ac:spMkLst>
        </pc:spChg>
        <pc:spChg chg="mod">
          <ac:chgData name="Duijf, Antoinette" userId="80426808-569e-4360-acb0-e5a6dc4b8ad2" providerId="ADAL" clId="{00582A34-8C2B-428E-B5DC-339D12EFD4B8}" dt="2026-04-07T07:40:44.306" v="3745" actId="1076"/>
          <ac:spMkLst>
            <pc:docMk/>
            <pc:sldMk cId="443384254" sldId="1539"/>
            <ac:spMk id="28" creationId="{8E3848F0-A699-4C7F-125A-599D7975E11F}"/>
          </ac:spMkLst>
        </pc:spChg>
        <pc:picChg chg="del">
          <ac:chgData name="Duijf, Antoinette" userId="80426808-569e-4360-acb0-e5a6dc4b8ad2" providerId="ADAL" clId="{00582A34-8C2B-428E-B5DC-339D12EFD4B8}" dt="2026-04-07T07:36:39.885" v="3571" actId="478"/>
          <ac:picMkLst>
            <pc:docMk/>
            <pc:sldMk cId="443384254" sldId="1539"/>
            <ac:picMk id="9" creationId="{DF0AABB5-4E61-0BCA-2D21-6DDDBF1E99CE}"/>
          </ac:picMkLst>
        </pc:picChg>
        <pc:picChg chg="add mod">
          <ac:chgData name="Duijf, Antoinette" userId="80426808-569e-4360-acb0-e5a6dc4b8ad2" providerId="ADAL" clId="{00582A34-8C2B-428E-B5DC-339D12EFD4B8}" dt="2026-04-07T07:41:09.483" v="3750" actId="1076"/>
          <ac:picMkLst>
            <pc:docMk/>
            <pc:sldMk cId="443384254" sldId="1539"/>
            <ac:picMk id="10" creationId="{BDE7E664-8FA7-DFC4-72ED-D3F38A92820A}"/>
          </ac:picMkLst>
        </pc:picChg>
        <pc:picChg chg="add mod">
          <ac:chgData name="Duijf, Antoinette" userId="80426808-569e-4360-acb0-e5a6dc4b8ad2" providerId="ADAL" clId="{00582A34-8C2B-428E-B5DC-339D12EFD4B8}" dt="2026-04-07T07:41:01.178" v="3749" actId="1076"/>
          <ac:picMkLst>
            <pc:docMk/>
            <pc:sldMk cId="443384254" sldId="1539"/>
            <ac:picMk id="14" creationId="{6CAAE527-ED65-3100-1288-76FD799E59EA}"/>
          </ac:picMkLst>
        </pc:picChg>
        <pc:picChg chg="del">
          <ac:chgData name="Duijf, Antoinette" userId="80426808-569e-4360-acb0-e5a6dc4b8ad2" providerId="ADAL" clId="{00582A34-8C2B-428E-B5DC-339D12EFD4B8}" dt="2026-04-07T07:36:39.243" v="3570" actId="478"/>
          <ac:picMkLst>
            <pc:docMk/>
            <pc:sldMk cId="443384254" sldId="1539"/>
            <ac:picMk id="24" creationId="{7A85417A-5D3F-17AF-1B23-F6ADC3C4CFB3}"/>
          </ac:picMkLst>
        </pc:picChg>
        <pc:picChg chg="del">
          <ac:chgData name="Duijf, Antoinette" userId="80426808-569e-4360-acb0-e5a6dc4b8ad2" providerId="ADAL" clId="{00582A34-8C2B-428E-B5DC-339D12EFD4B8}" dt="2026-04-07T07:36:40.441" v="3572" actId="478"/>
          <ac:picMkLst>
            <pc:docMk/>
            <pc:sldMk cId="443384254" sldId="1539"/>
            <ac:picMk id="25" creationId="{869812A8-B936-8354-26F0-5AC0B447F135}"/>
          </ac:picMkLst>
        </pc:picChg>
        <pc:cxnChg chg="mod">
          <ac:chgData name="Duijf, Antoinette" userId="80426808-569e-4360-acb0-e5a6dc4b8ad2" providerId="ADAL" clId="{00582A34-8C2B-428E-B5DC-339D12EFD4B8}" dt="2026-04-07T07:40:44.306" v="3745" actId="1076"/>
          <ac:cxnSpMkLst>
            <pc:docMk/>
            <pc:sldMk cId="443384254" sldId="1539"/>
            <ac:cxnSpMk id="21" creationId="{98453470-ADFC-150D-7BDB-9A85BAC5D976}"/>
          </ac:cxnSpMkLst>
        </pc:cxnChg>
        <pc:cxnChg chg="mod">
          <ac:chgData name="Duijf, Antoinette" userId="80426808-569e-4360-acb0-e5a6dc4b8ad2" providerId="ADAL" clId="{00582A34-8C2B-428E-B5DC-339D12EFD4B8}" dt="2026-04-07T07:41:24.853" v="3753" actId="14100"/>
          <ac:cxnSpMkLst>
            <pc:docMk/>
            <pc:sldMk cId="443384254" sldId="1539"/>
            <ac:cxnSpMk id="22" creationId="{05D4AD1A-361D-03D3-F9EC-A840DB72F132}"/>
          </ac:cxnSpMkLst>
        </pc:cxnChg>
        <pc:cxnChg chg="mod">
          <ac:chgData name="Duijf, Antoinette" userId="80426808-569e-4360-acb0-e5a6dc4b8ad2" providerId="ADAL" clId="{00582A34-8C2B-428E-B5DC-339D12EFD4B8}" dt="2026-04-07T07:41:30.154" v="3755" actId="1037"/>
          <ac:cxnSpMkLst>
            <pc:docMk/>
            <pc:sldMk cId="443384254" sldId="1539"/>
            <ac:cxnSpMk id="23" creationId="{DBBF9E95-F461-56EF-D10A-D20883D25C3F}"/>
          </ac:cxnSpMkLst>
        </pc:cxnChg>
        <pc:cxnChg chg="mod">
          <ac:chgData name="Duijf, Antoinette" userId="80426808-569e-4360-acb0-e5a6dc4b8ad2" providerId="ADAL" clId="{00582A34-8C2B-428E-B5DC-339D12EFD4B8}" dt="2026-04-07T07:40:44.306" v="3745" actId="1076"/>
          <ac:cxnSpMkLst>
            <pc:docMk/>
            <pc:sldMk cId="443384254" sldId="1539"/>
            <ac:cxnSpMk id="27" creationId="{F0A8369E-F752-7F5D-2327-11685F6042D3}"/>
          </ac:cxnSpMkLst>
        </pc:cxnChg>
        <pc:cxnChg chg="mod">
          <ac:chgData name="Duijf, Antoinette" userId="80426808-569e-4360-acb0-e5a6dc4b8ad2" providerId="ADAL" clId="{00582A34-8C2B-428E-B5DC-339D12EFD4B8}" dt="2026-04-07T07:41:43.397" v="3759" actId="1076"/>
          <ac:cxnSpMkLst>
            <pc:docMk/>
            <pc:sldMk cId="443384254" sldId="1539"/>
            <ac:cxnSpMk id="31" creationId="{43CAEB5B-1E97-7B29-4565-548F3DC2381A}"/>
          </ac:cxnSpMkLst>
        </pc:cxn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7-4-2026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7-4-2026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conflict: </a:t>
            </a:r>
            <a:r>
              <a:rPr lang="nl-NL" sz="1200" b="0" kern="1200">
                <a:solidFill>
                  <a:schemeClr val="tx1"/>
                </a:solidFill>
                <a:effectLst/>
                <a:latin typeface="+mn-lt"/>
                <a:ea typeface="+mn-ea"/>
                <a:cs typeface="+mn-cs"/>
              </a:rPr>
              <a:t>de ruzie, de strijd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verantwoordelijk: </a:t>
            </a:r>
            <a:r>
              <a:rPr lang="nl-NL" sz="1200" b="0" kern="1200">
                <a:solidFill>
                  <a:schemeClr val="tx1"/>
                </a:solidFill>
                <a:effectLst/>
                <a:latin typeface="+mn-lt"/>
                <a:ea typeface="+mn-ea"/>
                <a:cs typeface="+mn-cs"/>
              </a:rPr>
              <a:t>dat je moet zorgen dat iets gebeurt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eenvoudig: </a:t>
            </a:r>
            <a:r>
              <a:rPr lang="nl-NL" sz="1200" b="0" kern="1200">
                <a:solidFill>
                  <a:schemeClr val="tx1"/>
                </a:solidFill>
                <a:effectLst/>
                <a:latin typeface="+mn-lt"/>
                <a:ea typeface="+mn-ea"/>
                <a:cs typeface="+mn-cs"/>
              </a:rPr>
              <a:t>makkelijk, simpel</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tegenwoordig: </a:t>
            </a:r>
            <a:r>
              <a:rPr lang="nl-NL" sz="1200" b="0" kern="1200">
                <a:solidFill>
                  <a:schemeClr val="tx1"/>
                </a:solidFill>
                <a:effectLst/>
                <a:latin typeface="+mn-lt"/>
                <a:ea typeface="+mn-ea"/>
                <a:cs typeface="+mn-cs"/>
              </a:rPr>
              <a:t>nu, in deze tijd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losbarsten: </a:t>
            </a:r>
            <a:r>
              <a:rPr lang="nl-NL" sz="1200" b="0" kern="1200">
                <a:solidFill>
                  <a:schemeClr val="tx1"/>
                </a:solidFill>
                <a:effectLst/>
                <a:latin typeface="+mn-lt"/>
                <a:ea typeface="+mn-ea"/>
                <a:cs typeface="+mn-cs"/>
              </a:rPr>
              <a:t>plotseling en krachtig beginnen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explosie: </a:t>
            </a:r>
            <a:r>
              <a:rPr lang="nl-NL" sz="1200" b="0" kern="1200">
                <a:solidFill>
                  <a:schemeClr val="tx1"/>
                </a:solidFill>
                <a:effectLst/>
                <a:latin typeface="+mn-lt"/>
                <a:ea typeface="+mn-ea"/>
                <a:cs typeface="+mn-cs"/>
              </a:rPr>
              <a:t>de ontploffing, de uitbarsting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overkomen: </a:t>
            </a:r>
            <a:r>
              <a:rPr lang="nl-NL" sz="1200" b="0" kern="1200">
                <a:solidFill>
                  <a:schemeClr val="tx1"/>
                </a:solidFill>
                <a:effectLst/>
                <a:latin typeface="+mn-lt"/>
                <a:ea typeface="+mn-ea"/>
                <a:cs typeface="+mn-cs"/>
              </a:rPr>
              <a:t>gebeuren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verwoesten: </a:t>
            </a:r>
            <a:r>
              <a:rPr lang="nl-NL" sz="1200" b="0" kern="1200">
                <a:solidFill>
                  <a:schemeClr val="tx1"/>
                </a:solidFill>
                <a:effectLst/>
                <a:latin typeface="+mn-lt"/>
                <a:ea typeface="+mn-ea"/>
                <a:cs typeface="+mn-cs"/>
              </a:rPr>
              <a:t>helemaal kapotmaken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onrust: </a:t>
            </a:r>
            <a:r>
              <a:rPr lang="nl-NL" sz="1200" b="0" kern="1200">
                <a:solidFill>
                  <a:schemeClr val="tx1"/>
                </a:solidFill>
                <a:effectLst/>
                <a:latin typeface="+mn-lt"/>
                <a:ea typeface="+mn-ea"/>
                <a:cs typeface="+mn-cs"/>
              </a:rPr>
              <a:t>de spanning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verwerken: </a:t>
            </a:r>
            <a:r>
              <a:rPr lang="nl-NL" sz="1200" b="0" kern="1200">
                <a:solidFill>
                  <a:schemeClr val="tx1"/>
                </a:solidFill>
                <a:effectLst/>
                <a:latin typeface="+mn-lt"/>
                <a:ea typeface="+mn-ea"/>
                <a:cs typeface="+mn-cs"/>
              </a:rPr>
              <a:t>ermee bezig zijn tot je ermee kunt leven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21166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424874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214183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96491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01F2-8562-5401-A989-31459450E1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81C6FD-D0EA-2F6D-E399-CE20560DDE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77309A-2048-30CD-46EC-36C04491DD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a:extLst>
              <a:ext uri="{FF2B5EF4-FFF2-40B4-BE49-F238E27FC236}">
                <a16:creationId xmlns:a16="http://schemas.microsoft.com/office/drawing/2014/main" id="{CBF4C914-275E-92A0-40DF-6FAAB3CCDB24}"/>
              </a:ext>
            </a:extLst>
          </p:cNvPr>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79074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149760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86316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95965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02C2-3824-89AE-C8F8-05C147D669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5D8AA1-39AA-3C4D-2943-D1166E6857A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E058D5-0633-9576-416E-9DF40989FA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a:extLst>
              <a:ext uri="{FF2B5EF4-FFF2-40B4-BE49-F238E27FC236}">
                <a16:creationId xmlns:a16="http://schemas.microsoft.com/office/drawing/2014/main" id="{C45C27E0-B78E-A8C1-6717-31A16B0016C5}"/>
              </a:ext>
            </a:extLst>
          </p:cNvPr>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46111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7-4-2026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7-4-2026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7-4-2026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7-4-2026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buNone/>
            </a:pPr>
            <a:r>
              <a:rPr lang="nl-NL" sz="2000">
                <a:effectLst/>
                <a:ea typeface="Times New Roman" panose="02020603050405020304" pitchFamily="18" charset="0"/>
                <a:cs typeface="Arial" panose="020B0604020202020204" pitchFamily="34" charset="0"/>
              </a:rPr>
              <a:t>Toen ik vroeger op school zat hadden we een project over de natuur. </a:t>
            </a:r>
            <a:r>
              <a:rPr lang="nl-NL" sz="2000" b="1" u="sng">
                <a:effectLst/>
                <a:ea typeface="Times New Roman" panose="02020603050405020304" pitchFamily="18" charset="0"/>
                <a:cs typeface="Arial" panose="020B0604020202020204" pitchFamily="34" charset="0"/>
              </a:rPr>
              <a:t>Tegenwoordig</a:t>
            </a:r>
            <a:r>
              <a:rPr lang="nl-NL" sz="2000" b="1" i="1">
                <a:effectLst/>
                <a:ea typeface="Times New Roman" panose="02020603050405020304" pitchFamily="18" charset="0"/>
                <a:cs typeface="Arial" panose="020B0604020202020204" pitchFamily="34" charset="0"/>
              </a:rPr>
              <a:t>, nu in deze tijd</a:t>
            </a:r>
            <a:r>
              <a:rPr lang="nl-NL" sz="2000">
                <a:effectLst/>
                <a:ea typeface="Times New Roman" panose="02020603050405020304" pitchFamily="18" charset="0"/>
                <a:cs typeface="Arial" panose="020B0604020202020204" pitchFamily="34" charset="0"/>
              </a:rPr>
              <a:t> zijn er nog steeds projecten op scholen. Super leuk toch?! Ik moest toen met mijn klasgenoten een vulkaan maken. En wat ons toen was </a:t>
            </a:r>
            <a:r>
              <a:rPr lang="nl-NL" sz="2000" b="1" u="sng">
                <a:effectLst/>
                <a:ea typeface="Times New Roman" panose="02020603050405020304" pitchFamily="18" charset="0"/>
                <a:cs typeface="Arial" panose="020B0604020202020204" pitchFamily="34" charset="0"/>
              </a:rPr>
              <a:t>overkomen</a:t>
            </a:r>
            <a:r>
              <a:rPr lang="nl-NL" sz="2000">
                <a:effectLst/>
                <a:ea typeface="Times New Roman" panose="02020603050405020304" pitchFamily="18" charset="0"/>
                <a:cs typeface="Arial" panose="020B0604020202020204" pitchFamily="34" charset="0"/>
              </a:rPr>
              <a:t>… Ik ga het jullie vertellen. Ik was </a:t>
            </a:r>
            <a:r>
              <a:rPr lang="nl-NL" sz="2000" b="1" u="sng">
                <a:effectLst/>
                <a:ea typeface="Times New Roman" panose="02020603050405020304" pitchFamily="18" charset="0"/>
                <a:cs typeface="Arial" panose="020B0604020202020204" pitchFamily="34" charset="0"/>
              </a:rPr>
              <a:t>verantwoordelijk</a:t>
            </a:r>
            <a:r>
              <a:rPr lang="nl-NL" sz="2000">
                <a:effectLst/>
                <a:ea typeface="Times New Roman" panose="02020603050405020304" pitchFamily="18" charset="0"/>
                <a:cs typeface="Arial" panose="020B0604020202020204" pitchFamily="34" charset="0"/>
              </a:rPr>
              <a:t> voor het bouwen van de vulkaan met klei. Ik </a:t>
            </a:r>
            <a:r>
              <a:rPr lang="nl-NL" sz="2000" b="1" i="1">
                <a:effectLst/>
                <a:ea typeface="Times New Roman" panose="02020603050405020304" pitchFamily="18" charset="0"/>
                <a:cs typeface="Arial" panose="020B0604020202020204" pitchFamily="34" charset="0"/>
              </a:rPr>
              <a:t>moest zorgen dat het gebeurde</a:t>
            </a:r>
            <a:r>
              <a:rPr lang="nl-NL" sz="2000">
                <a:effectLst/>
                <a:ea typeface="Times New Roman" panose="02020603050405020304" pitchFamily="18" charset="0"/>
                <a:cs typeface="Arial" panose="020B0604020202020204" pitchFamily="34" charset="0"/>
              </a:rPr>
              <a:t>. Dat was </a:t>
            </a:r>
            <a:r>
              <a:rPr lang="nl-NL" sz="2000" b="1" u="sng">
                <a:effectLst/>
                <a:ea typeface="Times New Roman" panose="02020603050405020304" pitchFamily="18" charset="0"/>
                <a:cs typeface="Arial" panose="020B0604020202020204" pitchFamily="34" charset="0"/>
              </a:rPr>
              <a:t>eenvoudig</a:t>
            </a:r>
            <a:r>
              <a:rPr lang="nl-NL" sz="2000">
                <a:effectLst/>
                <a:ea typeface="Times New Roman" panose="02020603050405020304" pitchFamily="18" charset="0"/>
                <a:cs typeface="Arial" panose="020B0604020202020204" pitchFamily="34" charset="0"/>
              </a:rPr>
              <a:t>. Het was </a:t>
            </a:r>
            <a:r>
              <a:rPr lang="nl-NL" sz="2000" b="1" i="1">
                <a:effectLst/>
                <a:ea typeface="Times New Roman" panose="02020603050405020304" pitchFamily="18" charset="0"/>
                <a:cs typeface="Arial" panose="020B0604020202020204" pitchFamily="34" charset="0"/>
              </a:rPr>
              <a:t>makkelijk, simpel</a:t>
            </a:r>
            <a:r>
              <a:rPr lang="nl-NL" sz="2000">
                <a:effectLst/>
                <a:ea typeface="Times New Roman" panose="02020603050405020304" pitchFamily="18" charset="0"/>
                <a:cs typeface="Arial" panose="020B0604020202020204" pitchFamily="34" charset="0"/>
              </a:rPr>
              <a:t>. De vulkaan was snel klaar. Klasgenoten moesten de lava maken. Met water, azijn en bakpoeder</a:t>
            </a:r>
            <a:r>
              <a:rPr lang="nl-NL" sz="2000">
                <a:ea typeface="Times New Roman" panose="02020603050405020304" pitchFamily="18" charset="0"/>
                <a:cs typeface="Arial" panose="020B0604020202020204" pitchFamily="34" charset="0"/>
              </a:rPr>
              <a:t>… Maar hoeveel water? En hoeveel bakpoeder? En welke volgorde? Er </a:t>
            </a:r>
            <a:r>
              <a:rPr lang="nl-NL" sz="2000" b="1" u="sng">
                <a:ea typeface="Times New Roman" panose="02020603050405020304" pitchFamily="18" charset="0"/>
                <a:cs typeface="Arial" panose="020B0604020202020204" pitchFamily="34" charset="0"/>
              </a:rPr>
              <a:t>barstte</a:t>
            </a:r>
            <a:r>
              <a:rPr lang="nl-NL" sz="2000">
                <a:ea typeface="Times New Roman" panose="02020603050405020304" pitchFamily="18" charset="0"/>
                <a:cs typeface="Arial" panose="020B0604020202020204" pitchFamily="34" charset="0"/>
              </a:rPr>
              <a:t> een flinke discussie los. En er kwam steeds meer </a:t>
            </a:r>
            <a:r>
              <a:rPr lang="nl-NL" sz="2000" b="1" u="sng">
                <a:ea typeface="Times New Roman" panose="02020603050405020304" pitchFamily="18" charset="0"/>
                <a:cs typeface="Arial" panose="020B0604020202020204" pitchFamily="34" charset="0"/>
              </a:rPr>
              <a:t>onrust</a:t>
            </a:r>
            <a:r>
              <a:rPr lang="nl-NL" sz="2000">
                <a:ea typeface="Times New Roman" panose="02020603050405020304" pitchFamily="18" charset="0"/>
                <a:cs typeface="Arial" panose="020B0604020202020204" pitchFamily="34" charset="0"/>
              </a:rPr>
              <a:t>, steeds meer </a:t>
            </a:r>
            <a:r>
              <a:rPr lang="nl-NL" sz="2000" b="1" i="1">
                <a:ea typeface="Times New Roman" panose="02020603050405020304" pitchFamily="18" charset="0"/>
                <a:cs typeface="Arial" panose="020B0604020202020204" pitchFamily="34" charset="0"/>
              </a:rPr>
              <a:t>spanning. </a:t>
            </a:r>
            <a:r>
              <a:rPr lang="nl-NL" sz="2000">
                <a:effectLst/>
                <a:ea typeface="Times New Roman" panose="02020603050405020304" pitchFamily="18" charset="0"/>
                <a:cs typeface="Arial" panose="020B0604020202020204" pitchFamily="34" charset="0"/>
              </a:rPr>
              <a:t>En er ontstond een </a:t>
            </a:r>
            <a:r>
              <a:rPr lang="nl-NL" sz="2000" b="1" u="sng">
                <a:effectLst/>
                <a:ea typeface="Times New Roman" panose="02020603050405020304" pitchFamily="18" charset="0"/>
                <a:cs typeface="Arial" panose="020B0604020202020204" pitchFamily="34" charset="0"/>
              </a:rPr>
              <a:t>conflict</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Zo noem je </a:t>
            </a:r>
            <a:r>
              <a:rPr lang="nl-NL" sz="2000" b="1" i="1">
                <a:ea typeface="Times New Roman" panose="02020603050405020304" pitchFamily="18" charset="0"/>
                <a:cs typeface="Arial" panose="020B0604020202020204" pitchFamily="34" charset="0"/>
              </a:rPr>
              <a:t>de ruzie, de strijd</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Mijn klasgenoten kregen ruzie. En toen … zonder dat we het verwachtten, kwam er </a:t>
            </a:r>
            <a:r>
              <a:rPr lang="nl-NL" sz="2000" b="1" u="sng">
                <a:effectLst/>
                <a:ea typeface="Times New Roman" panose="02020603050405020304" pitchFamily="18" charset="0"/>
                <a:cs typeface="Arial" panose="020B0604020202020204" pitchFamily="34" charset="0"/>
              </a:rPr>
              <a:t>een explosie</a:t>
            </a:r>
            <a:r>
              <a:rPr lang="nl-NL" sz="2000">
                <a:effectLst/>
                <a:ea typeface="Times New Roman" panose="02020603050405020304" pitchFamily="18" charset="0"/>
                <a:cs typeface="Arial" panose="020B0604020202020204" pitchFamily="34" charset="0"/>
              </a:rPr>
              <a:t>! De vulkaan </a:t>
            </a:r>
            <a:r>
              <a:rPr lang="nl-NL" sz="2000">
                <a:ea typeface="Times New Roman" panose="02020603050405020304" pitchFamily="18" charset="0"/>
                <a:cs typeface="Arial" panose="020B0604020202020204" pitchFamily="34" charset="0"/>
              </a:rPr>
              <a:t>barstte</a:t>
            </a:r>
            <a:r>
              <a:rPr lang="nl-NL" sz="2000">
                <a:effectLst/>
                <a:ea typeface="Times New Roman" panose="02020603050405020304" pitchFamily="18" charset="0"/>
                <a:cs typeface="Arial" panose="020B0604020202020204" pitchFamily="34" charset="0"/>
              </a:rPr>
              <a:t> uit! Het schuim spoot eruit en liep over de tafel heen. De papieren waar de opdracht op stond geschreven waren helemaal </a:t>
            </a:r>
            <a:r>
              <a:rPr lang="nl-NL" sz="2000" b="1" u="sng">
                <a:effectLst/>
                <a:ea typeface="Times New Roman" panose="02020603050405020304" pitchFamily="18" charset="0"/>
                <a:cs typeface="Arial" panose="020B0604020202020204" pitchFamily="34" charset="0"/>
              </a:rPr>
              <a:t>verwoest</a:t>
            </a:r>
            <a:r>
              <a:rPr lang="nl-NL" sz="2000">
                <a:effectLst/>
                <a:ea typeface="Times New Roman" panose="02020603050405020304" pitchFamily="18" charset="0"/>
                <a:cs typeface="Arial" panose="020B0604020202020204" pitchFamily="34" charset="0"/>
              </a:rPr>
              <a:t> door het schuim. Verwoesten is </a:t>
            </a:r>
            <a:r>
              <a:rPr lang="nl-NL" sz="2000" b="1" i="1">
                <a:effectLst/>
                <a:ea typeface="Times New Roman" panose="02020603050405020304" pitchFamily="18" charset="0"/>
                <a:cs typeface="Arial" panose="020B0604020202020204" pitchFamily="34" charset="0"/>
              </a:rPr>
              <a:t>helemaal kapotmaken</a:t>
            </a:r>
            <a:r>
              <a:rPr lang="nl-NL" sz="2000">
                <a:effectLst/>
                <a:ea typeface="Times New Roman" panose="02020603050405020304" pitchFamily="18" charset="0"/>
                <a:cs typeface="Arial" panose="020B0604020202020204" pitchFamily="34" charset="0"/>
              </a:rPr>
              <a:t>. De meester kwam snel kijken. </a:t>
            </a:r>
            <a:r>
              <a:rPr lang="nl-NL" sz="2000"/>
              <a:t>“Wauw!” zei hij. “Die vulkaan is goed gelukt zeg! Maar eh… dat conflict… wat was daar aan de hand?” Niemand zei iets. We keken naar onze schoenen. Of naar het schuim. Of naar elkaar. Later gingen we er samen over praten. Over de ruzie. Over wat er misging. Dat heet </a:t>
            </a:r>
            <a:r>
              <a:rPr lang="nl-NL" sz="2000" b="1" u="sng"/>
              <a:t>verwerken</a:t>
            </a:r>
            <a:r>
              <a:rPr lang="nl-NL" sz="2000"/>
              <a:t>. Dat betekent dat je </a:t>
            </a:r>
            <a:r>
              <a:rPr lang="nl-NL" sz="2000" b="1" i="1"/>
              <a:t>ermee bezig bent, totdat je er weer oké mee bent</a:t>
            </a:r>
            <a:r>
              <a:rPr lang="nl-NL" sz="2000"/>
              <a:t>. En weet je wat? De volgende keer werkten we beter samen. </a:t>
            </a:r>
            <a:r>
              <a:rPr lang="nl-NL" sz="2000">
                <a:effectLst/>
                <a:ea typeface="Times New Roman" panose="02020603050405020304" pitchFamily="18" charset="0"/>
                <a:cs typeface="Arial" panose="020B0604020202020204" pitchFamily="34" charset="0"/>
              </a:rPr>
              <a:t>Heb jij weleens een conflict met klasgenoten? En hoe los je dat dan op?</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explosie</a:t>
            </a:r>
          </a:p>
        </p:txBody>
      </p:sp>
      <p:pic>
        <p:nvPicPr>
          <p:cNvPr id="2" name="Afbeelding 1" descr="Afbeelding met kleding, Menselijk gezicht, persoon, overdekt&#10;&#10;Door AI gegenereerde inhoud is mogelijk onjuist.">
            <a:extLst>
              <a:ext uri="{FF2B5EF4-FFF2-40B4-BE49-F238E27FC236}">
                <a16:creationId xmlns:a16="http://schemas.microsoft.com/office/drawing/2014/main" id="{DB04EA5C-9294-E9B3-AD26-5C1B78DA77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3055" y="1226143"/>
            <a:ext cx="5597890" cy="5597890"/>
          </a:xfrm>
          <a:prstGeom prst="rect">
            <a:avLst/>
          </a:prstGeom>
        </p:spPr>
      </p:pic>
      <p:sp>
        <p:nvSpPr>
          <p:cNvPr id="3" name="Ovaal 2">
            <a:extLst>
              <a:ext uri="{FF2B5EF4-FFF2-40B4-BE49-F238E27FC236}">
                <a16:creationId xmlns:a16="http://schemas.microsoft.com/office/drawing/2014/main" id="{DDB0EF9E-EDAE-60E3-1A6F-192F39D7C137}"/>
              </a:ext>
            </a:extLst>
          </p:cNvPr>
          <p:cNvSpPr/>
          <p:nvPr/>
        </p:nvSpPr>
        <p:spPr>
          <a:xfrm>
            <a:off x="3491880" y="1226142"/>
            <a:ext cx="1584176" cy="371502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ening, tekenfilm, illustratie, kunst&#10;&#10;Door AI gegenereerde inhoud is mogelijk onjuist.">
            <a:extLst>
              <a:ext uri="{FF2B5EF4-FFF2-40B4-BE49-F238E27FC236}">
                <a16:creationId xmlns:a16="http://schemas.microsoft.com/office/drawing/2014/main" id="{46014148-41CD-2EAB-3ADC-136E71BAE2C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00720" y="1782"/>
            <a:ext cx="1699025" cy="169902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verwoesten</a:t>
            </a:r>
          </a:p>
        </p:txBody>
      </p:sp>
      <p:pic>
        <p:nvPicPr>
          <p:cNvPr id="10" name="Afbeelding 9" descr="Afbeelding met kleding, persoon, Menselijk gezicht, meisje&#10;&#10;Door AI gegenereerde inhoud is mogelijk onjuist.">
            <a:extLst>
              <a:ext uri="{FF2B5EF4-FFF2-40B4-BE49-F238E27FC236}">
                <a16:creationId xmlns:a16="http://schemas.microsoft.com/office/drawing/2014/main" id="{89D87AC0-05C2-5AF6-1EAC-FBF888B3D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640" y="1139836"/>
            <a:ext cx="5661248" cy="566124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180512" cy="1200329"/>
          </a:xfrm>
          <a:prstGeom prst="rect">
            <a:avLst/>
          </a:prstGeom>
          <a:noFill/>
        </p:spPr>
        <p:txBody>
          <a:bodyPr wrap="square" rtlCol="0">
            <a:spAutoFit/>
          </a:bodyPr>
          <a:lstStyle/>
          <a:p>
            <a:r>
              <a:rPr lang="nl-NL" sz="7200" b="1" u="sng">
                <a:latin typeface="Century Gothic" panose="020B0502020202020204" pitchFamily="34" charset="0"/>
              </a:rPr>
              <a:t>verwerken</a:t>
            </a:r>
          </a:p>
        </p:txBody>
      </p:sp>
      <p:pic>
        <p:nvPicPr>
          <p:cNvPr id="3" name="Afbeelding 2" descr="Afbeelding met jongen, kleding, Menselijk gezicht, tekenfilm&#10;&#10;Door AI gegenereerde inhoud is mogelijk onjuist.">
            <a:extLst>
              <a:ext uri="{FF2B5EF4-FFF2-40B4-BE49-F238E27FC236}">
                <a16:creationId xmlns:a16="http://schemas.microsoft.com/office/drawing/2014/main" id="{63CC7CB5-0117-6D65-70FD-B30A57097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505744"/>
            <a:ext cx="8028384" cy="535225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64485" y="387394"/>
            <a:ext cx="45365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a:solidFill>
                  <a:srgbClr val="387038"/>
                </a:solidFill>
                <a:latin typeface="Century Gothic" panose="020B0502020202020204" pitchFamily="34" charset="0"/>
                <a:ea typeface="Calibri"/>
                <a:cs typeface="Times New Roman"/>
              </a:rPr>
              <a:t>verantwoordelijk</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08911" y="374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onverschillig</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dat je moet zorgen dat iets gebeurt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was </a:t>
            </a:r>
            <a:r>
              <a:rPr lang="nl-NL" sz="2400" i="1" u="sng">
                <a:solidFill>
                  <a:srgbClr val="387038"/>
                </a:solidFill>
                <a:latin typeface="Century Gothic" panose="020B0502020202020204" pitchFamily="34" charset="0"/>
                <a:ea typeface="Calibri"/>
                <a:cs typeface="Times New Roman"/>
              </a:rPr>
              <a:t>verantwoordelijk</a:t>
            </a:r>
            <a:r>
              <a:rPr lang="nl-NL" sz="2400" i="1">
                <a:solidFill>
                  <a:srgbClr val="387038"/>
                </a:solidFill>
                <a:latin typeface="Century Gothic" panose="020B0502020202020204" pitchFamily="34" charset="0"/>
                <a:ea typeface="Calibri"/>
                <a:cs typeface="Times New Roman"/>
              </a:rPr>
              <a:t> voor het maken van de  vulkaan.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interesse of betrokkenheid voelen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Terwijl ik druk bezig was, stonden zij een beetje </a:t>
            </a:r>
            <a:r>
              <a:rPr lang="nl-NL" sz="2400" i="1" u="sng">
                <a:solidFill>
                  <a:srgbClr val="387038"/>
                </a:solidFill>
                <a:latin typeface="Century Gothic" panose="020B0502020202020204" pitchFamily="34" charset="0"/>
                <a:ea typeface="Calibri"/>
                <a:cs typeface="Times New Roman"/>
              </a:rPr>
              <a:t>onverschillig</a:t>
            </a:r>
            <a:r>
              <a:rPr lang="nl-NL" sz="2400" i="1">
                <a:solidFill>
                  <a:srgbClr val="387038"/>
                </a:solidFill>
                <a:latin typeface="Century Gothic" panose="020B0502020202020204" pitchFamily="34" charset="0"/>
                <a:ea typeface="Calibri"/>
                <a:cs typeface="Times New Roman"/>
              </a:rPr>
              <a:t> te kijken.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3C07426-E1C5-C70D-AC20-4318CEE12B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34123" y="2404724"/>
            <a:ext cx="3584015" cy="2674514"/>
          </a:xfrm>
          <a:prstGeom prst="rect">
            <a:avLst/>
          </a:prstGeom>
        </p:spPr>
      </p:pic>
      <p:pic>
        <p:nvPicPr>
          <p:cNvPr id="19" name="Afbeelding 18">
            <a:extLst>
              <a:ext uri="{FF2B5EF4-FFF2-40B4-BE49-F238E27FC236}">
                <a16:creationId xmlns:a16="http://schemas.microsoft.com/office/drawing/2014/main" id="{41225B4B-8D00-3067-8FA1-E8FDE473344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93979" y="4280414"/>
            <a:ext cx="776741" cy="889457"/>
          </a:xfrm>
          <a:prstGeom prst="rect">
            <a:avLst/>
          </a:prstGeom>
        </p:spPr>
      </p:pic>
      <p:pic>
        <p:nvPicPr>
          <p:cNvPr id="23" name="Afbeelding 22" descr="Afbeelding met kleding, persoon, overdekt, Leren&#10;&#10;Door AI gegenereerde inhoud is mogelijk onjuist.">
            <a:extLst>
              <a:ext uri="{FF2B5EF4-FFF2-40B4-BE49-F238E27FC236}">
                <a16:creationId xmlns:a16="http://schemas.microsoft.com/office/drawing/2014/main" id="{AA6283D6-17C4-3E4A-7AD4-9710D2723FE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46154" y="2412142"/>
            <a:ext cx="2547248" cy="2513214"/>
          </a:xfrm>
          <a:prstGeom prst="rect">
            <a:avLst/>
          </a:prstGeom>
        </p:spPr>
      </p:pic>
      <p:cxnSp>
        <p:nvCxnSpPr>
          <p:cNvPr id="24" name="Rechte verbindingslijn met pijl 23">
            <a:extLst>
              <a:ext uri="{FF2B5EF4-FFF2-40B4-BE49-F238E27FC236}">
                <a16:creationId xmlns:a16="http://schemas.microsoft.com/office/drawing/2014/main" id="{682DD1A5-6092-AFB4-1266-ECB1F83CBED0}"/>
              </a:ext>
            </a:extLst>
          </p:cNvPr>
          <p:cNvCxnSpPr/>
          <p:nvPr/>
        </p:nvCxnSpPr>
        <p:spPr>
          <a:xfrm flipH="1">
            <a:off x="7164288" y="2564904"/>
            <a:ext cx="1008112" cy="504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eenvoudig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ingewikkeld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makkelijk, simpel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vulkaan van klei maken is </a:t>
            </a:r>
            <a:r>
              <a:rPr lang="nl-NL" sz="2400" i="1" u="sng">
                <a:solidFill>
                  <a:srgbClr val="387038"/>
                </a:solidFill>
                <a:latin typeface="Century Gothic" panose="020B0502020202020204" pitchFamily="34" charset="0"/>
                <a:ea typeface="Calibri"/>
                <a:cs typeface="Times New Roman"/>
              </a:rPr>
              <a:t>eenvoudig</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moeilijk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kubus oplossen is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erg </a:t>
            </a:r>
            <a:r>
              <a:rPr lang="nl-NL" sz="2400" i="1" u="sng">
                <a:solidFill>
                  <a:srgbClr val="387038"/>
                </a:solidFill>
                <a:latin typeface="Century Gothic" panose="020B0502020202020204" pitchFamily="34" charset="0"/>
                <a:ea typeface="Calibri"/>
                <a:cs typeface="Times New Roman"/>
              </a:rPr>
              <a:t>ingewikkeld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53E94290-ACE7-DF68-93F2-E7621D3DE9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069" y="2254146"/>
            <a:ext cx="2953365" cy="2953365"/>
          </a:xfrm>
          <a:prstGeom prst="rect">
            <a:avLst/>
          </a:prstGeom>
        </p:spPr>
      </p:pic>
      <p:pic>
        <p:nvPicPr>
          <p:cNvPr id="9" name="Afbeelding 8" descr="Afbeelding met persoon, Menselijk gezicht, kleding, vasthouden&#10;&#10;Door AI gegenereerde inhoud is mogelijk onjuist.">
            <a:extLst>
              <a:ext uri="{FF2B5EF4-FFF2-40B4-BE49-F238E27FC236}">
                <a16:creationId xmlns:a16="http://schemas.microsoft.com/office/drawing/2014/main" id="{5AF95984-E41B-D961-0B59-DD699E51B3E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173813" y="2026992"/>
            <a:ext cx="3188351" cy="3181158"/>
          </a:xfrm>
          <a:prstGeom prst="rect">
            <a:avLst/>
          </a:prstGeom>
        </p:spPr>
      </p:pic>
    </p:spTree>
    <p:extLst>
      <p:ext uri="{BB962C8B-B14F-4D97-AF65-F5344CB8AC3E}">
        <p14:creationId xmlns:p14="http://schemas.microsoft.com/office/powerpoint/2010/main" val="350156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609066" y="311673"/>
            <a:ext cx="43431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tegenwoordig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31336" y="27069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vroeger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76643" y="144854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nu, in deze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Dat is </a:t>
            </a:r>
            <a:r>
              <a:rPr lang="nl-NL" sz="2400" i="1" u="sng">
                <a:solidFill>
                  <a:srgbClr val="387038"/>
                </a:solidFill>
                <a:effectLst/>
                <a:latin typeface="Century Gothic" panose="020B0502020202020204" pitchFamily="34" charset="0"/>
                <a:ea typeface="Calibri"/>
                <a:cs typeface="Times New Roman"/>
              </a:rPr>
              <a:t>tegenwoordig</a:t>
            </a:r>
            <a:r>
              <a:rPr lang="nl-NL" sz="2400" i="1">
                <a:solidFill>
                  <a:srgbClr val="387038"/>
                </a:solidFill>
                <a:effectLst/>
                <a:latin typeface="Century Gothic" panose="020B0502020202020204" pitchFamily="34" charset="0"/>
                <a:ea typeface="Calibri"/>
                <a:cs typeface="Times New Roman"/>
              </a:rPr>
              <a:t> nog steeds zo.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96085" y="1439533"/>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verleden, de tijd die voorbij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Vroeger</a:t>
            </a:r>
            <a:r>
              <a:rPr lang="nl-NL" sz="2400" i="1">
                <a:solidFill>
                  <a:srgbClr val="387038"/>
                </a:solidFill>
                <a:latin typeface="Century Gothic" panose="020B0502020202020204" pitchFamily="34" charset="0"/>
                <a:ea typeface="Calibri"/>
                <a:cs typeface="Times New Roman"/>
              </a:rPr>
              <a:t> hadden we projecten op school.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441414A3-DFD9-8B10-99D0-F3D02062A5EA}"/>
              </a:ext>
            </a:extLst>
          </p:cNvPr>
          <p:cNvPicPr>
            <a:picLocks noChangeAspect="1"/>
          </p:cNvPicPr>
          <p:nvPr/>
        </p:nvPicPr>
        <p:blipFill>
          <a:blip r:embed="rId4"/>
          <a:stretch>
            <a:fillRect/>
          </a:stretch>
        </p:blipFill>
        <p:spPr>
          <a:xfrm>
            <a:off x="4715183" y="2237754"/>
            <a:ext cx="4116252" cy="2829542"/>
          </a:xfrm>
          <a:prstGeom prst="rect">
            <a:avLst/>
          </a:prstGeom>
        </p:spPr>
      </p:pic>
      <p:pic>
        <p:nvPicPr>
          <p:cNvPr id="18" name="Afbeelding 17" descr="Afbeelding met kleding, persoon, Menselijk gezicht, jongen&#10;&#10;Door AI gegenereerde inhoud is mogelijk onjuist.">
            <a:extLst>
              <a:ext uri="{FF2B5EF4-FFF2-40B4-BE49-F238E27FC236}">
                <a16:creationId xmlns:a16="http://schemas.microsoft.com/office/drawing/2014/main" id="{51B049AA-74B4-7BF0-B8E6-20B63FEED71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382268" y="2447649"/>
            <a:ext cx="3960665" cy="2641764"/>
          </a:xfrm>
          <a:prstGeom prst="rect">
            <a:avLst/>
          </a:prstGeom>
        </p:spPr>
      </p:pic>
      <p:sp>
        <p:nvSpPr>
          <p:cNvPr id="19" name="Rechthoek 18">
            <a:extLst>
              <a:ext uri="{FF2B5EF4-FFF2-40B4-BE49-F238E27FC236}">
                <a16:creationId xmlns:a16="http://schemas.microsoft.com/office/drawing/2014/main" id="{87923A48-2C51-C441-92F5-8832D10AF248}"/>
              </a:ext>
            </a:extLst>
          </p:cNvPr>
          <p:cNvSpPr/>
          <p:nvPr/>
        </p:nvSpPr>
        <p:spPr>
          <a:xfrm>
            <a:off x="355541" y="2359908"/>
            <a:ext cx="1287284"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a:t>1990</a:t>
            </a:r>
          </a:p>
        </p:txBody>
      </p:sp>
    </p:spTree>
    <p:extLst>
      <p:ext uri="{BB962C8B-B14F-4D97-AF65-F5344CB8AC3E}">
        <p14:creationId xmlns:p14="http://schemas.microsoft.com/office/powerpoint/2010/main" val="161549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losbarsten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overwaaien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65318"/>
            <a:ext cx="4185327" cy="50557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plotseling en krachtig beginnen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a:t>
            </a:r>
            <a:r>
              <a:rPr lang="nl-NL" sz="2400" i="1" u="sng">
                <a:solidFill>
                  <a:srgbClr val="387038"/>
                </a:solidFill>
                <a:latin typeface="Century Gothic" panose="020B0502020202020204" pitchFamily="34" charset="0"/>
                <a:ea typeface="Calibri"/>
                <a:cs typeface="Times New Roman"/>
              </a:rPr>
              <a:t>barstte</a:t>
            </a:r>
            <a:r>
              <a:rPr lang="nl-NL" sz="2400" i="1">
                <a:solidFill>
                  <a:srgbClr val="387038"/>
                </a:solidFill>
                <a:latin typeface="Century Gothic" panose="020B0502020202020204" pitchFamily="34" charset="0"/>
                <a:ea typeface="Calibri"/>
                <a:cs typeface="Times New Roman"/>
              </a:rPr>
              <a:t> een felle discussie </a:t>
            </a:r>
            <a:r>
              <a:rPr lang="nl-NL" sz="2400" i="1" u="sng">
                <a:solidFill>
                  <a:srgbClr val="387038"/>
                </a:solidFill>
                <a:latin typeface="Century Gothic" panose="020B0502020202020204" pitchFamily="34" charset="0"/>
                <a:ea typeface="Calibri"/>
                <a:cs typeface="Times New Roman"/>
              </a:rPr>
              <a:t>los</a:t>
            </a:r>
            <a:r>
              <a:rPr lang="nl-NL" sz="2400" i="1">
                <a:solidFill>
                  <a:srgbClr val="387038"/>
                </a:solidFill>
                <a:latin typeface="Century Gothic" panose="020B0502020202020204" pitchFamily="34" charset="0"/>
                <a:ea typeface="Calibri"/>
                <a:cs typeface="Times New Roman"/>
              </a:rPr>
              <a:t>. En er ontstond een conflict.</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gebeurt plotseling tóch niet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dacht: nu gaat er een discussie losbarsten. Maar het </a:t>
            </a:r>
            <a:r>
              <a:rPr lang="nl-NL" sz="2400" i="1" u="sng">
                <a:solidFill>
                  <a:srgbClr val="387038"/>
                </a:solidFill>
                <a:latin typeface="Century Gothic" panose="020B0502020202020204" pitchFamily="34" charset="0"/>
                <a:ea typeface="Calibri"/>
                <a:cs typeface="Times New Roman"/>
              </a:rPr>
              <a:t>waaide over</a:t>
            </a:r>
            <a:r>
              <a:rPr lang="nl-NL" sz="2400" i="1">
                <a:solidFill>
                  <a:srgbClr val="387038"/>
                </a:solidFill>
                <a:latin typeface="Century Gothic" panose="020B0502020202020204" pitchFamily="34" charset="0"/>
                <a:ea typeface="Calibri"/>
                <a:cs typeface="Times New Roman"/>
              </a:rPr>
              <a:t> en er gebeurde niets.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kleding, persoon, overdekt, Menselijk gezicht&#10;&#10;Door AI gegenereerde inhoud is mogelijk onjuist.">
            <a:extLst>
              <a:ext uri="{FF2B5EF4-FFF2-40B4-BE49-F238E27FC236}">
                <a16:creationId xmlns:a16="http://schemas.microsoft.com/office/drawing/2014/main" id="{C2343A3C-08E5-9327-42A3-4679811AEE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701" y="2708920"/>
            <a:ext cx="2239005" cy="2239005"/>
          </a:xfrm>
          <a:prstGeom prst="rect">
            <a:avLst/>
          </a:prstGeom>
        </p:spPr>
      </p:pic>
      <p:pic>
        <p:nvPicPr>
          <p:cNvPr id="18" name="Afbeelding 17" descr="Afbeelding met persoon, kleding, overdekt, jongen&#10;&#10;Door AI gegenereerde inhoud is mogelijk onjuist.">
            <a:extLst>
              <a:ext uri="{FF2B5EF4-FFF2-40B4-BE49-F238E27FC236}">
                <a16:creationId xmlns:a16="http://schemas.microsoft.com/office/drawing/2014/main" id="{4F0D603F-D9D8-3312-5863-523C871B6E9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558409" y="2420888"/>
            <a:ext cx="2281106" cy="2239005"/>
          </a:xfrm>
          <a:prstGeom prst="rect">
            <a:avLst/>
          </a:prstGeom>
        </p:spPr>
      </p:pic>
    </p:spTree>
    <p:extLst>
      <p:ext uri="{BB962C8B-B14F-4D97-AF65-F5344CB8AC3E}">
        <p14:creationId xmlns:p14="http://schemas.microsoft.com/office/powerpoint/2010/main" val="376848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11AD-F045-528A-286A-5485C6C4718C}"/>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C97F6B1-46CE-009E-8435-8AFC468060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F01BEB9D-516C-7D4A-3668-43C8D6869456}"/>
              </a:ext>
            </a:extLst>
          </p:cNvPr>
          <p:cNvSpPr txBox="1"/>
          <p:nvPr/>
        </p:nvSpPr>
        <p:spPr>
          <a:xfrm>
            <a:off x="437899" y="5033588"/>
            <a:ext cx="25924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F1AFB7B5-23CC-8533-1774-1FDC0B4E3182}"/>
              </a:ext>
            </a:extLst>
          </p:cNvPr>
          <p:cNvSpPr txBox="1">
            <a:spLocks noChangeArrowheads="1"/>
          </p:cNvSpPr>
          <p:nvPr/>
        </p:nvSpPr>
        <p:spPr bwMode="auto">
          <a:xfrm>
            <a:off x="480813" y="5097336"/>
            <a:ext cx="2549491" cy="4085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verwoesten</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FA0DBE81-5875-8793-0FD5-EA1B3A3643D7}"/>
              </a:ext>
            </a:extLst>
          </p:cNvPr>
          <p:cNvSpPr txBox="1"/>
          <p:nvPr/>
        </p:nvSpPr>
        <p:spPr>
          <a:xfrm>
            <a:off x="6053761" y="406859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8017B91A-9818-7A64-4294-DD37CDFA8327}"/>
              </a:ext>
            </a:extLst>
          </p:cNvPr>
          <p:cNvSpPr txBox="1">
            <a:spLocks noChangeArrowheads="1"/>
          </p:cNvSpPr>
          <p:nvPr/>
        </p:nvSpPr>
        <p:spPr bwMode="auto">
          <a:xfrm>
            <a:off x="6171754" y="4097246"/>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herstellen</a:t>
            </a:r>
          </a:p>
        </p:txBody>
      </p:sp>
      <p:grpSp>
        <p:nvGrpSpPr>
          <p:cNvPr id="20" name="Groep 19">
            <a:extLst>
              <a:ext uri="{FF2B5EF4-FFF2-40B4-BE49-F238E27FC236}">
                <a16:creationId xmlns:a16="http://schemas.microsoft.com/office/drawing/2014/main" id="{D04D04B3-99A4-9C33-59C5-71D0B7571939}"/>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37D9B4DE-13BC-1AB7-4A3E-7E90468044D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392BC90-C276-EF6C-8E7F-7E92AFB0EDBF}"/>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8D8EA03-E580-9598-BFF0-66C4526B1240}"/>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E034B10-0528-4F99-509E-8141FA210054}"/>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A3A68A6-C85D-C4CE-0F51-66C3F5B885B8}"/>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98453470-ADFC-150D-7BDB-9A85BAC5D976}"/>
              </a:ext>
            </a:extLst>
          </p:cNvPr>
          <p:cNvCxnSpPr>
            <a:cxnSpLocks/>
          </p:cNvCxnSpPr>
          <p:nvPr/>
        </p:nvCxnSpPr>
        <p:spPr>
          <a:xfrm>
            <a:off x="260054" y="5811861"/>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05D4AD1A-361D-03D3-F9EC-A840DB72F132}"/>
              </a:ext>
            </a:extLst>
          </p:cNvPr>
          <p:cNvCxnSpPr>
            <a:cxnSpLocks/>
          </p:cNvCxnSpPr>
          <p:nvPr/>
        </p:nvCxnSpPr>
        <p:spPr>
          <a:xfrm>
            <a:off x="3203848" y="5307805"/>
            <a:ext cx="282814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DBBF9E95-F461-56EF-D10A-D20883D25C3F}"/>
              </a:ext>
            </a:extLst>
          </p:cNvPr>
          <p:cNvCxnSpPr>
            <a:cxnSpLocks/>
          </p:cNvCxnSpPr>
          <p:nvPr/>
        </p:nvCxnSpPr>
        <p:spPr>
          <a:xfrm>
            <a:off x="6031992" y="4803749"/>
            <a:ext cx="289649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0A8369E-F752-7F5D-2327-11685F6042D3}"/>
              </a:ext>
            </a:extLst>
          </p:cNvPr>
          <p:cNvCxnSpPr>
            <a:cxnSpLocks/>
          </p:cNvCxnSpPr>
          <p:nvPr/>
        </p:nvCxnSpPr>
        <p:spPr>
          <a:xfrm>
            <a:off x="3197944" y="5288109"/>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3CAEB5B-1E97-7B29-4565-548F3DC2381A}"/>
              </a:ext>
            </a:extLst>
          </p:cNvPr>
          <p:cNvCxnSpPr>
            <a:cxnSpLocks/>
          </p:cNvCxnSpPr>
          <p:nvPr/>
        </p:nvCxnSpPr>
        <p:spPr>
          <a:xfrm>
            <a:off x="6012160" y="4803364"/>
            <a:ext cx="0" cy="4978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2A362BD3-E972-2C55-7F9A-F5F7B518F83A}"/>
              </a:ext>
            </a:extLst>
          </p:cNvPr>
          <p:cNvSpPr txBox="1"/>
          <p:nvPr/>
        </p:nvSpPr>
        <p:spPr>
          <a:xfrm>
            <a:off x="594243" y="330997"/>
            <a:ext cx="804027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De vulkaan </a:t>
            </a:r>
            <a:r>
              <a:rPr lang="nl-NL" sz="2400" i="1" u="sng">
                <a:solidFill>
                  <a:srgbClr val="387038"/>
                </a:solidFill>
                <a:effectLst/>
                <a:latin typeface="Century Gothic" panose="020B0502020202020204" pitchFamily="34" charset="0"/>
                <a:ea typeface="Calibri"/>
                <a:cs typeface="Times New Roman"/>
              </a:rPr>
              <a:t>verwoestte</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het papier, en het werd een bende in de klas</a:t>
            </a:r>
            <a:r>
              <a:rPr lang="nl-NL" sz="2400" i="1">
                <a:solidFill>
                  <a:srgbClr val="387038"/>
                </a:solidFill>
                <a:effectLst/>
                <a:latin typeface="Century Gothic" panose="020B0502020202020204" pitchFamily="34" charset="0"/>
                <a:ea typeface="Calibri"/>
                <a:cs typeface="Times New Roman"/>
              </a:rPr>
              <a:t>, maar de kinderen herstelden alles snel.</a:t>
            </a:r>
            <a:endParaRPr lang="nl-NL" sz="2400">
              <a:effectLst/>
              <a:ea typeface="Calibri"/>
              <a:cs typeface="Times New Roman"/>
            </a:endParaRPr>
          </a:p>
        </p:txBody>
      </p:sp>
      <p:sp>
        <p:nvSpPr>
          <p:cNvPr id="26" name="Text Box 14">
            <a:extLst>
              <a:ext uri="{FF2B5EF4-FFF2-40B4-BE49-F238E27FC236}">
                <a16:creationId xmlns:a16="http://schemas.microsoft.com/office/drawing/2014/main" id="{D3FBBDF1-8D17-1494-6303-65D85D756475}"/>
              </a:ext>
            </a:extLst>
          </p:cNvPr>
          <p:cNvSpPr txBox="1"/>
          <p:nvPr/>
        </p:nvSpPr>
        <p:spPr>
          <a:xfrm>
            <a:off x="467544" y="5863652"/>
            <a:ext cx="4111569" cy="4690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8E3848F0-A699-4C7F-125A-599D7975E11F}"/>
              </a:ext>
            </a:extLst>
          </p:cNvPr>
          <p:cNvSpPr txBox="1">
            <a:spLocks noChangeArrowheads="1"/>
          </p:cNvSpPr>
          <p:nvPr/>
        </p:nvSpPr>
        <p:spPr bwMode="auto">
          <a:xfrm>
            <a:off x="469137" y="5851195"/>
            <a:ext cx="5709730" cy="4144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helemaal kapot maken</a:t>
            </a:r>
            <a:endParaRPr lang="nl-NL" sz="1050">
              <a:effectLst/>
              <a:latin typeface="Century Gothic" panose="020B0502020202020204" pitchFamily="34" charset="0"/>
              <a:ea typeface="Calibri"/>
              <a:cs typeface="Times New Roman"/>
            </a:endParaRPr>
          </a:p>
        </p:txBody>
      </p:sp>
      <p:pic>
        <p:nvPicPr>
          <p:cNvPr id="10" name="Afbeelding 9" descr="Afbeelding met kleding, persoon, Menselijk gezicht, meisje&#10;&#10;Door AI gegenereerde inhoud is mogelijk onjuist.">
            <a:extLst>
              <a:ext uri="{FF2B5EF4-FFF2-40B4-BE49-F238E27FC236}">
                <a16:creationId xmlns:a16="http://schemas.microsoft.com/office/drawing/2014/main" id="{BDE7E664-8FA7-DFC4-72ED-D3F38A9282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621" y="2140566"/>
            <a:ext cx="2796020" cy="2796020"/>
          </a:xfrm>
          <a:prstGeom prst="rect">
            <a:avLst/>
          </a:prstGeom>
        </p:spPr>
      </p:pic>
      <p:pic>
        <p:nvPicPr>
          <p:cNvPr id="14" name="Afbeelding 13" descr="Afbeelding met kleding, persoon, overdekt, meubels&#10;&#10;Door AI gegenereerde inhoud is mogelijk onjuist.">
            <a:extLst>
              <a:ext uri="{FF2B5EF4-FFF2-40B4-BE49-F238E27FC236}">
                <a16:creationId xmlns:a16="http://schemas.microsoft.com/office/drawing/2014/main" id="{6CAAE527-ED65-3100-1288-76FD799E59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1622" y="1491619"/>
            <a:ext cx="2482891" cy="2482891"/>
          </a:xfrm>
          <a:prstGeom prst="rect">
            <a:avLst/>
          </a:prstGeom>
        </p:spPr>
      </p:pic>
    </p:spTree>
    <p:extLst>
      <p:ext uri="{BB962C8B-B14F-4D97-AF65-F5344CB8AC3E}">
        <p14:creationId xmlns:p14="http://schemas.microsoft.com/office/powerpoint/2010/main" val="44338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29365" y="4053537"/>
            <a:ext cx="25924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72280" y="4117285"/>
            <a:ext cx="245884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de onrust</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157317" y="299310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267089" y="298202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het conflict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28426" y="4007442"/>
            <a:ext cx="2947457" cy="4916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30019" y="3994986"/>
            <a:ext cx="3339008" cy="3327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ruzie, de strijd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483181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327754"/>
            <a:ext cx="252028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724128" y="3823698"/>
            <a:ext cx="320435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32775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752270" y="3823698"/>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2100355" y="575492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a:t>
            </a:r>
            <a:r>
              <a:rPr lang="nl-NL" sz="2400" i="1" u="sng">
                <a:solidFill>
                  <a:srgbClr val="387038"/>
                </a:solidFill>
                <a:latin typeface="Century Gothic" panose="020B0502020202020204" pitchFamily="34" charset="0"/>
                <a:ea typeface="Calibri"/>
                <a:cs typeface="Times New Roman"/>
              </a:rPr>
              <a:t>onrust</a:t>
            </a:r>
            <a:r>
              <a:rPr lang="nl-NL" sz="2400" i="1">
                <a:solidFill>
                  <a:srgbClr val="387038"/>
                </a:solidFill>
                <a:latin typeface="Century Gothic" panose="020B0502020202020204" pitchFamily="34" charset="0"/>
                <a:ea typeface="Calibri"/>
                <a:cs typeface="Times New Roman"/>
              </a:rPr>
              <a:t> mondde uit in een </a:t>
            </a:r>
            <a:r>
              <a:rPr lang="nl-NL" sz="2400" i="1" u="sng">
                <a:solidFill>
                  <a:srgbClr val="387038"/>
                </a:solidFill>
                <a:latin typeface="Century Gothic" panose="020B0502020202020204" pitchFamily="34" charset="0"/>
                <a:ea typeface="Calibri"/>
                <a:cs typeface="Times New Roman"/>
              </a:rPr>
              <a:t>conflict</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32C1212D-0DA0-1D44-C9CD-C881DD1EDC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0816" y="363278"/>
            <a:ext cx="1850634" cy="1850634"/>
          </a:xfrm>
          <a:prstGeom prst="rect">
            <a:avLst/>
          </a:prstGeom>
        </p:spPr>
      </p:pic>
      <p:pic>
        <p:nvPicPr>
          <p:cNvPr id="24" name="Afbeelding 23">
            <a:extLst>
              <a:ext uri="{FF2B5EF4-FFF2-40B4-BE49-F238E27FC236}">
                <a16:creationId xmlns:a16="http://schemas.microsoft.com/office/drawing/2014/main" id="{70FC7D5B-0847-B224-371B-687A28A47FBC}"/>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3122" y="2479545"/>
            <a:ext cx="2708649" cy="1472835"/>
          </a:xfrm>
          <a:prstGeom prst="rect">
            <a:avLst/>
          </a:prstGeom>
        </p:spPr>
      </p:pic>
      <p:pic>
        <p:nvPicPr>
          <p:cNvPr id="25" name="Afbeelding 24">
            <a:extLst>
              <a:ext uri="{FF2B5EF4-FFF2-40B4-BE49-F238E27FC236}">
                <a16:creationId xmlns:a16="http://schemas.microsoft.com/office/drawing/2014/main" id="{5B368FFB-C4D4-D10C-13B4-E6932391BC9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30535" y="1340768"/>
            <a:ext cx="2747991" cy="1551492"/>
          </a:xfrm>
          <a:prstGeom prst="rect">
            <a:avLst/>
          </a:prstGeom>
        </p:spPr>
      </p:pic>
      <p:sp>
        <p:nvSpPr>
          <p:cNvPr id="26" name="Text Box 14">
            <a:extLst>
              <a:ext uri="{FF2B5EF4-FFF2-40B4-BE49-F238E27FC236}">
                <a16:creationId xmlns:a16="http://schemas.microsoft.com/office/drawing/2014/main" id="{2837C82C-C9C7-62AD-E088-AF2FA1928174}"/>
              </a:ext>
            </a:extLst>
          </p:cNvPr>
          <p:cNvSpPr txBox="1"/>
          <p:nvPr/>
        </p:nvSpPr>
        <p:spPr>
          <a:xfrm>
            <a:off x="451897" y="4894564"/>
            <a:ext cx="2751951" cy="4916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1E1C678A-3975-BB77-5A6A-3BEFACA23E70}"/>
              </a:ext>
            </a:extLst>
          </p:cNvPr>
          <p:cNvSpPr txBox="1">
            <a:spLocks noChangeArrowheads="1"/>
          </p:cNvSpPr>
          <p:nvPr/>
        </p:nvSpPr>
        <p:spPr bwMode="auto">
          <a:xfrm>
            <a:off x="453490" y="4882108"/>
            <a:ext cx="2568281" cy="3146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a:t>
            </a:r>
            <a:r>
              <a:rPr lang="nl-NL" sz="2400">
                <a:latin typeface="Century Gothic" panose="020B0502020202020204" pitchFamily="34" charset="0"/>
                <a:ea typeface="Calibri"/>
                <a:cs typeface="Times New Roman"/>
              </a:rPr>
              <a:t>spanning</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1121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 7 april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53311" y="4808596"/>
            <a:ext cx="3796251" cy="7378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05729" y="4798383"/>
            <a:ext cx="4159857" cy="7480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overkomen</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926089" y="3397555"/>
            <a:ext cx="28896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53118" y="3410660"/>
            <a:ext cx="304897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verwerken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738244" y="4337046"/>
            <a:ext cx="3154235" cy="10328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63851" y="4355215"/>
            <a:ext cx="3030020" cy="49125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a:effectLst/>
                <a:latin typeface="Century Gothic" panose="020B0502020202020204" pitchFamily="34" charset="0"/>
                <a:ea typeface="Calibri"/>
                <a:cs typeface="Times New Roman"/>
              </a:rPr>
              <a:t>= ermee bezig zijn tot je ermee kunt leven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635184"/>
            <a:ext cx="4032448" cy="212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4283968" y="4915104"/>
            <a:ext cx="129614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594815" y="4195024"/>
            <a:ext cx="330727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4283968" y="4915104"/>
            <a:ext cx="0" cy="720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580112" y="4195024"/>
            <a:ext cx="0" cy="720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69443" y="407168"/>
            <a:ext cx="820511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We gingen praten over wat ons was </a:t>
            </a:r>
            <a:r>
              <a:rPr lang="nl-NL" sz="2400" i="1" u="sng">
                <a:solidFill>
                  <a:srgbClr val="387038"/>
                </a:solidFill>
                <a:latin typeface="Century Gothic" panose="020B0502020202020204" pitchFamily="34" charset="0"/>
                <a:ea typeface="Calibri"/>
                <a:cs typeface="Times New Roman"/>
              </a:rPr>
              <a:t>overkomen</a:t>
            </a:r>
            <a:r>
              <a:rPr lang="nl-NL" sz="2400" i="1">
                <a:solidFill>
                  <a:srgbClr val="387038"/>
                </a:solidFill>
                <a:latin typeface="Century Gothic" panose="020B0502020202020204" pitchFamily="34" charset="0"/>
                <a:ea typeface="Calibri"/>
                <a:cs typeface="Times New Roman"/>
              </a:rPr>
              <a: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en waarom er een conflict ontstond.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We </a:t>
            </a:r>
            <a:r>
              <a:rPr lang="nl-NL" sz="2400" i="1" u="sng">
                <a:solidFill>
                  <a:srgbClr val="387038"/>
                </a:solidFill>
                <a:latin typeface="Century Gothic" panose="020B0502020202020204" pitchFamily="34" charset="0"/>
                <a:ea typeface="Calibri"/>
                <a:cs typeface="Times New Roman"/>
              </a:rPr>
              <a:t>verwerkten</a:t>
            </a:r>
            <a:r>
              <a:rPr lang="nl-NL" sz="2400" i="1">
                <a:solidFill>
                  <a:srgbClr val="387038"/>
                </a:solidFill>
                <a:latin typeface="Century Gothic" panose="020B0502020202020204" pitchFamily="34" charset="0"/>
                <a:ea typeface="Calibri"/>
                <a:cs typeface="Times New Roman"/>
              </a:rPr>
              <a:t> wat er was gebeurd.</a:t>
            </a:r>
            <a:endParaRPr lang="nl-NL" sz="2400">
              <a:effectLst/>
              <a:ea typeface="Calibri"/>
              <a:cs typeface="Times New Roman"/>
            </a:endParaRPr>
          </a:p>
        </p:txBody>
      </p:sp>
      <p:pic>
        <p:nvPicPr>
          <p:cNvPr id="9" name="Afbeelding 8" descr="Afbeelding met jongen, kleding, Menselijk gezicht, tekenfilm&#10;&#10;Door AI gegenereerde inhoud is mogelijk onjuist.">
            <a:extLst>
              <a:ext uri="{FF2B5EF4-FFF2-40B4-BE49-F238E27FC236}">
                <a16:creationId xmlns:a16="http://schemas.microsoft.com/office/drawing/2014/main" id="{5B446CDF-CAAC-9E50-3419-1DF7A9D2D80C}"/>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710528" y="1268760"/>
            <a:ext cx="3181951" cy="2121300"/>
          </a:xfrm>
          <a:prstGeom prst="rect">
            <a:avLst/>
          </a:prstGeom>
        </p:spPr>
      </p:pic>
      <p:grpSp>
        <p:nvGrpSpPr>
          <p:cNvPr id="18" name="Groep 17">
            <a:extLst>
              <a:ext uri="{FF2B5EF4-FFF2-40B4-BE49-F238E27FC236}">
                <a16:creationId xmlns:a16="http://schemas.microsoft.com/office/drawing/2014/main" id="{1CD54BD5-CD6B-CC7F-0F98-79875BB23EE1}"/>
              </a:ext>
            </a:extLst>
          </p:cNvPr>
          <p:cNvGrpSpPr/>
          <p:nvPr/>
        </p:nvGrpSpPr>
        <p:grpSpPr>
          <a:xfrm>
            <a:off x="519077" y="3515094"/>
            <a:ext cx="3529319" cy="1146983"/>
            <a:chOff x="-3056598" y="1538933"/>
            <a:chExt cx="7299171" cy="2372136"/>
          </a:xfrm>
        </p:grpSpPr>
        <p:pic>
          <p:nvPicPr>
            <p:cNvPr id="10" name="Afbeelding 9" descr="Afbeelding met kleding, Menselijk gezicht, persoon, overdekt&#10;&#10;Door AI gegenereerde inhoud is mogelijk onjuist.">
              <a:extLst>
                <a:ext uri="{FF2B5EF4-FFF2-40B4-BE49-F238E27FC236}">
                  <a16:creationId xmlns:a16="http://schemas.microsoft.com/office/drawing/2014/main" id="{74B598C9-CFEC-F9F6-DEA9-EFB441E3DA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141" y="1538933"/>
              <a:ext cx="2370684" cy="2370684"/>
            </a:xfrm>
            <a:prstGeom prst="rect">
              <a:avLst/>
            </a:prstGeom>
          </p:spPr>
        </p:pic>
        <p:pic>
          <p:nvPicPr>
            <p:cNvPr id="11" name="Afbeelding 10">
              <a:extLst>
                <a:ext uri="{FF2B5EF4-FFF2-40B4-BE49-F238E27FC236}">
                  <a16:creationId xmlns:a16="http://schemas.microsoft.com/office/drawing/2014/main" id="{2EC43722-7F6D-9C35-DB7B-00030044A2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6598" y="1540385"/>
              <a:ext cx="2370684" cy="2370684"/>
            </a:xfrm>
            <a:prstGeom prst="rect">
              <a:avLst/>
            </a:prstGeom>
          </p:spPr>
        </p:pic>
        <p:pic>
          <p:nvPicPr>
            <p:cNvPr id="13" name="Afbeelding 12" descr="Afbeelding met kleding, persoon, Menselijk gezicht, meisje&#10;&#10;Door AI gegenereerde inhoud is mogelijk onjuist.">
              <a:extLst>
                <a:ext uri="{FF2B5EF4-FFF2-40B4-BE49-F238E27FC236}">
                  <a16:creationId xmlns:a16="http://schemas.microsoft.com/office/drawing/2014/main" id="{BD62006C-751A-ABF6-27EA-984C645A7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1890" y="1538933"/>
              <a:ext cx="2370683" cy="2370683"/>
            </a:xfrm>
            <a:prstGeom prst="rect">
              <a:avLst/>
            </a:prstGeom>
          </p:spPr>
        </p:pic>
      </p:grpSp>
      <p:sp>
        <p:nvSpPr>
          <p:cNvPr id="34" name="Text Box 14">
            <a:extLst>
              <a:ext uri="{FF2B5EF4-FFF2-40B4-BE49-F238E27FC236}">
                <a16:creationId xmlns:a16="http://schemas.microsoft.com/office/drawing/2014/main" id="{BC281DE7-61F0-69BF-CF1F-FB466086B647}"/>
              </a:ext>
            </a:extLst>
          </p:cNvPr>
          <p:cNvSpPr txBox="1"/>
          <p:nvPr/>
        </p:nvSpPr>
        <p:spPr>
          <a:xfrm>
            <a:off x="441394" y="5740586"/>
            <a:ext cx="2101938" cy="4912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D1875DC4-A61A-A54E-57A8-975B04FA4EB2}"/>
              </a:ext>
            </a:extLst>
          </p:cNvPr>
          <p:cNvSpPr txBox="1">
            <a:spLocks noChangeArrowheads="1"/>
          </p:cNvSpPr>
          <p:nvPr/>
        </p:nvSpPr>
        <p:spPr bwMode="auto">
          <a:xfrm>
            <a:off x="469443" y="5733256"/>
            <a:ext cx="2101938" cy="4912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gebeuren</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07156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964812" y="3652240"/>
            <a:ext cx="1011344" cy="195476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67148" y="1154371"/>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48711" y="116312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gevaarlijk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195736" y="710314"/>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939590" y="733831"/>
            <a:ext cx="2952663" cy="4823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schrikken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253667" y="54863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253669" y="54863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schade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09132" y="1394391"/>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16831" y="2461136"/>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958816" y="240774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explosie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16831" y="3343844"/>
            <a:ext cx="4544033" cy="1044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001628" y="3358360"/>
            <a:ext cx="476888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ontploffing, de uitbarsting</a:t>
            </a:r>
            <a:endParaRPr lang="nl-NL" sz="1100">
              <a:effectLst/>
              <a:latin typeface="Century Gothic" panose="020B0502020202020204" pitchFamily="34" charset="0"/>
              <a:ea typeface="Calibri"/>
              <a:cs typeface="Times New Roman"/>
            </a:endParaRPr>
          </a:p>
        </p:txBody>
      </p:sp>
      <p:pic>
        <p:nvPicPr>
          <p:cNvPr id="17" name="Afbeelding 16" descr="Afbeelding met kleding, Menselijk gezicht, persoon, overdekt&#10;&#10;Door AI gegenereerde inhoud is mogelijk onjuist.">
            <a:extLst>
              <a:ext uri="{FF2B5EF4-FFF2-40B4-BE49-F238E27FC236}">
                <a16:creationId xmlns:a16="http://schemas.microsoft.com/office/drawing/2014/main" id="{18F4B980-0B5A-0ADB-0AA0-9C0E8430E4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998" y="2407740"/>
            <a:ext cx="2010857" cy="2010857"/>
          </a:xfrm>
          <a:prstGeom prst="rect">
            <a:avLst/>
          </a:prstGeom>
        </p:spPr>
      </p:pic>
      <p:pic>
        <p:nvPicPr>
          <p:cNvPr id="23" name="Afbeelding 22" descr="Afbeelding met kleding, persoon, Menselijk gezicht, meisje&#10;&#10;Door AI gegenereerde inhoud is mogelijk onjuist.">
            <a:extLst>
              <a:ext uri="{FF2B5EF4-FFF2-40B4-BE49-F238E27FC236}">
                <a16:creationId xmlns:a16="http://schemas.microsoft.com/office/drawing/2014/main" id="{CF7E96F3-4591-13C3-17DA-AEC850D6E08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0839" y="4804866"/>
            <a:ext cx="1659347" cy="1397143"/>
          </a:xfrm>
          <a:prstGeom prst="rect">
            <a:avLst/>
          </a:prstGeom>
        </p:spPr>
      </p:pic>
      <p:cxnSp>
        <p:nvCxnSpPr>
          <p:cNvPr id="22" name="Rechte verbindingslijn met pijl 21">
            <a:extLst>
              <a:ext uri="{FF2B5EF4-FFF2-40B4-BE49-F238E27FC236}">
                <a16:creationId xmlns:a16="http://schemas.microsoft.com/office/drawing/2014/main" id="{12D08916-A5AF-441D-1C30-2E6D7E32FDEF}"/>
              </a:ext>
            </a:extLst>
          </p:cNvPr>
          <p:cNvCxnSpPr/>
          <p:nvPr/>
        </p:nvCxnSpPr>
        <p:spPr>
          <a:xfrm>
            <a:off x="2483768" y="1496409"/>
            <a:ext cx="0" cy="119936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4" name="Rechte verbindingslijn met pijl 23">
            <a:extLst>
              <a:ext uri="{FF2B5EF4-FFF2-40B4-BE49-F238E27FC236}">
                <a16:creationId xmlns:a16="http://schemas.microsoft.com/office/drawing/2014/main" id="{441A6FEB-7A9C-BA15-3003-E8A268CC1CFD}"/>
              </a:ext>
            </a:extLst>
          </p:cNvPr>
          <p:cNvCxnSpPr>
            <a:cxnSpLocks/>
          </p:cNvCxnSpPr>
          <p:nvPr/>
        </p:nvCxnSpPr>
        <p:spPr>
          <a:xfrm flipH="1">
            <a:off x="1259632" y="1496409"/>
            <a:ext cx="937356" cy="119936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25" name="Afbeelding 24" descr="Afbeelding met Verkeersbord&#10;&#10;Door AI gegenereerde inhoud is mogelijk onjuist.">
            <a:extLst>
              <a:ext uri="{FF2B5EF4-FFF2-40B4-BE49-F238E27FC236}">
                <a16:creationId xmlns:a16="http://schemas.microsoft.com/office/drawing/2014/main" id="{52DC79AF-B694-D4F7-6FE4-2E70DFF63403}"/>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a:xfrm>
            <a:off x="7268100" y="-7823"/>
            <a:ext cx="1129550" cy="1281887"/>
          </a:xfrm>
          <a:prstGeom prst="rect">
            <a:avLst/>
          </a:prstGeom>
        </p:spPr>
      </p:pic>
    </p:spTree>
    <p:extLst>
      <p:ext uri="{BB962C8B-B14F-4D97-AF65-F5344CB8AC3E}">
        <p14:creationId xmlns:p14="http://schemas.microsoft.com/office/powerpoint/2010/main" val="248322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tegenwoordig</a:t>
            </a:r>
          </a:p>
        </p:txBody>
      </p:sp>
      <p:pic>
        <p:nvPicPr>
          <p:cNvPr id="5" name="Afbeelding 4" descr="Afbeelding met kleding, Menselijk gezicht, persoon, Leren&#10;&#10;Door AI gegenereerde inhoud is mogelijk onjuist.">
            <a:extLst>
              <a:ext uri="{FF2B5EF4-FFF2-40B4-BE49-F238E27FC236}">
                <a16:creationId xmlns:a16="http://schemas.microsoft.com/office/drawing/2014/main" id="{4947C5A0-23F2-793E-B83A-A4EA08C29C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628800"/>
            <a:ext cx="7542584" cy="5030903"/>
          </a:xfrm>
          <a:prstGeom prst="rect">
            <a:avLst/>
          </a:prstGeom>
        </p:spPr>
      </p:pic>
      <p:sp>
        <p:nvSpPr>
          <p:cNvPr id="7" name="Rechthoek 6">
            <a:extLst>
              <a:ext uri="{FF2B5EF4-FFF2-40B4-BE49-F238E27FC236}">
                <a16:creationId xmlns:a16="http://schemas.microsoft.com/office/drawing/2014/main" id="{A56E49C7-D1B2-D8A0-B2EE-CC7D50469094}"/>
              </a:ext>
            </a:extLst>
          </p:cNvPr>
          <p:cNvSpPr/>
          <p:nvPr/>
        </p:nvSpPr>
        <p:spPr>
          <a:xfrm>
            <a:off x="611560" y="1484784"/>
            <a:ext cx="2520280" cy="936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400"/>
              <a:t>2026</a:t>
            </a:r>
          </a:p>
        </p:txBody>
      </p:sp>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overkomen</a:t>
            </a:r>
          </a:p>
        </p:txBody>
      </p:sp>
      <p:cxnSp>
        <p:nvCxnSpPr>
          <p:cNvPr id="3" name="Rechte verbindingslijn 2">
            <a:extLst>
              <a:ext uri="{FF2B5EF4-FFF2-40B4-BE49-F238E27FC236}">
                <a16:creationId xmlns:a16="http://schemas.microsoft.com/office/drawing/2014/main" id="{892D1190-909C-FF62-CE2B-54374DD136F9}"/>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7701DF7C-CAF4-CF6B-8A4E-72BF27A8C1DF}"/>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2E82003F-6833-0C09-98F9-E0A46BFAC6F9}"/>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9D22E100-23A1-B70E-4624-5B8EDBCFC2D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011F3295-2A49-531A-0AEF-5A775A1343FC}"/>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overdekt, vloer, tafel, gevormd&#10;&#10;Door AI gegenereerde inhoud is mogelijk onjuist.">
            <a:extLst>
              <a:ext uri="{FF2B5EF4-FFF2-40B4-BE49-F238E27FC236}">
                <a16:creationId xmlns:a16="http://schemas.microsoft.com/office/drawing/2014/main" id="{6CBCDD06-A15C-4E2A-4231-19DB541AD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171" y="3095249"/>
            <a:ext cx="2052724" cy="2052724"/>
          </a:xfrm>
          <a:prstGeom prst="rect">
            <a:avLst/>
          </a:prstGeom>
        </p:spPr>
      </p:pic>
      <p:sp>
        <p:nvSpPr>
          <p:cNvPr id="10" name="Tekstvak 9">
            <a:extLst>
              <a:ext uri="{FF2B5EF4-FFF2-40B4-BE49-F238E27FC236}">
                <a16:creationId xmlns:a16="http://schemas.microsoft.com/office/drawing/2014/main" id="{1C0865C6-0700-D98A-DDFF-92FFBF3FF3FD}"/>
              </a:ext>
            </a:extLst>
          </p:cNvPr>
          <p:cNvSpPr txBox="1"/>
          <p:nvPr/>
        </p:nvSpPr>
        <p:spPr>
          <a:xfrm>
            <a:off x="3436782" y="4306276"/>
            <a:ext cx="2304254" cy="369332"/>
          </a:xfrm>
          <a:prstGeom prst="rect">
            <a:avLst/>
          </a:prstGeom>
          <a:noFill/>
        </p:spPr>
        <p:txBody>
          <a:bodyPr wrap="square" rtlCol="0">
            <a:spAutoFit/>
          </a:bodyPr>
          <a:lstStyle/>
          <a:p>
            <a:r>
              <a:rPr lang="nl-NL"/>
              <a:t>…………</a:t>
            </a:r>
          </a:p>
        </p:txBody>
      </p:sp>
      <p:sp>
        <p:nvSpPr>
          <p:cNvPr id="11" name="Tekstvak 10">
            <a:extLst>
              <a:ext uri="{FF2B5EF4-FFF2-40B4-BE49-F238E27FC236}">
                <a16:creationId xmlns:a16="http://schemas.microsoft.com/office/drawing/2014/main" id="{A81CBB7B-0C0E-2B32-73EE-00741A6609F7}"/>
              </a:ext>
            </a:extLst>
          </p:cNvPr>
          <p:cNvSpPr txBox="1"/>
          <p:nvPr/>
        </p:nvSpPr>
        <p:spPr>
          <a:xfrm>
            <a:off x="6168222" y="3915847"/>
            <a:ext cx="2304254" cy="369332"/>
          </a:xfrm>
          <a:prstGeom prst="rect">
            <a:avLst/>
          </a:prstGeom>
          <a:noFill/>
        </p:spPr>
        <p:txBody>
          <a:bodyPr wrap="square" rtlCol="0">
            <a:spAutoFit/>
          </a:bodyPr>
          <a:lstStyle/>
          <a:p>
            <a:r>
              <a:rPr lang="nl-NL"/>
              <a:t>…………</a:t>
            </a:r>
          </a:p>
        </p:txBody>
      </p:sp>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verantwoordelijk</a:t>
            </a:r>
          </a:p>
        </p:txBody>
      </p:sp>
      <p:pic>
        <p:nvPicPr>
          <p:cNvPr id="3" name="Afbeelding 2" descr="Afbeelding met persoon, kleding, overdekt, jongen&#10;&#10;Door AI gegenereerde inhoud is mogelijk onjuist.">
            <a:extLst>
              <a:ext uri="{FF2B5EF4-FFF2-40B4-BE49-F238E27FC236}">
                <a16:creationId xmlns:a16="http://schemas.microsoft.com/office/drawing/2014/main" id="{464629B9-3106-82AA-CBCB-0246C322830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67744" y="1314580"/>
            <a:ext cx="5832648" cy="5463493"/>
          </a:xfrm>
          <a:prstGeom prst="rect">
            <a:avLst/>
          </a:prstGeom>
        </p:spPr>
      </p:pic>
      <p:cxnSp>
        <p:nvCxnSpPr>
          <p:cNvPr id="4" name="Rechte verbindingslijn met pijl 3">
            <a:extLst>
              <a:ext uri="{FF2B5EF4-FFF2-40B4-BE49-F238E27FC236}">
                <a16:creationId xmlns:a16="http://schemas.microsoft.com/office/drawing/2014/main" id="{62447FF4-B9EC-2A7D-94EA-D2484A7B0611}"/>
              </a:ext>
            </a:extLst>
          </p:cNvPr>
          <p:cNvCxnSpPr>
            <a:cxnSpLocks/>
          </p:cNvCxnSpPr>
          <p:nvPr/>
        </p:nvCxnSpPr>
        <p:spPr>
          <a:xfrm>
            <a:off x="1259632" y="1283884"/>
            <a:ext cx="2016224" cy="1137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eenvoudig</a:t>
            </a:r>
          </a:p>
        </p:txBody>
      </p:sp>
      <p:pic>
        <p:nvPicPr>
          <p:cNvPr id="7" name="Afbeelding 6" descr="Afbeelding met overdekt, vloer, tafel, gevormd&#10;&#10;Door AI gegenereerde inhoud is mogelijk onjuist.">
            <a:extLst>
              <a:ext uri="{FF2B5EF4-FFF2-40B4-BE49-F238E27FC236}">
                <a16:creationId xmlns:a16="http://schemas.microsoft.com/office/drawing/2014/main" id="{30D70462-B347-B0A0-E199-9D37DD67F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664" y="1197746"/>
            <a:ext cx="5472608" cy="547260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5D1D4-75D0-3655-DB43-6F0634AFEF6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152D5BB-6846-9D58-34EA-2B4F13FCB53C}"/>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losbarsten</a:t>
            </a:r>
          </a:p>
        </p:txBody>
      </p:sp>
      <p:pic>
        <p:nvPicPr>
          <p:cNvPr id="3" name="Afbeelding 2" descr="Afbeelding met kleding, persoon, overdekt, Menselijk gezicht&#10;&#10;Door AI gegenereerde inhoud is mogelijk onjuist.">
            <a:extLst>
              <a:ext uri="{FF2B5EF4-FFF2-40B4-BE49-F238E27FC236}">
                <a16:creationId xmlns:a16="http://schemas.microsoft.com/office/drawing/2014/main" id="{46F16DF1-E3B4-3510-67ED-1943308F52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195910"/>
            <a:ext cx="5515225" cy="5515225"/>
          </a:xfrm>
          <a:prstGeom prst="rect">
            <a:avLst/>
          </a:prstGeom>
        </p:spPr>
      </p:pic>
      <p:pic>
        <p:nvPicPr>
          <p:cNvPr id="7" name="Afbeelding 6">
            <a:extLst>
              <a:ext uri="{FF2B5EF4-FFF2-40B4-BE49-F238E27FC236}">
                <a16:creationId xmlns:a16="http://schemas.microsoft.com/office/drawing/2014/main" id="{97BC3261-5C66-6977-53E0-142152C19D0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52120" y="0"/>
            <a:ext cx="3501752" cy="2007891"/>
          </a:xfrm>
          <a:prstGeom prst="rect">
            <a:avLst/>
          </a:prstGeom>
        </p:spPr>
      </p:pic>
    </p:spTree>
    <p:extLst>
      <p:ext uri="{BB962C8B-B14F-4D97-AF65-F5344CB8AC3E}">
        <p14:creationId xmlns:p14="http://schemas.microsoft.com/office/powerpoint/2010/main" val="12609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10858"/>
            <a:ext cx="9180512" cy="1200329"/>
          </a:xfrm>
          <a:prstGeom prst="rect">
            <a:avLst/>
          </a:prstGeom>
          <a:noFill/>
        </p:spPr>
        <p:txBody>
          <a:bodyPr wrap="square" rtlCol="0">
            <a:spAutoFit/>
          </a:bodyPr>
          <a:lstStyle/>
          <a:p>
            <a:r>
              <a:rPr lang="nl-NL" sz="7200" b="1" u="sng">
                <a:latin typeface="Century Gothic" panose="020B0502020202020204" pitchFamily="34" charset="0"/>
              </a:rPr>
              <a:t>de onrust</a:t>
            </a:r>
          </a:p>
        </p:txBody>
      </p:sp>
      <p:pic>
        <p:nvPicPr>
          <p:cNvPr id="8" name="Afbeelding 7">
            <a:extLst>
              <a:ext uri="{FF2B5EF4-FFF2-40B4-BE49-F238E27FC236}">
                <a16:creationId xmlns:a16="http://schemas.microsoft.com/office/drawing/2014/main" id="{F66F35CA-A44F-022E-DB38-135C69B4F49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1885" y="278209"/>
            <a:ext cx="3284611" cy="1786016"/>
          </a:xfrm>
          <a:prstGeom prst="rect">
            <a:avLst/>
          </a:prstGeom>
        </p:spPr>
      </p:pic>
      <p:pic>
        <p:nvPicPr>
          <p:cNvPr id="2" name="Afbeelding 1" descr="Afbeelding met kleding, persoon, overdekt, Menselijk gezicht&#10;&#10;Door AI gegenereerde inhoud is mogelijk onjuist.">
            <a:extLst>
              <a:ext uri="{FF2B5EF4-FFF2-40B4-BE49-F238E27FC236}">
                <a16:creationId xmlns:a16="http://schemas.microsoft.com/office/drawing/2014/main" id="{FEDBCBA2-765F-268D-1562-2985D763C4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171217"/>
            <a:ext cx="5515225" cy="551522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conflict</a:t>
            </a:r>
          </a:p>
        </p:txBody>
      </p:sp>
      <p:pic>
        <p:nvPicPr>
          <p:cNvPr id="3" name="Afbeelding 2" descr="Afbeelding met kleding, persoon, overdekt, Menselijk gezicht&#10;&#10;Door AI gegenereerde inhoud is mogelijk onjuist.">
            <a:extLst>
              <a:ext uri="{FF2B5EF4-FFF2-40B4-BE49-F238E27FC236}">
                <a16:creationId xmlns:a16="http://schemas.microsoft.com/office/drawing/2014/main" id="{2BFA91DE-60E7-BC92-EDC0-5B027777BD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951" y="1229862"/>
            <a:ext cx="5515225" cy="5515225"/>
          </a:xfrm>
          <a:prstGeom prst="rect">
            <a:avLst/>
          </a:prstGeom>
        </p:spPr>
      </p:pic>
      <p:pic>
        <p:nvPicPr>
          <p:cNvPr id="4" name="Afbeelding 3">
            <a:extLst>
              <a:ext uri="{FF2B5EF4-FFF2-40B4-BE49-F238E27FC236}">
                <a16:creationId xmlns:a16="http://schemas.microsoft.com/office/drawing/2014/main" id="{9BA0849F-57BE-37EA-AC1D-06A26C9B633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33341" y="128464"/>
            <a:ext cx="3040004" cy="1716360"/>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20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2026-04-07T08:00:27Z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