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60" r:id="rId7"/>
    <p:sldId id="1478" r:id="rId8"/>
    <p:sldId id="1481" r:id="rId9"/>
    <p:sldId id="1476" r:id="rId10"/>
    <p:sldId id="1480" r:id="rId11"/>
    <p:sldId id="1479" r:id="rId12"/>
    <p:sldId id="1482" r:id="rId13"/>
    <p:sldId id="1538" r:id="rId14"/>
    <p:sldId id="1477" r:id="rId15"/>
    <p:sldId id="1483" r:id="rId16"/>
    <p:sldId id="1475" r:id="rId17"/>
    <p:sldId id="934" r:id="rId18"/>
    <p:sldId id="1511" r:id="rId19"/>
    <p:sldId id="1530" r:id="rId20"/>
    <p:sldId id="1532" r:id="rId21"/>
    <p:sldId id="1533" r:id="rId22"/>
    <p:sldId id="1534" r:id="rId23"/>
    <p:sldId id="1541" r:id="rId24"/>
    <p:sldId id="1512" r:id="rId25"/>
    <p:sldId id="1540" r:id="rId26"/>
    <p:sldId id="1515" r:id="rId27"/>
    <p:sldId id="1539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8"/>
            <p14:sldId id="1481"/>
            <p14:sldId id="1476"/>
            <p14:sldId id="1480"/>
            <p14:sldId id="1479"/>
            <p14:sldId id="1482"/>
            <p14:sldId id="1538"/>
            <p14:sldId id="1477"/>
            <p14:sldId id="1483"/>
            <p14:sldId id="1475"/>
            <p14:sldId id="934"/>
            <p14:sldId id="1511"/>
            <p14:sldId id="1530"/>
            <p14:sldId id="1532"/>
            <p14:sldId id="1533"/>
            <p14:sldId id="1534"/>
            <p14:sldId id="1541"/>
            <p14:sldId id="1512"/>
            <p14:sldId id="1540"/>
            <p14:sldId id="1515"/>
            <p14:sldId id="1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2B51D-A227-4E4F-90A4-B95AB95634ED}" v="4336" dt="2026-03-31T09:40:44.382"/>
    <p1510:client id="{395F011F-C460-4F5A-BF30-3C7C5304575C}" v="2136" dt="2026-03-31T09:41:3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undo redo custSel addSld delSld modSld sldOrd modSection">
      <pc:chgData name="Das, Gerarda" userId="dec061bf-56a5-47a0-b9f3-f749fe418ae6" providerId="ADAL" clId="{07ABAE78-42CB-4F5F-86C6-09ED37205619}" dt="2026-03-31T09:41:39.558" v="4161" actId="20577"/>
      <pc:docMkLst>
        <pc:docMk/>
      </pc:docMkLst>
      <pc:sldChg chg="delSp modSp mod modNotesTx">
        <pc:chgData name="Das, Gerarda" userId="dec061bf-56a5-47a0-b9f3-f749fe418ae6" providerId="ADAL" clId="{07ABAE78-42CB-4F5F-86C6-09ED37205619}" dt="2026-03-31T08:49:48.578" v="2867" actId="20577"/>
        <pc:sldMkLst>
          <pc:docMk/>
          <pc:sldMk cId="2189114603" sldId="1437"/>
        </pc:sldMkLst>
        <pc:spChg chg="del mod">
          <ac:chgData name="Das, Gerarda" userId="dec061bf-56a5-47a0-b9f3-f749fe418ae6" providerId="ADAL" clId="{07ABAE78-42CB-4F5F-86C6-09ED37205619}" dt="2026-03-31T08:49:26.023" v="2860" actId="478"/>
          <ac:spMkLst>
            <pc:docMk/>
            <pc:sldMk cId="2189114603" sldId="1437"/>
            <ac:spMk id="2" creationId="{27892AB9-5C1B-1ADC-FCB9-BF689FC14337}"/>
          </ac:spMkLst>
        </pc:spChg>
        <pc:spChg chg="mod">
          <ac:chgData name="Das, Gerarda" userId="dec061bf-56a5-47a0-b9f3-f749fe418ae6" providerId="ADAL" clId="{07ABAE78-42CB-4F5F-86C6-09ED37205619}" dt="2026-03-31T08:49:48.578" v="2867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Das, Gerarda" userId="dec061bf-56a5-47a0-b9f3-f749fe418ae6" providerId="ADAL" clId="{07ABAE78-42CB-4F5F-86C6-09ED37205619}" dt="2026-03-31T08:49:27.622" v="2861" actId="478"/>
          <ac:spMkLst>
            <pc:docMk/>
            <pc:sldMk cId="2189114603" sldId="1437"/>
            <ac:spMk id="5" creationId="{F78B5554-978A-5DCC-D5A5-1E67D1508C6A}"/>
          </ac:spMkLst>
        </pc:spChg>
      </pc:sldChg>
      <pc:sldChg chg="addSp delSp modSp mod">
        <pc:chgData name="Das, Gerarda" userId="dec061bf-56a5-47a0-b9f3-f749fe418ae6" providerId="ADAL" clId="{07ABAE78-42CB-4F5F-86C6-09ED37205619}" dt="2026-03-31T08:02:29.971" v="2018" actId="164"/>
        <pc:sldMkLst>
          <pc:docMk/>
          <pc:sldMk cId="3852907103" sldId="1460"/>
        </pc:sldMkLst>
        <pc:spChg chg="add mod">
          <ac:chgData name="Das, Gerarda" userId="dec061bf-56a5-47a0-b9f3-f749fe418ae6" providerId="ADAL" clId="{07ABAE78-42CB-4F5F-86C6-09ED37205619}" dt="2026-03-31T08:02:29.971" v="2018" actId="164"/>
          <ac:spMkLst>
            <pc:docMk/>
            <pc:sldMk cId="3852907103" sldId="1460"/>
            <ac:spMk id="4" creationId="{5F222A8E-10BE-A8F7-E976-AC33387BFEE1}"/>
          </ac:spMkLst>
        </pc:spChg>
        <pc:spChg chg="add del mod">
          <ac:chgData name="Das, Gerarda" userId="dec061bf-56a5-47a0-b9f3-f749fe418ae6" providerId="ADAL" clId="{07ABAE78-42CB-4F5F-86C6-09ED37205619}" dt="2026-03-31T08:01:31.730" v="2005" actId="478"/>
          <ac:spMkLst>
            <pc:docMk/>
            <pc:sldMk cId="3852907103" sldId="1460"/>
            <ac:spMk id="5" creationId="{36292122-6BFB-24FC-17CD-928E2011F88A}"/>
          </ac:spMkLst>
        </pc:spChg>
        <pc:grpChg chg="add mod">
          <ac:chgData name="Das, Gerarda" userId="dec061bf-56a5-47a0-b9f3-f749fe418ae6" providerId="ADAL" clId="{07ABAE78-42CB-4F5F-86C6-09ED37205619}" dt="2026-03-31T08:02:29.971" v="2018" actId="164"/>
          <ac:grpSpMkLst>
            <pc:docMk/>
            <pc:sldMk cId="3852907103" sldId="1460"/>
            <ac:grpSpMk id="10" creationId="{64372CF7-F31A-434E-EEEA-518604873E0A}"/>
          </ac:grpSpMkLst>
        </pc:grpChg>
        <pc:picChg chg="add mod">
          <ac:chgData name="Das, Gerarda" userId="dec061bf-56a5-47a0-b9f3-f749fe418ae6" providerId="ADAL" clId="{07ABAE78-42CB-4F5F-86C6-09ED37205619}" dt="2026-03-31T08:02:29.971" v="2018" actId="164"/>
          <ac:picMkLst>
            <pc:docMk/>
            <pc:sldMk cId="3852907103" sldId="1460"/>
            <ac:picMk id="3" creationId="{2235DBF4-50F2-32F6-DBBE-8339B0068EA9}"/>
          </ac:picMkLst>
        </pc:picChg>
        <pc:cxnChg chg="add mod">
          <ac:chgData name="Das, Gerarda" userId="dec061bf-56a5-47a0-b9f3-f749fe418ae6" providerId="ADAL" clId="{07ABAE78-42CB-4F5F-86C6-09ED37205619}" dt="2026-03-31T08:01:56.645" v="2011" actId="14100"/>
          <ac:cxnSpMkLst>
            <pc:docMk/>
            <pc:sldMk cId="3852907103" sldId="1460"/>
            <ac:cxnSpMk id="8" creationId="{70DE5F2B-85C6-AFD2-8FAC-2A00E22380FC}"/>
          </ac:cxnSpMkLst>
        </pc:cxnChg>
      </pc:sldChg>
      <pc:sldChg chg="addSp modSp mod ord">
        <pc:chgData name="Das, Gerarda" userId="dec061bf-56a5-47a0-b9f3-f749fe418ae6" providerId="ADAL" clId="{07ABAE78-42CB-4F5F-86C6-09ED37205619}" dt="2026-03-31T08:30:46.237" v="2308" actId="1076"/>
        <pc:sldMkLst>
          <pc:docMk/>
          <pc:sldMk cId="2452007587" sldId="1476"/>
        </pc:sldMkLst>
        <pc:picChg chg="add mod">
          <ac:chgData name="Das, Gerarda" userId="dec061bf-56a5-47a0-b9f3-f749fe418ae6" providerId="ADAL" clId="{07ABAE78-42CB-4F5F-86C6-09ED37205619}" dt="2026-03-31T08:30:46.237" v="2308" actId="1076"/>
          <ac:picMkLst>
            <pc:docMk/>
            <pc:sldMk cId="2452007587" sldId="1476"/>
            <ac:picMk id="3" creationId="{86D38F2D-4AD5-490F-D6DB-944D9A1A5FA8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8:40:08.174" v="2455" actId="1035"/>
        <pc:sldMkLst>
          <pc:docMk/>
          <pc:sldMk cId="2709048002" sldId="1477"/>
        </pc:sldMkLst>
        <pc:spChg chg="add mod ord">
          <ac:chgData name="Das, Gerarda" userId="dec061bf-56a5-47a0-b9f3-f749fe418ae6" providerId="ADAL" clId="{07ABAE78-42CB-4F5F-86C6-09ED37205619}" dt="2026-03-31T08:40:08.174" v="2455" actId="1035"/>
          <ac:spMkLst>
            <pc:docMk/>
            <pc:sldMk cId="2709048002" sldId="1477"/>
            <ac:spMk id="2" creationId="{13BA944F-2FB4-34E6-9DBE-1AF0D332C3FD}"/>
          </ac:spMkLst>
        </pc:spChg>
        <pc:picChg chg="del mod">
          <ac:chgData name="Das, Gerarda" userId="dec061bf-56a5-47a0-b9f3-f749fe418ae6" providerId="ADAL" clId="{07ABAE78-42CB-4F5F-86C6-09ED37205619}" dt="2026-03-31T08:39:40.427" v="2446" actId="478"/>
          <ac:picMkLst>
            <pc:docMk/>
            <pc:sldMk cId="2709048002" sldId="1477"/>
            <ac:picMk id="3" creationId="{AB39775D-33A3-6757-7B71-3261D9616516}"/>
          </ac:picMkLst>
        </pc:picChg>
        <pc:picChg chg="add mod">
          <ac:chgData name="Das, Gerarda" userId="dec061bf-56a5-47a0-b9f3-f749fe418ae6" providerId="ADAL" clId="{07ABAE78-42CB-4F5F-86C6-09ED37205619}" dt="2026-03-31T08:40:05.701" v="2454" actId="14100"/>
          <ac:picMkLst>
            <pc:docMk/>
            <pc:sldMk cId="2709048002" sldId="1477"/>
            <ac:picMk id="5" creationId="{A9F3991A-D019-DF22-B105-5B3F2441FB83}"/>
          </ac:picMkLst>
        </pc:picChg>
      </pc:sldChg>
      <pc:sldChg chg="addSp modSp mod ord">
        <pc:chgData name="Das, Gerarda" userId="dec061bf-56a5-47a0-b9f3-f749fe418ae6" providerId="ADAL" clId="{07ABAE78-42CB-4F5F-86C6-09ED37205619}" dt="2026-03-31T08:02:49.763" v="2024" actId="1582"/>
        <pc:sldMkLst>
          <pc:docMk/>
          <pc:sldMk cId="4074911733" sldId="1478"/>
        </pc:sldMkLst>
        <pc:spChg chg="mod">
          <ac:chgData name="Das, Gerarda" userId="dec061bf-56a5-47a0-b9f3-f749fe418ae6" providerId="ADAL" clId="{07ABAE78-42CB-4F5F-86C6-09ED37205619}" dt="2026-03-31T08:02:32.128" v="2019"/>
          <ac:spMkLst>
            <pc:docMk/>
            <pc:sldMk cId="4074911733" sldId="1478"/>
            <ac:spMk id="4" creationId="{41FF343D-C911-7ACC-6FF8-1E0FD53A6211}"/>
          </ac:spMkLst>
        </pc:spChg>
        <pc:spChg chg="add mod">
          <ac:chgData name="Das, Gerarda" userId="dec061bf-56a5-47a0-b9f3-f749fe418ae6" providerId="ADAL" clId="{07ABAE78-42CB-4F5F-86C6-09ED37205619}" dt="2026-03-31T08:02:49.763" v="2024" actId="1582"/>
          <ac:spMkLst>
            <pc:docMk/>
            <pc:sldMk cId="4074911733" sldId="1478"/>
            <ac:spMk id="5" creationId="{32A03D1C-A272-0442-CA7C-377793E143D0}"/>
          </ac:spMkLst>
        </pc:spChg>
        <pc:grpChg chg="add mod">
          <ac:chgData name="Das, Gerarda" userId="dec061bf-56a5-47a0-b9f3-f749fe418ae6" providerId="ADAL" clId="{07ABAE78-42CB-4F5F-86C6-09ED37205619}" dt="2026-03-31T08:02:32.128" v="2019"/>
          <ac:grpSpMkLst>
            <pc:docMk/>
            <pc:sldMk cId="4074911733" sldId="1478"/>
            <ac:grpSpMk id="2" creationId="{511E50A6-DEB2-C9CA-8665-6ABD48EC5D10}"/>
          </ac:grpSpMkLst>
        </pc:grpChg>
        <pc:picChg chg="mod">
          <ac:chgData name="Das, Gerarda" userId="dec061bf-56a5-47a0-b9f3-f749fe418ae6" providerId="ADAL" clId="{07ABAE78-42CB-4F5F-86C6-09ED37205619}" dt="2026-03-31T08:02:32.128" v="2019"/>
          <ac:picMkLst>
            <pc:docMk/>
            <pc:sldMk cId="4074911733" sldId="1478"/>
            <ac:picMk id="3" creationId="{503EEDDE-6537-D668-21BB-6885C9F27B73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8:33:23.412" v="2344" actId="207"/>
        <pc:sldMkLst>
          <pc:docMk/>
          <pc:sldMk cId="4210467006" sldId="1479"/>
        </pc:sldMkLst>
        <pc:spChg chg="mod topLvl">
          <ac:chgData name="Das, Gerarda" userId="dec061bf-56a5-47a0-b9f3-f749fe418ae6" providerId="ADAL" clId="{07ABAE78-42CB-4F5F-86C6-09ED37205619}" dt="2026-03-31T08:32:45.192" v="2341" actId="14100"/>
          <ac:spMkLst>
            <pc:docMk/>
            <pc:sldMk cId="4210467006" sldId="1479"/>
            <ac:spMk id="4" creationId="{E5AAE936-0D85-7F5C-B4B9-4D5D0DE3C1C0}"/>
          </ac:spMkLst>
        </pc:spChg>
        <pc:spChg chg="add mod">
          <ac:chgData name="Das, Gerarda" userId="dec061bf-56a5-47a0-b9f3-f749fe418ae6" providerId="ADAL" clId="{07ABAE78-42CB-4F5F-86C6-09ED37205619}" dt="2026-03-31T08:33:23.412" v="2344" actId="207"/>
          <ac:spMkLst>
            <pc:docMk/>
            <pc:sldMk cId="4210467006" sldId="1479"/>
            <ac:spMk id="10" creationId="{6A1A2A5D-92B5-39A8-554C-254FCC0142E7}"/>
          </ac:spMkLst>
        </pc:spChg>
        <pc:grpChg chg="add del mod">
          <ac:chgData name="Das, Gerarda" userId="dec061bf-56a5-47a0-b9f3-f749fe418ae6" providerId="ADAL" clId="{07ABAE78-42CB-4F5F-86C6-09ED37205619}" dt="2026-03-31T08:31:59.041" v="2333" actId="165"/>
          <ac:grpSpMkLst>
            <pc:docMk/>
            <pc:sldMk cId="4210467006" sldId="1479"/>
            <ac:grpSpMk id="2" creationId="{BD3F6AA5-A5AF-C7FF-531E-DFF00FDA6431}"/>
          </ac:grpSpMkLst>
        </pc:grpChg>
        <pc:picChg chg="mod topLvl">
          <ac:chgData name="Das, Gerarda" userId="dec061bf-56a5-47a0-b9f3-f749fe418ae6" providerId="ADAL" clId="{07ABAE78-42CB-4F5F-86C6-09ED37205619}" dt="2026-03-31T08:31:59.041" v="2333" actId="165"/>
          <ac:picMkLst>
            <pc:docMk/>
            <pc:sldMk cId="4210467006" sldId="1479"/>
            <ac:picMk id="3" creationId="{BB15793E-7250-0D3A-4F2F-A9615D4C029C}"/>
          </ac:picMkLst>
        </pc:picChg>
        <pc:cxnChg chg="add mod">
          <ac:chgData name="Das, Gerarda" userId="dec061bf-56a5-47a0-b9f3-f749fe418ae6" providerId="ADAL" clId="{07ABAE78-42CB-4F5F-86C6-09ED37205619}" dt="2026-03-31T08:32:34.177" v="2340" actId="14100"/>
          <ac:cxnSpMkLst>
            <pc:docMk/>
            <pc:sldMk cId="4210467006" sldId="1479"/>
            <ac:cxnSpMk id="7" creationId="{688A9991-085E-7194-703A-A7E140ABD4FD}"/>
          </ac:cxnSpMkLst>
        </pc:cxnChg>
      </pc:sldChg>
      <pc:sldChg chg="addSp modSp mod ord">
        <pc:chgData name="Das, Gerarda" userId="dec061bf-56a5-47a0-b9f3-f749fe418ae6" providerId="ADAL" clId="{07ABAE78-42CB-4F5F-86C6-09ED37205619}" dt="2026-03-31T09:00:53.197" v="3324" actId="164"/>
        <pc:sldMkLst>
          <pc:docMk/>
          <pc:sldMk cId="1487044012" sldId="1480"/>
        </pc:sldMkLst>
        <pc:spChg chg="add mod">
          <ac:chgData name="Das, Gerarda" userId="dec061bf-56a5-47a0-b9f3-f749fe418ae6" providerId="ADAL" clId="{07ABAE78-42CB-4F5F-86C6-09ED37205619}" dt="2026-03-31T09:00:53.197" v="3324" actId="164"/>
          <ac:spMkLst>
            <pc:docMk/>
            <pc:sldMk cId="1487044012" sldId="1480"/>
            <ac:spMk id="4" creationId="{A88EAB1F-02C8-C9F3-E867-E5BFCF78FBE0}"/>
          </ac:spMkLst>
        </pc:spChg>
        <pc:spChg chg="add mod">
          <ac:chgData name="Das, Gerarda" userId="dec061bf-56a5-47a0-b9f3-f749fe418ae6" providerId="ADAL" clId="{07ABAE78-42CB-4F5F-86C6-09ED37205619}" dt="2026-03-31T09:00:53.197" v="3324" actId="164"/>
          <ac:spMkLst>
            <pc:docMk/>
            <pc:sldMk cId="1487044012" sldId="1480"/>
            <ac:spMk id="5" creationId="{905ACB13-F537-6F08-F1C1-81C220DC0B79}"/>
          </ac:spMkLst>
        </pc:spChg>
        <pc:grpChg chg="add mod">
          <ac:chgData name="Das, Gerarda" userId="dec061bf-56a5-47a0-b9f3-f749fe418ae6" providerId="ADAL" clId="{07ABAE78-42CB-4F5F-86C6-09ED37205619}" dt="2026-03-31T09:00:53.197" v="3324" actId="164"/>
          <ac:grpSpMkLst>
            <pc:docMk/>
            <pc:sldMk cId="1487044012" sldId="1480"/>
            <ac:grpSpMk id="7" creationId="{937AA48B-C54A-2DA3-AE7E-685033E3B559}"/>
          </ac:grpSpMkLst>
        </pc:grpChg>
        <pc:picChg chg="add mod">
          <ac:chgData name="Das, Gerarda" userId="dec061bf-56a5-47a0-b9f3-f749fe418ae6" providerId="ADAL" clId="{07ABAE78-42CB-4F5F-86C6-09ED37205619}" dt="2026-03-31T09:00:53.197" v="3324" actId="164"/>
          <ac:picMkLst>
            <pc:docMk/>
            <pc:sldMk cId="1487044012" sldId="1480"/>
            <ac:picMk id="3" creationId="{439369F6-2EF7-7D72-C6BE-196462C63AAB}"/>
          </ac:picMkLst>
        </pc:picChg>
      </pc:sldChg>
      <pc:sldChg chg="addSp modSp mod ord modNotesTx">
        <pc:chgData name="Das, Gerarda" userId="dec061bf-56a5-47a0-b9f3-f749fe418ae6" providerId="ADAL" clId="{07ABAE78-42CB-4F5F-86C6-09ED37205619}" dt="2026-03-31T09:41:39.558" v="4161" actId="20577"/>
        <pc:sldMkLst>
          <pc:docMk/>
          <pc:sldMk cId="3779434736" sldId="1481"/>
        </pc:sldMkLst>
        <pc:picChg chg="add mod">
          <ac:chgData name="Das, Gerarda" userId="dec061bf-56a5-47a0-b9f3-f749fe418ae6" providerId="ADAL" clId="{07ABAE78-42CB-4F5F-86C6-09ED37205619}" dt="2026-03-31T08:03:57.954" v="2035" actId="1076"/>
          <ac:picMkLst>
            <pc:docMk/>
            <pc:sldMk cId="3779434736" sldId="1481"/>
            <ac:picMk id="3" creationId="{9E7FF697-92BC-5932-6B88-89E2D66F9D2E}"/>
          </ac:picMkLst>
        </pc:picChg>
      </pc:sldChg>
      <pc:sldChg chg="addSp modSp mod">
        <pc:chgData name="Das, Gerarda" userId="dec061bf-56a5-47a0-b9f3-f749fe418ae6" providerId="ADAL" clId="{07ABAE78-42CB-4F5F-86C6-09ED37205619}" dt="2026-03-31T09:31:39.068" v="3860" actId="164"/>
        <pc:sldMkLst>
          <pc:docMk/>
          <pc:sldMk cId="1201727269" sldId="1482"/>
        </pc:sldMkLst>
        <pc:spChg chg="mod">
          <ac:chgData name="Das, Gerarda" userId="dec061bf-56a5-47a0-b9f3-f749fe418ae6" providerId="ADAL" clId="{07ABAE78-42CB-4F5F-86C6-09ED37205619}" dt="2026-03-31T09:31:39.068" v="3860" actId="164"/>
          <ac:spMkLst>
            <pc:docMk/>
            <pc:sldMk cId="1201727269" sldId="1482"/>
            <ac:spMk id="4" creationId="{D2EB0981-7AEE-6113-5646-EB2B056F07D7}"/>
          </ac:spMkLst>
        </pc:spChg>
        <pc:spChg chg="add mod">
          <ac:chgData name="Das, Gerarda" userId="dec061bf-56a5-47a0-b9f3-f749fe418ae6" providerId="ADAL" clId="{07ABAE78-42CB-4F5F-86C6-09ED37205619}" dt="2026-03-31T09:31:39.068" v="3860" actId="164"/>
          <ac:spMkLst>
            <pc:docMk/>
            <pc:sldMk cId="1201727269" sldId="1482"/>
            <ac:spMk id="5" creationId="{852CA893-18C9-2C54-0EF4-3B3D16F502A5}"/>
          </ac:spMkLst>
        </pc:spChg>
        <pc:grpChg chg="add mod">
          <ac:chgData name="Das, Gerarda" userId="dec061bf-56a5-47a0-b9f3-f749fe418ae6" providerId="ADAL" clId="{07ABAE78-42CB-4F5F-86C6-09ED37205619}" dt="2026-03-31T09:31:39.068" v="3860" actId="164"/>
          <ac:grpSpMkLst>
            <pc:docMk/>
            <pc:sldMk cId="1201727269" sldId="1482"/>
            <ac:grpSpMk id="7" creationId="{EFB025BD-7EAE-E32B-C12A-2ED1B02F7EE0}"/>
          </ac:grpSpMkLst>
        </pc:grpChg>
        <pc:picChg chg="mod">
          <ac:chgData name="Das, Gerarda" userId="dec061bf-56a5-47a0-b9f3-f749fe418ae6" providerId="ADAL" clId="{07ABAE78-42CB-4F5F-86C6-09ED37205619}" dt="2026-03-31T09:31:39.068" v="3860" actId="164"/>
          <ac:picMkLst>
            <pc:docMk/>
            <pc:sldMk cId="1201727269" sldId="1482"/>
            <ac:picMk id="3" creationId="{1312E8F8-B078-1A83-624C-D579534E7229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9:12:56.356" v="3529" actId="1076"/>
        <pc:sldMkLst>
          <pc:docMk/>
          <pc:sldMk cId="2904738428" sldId="1483"/>
        </pc:sldMkLst>
        <pc:spChg chg="add mod">
          <ac:chgData name="Das, Gerarda" userId="dec061bf-56a5-47a0-b9f3-f749fe418ae6" providerId="ADAL" clId="{07ABAE78-42CB-4F5F-86C6-09ED37205619}" dt="2026-03-31T09:12:45.809" v="3525" actId="164"/>
          <ac:spMkLst>
            <pc:docMk/>
            <pc:sldMk cId="2904738428" sldId="1483"/>
            <ac:spMk id="10" creationId="{9569CAC1-E80A-1BA4-412C-F23D556DFDA9}"/>
          </ac:spMkLst>
        </pc:spChg>
        <pc:spChg chg="del mod">
          <ac:chgData name="Das, Gerarda" userId="dec061bf-56a5-47a0-b9f3-f749fe418ae6" providerId="ADAL" clId="{07ABAE78-42CB-4F5F-86C6-09ED37205619}" dt="2026-03-31T08:51:06.355" v="2881" actId="478"/>
          <ac:spMkLst>
            <pc:docMk/>
            <pc:sldMk cId="2904738428" sldId="1483"/>
            <ac:spMk id="13" creationId="{EA4F5051-70FE-15AE-EF77-9AA85F03B59E}"/>
          </ac:spMkLst>
        </pc:spChg>
        <pc:spChg chg="del mod">
          <ac:chgData name="Das, Gerarda" userId="dec061bf-56a5-47a0-b9f3-f749fe418ae6" providerId="ADAL" clId="{07ABAE78-42CB-4F5F-86C6-09ED37205619}" dt="2026-03-31T09:12:19.172" v="3520" actId="478"/>
          <ac:spMkLst>
            <pc:docMk/>
            <pc:sldMk cId="2904738428" sldId="1483"/>
            <ac:spMk id="16" creationId="{4DD5024E-F1C7-7D37-F892-2D674BFA2257}"/>
          </ac:spMkLst>
        </pc:spChg>
        <pc:grpChg chg="add mod">
          <ac:chgData name="Das, Gerarda" userId="dec061bf-56a5-47a0-b9f3-f749fe418ae6" providerId="ADAL" clId="{07ABAE78-42CB-4F5F-86C6-09ED37205619}" dt="2026-03-31T09:12:54.068" v="3528" actId="164"/>
          <ac:grpSpMkLst>
            <pc:docMk/>
            <pc:sldMk cId="2904738428" sldId="1483"/>
            <ac:grpSpMk id="2" creationId="{3CC3AE74-4305-4305-0068-880D3F8A4445}"/>
          </ac:grpSpMkLst>
        </pc:grpChg>
        <pc:grpChg chg="mod">
          <ac:chgData name="Das, Gerarda" userId="dec061bf-56a5-47a0-b9f3-f749fe418ae6" providerId="ADAL" clId="{07ABAE78-42CB-4F5F-86C6-09ED37205619}" dt="2026-03-31T09:12:45.809" v="3525" actId="164"/>
          <ac:grpSpMkLst>
            <pc:docMk/>
            <pc:sldMk cId="2904738428" sldId="1483"/>
            <ac:grpSpMk id="5" creationId="{7A99413A-8C2E-D9F0-5174-59FCAA29D139}"/>
          </ac:grpSpMkLst>
        </pc:grpChg>
        <pc:grpChg chg="add mod">
          <ac:chgData name="Das, Gerarda" userId="dec061bf-56a5-47a0-b9f3-f749fe418ae6" providerId="ADAL" clId="{07ABAE78-42CB-4F5F-86C6-09ED37205619}" dt="2026-03-31T09:12:56.356" v="3529" actId="1076"/>
          <ac:grpSpMkLst>
            <pc:docMk/>
            <pc:sldMk cId="2904738428" sldId="1483"/>
            <ac:grpSpMk id="7" creationId="{98FAD841-3005-4AB9-B93B-0530190F1D8D}"/>
          </ac:grpSpMkLst>
        </pc:grpChg>
        <pc:picChg chg="add mod modCrop">
          <ac:chgData name="Das, Gerarda" userId="dec061bf-56a5-47a0-b9f3-f749fe418ae6" providerId="ADAL" clId="{07ABAE78-42CB-4F5F-86C6-09ED37205619}" dt="2026-03-31T09:12:54.068" v="3528" actId="164"/>
          <ac:picMkLst>
            <pc:docMk/>
            <pc:sldMk cId="2904738428" sldId="1483"/>
            <ac:picMk id="12" creationId="{7732CA92-9F26-F1D0-510E-6C49AB102660}"/>
          </ac:picMkLst>
        </pc:picChg>
        <pc:picChg chg="add del mod modCrop">
          <ac:chgData name="Das, Gerarda" userId="dec061bf-56a5-47a0-b9f3-f749fe418ae6" providerId="ADAL" clId="{07ABAE78-42CB-4F5F-86C6-09ED37205619}" dt="2026-03-31T08:44:59.598" v="2504" actId="478"/>
          <ac:picMkLst>
            <pc:docMk/>
            <pc:sldMk cId="2904738428" sldId="1483"/>
            <ac:picMk id="14" creationId="{08E0FB0D-99B6-4FAE-6BFC-67E0EAEE01E8}"/>
          </ac:picMkLst>
        </pc:picChg>
        <pc:picChg chg="add del mod">
          <ac:chgData name="Das, Gerarda" userId="dec061bf-56a5-47a0-b9f3-f749fe418ae6" providerId="ADAL" clId="{07ABAE78-42CB-4F5F-86C6-09ED37205619}" dt="2026-03-31T08:45:04.334" v="2506" actId="478"/>
          <ac:picMkLst>
            <pc:docMk/>
            <pc:sldMk cId="2904738428" sldId="1483"/>
            <ac:picMk id="15" creationId="{08E0FB0D-99B6-4FAE-6BFC-67E0EAEE01E8}"/>
          </ac:picMkLst>
        </pc:picChg>
        <pc:picChg chg="add mod modCrop">
          <ac:chgData name="Das, Gerarda" userId="dec061bf-56a5-47a0-b9f3-f749fe418ae6" providerId="ADAL" clId="{07ABAE78-42CB-4F5F-86C6-09ED37205619}" dt="2026-03-31T09:12:54.068" v="3528" actId="164"/>
          <ac:picMkLst>
            <pc:docMk/>
            <pc:sldMk cId="2904738428" sldId="1483"/>
            <ac:picMk id="17" creationId="{8AAAA702-5C7E-8030-F477-BEB1E01F8CA3}"/>
          </ac:picMkLst>
        </pc:picChg>
        <pc:cxnChg chg="del mod">
          <ac:chgData name="Das, Gerarda" userId="dec061bf-56a5-47a0-b9f3-f749fe418ae6" providerId="ADAL" clId="{07ABAE78-42CB-4F5F-86C6-09ED37205619}" dt="2026-03-31T08:41:09.047" v="2464" actId="478"/>
          <ac:cxnSpMkLst>
            <pc:docMk/>
            <pc:sldMk cId="2904738428" sldId="1483"/>
            <ac:cxnSpMk id="8" creationId="{6D01C035-AA9A-4CA2-66FC-8E097BCBC1D3}"/>
          </ac:cxnSpMkLst>
        </pc:cxnChg>
        <pc:cxnChg chg="del mod">
          <ac:chgData name="Das, Gerarda" userId="dec061bf-56a5-47a0-b9f3-f749fe418ae6" providerId="ADAL" clId="{07ABAE78-42CB-4F5F-86C6-09ED37205619}" dt="2026-03-31T08:41:08.221" v="2463" actId="478"/>
          <ac:cxnSpMkLst>
            <pc:docMk/>
            <pc:sldMk cId="2904738428" sldId="1483"/>
            <ac:cxnSpMk id="9" creationId="{EF46861F-FD2B-DD36-C607-40F4913ABD01}"/>
          </ac:cxnSpMkLst>
        </pc:cxnChg>
      </pc:sldChg>
      <pc:sldChg chg="addSp modSp mod">
        <pc:chgData name="Das, Gerarda" userId="dec061bf-56a5-47a0-b9f3-f749fe418ae6" providerId="ADAL" clId="{07ABAE78-42CB-4F5F-86C6-09ED37205619}" dt="2026-03-31T09:00:37.846" v="3323" actId="115"/>
        <pc:sldMkLst>
          <pc:docMk/>
          <pc:sldMk cId="2967928418" sldId="1511"/>
        </pc:sldMkLst>
        <pc:spChg chg="add mod">
          <ac:chgData name="Das, Gerarda" userId="dec061bf-56a5-47a0-b9f3-f749fe418ae6" providerId="ADAL" clId="{07ABAE78-42CB-4F5F-86C6-09ED37205619}" dt="2026-03-31T08:59:35.825" v="3189" actId="1076"/>
          <ac:spMkLst>
            <pc:docMk/>
            <pc:sldMk cId="2967928418" sldId="1511"/>
            <ac:spMk id="20" creationId="{D70E9A36-16B7-794A-D20E-60521A853BD0}"/>
          </ac:spMkLst>
        </pc:spChg>
        <pc:spChg chg="mod">
          <ac:chgData name="Das, Gerarda" userId="dec061bf-56a5-47a0-b9f3-f749fe418ae6" providerId="ADAL" clId="{07ABAE78-42CB-4F5F-86C6-09ED37205619}" dt="2026-03-31T09:00:21.365" v="3265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9:00:37.846" v="3323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3-31T08:58:30.107" v="3184" actId="1076"/>
          <ac:picMkLst>
            <pc:docMk/>
            <pc:sldMk cId="2967928418" sldId="1511"/>
            <ac:picMk id="8" creationId="{150C19F2-BBD4-BFBA-CA0E-7F49D84EDD68}"/>
          </ac:picMkLst>
        </pc:picChg>
        <pc:picChg chg="add mod">
          <ac:chgData name="Das, Gerarda" userId="dec061bf-56a5-47a0-b9f3-f749fe418ae6" providerId="ADAL" clId="{07ABAE78-42CB-4F5F-86C6-09ED37205619}" dt="2026-03-31T08:59:19.557" v="3187" actId="1076"/>
          <ac:picMkLst>
            <pc:docMk/>
            <pc:sldMk cId="2967928418" sldId="1511"/>
            <ac:picMk id="18" creationId="{6F4DE52C-3D13-761F-BBB7-FAB4158EEA0D}"/>
          </ac:picMkLst>
        </pc:picChg>
        <pc:cxnChg chg="add mod">
          <ac:chgData name="Das, Gerarda" userId="dec061bf-56a5-47a0-b9f3-f749fe418ae6" providerId="ADAL" clId="{07ABAE78-42CB-4F5F-86C6-09ED37205619}" dt="2026-03-31T08:59:35.825" v="3189" actId="1076"/>
          <ac:cxnSpMkLst>
            <pc:docMk/>
            <pc:sldMk cId="2967928418" sldId="1511"/>
            <ac:cxnSpMk id="19" creationId="{4BD62EA7-09B0-D837-1C55-E5CEAAB9EA4E}"/>
          </ac:cxnSpMkLst>
        </pc:cxnChg>
        <pc:cxnChg chg="add mod">
          <ac:chgData name="Das, Gerarda" userId="dec061bf-56a5-47a0-b9f3-f749fe418ae6" providerId="ADAL" clId="{07ABAE78-42CB-4F5F-86C6-09ED37205619}" dt="2026-03-31T08:59:58.693" v="3193" actId="14100"/>
          <ac:cxnSpMkLst>
            <pc:docMk/>
            <pc:sldMk cId="2967928418" sldId="1511"/>
            <ac:cxnSpMk id="21" creationId="{9229F7BC-A1FE-D899-0BA4-C9482722C703}"/>
          </ac:cxnSpMkLst>
        </pc:cxnChg>
      </pc:sldChg>
      <pc:sldChg chg="delSp modSp mod">
        <pc:chgData name="Das, Gerarda" userId="dec061bf-56a5-47a0-b9f3-f749fe418ae6" providerId="ADAL" clId="{07ABAE78-42CB-4F5F-86C6-09ED37205619}" dt="2026-03-31T08:53:18.079" v="3014" actId="20577"/>
        <pc:sldMkLst>
          <pc:docMk/>
          <pc:sldMk cId="1594331871" sldId="1512"/>
        </pc:sldMkLst>
        <pc:spChg chg="del">
          <ac:chgData name="Das, Gerarda" userId="dec061bf-56a5-47a0-b9f3-f749fe418ae6" providerId="ADAL" clId="{07ABAE78-42CB-4F5F-86C6-09ED37205619}" dt="2026-03-31T08:53:04.298" v="2973" actId="478"/>
          <ac:spMkLst>
            <pc:docMk/>
            <pc:sldMk cId="1594331871" sldId="1512"/>
            <ac:spMk id="4" creationId="{B30FA600-98AB-A7C6-C169-4284C56925FF}"/>
          </ac:spMkLst>
        </pc:spChg>
        <pc:spChg chg="mod">
          <ac:chgData name="Das, Gerarda" userId="dec061bf-56a5-47a0-b9f3-f749fe418ae6" providerId="ADAL" clId="{07ABAE78-42CB-4F5F-86C6-09ED37205619}" dt="2026-03-31T08:53:18.079" v="3014" actId="20577"/>
          <ac:spMkLst>
            <pc:docMk/>
            <pc:sldMk cId="1594331871" sldId="1512"/>
            <ac:spMk id="21" creationId="{581606E0-5375-913F-7781-B311D1C453CD}"/>
          </ac:spMkLst>
        </pc:spChg>
      </pc:sldChg>
      <pc:sldChg chg="addSp delSp modSp add del mod">
        <pc:chgData name="Das, Gerarda" userId="dec061bf-56a5-47a0-b9f3-f749fe418ae6" providerId="ADAL" clId="{07ABAE78-42CB-4F5F-86C6-09ED37205619}" dt="2026-03-31T09:38:58.505" v="4084" actId="20577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3-31T09:38:58.505" v="4084" actId="20577"/>
          <ac:spMkLst>
            <pc:docMk/>
            <pc:sldMk cId="3112181829" sldId="1515"/>
            <ac:spMk id="4" creationId="{D36CDCC8-D80A-3CA3-9903-EC310613197D}"/>
          </ac:spMkLst>
        </pc:spChg>
        <pc:spChg chg="del">
          <ac:chgData name="Das, Gerarda" userId="dec061bf-56a5-47a0-b9f3-f749fe418ae6" providerId="ADAL" clId="{07ABAE78-42CB-4F5F-86C6-09ED37205619}" dt="2026-03-31T09:30:57.005" v="3854" actId="478"/>
          <ac:spMkLst>
            <pc:docMk/>
            <pc:sldMk cId="3112181829" sldId="1515"/>
            <ac:spMk id="9" creationId="{EAFFAEB7-DCAA-19DE-EBAA-1230A6CC328C}"/>
          </ac:spMkLst>
        </pc:spChg>
        <pc:spChg chg="mod">
          <ac:chgData name="Das, Gerarda" userId="dec061bf-56a5-47a0-b9f3-f749fe418ae6" providerId="ADAL" clId="{07ABAE78-42CB-4F5F-86C6-09ED37205619}" dt="2026-03-31T09:34:55.467" v="4027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3-31T09:36:06.599" v="4064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3-31T09:36:23.822" v="4068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3-31T09:36:21.562" v="4067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3-31T09:35:56.516" v="4062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3-31T09:35:52.762" v="4060" actId="14100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3-31T09:36:10.222" v="4065" actId="14100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3-31T09:34:57.899" v="4028" actId="14100"/>
          <ac:spMkLst>
            <pc:docMk/>
            <pc:sldMk cId="3112181829" sldId="1515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3-31T09:31:25.718" v="3857"/>
          <ac:spMkLst>
            <pc:docMk/>
            <pc:sldMk cId="3112181829" sldId="1515"/>
            <ac:spMk id="24" creationId="{B75A99B9-CBB6-213F-0324-89E15120E2E0}"/>
          </ac:spMkLst>
        </pc:spChg>
        <pc:spChg chg="mod">
          <ac:chgData name="Das, Gerarda" userId="dec061bf-56a5-47a0-b9f3-f749fe418ae6" providerId="ADAL" clId="{07ABAE78-42CB-4F5F-86C6-09ED37205619}" dt="2026-03-31T09:31:43.607" v="3861"/>
          <ac:spMkLst>
            <pc:docMk/>
            <pc:sldMk cId="3112181829" sldId="1515"/>
            <ac:spMk id="28" creationId="{E5809972-9840-7DAD-E8C7-81E8D351B267}"/>
          </ac:spMkLst>
        </pc:spChg>
        <pc:spChg chg="mod">
          <ac:chgData name="Das, Gerarda" userId="dec061bf-56a5-47a0-b9f3-f749fe418ae6" providerId="ADAL" clId="{07ABAE78-42CB-4F5F-86C6-09ED37205619}" dt="2026-03-31T09:32:09.702" v="3872" actId="404"/>
          <ac:spMkLst>
            <pc:docMk/>
            <pc:sldMk cId="3112181829" sldId="1515"/>
            <ac:spMk id="32" creationId="{91639224-0A78-740D-20F9-E2A36D2F99DA}"/>
          </ac:spMkLst>
        </pc:spChg>
        <pc:spChg chg="mod">
          <ac:chgData name="Das, Gerarda" userId="dec061bf-56a5-47a0-b9f3-f749fe418ae6" providerId="ADAL" clId="{07ABAE78-42CB-4F5F-86C6-09ED37205619}" dt="2026-03-31T09:32:20.566" v="3878" actId="404"/>
          <ac:spMkLst>
            <pc:docMk/>
            <pc:sldMk cId="3112181829" sldId="1515"/>
            <ac:spMk id="33" creationId="{DE18BD95-7FAB-B9A7-4519-0F68FB7B1067}"/>
          </ac:spMkLst>
        </pc:spChg>
        <pc:spChg chg="del mod">
          <ac:chgData name="Das, Gerarda" userId="dec061bf-56a5-47a0-b9f3-f749fe418ae6" providerId="ADAL" clId="{07ABAE78-42CB-4F5F-86C6-09ED37205619}" dt="2026-03-31T09:36:26.318" v="4069" actId="478"/>
          <ac:spMkLst>
            <pc:docMk/>
            <pc:sldMk cId="3112181829" sldId="1515"/>
            <ac:spMk id="34" creationId="{DD457936-DA62-70E0-ED59-2064C8F2ECFE}"/>
          </ac:spMkLst>
        </pc:spChg>
        <pc:grpChg chg="add mod">
          <ac:chgData name="Das, Gerarda" userId="dec061bf-56a5-47a0-b9f3-f749fe418ae6" providerId="ADAL" clId="{07ABAE78-42CB-4F5F-86C6-09ED37205619}" dt="2026-03-31T09:34:59.443" v="4029" actId="1076"/>
          <ac:grpSpMkLst>
            <pc:docMk/>
            <pc:sldMk cId="3112181829" sldId="1515"/>
            <ac:grpSpMk id="10" creationId="{962C062D-28D2-162F-C131-B3911E682C5D}"/>
          </ac:grpSpMkLst>
        </pc:grpChg>
        <pc:grpChg chg="add del mod">
          <ac:chgData name="Das, Gerarda" userId="dec061bf-56a5-47a0-b9f3-f749fe418ae6" providerId="ADAL" clId="{07ABAE78-42CB-4F5F-86C6-09ED37205619}" dt="2026-03-31T09:31:45.073" v="3862" actId="478"/>
          <ac:grpSpMkLst>
            <pc:docMk/>
            <pc:sldMk cId="3112181829" sldId="1515"/>
            <ac:grpSpMk id="25" creationId="{6999F3B6-81BD-C466-BB01-B050D57B884C}"/>
          </ac:grpSpMkLst>
        </pc:grpChg>
        <pc:grpChg chg="add mod">
          <ac:chgData name="Das, Gerarda" userId="dec061bf-56a5-47a0-b9f3-f749fe418ae6" providerId="ADAL" clId="{07ABAE78-42CB-4F5F-86C6-09ED37205619}" dt="2026-03-31T09:36:30.165" v="4070" actId="1076"/>
          <ac:grpSpMkLst>
            <pc:docMk/>
            <pc:sldMk cId="3112181829" sldId="1515"/>
            <ac:grpSpMk id="29" creationId="{29EA7E53-6B2C-7BB7-BB5F-4AD032F90889}"/>
          </ac:grpSpMkLst>
        </pc:grpChg>
        <pc:picChg chg="mod">
          <ac:chgData name="Das, Gerarda" userId="dec061bf-56a5-47a0-b9f3-f749fe418ae6" providerId="ADAL" clId="{07ABAE78-42CB-4F5F-86C6-09ED37205619}" dt="2026-03-31T09:35:03.766" v="4031" actId="1440"/>
          <ac:picMkLst>
            <pc:docMk/>
            <pc:sldMk cId="3112181829" sldId="1515"/>
            <ac:picMk id="11" creationId="{E999F597-FEA9-1888-1DBE-B3CB36C6ECE1}"/>
          </ac:picMkLst>
        </pc:picChg>
        <pc:picChg chg="mod">
          <ac:chgData name="Das, Gerarda" userId="dec061bf-56a5-47a0-b9f3-f749fe418ae6" providerId="ADAL" clId="{07ABAE78-42CB-4F5F-86C6-09ED37205619}" dt="2026-03-31T09:31:43.607" v="3861"/>
          <ac:picMkLst>
            <pc:docMk/>
            <pc:sldMk cId="3112181829" sldId="1515"/>
            <ac:picMk id="26" creationId="{6B512CB6-7815-FA83-632D-0F76729FF37F}"/>
          </ac:picMkLst>
        </pc:picChg>
        <pc:picChg chg="mod">
          <ac:chgData name="Das, Gerarda" userId="dec061bf-56a5-47a0-b9f3-f749fe418ae6" providerId="ADAL" clId="{07ABAE78-42CB-4F5F-86C6-09ED37205619}" dt="2026-03-31T09:31:52.775" v="3863"/>
          <ac:picMkLst>
            <pc:docMk/>
            <pc:sldMk cId="3112181829" sldId="1515"/>
            <ac:picMk id="30" creationId="{FA248D43-166C-DE5D-B097-8289912E78A4}"/>
          </ac:picMkLst>
        </pc:picChg>
        <pc:picChg chg="add mod modCrop">
          <ac:chgData name="Das, Gerarda" userId="dec061bf-56a5-47a0-b9f3-f749fe418ae6" providerId="ADAL" clId="{07ABAE78-42CB-4F5F-86C6-09ED37205619}" dt="2026-03-31T09:38:32.661" v="4080" actId="1076"/>
          <ac:picMkLst>
            <pc:docMk/>
            <pc:sldMk cId="3112181829" sldId="1515"/>
            <ac:picMk id="36" creationId="{7A98FD3A-AF0D-4FDC-D2D6-52550B4B65B1}"/>
          </ac:picMkLst>
        </pc:picChg>
      </pc:sldChg>
      <pc:sldChg chg="del">
        <pc:chgData name="Das, Gerarda" userId="dec061bf-56a5-47a0-b9f3-f749fe418ae6" providerId="ADAL" clId="{07ABAE78-42CB-4F5F-86C6-09ED37205619}" dt="2026-03-31T09:31:23.952" v="3856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07ABAE78-42CB-4F5F-86C6-09ED37205619}" dt="2026-03-31T09:36:50.763" v="4071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07ABAE78-42CB-4F5F-86C6-09ED37205619}" dt="2026-03-31T09:36:55.738" v="4074" actId="47"/>
        <pc:sldMkLst>
          <pc:docMk/>
          <pc:sldMk cId="1738896802" sldId="1519"/>
        </pc:sldMkLst>
      </pc:sldChg>
      <pc:sldChg chg="del">
        <pc:chgData name="Das, Gerarda" userId="dec061bf-56a5-47a0-b9f3-f749fe418ae6" providerId="ADAL" clId="{07ABAE78-42CB-4F5F-86C6-09ED37205619}" dt="2026-03-31T09:31:21.318" v="3855" actId="47"/>
        <pc:sldMkLst>
          <pc:docMk/>
          <pc:sldMk cId="1530054038" sldId="1520"/>
        </pc:sldMkLst>
      </pc:sldChg>
      <pc:sldChg chg="del">
        <pc:chgData name="Das, Gerarda" userId="dec061bf-56a5-47a0-b9f3-f749fe418ae6" providerId="ADAL" clId="{07ABAE78-42CB-4F5F-86C6-09ED37205619}" dt="2026-03-31T09:36:51.612" v="4072" actId="47"/>
        <pc:sldMkLst>
          <pc:docMk/>
          <pc:sldMk cId="1059877010" sldId="1521"/>
        </pc:sldMkLst>
      </pc:sldChg>
      <pc:sldChg chg="del">
        <pc:chgData name="Das, Gerarda" userId="dec061bf-56a5-47a0-b9f3-f749fe418ae6" providerId="ADAL" clId="{07ABAE78-42CB-4F5F-86C6-09ED37205619}" dt="2026-03-31T09:36:53.114" v="4073" actId="47"/>
        <pc:sldMkLst>
          <pc:docMk/>
          <pc:sldMk cId="2371299458" sldId="1529"/>
        </pc:sldMkLst>
      </pc:sldChg>
      <pc:sldChg chg="addSp delSp modSp mod">
        <pc:chgData name="Das, Gerarda" userId="dec061bf-56a5-47a0-b9f3-f749fe418ae6" providerId="ADAL" clId="{07ABAE78-42CB-4F5F-86C6-09ED37205619}" dt="2026-03-31T09:11:57.194" v="3519" actId="1076"/>
        <pc:sldMkLst>
          <pc:docMk/>
          <pc:sldMk cId="3113651581" sldId="1530"/>
        </pc:sldMkLst>
        <pc:spChg chg="add del mod">
          <ac:chgData name="Das, Gerarda" userId="dec061bf-56a5-47a0-b9f3-f749fe418ae6" providerId="ADAL" clId="{07ABAE78-42CB-4F5F-86C6-09ED37205619}" dt="2026-03-31T09:01:28.755" v="3328" actId="478"/>
          <ac:spMkLst>
            <pc:docMk/>
            <pc:sldMk cId="3113651581" sldId="1530"/>
            <ac:spMk id="8" creationId="{F9264EC4-46D0-F819-0887-4FADB42F88F9}"/>
          </ac:spMkLst>
        </pc:spChg>
        <pc:spChg chg="add del mod">
          <ac:chgData name="Das, Gerarda" userId="dec061bf-56a5-47a0-b9f3-f749fe418ae6" providerId="ADAL" clId="{07ABAE78-42CB-4F5F-86C6-09ED37205619}" dt="2026-03-31T09:01:30.679" v="3329" actId="478"/>
          <ac:spMkLst>
            <pc:docMk/>
            <pc:sldMk cId="3113651581" sldId="1530"/>
            <ac:spMk id="9" creationId="{A7FD1149-3C7B-77B8-98F2-59E9A9D897DA}"/>
          </ac:spMkLst>
        </pc:spChg>
        <pc:spChg chg="mod">
          <ac:chgData name="Das, Gerarda" userId="dec061bf-56a5-47a0-b9f3-f749fe418ae6" providerId="ADAL" clId="{07ABAE78-42CB-4F5F-86C6-09ED37205619}" dt="2026-03-31T09:01:31.450" v="3330"/>
          <ac:spMkLst>
            <pc:docMk/>
            <pc:sldMk cId="3113651581" sldId="1530"/>
            <ac:spMk id="20" creationId="{93A344A0-6A8D-DB30-79A4-88B8401D5EF5}"/>
          </ac:spMkLst>
        </pc:spChg>
        <pc:spChg chg="mod">
          <ac:chgData name="Das, Gerarda" userId="dec061bf-56a5-47a0-b9f3-f749fe418ae6" providerId="ADAL" clId="{07ABAE78-42CB-4F5F-86C6-09ED37205619}" dt="2026-03-31T09:01:31.450" v="3330"/>
          <ac:spMkLst>
            <pc:docMk/>
            <pc:sldMk cId="3113651581" sldId="1530"/>
            <ac:spMk id="21" creationId="{CC770F2E-A421-CBB8-09BA-832F46E86299}"/>
          </ac:spMkLst>
        </pc:spChg>
        <pc:spChg chg="mod">
          <ac:chgData name="Das, Gerarda" userId="dec061bf-56a5-47a0-b9f3-f749fe418ae6" providerId="ADAL" clId="{07ABAE78-42CB-4F5F-86C6-09ED37205619}" dt="2026-03-31T09:03:29.301" v="3404" actId="20577"/>
          <ac:spMkLst>
            <pc:docMk/>
            <pc:sldMk cId="3113651581" sldId="1530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3-31T09:02:00.610" v="3396" actId="115"/>
          <ac:spMkLst>
            <pc:docMk/>
            <pc:sldMk cId="3113651581" sldId="1530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9:06:06.111" v="3512" actId="115"/>
          <ac:spMkLst>
            <pc:docMk/>
            <pc:sldMk cId="3113651581" sldId="1530"/>
            <ac:spMk id="36" creationId="{D8EF981A-9BA7-0EB1-9B70-F7FBF2F7DF1C}"/>
          </ac:spMkLst>
        </pc:spChg>
        <pc:grpChg chg="add mod">
          <ac:chgData name="Das, Gerarda" userId="dec061bf-56a5-47a0-b9f3-f749fe418ae6" providerId="ADAL" clId="{07ABAE78-42CB-4F5F-86C6-09ED37205619}" dt="2026-03-31T09:01:40.674" v="3332" actId="1076"/>
          <ac:grpSpMkLst>
            <pc:docMk/>
            <pc:sldMk cId="3113651581" sldId="1530"/>
            <ac:grpSpMk id="18" creationId="{962B1909-D3C1-7094-661A-C36BB8E678E0}"/>
          </ac:grpSpMkLst>
        </pc:grpChg>
        <pc:picChg chg="mod">
          <ac:chgData name="Das, Gerarda" userId="dec061bf-56a5-47a0-b9f3-f749fe418ae6" providerId="ADAL" clId="{07ABAE78-42CB-4F5F-86C6-09ED37205619}" dt="2026-03-31T09:01:31.450" v="3330"/>
          <ac:picMkLst>
            <pc:docMk/>
            <pc:sldMk cId="3113651581" sldId="1530"/>
            <ac:picMk id="19" creationId="{756BE6C1-4F48-78C4-2E3B-1D3719E99526}"/>
          </ac:picMkLst>
        </pc:picChg>
        <pc:picChg chg="add mod">
          <ac:chgData name="Das, Gerarda" userId="dec061bf-56a5-47a0-b9f3-f749fe418ae6" providerId="ADAL" clId="{07ABAE78-42CB-4F5F-86C6-09ED37205619}" dt="2026-03-31T09:11:57.194" v="3519" actId="1076"/>
          <ac:picMkLst>
            <pc:docMk/>
            <pc:sldMk cId="3113651581" sldId="1530"/>
            <ac:picMk id="24" creationId="{722F763F-09B3-7CC1-E38A-939BD258D7CE}"/>
          </ac:picMkLst>
        </pc:picChg>
        <pc:cxnChg chg="add del mod">
          <ac:chgData name="Das, Gerarda" userId="dec061bf-56a5-47a0-b9f3-f749fe418ae6" providerId="ADAL" clId="{07ABAE78-42CB-4F5F-86C6-09ED37205619}" dt="2026-03-31T09:00:59.832" v="3326" actId="478"/>
          <ac:cxnSpMkLst>
            <pc:docMk/>
            <pc:sldMk cId="3113651581" sldId="1530"/>
            <ac:cxnSpMk id="2" creationId="{B99718E2-C7BE-D505-9D33-E0FF0F679570}"/>
          </ac:cxnSpMkLst>
        </pc:cxnChg>
      </pc:sldChg>
      <pc:sldChg chg="addSp modSp mod">
        <pc:chgData name="Das, Gerarda" userId="dec061bf-56a5-47a0-b9f3-f749fe418ae6" providerId="ADAL" clId="{07ABAE78-42CB-4F5F-86C6-09ED37205619}" dt="2026-03-31T09:40:17.770" v="4142" actId="20577"/>
        <pc:sldMkLst>
          <pc:docMk/>
          <pc:sldMk cId="108402808" sldId="1532"/>
        </pc:sldMkLst>
        <pc:spChg chg="mod">
          <ac:chgData name="Das, Gerarda" userId="dec061bf-56a5-47a0-b9f3-f749fe418ae6" providerId="ADAL" clId="{07ABAE78-42CB-4F5F-86C6-09ED37205619}" dt="2026-03-31T09:40:17.770" v="4142" actId="20577"/>
          <ac:spMkLst>
            <pc:docMk/>
            <pc:sldMk cId="108402808" sldId="1532"/>
            <ac:spMk id="9" creationId="{8A646A32-CC77-FBA7-1990-F136CD3BE776}"/>
          </ac:spMkLst>
        </pc:spChg>
        <pc:spChg chg="mod">
          <ac:chgData name="Das, Gerarda" userId="dec061bf-56a5-47a0-b9f3-f749fe418ae6" providerId="ADAL" clId="{07ABAE78-42CB-4F5F-86C6-09ED37205619}" dt="2026-03-31T08:55:56.640" v="3056" actId="1076"/>
          <ac:spMkLst>
            <pc:docMk/>
            <pc:sldMk cId="108402808" sldId="1532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3-31T08:57:29.273" v="3116" actId="115"/>
          <ac:spMkLst>
            <pc:docMk/>
            <pc:sldMk cId="108402808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8:57:50.021" v="3178" actId="115"/>
          <ac:spMkLst>
            <pc:docMk/>
            <pc:sldMk cId="108402808" sldId="1532"/>
            <ac:spMk id="36" creationId="{D8EF981A-9BA7-0EB1-9B70-F7FBF2F7DF1C}"/>
          </ac:spMkLst>
        </pc:spChg>
        <pc:picChg chg="mod">
          <ac:chgData name="Das, Gerarda" userId="dec061bf-56a5-47a0-b9f3-f749fe418ae6" providerId="ADAL" clId="{07ABAE78-42CB-4F5F-86C6-09ED37205619}" dt="2026-03-31T08:57:10.819" v="3075" actId="1076"/>
          <ac:picMkLst>
            <pc:docMk/>
            <pc:sldMk cId="108402808" sldId="1532"/>
            <ac:picMk id="2" creationId="{2CDCF80B-3C24-036C-34C0-F3DAB950170D}"/>
          </ac:picMkLst>
        </pc:picChg>
        <pc:picChg chg="add mod modCrop">
          <ac:chgData name="Das, Gerarda" userId="dec061bf-56a5-47a0-b9f3-f749fe418ae6" providerId="ADAL" clId="{07ABAE78-42CB-4F5F-86C6-09ED37205619}" dt="2026-03-31T08:57:05.488" v="3072" actId="1076"/>
          <ac:picMkLst>
            <pc:docMk/>
            <pc:sldMk cId="108402808" sldId="1532"/>
            <ac:picMk id="8" creationId="{3A3DD64A-AF0B-47C6-2B2B-3395028E294F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9:16:56.100" v="3702" actId="6549"/>
        <pc:sldMkLst>
          <pc:docMk/>
          <pc:sldMk cId="2103117711" sldId="1533"/>
        </pc:sldMkLst>
        <pc:spChg chg="mod">
          <ac:chgData name="Das, Gerarda" userId="dec061bf-56a5-47a0-b9f3-f749fe418ae6" providerId="ADAL" clId="{07ABAE78-42CB-4F5F-86C6-09ED37205619}" dt="2026-03-31T09:12:27.708" v="3521"/>
          <ac:spMkLst>
            <pc:docMk/>
            <pc:sldMk cId="2103117711" sldId="1533"/>
            <ac:spMk id="26" creationId="{663751AB-7D62-0C5D-997E-070FFA218275}"/>
          </ac:spMkLst>
        </pc:spChg>
        <pc:spChg chg="mod">
          <ac:chgData name="Das, Gerarda" userId="dec061bf-56a5-47a0-b9f3-f749fe418ae6" providerId="ADAL" clId="{07ABAE78-42CB-4F5F-86C6-09ED37205619}" dt="2026-03-31T09:12:30.552" v="3522"/>
          <ac:spMkLst>
            <pc:docMk/>
            <pc:sldMk cId="2103117711" sldId="1533"/>
            <ac:spMk id="29" creationId="{73EB4C68-BE05-F556-B04E-EFF8FFF53DB8}"/>
          </ac:spMkLst>
        </pc:spChg>
        <pc:spChg chg="mod">
          <ac:chgData name="Das, Gerarda" userId="dec061bf-56a5-47a0-b9f3-f749fe418ae6" providerId="ADAL" clId="{07ABAE78-42CB-4F5F-86C6-09ED37205619}" dt="2026-03-31T08:52:00.902" v="2890" actId="20577"/>
          <ac:spMkLst>
            <pc:docMk/>
            <pc:sldMk cId="2103117711" sldId="1533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3-31T09:16:56.100" v="3702" actId="6549"/>
          <ac:spMkLst>
            <pc:docMk/>
            <pc:sldMk cId="2103117711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9:14:57.693" v="3699" actId="115"/>
          <ac:spMkLst>
            <pc:docMk/>
            <pc:sldMk cId="2103117711" sldId="1533"/>
            <ac:spMk id="36" creationId="{D8EF981A-9BA7-0EB1-9B70-F7FBF2F7DF1C}"/>
          </ac:spMkLst>
        </pc:spChg>
        <pc:spChg chg="del">
          <ac:chgData name="Das, Gerarda" userId="dec061bf-56a5-47a0-b9f3-f749fe418ae6" providerId="ADAL" clId="{07ABAE78-42CB-4F5F-86C6-09ED37205619}" dt="2026-03-31T09:13:03.410" v="3531" actId="478"/>
          <ac:spMkLst>
            <pc:docMk/>
            <pc:sldMk cId="2103117711" sldId="1533"/>
            <ac:spMk id="44" creationId="{F3EF4AF0-2B5F-5F9A-AEE0-4436D3FDE58E}"/>
          </ac:spMkLst>
        </pc:spChg>
        <pc:spChg chg="mod">
          <ac:chgData name="Das, Gerarda" userId="dec061bf-56a5-47a0-b9f3-f749fe418ae6" providerId="ADAL" clId="{07ABAE78-42CB-4F5F-86C6-09ED37205619}" dt="2026-03-31T09:13:00.403" v="3530"/>
          <ac:spMkLst>
            <pc:docMk/>
            <pc:sldMk cId="2103117711" sldId="1533"/>
            <ac:spMk id="49" creationId="{5CE11BEB-F584-FBB8-14F7-19E23F2F882A}"/>
          </ac:spMkLst>
        </pc:spChg>
        <pc:spChg chg="mod">
          <ac:chgData name="Das, Gerarda" userId="dec061bf-56a5-47a0-b9f3-f749fe418ae6" providerId="ADAL" clId="{07ABAE78-42CB-4F5F-86C6-09ED37205619}" dt="2026-03-31T09:13:00.403" v="3530"/>
          <ac:spMkLst>
            <pc:docMk/>
            <pc:sldMk cId="2103117711" sldId="1533"/>
            <ac:spMk id="51" creationId="{36CC93EF-6C4F-9B9E-C1FC-B9BBABF46460}"/>
          </ac:spMkLst>
        </pc:spChg>
        <pc:spChg chg="del mod topLvl">
          <ac:chgData name="Das, Gerarda" userId="dec061bf-56a5-47a0-b9f3-f749fe418ae6" providerId="ADAL" clId="{07ABAE78-42CB-4F5F-86C6-09ED37205619}" dt="2026-03-31T09:14:54.752" v="3698" actId="478"/>
          <ac:spMkLst>
            <pc:docMk/>
            <pc:sldMk cId="2103117711" sldId="1533"/>
            <ac:spMk id="57" creationId="{91906E8E-A54F-8041-DDFF-73FB3BA49BDE}"/>
          </ac:spMkLst>
        </pc:spChg>
        <pc:spChg chg="mod">
          <ac:chgData name="Das, Gerarda" userId="dec061bf-56a5-47a0-b9f3-f749fe418ae6" providerId="ADAL" clId="{07ABAE78-42CB-4F5F-86C6-09ED37205619}" dt="2026-03-31T09:14:50.541" v="3697" actId="165"/>
          <ac:spMkLst>
            <pc:docMk/>
            <pc:sldMk cId="2103117711" sldId="1533"/>
            <ac:spMk id="59" creationId="{0E864866-777A-FA48-CE54-2E57DA623107}"/>
          </ac:spMkLst>
        </pc:spChg>
        <pc:grpChg chg="add del mod">
          <ac:chgData name="Das, Gerarda" userId="dec061bf-56a5-47a0-b9f3-f749fe418ae6" providerId="ADAL" clId="{07ABAE78-42CB-4F5F-86C6-09ED37205619}" dt="2026-03-31T09:12:34.861" v="3524" actId="478"/>
          <ac:grpSpMkLst>
            <pc:docMk/>
            <pc:sldMk cId="2103117711" sldId="1533"/>
            <ac:grpSpMk id="24" creationId="{4895ABC2-AFE1-863D-807F-CD7CADAEB552}"/>
          </ac:grpSpMkLst>
        </pc:grpChg>
        <pc:grpChg chg="add del mod">
          <ac:chgData name="Das, Gerarda" userId="dec061bf-56a5-47a0-b9f3-f749fe418ae6" providerId="ADAL" clId="{07ABAE78-42CB-4F5F-86C6-09ED37205619}" dt="2026-03-31T09:12:32.018" v="3523" actId="478"/>
          <ac:grpSpMkLst>
            <pc:docMk/>
            <pc:sldMk cId="2103117711" sldId="1533"/>
            <ac:grpSpMk id="27" creationId="{92B2AA53-17BE-338C-EA6A-5577D853A9B5}"/>
          </ac:grpSpMkLst>
        </pc:grpChg>
        <pc:grpChg chg="add mod">
          <ac:chgData name="Das, Gerarda" userId="dec061bf-56a5-47a0-b9f3-f749fe418ae6" providerId="ADAL" clId="{07ABAE78-42CB-4F5F-86C6-09ED37205619}" dt="2026-03-31T09:16:51.787" v="3700" actId="1076"/>
          <ac:grpSpMkLst>
            <pc:docMk/>
            <pc:sldMk cId="2103117711" sldId="1533"/>
            <ac:grpSpMk id="43" creationId="{112B8FEE-D33D-4228-5B12-5BDBE6323234}"/>
          </ac:grpSpMkLst>
        </pc:grpChg>
        <pc:grpChg chg="mod">
          <ac:chgData name="Das, Gerarda" userId="dec061bf-56a5-47a0-b9f3-f749fe418ae6" providerId="ADAL" clId="{07ABAE78-42CB-4F5F-86C6-09ED37205619}" dt="2026-03-31T09:13:00.403" v="3530"/>
          <ac:grpSpMkLst>
            <pc:docMk/>
            <pc:sldMk cId="2103117711" sldId="1533"/>
            <ac:grpSpMk id="45" creationId="{0DD84E55-61E4-7A3E-F2EA-26EF92451E06}"/>
          </ac:grpSpMkLst>
        </pc:grpChg>
        <pc:grpChg chg="mod">
          <ac:chgData name="Das, Gerarda" userId="dec061bf-56a5-47a0-b9f3-f749fe418ae6" providerId="ADAL" clId="{07ABAE78-42CB-4F5F-86C6-09ED37205619}" dt="2026-03-31T09:13:00.403" v="3530"/>
          <ac:grpSpMkLst>
            <pc:docMk/>
            <pc:sldMk cId="2103117711" sldId="1533"/>
            <ac:grpSpMk id="48" creationId="{8EA10122-95D7-4B65-3C4D-790A8E127464}"/>
          </ac:grpSpMkLst>
        </pc:grpChg>
        <pc:grpChg chg="add del mod">
          <ac:chgData name="Das, Gerarda" userId="dec061bf-56a5-47a0-b9f3-f749fe418ae6" providerId="ADAL" clId="{07ABAE78-42CB-4F5F-86C6-09ED37205619}" dt="2026-03-31T09:14:46.452" v="3696" actId="165"/>
          <ac:grpSpMkLst>
            <pc:docMk/>
            <pc:sldMk cId="2103117711" sldId="1533"/>
            <ac:grpSpMk id="52" creationId="{635DAD20-547E-22D5-8F44-5EEDB879B36D}"/>
          </ac:grpSpMkLst>
        </pc:grpChg>
        <pc:grpChg chg="del mod topLvl">
          <ac:chgData name="Das, Gerarda" userId="dec061bf-56a5-47a0-b9f3-f749fe418ae6" providerId="ADAL" clId="{07ABAE78-42CB-4F5F-86C6-09ED37205619}" dt="2026-03-31T09:14:50.541" v="3697" actId="165"/>
          <ac:grpSpMkLst>
            <pc:docMk/>
            <pc:sldMk cId="2103117711" sldId="1533"/>
            <ac:grpSpMk id="53" creationId="{6DC2EFCC-5C98-56B9-C6FE-7017A0B2541F}"/>
          </ac:grpSpMkLst>
        </pc:grpChg>
        <pc:grpChg chg="mod topLvl">
          <ac:chgData name="Das, Gerarda" userId="dec061bf-56a5-47a0-b9f3-f749fe418ae6" providerId="ADAL" clId="{07ABAE78-42CB-4F5F-86C6-09ED37205619}" dt="2026-03-31T09:16:54.408" v="3701" actId="1076"/>
          <ac:grpSpMkLst>
            <pc:docMk/>
            <pc:sldMk cId="2103117711" sldId="1533"/>
            <ac:grpSpMk id="56" creationId="{98DBFA0C-7A8F-AC16-57DD-6CCAB4D91CEE}"/>
          </ac:grpSpMkLst>
        </pc:grpChg>
        <pc:picChg chg="mod">
          <ac:chgData name="Das, Gerarda" userId="dec061bf-56a5-47a0-b9f3-f749fe418ae6" providerId="ADAL" clId="{07ABAE78-42CB-4F5F-86C6-09ED37205619}" dt="2026-03-31T09:12:27.708" v="3521"/>
          <ac:picMkLst>
            <pc:docMk/>
            <pc:sldMk cId="2103117711" sldId="1533"/>
            <ac:picMk id="25" creationId="{874AD199-A45A-143A-E3A4-79CC90917BC9}"/>
          </ac:picMkLst>
        </pc:picChg>
        <pc:picChg chg="mod">
          <ac:chgData name="Das, Gerarda" userId="dec061bf-56a5-47a0-b9f3-f749fe418ae6" providerId="ADAL" clId="{07ABAE78-42CB-4F5F-86C6-09ED37205619}" dt="2026-03-31T09:12:30.552" v="3522"/>
          <ac:picMkLst>
            <pc:docMk/>
            <pc:sldMk cId="2103117711" sldId="1533"/>
            <ac:picMk id="28" creationId="{1596A769-79B4-768D-DAD9-F1AC19486FB9}"/>
          </ac:picMkLst>
        </pc:picChg>
        <pc:picChg chg="mod">
          <ac:chgData name="Das, Gerarda" userId="dec061bf-56a5-47a0-b9f3-f749fe418ae6" providerId="ADAL" clId="{07ABAE78-42CB-4F5F-86C6-09ED37205619}" dt="2026-03-31T09:13:00.403" v="3530"/>
          <ac:picMkLst>
            <pc:docMk/>
            <pc:sldMk cId="2103117711" sldId="1533"/>
            <ac:picMk id="46" creationId="{77F825D9-C351-5D0A-21CE-7981A90EB4BC}"/>
          </ac:picMkLst>
        </pc:picChg>
        <pc:picChg chg="mod">
          <ac:chgData name="Das, Gerarda" userId="dec061bf-56a5-47a0-b9f3-f749fe418ae6" providerId="ADAL" clId="{07ABAE78-42CB-4F5F-86C6-09ED37205619}" dt="2026-03-31T09:13:00.403" v="3530"/>
          <ac:picMkLst>
            <pc:docMk/>
            <pc:sldMk cId="2103117711" sldId="1533"/>
            <ac:picMk id="47" creationId="{C6D06B40-353D-8F5B-6287-AE6D0203EF3C}"/>
          </ac:picMkLst>
        </pc:picChg>
        <pc:picChg chg="mod">
          <ac:chgData name="Das, Gerarda" userId="dec061bf-56a5-47a0-b9f3-f749fe418ae6" providerId="ADAL" clId="{07ABAE78-42CB-4F5F-86C6-09ED37205619}" dt="2026-03-31T09:13:00.403" v="3530"/>
          <ac:picMkLst>
            <pc:docMk/>
            <pc:sldMk cId="2103117711" sldId="1533"/>
            <ac:picMk id="50" creationId="{C95CF310-E23C-3BDE-BFE4-8C1499F94348}"/>
          </ac:picMkLst>
        </pc:picChg>
        <pc:picChg chg="mod topLvl">
          <ac:chgData name="Das, Gerarda" userId="dec061bf-56a5-47a0-b9f3-f749fe418ae6" providerId="ADAL" clId="{07ABAE78-42CB-4F5F-86C6-09ED37205619}" dt="2026-03-31T09:14:46.452" v="3696" actId="165"/>
          <ac:picMkLst>
            <pc:docMk/>
            <pc:sldMk cId="2103117711" sldId="1533"/>
            <ac:picMk id="54" creationId="{4E43AA7A-A11C-785D-F1D4-3D8E1AE2E792}"/>
          </ac:picMkLst>
        </pc:picChg>
        <pc:picChg chg="mod topLvl">
          <ac:chgData name="Das, Gerarda" userId="dec061bf-56a5-47a0-b9f3-f749fe418ae6" providerId="ADAL" clId="{07ABAE78-42CB-4F5F-86C6-09ED37205619}" dt="2026-03-31T09:14:46.452" v="3696" actId="165"/>
          <ac:picMkLst>
            <pc:docMk/>
            <pc:sldMk cId="2103117711" sldId="1533"/>
            <ac:picMk id="55" creationId="{1E2D115E-2987-F99E-997C-6C4CC17B80EF}"/>
          </ac:picMkLst>
        </pc:picChg>
        <pc:picChg chg="mod">
          <ac:chgData name="Das, Gerarda" userId="dec061bf-56a5-47a0-b9f3-f749fe418ae6" providerId="ADAL" clId="{07ABAE78-42CB-4F5F-86C6-09ED37205619}" dt="2026-03-31T09:14:50.541" v="3697" actId="165"/>
          <ac:picMkLst>
            <pc:docMk/>
            <pc:sldMk cId="2103117711" sldId="1533"/>
            <ac:picMk id="58" creationId="{FEE0383C-076B-4B94-4B12-5144E7CE5724}"/>
          </ac:picMkLst>
        </pc:picChg>
      </pc:sldChg>
      <pc:sldChg chg="addSp delSp modSp mod modNotesTx">
        <pc:chgData name="Das, Gerarda" userId="dec061bf-56a5-47a0-b9f3-f749fe418ae6" providerId="ADAL" clId="{07ABAE78-42CB-4F5F-86C6-09ED37205619}" dt="2026-03-31T09:40:50.365" v="4156" actId="20577"/>
        <pc:sldMkLst>
          <pc:docMk/>
          <pc:sldMk cId="2101020572" sldId="1534"/>
        </pc:sldMkLst>
        <pc:spChg chg="mod">
          <ac:chgData name="Das, Gerarda" userId="dec061bf-56a5-47a0-b9f3-f749fe418ae6" providerId="ADAL" clId="{07ABAE78-42CB-4F5F-86C6-09ED37205619}" dt="2026-03-31T09:17:24.199" v="3755" actId="115"/>
          <ac:spMkLst>
            <pc:docMk/>
            <pc:sldMk cId="2101020572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9:29:17.916" v="3811" actId="404"/>
          <ac:spMkLst>
            <pc:docMk/>
            <pc:sldMk cId="2101020572" sldId="1534"/>
            <ac:spMk id="36" creationId="{D8EF981A-9BA7-0EB1-9B70-F7FBF2F7DF1C}"/>
          </ac:spMkLst>
        </pc:spChg>
        <pc:picChg chg="add del mod">
          <ac:chgData name="Das, Gerarda" userId="dec061bf-56a5-47a0-b9f3-f749fe418ae6" providerId="ADAL" clId="{07ABAE78-42CB-4F5F-86C6-09ED37205619}" dt="2026-03-31T09:28:42.299" v="3765" actId="478"/>
          <ac:picMkLst>
            <pc:docMk/>
            <pc:sldMk cId="2101020572" sldId="1534"/>
            <ac:picMk id="19" creationId="{A6EF46F4-CF5E-B122-5257-70353ED85438}"/>
          </ac:picMkLst>
        </pc:picChg>
        <pc:picChg chg="add mod">
          <ac:chgData name="Das, Gerarda" userId="dec061bf-56a5-47a0-b9f3-f749fe418ae6" providerId="ADAL" clId="{07ABAE78-42CB-4F5F-86C6-09ED37205619}" dt="2026-03-31T09:28:48.336" v="3768" actId="1076"/>
          <ac:picMkLst>
            <pc:docMk/>
            <pc:sldMk cId="2101020572" sldId="1534"/>
            <ac:picMk id="21" creationId="{A0AB8897-F8BA-20D4-A3C5-DE5D870DDF94}"/>
          </ac:picMkLst>
        </pc:picChg>
      </pc:sldChg>
      <pc:sldChg chg="modSp mod">
        <pc:chgData name="Das, Gerarda" userId="dec061bf-56a5-47a0-b9f3-f749fe418ae6" providerId="ADAL" clId="{07ABAE78-42CB-4F5F-86C6-09ED37205619}" dt="2026-03-31T08:53:37.593" v="3034" actId="20577"/>
        <pc:sldMkLst>
          <pc:docMk/>
          <pc:sldMk cId="3697097544" sldId="1536"/>
        </pc:sldMkLst>
        <pc:spChg chg="mod">
          <ac:chgData name="Das, Gerarda" userId="dec061bf-56a5-47a0-b9f3-f749fe418ae6" providerId="ADAL" clId="{07ABAE78-42CB-4F5F-86C6-09ED37205619}" dt="2026-03-31T08:53:37.593" v="3034" actId="20577"/>
          <ac:spMkLst>
            <pc:docMk/>
            <pc:sldMk cId="3697097544" sldId="1536"/>
            <ac:spMk id="21" creationId="{D264341F-4EDD-B744-3E83-4C7F29C7EF50}"/>
          </ac:spMkLst>
        </pc:spChg>
      </pc:sldChg>
      <pc:sldChg chg="modSp mod">
        <pc:chgData name="Das, Gerarda" userId="dec061bf-56a5-47a0-b9f3-f749fe418ae6" providerId="ADAL" clId="{07ABAE78-42CB-4F5F-86C6-09ED37205619}" dt="2026-03-31T08:52:56.371" v="2972" actId="20577"/>
        <pc:sldMkLst>
          <pc:docMk/>
          <pc:sldMk cId="2822448109" sldId="1537"/>
        </pc:sldMkLst>
        <pc:spChg chg="mod">
          <ac:chgData name="Das, Gerarda" userId="dec061bf-56a5-47a0-b9f3-f749fe418ae6" providerId="ADAL" clId="{07ABAE78-42CB-4F5F-86C6-09ED37205619}" dt="2026-03-31T08:52:56.371" v="2972" actId="20577"/>
          <ac:spMkLst>
            <pc:docMk/>
            <pc:sldMk cId="2822448109" sldId="1537"/>
            <ac:spMk id="24" creationId="{906D011F-835B-3B64-2D59-4C1FB0F09C9B}"/>
          </ac:spMkLst>
        </pc:spChg>
      </pc:sldChg>
      <pc:sldChg chg="addSp new">
        <pc:chgData name="Das, Gerarda" userId="dec061bf-56a5-47a0-b9f3-f749fe418ae6" providerId="ADAL" clId="{07ABAE78-42CB-4F5F-86C6-09ED37205619}" dt="2026-03-31T08:36:08.701" v="2412"/>
        <pc:sldMkLst>
          <pc:docMk/>
          <pc:sldMk cId="27627173" sldId="1538"/>
        </pc:sldMkLst>
        <pc:picChg chg="add">
          <ac:chgData name="Das, Gerarda" userId="dec061bf-56a5-47a0-b9f3-f749fe418ae6" providerId="ADAL" clId="{07ABAE78-42CB-4F5F-86C6-09ED37205619}" dt="2026-03-31T08:36:08.701" v="2412"/>
          <ac:picMkLst>
            <pc:docMk/>
            <pc:sldMk cId="27627173" sldId="1538"/>
            <ac:picMk id="1026" creationId="{4D7AF9BA-C802-2A53-CFC9-E3BA6AC3075B}"/>
          </ac:picMkLst>
        </pc:picChg>
      </pc:sldChg>
      <pc:sldChg chg="addSp delSp mod modNotesTx">
        <pc:chgData name="Das, Gerarda" userId="dec061bf-56a5-47a0-b9f3-f749fe418ae6" providerId="ADAL" clId="{07ABAE78-42CB-4F5F-86C6-09ED37205619}" dt="2026-03-31T09:30:50.993" v="3853" actId="20577"/>
        <pc:sldMkLst>
          <pc:docMk/>
          <pc:sldMk cId="3005064525" sldId="1539"/>
        </pc:sldMkLst>
        <pc:spChg chg="add del">
          <ac:chgData name="Das, Gerarda" userId="dec061bf-56a5-47a0-b9f3-f749fe418ae6" providerId="ADAL" clId="{07ABAE78-42CB-4F5F-86C6-09ED37205619}" dt="2026-03-31T09:30:47.443" v="3844" actId="478"/>
          <ac:spMkLst>
            <pc:docMk/>
            <pc:sldMk cId="3005064525" sldId="1539"/>
            <ac:spMk id="37" creationId="{5EED58D0-A927-9874-5451-8E025001C8F7}"/>
          </ac:spMkLst>
        </pc:spChg>
      </pc:sldChg>
      <pc:sldChg chg="modSp mod">
        <pc:chgData name="Das, Gerarda" userId="dec061bf-56a5-47a0-b9f3-f749fe418ae6" providerId="ADAL" clId="{07ABAE78-42CB-4F5F-86C6-09ED37205619}" dt="2026-03-31T09:30:42.736" v="3843" actId="20577"/>
        <pc:sldMkLst>
          <pc:docMk/>
          <pc:sldMk cId="549225465" sldId="1540"/>
        </pc:sldMkLst>
        <pc:spChg chg="mod">
          <ac:chgData name="Das, Gerarda" userId="dec061bf-56a5-47a0-b9f3-f749fe418ae6" providerId="ADAL" clId="{07ABAE78-42CB-4F5F-86C6-09ED37205619}" dt="2026-03-31T09:30:42.736" v="3843" actId="20577"/>
          <ac:spMkLst>
            <pc:docMk/>
            <pc:sldMk cId="549225465" sldId="1540"/>
            <ac:spMk id="4" creationId="{6F9C3A7C-AB2A-9957-4D2B-754B51E801EB}"/>
          </ac:spMkLst>
        </pc:spChg>
      </pc:sldChg>
      <pc:sldChg chg="delSp mod">
        <pc:chgData name="Das, Gerarda" userId="dec061bf-56a5-47a0-b9f3-f749fe418ae6" providerId="ADAL" clId="{07ABAE78-42CB-4F5F-86C6-09ED37205619}" dt="2026-03-31T09:29:36.266" v="3812" actId="478"/>
        <pc:sldMkLst>
          <pc:docMk/>
          <pc:sldMk cId="464699611" sldId="1541"/>
        </pc:sldMkLst>
        <pc:spChg chg="del">
          <ac:chgData name="Das, Gerarda" userId="dec061bf-56a5-47a0-b9f3-f749fe418ae6" providerId="ADAL" clId="{07ABAE78-42CB-4F5F-86C6-09ED37205619}" dt="2026-03-31T09:29:36.266" v="3812" actId="478"/>
          <ac:spMkLst>
            <pc:docMk/>
            <pc:sldMk cId="464699611" sldId="1541"/>
            <ac:spMk id="18" creationId="{8A45688A-040B-4BF1-3FB7-6B4405C1AB02}"/>
          </ac:spMkLst>
        </pc:spChg>
      </pc:sldChg>
    </pc:docChg>
  </pc:docChgLst>
  <pc:docChgLst>
    <pc:chgData name="Routledge, Mandy" userId="bacdedf5-8e30-494b-ad8b-f27fa30c4f8d" providerId="ADAL" clId="{3DF7FA98-E845-40FF-8CF2-872911E57890}"/>
    <pc:docChg chg="modSld">
      <pc:chgData name="Routledge, Mandy" userId="bacdedf5-8e30-494b-ad8b-f27fa30c4f8d" providerId="ADAL" clId="{3DF7FA98-E845-40FF-8CF2-872911E57890}" dt="2026-01-25T12:01:43.352" v="0"/>
      <pc:docMkLst>
        <pc:docMk/>
      </pc:docMkLst>
      <pc:sldChg chg="modSp">
        <pc:chgData name="Routledge, Mandy" userId="bacdedf5-8e30-494b-ad8b-f27fa30c4f8d" providerId="ADAL" clId="{3DF7FA98-E845-40FF-8CF2-872911E57890}" dt="2026-01-25T12:01:43.352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6683FE32-93A9-4CAA-9DFB-9429AAEB66DF}"/>
    <pc:docChg chg="custSel addSld delSld modSld modSection">
      <pc:chgData name="Vrielink, Francis" userId="3d258d00-cfd8-41c5-9f04-1a5a39faef2f" providerId="ADAL" clId="{6683FE32-93A9-4CAA-9DFB-9429AAEB66DF}" dt="2026-03-29T15:49:03.851" v="1146" actId="14100"/>
      <pc:docMkLst>
        <pc:docMk/>
      </pc:docMkLst>
      <pc:sldChg chg="modSp mod">
        <pc:chgData name="Vrielink, Francis" userId="3d258d00-cfd8-41c5-9f04-1a5a39faef2f" providerId="ADAL" clId="{6683FE32-93A9-4CAA-9DFB-9429AAEB66DF}" dt="2026-03-27T20:57:18.895" v="11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6683FE32-93A9-4CAA-9DFB-9429AAEB66DF}" dt="2026-03-27T20:57:18.895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6683FE32-93A9-4CAA-9DFB-9429AAEB66DF}" dt="2026-03-29T15:47:51.356" v="1135" actId="20577"/>
        <pc:sldMkLst>
          <pc:docMk/>
          <pc:sldMk cId="1671649065" sldId="934"/>
        </pc:sldMkLst>
        <pc:spChg chg="add mod">
          <ac:chgData name="Vrielink, Francis" userId="3d258d00-cfd8-41c5-9f04-1a5a39faef2f" providerId="ADAL" clId="{6683FE32-93A9-4CAA-9DFB-9429AAEB66DF}" dt="2026-03-29T15:47:51.356" v="1135" actId="20577"/>
          <ac:spMkLst>
            <pc:docMk/>
            <pc:sldMk cId="1671649065" sldId="934"/>
            <ac:spMk id="3" creationId="{8784FC62-77D9-E8C9-989B-E71569F22757}"/>
          </ac:spMkLst>
        </pc:spChg>
      </pc:sldChg>
      <pc:sldChg chg="addSp delSp modSp mod modNotesTx">
        <pc:chgData name="Vrielink, Francis" userId="3d258d00-cfd8-41c5-9f04-1a5a39faef2f" providerId="ADAL" clId="{6683FE32-93A9-4CAA-9DFB-9429AAEB66DF}" dt="2026-03-29T15:23:29.653" v="151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6683FE32-93A9-4CAA-9DFB-9429AAEB66DF}" dt="2026-03-27T20:58:41.519" v="37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6683FE32-93A9-4CAA-9DFB-9429AAEB66DF}" dt="2026-03-27T20:58:41.519" v="37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8:48.359" v="50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6683FE32-93A9-4CAA-9DFB-9429AAEB66DF}" dt="2026-03-27T20:58:48.359" v="50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8:54.342" v="58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6683FE32-93A9-4CAA-9DFB-9429AAEB66DF}" dt="2026-03-27T20:58:54.342" v="58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01.134" v="66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6683FE32-93A9-4CAA-9DFB-9429AAEB66DF}" dt="2026-03-27T20:59:01.134" v="66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09.969" v="82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6683FE32-93A9-4CAA-9DFB-9429AAEB66DF}" dt="2026-03-27T20:59:09.969" v="82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18.665" v="92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6683FE32-93A9-4CAA-9DFB-9429AAEB66DF}" dt="2026-03-27T20:59:18.665" v="92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24.885" v="103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6683FE32-93A9-4CAA-9DFB-9429AAEB66DF}" dt="2026-03-27T20:59:24.885" v="103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32.947" v="116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6683FE32-93A9-4CAA-9DFB-9429AAEB66DF}" dt="2026-03-27T20:59:32.947" v="116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42.116" v="131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6683FE32-93A9-4CAA-9DFB-9429AAEB66DF}" dt="2026-03-27T20:59:42.116" v="131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7T20:59:49.065" v="148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6683FE32-93A9-4CAA-9DFB-9429AAEB66DF}" dt="2026-03-27T20:59:49.065" v="148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6683FE32-93A9-4CAA-9DFB-9429AAEB66DF}" dt="2026-03-29T15:24:32.535" v="214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6683FE32-93A9-4CAA-9DFB-9429AAEB66DF}" dt="2026-03-29T15:24:17.108" v="190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6683FE32-93A9-4CAA-9DFB-9429AAEB66DF}" dt="2026-03-29T15:24:23.946" v="196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6683FE32-93A9-4CAA-9DFB-9429AAEB66DF}" dt="2026-03-29T15:24:32.535" v="21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6683FE32-93A9-4CAA-9DFB-9429AAEB66DF}" dt="2026-03-29T15:24:27.672" v="205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6683FE32-93A9-4CAA-9DFB-9429AAEB66DF}" dt="2026-03-29T15:30:58.385" v="637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6683FE32-93A9-4CAA-9DFB-9429AAEB66DF}" dt="2026-03-29T15:30:50.086" v="612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6683FE32-93A9-4CAA-9DFB-9429AAEB66DF}" dt="2026-03-29T15:30:58.385" v="637" actId="20577"/>
          <ac:spMkLst>
            <pc:docMk/>
            <pc:sldMk cId="1594331871" sldId="1512"/>
            <ac:spMk id="17" creationId="{AB86235B-CBC0-F9DB-29F4-F23367831B1B}"/>
          </ac:spMkLst>
        </pc:spChg>
      </pc:sldChg>
      <pc:sldChg chg="modSp mod">
        <pc:chgData name="Vrielink, Francis" userId="3d258d00-cfd8-41c5-9f04-1a5a39faef2f" providerId="ADAL" clId="{6683FE32-93A9-4CAA-9DFB-9429AAEB66DF}" dt="2026-03-29T15:29:13.227" v="529" actId="14100"/>
        <pc:sldMkLst>
          <pc:docMk/>
          <pc:sldMk cId="3112181829" sldId="1515"/>
        </pc:sldMkLst>
        <pc:spChg chg="mod">
          <ac:chgData name="Vrielink, Francis" userId="3d258d00-cfd8-41c5-9f04-1a5a39faef2f" providerId="ADAL" clId="{6683FE32-93A9-4CAA-9DFB-9429AAEB66DF}" dt="2026-03-29T15:28:43.242" v="500" actId="14100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6683FE32-93A9-4CAA-9DFB-9429AAEB66DF}" dt="2026-03-29T15:28:46.924" v="501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6683FE32-93A9-4CAA-9DFB-9429AAEB66DF}" dt="2026-03-29T15:28:35.353" v="498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6683FE32-93A9-4CAA-9DFB-9429AAEB66DF}" dt="2026-03-29T15:28:51.335" v="502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6683FE32-93A9-4CAA-9DFB-9429AAEB66DF}" dt="2026-03-29T15:29:13.227" v="529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6683FE32-93A9-4CAA-9DFB-9429AAEB66DF}" dt="2026-03-29T15:29:10.533" v="527" actId="14100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6683FE32-93A9-4CAA-9DFB-9429AAEB66DF}" dt="2026-03-29T15:28:31.782" v="497" actId="14100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Vrielink, Francis" userId="3d258d00-cfd8-41c5-9f04-1a5a39faef2f" providerId="ADAL" clId="{6683FE32-93A9-4CAA-9DFB-9429AAEB66DF}" dt="2026-03-29T15:28:28.251" v="496" actId="14100"/>
          <ac:spMkLst>
            <pc:docMk/>
            <pc:sldMk cId="3112181829" sldId="1515"/>
            <ac:spMk id="19" creationId="{40542B69-6D97-5F24-63E3-ABE36EA69A27}"/>
          </ac:spMkLst>
        </pc:spChg>
      </pc:sldChg>
      <pc:sldChg chg="modSp mod">
        <pc:chgData name="Vrielink, Francis" userId="3d258d00-cfd8-41c5-9f04-1a5a39faef2f" providerId="ADAL" clId="{6683FE32-93A9-4CAA-9DFB-9429AAEB66DF}" dt="2026-03-29T15:32:30.293" v="717" actId="14100"/>
        <pc:sldMkLst>
          <pc:docMk/>
          <pc:sldMk cId="2946319108" sldId="1516"/>
        </pc:sldMkLst>
        <pc:spChg chg="mod">
          <ac:chgData name="Vrielink, Francis" userId="3d258d00-cfd8-41c5-9f04-1a5a39faef2f" providerId="ADAL" clId="{6683FE32-93A9-4CAA-9DFB-9429AAEB66DF}" dt="2026-03-29T15:31:47.648" v="645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6683FE32-93A9-4CAA-9DFB-9429AAEB66DF}" dt="2026-03-29T15:32:30.293" v="717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6683FE32-93A9-4CAA-9DFB-9429AAEB66DF}" dt="2026-03-29T15:32:27.335" v="716" actId="14100"/>
          <ac:spMkLst>
            <pc:docMk/>
            <pc:sldMk cId="2946319108" sldId="1516"/>
            <ac:spMk id="11" creationId="{2D5226DB-4490-ECD5-880A-CDAB0447C263}"/>
          </ac:spMkLst>
        </pc:spChg>
        <pc:cxnChg chg="mod">
          <ac:chgData name="Vrielink, Francis" userId="3d258d00-cfd8-41c5-9f04-1a5a39faef2f" providerId="ADAL" clId="{6683FE32-93A9-4CAA-9DFB-9429AAEB66DF}" dt="2026-03-29T15:32:30.293" v="717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">
        <pc:chgData name="Vrielink, Francis" userId="3d258d00-cfd8-41c5-9f04-1a5a39faef2f" providerId="ADAL" clId="{6683FE32-93A9-4CAA-9DFB-9429AAEB66DF}" dt="2026-03-29T15:49:03.851" v="1146" actId="14100"/>
        <pc:sldMkLst>
          <pc:docMk/>
          <pc:sldMk cId="2371299458" sldId="1529"/>
        </pc:sldMkLst>
        <pc:spChg chg="mod">
          <ac:chgData name="Vrielink, Francis" userId="3d258d00-cfd8-41c5-9f04-1a5a39faef2f" providerId="ADAL" clId="{6683FE32-93A9-4CAA-9DFB-9429AAEB66DF}" dt="2026-03-29T15:49:03.851" v="1146" actId="14100"/>
          <ac:spMkLst>
            <pc:docMk/>
            <pc:sldMk cId="2371299458" sldId="1529"/>
            <ac:spMk id="16" creationId="{F53F294D-65CC-23A5-E4A1-B2132FCF814C}"/>
          </ac:spMkLst>
        </pc:spChg>
        <pc:spChg chg="mod">
          <ac:chgData name="Vrielink, Francis" userId="3d258d00-cfd8-41c5-9f04-1a5a39faef2f" providerId="ADAL" clId="{6683FE32-93A9-4CAA-9DFB-9429AAEB66DF}" dt="2026-03-29T15:48:59.541" v="1144" actId="14100"/>
          <ac:spMkLst>
            <pc:docMk/>
            <pc:sldMk cId="2371299458" sldId="1529"/>
            <ac:spMk id="17" creationId="{AB86235B-CBC0-F9DB-29F4-F23367831B1B}"/>
          </ac:spMkLst>
        </pc:spChg>
      </pc:sldChg>
      <pc:sldChg chg="modSp add mod">
        <pc:chgData name="Vrielink, Francis" userId="3d258d00-cfd8-41c5-9f04-1a5a39faef2f" providerId="ADAL" clId="{6683FE32-93A9-4CAA-9DFB-9429AAEB66DF}" dt="2026-03-29T15:25:05.950" v="277" actId="20577"/>
        <pc:sldMkLst>
          <pc:docMk/>
          <pc:sldMk cId="3113651581" sldId="1530"/>
        </pc:sldMkLst>
        <pc:spChg chg="mod">
          <ac:chgData name="Vrielink, Francis" userId="3d258d00-cfd8-41c5-9f04-1a5a39faef2f" providerId="ADAL" clId="{6683FE32-93A9-4CAA-9DFB-9429AAEB66DF}" dt="2026-03-29T15:24:47.713" v="226" actId="14100"/>
          <ac:spMkLst>
            <pc:docMk/>
            <pc:sldMk cId="3113651581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6683FE32-93A9-4CAA-9DFB-9429AAEB66DF}" dt="2026-03-29T15:24:56.941" v="244" actId="20577"/>
          <ac:spMkLst>
            <pc:docMk/>
            <pc:sldMk cId="3113651581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6683FE32-93A9-4CAA-9DFB-9429AAEB66DF}" dt="2026-03-29T15:24:52.174" v="237" actId="20577"/>
          <ac:spMkLst>
            <pc:docMk/>
            <pc:sldMk cId="3113651581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6683FE32-93A9-4CAA-9DFB-9429AAEB66DF}" dt="2026-03-29T15:25:05.950" v="277" actId="20577"/>
          <ac:spMkLst>
            <pc:docMk/>
            <pc:sldMk cId="3113651581" sldId="1530"/>
            <ac:spMk id="36" creationId="{D8EF981A-9BA7-0EB1-9B70-F7FBF2F7DF1C}"/>
          </ac:spMkLst>
        </pc:spChg>
      </pc:sldChg>
      <pc:sldChg chg="add del">
        <pc:chgData name="Vrielink, Francis" userId="3d258d00-cfd8-41c5-9f04-1a5a39faef2f" providerId="ADAL" clId="{6683FE32-93A9-4CAA-9DFB-9429AAEB66DF}" dt="2026-03-29T15:38:44.660" v="814" actId="47"/>
        <pc:sldMkLst>
          <pc:docMk/>
          <pc:sldMk cId="254679140" sldId="1531"/>
        </pc:sldMkLst>
      </pc:sldChg>
      <pc:sldChg chg="modSp add mod">
        <pc:chgData name="Vrielink, Francis" userId="3d258d00-cfd8-41c5-9f04-1a5a39faef2f" providerId="ADAL" clId="{6683FE32-93A9-4CAA-9DFB-9429AAEB66DF}" dt="2026-03-29T15:26:43.018" v="365" actId="20577"/>
        <pc:sldMkLst>
          <pc:docMk/>
          <pc:sldMk cId="108402808" sldId="1532"/>
        </pc:sldMkLst>
        <pc:spChg chg="mod">
          <ac:chgData name="Vrielink, Francis" userId="3d258d00-cfd8-41c5-9f04-1a5a39faef2f" providerId="ADAL" clId="{6683FE32-93A9-4CAA-9DFB-9429AAEB66DF}" dt="2026-03-29T15:25:17.177" v="286" actId="20577"/>
          <ac:spMkLst>
            <pc:docMk/>
            <pc:sldMk cId="108402808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6683FE32-93A9-4CAA-9DFB-9429AAEB66DF}" dt="2026-03-29T15:25:59.577" v="332" actId="255"/>
          <ac:spMkLst>
            <pc:docMk/>
            <pc:sldMk cId="108402808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6683FE32-93A9-4CAA-9DFB-9429AAEB66DF}" dt="2026-03-29T15:25:22.462" v="300" actId="20577"/>
          <ac:spMkLst>
            <pc:docMk/>
            <pc:sldMk cId="108402808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6683FE32-93A9-4CAA-9DFB-9429AAEB66DF}" dt="2026-03-29T15:26:43.018" v="365" actId="20577"/>
          <ac:spMkLst>
            <pc:docMk/>
            <pc:sldMk cId="108402808" sldId="1532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6683FE32-93A9-4CAA-9DFB-9429AAEB66DF}" dt="2026-03-29T15:27:30.174" v="436" actId="20577"/>
        <pc:sldMkLst>
          <pc:docMk/>
          <pc:sldMk cId="2103117711" sldId="1533"/>
        </pc:sldMkLst>
        <pc:spChg chg="mod">
          <ac:chgData name="Vrielink, Francis" userId="3d258d00-cfd8-41c5-9f04-1a5a39faef2f" providerId="ADAL" clId="{6683FE32-93A9-4CAA-9DFB-9429AAEB66DF}" dt="2026-03-29T15:27:06.664" v="381" actId="1076"/>
          <ac:spMkLst>
            <pc:docMk/>
            <pc:sldMk cId="2103117711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6683FE32-93A9-4CAA-9DFB-9429AAEB66DF}" dt="2026-03-29T15:27:20.880" v="414" actId="20577"/>
          <ac:spMkLst>
            <pc:docMk/>
            <pc:sldMk cId="2103117711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6683FE32-93A9-4CAA-9DFB-9429AAEB66DF}" dt="2026-03-29T15:27:11.882" v="400" actId="20577"/>
          <ac:spMkLst>
            <pc:docMk/>
            <pc:sldMk cId="2103117711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6683FE32-93A9-4CAA-9DFB-9429AAEB66DF}" dt="2026-03-29T15:27:30.174" v="436" actId="20577"/>
          <ac:spMkLst>
            <pc:docMk/>
            <pc:sldMk cId="2103117711" sldId="1533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6683FE32-93A9-4CAA-9DFB-9429AAEB66DF}" dt="2026-03-29T15:30:31.319" v="592" actId="20577"/>
        <pc:sldMkLst>
          <pc:docMk/>
          <pc:sldMk cId="2101020572" sldId="1534"/>
        </pc:sldMkLst>
        <pc:spChg chg="mod">
          <ac:chgData name="Vrielink, Francis" userId="3d258d00-cfd8-41c5-9f04-1a5a39faef2f" providerId="ADAL" clId="{6683FE32-93A9-4CAA-9DFB-9429AAEB66DF}" dt="2026-03-29T15:29:32.230" v="544" actId="20577"/>
          <ac:spMkLst>
            <pc:docMk/>
            <pc:sldMk cId="2101020572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6683FE32-93A9-4CAA-9DFB-9429AAEB66DF}" dt="2026-03-29T15:30:22.444" v="568" actId="20577"/>
          <ac:spMkLst>
            <pc:docMk/>
            <pc:sldMk cId="2101020572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6683FE32-93A9-4CAA-9DFB-9429AAEB66DF}" dt="2026-03-29T15:29:38.132" v="557" actId="20577"/>
          <ac:spMkLst>
            <pc:docMk/>
            <pc:sldMk cId="2101020572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6683FE32-93A9-4CAA-9DFB-9429AAEB66DF}" dt="2026-03-29T15:30:31.319" v="592" actId="20577"/>
          <ac:spMkLst>
            <pc:docMk/>
            <pc:sldMk cId="2101020572" sldId="1534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6683FE32-93A9-4CAA-9DFB-9429AAEB66DF}" dt="2026-03-29T15:35:58.037" v="813" actId="14100"/>
        <pc:sldMkLst>
          <pc:docMk/>
          <pc:sldMk cId="521432742" sldId="1535"/>
        </pc:sldMkLst>
        <pc:spChg chg="mod">
          <ac:chgData name="Vrielink, Francis" userId="3d258d00-cfd8-41c5-9f04-1a5a39faef2f" providerId="ADAL" clId="{6683FE32-93A9-4CAA-9DFB-9429AAEB66DF}" dt="2026-03-29T15:34:01.770" v="732" actId="14100"/>
          <ac:spMkLst>
            <pc:docMk/>
            <pc:sldMk cId="521432742" sldId="1535"/>
            <ac:spMk id="4" creationId="{D753C383-62C8-E733-4553-E085527A1FCA}"/>
          </ac:spMkLst>
        </pc:spChg>
        <pc:spChg chg="mod">
          <ac:chgData name="Vrielink, Francis" userId="3d258d00-cfd8-41c5-9f04-1a5a39faef2f" providerId="ADAL" clId="{6683FE32-93A9-4CAA-9DFB-9429AAEB66DF}" dt="2026-03-29T15:34:07.220" v="734" actId="1076"/>
          <ac:spMkLst>
            <pc:docMk/>
            <pc:sldMk cId="521432742" sldId="1535"/>
            <ac:spMk id="9" creationId="{B5FA4264-9F79-B20D-0826-CEC58E7B74B7}"/>
          </ac:spMkLst>
        </pc:spChg>
        <pc:spChg chg="mod">
          <ac:chgData name="Vrielink, Francis" userId="3d258d00-cfd8-41c5-9f04-1a5a39faef2f" providerId="ADAL" clId="{6683FE32-93A9-4CAA-9DFB-9429AAEB66DF}" dt="2026-03-29T15:34:19.615" v="792" actId="20577"/>
          <ac:spMkLst>
            <pc:docMk/>
            <pc:sldMk cId="521432742" sldId="1535"/>
            <ac:spMk id="11" creationId="{2D5226DB-4490-ECD5-880A-CDAB0447C263}"/>
          </ac:spMkLst>
        </pc:spChg>
        <pc:spChg chg="mod">
          <ac:chgData name="Vrielink, Francis" userId="3d258d00-cfd8-41c5-9f04-1a5a39faef2f" providerId="ADAL" clId="{6683FE32-93A9-4CAA-9DFB-9429AAEB66DF}" dt="2026-03-29T15:35:58.037" v="813" actId="14100"/>
          <ac:spMkLst>
            <pc:docMk/>
            <pc:sldMk cId="521432742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6683FE32-93A9-4CAA-9DFB-9429AAEB66DF}" dt="2026-03-29T15:34:24.176" v="798" actId="20577"/>
          <ac:spMkLst>
            <pc:docMk/>
            <pc:sldMk cId="521432742" sldId="1535"/>
            <ac:spMk id="13" creationId="{4985FF45-EE56-11C3-E0CC-6BBB359031C0}"/>
          </ac:spMkLst>
        </pc:spChg>
        <pc:spChg chg="mod">
          <ac:chgData name="Vrielink, Francis" userId="3d258d00-cfd8-41c5-9f04-1a5a39faef2f" providerId="ADAL" clId="{6683FE32-93A9-4CAA-9DFB-9429AAEB66DF}" dt="2026-03-29T15:34:39.182" v="799" actId="14100"/>
          <ac:spMkLst>
            <pc:docMk/>
            <pc:sldMk cId="521432742" sldId="1535"/>
            <ac:spMk id="14" creationId="{B7594A3B-3117-84CE-C300-FB96E5ED269D}"/>
          </ac:spMkLst>
        </pc:spChg>
        <pc:spChg chg="mod">
          <ac:chgData name="Vrielink, Francis" userId="3d258d00-cfd8-41c5-9f04-1a5a39faef2f" providerId="ADAL" clId="{6683FE32-93A9-4CAA-9DFB-9429AAEB66DF}" dt="2026-03-29T15:34:45.372" v="811" actId="20577"/>
          <ac:spMkLst>
            <pc:docMk/>
            <pc:sldMk cId="521432742" sldId="1535"/>
            <ac:spMk id="15" creationId="{6EA1F8B7-D4BC-D8B0-E6FD-F33ECB45A1DD}"/>
          </ac:spMkLst>
        </pc:spChg>
        <pc:spChg chg="mod">
          <ac:chgData name="Vrielink, Francis" userId="3d258d00-cfd8-41c5-9f04-1a5a39faef2f" providerId="ADAL" clId="{6683FE32-93A9-4CAA-9DFB-9429AAEB66DF}" dt="2026-03-29T15:35:56.048" v="812" actId="14100"/>
          <ac:spMkLst>
            <pc:docMk/>
            <pc:sldMk cId="521432742" sldId="1535"/>
            <ac:spMk id="19" creationId="{40542B69-6D97-5F24-63E3-ABE36EA69A27}"/>
          </ac:spMkLst>
        </pc:spChg>
      </pc:sldChg>
      <pc:sldChg chg="modSp add mod">
        <pc:chgData name="Vrielink, Francis" userId="3d258d00-cfd8-41c5-9f04-1a5a39faef2f" providerId="ADAL" clId="{6683FE32-93A9-4CAA-9DFB-9429AAEB66DF}" dt="2026-03-29T15:42:45.972" v="969" actId="1076"/>
        <pc:sldMkLst>
          <pc:docMk/>
          <pc:sldMk cId="3697097544" sldId="1536"/>
        </pc:sldMkLst>
        <pc:spChg chg="mod">
          <ac:chgData name="Vrielink, Francis" userId="3d258d00-cfd8-41c5-9f04-1a5a39faef2f" providerId="ADAL" clId="{6683FE32-93A9-4CAA-9DFB-9429AAEB66DF}" dt="2026-03-29T15:40:30.137" v="834" actId="14100"/>
          <ac:spMkLst>
            <pc:docMk/>
            <pc:sldMk cId="3697097544" sldId="1536"/>
            <ac:spMk id="10" creationId="{EC0CC1D0-FE60-F840-73E9-0CE7E683D1F2}"/>
          </ac:spMkLst>
        </pc:spChg>
        <pc:spChg chg="mod">
          <ac:chgData name="Vrielink, Francis" userId="3d258d00-cfd8-41c5-9f04-1a5a39faef2f" providerId="ADAL" clId="{6683FE32-93A9-4CAA-9DFB-9429AAEB66DF}" dt="2026-03-29T15:40:22.944" v="833" actId="14100"/>
          <ac:spMkLst>
            <pc:docMk/>
            <pc:sldMk cId="3697097544" sldId="1536"/>
            <ac:spMk id="11" creationId="{CD78B488-E032-3F3E-C334-FB96F8D71FB2}"/>
          </ac:spMkLst>
        </pc:spChg>
        <pc:spChg chg="mod">
          <ac:chgData name="Vrielink, Francis" userId="3d258d00-cfd8-41c5-9f04-1a5a39faef2f" providerId="ADAL" clId="{6683FE32-93A9-4CAA-9DFB-9429AAEB66DF}" dt="2026-03-29T15:41:21.030" v="918" actId="14100"/>
          <ac:spMkLst>
            <pc:docMk/>
            <pc:sldMk cId="3697097544" sldId="1536"/>
            <ac:spMk id="12" creationId="{E2476A93-B8D4-4E44-87FD-AFF601B2337C}"/>
          </ac:spMkLst>
        </pc:spChg>
        <pc:spChg chg="mod">
          <ac:chgData name="Vrielink, Francis" userId="3d258d00-cfd8-41c5-9f04-1a5a39faef2f" providerId="ADAL" clId="{6683FE32-93A9-4CAA-9DFB-9429AAEB66DF}" dt="2026-03-29T15:42:45.972" v="969" actId="1076"/>
          <ac:spMkLst>
            <pc:docMk/>
            <pc:sldMk cId="3697097544" sldId="1536"/>
            <ac:spMk id="13" creationId="{4985FF45-EE56-11C3-E0CC-6BBB359031C0}"/>
          </ac:spMkLst>
        </pc:spChg>
        <pc:spChg chg="mod">
          <ac:chgData name="Vrielink, Francis" userId="3d258d00-cfd8-41c5-9f04-1a5a39faef2f" providerId="ADAL" clId="{6683FE32-93A9-4CAA-9DFB-9429AAEB66DF}" dt="2026-03-29T15:42:40.532" v="968" actId="20578"/>
          <ac:spMkLst>
            <pc:docMk/>
            <pc:sldMk cId="3697097544" sldId="1536"/>
            <ac:spMk id="15" creationId="{6EA1F8B7-D4BC-D8B0-E6FD-F33ECB45A1DD}"/>
          </ac:spMkLst>
        </pc:spChg>
        <pc:spChg chg="mod">
          <ac:chgData name="Vrielink, Francis" userId="3d258d00-cfd8-41c5-9f04-1a5a39faef2f" providerId="ADAL" clId="{6683FE32-93A9-4CAA-9DFB-9429AAEB66DF}" dt="2026-03-29T15:41:05.666" v="903" actId="14100"/>
          <ac:spMkLst>
            <pc:docMk/>
            <pc:sldMk cId="3697097544" sldId="1536"/>
            <ac:spMk id="16" creationId="{F53F294D-65CC-23A5-E4A1-B2132FCF814C}"/>
          </ac:spMkLst>
        </pc:spChg>
        <pc:spChg chg="mod">
          <ac:chgData name="Vrielink, Francis" userId="3d258d00-cfd8-41c5-9f04-1a5a39faef2f" providerId="ADAL" clId="{6683FE32-93A9-4CAA-9DFB-9429AAEB66DF}" dt="2026-03-29T15:41:01.207" v="902" actId="14100"/>
          <ac:spMkLst>
            <pc:docMk/>
            <pc:sldMk cId="3697097544" sldId="1536"/>
            <ac:spMk id="17" creationId="{AB86235B-CBC0-F9DB-29F4-F23367831B1B}"/>
          </ac:spMkLst>
        </pc:spChg>
        <pc:spChg chg="mod">
          <ac:chgData name="Vrielink, Francis" userId="3d258d00-cfd8-41c5-9f04-1a5a39faef2f" providerId="ADAL" clId="{6683FE32-93A9-4CAA-9DFB-9429AAEB66DF}" dt="2026-03-29T15:42:03.751" v="961" actId="14100"/>
          <ac:spMkLst>
            <pc:docMk/>
            <pc:sldMk cId="3697097544" sldId="1536"/>
            <ac:spMk id="18" creationId="{85D7DD60-F4AA-AD34-A265-146B167D02FE}"/>
          </ac:spMkLst>
        </pc:spChg>
      </pc:sldChg>
      <pc:sldChg chg="modSp add mod">
        <pc:chgData name="Vrielink, Francis" userId="3d258d00-cfd8-41c5-9f04-1a5a39faef2f" providerId="ADAL" clId="{6683FE32-93A9-4CAA-9DFB-9429AAEB66DF}" dt="2026-03-29T15:47:26.392" v="1066" actId="1076"/>
        <pc:sldMkLst>
          <pc:docMk/>
          <pc:sldMk cId="2822448109" sldId="1537"/>
        </pc:sldMkLst>
        <pc:spChg chg="mod">
          <ac:chgData name="Vrielink, Francis" userId="3d258d00-cfd8-41c5-9f04-1a5a39faef2f" providerId="ADAL" clId="{6683FE32-93A9-4CAA-9DFB-9429AAEB66DF}" dt="2026-03-29T15:43:47.387" v="978" actId="20577"/>
          <ac:spMkLst>
            <pc:docMk/>
            <pc:sldMk cId="2822448109" sldId="1537"/>
            <ac:spMk id="11" creationId="{CD78B488-E032-3F3E-C334-FB96F8D71FB2}"/>
          </ac:spMkLst>
        </pc:spChg>
        <pc:spChg chg="mod">
          <ac:chgData name="Vrielink, Francis" userId="3d258d00-cfd8-41c5-9f04-1a5a39faef2f" providerId="ADAL" clId="{6683FE32-93A9-4CAA-9DFB-9429AAEB66DF}" dt="2026-03-29T15:47:26.392" v="1066" actId="1076"/>
          <ac:spMkLst>
            <pc:docMk/>
            <pc:sldMk cId="2822448109" sldId="1537"/>
            <ac:spMk id="12" creationId="{E2476A93-B8D4-4E44-87FD-AFF601B2337C}"/>
          </ac:spMkLst>
        </pc:spChg>
        <pc:spChg chg="mod">
          <ac:chgData name="Vrielink, Francis" userId="3d258d00-cfd8-41c5-9f04-1a5a39faef2f" providerId="ADAL" clId="{6683FE32-93A9-4CAA-9DFB-9429AAEB66DF}" dt="2026-03-29T15:47:13.876" v="1060" actId="1076"/>
          <ac:spMkLst>
            <pc:docMk/>
            <pc:sldMk cId="2822448109" sldId="1537"/>
            <ac:spMk id="13" creationId="{4985FF45-EE56-11C3-E0CC-6BBB359031C0}"/>
          </ac:spMkLst>
        </pc:spChg>
        <pc:spChg chg="mod">
          <ac:chgData name="Vrielink, Francis" userId="3d258d00-cfd8-41c5-9f04-1a5a39faef2f" providerId="ADAL" clId="{6683FE32-93A9-4CAA-9DFB-9429AAEB66DF}" dt="2026-03-29T15:46:36.216" v="1041" actId="14100"/>
          <ac:spMkLst>
            <pc:docMk/>
            <pc:sldMk cId="2822448109" sldId="1537"/>
            <ac:spMk id="14" creationId="{B7594A3B-3117-84CE-C300-FB96E5ED269D}"/>
          </ac:spMkLst>
        </pc:spChg>
        <pc:spChg chg="mod">
          <ac:chgData name="Vrielink, Francis" userId="3d258d00-cfd8-41c5-9f04-1a5a39faef2f" providerId="ADAL" clId="{6683FE32-93A9-4CAA-9DFB-9429AAEB66DF}" dt="2026-03-29T15:46:38.939" v="1042" actId="1076"/>
          <ac:spMkLst>
            <pc:docMk/>
            <pc:sldMk cId="2822448109" sldId="1537"/>
            <ac:spMk id="15" creationId="{6EA1F8B7-D4BC-D8B0-E6FD-F33ECB45A1DD}"/>
          </ac:spMkLst>
        </pc:spChg>
        <pc:spChg chg="mod">
          <ac:chgData name="Vrielink, Francis" userId="3d258d00-cfd8-41c5-9f04-1a5a39faef2f" providerId="ADAL" clId="{6683FE32-93A9-4CAA-9DFB-9429AAEB66DF}" dt="2026-03-29T15:44:05.278" v="1000" actId="14100"/>
          <ac:spMkLst>
            <pc:docMk/>
            <pc:sldMk cId="2822448109" sldId="1537"/>
            <ac:spMk id="16" creationId="{F53F294D-65CC-23A5-E4A1-B2132FCF814C}"/>
          </ac:spMkLst>
        </pc:spChg>
        <pc:spChg chg="mod">
          <ac:chgData name="Vrielink, Francis" userId="3d258d00-cfd8-41c5-9f04-1a5a39faef2f" providerId="ADAL" clId="{6683FE32-93A9-4CAA-9DFB-9429AAEB66DF}" dt="2026-03-29T15:43:54.358" v="997" actId="20577"/>
          <ac:spMkLst>
            <pc:docMk/>
            <pc:sldMk cId="2822448109" sldId="1537"/>
            <ac:spMk id="17" creationId="{AB86235B-CBC0-F9DB-29F4-F23367831B1B}"/>
          </ac:spMkLst>
        </pc:spChg>
        <pc:spChg chg="mod">
          <ac:chgData name="Vrielink, Francis" userId="3d258d00-cfd8-41c5-9f04-1a5a39faef2f" providerId="ADAL" clId="{6683FE32-93A9-4CAA-9DFB-9429AAEB66DF}" dt="2026-03-29T15:46:58.899" v="1043" actId="14100"/>
          <ac:spMkLst>
            <pc:docMk/>
            <pc:sldMk cId="2822448109" sldId="1537"/>
            <ac:spMk id="18" creationId="{85D7DD60-F4AA-AD34-A265-146B167D02FE}"/>
          </ac:spMkLst>
        </pc:spChg>
        <pc:spChg chg="mod">
          <ac:chgData name="Vrielink, Francis" userId="3d258d00-cfd8-41c5-9f04-1a5a39faef2f" providerId="ADAL" clId="{6683FE32-93A9-4CAA-9DFB-9429AAEB66DF}" dt="2026-03-29T15:47:18.924" v="1061" actId="14100"/>
          <ac:spMkLst>
            <pc:docMk/>
            <pc:sldMk cId="2822448109" sldId="1537"/>
            <ac:spMk id="19" creationId="{40542B69-6D97-5F24-63E3-ABE36EA69A27}"/>
          </ac:spMkLst>
        </pc:spChg>
        <pc:grpChg chg="mod">
          <ac:chgData name="Vrielink, Francis" userId="3d258d00-cfd8-41c5-9f04-1a5a39faef2f" providerId="ADAL" clId="{6683FE32-93A9-4CAA-9DFB-9429AAEB66DF}" dt="2026-03-29T15:44:01.355" v="999" actId="1076"/>
          <ac:grpSpMkLst>
            <pc:docMk/>
            <pc:sldMk cId="2822448109" sldId="1537"/>
            <ac:grpSpMk id="20" creationId="{3DD05F28-AA89-0131-F5E3-45BE92293371}"/>
          </ac:grpSpMkLst>
        </pc:gr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3-31T09:40:44.382" v="4303" actId="478"/>
      <pc:docMkLst>
        <pc:docMk/>
      </pc:docMkLst>
      <pc:sldChg chg="modSp mod modNotesTx">
        <pc:chgData name="Duijf, Antoinette" userId="80426808-569e-4360-acb0-e5a6dc4b8ad2" providerId="ADAL" clId="{00582A34-8C2B-428E-B5DC-339D12EFD4B8}" dt="2026-03-31T08:51:01.766" v="1981" actId="20577"/>
        <pc:sldMkLst>
          <pc:docMk/>
          <pc:sldMk cId="323006580" sldId="548"/>
        </pc:sldMkLst>
        <pc:spChg chg="mod">
          <ac:chgData name="Duijf, Antoinette" userId="80426808-569e-4360-acb0-e5a6dc4b8ad2" providerId="ADAL" clId="{00582A34-8C2B-428E-B5DC-339D12EFD4B8}" dt="2026-03-31T08:50:57.492" v="1956" actId="5793"/>
          <ac:spMkLst>
            <pc:docMk/>
            <pc:sldMk cId="323006580" sldId="548"/>
            <ac:spMk id="4" creationId="{00000000-0000-0000-0000-000000000000}"/>
          </ac:spMkLst>
        </pc:spChg>
      </pc:sldChg>
      <pc:sldChg chg="delSp mod">
        <pc:chgData name="Duijf, Antoinette" userId="80426808-569e-4360-acb0-e5a6dc4b8ad2" providerId="ADAL" clId="{00582A34-8C2B-428E-B5DC-339D12EFD4B8}" dt="2026-03-31T09:15:39.158" v="2719" actId="478"/>
        <pc:sldMkLst>
          <pc:docMk/>
          <pc:sldMk cId="1671649065" sldId="934"/>
        </pc:sldMkLst>
        <pc:spChg chg="del">
          <ac:chgData name="Duijf, Antoinette" userId="80426808-569e-4360-acb0-e5a6dc4b8ad2" providerId="ADAL" clId="{00582A34-8C2B-428E-B5DC-339D12EFD4B8}" dt="2026-03-31T09:15:39.158" v="2719" actId="478"/>
          <ac:spMkLst>
            <pc:docMk/>
            <pc:sldMk cId="1671649065" sldId="934"/>
            <ac:spMk id="3" creationId="{8784FC62-77D9-E8C9-989B-E71569F22757}"/>
          </ac:spMkLst>
        </pc:spChg>
      </pc:sldChg>
      <pc:sldChg chg="addSp modSp mod">
        <pc:chgData name="Duijf, Antoinette" userId="80426808-569e-4360-acb0-e5a6dc4b8ad2" providerId="ADAL" clId="{00582A34-8C2B-428E-B5DC-339D12EFD4B8}" dt="2026-03-31T09:33:40.934" v="3760" actId="20577"/>
        <pc:sldMkLst>
          <pc:docMk/>
          <pc:sldMk cId="2189114603" sldId="1437"/>
        </pc:sldMkLst>
        <pc:spChg chg="add mod">
          <ac:chgData name="Duijf, Antoinette" userId="80426808-569e-4360-acb0-e5a6dc4b8ad2" providerId="ADAL" clId="{00582A34-8C2B-428E-B5DC-339D12EFD4B8}" dt="2026-03-31T08:35:47.095" v="931" actId="20577"/>
          <ac:spMkLst>
            <pc:docMk/>
            <pc:sldMk cId="2189114603" sldId="1437"/>
            <ac:spMk id="2" creationId="{27892AB9-5C1B-1ADC-FCB9-BF689FC14337}"/>
          </ac:spMkLst>
        </pc:spChg>
        <pc:spChg chg="mod">
          <ac:chgData name="Duijf, Antoinette" userId="80426808-569e-4360-acb0-e5a6dc4b8ad2" providerId="ADAL" clId="{00582A34-8C2B-428E-B5DC-339D12EFD4B8}" dt="2026-03-31T09:33:40.934" v="3760" actId="20577"/>
          <ac:spMkLst>
            <pc:docMk/>
            <pc:sldMk cId="2189114603" sldId="1437"/>
            <ac:spMk id="3" creationId="{00000000-0000-0000-0000-000000000000}"/>
          </ac:spMkLst>
        </pc:spChg>
        <pc:spChg chg="add mod">
          <ac:chgData name="Duijf, Antoinette" userId="80426808-569e-4360-acb0-e5a6dc4b8ad2" providerId="ADAL" clId="{00582A34-8C2B-428E-B5DC-339D12EFD4B8}" dt="2026-03-31T08:24:14.787" v="877" actId="20577"/>
          <ac:spMkLst>
            <pc:docMk/>
            <pc:sldMk cId="2189114603" sldId="1437"/>
            <ac:spMk id="5" creationId="{F78B5554-978A-5DCC-D5A5-1E67D1508C6A}"/>
          </ac:spMkLst>
        </pc:spChg>
      </pc:sldChg>
      <pc:sldChg chg="modNotesTx">
        <pc:chgData name="Duijf, Antoinette" userId="80426808-569e-4360-acb0-e5a6dc4b8ad2" providerId="ADAL" clId="{00582A34-8C2B-428E-B5DC-339D12EFD4B8}" dt="2026-03-31T09:38:38.539" v="4185" actId="20577"/>
        <pc:sldMkLst>
          <pc:docMk/>
          <pc:sldMk cId="3852907103" sldId="1460"/>
        </pc:sldMkLst>
      </pc:sldChg>
      <pc:sldChg chg="addSp modSp mod ord modNotesTx">
        <pc:chgData name="Duijf, Antoinette" userId="80426808-569e-4360-acb0-e5a6dc4b8ad2" providerId="ADAL" clId="{00582A34-8C2B-428E-B5DC-339D12EFD4B8}" dt="2026-03-31T08:36:07.048" v="932"/>
        <pc:sldMkLst>
          <pc:docMk/>
          <pc:sldMk cId="4207872812" sldId="1475"/>
        </pc:sldMkLst>
        <pc:spChg chg="mod">
          <ac:chgData name="Duijf, Antoinette" userId="80426808-569e-4360-acb0-e5a6dc4b8ad2" providerId="ADAL" clId="{00582A34-8C2B-428E-B5DC-339D12EFD4B8}" dt="2026-03-31T08:36:07.048" v="932"/>
          <ac:spMkLst>
            <pc:docMk/>
            <pc:sldMk cId="4207872812" sldId="1475"/>
            <ac:spMk id="7" creationId="{B12FD1E7-B037-BCF7-7107-1E6CD1AB798C}"/>
          </ac:spMkLst>
        </pc:spChg>
        <pc:grpChg chg="add mod">
          <ac:chgData name="Duijf, Antoinette" userId="80426808-569e-4360-acb0-e5a6dc4b8ad2" providerId="ADAL" clId="{00582A34-8C2B-428E-B5DC-339D12EFD4B8}" dt="2026-03-31T08:36:07.048" v="932"/>
          <ac:grpSpMkLst>
            <pc:docMk/>
            <pc:sldMk cId="4207872812" sldId="1475"/>
            <ac:grpSpMk id="4" creationId="{B8F7F083-27D1-949C-B1BB-D5CD424C5809}"/>
          </ac:grpSpMkLst>
        </pc:grpChg>
        <pc:picChg chg="add mod">
          <ac:chgData name="Duijf, Antoinette" userId="80426808-569e-4360-acb0-e5a6dc4b8ad2" providerId="ADAL" clId="{00582A34-8C2B-428E-B5DC-339D12EFD4B8}" dt="2026-03-31T08:29:01.263" v="882" actId="1076"/>
          <ac:picMkLst>
            <pc:docMk/>
            <pc:sldMk cId="4207872812" sldId="1475"/>
            <ac:picMk id="3" creationId="{3E8F03F2-825F-21D4-2BFA-B5F7C41B3EB0}"/>
          </ac:picMkLst>
        </pc:picChg>
        <pc:picChg chg="mod">
          <ac:chgData name="Duijf, Antoinette" userId="80426808-569e-4360-acb0-e5a6dc4b8ad2" providerId="ADAL" clId="{00582A34-8C2B-428E-B5DC-339D12EFD4B8}" dt="2026-03-31T08:36:07.048" v="932"/>
          <ac:picMkLst>
            <pc:docMk/>
            <pc:sldMk cId="4207872812" sldId="1475"/>
            <ac:picMk id="5" creationId="{7E3ABD2B-0C49-38F9-419D-8697B03D39B1}"/>
          </ac:picMkLst>
        </pc:picChg>
        <pc:cxnChg chg="add mod">
          <ac:chgData name="Duijf, Antoinette" userId="80426808-569e-4360-acb0-e5a6dc4b8ad2" providerId="ADAL" clId="{00582A34-8C2B-428E-B5DC-339D12EFD4B8}" dt="2026-03-31T08:36:07.048" v="932"/>
          <ac:cxnSpMkLst>
            <pc:docMk/>
            <pc:sldMk cId="4207872812" sldId="1475"/>
            <ac:cxnSpMk id="8" creationId="{F4F42296-D6CE-C753-88D3-206D983499D6}"/>
          </ac:cxnSpMkLst>
        </pc:cxnChg>
        <pc:cxnChg chg="add mod">
          <ac:chgData name="Duijf, Antoinette" userId="80426808-569e-4360-acb0-e5a6dc4b8ad2" providerId="ADAL" clId="{00582A34-8C2B-428E-B5DC-339D12EFD4B8}" dt="2026-03-31T08:36:07.048" v="932"/>
          <ac:cxnSpMkLst>
            <pc:docMk/>
            <pc:sldMk cId="4207872812" sldId="1475"/>
            <ac:cxnSpMk id="9" creationId="{12B0347A-8496-0B4F-DCA4-EAC97FFF3304}"/>
          </ac:cxnSpMkLst>
        </pc:cxnChg>
      </pc:sldChg>
      <pc:sldChg chg="modNotesTx">
        <pc:chgData name="Duijf, Antoinette" userId="80426808-569e-4360-acb0-e5a6dc4b8ad2" providerId="ADAL" clId="{00582A34-8C2B-428E-B5DC-339D12EFD4B8}" dt="2026-03-31T09:38:12.634" v="4130" actId="6549"/>
        <pc:sldMkLst>
          <pc:docMk/>
          <pc:sldMk cId="2452007587" sldId="1476"/>
        </pc:sldMkLst>
      </pc:sldChg>
      <pc:sldChg chg="addSp delSp modSp mod ord modNotesTx">
        <pc:chgData name="Duijf, Antoinette" userId="80426808-569e-4360-acb0-e5a6dc4b8ad2" providerId="ADAL" clId="{00582A34-8C2B-428E-B5DC-339D12EFD4B8}" dt="2026-03-31T09:37:36.351" v="4086" actId="20577"/>
        <pc:sldMkLst>
          <pc:docMk/>
          <pc:sldMk cId="2709048002" sldId="1477"/>
        </pc:sldMkLst>
        <pc:picChg chg="add mod">
          <ac:chgData name="Duijf, Antoinette" userId="80426808-569e-4360-acb0-e5a6dc4b8ad2" providerId="ADAL" clId="{00582A34-8C2B-428E-B5DC-339D12EFD4B8}" dt="2026-03-31T08:31:33.798" v="907" actId="14100"/>
          <ac:picMkLst>
            <pc:docMk/>
            <pc:sldMk cId="2709048002" sldId="1477"/>
            <ac:picMk id="3" creationId="{AB39775D-33A3-6757-7B71-3261D9616516}"/>
          </ac:picMkLst>
        </pc:picChg>
        <pc:picChg chg="add del">
          <ac:chgData name="Duijf, Antoinette" userId="80426808-569e-4360-acb0-e5a6dc4b8ad2" providerId="ADAL" clId="{00582A34-8C2B-428E-B5DC-339D12EFD4B8}" dt="2026-03-31T09:15:58.467" v="2721" actId="21"/>
          <ac:picMkLst>
            <pc:docMk/>
            <pc:sldMk cId="2709048002" sldId="1477"/>
            <ac:picMk id="5" creationId="{A9F3991A-D019-DF22-B105-5B3F2441FB83}"/>
          </ac:picMkLst>
        </pc:picChg>
      </pc:sldChg>
      <pc:sldChg chg="modNotesTx">
        <pc:chgData name="Duijf, Antoinette" userId="80426808-569e-4360-acb0-e5a6dc4b8ad2" providerId="ADAL" clId="{00582A34-8C2B-428E-B5DC-339D12EFD4B8}" dt="2026-03-31T09:38:29.535" v="4169" actId="20577"/>
        <pc:sldMkLst>
          <pc:docMk/>
          <pc:sldMk cId="4074911733" sldId="1478"/>
        </pc:sldMkLst>
      </pc:sldChg>
      <pc:sldChg chg="ord modNotesTx">
        <pc:chgData name="Duijf, Antoinette" userId="80426808-569e-4360-acb0-e5a6dc4b8ad2" providerId="ADAL" clId="{00582A34-8C2B-428E-B5DC-339D12EFD4B8}" dt="2026-03-31T09:37:54.453" v="4110" actId="20577"/>
        <pc:sldMkLst>
          <pc:docMk/>
          <pc:sldMk cId="4210467006" sldId="1479"/>
        </pc:sldMkLst>
      </pc:sldChg>
      <pc:sldChg chg="modNotesTx">
        <pc:chgData name="Duijf, Antoinette" userId="80426808-569e-4360-acb0-e5a6dc4b8ad2" providerId="ADAL" clId="{00582A34-8C2B-428E-B5DC-339D12EFD4B8}" dt="2026-03-31T09:38:02.664" v="4117" actId="6549"/>
        <pc:sldMkLst>
          <pc:docMk/>
          <pc:sldMk cId="1487044012" sldId="1480"/>
        </pc:sldMkLst>
      </pc:sldChg>
      <pc:sldChg chg="modNotesTx">
        <pc:chgData name="Duijf, Antoinette" userId="80426808-569e-4360-acb0-e5a6dc4b8ad2" providerId="ADAL" clId="{00582A34-8C2B-428E-B5DC-339D12EFD4B8}" dt="2026-03-31T09:38:19.923" v="4132" actId="20577"/>
        <pc:sldMkLst>
          <pc:docMk/>
          <pc:sldMk cId="3779434736" sldId="1481"/>
        </pc:sldMkLst>
      </pc:sldChg>
      <pc:sldChg chg="addSp modSp mod ord modNotesTx">
        <pc:chgData name="Duijf, Antoinette" userId="80426808-569e-4360-acb0-e5a6dc4b8ad2" providerId="ADAL" clId="{00582A34-8C2B-428E-B5DC-339D12EFD4B8}" dt="2026-03-31T09:37:44.024" v="4090" actId="20577"/>
        <pc:sldMkLst>
          <pc:docMk/>
          <pc:sldMk cId="1201727269" sldId="1482"/>
        </pc:sldMkLst>
        <pc:spChg chg="add mod">
          <ac:chgData name="Duijf, Antoinette" userId="80426808-569e-4360-acb0-e5a6dc4b8ad2" providerId="ADAL" clId="{00582A34-8C2B-428E-B5DC-339D12EFD4B8}" dt="2026-03-31T08:10:53.080" v="368" actId="1076"/>
          <ac:spMkLst>
            <pc:docMk/>
            <pc:sldMk cId="1201727269" sldId="1482"/>
            <ac:spMk id="4" creationId="{D2EB0981-7AEE-6113-5646-EB2B056F07D7}"/>
          </ac:spMkLst>
        </pc:spChg>
        <pc:picChg chg="add mod">
          <ac:chgData name="Duijf, Antoinette" userId="80426808-569e-4360-acb0-e5a6dc4b8ad2" providerId="ADAL" clId="{00582A34-8C2B-428E-B5DC-339D12EFD4B8}" dt="2026-03-31T08:10:45.494" v="354" actId="1076"/>
          <ac:picMkLst>
            <pc:docMk/>
            <pc:sldMk cId="1201727269" sldId="1482"/>
            <ac:picMk id="3" creationId="{1312E8F8-B078-1A83-624C-D579534E7229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1T09:37:15.452" v="4062" actId="20577"/>
        <pc:sldMkLst>
          <pc:docMk/>
          <pc:sldMk cId="2904738428" sldId="1483"/>
        </pc:sldMkLst>
        <pc:spChg chg="add mod">
          <ac:chgData name="Duijf, Antoinette" userId="80426808-569e-4360-acb0-e5a6dc4b8ad2" providerId="ADAL" clId="{00582A34-8C2B-428E-B5DC-339D12EFD4B8}" dt="2026-03-31T08:15:02.302" v="481" actId="164"/>
          <ac:spMkLst>
            <pc:docMk/>
            <pc:sldMk cId="2904738428" sldId="1483"/>
            <ac:spMk id="4" creationId="{BCAD4449-5BB7-EECA-9CB6-BBCD5FEE118D}"/>
          </ac:spMkLst>
        </pc:spChg>
        <pc:spChg chg="add mod">
          <ac:chgData name="Duijf, Antoinette" userId="80426808-569e-4360-acb0-e5a6dc4b8ad2" providerId="ADAL" clId="{00582A34-8C2B-428E-B5DC-339D12EFD4B8}" dt="2026-03-31T08:48:26.111" v="1462" actId="20577"/>
          <ac:spMkLst>
            <pc:docMk/>
            <pc:sldMk cId="2904738428" sldId="1483"/>
            <ac:spMk id="13" creationId="{EA4F5051-70FE-15AE-EF77-9AA85F03B59E}"/>
          </ac:spMkLst>
        </pc:spChg>
        <pc:spChg chg="add mod">
          <ac:chgData name="Duijf, Antoinette" userId="80426808-569e-4360-acb0-e5a6dc4b8ad2" providerId="ADAL" clId="{00582A34-8C2B-428E-B5DC-339D12EFD4B8}" dt="2026-03-31T08:49:48.436" v="1815" actId="1076"/>
          <ac:spMkLst>
            <pc:docMk/>
            <pc:sldMk cId="2904738428" sldId="1483"/>
            <ac:spMk id="16" creationId="{4DD5024E-F1C7-7D37-F892-2D674BFA2257}"/>
          </ac:spMkLst>
        </pc:spChg>
        <pc:grpChg chg="add mod">
          <ac:chgData name="Duijf, Antoinette" userId="80426808-569e-4360-acb0-e5a6dc4b8ad2" providerId="ADAL" clId="{00582A34-8C2B-428E-B5DC-339D12EFD4B8}" dt="2026-03-31T08:15:02.302" v="481" actId="164"/>
          <ac:grpSpMkLst>
            <pc:docMk/>
            <pc:sldMk cId="2904738428" sldId="1483"/>
            <ac:grpSpMk id="5" creationId="{7A99413A-8C2E-D9F0-5174-59FCAA29D139}"/>
          </ac:grpSpMkLst>
        </pc:grpChg>
        <pc:picChg chg="add mod modCrop">
          <ac:chgData name="Duijf, Antoinette" userId="80426808-569e-4360-acb0-e5a6dc4b8ad2" providerId="ADAL" clId="{00582A34-8C2B-428E-B5DC-339D12EFD4B8}" dt="2026-03-31T08:15:02.302" v="481" actId="164"/>
          <ac:picMkLst>
            <pc:docMk/>
            <pc:sldMk cId="2904738428" sldId="1483"/>
            <ac:picMk id="3" creationId="{6C8C01CF-5BAC-DE92-7077-2EBDB6997713}"/>
          </ac:picMkLst>
        </pc:picChg>
        <pc:cxnChg chg="add mod">
          <ac:chgData name="Duijf, Antoinette" userId="80426808-569e-4360-acb0-e5a6dc4b8ad2" providerId="ADAL" clId="{00582A34-8C2B-428E-B5DC-339D12EFD4B8}" dt="2026-03-31T08:15:26.862" v="484" actId="1582"/>
          <ac:cxnSpMkLst>
            <pc:docMk/>
            <pc:sldMk cId="2904738428" sldId="1483"/>
            <ac:cxnSpMk id="8" creationId="{6D01C035-AA9A-4CA2-66FC-8E097BCBC1D3}"/>
          </ac:cxnSpMkLst>
        </pc:cxnChg>
        <pc:cxnChg chg="add mod">
          <ac:chgData name="Duijf, Antoinette" userId="80426808-569e-4360-acb0-e5a6dc4b8ad2" providerId="ADAL" clId="{00582A34-8C2B-428E-B5DC-339D12EFD4B8}" dt="2026-03-31T08:15:42.513" v="489" actId="14100"/>
          <ac:cxnSpMkLst>
            <pc:docMk/>
            <pc:sldMk cId="2904738428" sldId="1483"/>
            <ac:cxnSpMk id="9" creationId="{EF46861F-FD2B-DD36-C607-40F4913ABD01}"/>
          </ac:cxnSpMkLst>
        </pc:cxnChg>
      </pc:sldChg>
      <pc:sldChg chg="modNotesTx">
        <pc:chgData name="Duijf, Antoinette" userId="80426808-569e-4360-acb0-e5a6dc4b8ad2" providerId="ADAL" clId="{00582A34-8C2B-428E-B5DC-339D12EFD4B8}" dt="2026-03-31T09:37:04.732" v="4059" actId="20577"/>
        <pc:sldMkLst>
          <pc:docMk/>
          <pc:sldMk cId="2967928418" sldId="1511"/>
        </pc:sldMkLst>
      </pc:sldChg>
      <pc:sldChg chg="addSp delSp modSp mod">
        <pc:chgData name="Duijf, Antoinette" userId="80426808-569e-4360-acb0-e5a6dc4b8ad2" providerId="ADAL" clId="{00582A34-8C2B-428E-B5DC-339D12EFD4B8}" dt="2026-03-31T08:56:48.867" v="2339" actId="20577"/>
        <pc:sldMkLst>
          <pc:docMk/>
          <pc:sldMk cId="1594331871" sldId="1512"/>
        </pc:sldMkLst>
        <pc:spChg chg="add mod">
          <ac:chgData name="Duijf, Antoinette" userId="80426808-569e-4360-acb0-e5a6dc4b8ad2" providerId="ADAL" clId="{00582A34-8C2B-428E-B5DC-339D12EFD4B8}" dt="2026-03-31T08:52:47.954" v="2134" actId="1076"/>
          <ac:spMkLst>
            <pc:docMk/>
            <pc:sldMk cId="1594331871" sldId="1512"/>
            <ac:spMk id="4" creationId="{B30FA600-98AB-A7C6-C169-4284C56925FF}"/>
          </ac:spMkLst>
        </pc:spChg>
        <pc:spChg chg="del mod">
          <ac:chgData name="Duijf, Antoinette" userId="80426808-569e-4360-acb0-e5a6dc4b8ad2" providerId="ADAL" clId="{00582A34-8C2B-428E-B5DC-339D12EFD4B8}" dt="2026-03-31T08:56:19.023" v="2317" actId="478"/>
          <ac:spMkLst>
            <pc:docMk/>
            <pc:sldMk cId="1594331871" sldId="1512"/>
            <ac:spMk id="12" creationId="{E2476A93-B8D4-4E44-87FD-AFF601B2337C}"/>
          </ac:spMkLst>
        </pc:spChg>
        <pc:spChg chg="del mod">
          <ac:chgData name="Duijf, Antoinette" userId="80426808-569e-4360-acb0-e5a6dc4b8ad2" providerId="ADAL" clId="{00582A34-8C2B-428E-B5DC-339D12EFD4B8}" dt="2026-03-31T08:56:21.239" v="2320" actId="478"/>
          <ac:spMkLst>
            <pc:docMk/>
            <pc:sldMk cId="1594331871" sldId="1512"/>
            <ac:spMk id="13" creationId="{4985FF45-EE56-11C3-E0CC-6BBB359031C0}"/>
          </ac:spMkLst>
        </pc:spChg>
        <pc:spChg chg="del">
          <ac:chgData name="Duijf, Antoinette" userId="80426808-569e-4360-acb0-e5a6dc4b8ad2" providerId="ADAL" clId="{00582A34-8C2B-428E-B5DC-339D12EFD4B8}" dt="2026-03-31T08:56:22.469" v="2322" actId="478"/>
          <ac:spMkLst>
            <pc:docMk/>
            <pc:sldMk cId="1594331871" sldId="1512"/>
            <ac:spMk id="14" creationId="{B7594A3B-3117-84CE-C300-FB96E5ED269D}"/>
          </ac:spMkLst>
        </pc:spChg>
        <pc:spChg chg="del mod">
          <ac:chgData name="Duijf, Antoinette" userId="80426808-569e-4360-acb0-e5a6dc4b8ad2" providerId="ADAL" clId="{00582A34-8C2B-428E-B5DC-339D12EFD4B8}" dt="2026-03-31T08:56:23.850" v="2324" actId="478"/>
          <ac:spMkLst>
            <pc:docMk/>
            <pc:sldMk cId="1594331871" sldId="1512"/>
            <ac:spMk id="15" creationId="{6EA1F8B7-D4BC-D8B0-E6FD-F33ECB45A1DD}"/>
          </ac:spMkLst>
        </pc:spChg>
        <pc:spChg chg="del">
          <ac:chgData name="Duijf, Antoinette" userId="80426808-569e-4360-acb0-e5a6dc4b8ad2" providerId="ADAL" clId="{00582A34-8C2B-428E-B5DC-339D12EFD4B8}" dt="2026-03-31T08:56:20.480" v="2319" actId="478"/>
          <ac:spMkLst>
            <pc:docMk/>
            <pc:sldMk cId="1594331871" sldId="1512"/>
            <ac:spMk id="18" creationId="{85D7DD60-F4AA-AD34-A265-146B167D02FE}"/>
          </ac:spMkLst>
        </pc:spChg>
        <pc:spChg chg="del">
          <ac:chgData name="Duijf, Antoinette" userId="80426808-569e-4360-acb0-e5a6dc4b8ad2" providerId="ADAL" clId="{00582A34-8C2B-428E-B5DC-339D12EFD4B8}" dt="2026-03-31T08:56:15.528" v="2316" actId="478"/>
          <ac:spMkLst>
            <pc:docMk/>
            <pc:sldMk cId="1594331871" sldId="1512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3-31T08:56:24.590" v="2325" actId="478"/>
          <ac:spMkLst>
            <pc:docMk/>
            <pc:sldMk cId="1594331871" sldId="1512"/>
            <ac:spMk id="21" creationId="{581606E0-5375-913F-7781-B311D1C453CD}"/>
          </ac:spMkLst>
        </pc:spChg>
        <pc:spChg chg="add mod">
          <ac:chgData name="Duijf, Antoinette" userId="80426808-569e-4360-acb0-e5a6dc4b8ad2" providerId="ADAL" clId="{00582A34-8C2B-428E-B5DC-339D12EFD4B8}" dt="2026-03-31T08:56:38.697" v="2326"/>
          <ac:spMkLst>
            <pc:docMk/>
            <pc:sldMk cId="1594331871" sldId="1512"/>
            <ac:spMk id="22" creationId="{0FB5A7BA-A79F-6DD9-C73C-99E42B3FC6F3}"/>
          </ac:spMkLst>
        </pc:spChg>
        <pc:spChg chg="add mod">
          <ac:chgData name="Duijf, Antoinette" userId="80426808-569e-4360-acb0-e5a6dc4b8ad2" providerId="ADAL" clId="{00582A34-8C2B-428E-B5DC-339D12EFD4B8}" dt="2026-03-31T08:56:38.697" v="2326"/>
          <ac:spMkLst>
            <pc:docMk/>
            <pc:sldMk cId="1594331871" sldId="1512"/>
            <ac:spMk id="23" creationId="{0D885A66-EAE8-659D-54DA-67016DC49924}"/>
          </ac:spMkLst>
        </pc:spChg>
        <pc:spChg chg="add mod">
          <ac:chgData name="Duijf, Antoinette" userId="80426808-569e-4360-acb0-e5a6dc4b8ad2" providerId="ADAL" clId="{00582A34-8C2B-428E-B5DC-339D12EFD4B8}" dt="2026-03-31T08:56:38.697" v="2326"/>
          <ac:spMkLst>
            <pc:docMk/>
            <pc:sldMk cId="1594331871" sldId="1512"/>
            <ac:spMk id="24" creationId="{414C1EBA-1160-EA6D-C252-01EFAF42BA61}"/>
          </ac:spMkLst>
        </pc:spChg>
        <pc:spChg chg="add mod">
          <ac:chgData name="Duijf, Antoinette" userId="80426808-569e-4360-acb0-e5a6dc4b8ad2" providerId="ADAL" clId="{00582A34-8C2B-428E-B5DC-339D12EFD4B8}" dt="2026-03-31T08:56:48.867" v="2339" actId="20577"/>
          <ac:spMkLst>
            <pc:docMk/>
            <pc:sldMk cId="1594331871" sldId="1512"/>
            <ac:spMk id="25" creationId="{F1C9CB86-5007-ED15-B909-36A1E93AB492}"/>
          </ac:spMkLst>
        </pc:spChg>
        <pc:spChg chg="add mod">
          <ac:chgData name="Duijf, Antoinette" userId="80426808-569e-4360-acb0-e5a6dc4b8ad2" providerId="ADAL" clId="{00582A34-8C2B-428E-B5DC-339D12EFD4B8}" dt="2026-03-31T08:56:38.697" v="2326"/>
          <ac:spMkLst>
            <pc:docMk/>
            <pc:sldMk cId="1594331871" sldId="1512"/>
            <ac:spMk id="26" creationId="{7C6882DC-1A06-C46A-AECA-E6FA7873419D}"/>
          </ac:spMkLst>
        </pc:spChg>
        <pc:spChg chg="add mod">
          <ac:chgData name="Duijf, Antoinette" userId="80426808-569e-4360-acb0-e5a6dc4b8ad2" providerId="ADAL" clId="{00582A34-8C2B-428E-B5DC-339D12EFD4B8}" dt="2026-03-31T08:56:38.697" v="2326"/>
          <ac:spMkLst>
            <pc:docMk/>
            <pc:sldMk cId="1594331871" sldId="1512"/>
            <ac:spMk id="27" creationId="{43CEE421-5A7D-344F-CCFF-888E08C3F532}"/>
          </ac:spMkLst>
        </pc:spChg>
        <pc:picChg chg="add mod">
          <ac:chgData name="Duijf, Antoinette" userId="80426808-569e-4360-acb0-e5a6dc4b8ad2" providerId="ADAL" clId="{00582A34-8C2B-428E-B5DC-339D12EFD4B8}" dt="2026-03-31T08:56:38.697" v="2326"/>
          <ac:picMkLst>
            <pc:docMk/>
            <pc:sldMk cId="1594331871" sldId="1512"/>
            <ac:picMk id="28" creationId="{BCD088E3-7BC7-D0A8-A083-41BDE919B891}"/>
          </ac:picMkLst>
        </pc:picChg>
        <pc:picChg chg="add mod">
          <ac:chgData name="Duijf, Antoinette" userId="80426808-569e-4360-acb0-e5a6dc4b8ad2" providerId="ADAL" clId="{00582A34-8C2B-428E-B5DC-339D12EFD4B8}" dt="2026-03-31T08:56:38.697" v="2326"/>
          <ac:picMkLst>
            <pc:docMk/>
            <pc:sldMk cId="1594331871" sldId="1512"/>
            <ac:picMk id="29" creationId="{8B79366C-D697-AA5A-526F-5A63055BF67A}"/>
          </ac:picMkLst>
        </pc:picChg>
        <pc:picChg chg="add mod">
          <ac:chgData name="Duijf, Antoinette" userId="80426808-569e-4360-acb0-e5a6dc4b8ad2" providerId="ADAL" clId="{00582A34-8C2B-428E-B5DC-339D12EFD4B8}" dt="2026-03-31T08:56:38.697" v="2326"/>
          <ac:picMkLst>
            <pc:docMk/>
            <pc:sldMk cId="1594331871" sldId="1512"/>
            <ac:picMk id="30" creationId="{7F245A6D-C3DF-8125-4B8E-0B5A4952E12F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1T09:35:40.079" v="3979" actId="20577"/>
        <pc:sldMkLst>
          <pc:docMk/>
          <pc:sldMk cId="3112181829" sldId="1515"/>
        </pc:sldMkLst>
        <pc:spChg chg="add mod">
          <ac:chgData name="Duijf, Antoinette" userId="80426808-569e-4360-acb0-e5a6dc4b8ad2" providerId="ADAL" clId="{00582A34-8C2B-428E-B5DC-339D12EFD4B8}" dt="2026-03-31T08:54:12.126" v="2214" actId="20577"/>
          <ac:spMkLst>
            <pc:docMk/>
            <pc:sldMk cId="3112181829" sldId="1515"/>
            <ac:spMk id="9" creationId="{EAFFAEB7-DCAA-19DE-EBAA-1230A6CC328C}"/>
          </ac:spMkLst>
        </pc:spChg>
        <pc:spChg chg="add mod">
          <ac:chgData name="Duijf, Antoinette" userId="80426808-569e-4360-acb0-e5a6dc4b8ad2" providerId="ADAL" clId="{00582A34-8C2B-428E-B5DC-339D12EFD4B8}" dt="2026-03-31T09:35:30.428" v="3935" actId="5793"/>
          <ac:spMkLst>
            <pc:docMk/>
            <pc:sldMk cId="3112181829" sldId="1515"/>
            <ac:spMk id="34" creationId="{DD457936-DA62-70E0-ED59-2064C8F2ECFE}"/>
          </ac:spMkLst>
        </pc:spChg>
      </pc:sldChg>
      <pc:sldChg chg="addSp modSp del mod">
        <pc:chgData name="Duijf, Antoinette" userId="80426808-569e-4360-acb0-e5a6dc4b8ad2" providerId="ADAL" clId="{00582A34-8C2B-428E-B5DC-339D12EFD4B8}" dt="2026-03-31T09:23:08.649" v="3041" actId="47"/>
        <pc:sldMkLst>
          <pc:docMk/>
          <pc:sldMk cId="2946319108" sldId="1516"/>
        </pc:sldMkLst>
        <pc:spChg chg="mod">
          <ac:chgData name="Duijf, Antoinette" userId="80426808-569e-4360-acb0-e5a6dc4b8ad2" providerId="ADAL" clId="{00582A34-8C2B-428E-B5DC-339D12EFD4B8}" dt="2026-03-31T09:19:40.363" v="2794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uijf, Antoinette" userId="80426808-569e-4360-acb0-e5a6dc4b8ad2" providerId="ADAL" clId="{00582A34-8C2B-428E-B5DC-339D12EFD4B8}" dt="2026-03-31T09:19:40.363" v="2794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uijf, Antoinette" userId="80426808-569e-4360-acb0-e5a6dc4b8ad2" providerId="ADAL" clId="{00582A34-8C2B-428E-B5DC-339D12EFD4B8}" dt="2026-03-31T09:19:40.363" v="2794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uijf, Antoinette" userId="80426808-569e-4360-acb0-e5a6dc4b8ad2" providerId="ADAL" clId="{00582A34-8C2B-428E-B5DC-339D12EFD4B8}" dt="2026-03-31T09:19:40.363" v="2794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Duijf, Antoinette" userId="80426808-569e-4360-acb0-e5a6dc4b8ad2" providerId="ADAL" clId="{00582A34-8C2B-428E-B5DC-339D12EFD4B8}" dt="2026-03-31T09:19:44.430" v="2795" actId="20577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31T09:17:20.022" v="2748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31T09:18:32.155" v="2780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31T09:18:30.404" v="2779" actId="14100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31T09:17:20.022" v="2748" actId="1076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31T09:18:08.642" v="2765" actId="1076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Duijf, Antoinette" userId="80426808-569e-4360-acb0-e5a6dc4b8ad2" providerId="ADAL" clId="{00582A34-8C2B-428E-B5DC-339D12EFD4B8}" dt="2026-03-31T09:16:09.359" v="2724" actId="1076"/>
          <ac:picMkLst>
            <pc:docMk/>
            <pc:sldMk cId="2946319108" sldId="1516"/>
            <ac:picMk id="16" creationId="{49546D2A-FA29-F7FC-FF0F-8B624E9EA2E7}"/>
          </ac:picMkLst>
        </pc:picChg>
        <pc:picChg chg="add mod">
          <ac:chgData name="Duijf, Antoinette" userId="80426808-569e-4360-acb0-e5a6dc4b8ad2" providerId="ADAL" clId="{00582A34-8C2B-428E-B5DC-339D12EFD4B8}" dt="2026-03-31T09:17:15.939" v="2747"/>
          <ac:picMkLst>
            <pc:docMk/>
            <pc:sldMk cId="2946319108" sldId="1516"/>
            <ac:picMk id="24" creationId="{B29E4D56-55C1-E22E-B018-03A15720547F}"/>
          </ac:picMkLst>
        </pc:picChg>
        <pc:picChg chg="add mod modCrop">
          <ac:chgData name="Duijf, Antoinette" userId="80426808-569e-4360-acb0-e5a6dc4b8ad2" providerId="ADAL" clId="{00582A34-8C2B-428E-B5DC-339D12EFD4B8}" dt="2026-03-31T09:19:33.195" v="2793" actId="1076"/>
          <ac:picMkLst>
            <pc:docMk/>
            <pc:sldMk cId="2946319108" sldId="1516"/>
            <ac:picMk id="32" creationId="{549308A5-982C-7AC7-646A-CC2327F46A6C}"/>
          </ac:picMkLst>
        </pc:picChg>
        <pc:cxnChg chg="mod">
          <ac:chgData name="Duijf, Antoinette" userId="80426808-569e-4360-acb0-e5a6dc4b8ad2" providerId="ADAL" clId="{00582A34-8C2B-428E-B5DC-339D12EFD4B8}" dt="2026-03-31T09:19:40.363" v="2794" actId="1076"/>
          <ac:cxnSpMkLst>
            <pc:docMk/>
            <pc:sldMk cId="2946319108" sldId="1516"/>
            <ac:cxnSpMk id="27" creationId="{EC90AE0F-5DD8-2D25-C999-5E0CC65E11C5}"/>
          </ac:cxnSpMkLst>
        </pc:cxnChg>
        <pc:cxnChg chg="mod ord">
          <ac:chgData name="Duijf, Antoinette" userId="80426808-569e-4360-acb0-e5a6dc4b8ad2" providerId="ADAL" clId="{00582A34-8C2B-428E-B5DC-339D12EFD4B8}" dt="2026-03-31T09:18:40.911" v="2783" actId="167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addSp delSp modSp mod">
        <pc:chgData name="Duijf, Antoinette" userId="80426808-569e-4360-acb0-e5a6dc4b8ad2" providerId="ADAL" clId="{00582A34-8C2B-428E-B5DC-339D12EFD4B8}" dt="2026-03-31T09:22:04.495" v="3026" actId="21"/>
        <pc:sldMkLst>
          <pc:docMk/>
          <pc:sldMk cId="1530054038" sldId="1520"/>
        </pc:sldMkLst>
        <pc:spChg chg="add del mod">
          <ac:chgData name="Duijf, Antoinette" userId="80426808-569e-4360-acb0-e5a6dc4b8ad2" providerId="ADAL" clId="{00582A34-8C2B-428E-B5DC-339D12EFD4B8}" dt="2026-03-31T09:22:04.495" v="3026" actId="21"/>
          <ac:spMkLst>
            <pc:docMk/>
            <pc:sldMk cId="1530054038" sldId="1520"/>
            <ac:spMk id="8" creationId="{6357BB66-5971-1B4C-B73D-FE9565E7A7A8}"/>
          </ac:spMkLst>
        </pc:spChg>
        <pc:picChg chg="add del mod">
          <ac:chgData name="Duijf, Antoinette" userId="80426808-569e-4360-acb0-e5a6dc4b8ad2" providerId="ADAL" clId="{00582A34-8C2B-428E-B5DC-339D12EFD4B8}" dt="2026-03-31T09:22:04.495" v="3026" actId="21"/>
          <ac:picMkLst>
            <pc:docMk/>
            <pc:sldMk cId="1530054038" sldId="1520"/>
            <ac:picMk id="2" creationId="{DF0C28D6-2902-F065-212E-86D76E098F2A}"/>
          </ac:picMkLst>
        </pc:picChg>
      </pc:sldChg>
      <pc:sldChg chg="modNotesTx">
        <pc:chgData name="Duijf, Antoinette" userId="80426808-569e-4360-acb0-e5a6dc4b8ad2" providerId="ADAL" clId="{00582A34-8C2B-428E-B5DC-339D12EFD4B8}" dt="2026-03-31T09:36:45.181" v="4037" actId="6549"/>
        <pc:sldMkLst>
          <pc:docMk/>
          <pc:sldMk cId="3113651581" sldId="1530"/>
        </pc:sldMkLst>
      </pc:sldChg>
      <pc:sldChg chg="addSp delSp modSp mod modNotesTx">
        <pc:chgData name="Duijf, Antoinette" userId="80426808-569e-4360-acb0-e5a6dc4b8ad2" providerId="ADAL" clId="{00582A34-8C2B-428E-B5DC-339D12EFD4B8}" dt="2026-03-31T09:40:44.382" v="4303" actId="478"/>
        <pc:sldMkLst>
          <pc:docMk/>
          <pc:sldMk cId="108402808" sldId="1532"/>
        </pc:sldMkLst>
        <pc:spChg chg="add del mod">
          <ac:chgData name="Duijf, Antoinette" userId="80426808-569e-4360-acb0-e5a6dc4b8ad2" providerId="ADAL" clId="{00582A34-8C2B-428E-B5DC-339D12EFD4B8}" dt="2026-03-31T09:40:44.382" v="4303" actId="478"/>
          <ac:spMkLst>
            <pc:docMk/>
            <pc:sldMk cId="108402808" sldId="1532"/>
            <ac:spMk id="9" creationId="{8A646A32-CC77-FBA7-1990-F136CD3BE776}"/>
          </ac:spMkLst>
        </pc:spChg>
        <pc:spChg chg="mod">
          <ac:chgData name="Duijf, Antoinette" userId="80426808-569e-4360-acb0-e5a6dc4b8ad2" providerId="ADAL" clId="{00582A34-8C2B-428E-B5DC-339D12EFD4B8}" dt="2026-03-31T09:39:25.236" v="4188" actId="1076"/>
          <ac:spMkLst>
            <pc:docMk/>
            <pc:sldMk cId="108402808" sldId="1532"/>
            <ac:spMk id="34" creationId="{152372B3-00F5-781C-183E-6F2DDF35091D}"/>
          </ac:spMkLst>
        </pc:spChg>
        <pc:picChg chg="add mod">
          <ac:chgData name="Duijf, Antoinette" userId="80426808-569e-4360-acb0-e5a6dc4b8ad2" providerId="ADAL" clId="{00582A34-8C2B-428E-B5DC-339D12EFD4B8}" dt="2026-03-31T08:32:59.266" v="912" actId="14100"/>
          <ac:picMkLst>
            <pc:docMk/>
            <pc:sldMk cId="108402808" sldId="1532"/>
            <ac:picMk id="2" creationId="{2CDCF80B-3C24-036C-34C0-F3DAB950170D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3-31T09:36:25.907" v="4008" actId="20577"/>
        <pc:sldMkLst>
          <pc:docMk/>
          <pc:sldMk cId="2103117711" sldId="1533"/>
        </pc:sldMkLst>
        <pc:spChg chg="mod">
          <ac:chgData name="Duijf, Antoinette" userId="80426808-569e-4360-acb0-e5a6dc4b8ad2" providerId="ADAL" clId="{00582A34-8C2B-428E-B5DC-339D12EFD4B8}" dt="2026-03-31T08:36:12.126" v="933"/>
          <ac:spMkLst>
            <pc:docMk/>
            <pc:sldMk cId="2103117711" sldId="1533"/>
            <ac:spMk id="9" creationId="{794B159D-B340-880A-4E2D-09B3CB38C3FA}"/>
          </ac:spMkLst>
        </pc:spChg>
        <pc:spChg chg="add mod">
          <ac:chgData name="Duijf, Antoinette" userId="80426808-569e-4360-acb0-e5a6dc4b8ad2" providerId="ADAL" clId="{00582A34-8C2B-428E-B5DC-339D12EFD4B8}" dt="2026-03-31T08:52:08.423" v="2028" actId="20577"/>
          <ac:spMkLst>
            <pc:docMk/>
            <pc:sldMk cId="2103117711" sldId="1533"/>
            <ac:spMk id="44" creationId="{F3EF4AF0-2B5F-5F9A-AEE0-4436D3FDE58E}"/>
          </ac:spMkLst>
        </pc:spChg>
        <pc:grpChg chg="add del mod">
          <ac:chgData name="Duijf, Antoinette" userId="80426808-569e-4360-acb0-e5a6dc4b8ad2" providerId="ADAL" clId="{00582A34-8C2B-428E-B5DC-339D12EFD4B8}" dt="2026-03-31T08:51:45.006" v="1983" actId="478"/>
          <ac:grpSpMkLst>
            <pc:docMk/>
            <pc:sldMk cId="2103117711" sldId="1533"/>
            <ac:grpSpMk id="2" creationId="{C16B06FA-59F9-525B-2D35-C2924F35AED5}"/>
          </ac:grpSpMkLst>
        </pc:grpChg>
        <pc:picChg chg="mod">
          <ac:chgData name="Duijf, Antoinette" userId="80426808-569e-4360-acb0-e5a6dc4b8ad2" providerId="ADAL" clId="{00582A34-8C2B-428E-B5DC-339D12EFD4B8}" dt="2026-03-31T08:36:12.126" v="933"/>
          <ac:picMkLst>
            <pc:docMk/>
            <pc:sldMk cId="2103117711" sldId="1533"/>
            <ac:picMk id="8" creationId="{6EE2F6BD-6FF1-FAEB-8391-3CC3C2143652}"/>
          </ac:picMkLst>
        </pc:picChg>
        <pc:picChg chg="add del mod">
          <ac:chgData name="Duijf, Antoinette" userId="80426808-569e-4360-acb0-e5a6dc4b8ad2" providerId="ADAL" clId="{00582A34-8C2B-428E-B5DC-339D12EFD4B8}" dt="2026-03-31T08:51:44.219" v="1982" actId="478"/>
          <ac:picMkLst>
            <pc:docMk/>
            <pc:sldMk cId="2103117711" sldId="1533"/>
            <ac:picMk id="20" creationId="{0863CBCB-C51A-7D69-2BDE-343C2B8E9EA1}"/>
          </ac:picMkLst>
        </pc:picChg>
        <pc:cxnChg chg="add del mod">
          <ac:chgData name="Duijf, Antoinette" userId="80426808-569e-4360-acb0-e5a6dc4b8ad2" providerId="ADAL" clId="{00582A34-8C2B-428E-B5DC-339D12EFD4B8}" dt="2026-03-31T08:36:33.970" v="940" actId="21"/>
          <ac:cxnSpMkLst>
            <pc:docMk/>
            <pc:sldMk cId="2103117711" sldId="1533"/>
            <ac:cxnSpMk id="18" creationId="{4774AE18-28C4-07A4-D824-7B648F6E8E52}"/>
          </ac:cxnSpMkLst>
        </pc:cxnChg>
        <pc:cxnChg chg="add del mod">
          <ac:chgData name="Duijf, Antoinette" userId="80426808-569e-4360-acb0-e5a6dc4b8ad2" providerId="ADAL" clId="{00582A34-8C2B-428E-B5DC-339D12EFD4B8}" dt="2026-03-31T08:36:33.970" v="940" actId="21"/>
          <ac:cxnSpMkLst>
            <pc:docMk/>
            <pc:sldMk cId="2103117711" sldId="1533"/>
            <ac:cxnSpMk id="19" creationId="{92B578CF-4704-D6B8-D1D4-C9F48F2F7392}"/>
          </ac:cxnSpMkLst>
        </pc:cxnChg>
        <pc:cxnChg chg="add del mod">
          <ac:chgData name="Duijf, Antoinette" userId="80426808-569e-4360-acb0-e5a6dc4b8ad2" providerId="ADAL" clId="{00582A34-8C2B-428E-B5DC-339D12EFD4B8}" dt="2026-03-31T08:51:45.930" v="1984" actId="478"/>
          <ac:cxnSpMkLst>
            <pc:docMk/>
            <pc:sldMk cId="2103117711" sldId="1533"/>
            <ac:cxnSpMk id="21" creationId="{4774AE18-28C4-07A4-D824-7B648F6E8E52}"/>
          </ac:cxnSpMkLst>
        </pc:cxnChg>
        <pc:cxnChg chg="add del mod">
          <ac:chgData name="Duijf, Antoinette" userId="80426808-569e-4360-acb0-e5a6dc4b8ad2" providerId="ADAL" clId="{00582A34-8C2B-428E-B5DC-339D12EFD4B8}" dt="2026-03-31T08:51:46.532" v="1985" actId="478"/>
          <ac:cxnSpMkLst>
            <pc:docMk/>
            <pc:sldMk cId="2103117711" sldId="1533"/>
            <ac:cxnSpMk id="23" creationId="{92B578CF-4704-D6B8-D1D4-C9F48F2F7392}"/>
          </ac:cxnSpMkLst>
        </pc:cxnChg>
      </pc:sldChg>
      <pc:sldChg chg="addSp modSp mod modNotesTx">
        <pc:chgData name="Duijf, Antoinette" userId="80426808-569e-4360-acb0-e5a6dc4b8ad2" providerId="ADAL" clId="{00582A34-8C2B-428E-B5DC-339D12EFD4B8}" dt="2026-03-31T09:36:19.785" v="4007" actId="6549"/>
        <pc:sldMkLst>
          <pc:docMk/>
          <pc:sldMk cId="2101020572" sldId="1534"/>
        </pc:sldMkLst>
        <pc:spChg chg="mod">
          <ac:chgData name="Duijf, Antoinette" userId="80426808-569e-4360-acb0-e5a6dc4b8ad2" providerId="ADAL" clId="{00582A34-8C2B-428E-B5DC-339D12EFD4B8}" dt="2026-03-31T08:33:26.703" v="913"/>
          <ac:spMkLst>
            <pc:docMk/>
            <pc:sldMk cId="2101020572" sldId="1534"/>
            <ac:spMk id="9" creationId="{B6B03E94-4E19-88A8-0ED5-CF7D7BE9669F}"/>
          </ac:spMkLst>
        </pc:spChg>
        <pc:grpChg chg="add mod">
          <ac:chgData name="Duijf, Antoinette" userId="80426808-569e-4360-acb0-e5a6dc4b8ad2" providerId="ADAL" clId="{00582A34-8C2B-428E-B5DC-339D12EFD4B8}" dt="2026-03-31T08:33:33.501" v="917" actId="1076"/>
          <ac:grpSpMkLst>
            <pc:docMk/>
            <pc:sldMk cId="2101020572" sldId="1534"/>
            <ac:grpSpMk id="2" creationId="{0EB8DF0F-EFAC-664E-7C33-7B6624F4849B}"/>
          </ac:grpSpMkLst>
        </pc:grpChg>
        <pc:picChg chg="mod">
          <ac:chgData name="Duijf, Antoinette" userId="80426808-569e-4360-acb0-e5a6dc4b8ad2" providerId="ADAL" clId="{00582A34-8C2B-428E-B5DC-339D12EFD4B8}" dt="2026-03-31T08:33:26.703" v="913"/>
          <ac:picMkLst>
            <pc:docMk/>
            <pc:sldMk cId="2101020572" sldId="1534"/>
            <ac:picMk id="8" creationId="{4E581F7D-6659-F23B-B987-92A0DE3814A5}"/>
          </ac:picMkLst>
        </pc:picChg>
      </pc:sldChg>
      <pc:sldChg chg="del">
        <pc:chgData name="Duijf, Antoinette" userId="80426808-569e-4360-acb0-e5a6dc4b8ad2" providerId="ADAL" clId="{00582A34-8C2B-428E-B5DC-339D12EFD4B8}" dt="2026-03-31T08:55:03.954" v="2261" actId="47"/>
        <pc:sldMkLst>
          <pc:docMk/>
          <pc:sldMk cId="521432742" sldId="1535"/>
        </pc:sldMkLst>
      </pc:sldChg>
      <pc:sldChg chg="addSp delSp modSp del mod">
        <pc:chgData name="Duijf, Antoinette" userId="80426808-569e-4360-acb0-e5a6dc4b8ad2" providerId="ADAL" clId="{00582A34-8C2B-428E-B5DC-339D12EFD4B8}" dt="2026-03-31T09:03:41.688" v="2414" actId="47"/>
        <pc:sldMkLst>
          <pc:docMk/>
          <pc:sldMk cId="3697097544" sldId="1536"/>
        </pc:sldMkLst>
        <pc:spChg chg="mod">
          <ac:chgData name="Duijf, Antoinette" userId="80426808-569e-4360-acb0-e5a6dc4b8ad2" providerId="ADAL" clId="{00582A34-8C2B-428E-B5DC-339D12EFD4B8}" dt="2026-03-31T08:35:04.338" v="921" actId="1076"/>
          <ac:spMkLst>
            <pc:docMk/>
            <pc:sldMk cId="3697097544" sldId="153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31T08:35:07.231" v="922" actId="1076"/>
          <ac:spMkLst>
            <pc:docMk/>
            <pc:sldMk cId="3697097544" sldId="1536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31T08:35:07.231" v="922" actId="1076"/>
          <ac:spMkLst>
            <pc:docMk/>
            <pc:sldMk cId="3697097544" sldId="1536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31T08:35:13.954" v="924" actId="14100"/>
          <ac:spMkLst>
            <pc:docMk/>
            <pc:sldMk cId="3697097544" sldId="1536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31T08:35:04.338" v="921" actId="1076"/>
          <ac:spMkLst>
            <pc:docMk/>
            <pc:sldMk cId="3697097544" sldId="1536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00582A34-8C2B-428E-B5DC-339D12EFD4B8}" dt="2026-03-31T08:54:53.777" v="2259" actId="20577"/>
          <ac:spMkLst>
            <pc:docMk/>
            <pc:sldMk cId="3697097544" sldId="1536"/>
            <ac:spMk id="21" creationId="{D264341F-4EDD-B744-3E83-4C7F29C7EF50}"/>
          </ac:spMkLst>
        </pc:spChg>
        <pc:picChg chg="add del mod">
          <ac:chgData name="Duijf, Antoinette" userId="80426808-569e-4360-acb0-e5a6dc4b8ad2" providerId="ADAL" clId="{00582A34-8C2B-428E-B5DC-339D12EFD4B8}" dt="2026-03-31T08:54:48.609" v="2241" actId="21"/>
          <ac:picMkLst>
            <pc:docMk/>
            <pc:sldMk cId="3697097544" sldId="1536"/>
            <ac:picMk id="4" creationId="{604791A0-35EC-1C5D-9373-D109CAB8310B}"/>
          </ac:picMkLst>
        </pc:picChg>
      </pc:sldChg>
      <pc:sldChg chg="addSp delSp modSp del mod">
        <pc:chgData name="Duijf, Antoinette" userId="80426808-569e-4360-acb0-e5a6dc4b8ad2" providerId="ADAL" clId="{00582A34-8C2B-428E-B5DC-339D12EFD4B8}" dt="2026-03-31T08:57:28.614" v="2342" actId="47"/>
        <pc:sldMkLst>
          <pc:docMk/>
          <pc:sldMk cId="2822448109" sldId="1537"/>
        </pc:sldMkLst>
        <pc:spChg chg="mod">
          <ac:chgData name="Duijf, Antoinette" userId="80426808-569e-4360-acb0-e5a6dc4b8ad2" providerId="ADAL" clId="{00582A34-8C2B-428E-B5DC-339D12EFD4B8}" dt="2026-03-31T08:45:40.977" v="1171" actId="1076"/>
          <ac:spMkLst>
            <pc:docMk/>
            <pc:sldMk cId="2822448109" sldId="1537"/>
            <ac:spMk id="10" creationId="{EC0CC1D0-FE60-F840-73E9-0CE7E683D1F2}"/>
          </ac:spMkLst>
        </pc:spChg>
        <pc:spChg chg="mod">
          <ac:chgData name="Duijf, Antoinette" userId="80426808-569e-4360-acb0-e5a6dc4b8ad2" providerId="ADAL" clId="{00582A34-8C2B-428E-B5DC-339D12EFD4B8}" dt="2026-03-31T08:45:40.977" v="1171" actId="1076"/>
          <ac:spMkLst>
            <pc:docMk/>
            <pc:sldMk cId="2822448109" sldId="1537"/>
            <ac:spMk id="11" creationId="{CD78B488-E032-3F3E-C334-FB96F8D71FB2}"/>
          </ac:spMkLst>
        </pc:spChg>
        <pc:spChg chg="mod">
          <ac:chgData name="Duijf, Antoinette" userId="80426808-569e-4360-acb0-e5a6dc4b8ad2" providerId="ADAL" clId="{00582A34-8C2B-428E-B5DC-339D12EFD4B8}" dt="2026-03-31T08:44:59.188" v="1162" actId="1038"/>
          <ac:spMkLst>
            <pc:docMk/>
            <pc:sldMk cId="2822448109" sldId="1537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31T08:45:03.544" v="1163" actId="1037"/>
          <ac:spMkLst>
            <pc:docMk/>
            <pc:sldMk cId="2822448109" sldId="1537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31T08:45:09.576" v="1164" actId="14100"/>
          <ac:spMkLst>
            <pc:docMk/>
            <pc:sldMk cId="2822448109" sldId="1537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31T08:45:13.006" v="1166" actId="1038"/>
          <ac:spMkLst>
            <pc:docMk/>
            <pc:sldMk cId="2822448109" sldId="1537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3-31T08:45:03.544" v="1163" actId="1037"/>
          <ac:spMkLst>
            <pc:docMk/>
            <pc:sldMk cId="2822448109" sldId="1537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31T08:44:59.188" v="1162" actId="1038"/>
          <ac:spMkLst>
            <pc:docMk/>
            <pc:sldMk cId="2822448109" sldId="1537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3-31T08:57:25.266" v="2341" actId="21"/>
          <ac:spMkLst>
            <pc:docMk/>
            <pc:sldMk cId="2822448109" sldId="1537"/>
            <ac:spMk id="24" creationId="{906D011F-835B-3B64-2D59-4C1FB0F09C9B}"/>
          </ac:spMkLst>
        </pc:spChg>
        <pc:picChg chg="add mod">
          <ac:chgData name="Duijf, Antoinette" userId="80426808-569e-4360-acb0-e5a6dc4b8ad2" providerId="ADAL" clId="{00582A34-8C2B-428E-B5DC-339D12EFD4B8}" dt="2026-03-31T08:44:59.188" v="1162" actId="1038"/>
          <ac:picMkLst>
            <pc:docMk/>
            <pc:sldMk cId="2822448109" sldId="1537"/>
            <ac:picMk id="21" creationId="{D8CC3DE4-C69A-99AD-B7E0-D2776BC1877D}"/>
          </ac:picMkLst>
        </pc:picChg>
        <pc:picChg chg="add mod">
          <ac:chgData name="Duijf, Antoinette" userId="80426808-569e-4360-acb0-e5a6dc4b8ad2" providerId="ADAL" clId="{00582A34-8C2B-428E-B5DC-339D12EFD4B8}" dt="2026-03-31T08:44:16.512" v="1137" actId="1076"/>
          <ac:picMkLst>
            <pc:docMk/>
            <pc:sldMk cId="2822448109" sldId="1537"/>
            <ac:picMk id="23" creationId="{D1E98C9A-DE15-BCAA-0052-1F52C0DFE6E0}"/>
          </ac:picMkLst>
        </pc:picChg>
        <pc:picChg chg="add mod">
          <ac:chgData name="Duijf, Antoinette" userId="80426808-569e-4360-acb0-e5a6dc4b8ad2" providerId="ADAL" clId="{00582A34-8C2B-428E-B5DC-339D12EFD4B8}" dt="2026-03-31T08:44:06.681" v="1125" actId="1076"/>
          <ac:picMkLst>
            <pc:docMk/>
            <pc:sldMk cId="2822448109" sldId="1537"/>
            <ac:picMk id="25" creationId="{C7AECC17-C1DC-2BF2-C1C6-8A707C275A33}"/>
          </ac:picMkLst>
        </pc:picChg>
      </pc:sldChg>
      <pc:sldChg chg="modNotesTx">
        <pc:chgData name="Duijf, Antoinette" userId="80426808-569e-4360-acb0-e5a6dc4b8ad2" providerId="ADAL" clId="{00582A34-8C2B-428E-B5DC-339D12EFD4B8}" dt="2026-03-31T09:37:31.874" v="4080" actId="20577"/>
        <pc:sldMkLst>
          <pc:docMk/>
          <pc:sldMk cId="27627173" sldId="1538"/>
        </pc:sldMkLst>
      </pc:sldChg>
      <pc:sldChg chg="addSp modSp add mod modNotesTx">
        <pc:chgData name="Duijf, Antoinette" userId="80426808-569e-4360-acb0-e5a6dc4b8ad2" providerId="ADAL" clId="{00582A34-8C2B-428E-B5DC-339D12EFD4B8}" dt="2026-03-31T09:38:59.249" v="4187" actId="6549"/>
        <pc:sldMkLst>
          <pc:docMk/>
          <pc:sldMk cId="3005064525" sldId="1539"/>
        </pc:sldMkLst>
        <pc:spChg chg="mod">
          <ac:chgData name="Duijf, Antoinette" userId="80426808-569e-4360-acb0-e5a6dc4b8ad2" providerId="ADAL" clId="{00582A34-8C2B-428E-B5DC-339D12EFD4B8}" dt="2026-03-31T09:05:50.466" v="2437" actId="1076"/>
          <ac:spMkLst>
            <pc:docMk/>
            <pc:sldMk cId="3005064525" sldId="1539"/>
            <ac:spMk id="4" creationId="{57B45DEA-DA24-457D-0BF0-780A84DE4CE4}"/>
          </ac:spMkLst>
        </pc:spChg>
        <pc:spChg chg="mod">
          <ac:chgData name="Duijf, Antoinette" userId="80426808-569e-4360-acb0-e5a6dc4b8ad2" providerId="ADAL" clId="{00582A34-8C2B-428E-B5DC-339D12EFD4B8}" dt="2026-03-31T09:05:50.466" v="2437" actId="1076"/>
          <ac:spMkLst>
            <pc:docMk/>
            <pc:sldMk cId="3005064525" sldId="1539"/>
            <ac:spMk id="9" creationId="{C88973E3-7B71-E730-765A-26DCE2F707AB}"/>
          </ac:spMkLst>
        </pc:spChg>
        <pc:spChg chg="mod">
          <ac:chgData name="Duijf, Antoinette" userId="80426808-569e-4360-acb0-e5a6dc4b8ad2" providerId="ADAL" clId="{00582A34-8C2B-428E-B5DC-339D12EFD4B8}" dt="2026-03-31T09:05:42.548" v="2435" actId="1076"/>
          <ac:spMkLst>
            <pc:docMk/>
            <pc:sldMk cId="3005064525" sldId="1539"/>
            <ac:spMk id="10" creationId="{2E935F80-2891-DABB-8DCA-B28F582B8B55}"/>
          </ac:spMkLst>
        </pc:spChg>
        <pc:spChg chg="mod">
          <ac:chgData name="Duijf, Antoinette" userId="80426808-569e-4360-acb0-e5a6dc4b8ad2" providerId="ADAL" clId="{00582A34-8C2B-428E-B5DC-339D12EFD4B8}" dt="2026-03-31T09:05:46.153" v="2436" actId="1076"/>
          <ac:spMkLst>
            <pc:docMk/>
            <pc:sldMk cId="3005064525" sldId="1539"/>
            <ac:spMk id="11" creationId="{6939882B-8607-5ED6-0A34-405A1634DD2C}"/>
          </ac:spMkLst>
        </pc:spChg>
        <pc:spChg chg="mod">
          <ac:chgData name="Duijf, Antoinette" userId="80426808-569e-4360-acb0-e5a6dc4b8ad2" providerId="ADAL" clId="{00582A34-8C2B-428E-B5DC-339D12EFD4B8}" dt="2026-03-31T09:08:41.610" v="2470" actId="1076"/>
          <ac:spMkLst>
            <pc:docMk/>
            <pc:sldMk cId="3005064525" sldId="1539"/>
            <ac:spMk id="12" creationId="{04EA999D-7778-5034-9F3C-8C898CB2E81C}"/>
          </ac:spMkLst>
        </pc:spChg>
        <pc:spChg chg="mod">
          <ac:chgData name="Duijf, Antoinette" userId="80426808-569e-4360-acb0-e5a6dc4b8ad2" providerId="ADAL" clId="{00582A34-8C2B-428E-B5DC-339D12EFD4B8}" dt="2026-03-31T09:07:17.766" v="2454" actId="1076"/>
          <ac:spMkLst>
            <pc:docMk/>
            <pc:sldMk cId="3005064525" sldId="1539"/>
            <ac:spMk id="13" creationId="{2BC00A4E-479C-59DA-33F6-72D251837F56}"/>
          </ac:spMkLst>
        </pc:spChg>
        <pc:spChg chg="mod">
          <ac:chgData name="Duijf, Antoinette" userId="80426808-569e-4360-acb0-e5a6dc4b8ad2" providerId="ADAL" clId="{00582A34-8C2B-428E-B5DC-339D12EFD4B8}" dt="2026-03-31T09:10:28.895" v="2483" actId="14100"/>
          <ac:spMkLst>
            <pc:docMk/>
            <pc:sldMk cId="3005064525" sldId="1539"/>
            <ac:spMk id="14" creationId="{4F914EF8-18D2-939A-6023-9D4327E43D7A}"/>
          </ac:spMkLst>
        </pc:spChg>
        <pc:spChg chg="mod">
          <ac:chgData name="Duijf, Antoinette" userId="80426808-569e-4360-acb0-e5a6dc4b8ad2" providerId="ADAL" clId="{00582A34-8C2B-428E-B5DC-339D12EFD4B8}" dt="2026-03-31T09:10:26.050" v="2482" actId="1076"/>
          <ac:spMkLst>
            <pc:docMk/>
            <pc:sldMk cId="3005064525" sldId="1539"/>
            <ac:spMk id="15" creationId="{8EE5F4B5-C051-35FC-78AF-680BCC0B539E}"/>
          </ac:spMkLst>
        </pc:spChg>
        <pc:spChg chg="mod">
          <ac:chgData name="Duijf, Antoinette" userId="80426808-569e-4360-acb0-e5a6dc4b8ad2" providerId="ADAL" clId="{00582A34-8C2B-428E-B5DC-339D12EFD4B8}" dt="2026-03-31T09:07:20.626" v="2455" actId="14100"/>
          <ac:spMkLst>
            <pc:docMk/>
            <pc:sldMk cId="3005064525" sldId="1539"/>
            <ac:spMk id="18" creationId="{5F8B8BED-96FF-135A-A119-4886AD5D7A65}"/>
          </ac:spMkLst>
        </pc:spChg>
        <pc:spChg chg="mod">
          <ac:chgData name="Duijf, Antoinette" userId="80426808-569e-4360-acb0-e5a6dc4b8ad2" providerId="ADAL" clId="{00582A34-8C2B-428E-B5DC-339D12EFD4B8}" dt="2026-03-31T09:08:38.687" v="2469" actId="14100"/>
          <ac:spMkLst>
            <pc:docMk/>
            <pc:sldMk cId="3005064525" sldId="1539"/>
            <ac:spMk id="19" creationId="{882ED7A3-1CB7-299F-8D77-9CB83C8308D1}"/>
          </ac:spMkLst>
        </pc:spChg>
        <pc:spChg chg="add mod">
          <ac:chgData name="Duijf, Antoinette" userId="80426808-569e-4360-acb0-e5a6dc4b8ad2" providerId="ADAL" clId="{00582A34-8C2B-428E-B5DC-339D12EFD4B8}" dt="2026-03-31T09:23:41.677" v="3172" actId="6549"/>
          <ac:spMkLst>
            <pc:docMk/>
            <pc:sldMk cId="3005064525" sldId="1539"/>
            <ac:spMk id="37" creationId="{5EED58D0-A927-9874-5451-8E025001C8F7}"/>
          </ac:spMkLst>
        </pc:spChg>
        <pc:picChg chg="add mod">
          <ac:chgData name="Duijf, Antoinette" userId="80426808-569e-4360-acb0-e5a6dc4b8ad2" providerId="ADAL" clId="{00582A34-8C2B-428E-B5DC-339D12EFD4B8}" dt="2026-03-31T09:06:02.234" v="2442" actId="1076"/>
          <ac:picMkLst>
            <pc:docMk/>
            <pc:sldMk cId="3005064525" sldId="1539"/>
            <ac:picMk id="16" creationId="{604791A0-35EC-1C5D-9373-D109CAB8310B}"/>
          </ac:picMkLst>
        </pc:picChg>
        <pc:picChg chg="add mod">
          <ac:chgData name="Duijf, Antoinette" userId="80426808-569e-4360-acb0-e5a6dc4b8ad2" providerId="ADAL" clId="{00582A34-8C2B-428E-B5DC-339D12EFD4B8}" dt="2026-03-31T09:04:31.342" v="2420" actId="1076"/>
          <ac:picMkLst>
            <pc:docMk/>
            <pc:sldMk cId="3005064525" sldId="1539"/>
            <ac:picMk id="24" creationId="{73C59FC3-2994-507B-2D41-73AF4EF5F5D4}"/>
          </ac:picMkLst>
        </pc:picChg>
        <pc:picChg chg="add mod">
          <ac:chgData name="Duijf, Antoinette" userId="80426808-569e-4360-acb0-e5a6dc4b8ad2" providerId="ADAL" clId="{00582A34-8C2B-428E-B5DC-339D12EFD4B8}" dt="2026-03-31T09:08:44.466" v="2472" actId="14100"/>
          <ac:picMkLst>
            <pc:docMk/>
            <pc:sldMk cId="3005064525" sldId="1539"/>
            <ac:picMk id="33" creationId="{F6A37CC2-3283-915F-9A37-50599B5A01BA}"/>
          </ac:picMkLst>
        </pc:picChg>
        <pc:picChg chg="add mod">
          <ac:chgData name="Duijf, Antoinette" userId="80426808-569e-4360-acb0-e5a6dc4b8ad2" providerId="ADAL" clId="{00582A34-8C2B-428E-B5DC-339D12EFD4B8}" dt="2026-03-31T09:10:17.987" v="2481" actId="1076"/>
          <ac:picMkLst>
            <pc:docMk/>
            <pc:sldMk cId="3005064525" sldId="1539"/>
            <ac:picMk id="36" creationId="{C1280A50-3EB1-7E2B-4722-F843F0426D3E}"/>
          </ac:picMkLst>
        </pc:picChg>
        <pc:cxnChg chg="mod ord">
          <ac:chgData name="Duijf, Antoinette" userId="80426808-569e-4360-acb0-e5a6dc4b8ad2" providerId="ADAL" clId="{00582A34-8C2B-428E-B5DC-339D12EFD4B8}" dt="2026-03-31T09:08:33.314" v="2467" actId="167"/>
          <ac:cxnSpMkLst>
            <pc:docMk/>
            <pc:sldMk cId="3005064525" sldId="1539"/>
            <ac:cxnSpMk id="21" creationId="{ECECCB09-9C6D-C676-4FEE-0E624348E82A}"/>
          </ac:cxnSpMkLst>
        </pc:cxnChg>
        <pc:cxnChg chg="mod ord">
          <ac:chgData name="Duijf, Antoinette" userId="80426808-569e-4360-acb0-e5a6dc4b8ad2" providerId="ADAL" clId="{00582A34-8C2B-428E-B5DC-339D12EFD4B8}" dt="2026-03-31T09:07:26.437" v="2458" actId="167"/>
          <ac:cxnSpMkLst>
            <pc:docMk/>
            <pc:sldMk cId="3005064525" sldId="1539"/>
            <ac:cxnSpMk id="27" creationId="{DE08328E-7079-267D-BDAC-AFE1CD4F4352}"/>
          </ac:cxnSpMkLst>
        </pc:cxnChg>
        <pc:cxnChg chg="mod ord">
          <ac:chgData name="Duijf, Antoinette" userId="80426808-569e-4360-acb0-e5a6dc4b8ad2" providerId="ADAL" clId="{00582A34-8C2B-428E-B5DC-339D12EFD4B8}" dt="2026-03-31T09:08:59.781" v="2475" actId="167"/>
          <ac:cxnSpMkLst>
            <pc:docMk/>
            <pc:sldMk cId="3005064525" sldId="1539"/>
            <ac:cxnSpMk id="29" creationId="{E3F6C15C-2FE3-F867-2B5A-FEADCEE90D12}"/>
          </ac:cxnSpMkLst>
        </pc:cxnChg>
      </pc:sldChg>
      <pc:sldChg chg="addSp delSp modSp add mod">
        <pc:chgData name="Duijf, Antoinette" userId="80426808-569e-4360-acb0-e5a6dc4b8ad2" providerId="ADAL" clId="{00582A34-8C2B-428E-B5DC-339D12EFD4B8}" dt="2026-03-31T09:14:01.649" v="2718" actId="1076"/>
        <pc:sldMkLst>
          <pc:docMk/>
          <pc:sldMk cId="549225465" sldId="1540"/>
        </pc:sldMkLst>
        <pc:spChg chg="mod">
          <ac:chgData name="Duijf, Antoinette" userId="80426808-569e-4360-acb0-e5a6dc4b8ad2" providerId="ADAL" clId="{00582A34-8C2B-428E-B5DC-339D12EFD4B8}" dt="2026-03-31T09:12:49.472" v="2706" actId="20577"/>
          <ac:spMkLst>
            <pc:docMk/>
            <pc:sldMk cId="549225465" sldId="1540"/>
            <ac:spMk id="4" creationId="{6F9C3A7C-AB2A-9957-4D2B-754B51E801EB}"/>
          </ac:spMkLst>
        </pc:spChg>
        <pc:spChg chg="del">
          <ac:chgData name="Duijf, Antoinette" userId="80426808-569e-4360-acb0-e5a6dc4b8ad2" providerId="ADAL" clId="{00582A34-8C2B-428E-B5DC-339D12EFD4B8}" dt="2026-03-31T08:57:35.531" v="2343" actId="478"/>
          <ac:spMkLst>
            <pc:docMk/>
            <pc:sldMk cId="549225465" sldId="1540"/>
            <ac:spMk id="9" creationId="{9A7E7B27-CDC9-7C17-F371-24EA6F7DB6A4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2" creationId="{04062FDD-950E-06CD-9C01-62922A1AF345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3" creationId="{423BD4AE-83D9-FEEC-CAEA-096F47ADD73D}"/>
          </ac:spMkLst>
        </pc:spChg>
        <pc:spChg chg="mod">
          <ac:chgData name="Duijf, Antoinette" userId="80426808-569e-4360-acb0-e5a6dc4b8ad2" providerId="ADAL" clId="{00582A34-8C2B-428E-B5DC-339D12EFD4B8}" dt="2026-03-31T09:13:57.470" v="2717" actId="14100"/>
          <ac:spMkLst>
            <pc:docMk/>
            <pc:sldMk cId="549225465" sldId="1540"/>
            <ac:spMk id="14" creationId="{29B8695A-55B4-112F-251C-2F5117D1A7FE}"/>
          </ac:spMkLst>
        </pc:spChg>
        <pc:spChg chg="mod">
          <ac:chgData name="Duijf, Antoinette" userId="80426808-569e-4360-acb0-e5a6dc4b8ad2" providerId="ADAL" clId="{00582A34-8C2B-428E-B5DC-339D12EFD4B8}" dt="2026-03-31T09:14:01.649" v="2718" actId="1076"/>
          <ac:spMkLst>
            <pc:docMk/>
            <pc:sldMk cId="549225465" sldId="1540"/>
            <ac:spMk id="15" creationId="{A99C0E28-3B23-2CBE-D2FE-6F70ADB04FFC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6" creationId="{4E6C711F-FD38-0572-1858-2055D8DEDBC2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7" creationId="{0276FBE0-A23F-FE76-1921-347B19456B0C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8" creationId="{74B84F0D-7B4F-F553-28A3-65F4E09852F7}"/>
          </ac:spMkLst>
        </pc:spChg>
        <pc:spChg chg="mod">
          <ac:chgData name="Duijf, Antoinette" userId="80426808-569e-4360-acb0-e5a6dc4b8ad2" providerId="ADAL" clId="{00582A34-8C2B-428E-B5DC-339D12EFD4B8}" dt="2026-03-31T09:13:47.346" v="2715" actId="1076"/>
          <ac:spMkLst>
            <pc:docMk/>
            <pc:sldMk cId="549225465" sldId="1540"/>
            <ac:spMk id="19" creationId="{F30665F7-C70C-8AF9-DF77-C13124422494}"/>
          </ac:spMkLst>
        </pc:spChg>
        <pc:spChg chg="add del mod">
          <ac:chgData name="Duijf, Antoinette" userId="80426808-569e-4360-acb0-e5a6dc4b8ad2" providerId="ADAL" clId="{00582A34-8C2B-428E-B5DC-339D12EFD4B8}" dt="2026-03-31T08:59:00.137" v="2402" actId="478"/>
          <ac:spMkLst>
            <pc:docMk/>
            <pc:sldMk cId="549225465" sldId="1540"/>
            <ac:spMk id="24" creationId="{906D011F-835B-3B64-2D59-4C1FB0F09C9B}"/>
          </ac:spMkLst>
        </pc:spChg>
        <pc:picChg chg="add mod">
          <ac:chgData name="Duijf, Antoinette" userId="80426808-569e-4360-acb0-e5a6dc4b8ad2" providerId="ADAL" clId="{00582A34-8C2B-428E-B5DC-339D12EFD4B8}" dt="2026-03-31T09:13:47.346" v="2715" actId="1076"/>
          <ac:picMkLst>
            <pc:docMk/>
            <pc:sldMk cId="549225465" sldId="1540"/>
            <ac:picMk id="10" creationId="{28C0E9F0-FB08-0D38-79B1-C4AE4DE9D6BD}"/>
          </ac:picMkLst>
        </pc:picChg>
        <pc:picChg chg="add mod">
          <ac:chgData name="Duijf, Antoinette" userId="80426808-569e-4360-acb0-e5a6dc4b8ad2" providerId="ADAL" clId="{00582A34-8C2B-428E-B5DC-339D12EFD4B8}" dt="2026-03-31T09:13:47.346" v="2715" actId="1076"/>
          <ac:picMkLst>
            <pc:docMk/>
            <pc:sldMk cId="549225465" sldId="1540"/>
            <ac:picMk id="25" creationId="{4BA9491D-1123-6D4E-8005-B193F9594C16}"/>
          </ac:picMkLst>
        </pc:picChg>
        <pc:picChg chg="add mod">
          <ac:chgData name="Duijf, Antoinette" userId="80426808-569e-4360-acb0-e5a6dc4b8ad2" providerId="ADAL" clId="{00582A34-8C2B-428E-B5DC-339D12EFD4B8}" dt="2026-03-31T09:13:47.346" v="2715" actId="1076"/>
          <ac:picMkLst>
            <pc:docMk/>
            <pc:sldMk cId="549225465" sldId="1540"/>
            <ac:picMk id="28" creationId="{D03C8C27-C6FB-D2B1-3A33-B6FF7E73434E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3-31T09:26:09.518" v="3318" actId="1076"/>
        <pc:sldMkLst>
          <pc:docMk/>
          <pc:sldMk cId="464699611" sldId="1541"/>
        </pc:sldMkLst>
        <pc:spChg chg="add mod">
          <ac:chgData name="Duijf, Antoinette" userId="80426808-569e-4360-acb0-e5a6dc4b8ad2" providerId="ADAL" clId="{00582A34-8C2B-428E-B5DC-339D12EFD4B8}" dt="2026-03-31T09:26:09.518" v="3318" actId="1076"/>
          <ac:spMkLst>
            <pc:docMk/>
            <pc:sldMk cId="464699611" sldId="1541"/>
            <ac:spMk id="18" creationId="{8A45688A-040B-4BF1-3FB7-6B4405C1AB02}"/>
          </ac:spMkLst>
        </pc:spChg>
        <pc:spChg chg="add del mod">
          <ac:chgData name="Duijf, Antoinette" userId="80426808-569e-4360-acb0-e5a6dc4b8ad2" providerId="ADAL" clId="{00582A34-8C2B-428E-B5DC-339D12EFD4B8}" dt="2026-03-31T09:22:33.861" v="3037" actId="478"/>
          <ac:spMkLst>
            <pc:docMk/>
            <pc:sldMk cId="464699611" sldId="1541"/>
            <ac:spMk id="23" creationId="{6357BB66-5971-1B4C-B73D-FE9565E7A7A8}"/>
          </ac:spMkLst>
        </pc:spChg>
        <pc:spChg chg="mod">
          <ac:chgData name="Duijf, Antoinette" userId="80426808-569e-4360-acb0-e5a6dc4b8ad2" providerId="ADAL" clId="{00582A34-8C2B-428E-B5DC-339D12EFD4B8}" dt="2026-03-31T09:21:14.610" v="3009" actId="1076"/>
          <ac:spMkLst>
            <pc:docMk/>
            <pc:sldMk cId="464699611" sldId="1541"/>
            <ac:spMk id="33" creationId="{D834D274-9C64-2783-0900-F5B8151AD045}"/>
          </ac:spMkLst>
        </pc:spChg>
        <pc:spChg chg="mod">
          <ac:chgData name="Duijf, Antoinette" userId="80426808-569e-4360-acb0-e5a6dc4b8ad2" providerId="ADAL" clId="{00582A34-8C2B-428E-B5DC-339D12EFD4B8}" dt="2026-03-31T09:21:17.064" v="3017" actId="20577"/>
          <ac:spMkLst>
            <pc:docMk/>
            <pc:sldMk cId="464699611" sldId="1541"/>
            <ac:spMk id="34" creationId="{E4037592-CCAD-C80F-EAC7-AA1DA6EA4EF3}"/>
          </ac:spMkLst>
        </pc:spChg>
        <pc:spChg chg="mod">
          <ac:chgData name="Duijf, Antoinette" userId="80426808-569e-4360-acb0-e5a6dc4b8ad2" providerId="ADAL" clId="{00582A34-8C2B-428E-B5DC-339D12EFD4B8}" dt="2026-03-31T09:25:47.359" v="3260" actId="115"/>
          <ac:spMkLst>
            <pc:docMk/>
            <pc:sldMk cId="464699611" sldId="1541"/>
            <ac:spMk id="35" creationId="{5A8FE937-F788-B3F3-D547-E9C9C29691B6}"/>
          </ac:spMkLst>
        </pc:spChg>
        <pc:spChg chg="mod">
          <ac:chgData name="Duijf, Antoinette" userId="80426808-569e-4360-acb0-e5a6dc4b8ad2" providerId="ADAL" clId="{00582A34-8C2B-428E-B5DC-339D12EFD4B8}" dt="2026-03-31T09:25:59.942" v="3317" actId="115"/>
          <ac:spMkLst>
            <pc:docMk/>
            <pc:sldMk cId="464699611" sldId="1541"/>
            <ac:spMk id="36" creationId="{98031599-E7C3-8547-D847-F7BA224CB52F}"/>
          </ac:spMkLst>
        </pc:spChg>
        <pc:grpChg chg="del">
          <ac:chgData name="Duijf, Antoinette" userId="80426808-569e-4360-acb0-e5a6dc4b8ad2" providerId="ADAL" clId="{00582A34-8C2B-428E-B5DC-339D12EFD4B8}" dt="2026-03-31T09:20:15.529" v="2797" actId="478"/>
          <ac:grpSpMkLst>
            <pc:docMk/>
            <pc:sldMk cId="464699611" sldId="1541"/>
            <ac:grpSpMk id="2" creationId="{53A9BEFA-1A9C-C62B-C757-0FCA39C5D689}"/>
          </ac:grpSpMkLst>
        </pc:grpChg>
        <pc:picChg chg="del">
          <ac:chgData name="Duijf, Antoinette" userId="80426808-569e-4360-acb0-e5a6dc4b8ad2" providerId="ADAL" clId="{00582A34-8C2B-428E-B5DC-339D12EFD4B8}" dt="2026-03-31T09:20:15.986" v="2798" actId="478"/>
          <ac:picMkLst>
            <pc:docMk/>
            <pc:sldMk cId="464699611" sldId="1541"/>
            <ac:picMk id="19" creationId="{726744AB-4CFE-F7AD-306F-FFDE79E54F72}"/>
          </ac:picMkLst>
        </pc:picChg>
        <pc:picChg chg="add mod">
          <ac:chgData name="Duijf, Antoinette" userId="80426808-569e-4360-acb0-e5a6dc4b8ad2" providerId="ADAL" clId="{00582A34-8C2B-428E-B5DC-339D12EFD4B8}" dt="2026-03-31T09:24:39.951" v="3188" actId="1076"/>
          <ac:picMkLst>
            <pc:docMk/>
            <pc:sldMk cId="464699611" sldId="1541"/>
            <ac:picMk id="20" creationId="{06A0E53F-AFD0-609F-E05E-35BA1D770F27}"/>
          </ac:picMkLst>
        </pc:picChg>
        <pc:picChg chg="add del mod">
          <ac:chgData name="Duijf, Antoinette" userId="80426808-569e-4360-acb0-e5a6dc4b8ad2" providerId="ADAL" clId="{00582A34-8C2B-428E-B5DC-339D12EFD4B8}" dt="2026-03-31T09:22:32.139" v="3035" actId="478"/>
          <ac:picMkLst>
            <pc:docMk/>
            <pc:sldMk cId="464699611" sldId="1541"/>
            <ac:picMk id="21" creationId="{DF0C28D6-2902-F065-212E-86D76E098F2A}"/>
          </ac:picMkLst>
        </pc:picChg>
        <pc:picChg chg="add mod">
          <ac:chgData name="Duijf, Antoinette" userId="80426808-569e-4360-acb0-e5a6dc4b8ad2" providerId="ADAL" clId="{00582A34-8C2B-428E-B5DC-339D12EFD4B8}" dt="2026-03-31T09:25:12.161" v="3194" actId="1076"/>
          <ac:picMkLst>
            <pc:docMk/>
            <pc:sldMk cId="464699611" sldId="1541"/>
            <ac:picMk id="25" creationId="{0FF6ADC5-EE4E-CE5E-05DA-11C04991A5DA}"/>
          </ac:picMkLst>
        </pc:pic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Woordenoverzicht B:</a:t>
            </a:r>
          </a:p>
          <a:p>
            <a:pPr algn="l"/>
            <a:endParaRPr lang="nl-NL" b="1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actueel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op dit moment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toevertrouwen: 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vertellen met het idee dat het niet doorverteld zal worden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uitgeven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drukken en verkopen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verraden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in problemen brengen door informatie te geven aan een vijand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 geschrift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het geschreven stuk tekst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tal van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heel veel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verhinderen: 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tegenhouden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origineel: 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oorspronkelijk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 conflict: 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strijd, de ruzie,</a:t>
            </a:r>
          </a:p>
          <a:p>
            <a:pPr algn="l"/>
            <a:r>
              <a:rPr lang="nl-NL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buitensluiten: </a:t>
            </a:r>
            <a:r>
              <a:rPr lang="nl-NL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niet mee laten doen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Albert Heijn</a:t>
            </a:r>
          </a:p>
          <a:p>
            <a:endParaRPr lang="nl-NL" b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4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Instagram HEMA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40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1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Instagram HEMA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54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973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HEMA Instagram, </a:t>
            </a:r>
            <a:r>
              <a:rPr lang="nl-NL" err="1"/>
              <a:t>turbantia</a:t>
            </a:r>
            <a:r>
              <a:rPr lang="nl-NL"/>
              <a:t>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4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8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344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107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38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Extra 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9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Instagram HEMA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Instagram HEMA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Instagram HEMA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pasen-albertheijn-eiphone-share-7442215999506042880-Dn7B/?utm_source=share&amp;utm_medium=member_desktop&amp;rcm=ACoAABTZlTYBtptb_6yqF3FmbRIgVDF0vOhCo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tl.nl/nieuws/binnenland/artikel/5583501/wij-geloven-ze-niet-deze-1-aprilgrappen-zijn-al-ontmaskerd-202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-44624"/>
            <a:ext cx="9180512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indent="0">
              <a:buNone/>
            </a:pPr>
            <a:r>
              <a:rPr lang="nl-NL" sz="1900"/>
              <a:t>Een rookworst laten bedrukken. Ja echt. Je hoort het goed. Je kunt bij de HEMA tekst laten zetten op je rookworst. Ik zag het op Instagram. Bij de </a:t>
            </a:r>
            <a:r>
              <a:rPr lang="nl-NL" sz="1900" b="1" u="sng"/>
              <a:t>actuele</a:t>
            </a:r>
            <a:r>
              <a:rPr lang="nl-NL" sz="1900"/>
              <a:t> berichten, bij de berichten </a:t>
            </a:r>
            <a:r>
              <a:rPr lang="nl-NL" sz="1900" b="1" i="1"/>
              <a:t>op dit moment</a:t>
            </a:r>
            <a:r>
              <a:rPr lang="nl-NL" sz="1900"/>
              <a:t>. Kijk maar. Een rookworst met </a:t>
            </a:r>
            <a:r>
              <a:rPr lang="nl-NL" sz="1900" b="1" u="sng"/>
              <a:t>een geschrift</a:t>
            </a:r>
            <a:r>
              <a:rPr lang="nl-NL" sz="1900"/>
              <a:t> erop, </a:t>
            </a:r>
            <a:r>
              <a:rPr lang="nl-NL" sz="1900" b="1" i="1"/>
              <a:t>een geschreven stuk tekst</a:t>
            </a:r>
            <a:r>
              <a:rPr lang="nl-NL" sz="1900"/>
              <a:t>. </a:t>
            </a:r>
            <a:r>
              <a:rPr lang="nl-NL" sz="1900" b="1" u="sng"/>
              <a:t>Origineel</a:t>
            </a:r>
            <a:r>
              <a:rPr lang="nl-NL" sz="1900" b="1" i="1"/>
              <a:t>, oorspronkelijk, </a:t>
            </a:r>
            <a:r>
              <a:rPr lang="nl-NL" sz="1900"/>
              <a:t>is een rookworst gewoon bruin. Zonder tekst. Zonder een geschrift erop. Lekker simpel. Maar nu worden er rookworsten </a:t>
            </a:r>
            <a:r>
              <a:rPr lang="nl-NL" sz="1900" b="1" u="sng"/>
              <a:t>uitgegeven</a:t>
            </a:r>
            <a:r>
              <a:rPr lang="nl-NL" sz="1900"/>
              <a:t> met teksten erop. Ze worden </a:t>
            </a:r>
            <a:r>
              <a:rPr lang="nl-NL" sz="1900" b="1" i="1"/>
              <a:t>gedrukt en verkocht.</a:t>
            </a:r>
            <a:r>
              <a:rPr lang="nl-NL" sz="1900"/>
              <a:t> Maar stel je voor, je krijgt een rookworst met “Gefeliciteerd!” erop, zou dat jou </a:t>
            </a:r>
            <a:r>
              <a:rPr lang="nl-NL" sz="1900" b="1" u="sng"/>
              <a:t>verhinderen</a:t>
            </a:r>
            <a:r>
              <a:rPr lang="nl-NL" sz="1900" i="1"/>
              <a:t>, </a:t>
            </a:r>
            <a:r>
              <a:rPr lang="nl-NL" sz="1900" b="1" i="1"/>
              <a:t>tegenhouden</a:t>
            </a:r>
            <a:r>
              <a:rPr lang="nl-NL" sz="1900" i="1"/>
              <a:t>,</a:t>
            </a:r>
            <a:r>
              <a:rPr lang="nl-NL" sz="1900"/>
              <a:t> om hem op te eten? Of denk je: grappig, leuk, lekker… hap! Er reageerden </a:t>
            </a:r>
            <a:r>
              <a:rPr lang="nl-NL" sz="1900" b="1" u="sng"/>
              <a:t>tal van</a:t>
            </a:r>
            <a:r>
              <a:rPr lang="nl-NL" sz="1900"/>
              <a:t> mensen op dit bericht. Tal van betekent </a:t>
            </a:r>
            <a:r>
              <a:rPr lang="nl-NL" sz="1900" b="1" i="1"/>
              <a:t>heel veel. </a:t>
            </a:r>
            <a:r>
              <a:rPr lang="nl-NL" sz="1900"/>
              <a:t>En toen begon </a:t>
            </a:r>
            <a:r>
              <a:rPr lang="nl-NL" sz="1900" b="1" u="sng"/>
              <a:t>het conflict</a:t>
            </a:r>
            <a:r>
              <a:rPr lang="nl-NL" sz="1900" b="1" i="1"/>
              <a:t>, de strijd,</a:t>
            </a:r>
            <a:r>
              <a:rPr lang="nl-NL" sz="1900"/>
              <a:t> in mijn hoofd. Is dit echt? Of is dit een 1 april grap? Als het een grap is… dan is het wel een hele goede. De Albert Heijn had ook iets grappigs. </a:t>
            </a:r>
            <a:r>
              <a:rPr lang="nl-NL" sz="1900" b="1" u="sng">
                <a:solidFill>
                  <a:srgbClr val="00B050"/>
                </a:solidFill>
              </a:rPr>
              <a:t>(klik </a:t>
            </a:r>
            <a:r>
              <a:rPr lang="nl-NL" sz="1900">
                <a:solidFill>
                  <a:srgbClr val="00B050"/>
                </a:solidFill>
              </a:rPr>
              <a:t>voor extra dia</a:t>
            </a:r>
            <a:r>
              <a:rPr lang="nl-NL" sz="1900" b="1">
                <a:solidFill>
                  <a:srgbClr val="00B050"/>
                </a:solidFill>
              </a:rPr>
              <a:t>) </a:t>
            </a:r>
            <a:r>
              <a:rPr lang="nl-NL" sz="1900"/>
              <a:t>Een </a:t>
            </a:r>
            <a:r>
              <a:rPr lang="nl-NL" sz="1900" err="1"/>
              <a:t>iPhonehoesje</a:t>
            </a:r>
            <a:r>
              <a:rPr lang="nl-NL" sz="1900"/>
              <a:t> met een eierdop erop.  Dan kun je aan tafel niet meer op je telefoon kijken. Slim hè. Toen werd </a:t>
            </a:r>
            <a:r>
              <a:rPr lang="nl-NL" sz="1900" b="1" u="sng"/>
              <a:t>verraden</a:t>
            </a:r>
            <a:r>
              <a:rPr lang="nl-NL" sz="1900"/>
              <a:t> dat het een 1 april grap was, is Albert Heijn het hoesje écht gaan maken. Verraden is </a:t>
            </a:r>
            <a:r>
              <a:rPr lang="nl-NL" sz="1900" b="1" i="1"/>
              <a:t>in de problemen brengen door informatie door te geven aan een vijand. </a:t>
            </a:r>
            <a:r>
              <a:rPr lang="nl-NL" sz="1900"/>
              <a:t>Je kunt het alleen niet online kopen. Dat hebben ze </a:t>
            </a:r>
            <a:r>
              <a:rPr lang="nl-NL" sz="1900" b="1" u="sng"/>
              <a:t>buitengesloten</a:t>
            </a:r>
            <a:r>
              <a:rPr lang="nl-NL" sz="1900"/>
              <a:t>. Dat </a:t>
            </a:r>
            <a:r>
              <a:rPr lang="nl-NL" sz="1900" b="1" i="1"/>
              <a:t>mag niet meedoen.</a:t>
            </a:r>
            <a:r>
              <a:rPr lang="nl-NL" sz="1900"/>
              <a:t> Je moet echt naar de winkel. En er zijn er maar een paar gemaakt. Dus… ik </a:t>
            </a:r>
            <a:r>
              <a:rPr lang="nl-NL" sz="1900" b="1" u="sng"/>
              <a:t>vertrouw</a:t>
            </a:r>
            <a:r>
              <a:rPr lang="nl-NL" sz="1900"/>
              <a:t> jullie dit toe… Ik </a:t>
            </a:r>
            <a:r>
              <a:rPr lang="nl-NL" sz="1900" b="1" i="1"/>
              <a:t>vertel jullie dit met het idee dat jullie het niet doorvertellen, </a:t>
            </a:r>
            <a:r>
              <a:rPr lang="nl-NL" sz="1900"/>
              <a:t>het hoesje is te koop… Maar eh… niet allemaal tegelijk gaan rennen straks hè! Straks is het uitverkocht voordat ik bij Albert Heijn ben!</a:t>
            </a:r>
          </a:p>
          <a:p>
            <a:pPr marL="0" indent="0">
              <a:buNone/>
            </a:pPr>
            <a:endParaRPr lang="nl-NL" sz="19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4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Bron: </a:t>
            </a:r>
            <a:r>
              <a:rPr lang="nl-NL" sz="140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https://www.linkedin.com/posts/pasen-albertheijn-eiphone-share-7442215999506042880-Dn7B/?utm_source=share&amp;utm_medium=member_desktop&amp;rcm=ACoAABTZlTYBtptb_6yqF3FmbRIgVDF0vOhCo68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https://www.rtl.nl/nieuws/binnenland/artikel/5583501/wij-geloven-ze-niet-deze-1-aprilgrappen-zijn-al-ontmaskerd-2026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en ALT-tekst opgegeven voor deze afbeelding">
            <a:extLst>
              <a:ext uri="{FF2B5EF4-FFF2-40B4-BE49-F238E27FC236}">
                <a16:creationId xmlns:a16="http://schemas.microsoft.com/office/drawing/2014/main" id="{4D7AF9BA-C802-2A53-CFC9-E3BA6AC3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verraden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F3991A-D019-DF22-B105-5B3F2441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" y="1484784"/>
            <a:ext cx="9037090" cy="5022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BA944F-2FB4-34E6-9DBE-1AF0D332C3FD}"/>
              </a:ext>
            </a:extLst>
          </p:cNvPr>
          <p:cNvSpPr txBox="1"/>
          <p:nvPr/>
        </p:nvSpPr>
        <p:spPr>
          <a:xfrm>
            <a:off x="5868144" y="1772816"/>
            <a:ext cx="93610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/>
              <a:t>1 april !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buitensluiten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8FAD841-3005-4AB9-B93B-0530190F1D8D}"/>
              </a:ext>
            </a:extLst>
          </p:cNvPr>
          <p:cNvGrpSpPr/>
          <p:nvPr/>
        </p:nvGrpSpPr>
        <p:grpSpPr>
          <a:xfrm>
            <a:off x="-1766398" y="-4863"/>
            <a:ext cx="10908704" cy="7969906"/>
            <a:chOff x="-1764704" y="-219443"/>
            <a:chExt cx="10908704" cy="7969906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3CC3AE74-4305-4305-0068-880D3F8A4445}"/>
                </a:ext>
              </a:extLst>
            </p:cNvPr>
            <p:cNvGrpSpPr/>
            <p:nvPr/>
          </p:nvGrpSpPr>
          <p:grpSpPr>
            <a:xfrm>
              <a:off x="-1764704" y="-219443"/>
              <a:ext cx="10908704" cy="7969906"/>
              <a:chOff x="-1764704" y="-219443"/>
              <a:chExt cx="10908704" cy="7969906"/>
            </a:xfrm>
          </p:grpSpPr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A99413A-8C2E-D9F0-5174-59FCAA29D139}"/>
                  </a:ext>
                </a:extLst>
              </p:cNvPr>
              <p:cNvGrpSpPr/>
              <p:nvPr/>
            </p:nvGrpSpPr>
            <p:grpSpPr>
              <a:xfrm flipH="1">
                <a:off x="-194280" y="1310263"/>
                <a:ext cx="9338280" cy="4910495"/>
                <a:chOff x="-108520" y="1484784"/>
                <a:chExt cx="9144000" cy="4719421"/>
              </a:xfrm>
            </p:grpSpPr>
            <p:pic>
              <p:nvPicPr>
                <p:cNvPr id="3" name="Afbeelding 2" descr="Afbeelding met tekst, schermopname, tekenfilm, raam&#10;&#10;Door AI gegenereerde inhoud is mogelijk onjuist.">
                  <a:extLst>
                    <a:ext uri="{FF2B5EF4-FFF2-40B4-BE49-F238E27FC236}">
                      <a16:creationId xmlns:a16="http://schemas.microsoft.com/office/drawing/2014/main" id="{6C8C01CF-5BAC-DE92-7077-2EBDB69977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-108520" y="1484784"/>
                  <a:ext cx="9144000" cy="4719421"/>
                </a:xfrm>
                <a:prstGeom prst="rect">
                  <a:avLst/>
                </a:prstGeom>
              </p:spPr>
            </p:pic>
            <p:sp>
              <p:nvSpPr>
                <p:cNvPr id="4" name="Rechthoek 3">
                  <a:extLst>
                    <a:ext uri="{FF2B5EF4-FFF2-40B4-BE49-F238E27FC236}">
                      <a16:creationId xmlns:a16="http://schemas.microsoft.com/office/drawing/2014/main" id="{BCAD4449-5BB7-EECA-9CB6-BBCD5FEE118D}"/>
                    </a:ext>
                  </a:extLst>
                </p:cNvPr>
                <p:cNvSpPr/>
                <p:nvPr/>
              </p:nvSpPr>
              <p:spPr>
                <a:xfrm>
                  <a:off x="5004048" y="4149080"/>
                  <a:ext cx="1224136" cy="1584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0" name="Vermenigvuldigingsteken 9">
                <a:extLst>
                  <a:ext uri="{FF2B5EF4-FFF2-40B4-BE49-F238E27FC236}">
                    <a16:creationId xmlns:a16="http://schemas.microsoft.com/office/drawing/2014/main" id="{9569CAC1-E80A-1BA4-412C-F23D556DFDA9}"/>
                  </a:ext>
                </a:extLst>
              </p:cNvPr>
              <p:cNvSpPr/>
              <p:nvPr/>
            </p:nvSpPr>
            <p:spPr>
              <a:xfrm>
                <a:off x="-1764704" y="-219443"/>
                <a:ext cx="7128792" cy="7969906"/>
              </a:xfrm>
              <a:prstGeom prst="mathMultiply">
                <a:avLst>
                  <a:gd name="adj1" fmla="val 162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2" name="Afbeelding 11" descr="Afbeelding met tekst, buitenshuis, hemel, verven&#10;&#10;Door AI gegenereerde inhoud is mogelijk onjuist.">
              <a:extLst>
                <a:ext uri="{FF2B5EF4-FFF2-40B4-BE49-F238E27FC236}">
                  <a16:creationId xmlns:a16="http://schemas.microsoft.com/office/drawing/2014/main" id="{7732CA92-9F26-F1D0-510E-6C49AB10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1920" y="2274527"/>
              <a:ext cx="4896543" cy="794433"/>
            </a:xfrm>
            <a:prstGeom prst="rect">
              <a:avLst/>
            </a:prstGeom>
          </p:spPr>
        </p:pic>
        <p:pic>
          <p:nvPicPr>
            <p:cNvPr id="17" name="Afbeelding 16" descr="Afbeelding met groente, Natuurlijke voeding, produceren, Volwaardige voeding&#10;&#10;Door AI gegenereerde inhoud is mogelijk onjuist.">
              <a:extLst>
                <a:ext uri="{FF2B5EF4-FFF2-40B4-BE49-F238E27FC236}">
                  <a16:creationId xmlns:a16="http://schemas.microsoft.com/office/drawing/2014/main" id="{8AAAA702-5C7E-8030-F477-BEB1E01F8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7624" y="2466911"/>
              <a:ext cx="756084" cy="75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toevertrouwen</a:t>
            </a:r>
          </a:p>
        </p:txBody>
      </p:sp>
      <p:pic>
        <p:nvPicPr>
          <p:cNvPr id="3" name="Afbeelding 2" descr="Afbeelding met kleding, Menselijk gezicht, meisje, persoon&#10;&#10;Door AI gegenereerde inhoud is mogelijk onjuist.">
            <a:extLst>
              <a:ext uri="{FF2B5EF4-FFF2-40B4-BE49-F238E27FC236}">
                <a16:creationId xmlns:a16="http://schemas.microsoft.com/office/drawing/2014/main" id="{3E8F03F2-825F-21D4-2BFA-B5F7C41B3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00" y="1366333"/>
            <a:ext cx="8172400" cy="5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 van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mensen vonden het bericht van HEMA leuk.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bericht vonden maar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mensen leuk.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0C19F2-BBD4-BFBA-CA0E-7F49D84ED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36" y="3038124"/>
            <a:ext cx="4000086" cy="12070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4DE52C-3D13-761F-BBB7-FAB4158EEA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932" y="3106064"/>
            <a:ext cx="3601232" cy="1121029"/>
          </a:xfrm>
          <a:prstGeom prst="rect">
            <a:avLst/>
          </a:prstGeom>
        </p:spPr>
      </p:pic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4BD62EA7-09B0-D837-1C55-E5CEAAB9EA4E}"/>
              </a:ext>
            </a:extLst>
          </p:cNvPr>
          <p:cNvCxnSpPr>
            <a:cxnSpLocks/>
          </p:cNvCxnSpPr>
          <p:nvPr/>
        </p:nvCxnSpPr>
        <p:spPr>
          <a:xfrm flipH="1" flipV="1">
            <a:off x="6164934" y="3681931"/>
            <a:ext cx="2376264" cy="90145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D70E9A36-16B7-794A-D20E-60521A853BD0}"/>
              </a:ext>
            </a:extLst>
          </p:cNvPr>
          <p:cNvSpPr/>
          <p:nvPr/>
        </p:nvSpPr>
        <p:spPr>
          <a:xfrm>
            <a:off x="5804894" y="3465907"/>
            <a:ext cx="720080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9229F7BC-A1FE-D899-0BA4-C9482722C703}"/>
              </a:ext>
            </a:extLst>
          </p:cNvPr>
          <p:cNvCxnSpPr>
            <a:cxnSpLocks/>
          </p:cNvCxnSpPr>
          <p:nvPr/>
        </p:nvCxnSpPr>
        <p:spPr>
          <a:xfrm flipH="1" flipV="1">
            <a:off x="2103541" y="3645024"/>
            <a:ext cx="2203518" cy="83357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41" y="257519"/>
            <a:ext cx="418553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verhinderen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toestaan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tegenhouden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Zou zo’n rookworst met tekst jou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verhinderen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het te eten?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laten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Zou mama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toestaan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je nog een koekje neemt?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62B1909-D3C1-7094-661A-C36BB8E678E0}"/>
              </a:ext>
            </a:extLst>
          </p:cNvPr>
          <p:cNvGrpSpPr/>
          <p:nvPr/>
        </p:nvGrpSpPr>
        <p:grpSpPr>
          <a:xfrm>
            <a:off x="470437" y="1859505"/>
            <a:ext cx="3859331" cy="2996951"/>
            <a:chOff x="395536" y="1034127"/>
            <a:chExt cx="7128792" cy="5535841"/>
          </a:xfrm>
        </p:grpSpPr>
        <p:pic>
          <p:nvPicPr>
            <p:cNvPr id="19" name="Afbeelding 18" descr="Afbeelding met persoon, overdekt, muur, person&#10;&#10;Door AI gegenereerde inhoud is mogelijk onjuist.">
              <a:extLst>
                <a:ext uri="{FF2B5EF4-FFF2-40B4-BE49-F238E27FC236}">
                  <a16:creationId xmlns:a16="http://schemas.microsoft.com/office/drawing/2014/main" id="{756BE6C1-4F48-78C4-2E3B-1D3719E99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2708920"/>
              <a:ext cx="3861048" cy="3861048"/>
            </a:xfrm>
            <a:prstGeom prst="rect">
              <a:avLst/>
            </a:prstGeom>
          </p:spPr>
        </p:pic>
        <p:sp>
          <p:nvSpPr>
            <p:cNvPr id="20" name="Gedachtewolkje: wolk 19">
              <a:extLst>
                <a:ext uri="{FF2B5EF4-FFF2-40B4-BE49-F238E27FC236}">
                  <a16:creationId xmlns:a16="http://schemas.microsoft.com/office/drawing/2014/main" id="{93A344A0-6A8D-DB30-79A4-88B8401D5EF5}"/>
                </a:ext>
              </a:extLst>
            </p:cNvPr>
            <p:cNvSpPr/>
            <p:nvPr/>
          </p:nvSpPr>
          <p:spPr>
            <a:xfrm>
              <a:off x="4067944" y="1131675"/>
              <a:ext cx="3456384" cy="2801382"/>
            </a:xfrm>
            <a:prstGeom prst="cloudCallout">
              <a:avLst>
                <a:gd name="adj1" fmla="val -63803"/>
                <a:gd name="adj2" fmla="val 23850"/>
              </a:avLst>
            </a:prstGeom>
            <a:blipFill dpi="0" rotWithShape="1">
              <a:blip r:embed="rId5" cstate="screen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Vermenigvuldigingsteken 20">
              <a:extLst>
                <a:ext uri="{FF2B5EF4-FFF2-40B4-BE49-F238E27FC236}">
                  <a16:creationId xmlns:a16="http://schemas.microsoft.com/office/drawing/2014/main" id="{CC770F2E-A421-CBB8-09BA-832F46E86299}"/>
                </a:ext>
              </a:extLst>
            </p:cNvPr>
            <p:cNvSpPr/>
            <p:nvPr/>
          </p:nvSpPr>
          <p:spPr>
            <a:xfrm>
              <a:off x="4286672" y="1034127"/>
              <a:ext cx="2620888" cy="2595754"/>
            </a:xfrm>
            <a:prstGeom prst="mathMultiply">
              <a:avLst>
                <a:gd name="adj1" fmla="val 521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4" name="Afbeelding 23" descr="Afbeelding met overdekt, muur, persoon, peuter&#10;&#10;Door AI gegenereerde inhoud is mogelijk onjuist.">
            <a:extLst>
              <a:ext uri="{FF2B5EF4-FFF2-40B4-BE49-F238E27FC236}">
                <a16:creationId xmlns:a16="http://schemas.microsoft.com/office/drawing/2014/main" id="{722F763F-09B3-7CC1-E38A-939BD258D7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958" y="2171895"/>
            <a:ext cx="2684561" cy="26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5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origineel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51266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veranderd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oorspronkelijk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Origineel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een rookworst gewoon bruin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aangepast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rookworst is nu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veranderd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Het heeft een tekst gekregen.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worst, bratwurst, Knakworst, kielbasa&#10;&#10;Door AI gegenereerde inhoud is mogelijk onjuist.">
            <a:extLst>
              <a:ext uri="{FF2B5EF4-FFF2-40B4-BE49-F238E27FC236}">
                <a16:creationId xmlns:a16="http://schemas.microsoft.com/office/drawing/2014/main" id="{2CDCF80B-3C24-036C-34C0-F3DAB9501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74" y="2455491"/>
            <a:ext cx="3512210" cy="234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3DD64A-AF0B-47C6-2B2B-3395028E29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09" y="2127968"/>
            <a:ext cx="2096235" cy="260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0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31" y="271775"/>
            <a:ext cx="441463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buitensluiten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insluiten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mee laten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Online kopen kan niet. Dat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buiten gesloten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Je kunt het alleen in de winkel kopen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wel mee laten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Online kopen kan ook. Dat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ingesloten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112B8FEE-D33D-4228-5B12-5BDBE6323234}"/>
              </a:ext>
            </a:extLst>
          </p:cNvPr>
          <p:cNvGrpSpPr/>
          <p:nvPr/>
        </p:nvGrpSpPr>
        <p:grpSpPr>
          <a:xfrm>
            <a:off x="-271029" y="1616335"/>
            <a:ext cx="4559869" cy="3331443"/>
            <a:chOff x="-1764704" y="-219443"/>
            <a:chExt cx="10908704" cy="7969906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0DD84E55-61E4-7A3E-F2EA-26EF92451E06}"/>
                </a:ext>
              </a:extLst>
            </p:cNvPr>
            <p:cNvGrpSpPr/>
            <p:nvPr/>
          </p:nvGrpSpPr>
          <p:grpSpPr>
            <a:xfrm>
              <a:off x="-1764704" y="-219443"/>
              <a:ext cx="10908704" cy="7969906"/>
              <a:chOff x="-1764704" y="-219443"/>
              <a:chExt cx="10908704" cy="7969906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8EA10122-95D7-4B65-3C4D-790A8E127464}"/>
                  </a:ext>
                </a:extLst>
              </p:cNvPr>
              <p:cNvGrpSpPr/>
              <p:nvPr/>
            </p:nvGrpSpPr>
            <p:grpSpPr>
              <a:xfrm flipH="1">
                <a:off x="-194280" y="1310263"/>
                <a:ext cx="9338280" cy="4910495"/>
                <a:chOff x="-108520" y="1484784"/>
                <a:chExt cx="9144000" cy="4719421"/>
              </a:xfrm>
            </p:grpSpPr>
            <p:pic>
              <p:nvPicPr>
                <p:cNvPr id="50" name="Afbeelding 49" descr="Afbeelding met tekst, schermopname, tekenfilm, raam&#10;&#10;Door AI gegenereerde inhoud is mogelijk onjuist.">
                  <a:extLst>
                    <a:ext uri="{FF2B5EF4-FFF2-40B4-BE49-F238E27FC236}">
                      <a16:creationId xmlns:a16="http://schemas.microsoft.com/office/drawing/2014/main" id="{C95CF310-E23C-3BDE-BFE4-8C1499F94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-108520" y="1484784"/>
                  <a:ext cx="9144000" cy="4719421"/>
                </a:xfrm>
                <a:prstGeom prst="rect">
                  <a:avLst/>
                </a:prstGeom>
              </p:spPr>
            </p:pic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36CC93EF-6C4F-9B9E-C1FC-B9BBABF46460}"/>
                    </a:ext>
                  </a:extLst>
                </p:cNvPr>
                <p:cNvSpPr/>
                <p:nvPr/>
              </p:nvSpPr>
              <p:spPr>
                <a:xfrm>
                  <a:off x="5004048" y="4149080"/>
                  <a:ext cx="1224136" cy="1584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49" name="Vermenigvuldigingsteken 48">
                <a:extLst>
                  <a:ext uri="{FF2B5EF4-FFF2-40B4-BE49-F238E27FC236}">
                    <a16:creationId xmlns:a16="http://schemas.microsoft.com/office/drawing/2014/main" id="{5CE11BEB-F584-FBB8-14F7-19E23F2F882A}"/>
                  </a:ext>
                </a:extLst>
              </p:cNvPr>
              <p:cNvSpPr/>
              <p:nvPr/>
            </p:nvSpPr>
            <p:spPr>
              <a:xfrm>
                <a:off x="-1764704" y="-219443"/>
                <a:ext cx="7128792" cy="7969906"/>
              </a:xfrm>
              <a:prstGeom prst="mathMultiply">
                <a:avLst>
                  <a:gd name="adj1" fmla="val 162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46" name="Afbeelding 45" descr="Afbeelding met tekst, buitenshuis, hemel, verven&#10;&#10;Door AI gegenereerde inhoud is mogelijk onjuist.">
              <a:extLst>
                <a:ext uri="{FF2B5EF4-FFF2-40B4-BE49-F238E27FC236}">
                  <a16:creationId xmlns:a16="http://schemas.microsoft.com/office/drawing/2014/main" id="{77F825D9-C351-5D0A-21CE-7981A90E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1920" y="2274527"/>
              <a:ext cx="4896543" cy="794433"/>
            </a:xfrm>
            <a:prstGeom prst="rect">
              <a:avLst/>
            </a:prstGeom>
          </p:spPr>
        </p:pic>
        <p:pic>
          <p:nvPicPr>
            <p:cNvPr id="47" name="Afbeelding 46" descr="Afbeelding met groente, Natuurlijke voeding, produceren, Volwaardige voeding&#10;&#10;Door AI gegenereerde inhoud is mogelijk onjuist.">
              <a:extLst>
                <a:ext uri="{FF2B5EF4-FFF2-40B4-BE49-F238E27FC236}">
                  <a16:creationId xmlns:a16="http://schemas.microsoft.com/office/drawing/2014/main" id="{C6D06B40-353D-8F5B-6287-AE6D0203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7624" y="2466911"/>
              <a:ext cx="756084" cy="756084"/>
            </a:xfrm>
            <a:prstGeom prst="rect">
              <a:avLst/>
            </a:prstGeom>
          </p:spPr>
        </p:pic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8DBFA0C-7A8F-AC16-57DD-6CCAB4D91CEE}"/>
              </a:ext>
            </a:extLst>
          </p:cNvPr>
          <p:cNvGrpSpPr/>
          <p:nvPr/>
        </p:nvGrpSpPr>
        <p:grpSpPr>
          <a:xfrm flipH="1">
            <a:off x="4742571" y="2255755"/>
            <a:ext cx="3903427" cy="2052601"/>
            <a:chOff x="-108520" y="1484784"/>
            <a:chExt cx="9144000" cy="4719421"/>
          </a:xfrm>
        </p:grpSpPr>
        <p:pic>
          <p:nvPicPr>
            <p:cNvPr id="58" name="Afbeelding 57" descr="Afbeelding met tekst, schermopname, tekenfilm, raam&#10;&#10;Door AI gegenereerde inhoud is mogelijk onjuist.">
              <a:extLst>
                <a:ext uri="{FF2B5EF4-FFF2-40B4-BE49-F238E27FC236}">
                  <a16:creationId xmlns:a16="http://schemas.microsoft.com/office/drawing/2014/main" id="{FEE0383C-076B-4B94-4B12-5144E7CE5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08520" y="1484784"/>
              <a:ext cx="9144000" cy="4719421"/>
            </a:xfrm>
            <a:prstGeom prst="rect">
              <a:avLst/>
            </a:prstGeom>
          </p:spPr>
        </p:pic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0E864866-777A-FA48-CE54-2E57DA623107}"/>
                </a:ext>
              </a:extLst>
            </p:cNvPr>
            <p:cNvSpPr/>
            <p:nvPr/>
          </p:nvSpPr>
          <p:spPr>
            <a:xfrm>
              <a:off x="5004048" y="4149080"/>
              <a:ext cx="1224136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4" name="Afbeelding 53" descr="Afbeelding met tekst, buitenshuis, hemel, verven&#10;&#10;Door AI gegenereerde inhoud is mogelijk onjuist.">
            <a:extLst>
              <a:ext uri="{FF2B5EF4-FFF2-40B4-BE49-F238E27FC236}">
                <a16:creationId xmlns:a16="http://schemas.microsoft.com/office/drawing/2014/main" id="{4E43AA7A-A11C-785D-F1D4-3D8E1AE2E7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9939" y="2918588"/>
            <a:ext cx="2046769" cy="332075"/>
          </a:xfrm>
          <a:prstGeom prst="rect">
            <a:avLst/>
          </a:prstGeom>
        </p:spPr>
      </p:pic>
      <p:pic>
        <p:nvPicPr>
          <p:cNvPr id="55" name="Afbeelding 54" descr="Afbeelding met groente, Natuurlijke voeding, produceren, Volwaardige voeding&#10;&#10;Door AI gegenereerde inhoud is mogelijk onjuist.">
            <a:extLst>
              <a:ext uri="{FF2B5EF4-FFF2-40B4-BE49-F238E27FC236}">
                <a16:creationId xmlns:a16="http://schemas.microsoft.com/office/drawing/2014/main" id="{1E2D115E-2987-F99E-997C-6C4CC17B80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6255" y="2999005"/>
            <a:ext cx="316045" cy="3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actueel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achterhaald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 dit moment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actueel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bericht van HEMA op Instagram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van deze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tompouce-croissant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achterhaald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EB8DF0F-EFAC-664E-7C33-7B6624F4849B}"/>
              </a:ext>
            </a:extLst>
          </p:cNvPr>
          <p:cNvGrpSpPr/>
          <p:nvPr/>
        </p:nvGrpSpPr>
        <p:grpSpPr>
          <a:xfrm>
            <a:off x="420612" y="2393837"/>
            <a:ext cx="3726839" cy="2346157"/>
            <a:chOff x="539552" y="1556792"/>
            <a:chExt cx="7236296" cy="4747274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E581F7D-6659-F23B-B987-92A0DE381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556792"/>
              <a:ext cx="7236296" cy="4747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6B03E94-4E19-88A8-0ED5-CF7D7BE9669F}"/>
                </a:ext>
              </a:extLst>
            </p:cNvPr>
            <p:cNvSpPr/>
            <p:nvPr/>
          </p:nvSpPr>
          <p:spPr>
            <a:xfrm>
              <a:off x="4427984" y="3140968"/>
              <a:ext cx="3347864" cy="273630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0AB8897-F8BA-20D4-A3C5-DE5D870DD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74" y="2200343"/>
            <a:ext cx="237205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14 – 31 maart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BD3B-64E8-DE14-4A1C-5E5E29B27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C3030C3-C8BF-9E6D-661A-C1A6DBFA46D1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0CEBA15-5C4E-F07A-25D9-EB23E11C98ED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C3D3EDD-BB63-7C61-0DAD-B98496272908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B6D2374-426F-B3EF-616F-219D8FBE6466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3809AA8-74D4-BDCB-071A-D26E0CCFE923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D75852B-E7B5-0CB8-7F8E-ECA9362D9027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C8A2F5C-D109-5AAB-7E67-3E78993CE716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84A4439-DED0-D3EF-96D9-78DD9D1EE602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E911BB9-87E9-5215-72A8-A65F12757E0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5318752-CCD2-DC4D-7F7B-0BA092BE21DE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86B70E-3BA6-B0C3-C0F0-90888E91ECD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C16DBD8F-1AB8-9F3C-D85A-585954B0334A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1739657-2122-F0F3-6D61-F79B9CBBA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9547ECE-FE25-616D-295B-B6946943AEA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C08D902-1B32-DDD5-2067-872D8CD32C7F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B9F5153-7E7A-16A6-69A6-FA550B1AAD44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05C8336-D9AA-B30D-CE95-C89257E1A43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B1006AC-611A-8EC7-C326-C5BB4FE3C540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D834D274-9C64-2783-0900-F5B8151A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31" y="361932"/>
            <a:ext cx="450445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toevertrouwen</a:t>
            </a:r>
            <a:endParaRPr lang="nl-NL" sz="46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E4037592-CCAD-C80F-EAC7-AA1DA6EA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verraden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5A8FE937-F788-B3F3-D547-E9C9C296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63" y="1478026"/>
            <a:ext cx="4406245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750">
                <a:latin typeface="Century Gothic" panose="020B0502020202020204" pitchFamily="34" charset="0"/>
                <a:ea typeface="Calibri"/>
                <a:cs typeface="Times New Roman"/>
              </a:rPr>
              <a:t>= vertellen met het idee dat het niet doorverteld zal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vertrouwt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informatie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de kinderen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98031599-E7C3-8547-D847-F7BA224C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33630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problemen brengen door informatie te geven aan een vijand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verraden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informatie door het door te vertellen.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B48B2AE-5CE1-1473-0AA7-502B6A730C72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C7AB4B3-EC44-D93D-E917-F9BC1319F10D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E03574D-46B7-729D-6FE5-1F002A9CE602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E5B75FD-163D-C1BA-BB78-4EC7673DA9DB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8EA3F32-07CD-7577-01B3-8F8B0860B84B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kleding, Menselijk gezicht, meisje, persoon&#10;&#10;Door AI gegenereerde inhoud is mogelijk onjuist.">
            <a:extLst>
              <a:ext uri="{FF2B5EF4-FFF2-40B4-BE49-F238E27FC236}">
                <a16:creationId xmlns:a16="http://schemas.microsoft.com/office/drawing/2014/main" id="{06A0E53F-AFD0-609F-E05E-35BA1D770F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5" y="2869453"/>
            <a:ext cx="3971669" cy="264777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0FF6ADC5-EE4E-CE5E-05DA-11C04991A5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44" y="3283089"/>
            <a:ext cx="3831122" cy="2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geschrift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geschreven stuk tekst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id="{0FB5A7BA-A79F-6DD9-C73C-99E42B3FC6F3}"/>
              </a:ext>
            </a:extLst>
          </p:cNvPr>
          <p:cNvSpPr txBox="1"/>
          <p:nvPr/>
        </p:nvSpPr>
        <p:spPr>
          <a:xfrm>
            <a:off x="408804" y="2606283"/>
            <a:ext cx="2611399" cy="11107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0D885A66-EAE8-659D-54DA-67016DC4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6" y="2549740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leesboek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414C1EBA-1160-EA6D-C252-01EFAF42BA61}"/>
              </a:ext>
            </a:extLst>
          </p:cNvPr>
          <p:cNvSpPr txBox="1"/>
          <p:nvPr/>
        </p:nvSpPr>
        <p:spPr>
          <a:xfrm>
            <a:off x="3149530" y="2618300"/>
            <a:ext cx="3173317" cy="10987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F1C9CB86-5007-ED15-B909-36A1E93A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539822"/>
            <a:ext cx="317331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rookworsten met tekst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C6882DC-1A06-C46A-AECA-E6FA7873419D}"/>
              </a:ext>
            </a:extLst>
          </p:cNvPr>
          <p:cNvSpPr txBox="1"/>
          <p:nvPr/>
        </p:nvSpPr>
        <p:spPr>
          <a:xfrm>
            <a:off x="6459640" y="2618300"/>
            <a:ext cx="2396541" cy="10987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7" name="Tekstvak 2">
            <a:extLst>
              <a:ext uri="{FF2B5EF4-FFF2-40B4-BE49-F238E27FC236}">
                <a16:creationId xmlns:a16="http://schemas.microsoft.com/office/drawing/2014/main" id="{43CEE421-5A7D-344F-CCFF-888E08C3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99" y="2853431"/>
            <a:ext cx="298961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krant</a:t>
            </a:r>
          </a:p>
        </p:txBody>
      </p:sp>
      <p:pic>
        <p:nvPicPr>
          <p:cNvPr id="28" name="Afbeelding 27" descr="Afbeelding met tekst, papier, Publicatie, Papierprodcut&#10;&#10;Door AI gegenereerde inhoud is mogelijk onjuist.">
            <a:extLst>
              <a:ext uri="{FF2B5EF4-FFF2-40B4-BE49-F238E27FC236}">
                <a16:creationId xmlns:a16="http://schemas.microsoft.com/office/drawing/2014/main" id="{BCD088E3-7BC7-D0A8-A083-41BDE919B8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924">
            <a:off x="255055" y="3838533"/>
            <a:ext cx="2802869" cy="2048897"/>
          </a:xfrm>
          <a:prstGeom prst="rect">
            <a:avLst/>
          </a:prstGeom>
        </p:spPr>
      </p:pic>
      <p:pic>
        <p:nvPicPr>
          <p:cNvPr id="29" name="Afbeelding 28" descr="Afbeelding met krant, tekst, papier, Papierprodcut&#10;&#10;Door AI gegenereerde inhoud is mogelijk onjuist.">
            <a:extLst>
              <a:ext uri="{FF2B5EF4-FFF2-40B4-BE49-F238E27FC236}">
                <a16:creationId xmlns:a16="http://schemas.microsoft.com/office/drawing/2014/main" id="{8B79366C-D697-AA5A-526F-5A63055BF6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34" y="4186979"/>
            <a:ext cx="2910447" cy="1536716"/>
          </a:xfrm>
          <a:prstGeom prst="rect">
            <a:avLst/>
          </a:prstGeom>
        </p:spPr>
      </p:pic>
      <p:pic>
        <p:nvPicPr>
          <p:cNvPr id="30" name="Afbeelding 29" descr="Afbeelding met voedsel, donut, Snack, bakkerij&#10;&#10;Door AI gegenereerde inhoud is mogelijk onjuist.">
            <a:extLst>
              <a:ext uri="{FF2B5EF4-FFF2-40B4-BE49-F238E27FC236}">
                <a16:creationId xmlns:a16="http://schemas.microsoft.com/office/drawing/2014/main" id="{7F245A6D-C3DF-8125-4B8E-0B5A4952E1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71" y="3938490"/>
            <a:ext cx="2513522" cy="1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C44CE-66E4-E3C7-8C51-4BCB91FC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97C0CBE-EE01-CD84-6792-311A7341B21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F30665F7-C70C-8AF9-DF77-C13124422494}"/>
              </a:ext>
            </a:extLst>
          </p:cNvPr>
          <p:cNvSpPr txBox="1"/>
          <p:nvPr/>
        </p:nvSpPr>
        <p:spPr>
          <a:xfrm>
            <a:off x="472943" y="5127404"/>
            <a:ext cx="2601905" cy="70031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04062FDD-950E-06CD-9C01-62922A1A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4" y="5139654"/>
            <a:ext cx="278536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bedenken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4B84F0D-7B4F-F553-28A3-65F4E09852F7}"/>
              </a:ext>
            </a:extLst>
          </p:cNvPr>
          <p:cNvSpPr txBox="1"/>
          <p:nvPr/>
        </p:nvSpPr>
        <p:spPr>
          <a:xfrm>
            <a:off x="3489013" y="4707573"/>
            <a:ext cx="2357192" cy="62258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23BD4AE-83D9-FEEC-CAEA-096F47AD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85" y="4669879"/>
            <a:ext cx="2462759" cy="4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9B8695A-55B4-112F-251C-2F5117D1A7FE}"/>
              </a:ext>
            </a:extLst>
          </p:cNvPr>
          <p:cNvSpPr txBox="1"/>
          <p:nvPr/>
        </p:nvSpPr>
        <p:spPr>
          <a:xfrm>
            <a:off x="6279783" y="4154068"/>
            <a:ext cx="2472046" cy="6608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A99C0E28-3B23-2CBE-D2FE-6F70ADB04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235" y="414405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uitgeven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E6C711F-FD38-0572-1858-2055D8DEDBC2}"/>
              </a:ext>
            </a:extLst>
          </p:cNvPr>
          <p:cNvSpPr txBox="1"/>
          <p:nvPr/>
        </p:nvSpPr>
        <p:spPr>
          <a:xfrm>
            <a:off x="6296540" y="5051464"/>
            <a:ext cx="2455288" cy="8466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0276FBE0-A23F-FE76-1921-347B194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366" y="5041080"/>
            <a:ext cx="2304253" cy="69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drukken en verkopen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5D674FC-D5AA-E59D-0391-14BF4D1D1F68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A23595C8-A52B-2F26-F1BB-81FBB42ADE91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3665524-7EAA-47AA-34AE-F99995C0B862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3B30337-4EB1-FCE9-69CC-C3AF62FE3C4D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1CF1532-312A-2416-AD0C-9587E06B7FB7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45B557F-B1B6-39E1-5A1B-6F0B5B2AE393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E45888B-2299-BE5E-A88A-FB6FF1A8B156}"/>
              </a:ext>
            </a:extLst>
          </p:cNvPr>
          <p:cNvCxnSpPr>
            <a:cxnSpLocks/>
          </p:cNvCxnSpPr>
          <p:nvPr/>
        </p:nvCxnSpPr>
        <p:spPr>
          <a:xfrm>
            <a:off x="308755" y="5947610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B55D27A-999F-6109-3A85-44B5B016A1D9}"/>
              </a:ext>
            </a:extLst>
          </p:cNvPr>
          <p:cNvCxnSpPr>
            <a:cxnSpLocks/>
          </p:cNvCxnSpPr>
          <p:nvPr/>
        </p:nvCxnSpPr>
        <p:spPr>
          <a:xfrm>
            <a:off x="3261083" y="5443554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45B3799-EF5C-1528-1CE0-65E7E9275F1C}"/>
              </a:ext>
            </a:extLst>
          </p:cNvPr>
          <p:cNvCxnSpPr>
            <a:cxnSpLocks/>
          </p:cNvCxnSpPr>
          <p:nvPr/>
        </p:nvCxnSpPr>
        <p:spPr>
          <a:xfrm>
            <a:off x="6158314" y="4939498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04110154-B4D6-889F-AECD-F64A55BC6227}"/>
              </a:ext>
            </a:extLst>
          </p:cNvPr>
          <p:cNvCxnSpPr>
            <a:cxnSpLocks/>
          </p:cNvCxnSpPr>
          <p:nvPr/>
        </p:nvCxnSpPr>
        <p:spPr>
          <a:xfrm>
            <a:off x="3261083" y="544355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919316-5716-ACF0-18EF-5D5547706867}"/>
              </a:ext>
            </a:extLst>
          </p:cNvPr>
          <p:cNvCxnSpPr>
            <a:cxnSpLocks/>
          </p:cNvCxnSpPr>
          <p:nvPr/>
        </p:nvCxnSpPr>
        <p:spPr>
          <a:xfrm>
            <a:off x="6141403" y="4939498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6F9C3A7C-AB2A-9957-4D2B-754B51E801EB}"/>
              </a:ext>
            </a:extLst>
          </p:cNvPr>
          <p:cNvSpPr txBox="1"/>
          <p:nvPr/>
        </p:nvSpPr>
        <p:spPr>
          <a:xfrm>
            <a:off x="591201" y="487538"/>
            <a:ext cx="8103392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werd een plan bedacht om rookworsten te maken met een tekst erop. De worsten werden daarna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uitgegeven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Of is het een 1 april grap? 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voedsel, donut, Snack, bakkerij&#10;&#10;Door AI gegenereerde inhoud is mogelijk onjuist.">
            <a:extLst>
              <a:ext uri="{FF2B5EF4-FFF2-40B4-BE49-F238E27FC236}">
                <a16:creationId xmlns:a16="http://schemas.microsoft.com/office/drawing/2014/main" id="{28C0E9F0-FB08-0D38-79B1-C4AE4DE9D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309" y="2179559"/>
            <a:ext cx="2620700" cy="1787895"/>
          </a:xfrm>
          <a:prstGeom prst="rect">
            <a:avLst/>
          </a:prstGeom>
        </p:spPr>
      </p:pic>
      <p:pic>
        <p:nvPicPr>
          <p:cNvPr id="25" name="Afbeelding 24" descr="Afbeelding met tekenfilm, tekening, schets, illustratie&#10;&#10;Door AI gegenereerde inhoud is mogelijk onjuist.">
            <a:extLst>
              <a:ext uri="{FF2B5EF4-FFF2-40B4-BE49-F238E27FC236}">
                <a16:creationId xmlns:a16="http://schemas.microsoft.com/office/drawing/2014/main" id="{4BA9491D-1123-6D4E-8005-B193F9594C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811" y="2889174"/>
            <a:ext cx="1791097" cy="2125956"/>
          </a:xfrm>
          <a:prstGeom prst="rect">
            <a:avLst/>
          </a:prstGeom>
        </p:spPr>
      </p:pic>
      <p:pic>
        <p:nvPicPr>
          <p:cNvPr id="28" name="Afbeelding 27" descr="Afbeelding met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D03C8C27-C6FB-D2B1-3A33-B6FF7E7343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162" y="3127541"/>
            <a:ext cx="3413858" cy="15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727087"/>
            <a:ext cx="2601905" cy="10254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73" y="4795137"/>
            <a:ext cx="278536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aanleiding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240666"/>
            <a:ext cx="2698746" cy="10142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83" y="4353620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conflict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797722"/>
            <a:ext cx="2611399" cy="9293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48" y="379772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oplossing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75032" y="5492133"/>
            <a:ext cx="2952325" cy="5132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9" y="5481749"/>
            <a:ext cx="3240357" cy="69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strijd, de ruzie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872411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368355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864299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368355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864299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23275" y="376699"/>
            <a:ext cx="8085255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 ik het bericht van HEMA las, kwam ik in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conflict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Is het echt of een 1 april grap? Ik moet zelf gaan kijken voor de oplossing.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962C062D-28D2-162F-C131-B3911E682C5D}"/>
              </a:ext>
            </a:extLst>
          </p:cNvPr>
          <p:cNvGrpSpPr/>
          <p:nvPr/>
        </p:nvGrpSpPr>
        <p:grpSpPr>
          <a:xfrm>
            <a:off x="383281" y="2844381"/>
            <a:ext cx="2696974" cy="1769313"/>
            <a:chOff x="539552" y="1556792"/>
            <a:chExt cx="7236296" cy="4747274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E999F597-FEA9-1888-1DBE-B3CB36C6E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556792"/>
              <a:ext cx="7236296" cy="4747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75A99B9-CBB6-213F-0324-89E15120E2E0}"/>
                </a:ext>
              </a:extLst>
            </p:cNvPr>
            <p:cNvSpPr/>
            <p:nvPr/>
          </p:nvSpPr>
          <p:spPr>
            <a:xfrm>
              <a:off x="4427984" y="3140968"/>
              <a:ext cx="3347864" cy="273630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29EA7E53-6B2C-7BB7-BB5F-4AD032F90889}"/>
              </a:ext>
            </a:extLst>
          </p:cNvPr>
          <p:cNvGrpSpPr/>
          <p:nvPr/>
        </p:nvGrpSpPr>
        <p:grpSpPr>
          <a:xfrm>
            <a:off x="3115398" y="1936045"/>
            <a:ext cx="3111959" cy="2333969"/>
            <a:chOff x="845840" y="1556792"/>
            <a:chExt cx="7452320" cy="5589240"/>
          </a:xfrm>
        </p:grpSpPr>
        <p:pic>
          <p:nvPicPr>
            <p:cNvPr id="30" name="Afbeelding 29" descr="Afbeelding met kleding, tekenfilm&#10;&#10;Door AI gegenereerde inhoud is mogelijk onjuist.">
              <a:extLst>
                <a:ext uri="{FF2B5EF4-FFF2-40B4-BE49-F238E27FC236}">
                  <a16:creationId xmlns:a16="http://schemas.microsoft.com/office/drawing/2014/main" id="{FA248D43-166C-DE5D-B097-8289912E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840" y="1556792"/>
              <a:ext cx="7452320" cy="5589240"/>
            </a:xfrm>
            <a:prstGeom prst="rect">
              <a:avLst/>
            </a:prstGeom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1639224-0A78-740D-20F9-E2A36D2F99DA}"/>
                </a:ext>
              </a:extLst>
            </p:cNvPr>
            <p:cNvSpPr/>
            <p:nvPr/>
          </p:nvSpPr>
          <p:spPr>
            <a:xfrm rot="20846071">
              <a:off x="1547664" y="2348880"/>
              <a:ext cx="1251012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b="1">
                  <a:solidFill>
                    <a:srgbClr val="00B050"/>
                  </a:solidFill>
                </a:rPr>
                <a:t>Echt?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DE18BD95-7FAB-B9A7-4519-0F68FB7B1067}"/>
                </a:ext>
              </a:extLst>
            </p:cNvPr>
            <p:cNvSpPr txBox="1"/>
            <p:nvPr/>
          </p:nvSpPr>
          <p:spPr>
            <a:xfrm rot="1439671">
              <a:off x="5798204" y="2876213"/>
              <a:ext cx="2226245" cy="1105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200" b="1">
                  <a:solidFill>
                    <a:srgbClr val="00B050"/>
                  </a:solidFill>
                </a:rPr>
                <a:t>1 april grap?</a:t>
              </a:r>
            </a:p>
          </p:txBody>
        </p:sp>
      </p:grpSp>
      <p:pic>
        <p:nvPicPr>
          <p:cNvPr id="36" name="Afbeelding 35" descr="Afbeelding met scène, schoeisel, kleding, gebouw&#10;&#10;Door AI gegenereerde inhoud is mogelijk onjuist.">
            <a:extLst>
              <a:ext uri="{FF2B5EF4-FFF2-40B4-BE49-F238E27FC236}">
                <a16:creationId xmlns:a16="http://schemas.microsoft.com/office/drawing/2014/main" id="{7A98FD3A-AF0D-4FDC-D2D6-52550B4B6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8213" y="1391443"/>
            <a:ext cx="2696974" cy="22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6745-F1D0-1C23-DF66-9356CBC5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3F6C15C-2FE3-F867-2B5A-FEADCEE90D12}"/>
              </a:ext>
            </a:extLst>
          </p:cNvPr>
          <p:cNvCxnSpPr>
            <a:cxnSpLocks/>
          </p:cNvCxnSpPr>
          <p:nvPr/>
        </p:nvCxnSpPr>
        <p:spPr>
          <a:xfrm flipV="1">
            <a:off x="3905818" y="3429000"/>
            <a:ext cx="0" cy="178093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CECCB09-9C6D-C676-4FEE-0E624348E82A}"/>
              </a:ext>
            </a:extLst>
          </p:cNvPr>
          <p:cNvCxnSpPr>
            <a:cxnSpLocks/>
          </p:cNvCxnSpPr>
          <p:nvPr/>
        </p:nvCxnSpPr>
        <p:spPr>
          <a:xfrm flipV="1">
            <a:off x="4239081" y="1604925"/>
            <a:ext cx="1836169" cy="165217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DE08328E-7079-267D-BDAC-AFE1CD4F4352}"/>
              </a:ext>
            </a:extLst>
          </p:cNvPr>
          <p:cNvCxnSpPr>
            <a:cxnSpLocks/>
          </p:cNvCxnSpPr>
          <p:nvPr/>
        </p:nvCxnSpPr>
        <p:spPr>
          <a:xfrm>
            <a:off x="2927685" y="1027387"/>
            <a:ext cx="610900" cy="18400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BEACD2-7D08-8829-BFB2-DB804B12406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882ED7A3-1CB7-299F-8D77-9CB83C8308D1}"/>
              </a:ext>
            </a:extLst>
          </p:cNvPr>
          <p:cNvSpPr txBox="1"/>
          <p:nvPr/>
        </p:nvSpPr>
        <p:spPr>
          <a:xfrm>
            <a:off x="5133435" y="1140389"/>
            <a:ext cx="229491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04EA999D-7778-5034-9F3C-8C898CB2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59" y="1135801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bewaren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F8B8BED-96FF-135A-A119-4886AD5D7A65}"/>
              </a:ext>
            </a:extLst>
          </p:cNvPr>
          <p:cNvSpPr txBox="1"/>
          <p:nvPr/>
        </p:nvSpPr>
        <p:spPr>
          <a:xfrm>
            <a:off x="1888330" y="489666"/>
            <a:ext cx="277354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2BC00A4E-479C-59DA-33F6-72D25183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518" y="480117"/>
            <a:ext cx="282435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geheim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F914EF8-18D2-939A-6023-9D4327E43D7A}"/>
              </a:ext>
            </a:extLst>
          </p:cNvPr>
          <p:cNvSpPr txBox="1"/>
          <p:nvPr/>
        </p:nvSpPr>
        <p:spPr>
          <a:xfrm>
            <a:off x="3553835" y="5188128"/>
            <a:ext cx="326898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8EE5F4B5-C051-35FC-78AF-680BCC0B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835" y="5188129"/>
            <a:ext cx="326898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betrouwbaar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EE1F0466-5019-B624-5328-DEBB50F39EFE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07778E4-F9BD-51D3-4CCA-355A4F018A7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00AA06-2CFB-6163-AF9E-7EB3EAFB4A2F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3DE8556-8444-A697-C8F2-CC4C3680CE86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1ABB90-D3D3-8942-E1E5-90EC965E7894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3F283F6-EA70-FFEB-0CA9-10988256E495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57B45DEA-DA24-457D-0BF0-780A84DE4CE4}"/>
              </a:ext>
            </a:extLst>
          </p:cNvPr>
          <p:cNvSpPr txBox="1"/>
          <p:nvPr/>
        </p:nvSpPr>
        <p:spPr>
          <a:xfrm>
            <a:off x="349322" y="2465044"/>
            <a:ext cx="511314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C88973E3-7B71-E730-765A-26DCE2F7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7" y="2411648"/>
            <a:ext cx="5171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toevertrouwen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2E935F80-2891-DABB-8DCA-B28F582B8B55}"/>
              </a:ext>
            </a:extLst>
          </p:cNvPr>
          <p:cNvSpPr txBox="1"/>
          <p:nvPr/>
        </p:nvSpPr>
        <p:spPr>
          <a:xfrm>
            <a:off x="351544" y="3403618"/>
            <a:ext cx="5532180" cy="11277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6939882B-8607-5ED6-0A34-405A1634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22" y="3416308"/>
            <a:ext cx="5800746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vertellen met het idee dat 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niet doorverteld zal worden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kleding, Menselijk gezicht, meisje, persoon&#10;&#10;Door AI gegenereerde inhoud is mogelijk onjuist.">
            <a:extLst>
              <a:ext uri="{FF2B5EF4-FFF2-40B4-BE49-F238E27FC236}">
                <a16:creationId xmlns:a16="http://schemas.microsoft.com/office/drawing/2014/main" id="{604791A0-35EC-1C5D-9373-D109CAB831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83" y="2508542"/>
            <a:ext cx="2996046" cy="1997364"/>
          </a:xfrm>
          <a:prstGeom prst="rect">
            <a:avLst/>
          </a:prstGeom>
        </p:spPr>
      </p:pic>
      <p:pic>
        <p:nvPicPr>
          <p:cNvPr id="24" name="Afbeelding 23" descr="Afbeelding met silhouet, illustratie&#10;&#10;Door AI gegenereerde inhoud is mogelijk onjuist.">
            <a:extLst>
              <a:ext uri="{FF2B5EF4-FFF2-40B4-BE49-F238E27FC236}">
                <a16:creationId xmlns:a16="http://schemas.microsoft.com/office/drawing/2014/main" id="{73C59FC3-2994-507B-2D41-73AF4EF5F5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9" y="328442"/>
            <a:ext cx="2052492" cy="205249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F6A37CC2-3283-915F-9A37-50599B5A01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781" y="397085"/>
            <a:ext cx="1472691" cy="1488736"/>
          </a:xfrm>
          <a:prstGeom prst="rect">
            <a:avLst/>
          </a:prstGeom>
        </p:spPr>
      </p:pic>
      <p:pic>
        <p:nvPicPr>
          <p:cNvPr id="36" name="Afbeelding 35" descr="Afbeelding met tekening, Menselijk gezicht, kleding, illustratie&#10;&#10;Door AI gegenereerde inhoud is mogelijk onjuist.">
            <a:extLst>
              <a:ext uri="{FF2B5EF4-FFF2-40B4-BE49-F238E27FC236}">
                <a16:creationId xmlns:a16="http://schemas.microsoft.com/office/drawing/2014/main" id="{C1280A50-3EB1-7E2B-4722-F843F0426D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BC8B5"/>
              </a:clrFrom>
              <a:clrTo>
                <a:srgbClr val="FBC8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518" y="4505906"/>
            <a:ext cx="1832248" cy="18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actueel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4372CF7-F31A-434E-EEEA-518604873E0A}"/>
              </a:ext>
            </a:extLst>
          </p:cNvPr>
          <p:cNvGrpSpPr/>
          <p:nvPr/>
        </p:nvGrpSpPr>
        <p:grpSpPr>
          <a:xfrm>
            <a:off x="539552" y="1556792"/>
            <a:ext cx="7236296" cy="4747274"/>
            <a:chOff x="539552" y="1556792"/>
            <a:chExt cx="7236296" cy="474727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2235DBF4-50F2-32F6-DBBE-8339B006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556792"/>
              <a:ext cx="7236296" cy="4747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5F222A8E-10BE-A8F7-E976-AC33387BFEE1}"/>
                </a:ext>
              </a:extLst>
            </p:cNvPr>
            <p:cNvSpPr/>
            <p:nvPr/>
          </p:nvSpPr>
          <p:spPr>
            <a:xfrm>
              <a:off x="4427984" y="3140968"/>
              <a:ext cx="3347864" cy="273630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0DE5F2B-85C6-AFD2-8FAC-2A00E22380FC}"/>
              </a:ext>
            </a:extLst>
          </p:cNvPr>
          <p:cNvCxnSpPr>
            <a:cxnSpLocks/>
          </p:cNvCxnSpPr>
          <p:nvPr/>
        </p:nvCxnSpPr>
        <p:spPr>
          <a:xfrm>
            <a:off x="3059832" y="1340768"/>
            <a:ext cx="1656184" cy="143650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geschrift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11E50A6-DEB2-C9CA-8665-6ABD48EC5D10}"/>
              </a:ext>
            </a:extLst>
          </p:cNvPr>
          <p:cNvGrpSpPr/>
          <p:nvPr/>
        </p:nvGrpSpPr>
        <p:grpSpPr>
          <a:xfrm>
            <a:off x="539552" y="1556792"/>
            <a:ext cx="7236296" cy="4747274"/>
            <a:chOff x="539552" y="1556792"/>
            <a:chExt cx="7236296" cy="474727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503EEDDE-6537-D668-21BB-6885C9F27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556792"/>
              <a:ext cx="7236296" cy="4747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1FF343D-C911-7ACC-6FF8-1E0FD53A6211}"/>
                </a:ext>
              </a:extLst>
            </p:cNvPr>
            <p:cNvSpPr/>
            <p:nvPr/>
          </p:nvSpPr>
          <p:spPr>
            <a:xfrm>
              <a:off x="4427984" y="3140968"/>
              <a:ext cx="3347864" cy="273630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Ovaal 4">
            <a:extLst>
              <a:ext uri="{FF2B5EF4-FFF2-40B4-BE49-F238E27FC236}">
                <a16:creationId xmlns:a16="http://schemas.microsoft.com/office/drawing/2014/main" id="{32A03D1C-A272-0442-CA7C-377793E143D0}"/>
              </a:ext>
            </a:extLst>
          </p:cNvPr>
          <p:cNvSpPr/>
          <p:nvPr/>
        </p:nvSpPr>
        <p:spPr>
          <a:xfrm>
            <a:off x="809836" y="3974937"/>
            <a:ext cx="3347864" cy="172819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origineel</a:t>
            </a:r>
          </a:p>
        </p:txBody>
      </p:sp>
      <p:pic>
        <p:nvPicPr>
          <p:cNvPr id="3" name="Afbeelding 2" descr="Afbeelding met worst, bratwurst, Knakworst, kielbasa&#10;&#10;Door AI gegenereerde inhoud is mogelijk onjuist.">
            <a:extLst>
              <a:ext uri="{FF2B5EF4-FFF2-40B4-BE49-F238E27FC236}">
                <a16:creationId xmlns:a16="http://schemas.microsoft.com/office/drawing/2014/main" id="{9E7FF697-92BC-5932-6B88-89E2D66F9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26143"/>
            <a:ext cx="7447925" cy="49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uitgeven</a:t>
            </a:r>
          </a:p>
        </p:txBody>
      </p:sp>
      <p:pic>
        <p:nvPicPr>
          <p:cNvPr id="3" name="Afbeelding 2" descr="Afbeelding met voedsel, donut, Snack, bakkerij&#10;&#10;Door AI gegenereerde inhoud is mogelijk onjuist.">
            <a:extLst>
              <a:ext uri="{FF2B5EF4-FFF2-40B4-BE49-F238E27FC236}">
                <a16:creationId xmlns:a16="http://schemas.microsoft.com/office/drawing/2014/main" id="{86D38F2D-4AD5-490F-D6DB-944D9A1A5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1556792"/>
            <a:ext cx="6840760" cy="46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verhinderen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37AA48B-C54A-2DA3-AE7E-685033E3B559}"/>
              </a:ext>
            </a:extLst>
          </p:cNvPr>
          <p:cNvGrpSpPr/>
          <p:nvPr/>
        </p:nvGrpSpPr>
        <p:grpSpPr>
          <a:xfrm>
            <a:off x="395536" y="1034127"/>
            <a:ext cx="7128792" cy="5535841"/>
            <a:chOff x="395536" y="1034127"/>
            <a:chExt cx="7128792" cy="5535841"/>
          </a:xfrm>
        </p:grpSpPr>
        <p:pic>
          <p:nvPicPr>
            <p:cNvPr id="3" name="Afbeelding 2" descr="Afbeelding met persoon, overdekt, muur, person&#10;&#10;Door AI gegenereerde inhoud is mogelijk onjuist.">
              <a:extLst>
                <a:ext uri="{FF2B5EF4-FFF2-40B4-BE49-F238E27FC236}">
                  <a16:creationId xmlns:a16="http://schemas.microsoft.com/office/drawing/2014/main" id="{439369F6-2EF7-7D72-C6BE-196462C6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2708920"/>
              <a:ext cx="3861048" cy="3861048"/>
            </a:xfrm>
            <a:prstGeom prst="rect">
              <a:avLst/>
            </a:prstGeom>
          </p:spPr>
        </p:pic>
        <p:sp>
          <p:nvSpPr>
            <p:cNvPr id="4" name="Gedachtewolkje: wolk 3">
              <a:extLst>
                <a:ext uri="{FF2B5EF4-FFF2-40B4-BE49-F238E27FC236}">
                  <a16:creationId xmlns:a16="http://schemas.microsoft.com/office/drawing/2014/main" id="{A88EAB1F-02C8-C9F3-E867-E5BFCF78FBE0}"/>
                </a:ext>
              </a:extLst>
            </p:cNvPr>
            <p:cNvSpPr/>
            <p:nvPr/>
          </p:nvSpPr>
          <p:spPr>
            <a:xfrm>
              <a:off x="4067944" y="1131675"/>
              <a:ext cx="3456384" cy="2801382"/>
            </a:xfrm>
            <a:prstGeom prst="cloudCallout">
              <a:avLst>
                <a:gd name="adj1" fmla="val -63803"/>
                <a:gd name="adj2" fmla="val 23850"/>
              </a:avLst>
            </a:prstGeom>
            <a:blipFill dpi="0" rotWithShape="1">
              <a:blip r:embed="rId4" cstate="screen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Vermenigvuldigingsteken 4">
              <a:extLst>
                <a:ext uri="{FF2B5EF4-FFF2-40B4-BE49-F238E27FC236}">
                  <a16:creationId xmlns:a16="http://schemas.microsoft.com/office/drawing/2014/main" id="{905ACB13-F537-6F08-F1C1-81C220DC0B79}"/>
                </a:ext>
              </a:extLst>
            </p:cNvPr>
            <p:cNvSpPr/>
            <p:nvPr/>
          </p:nvSpPr>
          <p:spPr>
            <a:xfrm>
              <a:off x="4286672" y="1034127"/>
              <a:ext cx="2620888" cy="2595754"/>
            </a:xfrm>
            <a:prstGeom prst="mathMultiply">
              <a:avLst>
                <a:gd name="adj1" fmla="val 521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tal van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15793E-7250-0D3A-4F2F-A9615D4C0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7236296" cy="474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5AAE936-0D85-7F5C-B4B9-4D5D0DE3C1C0}"/>
              </a:ext>
            </a:extLst>
          </p:cNvPr>
          <p:cNvSpPr/>
          <p:nvPr/>
        </p:nvSpPr>
        <p:spPr>
          <a:xfrm>
            <a:off x="4427984" y="3140968"/>
            <a:ext cx="3240360" cy="201622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88A9991-085E-7194-703A-A7E140ABD4FD}"/>
              </a:ext>
            </a:extLst>
          </p:cNvPr>
          <p:cNvCxnSpPr>
            <a:cxnSpLocks/>
          </p:cNvCxnSpPr>
          <p:nvPr/>
        </p:nvCxnSpPr>
        <p:spPr>
          <a:xfrm flipH="1" flipV="1">
            <a:off x="5796136" y="5733256"/>
            <a:ext cx="2376264" cy="90145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6A1A2A5D-92B5-39A8-554C-254FCC0142E7}"/>
              </a:ext>
            </a:extLst>
          </p:cNvPr>
          <p:cNvSpPr/>
          <p:nvPr/>
        </p:nvSpPr>
        <p:spPr>
          <a:xfrm>
            <a:off x="5436096" y="5517232"/>
            <a:ext cx="720080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conflict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FB025BD-7EAE-E32B-C12A-2ED1B02F7EE0}"/>
              </a:ext>
            </a:extLst>
          </p:cNvPr>
          <p:cNvGrpSpPr/>
          <p:nvPr/>
        </p:nvGrpSpPr>
        <p:grpSpPr>
          <a:xfrm>
            <a:off x="845840" y="1556792"/>
            <a:ext cx="7452320" cy="5589240"/>
            <a:chOff x="845840" y="1556792"/>
            <a:chExt cx="7452320" cy="5589240"/>
          </a:xfrm>
        </p:grpSpPr>
        <p:pic>
          <p:nvPicPr>
            <p:cNvPr id="3" name="Afbeelding 2" descr="Afbeelding met kleding, tekenfilm&#10;&#10;Door AI gegenereerde inhoud is mogelijk onjuist.">
              <a:extLst>
                <a:ext uri="{FF2B5EF4-FFF2-40B4-BE49-F238E27FC236}">
                  <a16:creationId xmlns:a16="http://schemas.microsoft.com/office/drawing/2014/main" id="{1312E8F8-B078-1A83-624C-D579534E7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840" y="1556792"/>
              <a:ext cx="7452320" cy="5589240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D2EB0981-7AEE-6113-5646-EB2B056F07D7}"/>
                </a:ext>
              </a:extLst>
            </p:cNvPr>
            <p:cNvSpPr/>
            <p:nvPr/>
          </p:nvSpPr>
          <p:spPr>
            <a:xfrm rot="20846071">
              <a:off x="1547664" y="2348880"/>
              <a:ext cx="1251012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>
                  <a:solidFill>
                    <a:srgbClr val="00B050"/>
                  </a:solidFill>
                </a:rPr>
                <a:t>Echt?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852CA893-18C9-2C54-0EF4-3B3D16F502A5}"/>
                </a:ext>
              </a:extLst>
            </p:cNvPr>
            <p:cNvSpPr txBox="1"/>
            <p:nvPr/>
          </p:nvSpPr>
          <p:spPr>
            <a:xfrm rot="1439671">
              <a:off x="5798205" y="3182778"/>
              <a:ext cx="222624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600" b="1">
                  <a:solidFill>
                    <a:srgbClr val="00B050"/>
                  </a:solidFill>
                </a:rPr>
                <a:t>1 april grap?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E5EAB-439F-4829-90BC-A4A3B8841F15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2026-03-31T09:41:58Z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