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8" r:id="rId7"/>
    <p:sldId id="1482" r:id="rId8"/>
    <p:sldId id="1479" r:id="rId9"/>
    <p:sldId id="1476" r:id="rId10"/>
    <p:sldId id="1475" r:id="rId11"/>
    <p:sldId id="1477" r:id="rId12"/>
    <p:sldId id="1460" r:id="rId13"/>
    <p:sldId id="1480" r:id="rId14"/>
    <p:sldId id="1538" r:id="rId15"/>
    <p:sldId id="1483" r:id="rId16"/>
    <p:sldId id="934" r:id="rId17"/>
    <p:sldId id="1537" r:id="rId18"/>
    <p:sldId id="1532" r:id="rId19"/>
    <p:sldId id="1534" r:id="rId20"/>
    <p:sldId id="1511" r:id="rId21"/>
    <p:sldId id="1530" r:id="rId22"/>
    <p:sldId id="1531" r:id="rId23"/>
    <p:sldId id="1533" r:id="rId24"/>
    <p:sldId id="1536" r:id="rId25"/>
    <p:sldId id="1516" r:id="rId26"/>
    <p:sldId id="1519"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8"/>
            <p14:sldId id="1482"/>
            <p14:sldId id="1479"/>
            <p14:sldId id="1476"/>
            <p14:sldId id="1475"/>
            <p14:sldId id="1477"/>
            <p14:sldId id="1460"/>
            <p14:sldId id="1480"/>
            <p14:sldId id="1538"/>
            <p14:sldId id="1483"/>
            <p14:sldId id="934"/>
            <p14:sldId id="1537"/>
            <p14:sldId id="1532"/>
            <p14:sldId id="1534"/>
            <p14:sldId id="1511"/>
            <p14:sldId id="1530"/>
            <p14:sldId id="1531"/>
            <p14:sldId id="1533"/>
            <p14:sldId id="1536"/>
            <p14:sldId id="1516"/>
            <p14:sldId id="15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4E92"/>
    <a:srgbClr val="3FA04F"/>
    <a:srgbClr val="8DD3DB"/>
    <a:srgbClr val="D83A21"/>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F2A83-FC97-4AB5-922D-663A0D49037F}" v="1682" dt="2026-03-24T10:43:02.195"/>
    <p1510:client id="{DC69D311-C334-4E98-A781-844E18AB5D09}" v="2769" dt="2026-03-24T10:30:44.6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07ABAE78-42CB-4F5F-86C6-09ED37205619}"/>
    <pc:docChg chg="undo custSel addSld delSld modSld sldOrd modSection">
      <pc:chgData name="Das, Gerarda" userId="dec061bf-56a5-47a0-b9f3-f749fe418ae6" providerId="ADAL" clId="{07ABAE78-42CB-4F5F-86C6-09ED37205619}" dt="2026-03-24T10:43:02.195" v="2947" actId="1038"/>
      <pc:docMkLst>
        <pc:docMk/>
      </pc:docMkLst>
      <pc:sldChg chg="delSp mod">
        <pc:chgData name="Das, Gerarda" userId="dec061bf-56a5-47a0-b9f3-f749fe418ae6" providerId="ADAL" clId="{07ABAE78-42CB-4F5F-86C6-09ED37205619}" dt="2026-03-24T10:22:04.852" v="2633" actId="478"/>
        <pc:sldMkLst>
          <pc:docMk/>
          <pc:sldMk cId="1671649065" sldId="934"/>
        </pc:sldMkLst>
        <pc:spChg chg="del">
          <ac:chgData name="Das, Gerarda" userId="dec061bf-56a5-47a0-b9f3-f749fe418ae6" providerId="ADAL" clId="{07ABAE78-42CB-4F5F-86C6-09ED37205619}" dt="2026-03-24T10:22:04.852" v="2633" actId="478"/>
          <ac:spMkLst>
            <pc:docMk/>
            <pc:sldMk cId="1671649065" sldId="934"/>
            <ac:spMk id="3" creationId="{3A1D20CC-2604-FB15-5F53-B0C17F9BE3AA}"/>
          </ac:spMkLst>
        </pc:spChg>
      </pc:sldChg>
      <pc:sldChg chg="addSp modSp mod">
        <pc:chgData name="Das, Gerarda" userId="dec061bf-56a5-47a0-b9f3-f749fe418ae6" providerId="ADAL" clId="{07ABAE78-42CB-4F5F-86C6-09ED37205619}" dt="2026-03-24T10:41:35.789" v="2945" actId="255"/>
        <pc:sldMkLst>
          <pc:docMk/>
          <pc:sldMk cId="2189114603" sldId="1437"/>
        </pc:sldMkLst>
        <pc:spChg chg="add mod">
          <ac:chgData name="Das, Gerarda" userId="dec061bf-56a5-47a0-b9f3-f749fe418ae6" providerId="ADAL" clId="{07ABAE78-42CB-4F5F-86C6-09ED37205619}" dt="2026-03-24T08:37:36.689" v="1314" actId="20577"/>
          <ac:spMkLst>
            <pc:docMk/>
            <pc:sldMk cId="2189114603" sldId="1437"/>
            <ac:spMk id="2" creationId="{A1FF6D91-1E88-0F31-8BC7-B3FDFCEDD9BB}"/>
          </ac:spMkLst>
        </pc:spChg>
        <pc:spChg chg="mod">
          <ac:chgData name="Das, Gerarda" userId="dec061bf-56a5-47a0-b9f3-f749fe418ae6" providerId="ADAL" clId="{07ABAE78-42CB-4F5F-86C6-09ED37205619}" dt="2026-03-24T10:41:35.789" v="2945" actId="255"/>
          <ac:spMkLst>
            <pc:docMk/>
            <pc:sldMk cId="2189114603" sldId="1437"/>
            <ac:spMk id="3" creationId="{00000000-0000-0000-0000-000000000000}"/>
          </ac:spMkLst>
        </pc:spChg>
      </pc:sldChg>
      <pc:sldChg chg="addSp modSp">
        <pc:chgData name="Das, Gerarda" userId="dec061bf-56a5-47a0-b9f3-f749fe418ae6" providerId="ADAL" clId="{07ABAE78-42CB-4F5F-86C6-09ED37205619}" dt="2026-03-24T09:42:01.688" v="2160" actId="1076"/>
        <pc:sldMkLst>
          <pc:docMk/>
          <pc:sldMk cId="3852907103" sldId="1460"/>
        </pc:sldMkLst>
        <pc:picChg chg="add mod">
          <ac:chgData name="Das, Gerarda" userId="dec061bf-56a5-47a0-b9f3-f749fe418ae6" providerId="ADAL" clId="{07ABAE78-42CB-4F5F-86C6-09ED37205619}" dt="2026-03-24T09:42:01.688" v="2160" actId="1076"/>
          <ac:picMkLst>
            <pc:docMk/>
            <pc:sldMk cId="3852907103" sldId="1460"/>
            <ac:picMk id="9218" creationId="{AEAAF016-7F80-48CE-546E-FF448DD4E3C1}"/>
          </ac:picMkLst>
        </pc:picChg>
      </pc:sldChg>
      <pc:sldChg chg="addSp modSp">
        <pc:chgData name="Das, Gerarda" userId="dec061bf-56a5-47a0-b9f3-f749fe418ae6" providerId="ADAL" clId="{07ABAE78-42CB-4F5F-86C6-09ED37205619}" dt="2026-03-24T09:26:43.679" v="1940" actId="1076"/>
        <pc:sldMkLst>
          <pc:docMk/>
          <pc:sldMk cId="4207872812" sldId="1475"/>
        </pc:sldMkLst>
        <pc:picChg chg="add mod">
          <ac:chgData name="Das, Gerarda" userId="dec061bf-56a5-47a0-b9f3-f749fe418ae6" providerId="ADAL" clId="{07ABAE78-42CB-4F5F-86C6-09ED37205619}" dt="2026-03-24T09:26:43.679" v="1940" actId="1076"/>
          <ac:picMkLst>
            <pc:docMk/>
            <pc:sldMk cId="4207872812" sldId="1475"/>
            <ac:picMk id="7170" creationId="{43971990-8E1D-8E7D-0106-FFED7B7FD8B3}"/>
          </ac:picMkLst>
        </pc:picChg>
      </pc:sldChg>
      <pc:sldChg chg="addSp delSp modSp mod">
        <pc:chgData name="Das, Gerarda" userId="dec061bf-56a5-47a0-b9f3-f749fe418ae6" providerId="ADAL" clId="{07ABAE78-42CB-4F5F-86C6-09ED37205619}" dt="2026-03-24T09:19:57.793" v="1937" actId="1076"/>
        <pc:sldMkLst>
          <pc:docMk/>
          <pc:sldMk cId="2452007587" sldId="1476"/>
        </pc:sldMkLst>
        <pc:spChg chg="del mod">
          <ac:chgData name="Das, Gerarda" userId="dec061bf-56a5-47a0-b9f3-f749fe418ae6" providerId="ADAL" clId="{07ABAE78-42CB-4F5F-86C6-09ED37205619}" dt="2026-03-24T09:17:07.413" v="1928" actId="478"/>
          <ac:spMkLst>
            <pc:docMk/>
            <pc:sldMk cId="2452007587" sldId="1476"/>
            <ac:spMk id="4" creationId="{787B136A-387F-CDCA-BF7E-CF2FF7660789}"/>
          </ac:spMkLst>
        </pc:spChg>
        <pc:spChg chg="del">
          <ac:chgData name="Das, Gerarda" userId="dec061bf-56a5-47a0-b9f3-f749fe418ae6" providerId="ADAL" clId="{07ABAE78-42CB-4F5F-86C6-09ED37205619}" dt="2026-03-24T09:16:22.558" v="1916" actId="478"/>
          <ac:spMkLst>
            <pc:docMk/>
            <pc:sldMk cId="2452007587" sldId="1476"/>
            <ac:spMk id="5" creationId="{76A4E05B-235E-0BCE-62A5-D6813B1D1B50}"/>
          </ac:spMkLst>
        </pc:spChg>
        <pc:picChg chg="mod">
          <ac:chgData name="Das, Gerarda" userId="dec061bf-56a5-47a0-b9f3-f749fe418ae6" providerId="ADAL" clId="{07ABAE78-42CB-4F5F-86C6-09ED37205619}" dt="2026-03-24T09:16:58.720" v="1927" actId="1076"/>
          <ac:picMkLst>
            <pc:docMk/>
            <pc:sldMk cId="2452007587" sldId="1476"/>
            <ac:picMk id="3" creationId="{1CAE4D23-28E9-6C07-AB57-71B437266E95}"/>
          </ac:picMkLst>
        </pc:picChg>
        <pc:picChg chg="add mod">
          <ac:chgData name="Das, Gerarda" userId="dec061bf-56a5-47a0-b9f3-f749fe418ae6" providerId="ADAL" clId="{07ABAE78-42CB-4F5F-86C6-09ED37205619}" dt="2026-03-24T09:19:57.793" v="1937" actId="1076"/>
          <ac:picMkLst>
            <pc:docMk/>
            <pc:sldMk cId="2452007587" sldId="1476"/>
            <ac:picMk id="7" creationId="{5D3C2F6B-EF08-2B87-C2A9-A5AFE7AD2067}"/>
          </ac:picMkLst>
        </pc:picChg>
        <pc:picChg chg="add mod">
          <ac:chgData name="Das, Gerarda" userId="dec061bf-56a5-47a0-b9f3-f749fe418ae6" providerId="ADAL" clId="{07ABAE78-42CB-4F5F-86C6-09ED37205619}" dt="2026-03-24T09:16:43.011" v="1925" actId="1076"/>
          <ac:picMkLst>
            <pc:docMk/>
            <pc:sldMk cId="2452007587" sldId="1476"/>
            <ac:picMk id="6146" creationId="{3F41F170-CB0A-CE5B-0FA9-9CCC4116AC1C}"/>
          </ac:picMkLst>
        </pc:picChg>
      </pc:sldChg>
      <pc:sldChg chg="addSp modSp mod">
        <pc:chgData name="Das, Gerarda" userId="dec061bf-56a5-47a0-b9f3-f749fe418ae6" providerId="ADAL" clId="{07ABAE78-42CB-4F5F-86C6-09ED37205619}" dt="2026-03-24T09:37:16.292" v="2157" actId="14100"/>
        <pc:sldMkLst>
          <pc:docMk/>
          <pc:sldMk cId="2709048002" sldId="1477"/>
        </pc:sldMkLst>
        <pc:picChg chg="add mod">
          <ac:chgData name="Das, Gerarda" userId="dec061bf-56a5-47a0-b9f3-f749fe418ae6" providerId="ADAL" clId="{07ABAE78-42CB-4F5F-86C6-09ED37205619}" dt="2026-03-24T09:37:01.017" v="2152" actId="962"/>
          <ac:picMkLst>
            <pc:docMk/>
            <pc:sldMk cId="2709048002" sldId="1477"/>
            <ac:picMk id="3" creationId="{C77E12E1-9333-F9CC-93DF-B4EE2DCCBC53}"/>
          </ac:picMkLst>
        </pc:picChg>
        <pc:picChg chg="add mod ord">
          <ac:chgData name="Das, Gerarda" userId="dec061bf-56a5-47a0-b9f3-f749fe418ae6" providerId="ADAL" clId="{07ABAE78-42CB-4F5F-86C6-09ED37205619}" dt="2026-03-24T09:37:16.292" v="2157" actId="14100"/>
          <ac:picMkLst>
            <pc:docMk/>
            <pc:sldMk cId="2709048002" sldId="1477"/>
            <ac:picMk id="5" creationId="{7BEBBD96-4808-4BE5-1789-F7029AB9E961}"/>
          </ac:picMkLst>
        </pc:picChg>
      </pc:sldChg>
      <pc:sldChg chg="addSp delSp modSp">
        <pc:chgData name="Das, Gerarda" userId="dec061bf-56a5-47a0-b9f3-f749fe418ae6" providerId="ADAL" clId="{07ABAE78-42CB-4F5F-86C6-09ED37205619}" dt="2026-03-24T08:51:07.975" v="1366"/>
        <pc:sldMkLst>
          <pc:docMk/>
          <pc:sldMk cId="4074911733" sldId="1478"/>
        </pc:sldMkLst>
        <pc:picChg chg="add del">
          <ac:chgData name="Das, Gerarda" userId="dec061bf-56a5-47a0-b9f3-f749fe418ae6" providerId="ADAL" clId="{07ABAE78-42CB-4F5F-86C6-09ED37205619}" dt="2026-03-24T08:51:04.391" v="1364" actId="478"/>
          <ac:picMkLst>
            <pc:docMk/>
            <pc:sldMk cId="4074911733" sldId="1478"/>
            <ac:picMk id="1026" creationId="{E92A1725-4B1F-7A03-E21B-BB33D9565C94}"/>
          </ac:picMkLst>
        </pc:picChg>
        <pc:picChg chg="add mod">
          <ac:chgData name="Das, Gerarda" userId="dec061bf-56a5-47a0-b9f3-f749fe418ae6" providerId="ADAL" clId="{07ABAE78-42CB-4F5F-86C6-09ED37205619}" dt="2026-03-24T08:51:07.975" v="1366"/>
          <ac:picMkLst>
            <pc:docMk/>
            <pc:sldMk cId="4074911733" sldId="1478"/>
            <ac:picMk id="2050" creationId="{25420C21-2FC0-83E6-4CC6-73A614E29CB0}"/>
          </ac:picMkLst>
        </pc:picChg>
      </pc:sldChg>
      <pc:sldChg chg="addSp delSp modSp mod">
        <pc:chgData name="Das, Gerarda" userId="dec061bf-56a5-47a0-b9f3-f749fe418ae6" providerId="ADAL" clId="{07ABAE78-42CB-4F5F-86C6-09ED37205619}" dt="2026-03-24T09:15:46.417" v="1914" actId="478"/>
        <pc:sldMkLst>
          <pc:docMk/>
          <pc:sldMk cId="4210467006" sldId="1479"/>
        </pc:sldMkLst>
        <pc:spChg chg="del">
          <ac:chgData name="Das, Gerarda" userId="dec061bf-56a5-47a0-b9f3-f749fe418ae6" providerId="ADAL" clId="{07ABAE78-42CB-4F5F-86C6-09ED37205619}" dt="2026-03-24T09:12:26.941" v="1893" actId="478"/>
          <ac:spMkLst>
            <pc:docMk/>
            <pc:sldMk cId="4210467006" sldId="1479"/>
            <ac:spMk id="7" creationId="{71DA2C0A-7D9B-0A8D-4B5C-496F4F45F018}"/>
          </ac:spMkLst>
        </pc:spChg>
        <pc:picChg chg="del mod">
          <ac:chgData name="Das, Gerarda" userId="dec061bf-56a5-47a0-b9f3-f749fe418ae6" providerId="ADAL" clId="{07ABAE78-42CB-4F5F-86C6-09ED37205619}" dt="2026-03-24T09:15:46.417" v="1914" actId="478"/>
          <ac:picMkLst>
            <pc:docMk/>
            <pc:sldMk cId="4210467006" sldId="1479"/>
            <ac:picMk id="3" creationId="{E8FC16A7-7F3F-5580-30CA-9CC5655F5BB0}"/>
          </ac:picMkLst>
        </pc:picChg>
        <pc:picChg chg="add mod">
          <ac:chgData name="Das, Gerarda" userId="dec061bf-56a5-47a0-b9f3-f749fe418ae6" providerId="ADAL" clId="{07ABAE78-42CB-4F5F-86C6-09ED37205619}" dt="2026-03-24T09:15:44.305" v="1913" actId="1076"/>
          <ac:picMkLst>
            <pc:docMk/>
            <pc:sldMk cId="4210467006" sldId="1479"/>
            <ac:picMk id="4" creationId="{D2ECE0B6-C17B-C62A-02EC-D06B1FE1D842}"/>
          </ac:picMkLst>
        </pc:picChg>
        <pc:picChg chg="del">
          <ac:chgData name="Das, Gerarda" userId="dec061bf-56a5-47a0-b9f3-f749fe418ae6" providerId="ADAL" clId="{07ABAE78-42CB-4F5F-86C6-09ED37205619}" dt="2026-03-24T09:13:11.278" v="1897" actId="478"/>
          <ac:picMkLst>
            <pc:docMk/>
            <pc:sldMk cId="4210467006" sldId="1479"/>
            <ac:picMk id="5" creationId="{AFBC35FD-8D53-0740-F72C-C8C936304062}"/>
          </ac:picMkLst>
        </pc:picChg>
        <pc:picChg chg="add mod">
          <ac:chgData name="Das, Gerarda" userId="dec061bf-56a5-47a0-b9f3-f749fe418ae6" providerId="ADAL" clId="{07ABAE78-42CB-4F5F-86C6-09ED37205619}" dt="2026-03-24T09:15:41.715" v="1912" actId="1076"/>
          <ac:picMkLst>
            <pc:docMk/>
            <pc:sldMk cId="4210467006" sldId="1479"/>
            <ac:picMk id="5122" creationId="{73F08B26-3DE2-C25D-6C4F-2DFFC45C6FAA}"/>
          </ac:picMkLst>
        </pc:picChg>
      </pc:sldChg>
      <pc:sldChg chg="addSp delSp modSp mod">
        <pc:chgData name="Das, Gerarda" userId="dec061bf-56a5-47a0-b9f3-f749fe418ae6" providerId="ADAL" clId="{07ABAE78-42CB-4F5F-86C6-09ED37205619}" dt="2026-03-24T09:58:06.147" v="2327" actId="1076"/>
        <pc:sldMkLst>
          <pc:docMk/>
          <pc:sldMk cId="1487044012" sldId="1480"/>
        </pc:sldMkLst>
        <pc:spChg chg="add del">
          <ac:chgData name="Das, Gerarda" userId="dec061bf-56a5-47a0-b9f3-f749fe418ae6" providerId="ADAL" clId="{07ABAE78-42CB-4F5F-86C6-09ED37205619}" dt="2026-03-24T09:55:16.978" v="2297" actId="478"/>
          <ac:spMkLst>
            <pc:docMk/>
            <pc:sldMk cId="1487044012" sldId="1480"/>
            <ac:spMk id="2" creationId="{59561CF7-52C5-6AA8-1C88-57F041543D34}"/>
          </ac:spMkLst>
        </pc:spChg>
        <pc:spChg chg="del">
          <ac:chgData name="Das, Gerarda" userId="dec061bf-56a5-47a0-b9f3-f749fe418ae6" providerId="ADAL" clId="{07ABAE78-42CB-4F5F-86C6-09ED37205619}" dt="2026-03-24T09:56:24.737" v="2306" actId="478"/>
          <ac:spMkLst>
            <pc:docMk/>
            <pc:sldMk cId="1487044012" sldId="1480"/>
            <ac:spMk id="4" creationId="{6D1E0832-B648-5026-F4F4-CAC8603E9AB7}"/>
          </ac:spMkLst>
        </pc:spChg>
        <pc:spChg chg="add del">
          <ac:chgData name="Das, Gerarda" userId="dec061bf-56a5-47a0-b9f3-f749fe418ae6" providerId="ADAL" clId="{07ABAE78-42CB-4F5F-86C6-09ED37205619}" dt="2026-03-24T09:55:29.527" v="2299" actId="478"/>
          <ac:spMkLst>
            <pc:docMk/>
            <pc:sldMk cId="1487044012" sldId="1480"/>
            <ac:spMk id="5" creationId="{E7AA2CAB-D792-DF4D-D9BD-B957A4125AB3}"/>
          </ac:spMkLst>
        </pc:spChg>
        <pc:spChg chg="add del">
          <ac:chgData name="Das, Gerarda" userId="dec061bf-56a5-47a0-b9f3-f749fe418ae6" providerId="ADAL" clId="{07ABAE78-42CB-4F5F-86C6-09ED37205619}" dt="2026-03-24T09:55:45.296" v="2301" actId="478"/>
          <ac:spMkLst>
            <pc:docMk/>
            <pc:sldMk cId="1487044012" sldId="1480"/>
            <ac:spMk id="7" creationId="{0364ED81-E5D4-EA31-2C96-22162C6382ED}"/>
          </ac:spMkLst>
        </pc:spChg>
        <pc:grpChg chg="add mod">
          <ac:chgData name="Das, Gerarda" userId="dec061bf-56a5-47a0-b9f3-f749fe418ae6" providerId="ADAL" clId="{07ABAE78-42CB-4F5F-86C6-09ED37205619}" dt="2026-03-24T09:58:06.147" v="2327" actId="1076"/>
          <ac:grpSpMkLst>
            <pc:docMk/>
            <pc:sldMk cId="1487044012" sldId="1480"/>
            <ac:grpSpMk id="13" creationId="{9A9EB801-57AD-F207-D934-F80AB0494D4F}"/>
          </ac:grpSpMkLst>
        </pc:grpChg>
        <pc:picChg chg="del mod">
          <ac:chgData name="Das, Gerarda" userId="dec061bf-56a5-47a0-b9f3-f749fe418ae6" providerId="ADAL" clId="{07ABAE78-42CB-4F5F-86C6-09ED37205619}" dt="2026-03-24T09:57:44.434" v="2324" actId="478"/>
          <ac:picMkLst>
            <pc:docMk/>
            <pc:sldMk cId="1487044012" sldId="1480"/>
            <ac:picMk id="3" creationId="{4DD1A768-69CC-6571-4FD6-20C02E7F4061}"/>
          </ac:picMkLst>
        </pc:picChg>
        <pc:picChg chg="add mod">
          <ac:chgData name="Das, Gerarda" userId="dec061bf-56a5-47a0-b9f3-f749fe418ae6" providerId="ADAL" clId="{07ABAE78-42CB-4F5F-86C6-09ED37205619}" dt="2026-03-24T09:58:06.147" v="2327" actId="1076"/>
          <ac:picMkLst>
            <pc:docMk/>
            <pc:sldMk cId="1487044012" sldId="1480"/>
            <ac:picMk id="9" creationId="{5D83F60C-EFCC-B18B-33AD-809A02852A4D}"/>
          </ac:picMkLst>
        </pc:picChg>
        <pc:picChg chg="add mod">
          <ac:chgData name="Das, Gerarda" userId="dec061bf-56a5-47a0-b9f3-f749fe418ae6" providerId="ADAL" clId="{07ABAE78-42CB-4F5F-86C6-09ED37205619}" dt="2026-03-24T09:58:06.147" v="2327" actId="1076"/>
          <ac:picMkLst>
            <pc:docMk/>
            <pc:sldMk cId="1487044012" sldId="1480"/>
            <ac:picMk id="10" creationId="{0B7DDEA1-4C9B-4574-EA3F-6930AB034659}"/>
          </ac:picMkLst>
        </pc:picChg>
        <pc:cxnChg chg="add mod">
          <ac:chgData name="Das, Gerarda" userId="dec061bf-56a5-47a0-b9f3-f749fe418ae6" providerId="ADAL" clId="{07ABAE78-42CB-4F5F-86C6-09ED37205619}" dt="2026-03-24T09:58:06.147" v="2327" actId="1076"/>
          <ac:cxnSpMkLst>
            <pc:docMk/>
            <pc:sldMk cId="1487044012" sldId="1480"/>
            <ac:cxnSpMk id="12" creationId="{4FA520F8-14D3-5B81-6429-F7E19555F829}"/>
          </ac:cxnSpMkLst>
        </pc:cxnChg>
      </pc:sldChg>
      <pc:sldChg chg="addSp delSp modSp del mod">
        <pc:chgData name="Das, Gerarda" userId="dec061bf-56a5-47a0-b9f3-f749fe418ae6" providerId="ADAL" clId="{07ABAE78-42CB-4F5F-86C6-09ED37205619}" dt="2026-03-24T10:41:12.137" v="2933" actId="47"/>
        <pc:sldMkLst>
          <pc:docMk/>
          <pc:sldMk cId="3779434736" sldId="1481"/>
        </pc:sldMkLst>
        <pc:spChg chg="add mod">
          <ac:chgData name="Das, Gerarda" userId="dec061bf-56a5-47a0-b9f3-f749fe418ae6" providerId="ADAL" clId="{07ABAE78-42CB-4F5F-86C6-09ED37205619}" dt="2026-03-24T10:21:38.039" v="2623" actId="164"/>
          <ac:spMkLst>
            <pc:docMk/>
            <pc:sldMk cId="3779434736" sldId="1481"/>
            <ac:spMk id="4" creationId="{083C0C4C-DA82-2E10-3AC5-1139DF12B5A0}"/>
          </ac:spMkLst>
        </pc:spChg>
        <pc:grpChg chg="add mod">
          <ac:chgData name="Das, Gerarda" userId="dec061bf-56a5-47a0-b9f3-f749fe418ae6" providerId="ADAL" clId="{07ABAE78-42CB-4F5F-86C6-09ED37205619}" dt="2026-03-24T10:21:38.039" v="2623" actId="164"/>
          <ac:grpSpMkLst>
            <pc:docMk/>
            <pc:sldMk cId="3779434736" sldId="1481"/>
            <ac:grpSpMk id="5" creationId="{4A4504CF-2730-BF8D-578C-BDC583444016}"/>
          </ac:grpSpMkLst>
        </pc:grpChg>
        <pc:picChg chg="add del mod modCrop">
          <ac:chgData name="Das, Gerarda" userId="dec061bf-56a5-47a0-b9f3-f749fe418ae6" providerId="ADAL" clId="{07ABAE78-42CB-4F5F-86C6-09ED37205619}" dt="2026-03-24T10:20:43.867" v="2619" actId="478"/>
          <ac:picMkLst>
            <pc:docMk/>
            <pc:sldMk cId="3779434736" sldId="1481"/>
            <ac:picMk id="3" creationId="{D325CF71-807F-EF59-EB75-956E035548E4}"/>
          </ac:picMkLst>
        </pc:picChg>
        <pc:picChg chg="add mod">
          <ac:chgData name="Das, Gerarda" userId="dec061bf-56a5-47a0-b9f3-f749fe418ae6" providerId="ADAL" clId="{07ABAE78-42CB-4F5F-86C6-09ED37205619}" dt="2026-03-24T10:21:38.039" v="2623" actId="164"/>
          <ac:picMkLst>
            <pc:docMk/>
            <pc:sldMk cId="3779434736" sldId="1481"/>
            <ac:picMk id="12290" creationId="{4BD05762-441B-F0E8-AAF5-2FACC46087F1}"/>
          </ac:picMkLst>
        </pc:picChg>
      </pc:sldChg>
      <pc:sldChg chg="addSp delSp modSp modNotesTx">
        <pc:chgData name="Das, Gerarda" userId="dec061bf-56a5-47a0-b9f3-f749fe418ae6" providerId="ADAL" clId="{07ABAE78-42CB-4F5F-86C6-09ED37205619}" dt="2026-03-24T09:02:28.482" v="1477" actId="21"/>
        <pc:sldMkLst>
          <pc:docMk/>
          <pc:sldMk cId="1201727269" sldId="1482"/>
        </pc:sldMkLst>
        <pc:picChg chg="add del mod">
          <ac:chgData name="Das, Gerarda" userId="dec061bf-56a5-47a0-b9f3-f749fe418ae6" providerId="ADAL" clId="{07ABAE78-42CB-4F5F-86C6-09ED37205619}" dt="2026-03-24T08:51:06.589" v="1365" actId="21"/>
          <ac:picMkLst>
            <pc:docMk/>
            <pc:sldMk cId="1201727269" sldId="1482"/>
            <ac:picMk id="2050" creationId="{25420C21-2FC0-83E6-4CC6-73A614E29CB0}"/>
          </ac:picMkLst>
        </pc:picChg>
        <pc:picChg chg="add del mod">
          <ac:chgData name="Das, Gerarda" userId="dec061bf-56a5-47a0-b9f3-f749fe418ae6" providerId="ADAL" clId="{07ABAE78-42CB-4F5F-86C6-09ED37205619}" dt="2026-03-24T09:02:28.482" v="1477" actId="21"/>
          <ac:picMkLst>
            <pc:docMk/>
            <pc:sldMk cId="1201727269" sldId="1482"/>
            <ac:picMk id="2052" creationId="{ECD12B21-532A-6696-37D3-66BF4D349304}"/>
          </ac:picMkLst>
        </pc:picChg>
        <pc:picChg chg="add mod">
          <ac:chgData name="Das, Gerarda" userId="dec061bf-56a5-47a0-b9f3-f749fe418ae6" providerId="ADAL" clId="{07ABAE78-42CB-4F5F-86C6-09ED37205619}" dt="2026-03-24T08:56:50.916" v="1376" actId="1076"/>
          <ac:picMkLst>
            <pc:docMk/>
            <pc:sldMk cId="1201727269" sldId="1482"/>
            <ac:picMk id="2054" creationId="{BF41EBD3-25A5-7AED-185B-D96406B4958D}"/>
          </ac:picMkLst>
        </pc:picChg>
      </pc:sldChg>
      <pc:sldChg chg="addSp delSp modSp mod">
        <pc:chgData name="Das, Gerarda" userId="dec061bf-56a5-47a0-b9f3-f749fe418ae6" providerId="ADAL" clId="{07ABAE78-42CB-4F5F-86C6-09ED37205619}" dt="2026-03-24T10:40:38.621" v="2913" actId="14100"/>
        <pc:sldMkLst>
          <pc:docMk/>
          <pc:sldMk cId="2904738428" sldId="1483"/>
        </pc:sldMkLst>
        <pc:spChg chg="mod">
          <ac:chgData name="Das, Gerarda" userId="dec061bf-56a5-47a0-b9f3-f749fe418ae6" providerId="ADAL" clId="{07ABAE78-42CB-4F5F-86C6-09ED37205619}" dt="2026-03-24T10:31:55.574" v="2801" actId="14100"/>
          <ac:spMkLst>
            <pc:docMk/>
            <pc:sldMk cId="2904738428" sldId="1483"/>
            <ac:spMk id="5" creationId="{A02C139D-DE9F-FECE-84EC-0F7246DBBC12}"/>
          </ac:spMkLst>
        </pc:spChg>
        <pc:spChg chg="add mod">
          <ac:chgData name="Das, Gerarda" userId="dec061bf-56a5-47a0-b9f3-f749fe418ae6" providerId="ADAL" clId="{07ABAE78-42CB-4F5F-86C6-09ED37205619}" dt="2026-03-24T10:40:38.621" v="2913" actId="14100"/>
          <ac:spMkLst>
            <pc:docMk/>
            <pc:sldMk cId="2904738428" sldId="1483"/>
            <ac:spMk id="7" creationId="{FC8CDD05-8A0D-5B55-5131-2F9D844CE200}"/>
          </ac:spMkLst>
        </pc:spChg>
        <pc:grpChg chg="add mod">
          <ac:chgData name="Das, Gerarda" userId="dec061bf-56a5-47a0-b9f3-f749fe418ae6" providerId="ADAL" clId="{07ABAE78-42CB-4F5F-86C6-09ED37205619}" dt="2026-03-24T10:31:55.574" v="2801" actId="14100"/>
          <ac:grpSpMkLst>
            <pc:docMk/>
            <pc:sldMk cId="2904738428" sldId="1483"/>
            <ac:grpSpMk id="2" creationId="{3F3AFFB1-5433-60F0-EF5B-E149DEF4A202}"/>
          </ac:grpSpMkLst>
        </pc:grpChg>
        <pc:grpChg chg="add mod">
          <ac:chgData name="Das, Gerarda" userId="dec061bf-56a5-47a0-b9f3-f749fe418ae6" providerId="ADAL" clId="{07ABAE78-42CB-4F5F-86C6-09ED37205619}" dt="2026-03-24T10:40:09.257" v="2906" actId="1076"/>
          <ac:grpSpMkLst>
            <pc:docMk/>
            <pc:sldMk cId="2904738428" sldId="1483"/>
            <ac:grpSpMk id="8" creationId="{DDCE5274-DAAA-8EF8-C554-77FD450F527F}"/>
          </ac:grpSpMkLst>
        </pc:grpChg>
        <pc:picChg chg="del mod">
          <ac:chgData name="Das, Gerarda" userId="dec061bf-56a5-47a0-b9f3-f749fe418ae6" providerId="ADAL" clId="{07ABAE78-42CB-4F5F-86C6-09ED37205619}" dt="2026-03-24T10:31:51.068" v="2800" actId="478"/>
          <ac:picMkLst>
            <pc:docMk/>
            <pc:sldMk cId="2904738428" sldId="1483"/>
            <ac:picMk id="3" creationId="{4EF239AB-DFA0-FB78-497E-122468E7EC09}"/>
          </ac:picMkLst>
        </pc:picChg>
        <pc:picChg chg="mod">
          <ac:chgData name="Das, Gerarda" userId="dec061bf-56a5-47a0-b9f3-f749fe418ae6" providerId="ADAL" clId="{07ABAE78-42CB-4F5F-86C6-09ED37205619}" dt="2026-03-24T10:31:55.574" v="2801" actId="14100"/>
          <ac:picMkLst>
            <pc:docMk/>
            <pc:sldMk cId="2904738428" sldId="1483"/>
            <ac:picMk id="4" creationId="{9B2ED3DE-BF78-861E-690E-CCE860DA27A1}"/>
          </ac:picMkLst>
        </pc:picChg>
        <pc:picChg chg="mod">
          <ac:chgData name="Das, Gerarda" userId="dec061bf-56a5-47a0-b9f3-f749fe418ae6" providerId="ADAL" clId="{07ABAE78-42CB-4F5F-86C6-09ED37205619}" dt="2026-03-24T10:40:09.257" v="2906" actId="1076"/>
          <ac:picMkLst>
            <pc:docMk/>
            <pc:sldMk cId="2904738428" sldId="1483"/>
            <ac:picMk id="9" creationId="{47FA6B18-9548-601C-EE38-AB1360CC9A21}"/>
          </ac:picMkLst>
        </pc:picChg>
        <pc:picChg chg="mod">
          <ac:chgData name="Das, Gerarda" userId="dec061bf-56a5-47a0-b9f3-f749fe418ae6" providerId="ADAL" clId="{07ABAE78-42CB-4F5F-86C6-09ED37205619}" dt="2026-03-24T10:40:09.257" v="2906" actId="1076"/>
          <ac:picMkLst>
            <pc:docMk/>
            <pc:sldMk cId="2904738428" sldId="1483"/>
            <ac:picMk id="10" creationId="{412C6D37-BBCC-8626-6532-EEBD0EEEC1A6}"/>
          </ac:picMkLst>
        </pc:picChg>
        <pc:picChg chg="mod">
          <ac:chgData name="Das, Gerarda" userId="dec061bf-56a5-47a0-b9f3-f749fe418ae6" providerId="ADAL" clId="{07ABAE78-42CB-4F5F-86C6-09ED37205619}" dt="2026-03-24T10:40:09.257" v="2906" actId="1076"/>
          <ac:picMkLst>
            <pc:docMk/>
            <pc:sldMk cId="2904738428" sldId="1483"/>
            <ac:picMk id="11" creationId="{79941864-9555-2B54-5E99-393F7388C7E7}"/>
          </ac:picMkLst>
        </pc:picChg>
        <pc:picChg chg="mod">
          <ac:chgData name="Das, Gerarda" userId="dec061bf-56a5-47a0-b9f3-f749fe418ae6" providerId="ADAL" clId="{07ABAE78-42CB-4F5F-86C6-09ED37205619}" dt="2026-03-24T10:40:09.257" v="2906" actId="1076"/>
          <ac:picMkLst>
            <pc:docMk/>
            <pc:sldMk cId="2904738428" sldId="1483"/>
            <ac:picMk id="12" creationId="{9C734857-0891-52A2-3387-5B669C100A2D}"/>
          </ac:picMkLst>
        </pc:picChg>
      </pc:sldChg>
      <pc:sldChg chg="modSp mod">
        <pc:chgData name="Das, Gerarda" userId="dec061bf-56a5-47a0-b9f3-f749fe418ae6" providerId="ADAL" clId="{07ABAE78-42CB-4F5F-86C6-09ED37205619}" dt="2026-03-24T10:39:33.006" v="2902" actId="20577"/>
        <pc:sldMkLst>
          <pc:docMk/>
          <pc:sldMk cId="2967928418" sldId="1511"/>
        </pc:sldMkLst>
        <pc:spChg chg="mod">
          <ac:chgData name="Das, Gerarda" userId="dec061bf-56a5-47a0-b9f3-f749fe418ae6" providerId="ADAL" clId="{07ABAE78-42CB-4F5F-86C6-09ED37205619}" dt="2026-03-24T10:11:28.239" v="2595" actId="1076"/>
          <ac:spMkLst>
            <pc:docMk/>
            <pc:sldMk cId="2967928418" sldId="1511"/>
            <ac:spMk id="18" creationId="{31F6E5AE-CAE9-CCD4-D0E1-72535BEC1090}"/>
          </ac:spMkLst>
        </pc:spChg>
        <pc:spChg chg="mod">
          <ac:chgData name="Das, Gerarda" userId="dec061bf-56a5-47a0-b9f3-f749fe418ae6" providerId="ADAL" clId="{07ABAE78-42CB-4F5F-86C6-09ED37205619}" dt="2026-03-24T10:39:24.121" v="2901" actId="404"/>
          <ac:spMkLst>
            <pc:docMk/>
            <pc:sldMk cId="2967928418" sldId="1511"/>
            <ac:spMk id="35" creationId="{37104C51-0232-62ED-4C6F-1447D06633EE}"/>
          </ac:spMkLst>
        </pc:spChg>
        <pc:spChg chg="mod">
          <ac:chgData name="Das, Gerarda" userId="dec061bf-56a5-47a0-b9f3-f749fe418ae6" providerId="ADAL" clId="{07ABAE78-42CB-4F5F-86C6-09ED37205619}" dt="2026-03-24T10:39:33.006" v="2902" actId="20577"/>
          <ac:spMkLst>
            <pc:docMk/>
            <pc:sldMk cId="2967928418" sldId="1511"/>
            <ac:spMk id="36" creationId="{D8EF981A-9BA7-0EB1-9B70-F7FBF2F7DF1C}"/>
          </ac:spMkLst>
        </pc:spChg>
      </pc:sldChg>
      <pc:sldChg chg="del">
        <pc:chgData name="Das, Gerarda" userId="dec061bf-56a5-47a0-b9f3-f749fe418ae6" providerId="ADAL" clId="{07ABAE78-42CB-4F5F-86C6-09ED37205619}" dt="2026-03-24T10:25:44.289" v="2794" actId="47"/>
        <pc:sldMkLst>
          <pc:docMk/>
          <pc:sldMk cId="1594331871" sldId="1512"/>
        </pc:sldMkLst>
      </pc:sldChg>
      <pc:sldChg chg="del">
        <pc:chgData name="Das, Gerarda" userId="dec061bf-56a5-47a0-b9f3-f749fe418ae6" providerId="ADAL" clId="{07ABAE78-42CB-4F5F-86C6-09ED37205619}" dt="2026-03-24T10:25:45.075" v="2796" actId="47"/>
        <pc:sldMkLst>
          <pc:docMk/>
          <pc:sldMk cId="3112181829" sldId="1515"/>
        </pc:sldMkLst>
      </pc:sldChg>
      <pc:sldChg chg="addSp delSp modSp mod ord">
        <pc:chgData name="Das, Gerarda" userId="dec061bf-56a5-47a0-b9f3-f749fe418ae6" providerId="ADAL" clId="{07ABAE78-42CB-4F5F-86C6-09ED37205619}" dt="2026-03-24T10:07:39.215" v="2498"/>
        <pc:sldMkLst>
          <pc:docMk/>
          <pc:sldMk cId="2946319108" sldId="1516"/>
        </pc:sldMkLst>
        <pc:spChg chg="mod">
          <ac:chgData name="Das, Gerarda" userId="dec061bf-56a5-47a0-b9f3-f749fe418ae6" providerId="ADAL" clId="{07ABAE78-42CB-4F5F-86C6-09ED37205619}" dt="2026-03-24T10:06:14.564" v="2483" actId="1076"/>
          <ac:spMkLst>
            <pc:docMk/>
            <pc:sldMk cId="2946319108" sldId="1516"/>
            <ac:spMk id="4" creationId="{D753C383-62C8-E733-4553-E085527A1FCA}"/>
          </ac:spMkLst>
        </pc:spChg>
        <pc:spChg chg="mod">
          <ac:chgData name="Das, Gerarda" userId="dec061bf-56a5-47a0-b9f3-f749fe418ae6" providerId="ADAL" clId="{07ABAE78-42CB-4F5F-86C6-09ED37205619}" dt="2026-03-24T10:06:14.564" v="2483" actId="1076"/>
          <ac:spMkLst>
            <pc:docMk/>
            <pc:sldMk cId="2946319108" sldId="1516"/>
            <ac:spMk id="9" creationId="{B5FA4264-9F79-B20D-0826-CEC58E7B74B7}"/>
          </ac:spMkLst>
        </pc:spChg>
        <pc:spChg chg="mod">
          <ac:chgData name="Das, Gerarda" userId="dec061bf-56a5-47a0-b9f3-f749fe418ae6" providerId="ADAL" clId="{07ABAE78-42CB-4F5F-86C6-09ED37205619}" dt="2026-03-24T10:06:14.564" v="2483" actId="1076"/>
          <ac:spMkLst>
            <pc:docMk/>
            <pc:sldMk cId="2946319108" sldId="1516"/>
            <ac:spMk id="10" creationId="{B37FADB8-F5A5-F448-15A7-6A630939BCDC}"/>
          </ac:spMkLst>
        </pc:spChg>
        <pc:spChg chg="mod">
          <ac:chgData name="Das, Gerarda" userId="dec061bf-56a5-47a0-b9f3-f749fe418ae6" providerId="ADAL" clId="{07ABAE78-42CB-4F5F-86C6-09ED37205619}" dt="2026-03-24T10:06:14.564" v="2483" actId="1076"/>
          <ac:spMkLst>
            <pc:docMk/>
            <pc:sldMk cId="2946319108" sldId="1516"/>
            <ac:spMk id="11" creationId="{2D5226DB-4490-ECD5-880A-CDAB0447C263}"/>
          </ac:spMkLst>
        </pc:spChg>
        <pc:spChg chg="del mod">
          <ac:chgData name="Das, Gerarda" userId="dec061bf-56a5-47a0-b9f3-f749fe418ae6" providerId="ADAL" clId="{07ABAE78-42CB-4F5F-86C6-09ED37205619}" dt="2026-03-24T10:03:37.339" v="2444" actId="478"/>
          <ac:spMkLst>
            <pc:docMk/>
            <pc:sldMk cId="2946319108" sldId="1516"/>
            <ac:spMk id="12" creationId="{E2476A93-B8D4-4E44-87FD-AFF601B2337C}"/>
          </ac:spMkLst>
        </pc:spChg>
        <pc:spChg chg="mod">
          <ac:chgData name="Das, Gerarda" userId="dec061bf-56a5-47a0-b9f3-f749fe418ae6" providerId="ADAL" clId="{07ABAE78-42CB-4F5F-86C6-09ED37205619}" dt="2026-03-24T10:05:21.605" v="2457" actId="1076"/>
          <ac:spMkLst>
            <pc:docMk/>
            <pc:sldMk cId="2946319108" sldId="1516"/>
            <ac:spMk id="13" creationId="{4985FF45-EE56-11C3-E0CC-6BBB359031C0}"/>
          </ac:spMkLst>
        </pc:spChg>
        <pc:spChg chg="mod">
          <ac:chgData name="Das, Gerarda" userId="dec061bf-56a5-47a0-b9f3-f749fe418ae6" providerId="ADAL" clId="{07ABAE78-42CB-4F5F-86C6-09ED37205619}" dt="2026-03-24T10:06:37.824" v="2485" actId="1076"/>
          <ac:spMkLst>
            <pc:docMk/>
            <pc:sldMk cId="2946319108" sldId="1516"/>
            <ac:spMk id="14" creationId="{B7594A3B-3117-84CE-C300-FB96E5ED269D}"/>
          </ac:spMkLst>
        </pc:spChg>
        <pc:spChg chg="mod">
          <ac:chgData name="Das, Gerarda" userId="dec061bf-56a5-47a0-b9f3-f749fe418ae6" providerId="ADAL" clId="{07ABAE78-42CB-4F5F-86C6-09ED37205619}" dt="2026-03-24T10:06:37.824" v="2485" actId="1076"/>
          <ac:spMkLst>
            <pc:docMk/>
            <pc:sldMk cId="2946319108" sldId="1516"/>
            <ac:spMk id="15" creationId="{6EA1F8B7-D4BC-D8B0-E6FD-F33ECB45A1DD}"/>
          </ac:spMkLst>
        </pc:spChg>
        <pc:spChg chg="add mod">
          <ac:chgData name="Das, Gerarda" userId="dec061bf-56a5-47a0-b9f3-f749fe418ae6" providerId="ADAL" clId="{07ABAE78-42CB-4F5F-86C6-09ED37205619}" dt="2026-03-24T10:06:56.909" v="2490" actId="1076"/>
          <ac:spMkLst>
            <pc:docMk/>
            <pc:sldMk cId="2946319108" sldId="1516"/>
            <ac:spMk id="16" creationId="{D036926C-C76F-5527-0E6B-89DF26C4AA7B}"/>
          </ac:spMkLst>
        </pc:spChg>
        <pc:spChg chg="add mod">
          <ac:chgData name="Das, Gerarda" userId="dec061bf-56a5-47a0-b9f3-f749fe418ae6" providerId="ADAL" clId="{07ABAE78-42CB-4F5F-86C6-09ED37205619}" dt="2026-03-24T10:06:56.909" v="2490" actId="1076"/>
          <ac:spMkLst>
            <pc:docMk/>
            <pc:sldMk cId="2946319108" sldId="1516"/>
            <ac:spMk id="17" creationId="{E4A9410F-AD70-2E87-06D4-0A8CE8EF3C0E}"/>
          </ac:spMkLst>
        </pc:spChg>
        <pc:spChg chg="mod">
          <ac:chgData name="Das, Gerarda" userId="dec061bf-56a5-47a0-b9f3-f749fe418ae6" providerId="ADAL" clId="{07ABAE78-42CB-4F5F-86C6-09ED37205619}" dt="2026-03-24T10:05:21.605" v="2457" actId="1076"/>
          <ac:spMkLst>
            <pc:docMk/>
            <pc:sldMk cId="2946319108" sldId="1516"/>
            <ac:spMk id="18" creationId="{85D7DD60-F4AA-AD34-A265-146B167D02FE}"/>
          </ac:spMkLst>
        </pc:spChg>
        <pc:spChg chg="del mod">
          <ac:chgData name="Das, Gerarda" userId="dec061bf-56a5-47a0-b9f3-f749fe418ae6" providerId="ADAL" clId="{07ABAE78-42CB-4F5F-86C6-09ED37205619}" dt="2026-03-24T10:03:36.704" v="2443" actId="478"/>
          <ac:spMkLst>
            <pc:docMk/>
            <pc:sldMk cId="2946319108" sldId="1516"/>
            <ac:spMk id="19" creationId="{40542B69-6D97-5F24-63E3-ABE36EA69A27}"/>
          </ac:spMkLst>
        </pc:spChg>
        <pc:spChg chg="add mod">
          <ac:chgData name="Das, Gerarda" userId="dec061bf-56a5-47a0-b9f3-f749fe418ae6" providerId="ADAL" clId="{07ABAE78-42CB-4F5F-86C6-09ED37205619}" dt="2026-03-24T10:06:37.824" v="2485" actId="1076"/>
          <ac:spMkLst>
            <pc:docMk/>
            <pc:sldMk cId="2946319108" sldId="1516"/>
            <ac:spMk id="34" creationId="{7298B3CD-B3B9-FF45-339C-7BA75280BB3F}"/>
          </ac:spMkLst>
        </pc:spChg>
        <pc:spChg chg="add mod">
          <ac:chgData name="Das, Gerarda" userId="dec061bf-56a5-47a0-b9f3-f749fe418ae6" providerId="ADAL" clId="{07ABAE78-42CB-4F5F-86C6-09ED37205619}" dt="2026-03-24T10:06:37.824" v="2485" actId="1076"/>
          <ac:spMkLst>
            <pc:docMk/>
            <pc:sldMk cId="2946319108" sldId="1516"/>
            <ac:spMk id="35" creationId="{BE3BC2A7-0A2C-5FAE-0EBC-CC9A60CB5431}"/>
          </ac:spMkLst>
        </pc:spChg>
        <pc:spChg chg="add mod">
          <ac:chgData name="Das, Gerarda" userId="dec061bf-56a5-47a0-b9f3-f749fe418ae6" providerId="ADAL" clId="{07ABAE78-42CB-4F5F-86C6-09ED37205619}" dt="2026-03-24T10:06:56.909" v="2490" actId="1076"/>
          <ac:spMkLst>
            <pc:docMk/>
            <pc:sldMk cId="2946319108" sldId="1516"/>
            <ac:spMk id="36" creationId="{71FC904B-51A1-6E02-2972-1C3994290B4B}"/>
          </ac:spMkLst>
        </pc:spChg>
        <pc:spChg chg="add mod">
          <ac:chgData name="Das, Gerarda" userId="dec061bf-56a5-47a0-b9f3-f749fe418ae6" providerId="ADAL" clId="{07ABAE78-42CB-4F5F-86C6-09ED37205619}" dt="2026-03-24T10:06:56.909" v="2490" actId="1076"/>
          <ac:spMkLst>
            <pc:docMk/>
            <pc:sldMk cId="2946319108" sldId="1516"/>
            <ac:spMk id="37" creationId="{A68982BC-F9FB-3772-DC8B-222D611AF889}"/>
          </ac:spMkLst>
        </pc:spChg>
        <pc:spChg chg="add mod">
          <ac:chgData name="Das, Gerarda" userId="dec061bf-56a5-47a0-b9f3-f749fe418ae6" providerId="ADAL" clId="{07ABAE78-42CB-4F5F-86C6-09ED37205619}" dt="2026-03-24T10:06:04.684" v="2482" actId="14100"/>
          <ac:spMkLst>
            <pc:docMk/>
            <pc:sldMk cId="2946319108" sldId="1516"/>
            <ac:spMk id="40" creationId="{A3B6CE6A-641C-88F9-B8F7-34F831D61FF6}"/>
          </ac:spMkLst>
        </pc:spChg>
        <pc:spChg chg="add mod">
          <ac:chgData name="Das, Gerarda" userId="dec061bf-56a5-47a0-b9f3-f749fe418ae6" providerId="ADAL" clId="{07ABAE78-42CB-4F5F-86C6-09ED37205619}" dt="2026-03-24T10:06:04.684" v="2482" actId="14100"/>
          <ac:spMkLst>
            <pc:docMk/>
            <pc:sldMk cId="2946319108" sldId="1516"/>
            <ac:spMk id="41" creationId="{CA2A8A81-0502-1599-4FCE-FFF7CB1C0B32}"/>
          </ac:spMkLst>
        </pc:spChg>
        <pc:grpChg chg="add mod">
          <ac:chgData name="Das, Gerarda" userId="dec061bf-56a5-47a0-b9f3-f749fe418ae6" providerId="ADAL" clId="{07ABAE78-42CB-4F5F-86C6-09ED37205619}" dt="2026-03-24T10:05:33.074" v="2460" actId="1076"/>
          <ac:grpSpMkLst>
            <pc:docMk/>
            <pc:sldMk cId="2946319108" sldId="1516"/>
            <ac:grpSpMk id="24" creationId="{881FBB86-5DC2-82A9-315B-0962B4F4915A}"/>
          </ac:grpSpMkLst>
        </pc:grpChg>
        <pc:picChg chg="mod">
          <ac:chgData name="Das, Gerarda" userId="dec061bf-56a5-47a0-b9f3-f749fe418ae6" providerId="ADAL" clId="{07ABAE78-42CB-4F5F-86C6-09ED37205619}" dt="2026-03-24T10:05:33.074" v="2460" actId="1076"/>
          <ac:picMkLst>
            <pc:docMk/>
            <pc:sldMk cId="2946319108" sldId="1516"/>
            <ac:picMk id="25" creationId="{4C989D9D-606B-1A0E-BC42-90844AD9220A}"/>
          </ac:picMkLst>
        </pc:picChg>
        <pc:picChg chg="mod">
          <ac:chgData name="Das, Gerarda" userId="dec061bf-56a5-47a0-b9f3-f749fe418ae6" providerId="ADAL" clId="{07ABAE78-42CB-4F5F-86C6-09ED37205619}" dt="2026-03-24T10:05:33.074" v="2460" actId="1076"/>
          <ac:picMkLst>
            <pc:docMk/>
            <pc:sldMk cId="2946319108" sldId="1516"/>
            <ac:picMk id="26" creationId="{2A135DC6-F46A-B256-8D23-6E3B915877B3}"/>
          </ac:picMkLst>
        </pc:picChg>
        <pc:cxnChg chg="mod">
          <ac:chgData name="Das, Gerarda" userId="dec061bf-56a5-47a0-b9f3-f749fe418ae6" providerId="ADAL" clId="{07ABAE78-42CB-4F5F-86C6-09ED37205619}" dt="2026-03-24T10:06:40.012" v="2487" actId="14100"/>
          <ac:cxnSpMkLst>
            <pc:docMk/>
            <pc:sldMk cId="2946319108" sldId="1516"/>
            <ac:cxnSpMk id="21" creationId="{B84B33EF-2A54-99B2-FEF8-27486B72F624}"/>
          </ac:cxnSpMkLst>
        </pc:cxnChg>
        <pc:cxnChg chg="mod">
          <ac:chgData name="Das, Gerarda" userId="dec061bf-56a5-47a0-b9f3-f749fe418ae6" providerId="ADAL" clId="{07ABAE78-42CB-4F5F-86C6-09ED37205619}" dt="2026-03-24T10:06:43.644" v="2489" actId="14100"/>
          <ac:cxnSpMkLst>
            <pc:docMk/>
            <pc:sldMk cId="2946319108" sldId="1516"/>
            <ac:cxnSpMk id="27" creationId="{EC90AE0F-5DD8-2D25-C999-5E0CC65E11C5}"/>
          </ac:cxnSpMkLst>
        </pc:cxnChg>
        <pc:cxnChg chg="mod">
          <ac:chgData name="Das, Gerarda" userId="dec061bf-56a5-47a0-b9f3-f749fe418ae6" providerId="ADAL" clId="{07ABAE78-42CB-4F5F-86C6-09ED37205619}" dt="2026-03-24T10:05:33.074" v="2460" actId="1076"/>
          <ac:cxnSpMkLst>
            <pc:docMk/>
            <pc:sldMk cId="2946319108" sldId="1516"/>
            <ac:cxnSpMk id="28" creationId="{6FC8816F-9ECF-2F88-5646-FFA429AF77AF}"/>
          </ac:cxnSpMkLst>
        </pc:cxnChg>
        <pc:cxnChg chg="mod">
          <ac:chgData name="Das, Gerarda" userId="dec061bf-56a5-47a0-b9f3-f749fe418ae6" providerId="ADAL" clId="{07ABAE78-42CB-4F5F-86C6-09ED37205619}" dt="2026-03-24T10:06:14.564" v="2483" actId="1076"/>
          <ac:cxnSpMkLst>
            <pc:docMk/>
            <pc:sldMk cId="2946319108" sldId="1516"/>
            <ac:cxnSpMk id="29" creationId="{10445519-6BAB-CA4B-0B0C-EF80D4D34E4C}"/>
          </ac:cxnSpMkLst>
        </pc:cxnChg>
      </pc:sldChg>
      <pc:sldChg chg="del">
        <pc:chgData name="Das, Gerarda" userId="dec061bf-56a5-47a0-b9f3-f749fe418ae6" providerId="ADAL" clId="{07ABAE78-42CB-4F5F-86C6-09ED37205619}" dt="2026-03-24T10:25:44.728" v="2795" actId="47"/>
        <pc:sldMkLst>
          <pc:docMk/>
          <pc:sldMk cId="1628480429" sldId="1517"/>
        </pc:sldMkLst>
      </pc:sldChg>
      <pc:sldChg chg="del">
        <pc:chgData name="Das, Gerarda" userId="dec061bf-56a5-47a0-b9f3-f749fe418ae6" providerId="ADAL" clId="{07ABAE78-42CB-4F5F-86C6-09ED37205619}" dt="2026-03-24T10:25:45.696" v="2797" actId="47"/>
        <pc:sldMkLst>
          <pc:docMk/>
          <pc:sldMk cId="933367485" sldId="1518"/>
        </pc:sldMkLst>
      </pc:sldChg>
      <pc:sldChg chg="addSp delSp modSp mod">
        <pc:chgData name="Das, Gerarda" userId="dec061bf-56a5-47a0-b9f3-f749fe418ae6" providerId="ADAL" clId="{07ABAE78-42CB-4F5F-86C6-09ED37205619}" dt="2026-03-24T10:25:34.526" v="2792" actId="14100"/>
        <pc:sldMkLst>
          <pc:docMk/>
          <pc:sldMk cId="1738896802" sldId="1519"/>
        </pc:sldMkLst>
        <pc:spChg chg="add del">
          <ac:chgData name="Das, Gerarda" userId="dec061bf-56a5-47a0-b9f3-f749fe418ae6" providerId="ADAL" clId="{07ABAE78-42CB-4F5F-86C6-09ED37205619}" dt="2026-03-24T10:25:05.683" v="2782" actId="478"/>
          <ac:spMkLst>
            <pc:docMk/>
            <pc:sldMk cId="1738896802" sldId="1519"/>
            <ac:spMk id="3" creationId="{89153EC7-25B9-A85A-1396-B446651391BC}"/>
          </ac:spMkLst>
        </pc:spChg>
        <pc:spChg chg="mod">
          <ac:chgData name="Das, Gerarda" userId="dec061bf-56a5-47a0-b9f3-f749fe418ae6" providerId="ADAL" clId="{07ABAE78-42CB-4F5F-86C6-09ED37205619}" dt="2026-03-24T10:25:34.526" v="2792" actId="14100"/>
          <ac:spMkLst>
            <pc:docMk/>
            <pc:sldMk cId="1738896802" sldId="1519"/>
            <ac:spMk id="7" creationId="{6082E9E7-985C-3B2E-C62C-1D5AD57B9703}"/>
          </ac:spMkLst>
        </pc:spChg>
        <pc:spChg chg="mod">
          <ac:chgData name="Das, Gerarda" userId="dec061bf-56a5-47a0-b9f3-f749fe418ae6" providerId="ADAL" clId="{07ABAE78-42CB-4F5F-86C6-09ED37205619}" dt="2026-03-24T10:25:29.562" v="2790" actId="404"/>
          <ac:spMkLst>
            <pc:docMk/>
            <pc:sldMk cId="1738896802" sldId="1519"/>
            <ac:spMk id="10" creationId="{53A896E9-F098-44DA-A15A-0BB6C51751F4}"/>
          </ac:spMkLst>
        </pc:spChg>
        <pc:grpChg chg="add mod">
          <ac:chgData name="Das, Gerarda" userId="dec061bf-56a5-47a0-b9f3-f749fe418ae6" providerId="ADAL" clId="{07ABAE78-42CB-4F5F-86C6-09ED37205619}" dt="2026-03-24T10:25:34.526" v="2792" actId="14100"/>
          <ac:grpSpMkLst>
            <pc:docMk/>
            <pc:sldMk cId="1738896802" sldId="1519"/>
            <ac:grpSpMk id="4" creationId="{B19E72A8-A860-7301-5039-18C50049E113}"/>
          </ac:grpSpMkLst>
        </pc:grpChg>
        <pc:picChg chg="mod">
          <ac:chgData name="Das, Gerarda" userId="dec061bf-56a5-47a0-b9f3-f749fe418ae6" providerId="ADAL" clId="{07ABAE78-42CB-4F5F-86C6-09ED37205619}" dt="2026-03-24T10:25:34.526" v="2792" actId="14100"/>
          <ac:picMkLst>
            <pc:docMk/>
            <pc:sldMk cId="1738896802" sldId="1519"/>
            <ac:picMk id="5" creationId="{398B89E3-E1DC-AE4D-0D18-8DBD259D53FF}"/>
          </ac:picMkLst>
        </pc:picChg>
        <pc:picChg chg="del">
          <ac:chgData name="Das, Gerarda" userId="dec061bf-56a5-47a0-b9f3-f749fe418ae6" providerId="ADAL" clId="{07ABAE78-42CB-4F5F-86C6-09ED37205619}" dt="2026-03-24T10:23:44.263" v="2670" actId="478"/>
          <ac:picMkLst>
            <pc:docMk/>
            <pc:sldMk cId="1738896802" sldId="1519"/>
            <ac:picMk id="6" creationId="{B5647BC8-A10A-4B97-882E-BEF8EA633468}"/>
          </ac:picMkLst>
        </pc:picChg>
      </pc:sldChg>
      <pc:sldChg chg="del">
        <pc:chgData name="Das, Gerarda" userId="dec061bf-56a5-47a0-b9f3-f749fe418ae6" providerId="ADAL" clId="{07ABAE78-42CB-4F5F-86C6-09ED37205619}" dt="2026-03-24T10:25:43.957" v="2793" actId="47"/>
        <pc:sldMkLst>
          <pc:docMk/>
          <pc:sldMk cId="1530054038" sldId="1520"/>
        </pc:sldMkLst>
      </pc:sldChg>
      <pc:sldChg chg="del">
        <pc:chgData name="Das, Gerarda" userId="dec061bf-56a5-47a0-b9f3-f749fe418ae6" providerId="ADAL" clId="{07ABAE78-42CB-4F5F-86C6-09ED37205619}" dt="2026-03-24T10:25:46.730" v="2798" actId="47"/>
        <pc:sldMkLst>
          <pc:docMk/>
          <pc:sldMk cId="1059877010" sldId="1521"/>
        </pc:sldMkLst>
      </pc:sldChg>
      <pc:sldChg chg="del">
        <pc:chgData name="Das, Gerarda" userId="dec061bf-56a5-47a0-b9f3-f749fe418ae6" providerId="ADAL" clId="{07ABAE78-42CB-4F5F-86C6-09ED37205619}" dt="2026-03-24T10:25:47.290" v="2799" actId="47"/>
        <pc:sldMkLst>
          <pc:docMk/>
          <pc:sldMk cId="2371299458" sldId="1529"/>
        </pc:sldMkLst>
      </pc:sldChg>
      <pc:sldChg chg="addSp delSp modSp mod">
        <pc:chgData name="Das, Gerarda" userId="dec061bf-56a5-47a0-b9f3-f749fe418ae6" providerId="ADAL" clId="{07ABAE78-42CB-4F5F-86C6-09ED37205619}" dt="2026-03-24T10:38:31.667" v="2889" actId="403"/>
        <pc:sldMkLst>
          <pc:docMk/>
          <pc:sldMk cId="566655353" sldId="1530"/>
        </pc:sldMkLst>
        <pc:spChg chg="mod">
          <ac:chgData name="Das, Gerarda" userId="dec061bf-56a5-47a0-b9f3-f749fe418ae6" providerId="ADAL" clId="{07ABAE78-42CB-4F5F-86C6-09ED37205619}" dt="2026-03-24T10:38:21.797" v="2886" actId="1076"/>
          <ac:spMkLst>
            <pc:docMk/>
            <pc:sldMk cId="566655353" sldId="1530"/>
            <ac:spMk id="19" creationId="{1A5EBEC0-4DCA-37F5-5BCD-687CEEE4A129}"/>
          </ac:spMkLst>
        </pc:spChg>
        <pc:spChg chg="add mod">
          <ac:chgData name="Das, Gerarda" userId="dec061bf-56a5-47a0-b9f3-f749fe418ae6" providerId="ADAL" clId="{07ABAE78-42CB-4F5F-86C6-09ED37205619}" dt="2026-03-24T10:38:25.058" v="2887" actId="14100"/>
          <ac:spMkLst>
            <pc:docMk/>
            <pc:sldMk cId="566655353" sldId="1530"/>
            <ac:spMk id="20" creationId="{4B116C73-C561-1540-59A1-1B00C8CD9131}"/>
          </ac:spMkLst>
        </pc:spChg>
        <pc:spChg chg="mod">
          <ac:chgData name="Das, Gerarda" userId="dec061bf-56a5-47a0-b9f3-f749fe418ae6" providerId="ADAL" clId="{07ABAE78-42CB-4F5F-86C6-09ED37205619}" dt="2026-03-24T10:38:31.667" v="2889" actId="403"/>
          <ac:spMkLst>
            <pc:docMk/>
            <pc:sldMk cId="566655353" sldId="1530"/>
            <ac:spMk id="36" creationId="{D8EF981A-9BA7-0EB1-9B70-F7FBF2F7DF1C}"/>
          </ac:spMkLst>
        </pc:spChg>
        <pc:grpChg chg="add mod">
          <ac:chgData name="Das, Gerarda" userId="dec061bf-56a5-47a0-b9f3-f749fe418ae6" providerId="ADAL" clId="{07ABAE78-42CB-4F5F-86C6-09ED37205619}" dt="2026-03-24T10:38:21.797" v="2886" actId="1076"/>
          <ac:grpSpMkLst>
            <pc:docMk/>
            <pc:sldMk cId="566655353" sldId="1530"/>
            <ac:grpSpMk id="8" creationId="{B2D94D78-1502-81E4-9543-5D1DEF38B5A0}"/>
          </ac:grpSpMkLst>
        </pc:grpChg>
        <pc:grpChg chg="add mod">
          <ac:chgData name="Das, Gerarda" userId="dec061bf-56a5-47a0-b9f3-f749fe418ae6" providerId="ADAL" clId="{07ABAE78-42CB-4F5F-86C6-09ED37205619}" dt="2026-03-24T10:38:09.409" v="2882" actId="1076"/>
          <ac:grpSpMkLst>
            <pc:docMk/>
            <pc:sldMk cId="566655353" sldId="1530"/>
            <ac:grpSpMk id="29" creationId="{A489E0DC-8B22-1F6E-4898-15A050389B48}"/>
          </ac:grpSpMkLst>
        </pc:grpChg>
        <pc:picChg chg="del">
          <ac:chgData name="Das, Gerarda" userId="dec061bf-56a5-47a0-b9f3-f749fe418ae6" providerId="ADAL" clId="{07ABAE78-42CB-4F5F-86C6-09ED37205619}" dt="2026-03-24T10:32:03.684" v="2802" actId="478"/>
          <ac:picMkLst>
            <pc:docMk/>
            <pc:sldMk cId="566655353" sldId="1530"/>
            <ac:picMk id="2" creationId="{92449ABE-826C-8DE6-F6E7-90EDA342183F}"/>
          </ac:picMkLst>
        </pc:picChg>
        <pc:picChg chg="mod">
          <ac:chgData name="Das, Gerarda" userId="dec061bf-56a5-47a0-b9f3-f749fe418ae6" providerId="ADAL" clId="{07ABAE78-42CB-4F5F-86C6-09ED37205619}" dt="2026-03-24T10:38:21.797" v="2886" actId="1076"/>
          <ac:picMkLst>
            <pc:docMk/>
            <pc:sldMk cId="566655353" sldId="1530"/>
            <ac:picMk id="18" creationId="{74627DA8-3FD8-64AC-B1BF-87E72C80D38A}"/>
          </ac:picMkLst>
        </pc:picChg>
        <pc:picChg chg="add mod">
          <ac:chgData name="Das, Gerarda" userId="dec061bf-56a5-47a0-b9f3-f749fe418ae6" providerId="ADAL" clId="{07ABAE78-42CB-4F5F-86C6-09ED37205619}" dt="2026-03-24T10:38:09.409" v="2882" actId="1076"/>
          <ac:picMkLst>
            <pc:docMk/>
            <pc:sldMk cId="566655353" sldId="1530"/>
            <ac:picMk id="23" creationId="{FBD9C3A8-D955-9FA9-8550-D37094C98F50}"/>
          </ac:picMkLst>
        </pc:picChg>
        <pc:picChg chg="add mod modCrop">
          <ac:chgData name="Das, Gerarda" userId="dec061bf-56a5-47a0-b9f3-f749fe418ae6" providerId="ADAL" clId="{07ABAE78-42CB-4F5F-86C6-09ED37205619}" dt="2026-03-24T10:38:09.409" v="2882" actId="1076"/>
          <ac:picMkLst>
            <pc:docMk/>
            <pc:sldMk cId="566655353" sldId="1530"/>
            <ac:picMk id="25" creationId="{D995361A-9D64-C658-350F-8A7C895F8883}"/>
          </ac:picMkLst>
        </pc:picChg>
        <pc:picChg chg="add mod">
          <ac:chgData name="Das, Gerarda" userId="dec061bf-56a5-47a0-b9f3-f749fe418ae6" providerId="ADAL" clId="{07ABAE78-42CB-4F5F-86C6-09ED37205619}" dt="2026-03-24T10:38:09.409" v="2882" actId="1076"/>
          <ac:picMkLst>
            <pc:docMk/>
            <pc:sldMk cId="566655353" sldId="1530"/>
            <ac:picMk id="26" creationId="{46C28DEC-09CF-DFD9-9D30-D04741E1535F}"/>
          </ac:picMkLst>
        </pc:picChg>
        <pc:picChg chg="add mod modCrop">
          <ac:chgData name="Das, Gerarda" userId="dec061bf-56a5-47a0-b9f3-f749fe418ae6" providerId="ADAL" clId="{07ABAE78-42CB-4F5F-86C6-09ED37205619}" dt="2026-03-24T10:38:09.409" v="2882" actId="1076"/>
          <ac:picMkLst>
            <pc:docMk/>
            <pc:sldMk cId="566655353" sldId="1530"/>
            <ac:picMk id="28" creationId="{0D5AFCDD-C43D-16C2-D547-3EDED9F51CEF}"/>
          </ac:picMkLst>
        </pc:picChg>
      </pc:sldChg>
      <pc:sldChg chg="addSp modSp mod">
        <pc:chgData name="Das, Gerarda" userId="dec061bf-56a5-47a0-b9f3-f749fe418ae6" providerId="ADAL" clId="{07ABAE78-42CB-4F5F-86C6-09ED37205619}" dt="2026-03-24T10:43:02.195" v="2947" actId="1038"/>
        <pc:sldMkLst>
          <pc:docMk/>
          <pc:sldMk cId="3283747914" sldId="1531"/>
        </pc:sldMkLst>
        <pc:spChg chg="mod">
          <ac:chgData name="Das, Gerarda" userId="dec061bf-56a5-47a0-b9f3-f749fe418ae6" providerId="ADAL" clId="{07ABAE78-42CB-4F5F-86C6-09ED37205619}" dt="2026-03-24T10:43:02.195" v="2947" actId="1038"/>
          <ac:spMkLst>
            <pc:docMk/>
            <pc:sldMk cId="3283747914" sldId="1531"/>
            <ac:spMk id="33" creationId="{AC757F5E-B016-F947-4518-7C6B9CC7EE04}"/>
          </ac:spMkLst>
        </pc:spChg>
        <pc:spChg chg="mod">
          <ac:chgData name="Das, Gerarda" userId="dec061bf-56a5-47a0-b9f3-f749fe418ae6" providerId="ADAL" clId="{07ABAE78-42CB-4F5F-86C6-09ED37205619}" dt="2026-03-24T09:43:25.175" v="2294" actId="403"/>
          <ac:spMkLst>
            <pc:docMk/>
            <pc:sldMk cId="3283747914" sldId="1531"/>
            <ac:spMk id="35" creationId="{37104C51-0232-62ED-4C6F-1447D06633EE}"/>
          </ac:spMkLst>
        </pc:spChg>
        <pc:picChg chg="add mod">
          <ac:chgData name="Das, Gerarda" userId="dec061bf-56a5-47a0-b9f3-f749fe418ae6" providerId="ADAL" clId="{07ABAE78-42CB-4F5F-86C6-09ED37205619}" dt="2026-03-24T09:43:19.295" v="2292" actId="1076"/>
          <ac:picMkLst>
            <pc:docMk/>
            <pc:sldMk cId="3283747914" sldId="1531"/>
            <ac:picMk id="10242" creationId="{F1EB48E3-37CA-8A05-AB54-A613EFCAFEBC}"/>
          </ac:picMkLst>
        </pc:picChg>
      </pc:sldChg>
      <pc:sldChg chg="addSp modSp mod ord">
        <pc:chgData name="Das, Gerarda" userId="dec061bf-56a5-47a0-b9f3-f749fe418ae6" providerId="ADAL" clId="{07ABAE78-42CB-4F5F-86C6-09ED37205619}" dt="2026-03-24T09:12:09.953" v="1892" actId="403"/>
        <pc:sldMkLst>
          <pc:docMk/>
          <pc:sldMk cId="1626758228" sldId="1532"/>
        </pc:sldMkLst>
        <pc:spChg chg="mod">
          <ac:chgData name="Das, Gerarda" userId="dec061bf-56a5-47a0-b9f3-f749fe418ae6" providerId="ADAL" clId="{07ABAE78-42CB-4F5F-86C6-09ED37205619}" dt="2026-03-24T08:44:29.290" v="1322" actId="20577"/>
          <ac:spMkLst>
            <pc:docMk/>
            <pc:sldMk cId="1626758228" sldId="1532"/>
            <ac:spMk id="34" creationId="{152372B3-00F5-781C-183E-6F2DDF35091D}"/>
          </ac:spMkLst>
        </pc:spChg>
        <pc:spChg chg="mod">
          <ac:chgData name="Das, Gerarda" userId="dec061bf-56a5-47a0-b9f3-f749fe418ae6" providerId="ADAL" clId="{07ABAE78-42CB-4F5F-86C6-09ED37205619}" dt="2026-03-24T09:12:05.795" v="1891" actId="403"/>
          <ac:spMkLst>
            <pc:docMk/>
            <pc:sldMk cId="1626758228" sldId="1532"/>
            <ac:spMk id="35" creationId="{37104C51-0232-62ED-4C6F-1447D06633EE}"/>
          </ac:spMkLst>
        </pc:spChg>
        <pc:spChg chg="mod">
          <ac:chgData name="Das, Gerarda" userId="dec061bf-56a5-47a0-b9f3-f749fe418ae6" providerId="ADAL" clId="{07ABAE78-42CB-4F5F-86C6-09ED37205619}" dt="2026-03-24T09:12:09.953" v="1892" actId="403"/>
          <ac:spMkLst>
            <pc:docMk/>
            <pc:sldMk cId="1626758228" sldId="1532"/>
            <ac:spMk id="36" creationId="{D8EF981A-9BA7-0EB1-9B70-F7FBF2F7DF1C}"/>
          </ac:spMkLst>
        </pc:spChg>
        <pc:picChg chg="add mod">
          <ac:chgData name="Das, Gerarda" userId="dec061bf-56a5-47a0-b9f3-f749fe418ae6" providerId="ADAL" clId="{07ABAE78-42CB-4F5F-86C6-09ED37205619}" dt="2026-03-24T09:12:00.722" v="1889" actId="1076"/>
          <ac:picMkLst>
            <pc:docMk/>
            <pc:sldMk cId="1626758228" sldId="1532"/>
            <ac:picMk id="2" creationId="{8E1BD950-1E37-EE0A-910F-F86597CCC5F4}"/>
          </ac:picMkLst>
        </pc:picChg>
        <pc:picChg chg="add mod">
          <ac:chgData name="Das, Gerarda" userId="dec061bf-56a5-47a0-b9f3-f749fe418ae6" providerId="ADAL" clId="{07ABAE78-42CB-4F5F-86C6-09ED37205619}" dt="2026-03-24T09:11:39.122" v="1857" actId="1076"/>
          <ac:picMkLst>
            <pc:docMk/>
            <pc:sldMk cId="1626758228" sldId="1532"/>
            <ac:picMk id="3074" creationId="{5A87FFCD-3618-BF1C-FCFD-3D3D4590019F}"/>
          </ac:picMkLst>
        </pc:picChg>
      </pc:sldChg>
      <pc:sldChg chg="addSp modSp mod ord">
        <pc:chgData name="Das, Gerarda" userId="dec061bf-56a5-47a0-b9f3-f749fe418ae6" providerId="ADAL" clId="{07ABAE78-42CB-4F5F-86C6-09ED37205619}" dt="2026-03-24T09:30:25.821" v="2141"/>
        <pc:sldMkLst>
          <pc:docMk/>
          <pc:sldMk cId="977019356" sldId="1534"/>
        </pc:sldMkLst>
        <pc:spChg chg="mod">
          <ac:chgData name="Das, Gerarda" userId="dec061bf-56a5-47a0-b9f3-f749fe418ae6" providerId="ADAL" clId="{07ABAE78-42CB-4F5F-86C6-09ED37205619}" dt="2026-03-24T09:27:53.903" v="2033" actId="20577"/>
          <ac:spMkLst>
            <pc:docMk/>
            <pc:sldMk cId="977019356" sldId="1534"/>
            <ac:spMk id="35" creationId="{37104C51-0232-62ED-4C6F-1447D06633EE}"/>
          </ac:spMkLst>
        </pc:spChg>
        <pc:spChg chg="mod">
          <ac:chgData name="Das, Gerarda" userId="dec061bf-56a5-47a0-b9f3-f749fe418ae6" providerId="ADAL" clId="{07ABAE78-42CB-4F5F-86C6-09ED37205619}" dt="2026-03-24T09:30:19.883" v="2137" actId="115"/>
          <ac:spMkLst>
            <pc:docMk/>
            <pc:sldMk cId="977019356" sldId="1534"/>
            <ac:spMk id="36" creationId="{D8EF981A-9BA7-0EB1-9B70-F7FBF2F7DF1C}"/>
          </ac:spMkLst>
        </pc:spChg>
        <pc:picChg chg="add mod">
          <ac:chgData name="Das, Gerarda" userId="dec061bf-56a5-47a0-b9f3-f749fe418ae6" providerId="ADAL" clId="{07ABAE78-42CB-4F5F-86C6-09ED37205619}" dt="2026-03-24T09:29:51.454" v="2041" actId="1076"/>
          <ac:picMkLst>
            <pc:docMk/>
            <pc:sldMk cId="977019356" sldId="1534"/>
            <ac:picMk id="8" creationId="{C49DC717-32EE-2607-3E97-C2A2ECFA3F3C}"/>
          </ac:picMkLst>
        </pc:picChg>
        <pc:picChg chg="add mod">
          <ac:chgData name="Das, Gerarda" userId="dec061bf-56a5-47a0-b9f3-f749fe418ae6" providerId="ADAL" clId="{07ABAE78-42CB-4F5F-86C6-09ED37205619}" dt="2026-03-24T09:28:46.917" v="2034" actId="1076"/>
          <ac:picMkLst>
            <pc:docMk/>
            <pc:sldMk cId="977019356" sldId="1534"/>
            <ac:picMk id="8194" creationId="{6373DC47-2600-29A1-DFB0-41F88E74AEA3}"/>
          </ac:picMkLst>
        </pc:picChg>
      </pc:sldChg>
      <pc:sldChg chg="del">
        <pc:chgData name="Das, Gerarda" userId="dec061bf-56a5-47a0-b9f3-f749fe418ae6" providerId="ADAL" clId="{07ABAE78-42CB-4F5F-86C6-09ED37205619}" dt="2026-03-24T09:58:34.840" v="2328" actId="47"/>
        <pc:sldMkLst>
          <pc:docMk/>
          <pc:sldMk cId="3547519559" sldId="1535"/>
        </pc:sldMkLst>
      </pc:sldChg>
      <pc:sldChg chg="addSp delSp modSp add mod ord">
        <pc:chgData name="Das, Gerarda" userId="dec061bf-56a5-47a0-b9f3-f749fe418ae6" providerId="ADAL" clId="{07ABAE78-42CB-4F5F-86C6-09ED37205619}" dt="2026-03-24T09:10:20.748" v="1728" actId="1076"/>
        <pc:sldMkLst>
          <pc:docMk/>
          <pc:sldMk cId="175113655" sldId="1537"/>
        </pc:sldMkLst>
        <pc:spChg chg="add del mod">
          <ac:chgData name="Das, Gerarda" userId="dec061bf-56a5-47a0-b9f3-f749fe418ae6" providerId="ADAL" clId="{07ABAE78-42CB-4F5F-86C6-09ED37205619}" dt="2026-03-24T09:10:12.291" v="1724" actId="478"/>
          <ac:spMkLst>
            <pc:docMk/>
            <pc:sldMk cId="175113655" sldId="1537"/>
            <ac:spMk id="29" creationId="{3B8D04FA-87F0-2500-F724-5D29EFE51E83}"/>
          </ac:spMkLst>
        </pc:spChg>
        <pc:spChg chg="mod">
          <ac:chgData name="Das, Gerarda" userId="dec061bf-56a5-47a0-b9f3-f749fe418ae6" providerId="ADAL" clId="{07ABAE78-42CB-4F5F-86C6-09ED37205619}" dt="2026-03-24T09:00:41.692" v="1461" actId="1076"/>
          <ac:spMkLst>
            <pc:docMk/>
            <pc:sldMk cId="175113655" sldId="1537"/>
            <ac:spMk id="30" creationId="{E1307443-FB85-2241-FA0D-432968BC8547}"/>
          </ac:spMkLst>
        </pc:spChg>
        <pc:spChg chg="mod">
          <ac:chgData name="Das, Gerarda" userId="dec061bf-56a5-47a0-b9f3-f749fe418ae6" providerId="ADAL" clId="{07ABAE78-42CB-4F5F-86C6-09ED37205619}" dt="2026-03-24T09:00:44.362" v="1462" actId="1076"/>
          <ac:spMkLst>
            <pc:docMk/>
            <pc:sldMk cId="175113655" sldId="1537"/>
            <ac:spMk id="31" creationId="{4291C778-0A20-18A2-4940-CE2ACED51332}"/>
          </ac:spMkLst>
        </pc:spChg>
        <pc:spChg chg="mod">
          <ac:chgData name="Das, Gerarda" userId="dec061bf-56a5-47a0-b9f3-f749fe418ae6" providerId="ADAL" clId="{07ABAE78-42CB-4F5F-86C6-09ED37205619}" dt="2026-03-24T08:59:13.833" v="1432" actId="14100"/>
          <ac:spMkLst>
            <pc:docMk/>
            <pc:sldMk cId="175113655" sldId="1537"/>
            <ac:spMk id="33" creationId="{A3FFBB2E-4F20-FA96-9EB1-2C74F0CEA969}"/>
          </ac:spMkLst>
        </pc:spChg>
        <pc:spChg chg="mod">
          <ac:chgData name="Das, Gerarda" userId="dec061bf-56a5-47a0-b9f3-f749fe418ae6" providerId="ADAL" clId="{07ABAE78-42CB-4F5F-86C6-09ED37205619}" dt="2026-03-24T09:01:16.105" v="1472" actId="1076"/>
          <ac:spMkLst>
            <pc:docMk/>
            <pc:sldMk cId="175113655" sldId="1537"/>
            <ac:spMk id="34" creationId="{A8FCE16C-160C-232A-1F12-6CF4F78204A4}"/>
          </ac:spMkLst>
        </pc:spChg>
        <pc:spChg chg="mod">
          <ac:chgData name="Das, Gerarda" userId="dec061bf-56a5-47a0-b9f3-f749fe418ae6" providerId="ADAL" clId="{07ABAE78-42CB-4F5F-86C6-09ED37205619}" dt="2026-03-24T09:09:01.180" v="1666" actId="6549"/>
          <ac:spMkLst>
            <pc:docMk/>
            <pc:sldMk cId="175113655" sldId="1537"/>
            <ac:spMk id="35" creationId="{785FAC32-8AA6-FC1E-E8D9-E6783A8C5C7C}"/>
          </ac:spMkLst>
        </pc:spChg>
        <pc:spChg chg="mod">
          <ac:chgData name="Das, Gerarda" userId="dec061bf-56a5-47a0-b9f3-f749fe418ae6" providerId="ADAL" clId="{07ABAE78-42CB-4F5F-86C6-09ED37205619}" dt="2026-03-24T09:10:15.606" v="1726" actId="6549"/>
          <ac:spMkLst>
            <pc:docMk/>
            <pc:sldMk cId="175113655" sldId="1537"/>
            <ac:spMk id="36" creationId="{DA3D80C3-21F7-DE1F-0A23-B2758DC24C3D}"/>
          </ac:spMkLst>
        </pc:spChg>
        <pc:spChg chg="mod">
          <ac:chgData name="Das, Gerarda" userId="dec061bf-56a5-47a0-b9f3-f749fe418ae6" providerId="ADAL" clId="{07ABAE78-42CB-4F5F-86C6-09ED37205619}" dt="2026-03-24T09:00:52.408" v="1464" actId="1076"/>
          <ac:spMkLst>
            <pc:docMk/>
            <pc:sldMk cId="175113655" sldId="1537"/>
            <ac:spMk id="37" creationId="{297D0A72-41B8-2056-413D-B90D594F1C54}"/>
          </ac:spMkLst>
        </pc:spChg>
        <pc:spChg chg="mod">
          <ac:chgData name="Das, Gerarda" userId="dec061bf-56a5-47a0-b9f3-f749fe418ae6" providerId="ADAL" clId="{07ABAE78-42CB-4F5F-86C6-09ED37205619}" dt="2026-03-24T09:00:59.334" v="1468" actId="1076"/>
          <ac:spMkLst>
            <pc:docMk/>
            <pc:sldMk cId="175113655" sldId="1537"/>
            <ac:spMk id="38" creationId="{A103FA55-22E9-5CA5-CBCD-B4B58C6D4CF5}"/>
          </ac:spMkLst>
        </pc:spChg>
        <pc:spChg chg="del mod">
          <ac:chgData name="Das, Gerarda" userId="dec061bf-56a5-47a0-b9f3-f749fe418ae6" providerId="ADAL" clId="{07ABAE78-42CB-4F5F-86C6-09ED37205619}" dt="2026-03-24T09:00:57.170" v="1467" actId="478"/>
          <ac:spMkLst>
            <pc:docMk/>
            <pc:sldMk cId="175113655" sldId="1537"/>
            <ac:spMk id="40" creationId="{B30C7FC3-A6EE-66F6-195B-75D2ED7268AD}"/>
          </ac:spMkLst>
        </pc:spChg>
        <pc:picChg chg="add mod">
          <ac:chgData name="Das, Gerarda" userId="dec061bf-56a5-47a0-b9f3-f749fe418ae6" providerId="ADAL" clId="{07ABAE78-42CB-4F5F-86C6-09ED37205619}" dt="2026-03-24T09:09:05.509" v="1667" actId="1076"/>
          <ac:picMkLst>
            <pc:docMk/>
            <pc:sldMk cId="175113655" sldId="1537"/>
            <ac:picMk id="2052" creationId="{ECD12B21-532A-6696-37D3-66BF4D349304}"/>
          </ac:picMkLst>
        </pc:picChg>
        <pc:picChg chg="add mod">
          <ac:chgData name="Das, Gerarda" userId="dec061bf-56a5-47a0-b9f3-f749fe418ae6" providerId="ADAL" clId="{07ABAE78-42CB-4F5F-86C6-09ED37205619}" dt="2026-03-24T09:10:20.748" v="1728" actId="1076"/>
          <ac:picMkLst>
            <pc:docMk/>
            <pc:sldMk cId="175113655" sldId="1537"/>
            <ac:picMk id="4098" creationId="{B62BB73D-7330-1F55-5EC9-7C9C74FC482E}"/>
          </ac:picMkLst>
        </pc:picChg>
        <pc:cxnChg chg="mod">
          <ac:chgData name="Das, Gerarda" userId="dec061bf-56a5-47a0-b9f3-f749fe418ae6" providerId="ADAL" clId="{07ABAE78-42CB-4F5F-86C6-09ED37205619}" dt="2026-03-24T09:00:27.026" v="1456" actId="1037"/>
          <ac:cxnSpMkLst>
            <pc:docMk/>
            <pc:sldMk cId="175113655" sldId="1537"/>
            <ac:cxnSpMk id="4" creationId="{C2B619D7-0E88-800E-4D85-4F8C9290CCD9}"/>
          </ac:cxnSpMkLst>
        </pc:cxnChg>
        <pc:cxnChg chg="mod">
          <ac:chgData name="Das, Gerarda" userId="dec061bf-56a5-47a0-b9f3-f749fe418ae6" providerId="ADAL" clId="{07ABAE78-42CB-4F5F-86C6-09ED37205619}" dt="2026-03-24T09:00:27.026" v="1456" actId="1037"/>
          <ac:cxnSpMkLst>
            <pc:docMk/>
            <pc:sldMk cId="175113655" sldId="1537"/>
            <ac:cxnSpMk id="5" creationId="{3B6B617F-F886-67CB-6F3D-73D20D4A57D4}"/>
          </ac:cxnSpMkLst>
        </pc:cxnChg>
        <pc:cxnChg chg="mod">
          <ac:chgData name="Das, Gerarda" userId="dec061bf-56a5-47a0-b9f3-f749fe418ae6" providerId="ADAL" clId="{07ABAE78-42CB-4F5F-86C6-09ED37205619}" dt="2026-03-24T09:00:41.692" v="1461" actId="1076"/>
          <ac:cxnSpMkLst>
            <pc:docMk/>
            <pc:sldMk cId="175113655" sldId="1537"/>
            <ac:cxnSpMk id="7" creationId="{1B5F829C-500D-DBB9-5A10-296C5B6F7428}"/>
          </ac:cxnSpMkLst>
        </pc:cxnChg>
        <pc:cxnChg chg="mod">
          <ac:chgData name="Das, Gerarda" userId="dec061bf-56a5-47a0-b9f3-f749fe418ae6" providerId="ADAL" clId="{07ABAE78-42CB-4F5F-86C6-09ED37205619}" dt="2026-03-24T09:00:47.358" v="1463" actId="14100"/>
          <ac:cxnSpMkLst>
            <pc:docMk/>
            <pc:sldMk cId="175113655" sldId="1537"/>
            <ac:cxnSpMk id="10" creationId="{3EA14DC0-4C9A-DF12-C5CC-1D2745F5403F}"/>
          </ac:cxnSpMkLst>
        </pc:cxnChg>
        <pc:cxnChg chg="mod">
          <ac:chgData name="Das, Gerarda" userId="dec061bf-56a5-47a0-b9f3-f749fe418ae6" providerId="ADAL" clId="{07ABAE78-42CB-4F5F-86C6-09ED37205619}" dt="2026-03-24T09:00:32.345" v="1458" actId="14100"/>
          <ac:cxnSpMkLst>
            <pc:docMk/>
            <pc:sldMk cId="175113655" sldId="1537"/>
            <ac:cxnSpMk id="11" creationId="{9B101471-9529-5764-7192-5952B1F4160C}"/>
          </ac:cxnSpMkLst>
        </pc:cxnChg>
        <pc:cxnChg chg="mod">
          <ac:chgData name="Das, Gerarda" userId="dec061bf-56a5-47a0-b9f3-f749fe418ae6" providerId="ADAL" clId="{07ABAE78-42CB-4F5F-86C6-09ED37205619}" dt="2026-03-24T09:00:38.175" v="1460" actId="14100"/>
          <ac:cxnSpMkLst>
            <pc:docMk/>
            <pc:sldMk cId="175113655" sldId="1537"/>
            <ac:cxnSpMk id="12" creationId="{58550785-B335-B4D3-2E4C-D3C00687C2A4}"/>
          </ac:cxnSpMkLst>
        </pc:cxnChg>
        <pc:cxnChg chg="mod">
          <ac:chgData name="Das, Gerarda" userId="dec061bf-56a5-47a0-b9f3-f749fe418ae6" providerId="ADAL" clId="{07ABAE78-42CB-4F5F-86C6-09ED37205619}" dt="2026-03-24T09:00:30.161" v="1457" actId="14100"/>
          <ac:cxnSpMkLst>
            <pc:docMk/>
            <pc:sldMk cId="175113655" sldId="1537"/>
            <ac:cxnSpMk id="13" creationId="{2C8C96E2-DEE1-B30F-62B9-71EEEAE3DE88}"/>
          </ac:cxnSpMkLst>
        </pc:cxnChg>
        <pc:cxnChg chg="mod">
          <ac:chgData name="Das, Gerarda" userId="dec061bf-56a5-47a0-b9f3-f749fe418ae6" providerId="ADAL" clId="{07ABAE78-42CB-4F5F-86C6-09ED37205619}" dt="2026-03-24T09:00:34.704" v="1459" actId="14100"/>
          <ac:cxnSpMkLst>
            <pc:docMk/>
            <pc:sldMk cId="175113655" sldId="1537"/>
            <ac:cxnSpMk id="14" creationId="{719C94F6-C46C-82E1-04EB-EFB89892F65D}"/>
          </ac:cxnSpMkLst>
        </pc:cxnChg>
        <pc:cxnChg chg="mod">
          <ac:chgData name="Das, Gerarda" userId="dec061bf-56a5-47a0-b9f3-f749fe418ae6" providerId="ADAL" clId="{07ABAE78-42CB-4F5F-86C6-09ED37205619}" dt="2026-03-24T09:00:54.548" v="1465" actId="14100"/>
          <ac:cxnSpMkLst>
            <pc:docMk/>
            <pc:sldMk cId="175113655" sldId="1537"/>
            <ac:cxnSpMk id="15" creationId="{6B8EFEAF-B42F-20A7-8D2D-23BCD9CDBF23}"/>
          </ac:cxnSpMkLst>
        </pc:cxnChg>
        <pc:cxnChg chg="mod">
          <ac:chgData name="Das, Gerarda" userId="dec061bf-56a5-47a0-b9f3-f749fe418ae6" providerId="ADAL" clId="{07ABAE78-42CB-4F5F-86C6-09ED37205619}" dt="2026-03-24T09:01:05.502" v="1470" actId="14100"/>
          <ac:cxnSpMkLst>
            <pc:docMk/>
            <pc:sldMk cId="175113655" sldId="1537"/>
            <ac:cxnSpMk id="16" creationId="{9611771E-5DC6-54C7-3464-0F8217C2004D}"/>
          </ac:cxnSpMkLst>
        </pc:cxnChg>
      </pc:sldChg>
      <pc:sldChg chg="modSp add mod">
        <pc:chgData name="Das, Gerarda" userId="dec061bf-56a5-47a0-b9f3-f749fe418ae6" providerId="ADAL" clId="{07ABAE78-42CB-4F5F-86C6-09ED37205619}" dt="2026-03-24T10:41:09.817" v="2932" actId="20577"/>
        <pc:sldMkLst>
          <pc:docMk/>
          <pc:sldMk cId="222872473" sldId="1538"/>
        </pc:sldMkLst>
        <pc:spChg chg="mod">
          <ac:chgData name="Das, Gerarda" userId="dec061bf-56a5-47a0-b9f3-f749fe418ae6" providerId="ADAL" clId="{07ABAE78-42CB-4F5F-86C6-09ED37205619}" dt="2026-03-24T10:41:09.817" v="2932" actId="20577"/>
          <ac:spMkLst>
            <pc:docMk/>
            <pc:sldMk cId="222872473" sldId="1538"/>
            <ac:spMk id="6" creationId="{5D1D2624-EB47-F659-9C85-B9079C08484F}"/>
          </ac:spMkLst>
        </pc:spChg>
      </pc:sldChg>
    </pc:docChg>
  </pc:docChgLst>
  <pc:docChgLst>
    <pc:chgData name="Vrielink, Francis" userId="3d258d00-cfd8-41c5-9f04-1a5a39faef2f" providerId="ADAL" clId="{59065A6B-5AA5-4FEF-A3D1-8AE5FE0811E9}"/>
    <pc:docChg chg="undo custSel addSld modSld modSection">
      <pc:chgData name="Vrielink, Francis" userId="3d258d00-cfd8-41c5-9f04-1a5a39faef2f" providerId="ADAL" clId="{59065A6B-5AA5-4FEF-A3D1-8AE5FE0811E9}" dt="2026-03-20T17:53:57.469" v="1812" actId="20577"/>
      <pc:docMkLst>
        <pc:docMk/>
      </pc:docMkLst>
      <pc:sldChg chg="modSp mod">
        <pc:chgData name="Vrielink, Francis" userId="3d258d00-cfd8-41c5-9f04-1a5a39faef2f" providerId="ADAL" clId="{59065A6B-5AA5-4FEF-A3D1-8AE5FE0811E9}" dt="2026-03-20T16:39:10.826" v="56" actId="20577"/>
        <pc:sldMkLst>
          <pc:docMk/>
          <pc:sldMk cId="323006580" sldId="548"/>
        </pc:sldMkLst>
        <pc:spChg chg="mod">
          <ac:chgData name="Vrielink, Francis" userId="3d258d00-cfd8-41c5-9f04-1a5a39faef2f" providerId="ADAL" clId="{59065A6B-5AA5-4FEF-A3D1-8AE5FE0811E9}" dt="2026-03-20T16:38:57.840" v="14" actId="6549"/>
          <ac:spMkLst>
            <pc:docMk/>
            <pc:sldMk cId="323006580" sldId="548"/>
            <ac:spMk id="3" creationId="{00000000-0000-0000-0000-000000000000}"/>
          </ac:spMkLst>
        </pc:spChg>
        <pc:spChg chg="mod">
          <ac:chgData name="Vrielink, Francis" userId="3d258d00-cfd8-41c5-9f04-1a5a39faef2f" providerId="ADAL" clId="{59065A6B-5AA5-4FEF-A3D1-8AE5FE0811E9}" dt="2026-03-20T16:39:10.826" v="56" actId="20577"/>
          <ac:spMkLst>
            <pc:docMk/>
            <pc:sldMk cId="323006580" sldId="548"/>
            <ac:spMk id="4" creationId="{00000000-0000-0000-0000-000000000000}"/>
          </ac:spMkLst>
        </pc:spChg>
      </pc:sldChg>
      <pc:sldChg chg="addSp modSp mod">
        <pc:chgData name="Vrielink, Francis" userId="3d258d00-cfd8-41c5-9f04-1a5a39faef2f" providerId="ADAL" clId="{59065A6B-5AA5-4FEF-A3D1-8AE5FE0811E9}" dt="2026-03-20T17:53:57.469" v="1812" actId="20577"/>
        <pc:sldMkLst>
          <pc:docMk/>
          <pc:sldMk cId="1671649065" sldId="934"/>
        </pc:sldMkLst>
        <pc:spChg chg="add mod">
          <ac:chgData name="Vrielink, Francis" userId="3d258d00-cfd8-41c5-9f04-1a5a39faef2f" providerId="ADAL" clId="{59065A6B-5AA5-4FEF-A3D1-8AE5FE0811E9}" dt="2026-03-20T17:53:57.469" v="1812" actId="20577"/>
          <ac:spMkLst>
            <pc:docMk/>
            <pc:sldMk cId="1671649065" sldId="934"/>
            <ac:spMk id="3" creationId="{3A1D20CC-2604-FB15-5F53-B0C17F9BE3AA}"/>
          </ac:spMkLst>
        </pc:spChg>
      </pc:sldChg>
      <pc:sldChg chg="modNotesTx">
        <pc:chgData name="Vrielink, Francis" userId="3d258d00-cfd8-41c5-9f04-1a5a39faef2f" providerId="ADAL" clId="{59065A6B-5AA5-4FEF-A3D1-8AE5FE0811E9}" dt="2026-03-20T16:43:33.711" v="593" actId="113"/>
        <pc:sldMkLst>
          <pc:docMk/>
          <pc:sldMk cId="2189114603" sldId="1437"/>
        </pc:sldMkLst>
      </pc:sldChg>
      <pc:sldChg chg="modSp mod">
        <pc:chgData name="Vrielink, Francis" userId="3d258d00-cfd8-41c5-9f04-1a5a39faef2f" providerId="ADAL" clId="{59065A6B-5AA5-4FEF-A3D1-8AE5FE0811E9}" dt="2026-03-20T16:43:47.869" v="619" actId="20577"/>
        <pc:sldMkLst>
          <pc:docMk/>
          <pc:sldMk cId="3852907103" sldId="1460"/>
        </pc:sldMkLst>
        <pc:spChg chg="mod">
          <ac:chgData name="Vrielink, Francis" userId="3d258d00-cfd8-41c5-9f04-1a5a39faef2f" providerId="ADAL" clId="{59065A6B-5AA5-4FEF-A3D1-8AE5FE0811E9}" dt="2026-03-20T16:43:47.869" v="619" actId="20577"/>
          <ac:spMkLst>
            <pc:docMk/>
            <pc:sldMk cId="3852907103" sldId="1460"/>
            <ac:spMk id="6" creationId="{00000000-0000-0000-0000-000000000000}"/>
          </ac:spMkLst>
        </pc:spChg>
      </pc:sldChg>
      <pc:sldChg chg="modSp mod">
        <pc:chgData name="Vrielink, Francis" userId="3d258d00-cfd8-41c5-9f04-1a5a39faef2f" providerId="ADAL" clId="{59065A6B-5AA5-4FEF-A3D1-8AE5FE0811E9}" dt="2026-03-20T16:43:57.111" v="632" actId="20577"/>
        <pc:sldMkLst>
          <pc:docMk/>
          <pc:sldMk cId="4207872812" sldId="1475"/>
        </pc:sldMkLst>
        <pc:spChg chg="mod">
          <ac:chgData name="Vrielink, Francis" userId="3d258d00-cfd8-41c5-9f04-1a5a39faef2f" providerId="ADAL" clId="{59065A6B-5AA5-4FEF-A3D1-8AE5FE0811E9}" dt="2026-03-20T16:43:57.111" v="632" actId="20577"/>
          <ac:spMkLst>
            <pc:docMk/>
            <pc:sldMk cId="4207872812" sldId="1475"/>
            <ac:spMk id="6" creationId="{00000000-0000-0000-0000-000000000000}"/>
          </ac:spMkLst>
        </pc:spChg>
      </pc:sldChg>
      <pc:sldChg chg="modSp mod">
        <pc:chgData name="Vrielink, Francis" userId="3d258d00-cfd8-41c5-9f04-1a5a39faef2f" providerId="ADAL" clId="{59065A6B-5AA5-4FEF-A3D1-8AE5FE0811E9}" dt="2026-03-20T16:44:03.535" v="644" actId="20577"/>
        <pc:sldMkLst>
          <pc:docMk/>
          <pc:sldMk cId="2452007587" sldId="1476"/>
        </pc:sldMkLst>
        <pc:spChg chg="mod">
          <ac:chgData name="Vrielink, Francis" userId="3d258d00-cfd8-41c5-9f04-1a5a39faef2f" providerId="ADAL" clId="{59065A6B-5AA5-4FEF-A3D1-8AE5FE0811E9}" dt="2026-03-20T16:44:03.535" v="644" actId="20577"/>
          <ac:spMkLst>
            <pc:docMk/>
            <pc:sldMk cId="2452007587" sldId="1476"/>
            <ac:spMk id="6" creationId="{00000000-0000-0000-0000-000000000000}"/>
          </ac:spMkLst>
        </pc:spChg>
      </pc:sldChg>
      <pc:sldChg chg="modSp mod">
        <pc:chgData name="Vrielink, Francis" userId="3d258d00-cfd8-41c5-9f04-1a5a39faef2f" providerId="ADAL" clId="{59065A6B-5AA5-4FEF-A3D1-8AE5FE0811E9}" dt="2026-03-20T16:44:16.036" v="671" actId="20577"/>
        <pc:sldMkLst>
          <pc:docMk/>
          <pc:sldMk cId="2709048002" sldId="1477"/>
        </pc:sldMkLst>
        <pc:spChg chg="mod">
          <ac:chgData name="Vrielink, Francis" userId="3d258d00-cfd8-41c5-9f04-1a5a39faef2f" providerId="ADAL" clId="{59065A6B-5AA5-4FEF-A3D1-8AE5FE0811E9}" dt="2026-03-20T16:44:16.036" v="671" actId="20577"/>
          <ac:spMkLst>
            <pc:docMk/>
            <pc:sldMk cId="2709048002" sldId="1477"/>
            <ac:spMk id="6" creationId="{00000000-0000-0000-0000-000000000000}"/>
          </ac:spMkLst>
        </pc:spChg>
      </pc:sldChg>
      <pc:sldChg chg="modSp mod">
        <pc:chgData name="Vrielink, Francis" userId="3d258d00-cfd8-41c5-9f04-1a5a39faef2f" providerId="ADAL" clId="{59065A6B-5AA5-4FEF-A3D1-8AE5FE0811E9}" dt="2026-03-20T16:44:22.806" v="678" actId="20577"/>
        <pc:sldMkLst>
          <pc:docMk/>
          <pc:sldMk cId="4074911733" sldId="1478"/>
        </pc:sldMkLst>
        <pc:spChg chg="mod">
          <ac:chgData name="Vrielink, Francis" userId="3d258d00-cfd8-41c5-9f04-1a5a39faef2f" providerId="ADAL" clId="{59065A6B-5AA5-4FEF-A3D1-8AE5FE0811E9}" dt="2026-03-20T16:44:22.806" v="678" actId="20577"/>
          <ac:spMkLst>
            <pc:docMk/>
            <pc:sldMk cId="4074911733" sldId="1478"/>
            <ac:spMk id="6" creationId="{00000000-0000-0000-0000-000000000000}"/>
          </ac:spMkLst>
        </pc:spChg>
      </pc:sldChg>
      <pc:sldChg chg="modSp mod">
        <pc:chgData name="Vrielink, Francis" userId="3d258d00-cfd8-41c5-9f04-1a5a39faef2f" providerId="ADAL" clId="{59065A6B-5AA5-4FEF-A3D1-8AE5FE0811E9}" dt="2026-03-20T16:44:29.172" v="689" actId="20577"/>
        <pc:sldMkLst>
          <pc:docMk/>
          <pc:sldMk cId="4210467006" sldId="1479"/>
        </pc:sldMkLst>
        <pc:spChg chg="mod">
          <ac:chgData name="Vrielink, Francis" userId="3d258d00-cfd8-41c5-9f04-1a5a39faef2f" providerId="ADAL" clId="{59065A6B-5AA5-4FEF-A3D1-8AE5FE0811E9}" dt="2026-03-20T16:44:29.172" v="689" actId="20577"/>
          <ac:spMkLst>
            <pc:docMk/>
            <pc:sldMk cId="4210467006" sldId="1479"/>
            <ac:spMk id="6" creationId="{00000000-0000-0000-0000-000000000000}"/>
          </ac:spMkLst>
        </pc:spChg>
      </pc:sldChg>
      <pc:sldChg chg="modSp mod">
        <pc:chgData name="Vrielink, Francis" userId="3d258d00-cfd8-41c5-9f04-1a5a39faef2f" providerId="ADAL" clId="{59065A6B-5AA5-4FEF-A3D1-8AE5FE0811E9}" dt="2026-03-20T16:44:37.311" v="705" actId="20577"/>
        <pc:sldMkLst>
          <pc:docMk/>
          <pc:sldMk cId="1487044012" sldId="1480"/>
        </pc:sldMkLst>
        <pc:spChg chg="mod">
          <ac:chgData name="Vrielink, Francis" userId="3d258d00-cfd8-41c5-9f04-1a5a39faef2f" providerId="ADAL" clId="{59065A6B-5AA5-4FEF-A3D1-8AE5FE0811E9}" dt="2026-03-20T16:44:37.311" v="705" actId="20577"/>
          <ac:spMkLst>
            <pc:docMk/>
            <pc:sldMk cId="1487044012" sldId="1480"/>
            <ac:spMk id="6" creationId="{00000000-0000-0000-0000-000000000000}"/>
          </ac:spMkLst>
        </pc:spChg>
      </pc:sldChg>
      <pc:sldChg chg="modSp mod">
        <pc:chgData name="Vrielink, Francis" userId="3d258d00-cfd8-41c5-9f04-1a5a39faef2f" providerId="ADAL" clId="{59065A6B-5AA5-4FEF-A3D1-8AE5FE0811E9}" dt="2026-03-20T16:44:43.219" v="712" actId="20577"/>
        <pc:sldMkLst>
          <pc:docMk/>
          <pc:sldMk cId="3779434736" sldId="1481"/>
        </pc:sldMkLst>
        <pc:spChg chg="mod">
          <ac:chgData name="Vrielink, Francis" userId="3d258d00-cfd8-41c5-9f04-1a5a39faef2f" providerId="ADAL" clId="{59065A6B-5AA5-4FEF-A3D1-8AE5FE0811E9}" dt="2026-03-20T16:44:43.219" v="712" actId="20577"/>
          <ac:spMkLst>
            <pc:docMk/>
            <pc:sldMk cId="3779434736" sldId="1481"/>
            <ac:spMk id="6" creationId="{00000000-0000-0000-0000-000000000000}"/>
          </ac:spMkLst>
        </pc:spChg>
      </pc:sldChg>
      <pc:sldChg chg="modSp mod">
        <pc:chgData name="Vrielink, Francis" userId="3d258d00-cfd8-41c5-9f04-1a5a39faef2f" providerId="ADAL" clId="{59065A6B-5AA5-4FEF-A3D1-8AE5FE0811E9}" dt="2026-03-20T16:44:50.222" v="723" actId="20577"/>
        <pc:sldMkLst>
          <pc:docMk/>
          <pc:sldMk cId="1201727269" sldId="1482"/>
        </pc:sldMkLst>
        <pc:spChg chg="mod">
          <ac:chgData name="Vrielink, Francis" userId="3d258d00-cfd8-41c5-9f04-1a5a39faef2f" providerId="ADAL" clId="{59065A6B-5AA5-4FEF-A3D1-8AE5FE0811E9}" dt="2026-03-20T16:44:50.222" v="723" actId="20577"/>
          <ac:spMkLst>
            <pc:docMk/>
            <pc:sldMk cId="1201727269" sldId="1482"/>
            <ac:spMk id="6" creationId="{00000000-0000-0000-0000-000000000000}"/>
          </ac:spMkLst>
        </pc:spChg>
      </pc:sldChg>
      <pc:sldChg chg="modSp mod">
        <pc:chgData name="Vrielink, Francis" userId="3d258d00-cfd8-41c5-9f04-1a5a39faef2f" providerId="ADAL" clId="{59065A6B-5AA5-4FEF-A3D1-8AE5FE0811E9}" dt="2026-03-20T16:44:56.856" v="732" actId="20577"/>
        <pc:sldMkLst>
          <pc:docMk/>
          <pc:sldMk cId="2904738428" sldId="1483"/>
        </pc:sldMkLst>
        <pc:spChg chg="mod">
          <ac:chgData name="Vrielink, Francis" userId="3d258d00-cfd8-41c5-9f04-1a5a39faef2f" providerId="ADAL" clId="{59065A6B-5AA5-4FEF-A3D1-8AE5FE0811E9}" dt="2026-03-20T16:44:56.856" v="732" actId="20577"/>
          <ac:spMkLst>
            <pc:docMk/>
            <pc:sldMk cId="2904738428" sldId="1483"/>
            <ac:spMk id="6" creationId="{00000000-0000-0000-0000-000000000000}"/>
          </ac:spMkLst>
        </pc:spChg>
      </pc:sldChg>
      <pc:sldChg chg="modSp mod">
        <pc:chgData name="Vrielink, Francis" userId="3d258d00-cfd8-41c5-9f04-1a5a39faef2f" providerId="ADAL" clId="{59065A6B-5AA5-4FEF-A3D1-8AE5FE0811E9}" dt="2026-03-20T17:30:54.008" v="871" actId="20577"/>
        <pc:sldMkLst>
          <pc:docMk/>
          <pc:sldMk cId="2967928418" sldId="1511"/>
        </pc:sldMkLst>
        <pc:spChg chg="mod">
          <ac:chgData name="Vrielink, Francis" userId="3d258d00-cfd8-41c5-9f04-1a5a39faef2f" providerId="ADAL" clId="{59065A6B-5AA5-4FEF-A3D1-8AE5FE0811E9}" dt="2026-03-20T17:29:30.910" v="748" actId="1076"/>
          <ac:spMkLst>
            <pc:docMk/>
            <pc:sldMk cId="2967928418" sldId="1511"/>
            <ac:spMk id="33" creationId="{AC757F5E-B016-F947-4518-7C6B9CC7EE04}"/>
          </ac:spMkLst>
        </pc:spChg>
        <pc:spChg chg="mod">
          <ac:chgData name="Vrielink, Francis" userId="3d258d00-cfd8-41c5-9f04-1a5a39faef2f" providerId="ADAL" clId="{59065A6B-5AA5-4FEF-A3D1-8AE5FE0811E9}" dt="2026-03-20T17:29:42.244" v="760" actId="20577"/>
          <ac:spMkLst>
            <pc:docMk/>
            <pc:sldMk cId="2967928418" sldId="1511"/>
            <ac:spMk id="34" creationId="{152372B3-00F5-781C-183E-6F2DDF35091D}"/>
          </ac:spMkLst>
        </pc:spChg>
        <pc:spChg chg="mod">
          <ac:chgData name="Vrielink, Francis" userId="3d258d00-cfd8-41c5-9f04-1a5a39faef2f" providerId="ADAL" clId="{59065A6B-5AA5-4FEF-A3D1-8AE5FE0811E9}" dt="2026-03-20T17:30:13.383" v="825" actId="20577"/>
          <ac:spMkLst>
            <pc:docMk/>
            <pc:sldMk cId="2967928418" sldId="1511"/>
            <ac:spMk id="35" creationId="{37104C51-0232-62ED-4C6F-1447D06633EE}"/>
          </ac:spMkLst>
        </pc:spChg>
        <pc:spChg chg="mod">
          <ac:chgData name="Vrielink, Francis" userId="3d258d00-cfd8-41c5-9f04-1a5a39faef2f" providerId="ADAL" clId="{59065A6B-5AA5-4FEF-A3D1-8AE5FE0811E9}" dt="2026-03-20T17:30:54.008" v="871" actId="20577"/>
          <ac:spMkLst>
            <pc:docMk/>
            <pc:sldMk cId="2967928418" sldId="1511"/>
            <ac:spMk id="36" creationId="{D8EF981A-9BA7-0EB1-9B70-F7FBF2F7DF1C}"/>
          </ac:spMkLst>
        </pc:spChg>
      </pc:sldChg>
      <pc:sldChg chg="modSp mod">
        <pc:chgData name="Vrielink, Francis" userId="3d258d00-cfd8-41c5-9f04-1a5a39faef2f" providerId="ADAL" clId="{59065A6B-5AA5-4FEF-A3D1-8AE5FE0811E9}" dt="2026-03-20T17:49:29.468" v="1459" actId="20577"/>
        <pc:sldMkLst>
          <pc:docMk/>
          <pc:sldMk cId="2946319108" sldId="1516"/>
        </pc:sldMkLst>
        <pc:spChg chg="mod">
          <ac:chgData name="Vrielink, Francis" userId="3d258d00-cfd8-41c5-9f04-1a5a39faef2f" providerId="ADAL" clId="{59065A6B-5AA5-4FEF-A3D1-8AE5FE0811E9}" dt="2026-03-20T17:46:41.880" v="1391" actId="20577"/>
          <ac:spMkLst>
            <pc:docMk/>
            <pc:sldMk cId="2946319108" sldId="1516"/>
            <ac:spMk id="9" creationId="{B5FA4264-9F79-B20D-0826-CEC58E7B74B7}"/>
          </ac:spMkLst>
        </pc:spChg>
        <pc:spChg chg="mod">
          <ac:chgData name="Vrielink, Francis" userId="3d258d00-cfd8-41c5-9f04-1a5a39faef2f" providerId="ADAL" clId="{59065A6B-5AA5-4FEF-A3D1-8AE5FE0811E9}" dt="2026-03-20T17:46:39.373" v="1389" actId="14100"/>
          <ac:spMkLst>
            <pc:docMk/>
            <pc:sldMk cId="2946319108" sldId="1516"/>
            <ac:spMk id="10" creationId="{B37FADB8-F5A5-F448-15A7-6A630939BCDC}"/>
          </ac:spMkLst>
        </pc:spChg>
        <pc:spChg chg="mod">
          <ac:chgData name="Vrielink, Francis" userId="3d258d00-cfd8-41c5-9f04-1a5a39faef2f" providerId="ADAL" clId="{59065A6B-5AA5-4FEF-A3D1-8AE5FE0811E9}" dt="2026-03-20T17:46:35.023" v="1388" actId="20577"/>
          <ac:spMkLst>
            <pc:docMk/>
            <pc:sldMk cId="2946319108" sldId="1516"/>
            <ac:spMk id="11" creationId="{2D5226DB-4490-ECD5-880A-CDAB0447C263}"/>
          </ac:spMkLst>
        </pc:spChg>
        <pc:spChg chg="mod">
          <ac:chgData name="Vrielink, Francis" userId="3d258d00-cfd8-41c5-9f04-1a5a39faef2f" providerId="ADAL" clId="{59065A6B-5AA5-4FEF-A3D1-8AE5FE0811E9}" dt="2026-03-20T17:48:14.591" v="1424" actId="1076"/>
          <ac:spMkLst>
            <pc:docMk/>
            <pc:sldMk cId="2946319108" sldId="1516"/>
            <ac:spMk id="12" creationId="{E2476A93-B8D4-4E44-87FD-AFF601B2337C}"/>
          </ac:spMkLst>
        </pc:spChg>
        <pc:spChg chg="mod">
          <ac:chgData name="Vrielink, Francis" userId="3d258d00-cfd8-41c5-9f04-1a5a39faef2f" providerId="ADAL" clId="{59065A6B-5AA5-4FEF-A3D1-8AE5FE0811E9}" dt="2026-03-20T17:49:29.468" v="1459" actId="20577"/>
          <ac:spMkLst>
            <pc:docMk/>
            <pc:sldMk cId="2946319108" sldId="1516"/>
            <ac:spMk id="13" creationId="{4985FF45-EE56-11C3-E0CC-6BBB359031C0}"/>
          </ac:spMkLst>
        </pc:spChg>
        <pc:spChg chg="mod">
          <ac:chgData name="Vrielink, Francis" userId="3d258d00-cfd8-41c5-9f04-1a5a39faef2f" providerId="ADAL" clId="{59065A6B-5AA5-4FEF-A3D1-8AE5FE0811E9}" dt="2026-03-20T17:48:40.464" v="1425" actId="14100"/>
          <ac:spMkLst>
            <pc:docMk/>
            <pc:sldMk cId="2946319108" sldId="1516"/>
            <ac:spMk id="14" creationId="{B7594A3B-3117-84CE-C300-FB96E5ED269D}"/>
          </ac:spMkLst>
        </pc:spChg>
        <pc:spChg chg="mod">
          <ac:chgData name="Vrielink, Francis" userId="3d258d00-cfd8-41c5-9f04-1a5a39faef2f" providerId="ADAL" clId="{59065A6B-5AA5-4FEF-A3D1-8AE5FE0811E9}" dt="2026-03-20T17:48:54.350" v="1440" actId="20577"/>
          <ac:spMkLst>
            <pc:docMk/>
            <pc:sldMk cId="2946319108" sldId="1516"/>
            <ac:spMk id="15" creationId="{6EA1F8B7-D4BC-D8B0-E6FD-F33ECB45A1DD}"/>
          </ac:spMkLst>
        </pc:spChg>
        <pc:spChg chg="mod">
          <ac:chgData name="Vrielink, Francis" userId="3d258d00-cfd8-41c5-9f04-1a5a39faef2f" providerId="ADAL" clId="{59065A6B-5AA5-4FEF-A3D1-8AE5FE0811E9}" dt="2026-03-20T17:46:46.552" v="1392" actId="14100"/>
          <ac:spMkLst>
            <pc:docMk/>
            <pc:sldMk cId="2946319108" sldId="1516"/>
            <ac:spMk id="18" creationId="{85D7DD60-F4AA-AD34-A265-146B167D02FE}"/>
          </ac:spMkLst>
        </pc:spChg>
        <pc:spChg chg="mod">
          <ac:chgData name="Vrielink, Francis" userId="3d258d00-cfd8-41c5-9f04-1a5a39faef2f" providerId="ADAL" clId="{59065A6B-5AA5-4FEF-A3D1-8AE5FE0811E9}" dt="2026-03-20T17:47:49.254" v="1407" actId="14100"/>
          <ac:spMkLst>
            <pc:docMk/>
            <pc:sldMk cId="2946319108" sldId="1516"/>
            <ac:spMk id="19" creationId="{40542B69-6D97-5F24-63E3-ABE36EA69A27}"/>
          </ac:spMkLst>
        </pc:spChg>
        <pc:cxnChg chg="mod">
          <ac:chgData name="Vrielink, Francis" userId="3d258d00-cfd8-41c5-9f04-1a5a39faef2f" providerId="ADAL" clId="{59065A6B-5AA5-4FEF-A3D1-8AE5FE0811E9}" dt="2026-03-20T17:46:39.373" v="1389" actId="14100"/>
          <ac:cxnSpMkLst>
            <pc:docMk/>
            <pc:sldMk cId="2946319108" sldId="1516"/>
            <ac:cxnSpMk id="29" creationId="{10445519-6BAB-CA4B-0B0C-EF80D4D34E4C}"/>
          </ac:cxnSpMkLst>
        </pc:cxnChg>
      </pc:sldChg>
      <pc:sldChg chg="modSp add mod">
        <pc:chgData name="Vrielink, Francis" userId="3d258d00-cfd8-41c5-9f04-1a5a39faef2f" providerId="ADAL" clId="{59065A6B-5AA5-4FEF-A3D1-8AE5FE0811E9}" dt="2026-03-20T17:31:53.078" v="920" actId="20577"/>
        <pc:sldMkLst>
          <pc:docMk/>
          <pc:sldMk cId="566655353" sldId="1530"/>
        </pc:sldMkLst>
        <pc:spChg chg="mod">
          <ac:chgData name="Vrielink, Francis" userId="3d258d00-cfd8-41c5-9f04-1a5a39faef2f" providerId="ADAL" clId="{59065A6B-5AA5-4FEF-A3D1-8AE5FE0811E9}" dt="2026-03-20T17:31:04.466" v="880" actId="20577"/>
          <ac:spMkLst>
            <pc:docMk/>
            <pc:sldMk cId="566655353" sldId="1530"/>
            <ac:spMk id="33" creationId="{AC757F5E-B016-F947-4518-7C6B9CC7EE04}"/>
          </ac:spMkLst>
        </pc:spChg>
        <pc:spChg chg="mod">
          <ac:chgData name="Vrielink, Francis" userId="3d258d00-cfd8-41c5-9f04-1a5a39faef2f" providerId="ADAL" clId="{59065A6B-5AA5-4FEF-A3D1-8AE5FE0811E9}" dt="2026-03-20T17:31:09.649" v="889" actId="20577"/>
          <ac:spMkLst>
            <pc:docMk/>
            <pc:sldMk cId="566655353" sldId="1530"/>
            <ac:spMk id="34" creationId="{152372B3-00F5-781C-183E-6F2DDF35091D}"/>
          </ac:spMkLst>
        </pc:spChg>
        <pc:spChg chg="mod">
          <ac:chgData name="Vrielink, Francis" userId="3d258d00-cfd8-41c5-9f04-1a5a39faef2f" providerId="ADAL" clId="{59065A6B-5AA5-4FEF-A3D1-8AE5FE0811E9}" dt="2026-03-20T17:31:53.078" v="920" actId="20577"/>
          <ac:spMkLst>
            <pc:docMk/>
            <pc:sldMk cId="566655353" sldId="1530"/>
            <ac:spMk id="35" creationId="{37104C51-0232-62ED-4C6F-1447D06633EE}"/>
          </ac:spMkLst>
        </pc:spChg>
        <pc:spChg chg="mod">
          <ac:chgData name="Vrielink, Francis" userId="3d258d00-cfd8-41c5-9f04-1a5a39faef2f" providerId="ADAL" clId="{59065A6B-5AA5-4FEF-A3D1-8AE5FE0811E9}" dt="2026-03-20T17:31:25.908" v="904" actId="20577"/>
          <ac:spMkLst>
            <pc:docMk/>
            <pc:sldMk cId="566655353" sldId="1530"/>
            <ac:spMk id="36" creationId="{D8EF981A-9BA7-0EB1-9B70-F7FBF2F7DF1C}"/>
          </ac:spMkLst>
        </pc:spChg>
      </pc:sldChg>
      <pc:sldChg chg="modSp add mod">
        <pc:chgData name="Vrielink, Francis" userId="3d258d00-cfd8-41c5-9f04-1a5a39faef2f" providerId="ADAL" clId="{59065A6B-5AA5-4FEF-A3D1-8AE5FE0811E9}" dt="2026-03-20T17:38:27.858" v="1004" actId="20577"/>
        <pc:sldMkLst>
          <pc:docMk/>
          <pc:sldMk cId="3283747914" sldId="1531"/>
        </pc:sldMkLst>
        <pc:spChg chg="mod">
          <ac:chgData name="Vrielink, Francis" userId="3d258d00-cfd8-41c5-9f04-1a5a39faef2f" providerId="ADAL" clId="{59065A6B-5AA5-4FEF-A3D1-8AE5FE0811E9}" dt="2026-03-20T17:37:54.429" v="965" actId="1076"/>
          <ac:spMkLst>
            <pc:docMk/>
            <pc:sldMk cId="3283747914" sldId="1531"/>
            <ac:spMk id="33" creationId="{AC757F5E-B016-F947-4518-7C6B9CC7EE04}"/>
          </ac:spMkLst>
        </pc:spChg>
        <pc:spChg chg="mod">
          <ac:chgData name="Vrielink, Francis" userId="3d258d00-cfd8-41c5-9f04-1a5a39faef2f" providerId="ADAL" clId="{59065A6B-5AA5-4FEF-A3D1-8AE5FE0811E9}" dt="2026-03-20T17:37:51.156" v="964" actId="1076"/>
          <ac:spMkLst>
            <pc:docMk/>
            <pc:sldMk cId="3283747914" sldId="1531"/>
            <ac:spMk id="34" creationId="{152372B3-00F5-781C-183E-6F2DDF35091D}"/>
          </ac:spMkLst>
        </pc:spChg>
        <pc:spChg chg="mod">
          <ac:chgData name="Vrielink, Francis" userId="3d258d00-cfd8-41c5-9f04-1a5a39faef2f" providerId="ADAL" clId="{59065A6B-5AA5-4FEF-A3D1-8AE5FE0811E9}" dt="2026-03-20T17:38:03.521" v="983" actId="20577"/>
          <ac:spMkLst>
            <pc:docMk/>
            <pc:sldMk cId="3283747914" sldId="1531"/>
            <ac:spMk id="35" creationId="{37104C51-0232-62ED-4C6F-1447D06633EE}"/>
          </ac:spMkLst>
        </pc:spChg>
        <pc:spChg chg="mod">
          <ac:chgData name="Vrielink, Francis" userId="3d258d00-cfd8-41c5-9f04-1a5a39faef2f" providerId="ADAL" clId="{59065A6B-5AA5-4FEF-A3D1-8AE5FE0811E9}" dt="2026-03-20T17:38:27.858" v="1004" actId="20577"/>
          <ac:spMkLst>
            <pc:docMk/>
            <pc:sldMk cId="3283747914" sldId="1531"/>
            <ac:spMk id="36" creationId="{D8EF981A-9BA7-0EB1-9B70-F7FBF2F7DF1C}"/>
          </ac:spMkLst>
        </pc:spChg>
      </pc:sldChg>
      <pc:sldChg chg="modSp add mod">
        <pc:chgData name="Vrielink, Francis" userId="3d258d00-cfd8-41c5-9f04-1a5a39faef2f" providerId="ADAL" clId="{59065A6B-5AA5-4FEF-A3D1-8AE5FE0811E9}" dt="2026-03-20T17:41:52.357" v="1160" actId="20577"/>
        <pc:sldMkLst>
          <pc:docMk/>
          <pc:sldMk cId="1626758228" sldId="1532"/>
        </pc:sldMkLst>
        <pc:spChg chg="mod">
          <ac:chgData name="Vrielink, Francis" userId="3d258d00-cfd8-41c5-9f04-1a5a39faef2f" providerId="ADAL" clId="{59065A6B-5AA5-4FEF-A3D1-8AE5FE0811E9}" dt="2026-03-20T17:41:06.284" v="1117" actId="20577"/>
          <ac:spMkLst>
            <pc:docMk/>
            <pc:sldMk cId="1626758228" sldId="1532"/>
            <ac:spMk id="33" creationId="{AC757F5E-B016-F947-4518-7C6B9CC7EE04}"/>
          </ac:spMkLst>
        </pc:spChg>
        <pc:spChg chg="mod">
          <ac:chgData name="Vrielink, Francis" userId="3d258d00-cfd8-41c5-9f04-1a5a39faef2f" providerId="ADAL" clId="{59065A6B-5AA5-4FEF-A3D1-8AE5FE0811E9}" dt="2026-03-20T17:41:45.292" v="1147" actId="20577"/>
          <ac:spMkLst>
            <pc:docMk/>
            <pc:sldMk cId="1626758228" sldId="1532"/>
            <ac:spMk id="34" creationId="{152372B3-00F5-781C-183E-6F2DDF35091D}"/>
          </ac:spMkLst>
        </pc:spChg>
        <pc:spChg chg="mod">
          <ac:chgData name="Vrielink, Francis" userId="3d258d00-cfd8-41c5-9f04-1a5a39faef2f" providerId="ADAL" clId="{59065A6B-5AA5-4FEF-A3D1-8AE5FE0811E9}" dt="2026-03-20T17:41:17.274" v="1134" actId="20577"/>
          <ac:spMkLst>
            <pc:docMk/>
            <pc:sldMk cId="1626758228" sldId="1532"/>
            <ac:spMk id="35" creationId="{37104C51-0232-62ED-4C6F-1447D06633EE}"/>
          </ac:spMkLst>
        </pc:spChg>
        <pc:spChg chg="mod">
          <ac:chgData name="Vrielink, Francis" userId="3d258d00-cfd8-41c5-9f04-1a5a39faef2f" providerId="ADAL" clId="{59065A6B-5AA5-4FEF-A3D1-8AE5FE0811E9}" dt="2026-03-20T17:41:52.357" v="1160" actId="20577"/>
          <ac:spMkLst>
            <pc:docMk/>
            <pc:sldMk cId="1626758228" sldId="1532"/>
            <ac:spMk id="36" creationId="{D8EF981A-9BA7-0EB1-9B70-F7FBF2F7DF1C}"/>
          </ac:spMkLst>
        </pc:spChg>
      </pc:sldChg>
      <pc:sldChg chg="modSp add mod">
        <pc:chgData name="Vrielink, Francis" userId="3d258d00-cfd8-41c5-9f04-1a5a39faef2f" providerId="ADAL" clId="{59065A6B-5AA5-4FEF-A3D1-8AE5FE0811E9}" dt="2026-03-20T17:40:51.096" v="1110" actId="20577"/>
        <pc:sldMkLst>
          <pc:docMk/>
          <pc:sldMk cId="2836201555" sldId="1533"/>
        </pc:sldMkLst>
        <pc:spChg chg="mod">
          <ac:chgData name="Vrielink, Francis" userId="3d258d00-cfd8-41c5-9f04-1a5a39faef2f" providerId="ADAL" clId="{59065A6B-5AA5-4FEF-A3D1-8AE5FE0811E9}" dt="2026-03-20T17:39:33.981" v="1065" actId="20577"/>
          <ac:spMkLst>
            <pc:docMk/>
            <pc:sldMk cId="2836201555" sldId="1533"/>
            <ac:spMk id="33" creationId="{AC757F5E-B016-F947-4518-7C6B9CC7EE04}"/>
          </ac:spMkLst>
        </pc:spChg>
        <pc:spChg chg="mod">
          <ac:chgData name="Vrielink, Francis" userId="3d258d00-cfd8-41c5-9f04-1a5a39faef2f" providerId="ADAL" clId="{59065A6B-5AA5-4FEF-A3D1-8AE5FE0811E9}" dt="2026-03-20T17:40:00.453" v="1089" actId="948"/>
          <ac:spMkLst>
            <pc:docMk/>
            <pc:sldMk cId="2836201555" sldId="1533"/>
            <ac:spMk id="34" creationId="{152372B3-00F5-781C-183E-6F2DDF35091D}"/>
          </ac:spMkLst>
        </pc:spChg>
        <pc:spChg chg="mod">
          <ac:chgData name="Vrielink, Francis" userId="3d258d00-cfd8-41c5-9f04-1a5a39faef2f" providerId="ADAL" clId="{59065A6B-5AA5-4FEF-A3D1-8AE5FE0811E9}" dt="2026-03-20T17:40:51.096" v="1110" actId="20577"/>
          <ac:spMkLst>
            <pc:docMk/>
            <pc:sldMk cId="2836201555" sldId="1533"/>
            <ac:spMk id="35" creationId="{37104C51-0232-62ED-4C6F-1447D06633EE}"/>
          </ac:spMkLst>
        </pc:spChg>
        <pc:spChg chg="mod">
          <ac:chgData name="Vrielink, Francis" userId="3d258d00-cfd8-41c5-9f04-1a5a39faef2f" providerId="ADAL" clId="{59065A6B-5AA5-4FEF-A3D1-8AE5FE0811E9}" dt="2026-03-20T17:40:32.618" v="1108" actId="20577"/>
          <ac:spMkLst>
            <pc:docMk/>
            <pc:sldMk cId="2836201555" sldId="1533"/>
            <ac:spMk id="36" creationId="{D8EF981A-9BA7-0EB1-9B70-F7FBF2F7DF1C}"/>
          </ac:spMkLst>
        </pc:spChg>
      </pc:sldChg>
      <pc:sldChg chg="modSp add mod">
        <pc:chgData name="Vrielink, Francis" userId="3d258d00-cfd8-41c5-9f04-1a5a39faef2f" providerId="ADAL" clId="{59065A6B-5AA5-4FEF-A3D1-8AE5FE0811E9}" dt="2026-03-20T17:45:49.321" v="1338" actId="20577"/>
        <pc:sldMkLst>
          <pc:docMk/>
          <pc:sldMk cId="977019356" sldId="1534"/>
        </pc:sldMkLst>
        <pc:spChg chg="mod">
          <ac:chgData name="Vrielink, Francis" userId="3d258d00-cfd8-41c5-9f04-1a5a39faef2f" providerId="ADAL" clId="{59065A6B-5AA5-4FEF-A3D1-8AE5FE0811E9}" dt="2026-03-20T17:43:43.860" v="1270" actId="20577"/>
          <ac:spMkLst>
            <pc:docMk/>
            <pc:sldMk cId="977019356" sldId="1534"/>
            <ac:spMk id="33" creationId="{AC757F5E-B016-F947-4518-7C6B9CC7EE04}"/>
          </ac:spMkLst>
        </pc:spChg>
        <pc:spChg chg="mod">
          <ac:chgData name="Vrielink, Francis" userId="3d258d00-cfd8-41c5-9f04-1a5a39faef2f" providerId="ADAL" clId="{59065A6B-5AA5-4FEF-A3D1-8AE5FE0811E9}" dt="2026-03-20T17:44:21.490" v="1315" actId="948"/>
          <ac:spMkLst>
            <pc:docMk/>
            <pc:sldMk cId="977019356" sldId="1534"/>
            <ac:spMk id="34" creationId="{152372B3-00F5-781C-183E-6F2DDF35091D}"/>
          </ac:spMkLst>
        </pc:spChg>
        <pc:spChg chg="mod">
          <ac:chgData name="Vrielink, Francis" userId="3d258d00-cfd8-41c5-9f04-1a5a39faef2f" providerId="ADAL" clId="{59065A6B-5AA5-4FEF-A3D1-8AE5FE0811E9}" dt="2026-03-20T17:45:49.321" v="1338" actId="20577"/>
          <ac:spMkLst>
            <pc:docMk/>
            <pc:sldMk cId="977019356" sldId="1534"/>
            <ac:spMk id="35" creationId="{37104C51-0232-62ED-4C6F-1447D06633EE}"/>
          </ac:spMkLst>
        </pc:spChg>
        <pc:spChg chg="mod">
          <ac:chgData name="Vrielink, Francis" userId="3d258d00-cfd8-41c5-9f04-1a5a39faef2f" providerId="ADAL" clId="{59065A6B-5AA5-4FEF-A3D1-8AE5FE0811E9}" dt="2026-03-20T17:45:46.181" v="1337" actId="20577"/>
          <ac:spMkLst>
            <pc:docMk/>
            <pc:sldMk cId="977019356" sldId="1534"/>
            <ac:spMk id="36" creationId="{D8EF981A-9BA7-0EB1-9B70-F7FBF2F7DF1C}"/>
          </ac:spMkLst>
        </pc:spChg>
      </pc:sldChg>
      <pc:sldChg chg="add">
        <pc:chgData name="Vrielink, Francis" userId="3d258d00-cfd8-41c5-9f04-1a5a39faef2f" providerId="ADAL" clId="{59065A6B-5AA5-4FEF-A3D1-8AE5FE0811E9}" dt="2026-03-20T17:42:07.576" v="1162" actId="2890"/>
        <pc:sldMkLst>
          <pc:docMk/>
          <pc:sldMk cId="3547519559" sldId="1535"/>
        </pc:sldMkLst>
      </pc:sldChg>
      <pc:sldChg chg="modSp add mod">
        <pc:chgData name="Vrielink, Francis" userId="3d258d00-cfd8-41c5-9f04-1a5a39faef2f" providerId="ADAL" clId="{59065A6B-5AA5-4FEF-A3D1-8AE5FE0811E9}" dt="2026-03-20T17:51:09.874" v="1509" actId="20577"/>
        <pc:sldMkLst>
          <pc:docMk/>
          <pc:sldMk cId="226194262" sldId="1536"/>
        </pc:sldMkLst>
        <pc:spChg chg="mod">
          <ac:chgData name="Vrielink, Francis" userId="3d258d00-cfd8-41c5-9f04-1a5a39faef2f" providerId="ADAL" clId="{59065A6B-5AA5-4FEF-A3D1-8AE5FE0811E9}" dt="2026-03-20T17:50:24.295" v="1475" actId="1076"/>
          <ac:spMkLst>
            <pc:docMk/>
            <pc:sldMk cId="226194262" sldId="1536"/>
            <ac:spMk id="33" creationId="{AC757F5E-B016-F947-4518-7C6B9CC7EE04}"/>
          </ac:spMkLst>
        </pc:spChg>
        <pc:spChg chg="mod">
          <ac:chgData name="Vrielink, Francis" userId="3d258d00-cfd8-41c5-9f04-1a5a39faef2f" providerId="ADAL" clId="{59065A6B-5AA5-4FEF-A3D1-8AE5FE0811E9}" dt="2026-03-20T17:51:01.539" v="1497" actId="20577"/>
          <ac:spMkLst>
            <pc:docMk/>
            <pc:sldMk cId="226194262" sldId="1536"/>
            <ac:spMk id="34" creationId="{152372B3-00F5-781C-183E-6F2DDF35091D}"/>
          </ac:spMkLst>
        </pc:spChg>
        <pc:spChg chg="mod">
          <ac:chgData name="Vrielink, Francis" userId="3d258d00-cfd8-41c5-9f04-1a5a39faef2f" providerId="ADAL" clId="{59065A6B-5AA5-4FEF-A3D1-8AE5FE0811E9}" dt="2026-03-20T17:50:27.906" v="1488" actId="20577"/>
          <ac:spMkLst>
            <pc:docMk/>
            <pc:sldMk cId="226194262" sldId="1536"/>
            <ac:spMk id="35" creationId="{37104C51-0232-62ED-4C6F-1447D06633EE}"/>
          </ac:spMkLst>
        </pc:spChg>
        <pc:spChg chg="mod">
          <ac:chgData name="Vrielink, Francis" userId="3d258d00-cfd8-41c5-9f04-1a5a39faef2f" providerId="ADAL" clId="{59065A6B-5AA5-4FEF-A3D1-8AE5FE0811E9}" dt="2026-03-20T17:51:09.874" v="1509" actId="20577"/>
          <ac:spMkLst>
            <pc:docMk/>
            <pc:sldMk cId="226194262" sldId="1536"/>
            <ac:spMk id="36" creationId="{D8EF981A-9BA7-0EB1-9B70-F7FBF2F7DF1C}"/>
          </ac:spMkLst>
        </pc:spChg>
      </pc:sldChg>
    </pc:docChg>
  </pc:docChgLst>
  <pc:docChgLst>
    <pc:chgData name="Routledge, Mandy" userId="bacdedf5-8e30-494b-ad8b-f27fa30c4f8d" providerId="ADAL" clId="{3DF7FA98-E845-40FF-8CF2-872911E57890}"/>
    <pc:docChg chg="modSld">
      <pc:chgData name="Routledge, Mandy" userId="bacdedf5-8e30-494b-ad8b-f27fa30c4f8d" providerId="ADAL" clId="{3DF7FA98-E845-40FF-8CF2-872911E57890}" dt="2026-01-25T12:01:43.352" v="0"/>
      <pc:docMkLst>
        <pc:docMk/>
      </pc:docMkLst>
      <pc:sldChg chg="modSp">
        <pc:chgData name="Routledge, Mandy" userId="bacdedf5-8e30-494b-ad8b-f27fa30c4f8d" providerId="ADAL" clId="{3DF7FA98-E845-40FF-8CF2-872911E57890}" dt="2026-01-25T12:01:43.352" v="0"/>
        <pc:sldMkLst>
          <pc:docMk/>
          <pc:sldMk cId="323006580" sldId="548"/>
        </pc:sldMkLst>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ldChg>
    </pc:docChg>
  </pc:docChgLst>
  <pc:docChgLst>
    <pc:chgData name="Duijf, Antoinette" userId="80426808-569e-4360-acb0-e5a6dc4b8ad2" providerId="ADAL" clId="{00582A34-8C2B-428E-B5DC-339D12EFD4B8}"/>
    <pc:docChg chg="undo custSel modSld sldOrd">
      <pc:chgData name="Duijf, Antoinette" userId="80426808-569e-4360-acb0-e5a6dc4b8ad2" providerId="ADAL" clId="{00582A34-8C2B-428E-B5DC-339D12EFD4B8}" dt="2026-03-24T10:30:44.689" v="2788" actId="1076"/>
      <pc:docMkLst>
        <pc:docMk/>
      </pc:docMkLst>
      <pc:sldChg chg="modNotesTx">
        <pc:chgData name="Duijf, Antoinette" userId="80426808-569e-4360-acb0-e5a6dc4b8ad2" providerId="ADAL" clId="{00582A34-8C2B-428E-B5DC-339D12EFD4B8}" dt="2026-03-24T08:48:13.141" v="553" actId="20577"/>
        <pc:sldMkLst>
          <pc:docMk/>
          <pc:sldMk cId="323006580" sldId="548"/>
        </pc:sldMkLst>
      </pc:sldChg>
      <pc:sldChg chg="addSp delSp modSp mod">
        <pc:chgData name="Duijf, Antoinette" userId="80426808-569e-4360-acb0-e5a6dc4b8ad2" providerId="ADAL" clId="{00582A34-8C2B-428E-B5DC-339D12EFD4B8}" dt="2026-03-24T09:16:26.794" v="1352" actId="20577"/>
        <pc:sldMkLst>
          <pc:docMk/>
          <pc:sldMk cId="2189114603" sldId="1437"/>
        </pc:sldMkLst>
        <pc:spChg chg="del">
          <ac:chgData name="Duijf, Antoinette" userId="80426808-569e-4360-acb0-e5a6dc4b8ad2" providerId="ADAL" clId="{00582A34-8C2B-428E-B5DC-339D12EFD4B8}" dt="2026-03-24T08:43:01.688" v="132" actId="478"/>
          <ac:spMkLst>
            <pc:docMk/>
            <pc:sldMk cId="2189114603" sldId="1437"/>
            <ac:spMk id="2" creationId="{A1FF6D91-1E88-0F31-8BC7-B3FDFCEDD9BB}"/>
          </ac:spMkLst>
        </pc:spChg>
        <pc:spChg chg="mod">
          <ac:chgData name="Duijf, Antoinette" userId="80426808-569e-4360-acb0-e5a6dc4b8ad2" providerId="ADAL" clId="{00582A34-8C2B-428E-B5DC-339D12EFD4B8}" dt="2026-03-24T09:16:26.794" v="1352" actId="20577"/>
          <ac:spMkLst>
            <pc:docMk/>
            <pc:sldMk cId="2189114603" sldId="1437"/>
            <ac:spMk id="3" creationId="{00000000-0000-0000-0000-000000000000}"/>
          </ac:spMkLst>
        </pc:spChg>
        <pc:spChg chg="add del mod">
          <ac:chgData name="Duijf, Antoinette" userId="80426808-569e-4360-acb0-e5a6dc4b8ad2" providerId="ADAL" clId="{00582A34-8C2B-428E-B5DC-339D12EFD4B8}" dt="2026-03-24T08:56:25.219" v="675" actId="478"/>
          <ac:spMkLst>
            <pc:docMk/>
            <pc:sldMk cId="2189114603" sldId="1437"/>
            <ac:spMk id="5" creationId="{4C162B1A-1157-0EA2-4DDE-8A9B96EF246F}"/>
          </ac:spMkLst>
        </pc:spChg>
        <pc:spChg chg="add del mod">
          <ac:chgData name="Duijf, Antoinette" userId="80426808-569e-4360-acb0-e5a6dc4b8ad2" providerId="ADAL" clId="{00582A34-8C2B-428E-B5DC-339D12EFD4B8}" dt="2026-03-24T09:06:03.079" v="812" actId="478"/>
          <ac:spMkLst>
            <pc:docMk/>
            <pc:sldMk cId="2189114603" sldId="1437"/>
            <ac:spMk id="6" creationId="{2AE91847-7D34-34C8-393C-76F5B2C8B3E1}"/>
          </ac:spMkLst>
        </pc:spChg>
        <pc:spChg chg="add del mod">
          <ac:chgData name="Duijf, Antoinette" userId="80426808-569e-4360-acb0-e5a6dc4b8ad2" providerId="ADAL" clId="{00582A34-8C2B-428E-B5DC-339D12EFD4B8}" dt="2026-03-24T09:03:50.537" v="765" actId="478"/>
          <ac:spMkLst>
            <pc:docMk/>
            <pc:sldMk cId="2189114603" sldId="1437"/>
            <ac:spMk id="7" creationId="{88D688A3-696B-8BC9-700C-9F502585DE8E}"/>
          </ac:spMkLst>
        </pc:spChg>
      </pc:sldChg>
      <pc:sldChg chg="modSp mod ord">
        <pc:chgData name="Duijf, Antoinette" userId="80426808-569e-4360-acb0-e5a6dc4b8ad2" providerId="ADAL" clId="{00582A34-8C2B-428E-B5DC-339D12EFD4B8}" dt="2026-03-24T09:02:34.046" v="733" actId="1037"/>
        <pc:sldMkLst>
          <pc:docMk/>
          <pc:sldMk cId="4207872812" sldId="1475"/>
        </pc:sldMkLst>
        <pc:spChg chg="mod">
          <ac:chgData name="Duijf, Antoinette" userId="80426808-569e-4360-acb0-e5a6dc4b8ad2" providerId="ADAL" clId="{00582A34-8C2B-428E-B5DC-339D12EFD4B8}" dt="2026-03-24T09:02:34.046" v="733" actId="1037"/>
          <ac:spMkLst>
            <pc:docMk/>
            <pc:sldMk cId="4207872812" sldId="1475"/>
            <ac:spMk id="6" creationId="{00000000-0000-0000-0000-000000000000}"/>
          </ac:spMkLst>
        </pc:spChg>
      </pc:sldChg>
      <pc:sldChg chg="addSp modSp mod ord">
        <pc:chgData name="Duijf, Antoinette" userId="80426808-569e-4360-acb0-e5a6dc4b8ad2" providerId="ADAL" clId="{00582A34-8C2B-428E-B5DC-339D12EFD4B8}" dt="2026-03-24T08:53:09.123" v="664" actId="14100"/>
        <pc:sldMkLst>
          <pc:docMk/>
          <pc:sldMk cId="2452007587" sldId="1476"/>
        </pc:sldMkLst>
        <pc:spChg chg="add mod">
          <ac:chgData name="Duijf, Antoinette" userId="80426808-569e-4360-acb0-e5a6dc4b8ad2" providerId="ADAL" clId="{00582A34-8C2B-428E-B5DC-339D12EFD4B8}" dt="2026-03-24T08:52:04.688" v="577" actId="1076"/>
          <ac:spMkLst>
            <pc:docMk/>
            <pc:sldMk cId="2452007587" sldId="1476"/>
            <ac:spMk id="4" creationId="{787B136A-387F-CDCA-BF7E-CF2FF7660789}"/>
          </ac:spMkLst>
        </pc:spChg>
        <pc:spChg chg="add mod">
          <ac:chgData name="Duijf, Antoinette" userId="80426808-569e-4360-acb0-e5a6dc4b8ad2" providerId="ADAL" clId="{00582A34-8C2B-428E-B5DC-339D12EFD4B8}" dt="2026-03-24T08:53:09.123" v="664" actId="14100"/>
          <ac:spMkLst>
            <pc:docMk/>
            <pc:sldMk cId="2452007587" sldId="1476"/>
            <ac:spMk id="5" creationId="{76A4E05B-235E-0BCE-62A5-D6813B1D1B50}"/>
          </ac:spMkLst>
        </pc:spChg>
        <pc:picChg chg="add mod">
          <ac:chgData name="Duijf, Antoinette" userId="80426808-569e-4360-acb0-e5a6dc4b8ad2" providerId="ADAL" clId="{00582A34-8C2B-428E-B5DC-339D12EFD4B8}" dt="2026-03-24T08:51:33.525" v="558" actId="1076"/>
          <ac:picMkLst>
            <pc:docMk/>
            <pc:sldMk cId="2452007587" sldId="1476"/>
            <ac:picMk id="3" creationId="{1CAE4D23-28E9-6C07-AB57-71B437266E95}"/>
          </ac:picMkLst>
        </pc:picChg>
      </pc:sldChg>
      <pc:sldChg chg="ord">
        <pc:chgData name="Duijf, Antoinette" userId="80426808-569e-4360-acb0-e5a6dc4b8ad2" providerId="ADAL" clId="{00582A34-8C2B-428E-B5DC-339D12EFD4B8}" dt="2026-03-24T08:25:52.458" v="31"/>
        <pc:sldMkLst>
          <pc:docMk/>
          <pc:sldMk cId="2709048002" sldId="1477"/>
        </pc:sldMkLst>
      </pc:sldChg>
      <pc:sldChg chg="ord">
        <pc:chgData name="Duijf, Antoinette" userId="80426808-569e-4360-acb0-e5a6dc4b8ad2" providerId="ADAL" clId="{00582A34-8C2B-428E-B5DC-339D12EFD4B8}" dt="2026-03-24T08:25:08.795" v="5"/>
        <pc:sldMkLst>
          <pc:docMk/>
          <pc:sldMk cId="4074911733" sldId="1478"/>
        </pc:sldMkLst>
      </pc:sldChg>
      <pc:sldChg chg="addSp modSp mod ord">
        <pc:chgData name="Duijf, Antoinette" userId="80426808-569e-4360-acb0-e5a6dc4b8ad2" providerId="ADAL" clId="{00582A34-8C2B-428E-B5DC-339D12EFD4B8}" dt="2026-03-24T09:02:08.308" v="728" actId="20577"/>
        <pc:sldMkLst>
          <pc:docMk/>
          <pc:sldMk cId="4210467006" sldId="1479"/>
        </pc:sldMkLst>
        <pc:spChg chg="add mod">
          <ac:chgData name="Duijf, Antoinette" userId="80426808-569e-4360-acb0-e5a6dc4b8ad2" providerId="ADAL" clId="{00582A34-8C2B-428E-B5DC-339D12EFD4B8}" dt="2026-03-24T09:02:08.308" v="728" actId="20577"/>
          <ac:spMkLst>
            <pc:docMk/>
            <pc:sldMk cId="4210467006" sldId="1479"/>
            <ac:spMk id="7" creationId="{71DA2C0A-7D9B-0A8D-4B5C-496F4F45F018}"/>
          </ac:spMkLst>
        </pc:spChg>
        <pc:picChg chg="add mod">
          <ac:chgData name="Duijf, Antoinette" userId="80426808-569e-4360-acb0-e5a6dc4b8ad2" providerId="ADAL" clId="{00582A34-8C2B-428E-B5DC-339D12EFD4B8}" dt="2026-03-24T09:01:58.673" v="688" actId="14100"/>
          <ac:picMkLst>
            <pc:docMk/>
            <pc:sldMk cId="4210467006" sldId="1479"/>
            <ac:picMk id="3" creationId="{E8FC16A7-7F3F-5580-30CA-9CC5655F5BB0}"/>
          </ac:picMkLst>
        </pc:picChg>
        <pc:picChg chg="add mod">
          <ac:chgData name="Duijf, Antoinette" userId="80426808-569e-4360-acb0-e5a6dc4b8ad2" providerId="ADAL" clId="{00582A34-8C2B-428E-B5DC-339D12EFD4B8}" dt="2026-03-24T09:01:59.247" v="689" actId="1076"/>
          <ac:picMkLst>
            <pc:docMk/>
            <pc:sldMk cId="4210467006" sldId="1479"/>
            <ac:picMk id="5" creationId="{AFBC35FD-8D53-0740-F72C-C8C936304062}"/>
          </ac:picMkLst>
        </pc:picChg>
      </pc:sldChg>
      <pc:sldChg chg="addSp modSp mod">
        <pc:chgData name="Duijf, Antoinette" userId="80426808-569e-4360-acb0-e5a6dc4b8ad2" providerId="ADAL" clId="{00582A34-8C2B-428E-B5DC-339D12EFD4B8}" dt="2026-03-24T08:42:51.360" v="131" actId="20577"/>
        <pc:sldMkLst>
          <pc:docMk/>
          <pc:sldMk cId="1487044012" sldId="1480"/>
        </pc:sldMkLst>
        <pc:spChg chg="add mod">
          <ac:chgData name="Duijf, Antoinette" userId="80426808-569e-4360-acb0-e5a6dc4b8ad2" providerId="ADAL" clId="{00582A34-8C2B-428E-B5DC-339D12EFD4B8}" dt="2026-03-24T08:42:51.360" v="131" actId="20577"/>
          <ac:spMkLst>
            <pc:docMk/>
            <pc:sldMk cId="1487044012" sldId="1480"/>
            <ac:spMk id="4" creationId="{6D1E0832-B648-5026-F4F4-CAC8603E9AB7}"/>
          </ac:spMkLst>
        </pc:spChg>
        <pc:picChg chg="add mod">
          <ac:chgData name="Duijf, Antoinette" userId="80426808-569e-4360-acb0-e5a6dc4b8ad2" providerId="ADAL" clId="{00582A34-8C2B-428E-B5DC-339D12EFD4B8}" dt="2026-03-24T08:42:34.669" v="36" actId="962"/>
          <ac:picMkLst>
            <pc:docMk/>
            <pc:sldMk cId="1487044012" sldId="1480"/>
            <ac:picMk id="3" creationId="{4DD1A768-69CC-6571-4FD6-20C02E7F4061}"/>
          </ac:picMkLst>
        </pc:picChg>
      </pc:sldChg>
      <pc:sldChg chg="ord">
        <pc:chgData name="Duijf, Antoinette" userId="80426808-569e-4360-acb0-e5a6dc4b8ad2" providerId="ADAL" clId="{00582A34-8C2B-428E-B5DC-339D12EFD4B8}" dt="2026-03-24T08:25:24.344" v="17"/>
        <pc:sldMkLst>
          <pc:docMk/>
          <pc:sldMk cId="1201727269" sldId="1482"/>
        </pc:sldMkLst>
      </pc:sldChg>
      <pc:sldChg chg="addSp modSp mod modNotesTx">
        <pc:chgData name="Duijf, Antoinette" userId="80426808-569e-4360-acb0-e5a6dc4b8ad2" providerId="ADAL" clId="{00582A34-8C2B-428E-B5DC-339D12EFD4B8}" dt="2026-03-24T09:38:25.344" v="1377" actId="1076"/>
        <pc:sldMkLst>
          <pc:docMk/>
          <pc:sldMk cId="2904738428" sldId="1483"/>
        </pc:sldMkLst>
        <pc:picChg chg="add mod">
          <ac:chgData name="Duijf, Antoinette" userId="80426808-569e-4360-acb0-e5a6dc4b8ad2" providerId="ADAL" clId="{00582A34-8C2B-428E-B5DC-339D12EFD4B8}" dt="2026-03-24T09:38:25.344" v="1377" actId="1076"/>
          <ac:picMkLst>
            <pc:docMk/>
            <pc:sldMk cId="2904738428" sldId="1483"/>
            <ac:picMk id="3" creationId="{4EF239AB-DFA0-FB78-497E-122468E7EC09}"/>
          </ac:picMkLst>
        </pc:picChg>
      </pc:sldChg>
      <pc:sldChg chg="addSp delSp modSp mod modNotesTx">
        <pc:chgData name="Duijf, Antoinette" userId="80426808-569e-4360-acb0-e5a6dc4b8ad2" providerId="ADAL" clId="{00582A34-8C2B-428E-B5DC-339D12EFD4B8}" dt="2026-03-24T10:30:44.689" v="2788" actId="1076"/>
        <pc:sldMkLst>
          <pc:docMk/>
          <pc:sldMk cId="2967928418" sldId="1511"/>
        </pc:sldMkLst>
        <pc:spChg chg="add del mod">
          <ac:chgData name="Duijf, Antoinette" userId="80426808-569e-4360-acb0-e5a6dc4b8ad2" providerId="ADAL" clId="{00582A34-8C2B-428E-B5DC-339D12EFD4B8}" dt="2026-03-24T10:28:32.365" v="2636" actId="478"/>
          <ac:spMkLst>
            <pc:docMk/>
            <pc:sldMk cId="2967928418" sldId="1511"/>
            <ac:spMk id="18" creationId="{31F6E5AE-CAE9-CCD4-D0E1-72535BEC1090}"/>
          </ac:spMkLst>
        </pc:spChg>
        <pc:spChg chg="mod">
          <ac:chgData name="Duijf, Antoinette" userId="80426808-569e-4360-acb0-e5a6dc4b8ad2" providerId="ADAL" clId="{00582A34-8C2B-428E-B5DC-339D12EFD4B8}" dt="2026-03-24T09:48:40.953" v="1949" actId="115"/>
          <ac:spMkLst>
            <pc:docMk/>
            <pc:sldMk cId="2967928418" sldId="1511"/>
            <ac:spMk id="35" creationId="{37104C51-0232-62ED-4C6F-1447D06633EE}"/>
          </ac:spMkLst>
        </pc:spChg>
        <pc:spChg chg="mod">
          <ac:chgData name="Duijf, Antoinette" userId="80426808-569e-4360-acb0-e5a6dc4b8ad2" providerId="ADAL" clId="{00582A34-8C2B-428E-B5DC-339D12EFD4B8}" dt="2026-03-24T10:30:42.469" v="2787" actId="20577"/>
          <ac:spMkLst>
            <pc:docMk/>
            <pc:sldMk cId="2967928418" sldId="1511"/>
            <ac:spMk id="36" creationId="{D8EF981A-9BA7-0EB1-9B70-F7FBF2F7DF1C}"/>
          </ac:spMkLst>
        </pc:spChg>
        <pc:picChg chg="add mod">
          <ac:chgData name="Duijf, Antoinette" userId="80426808-569e-4360-acb0-e5a6dc4b8ad2" providerId="ADAL" clId="{00582A34-8C2B-428E-B5DC-339D12EFD4B8}" dt="2026-03-24T09:48:30.313" v="1900" actId="1076"/>
          <ac:picMkLst>
            <pc:docMk/>
            <pc:sldMk cId="2967928418" sldId="1511"/>
            <ac:picMk id="2" creationId="{85A30AF3-B12C-A060-1A76-9599FAE61837}"/>
          </ac:picMkLst>
        </pc:picChg>
        <pc:picChg chg="add del mod">
          <ac:chgData name="Duijf, Antoinette" userId="80426808-569e-4360-acb0-e5a6dc4b8ad2" providerId="ADAL" clId="{00582A34-8C2B-428E-B5DC-339D12EFD4B8}" dt="2026-03-24T10:24:51.435" v="2635" actId="478"/>
          <ac:picMkLst>
            <pc:docMk/>
            <pc:sldMk cId="2967928418" sldId="1511"/>
            <ac:picMk id="9" creationId="{BA42B0C3-4002-B7F0-E838-B95E8E2CDA05}"/>
          </ac:picMkLst>
        </pc:picChg>
        <pc:picChg chg="add mod modCrop">
          <ac:chgData name="Duijf, Antoinette" userId="80426808-569e-4360-acb0-e5a6dc4b8ad2" providerId="ADAL" clId="{00582A34-8C2B-428E-B5DC-339D12EFD4B8}" dt="2026-03-24T10:30:44.689" v="2788" actId="1076"/>
          <ac:picMkLst>
            <pc:docMk/>
            <pc:sldMk cId="2967928418" sldId="1511"/>
            <ac:picMk id="20" creationId="{45C6C546-EF19-9CEB-199E-59230679736E}"/>
          </ac:picMkLst>
        </pc:picChg>
      </pc:sldChg>
      <pc:sldChg chg="addSp modSp mod modNotesTx">
        <pc:chgData name="Duijf, Antoinette" userId="80426808-569e-4360-acb0-e5a6dc4b8ad2" providerId="ADAL" clId="{00582A34-8C2B-428E-B5DC-339D12EFD4B8}" dt="2026-03-24T09:46:32.634" v="1792" actId="20577"/>
        <pc:sldMkLst>
          <pc:docMk/>
          <pc:sldMk cId="566655353" sldId="1530"/>
        </pc:sldMkLst>
        <pc:spChg chg="mod">
          <ac:chgData name="Duijf, Antoinette" userId="80426808-569e-4360-acb0-e5a6dc4b8ad2" providerId="ADAL" clId="{00582A34-8C2B-428E-B5DC-339D12EFD4B8}" dt="2026-03-24T09:39:42.219" v="1495" actId="255"/>
          <ac:spMkLst>
            <pc:docMk/>
            <pc:sldMk cId="566655353" sldId="1530"/>
            <ac:spMk id="35" creationId="{37104C51-0232-62ED-4C6F-1447D06633EE}"/>
          </ac:spMkLst>
        </pc:spChg>
        <pc:spChg chg="mod">
          <ac:chgData name="Duijf, Antoinette" userId="80426808-569e-4360-acb0-e5a6dc4b8ad2" providerId="ADAL" clId="{00582A34-8C2B-428E-B5DC-339D12EFD4B8}" dt="2026-03-24T09:38:56.762" v="1448" actId="115"/>
          <ac:spMkLst>
            <pc:docMk/>
            <pc:sldMk cId="566655353" sldId="1530"/>
            <ac:spMk id="36" creationId="{D8EF981A-9BA7-0EB1-9B70-F7FBF2F7DF1C}"/>
          </ac:spMkLst>
        </pc:spChg>
        <pc:picChg chg="add mod">
          <ac:chgData name="Duijf, Antoinette" userId="80426808-569e-4360-acb0-e5a6dc4b8ad2" providerId="ADAL" clId="{00582A34-8C2B-428E-B5DC-339D12EFD4B8}" dt="2026-03-24T09:38:58.726" v="1449" actId="1076"/>
          <ac:picMkLst>
            <pc:docMk/>
            <pc:sldMk cId="566655353" sldId="1530"/>
            <ac:picMk id="2" creationId="{92449ABE-826C-8DE6-F6E7-90EDA342183F}"/>
          </ac:picMkLst>
        </pc:picChg>
        <pc:picChg chg="add mod">
          <ac:chgData name="Duijf, Antoinette" userId="80426808-569e-4360-acb0-e5a6dc4b8ad2" providerId="ADAL" clId="{00582A34-8C2B-428E-B5DC-339D12EFD4B8}" dt="2026-03-24T09:39:17.397" v="1456" actId="14100"/>
          <ac:picMkLst>
            <pc:docMk/>
            <pc:sldMk cId="566655353" sldId="1530"/>
            <ac:picMk id="9" creationId="{C7EF4460-62A3-7A39-6310-5B20CE75AAE7}"/>
          </ac:picMkLst>
        </pc:picChg>
      </pc:sldChg>
      <pc:sldChg chg="addSp delSp modSp mod modNotesTx">
        <pc:chgData name="Duijf, Antoinette" userId="80426808-569e-4360-acb0-e5a6dc4b8ad2" providerId="ADAL" clId="{00582A34-8C2B-428E-B5DC-339D12EFD4B8}" dt="2026-03-24T10:06:05.625" v="2586" actId="20577"/>
        <pc:sldMkLst>
          <pc:docMk/>
          <pc:sldMk cId="3283747914" sldId="1531"/>
        </pc:sldMkLst>
        <pc:spChg chg="add del mod">
          <ac:chgData name="Duijf, Antoinette" userId="80426808-569e-4360-acb0-e5a6dc4b8ad2" providerId="ADAL" clId="{00582A34-8C2B-428E-B5DC-339D12EFD4B8}" dt="2026-03-24T10:05:28.507" v="2490" actId="478"/>
          <ac:spMkLst>
            <pc:docMk/>
            <pc:sldMk cId="3283747914" sldId="1531"/>
            <ac:spMk id="2" creationId="{587F4AAF-AD68-52EE-A0AF-5F7033E23594}"/>
          </ac:spMkLst>
        </pc:spChg>
        <pc:spChg chg="mod">
          <ac:chgData name="Duijf, Antoinette" userId="80426808-569e-4360-acb0-e5a6dc4b8ad2" providerId="ADAL" clId="{00582A34-8C2B-428E-B5DC-339D12EFD4B8}" dt="2026-03-24T10:05:55.857" v="2565" actId="115"/>
          <ac:spMkLst>
            <pc:docMk/>
            <pc:sldMk cId="3283747914" sldId="1531"/>
            <ac:spMk id="36" creationId="{D8EF981A-9BA7-0EB1-9B70-F7FBF2F7DF1C}"/>
          </ac:spMkLst>
        </pc:spChg>
        <pc:picChg chg="add mod">
          <ac:chgData name="Duijf, Antoinette" userId="80426808-569e-4360-acb0-e5a6dc4b8ad2" providerId="ADAL" clId="{00582A34-8C2B-428E-B5DC-339D12EFD4B8}" dt="2026-03-24T10:05:53.892" v="2564" actId="1076"/>
          <ac:picMkLst>
            <pc:docMk/>
            <pc:sldMk cId="3283747914" sldId="1531"/>
            <ac:picMk id="9" creationId="{C5CB0157-0D4E-5813-207E-AE96B35BDA59}"/>
          </ac:picMkLst>
        </pc:picChg>
      </pc:sldChg>
      <pc:sldChg chg="modNotesTx">
        <pc:chgData name="Duijf, Antoinette" userId="80426808-569e-4360-acb0-e5a6dc4b8ad2" providerId="ADAL" clId="{00582A34-8C2B-428E-B5DC-339D12EFD4B8}" dt="2026-03-24T09:46:54.967" v="1845" actId="20577"/>
        <pc:sldMkLst>
          <pc:docMk/>
          <pc:sldMk cId="1626758228" sldId="1532"/>
        </pc:sldMkLst>
      </pc:sldChg>
      <pc:sldChg chg="addSp modSp mod modNotesTx">
        <pc:chgData name="Duijf, Antoinette" userId="80426808-569e-4360-acb0-e5a6dc4b8ad2" providerId="ADAL" clId="{00582A34-8C2B-428E-B5DC-339D12EFD4B8}" dt="2026-03-24T09:46:20.634" v="1735" actId="20577"/>
        <pc:sldMkLst>
          <pc:docMk/>
          <pc:sldMk cId="2836201555" sldId="1533"/>
        </pc:sldMkLst>
        <pc:spChg chg="mod">
          <ac:chgData name="Duijf, Antoinette" userId="80426808-569e-4360-acb0-e5a6dc4b8ad2" providerId="ADAL" clId="{00582A34-8C2B-428E-B5DC-339D12EFD4B8}" dt="2026-03-24T09:40:42.981" v="1575" actId="115"/>
          <ac:spMkLst>
            <pc:docMk/>
            <pc:sldMk cId="2836201555" sldId="1533"/>
            <ac:spMk id="35" creationId="{37104C51-0232-62ED-4C6F-1447D06633EE}"/>
          </ac:spMkLst>
        </pc:spChg>
        <pc:spChg chg="mod">
          <ac:chgData name="Duijf, Antoinette" userId="80426808-569e-4360-acb0-e5a6dc4b8ad2" providerId="ADAL" clId="{00582A34-8C2B-428E-B5DC-339D12EFD4B8}" dt="2026-03-24T09:45:59.437" v="1688" actId="255"/>
          <ac:spMkLst>
            <pc:docMk/>
            <pc:sldMk cId="2836201555" sldId="1533"/>
            <ac:spMk id="36" creationId="{D8EF981A-9BA7-0EB1-9B70-F7FBF2F7DF1C}"/>
          </ac:spMkLst>
        </pc:spChg>
        <pc:picChg chg="add mod">
          <ac:chgData name="Duijf, Antoinette" userId="80426808-569e-4360-acb0-e5a6dc4b8ad2" providerId="ADAL" clId="{00582A34-8C2B-428E-B5DC-339D12EFD4B8}" dt="2026-03-24T09:40:19.125" v="1501" actId="1076"/>
          <ac:picMkLst>
            <pc:docMk/>
            <pc:sldMk cId="2836201555" sldId="1533"/>
            <ac:picMk id="2" creationId="{B1FDC55C-B575-657A-41F8-F18323F7EF5C}"/>
          </ac:picMkLst>
        </pc:picChg>
        <pc:picChg chg="add mod">
          <ac:chgData name="Duijf, Antoinette" userId="80426808-569e-4360-acb0-e5a6dc4b8ad2" providerId="ADAL" clId="{00582A34-8C2B-428E-B5DC-339D12EFD4B8}" dt="2026-03-24T09:40:19.125" v="1501" actId="1076"/>
          <ac:picMkLst>
            <pc:docMk/>
            <pc:sldMk cId="2836201555" sldId="1533"/>
            <ac:picMk id="8" creationId="{22A3CFC2-6A67-B839-C64A-1804E79B399F}"/>
          </ac:picMkLst>
        </pc:picChg>
        <pc:picChg chg="add mod">
          <ac:chgData name="Duijf, Antoinette" userId="80426808-569e-4360-acb0-e5a6dc4b8ad2" providerId="ADAL" clId="{00582A34-8C2B-428E-B5DC-339D12EFD4B8}" dt="2026-03-24T09:46:12.315" v="1700" actId="1036"/>
          <ac:picMkLst>
            <pc:docMk/>
            <pc:sldMk cId="2836201555" sldId="1533"/>
            <ac:picMk id="18" creationId="{83C9DCE4-B49F-B6A1-8320-96DF122323B9}"/>
          </ac:picMkLst>
        </pc:picChg>
      </pc:sldChg>
      <pc:sldChg chg="modNotesTx">
        <pc:chgData name="Duijf, Antoinette" userId="80426808-569e-4360-acb0-e5a6dc4b8ad2" providerId="ADAL" clId="{00582A34-8C2B-428E-B5DC-339D12EFD4B8}" dt="2026-03-24T09:46:44.860" v="1840" actId="20577"/>
        <pc:sldMkLst>
          <pc:docMk/>
          <pc:sldMk cId="977019356" sldId="1534"/>
        </pc:sldMkLst>
      </pc:sldChg>
      <pc:sldChg chg="addSp modSp mod">
        <pc:chgData name="Duijf, Antoinette" userId="80426808-569e-4360-acb0-e5a6dc4b8ad2" providerId="ADAL" clId="{00582A34-8C2B-428E-B5DC-339D12EFD4B8}" dt="2026-03-24T09:47:59.403" v="1894" actId="20577"/>
        <pc:sldMkLst>
          <pc:docMk/>
          <pc:sldMk cId="3547519559" sldId="1535"/>
        </pc:sldMkLst>
        <pc:spChg chg="add mod">
          <ac:chgData name="Duijf, Antoinette" userId="80426808-569e-4360-acb0-e5a6dc4b8ad2" providerId="ADAL" clId="{00582A34-8C2B-428E-B5DC-339D12EFD4B8}" dt="2026-03-24T09:47:59.403" v="1894" actId="20577"/>
          <ac:spMkLst>
            <pc:docMk/>
            <pc:sldMk cId="3547519559" sldId="1535"/>
            <ac:spMk id="2" creationId="{7556058D-5D3D-E73C-E2DA-85D913F60934}"/>
          </ac:spMkLst>
        </pc:spChg>
      </pc:sldChg>
      <pc:sldChg chg="addSp modSp mod modNotesTx">
        <pc:chgData name="Duijf, Antoinette" userId="80426808-569e-4360-acb0-e5a6dc4b8ad2" providerId="ADAL" clId="{00582A34-8C2B-428E-B5DC-339D12EFD4B8}" dt="2026-03-24T10:06:21.312" v="2630" actId="20577"/>
        <pc:sldMkLst>
          <pc:docMk/>
          <pc:sldMk cId="226194262" sldId="1536"/>
        </pc:sldMkLst>
        <pc:spChg chg="add mod">
          <ac:chgData name="Duijf, Antoinette" userId="80426808-569e-4360-acb0-e5a6dc4b8ad2" providerId="ADAL" clId="{00582A34-8C2B-428E-B5DC-339D12EFD4B8}" dt="2026-03-24T10:05:10.040" v="2488" actId="403"/>
          <ac:spMkLst>
            <pc:docMk/>
            <pc:sldMk cId="226194262" sldId="1536"/>
            <ac:spMk id="20" creationId="{E2C80FA4-B929-B85F-91D3-8569E7F8ABE3}"/>
          </ac:spMkLst>
        </pc:spChg>
        <pc:spChg chg="mod">
          <ac:chgData name="Duijf, Antoinette" userId="80426808-569e-4360-acb0-e5a6dc4b8ad2" providerId="ADAL" clId="{00582A34-8C2B-428E-B5DC-339D12EFD4B8}" dt="2026-03-24T09:57:38.560" v="2375" actId="313"/>
          <ac:spMkLst>
            <pc:docMk/>
            <pc:sldMk cId="226194262" sldId="1536"/>
            <ac:spMk id="35" creationId="{37104C51-0232-62ED-4C6F-1447D06633EE}"/>
          </ac:spMkLst>
        </pc:spChg>
        <pc:spChg chg="mod">
          <ac:chgData name="Duijf, Antoinette" userId="80426808-569e-4360-acb0-e5a6dc4b8ad2" providerId="ADAL" clId="{00582A34-8C2B-428E-B5DC-339D12EFD4B8}" dt="2026-03-24T10:05:15.359" v="2489" actId="20577"/>
          <ac:spMkLst>
            <pc:docMk/>
            <pc:sldMk cId="226194262" sldId="1536"/>
            <ac:spMk id="36" creationId="{D8EF981A-9BA7-0EB1-9B70-F7FBF2F7DF1C}"/>
          </ac:spMkLst>
        </pc:spChg>
        <pc:picChg chg="add mod">
          <ac:chgData name="Duijf, Antoinette" userId="80426808-569e-4360-acb0-e5a6dc4b8ad2" providerId="ADAL" clId="{00582A34-8C2B-428E-B5DC-339D12EFD4B8}" dt="2026-03-24T09:57:45.924" v="2376" actId="1076"/>
          <ac:picMkLst>
            <pc:docMk/>
            <pc:sldMk cId="226194262" sldId="1536"/>
            <ac:picMk id="8" creationId="{476D002B-292F-8B93-68A8-3CD1335BA4EA}"/>
          </ac:picMkLst>
        </pc:picChg>
        <pc:picChg chg="add mod modCrop">
          <ac:chgData name="Duijf, Antoinette" userId="80426808-569e-4360-acb0-e5a6dc4b8ad2" providerId="ADAL" clId="{00582A34-8C2B-428E-B5DC-339D12EFD4B8}" dt="2026-03-24T10:02:57.002" v="2384" actId="1076"/>
          <ac:picMkLst>
            <pc:docMk/>
            <pc:sldMk cId="226194262" sldId="1536"/>
            <ac:picMk id="18" creationId="{418CE8BF-E770-AE97-DF1B-BB7501230703}"/>
          </ac:picMkLst>
        </pc:picChg>
      </pc:sldChg>
      <pc:sldChg chg="modNotesTx">
        <pc:chgData name="Duijf, Antoinette" userId="80426808-569e-4360-acb0-e5a6dc4b8ad2" providerId="ADAL" clId="{00582A34-8C2B-428E-B5DC-339D12EFD4B8}" dt="2026-03-24T09:47:00.866" v="1846" actId="20577"/>
        <pc:sldMkLst>
          <pc:docMk/>
          <pc:sldMk cId="175113655" sldId="1537"/>
        </pc:sldMkLst>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24-3-2026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24-3-2026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in opstand komen tegen: </a:t>
            </a:r>
            <a:r>
              <a:rPr lang="nl-NL" sz="1200" b="0" kern="1200">
                <a:solidFill>
                  <a:schemeClr val="tx1"/>
                </a:solidFill>
                <a:effectLst/>
                <a:latin typeface="+mn-lt"/>
                <a:ea typeface="+mn-ea"/>
                <a:cs typeface="+mn-cs"/>
              </a:rPr>
              <a:t>je verzetten tegen</a:t>
            </a:r>
          </a:p>
          <a:p>
            <a:pPr fontAlgn="t"/>
            <a:r>
              <a:rPr lang="nl-NL" sz="1200" b="1" kern="1200">
                <a:solidFill>
                  <a:schemeClr val="tx1"/>
                </a:solidFill>
                <a:effectLst/>
                <a:latin typeface="+mn-lt"/>
                <a:ea typeface="+mn-ea"/>
                <a:cs typeface="+mn-cs"/>
              </a:rPr>
              <a:t>hardnekkig: </a:t>
            </a:r>
            <a:r>
              <a:rPr lang="nl-NL" sz="1200" b="0" kern="1200">
                <a:solidFill>
                  <a:schemeClr val="tx1"/>
                </a:solidFill>
                <a:effectLst/>
                <a:latin typeface="+mn-lt"/>
                <a:ea typeface="+mn-ea"/>
                <a:cs typeface="+mn-cs"/>
              </a:rPr>
              <a:t>moeilijk te bestrijden</a:t>
            </a:r>
          </a:p>
          <a:p>
            <a:pPr fontAlgn="t"/>
            <a:r>
              <a:rPr lang="nl-NL" sz="1200" b="1" kern="1200">
                <a:solidFill>
                  <a:schemeClr val="tx1"/>
                </a:solidFill>
                <a:effectLst/>
                <a:latin typeface="+mn-lt"/>
                <a:ea typeface="+mn-ea"/>
                <a:cs typeface="+mn-cs"/>
              </a:rPr>
              <a:t>allesbehalve: </a:t>
            </a:r>
            <a:r>
              <a:rPr lang="nl-NL" sz="1200" b="0" kern="1200">
                <a:solidFill>
                  <a:schemeClr val="tx1"/>
                </a:solidFill>
                <a:effectLst/>
                <a:latin typeface="+mn-lt"/>
                <a:ea typeface="+mn-ea"/>
                <a:cs typeface="+mn-cs"/>
              </a:rPr>
              <a:t>helemaal niet</a:t>
            </a:r>
          </a:p>
          <a:p>
            <a:pPr fontAlgn="t"/>
            <a:r>
              <a:rPr lang="nl-NL" sz="1200" b="1" kern="1200">
                <a:solidFill>
                  <a:schemeClr val="tx1"/>
                </a:solidFill>
                <a:effectLst/>
                <a:latin typeface="+mn-lt"/>
                <a:ea typeface="+mn-ea"/>
                <a:cs typeface="+mn-cs"/>
              </a:rPr>
              <a:t>paal en perk stellen aan: </a:t>
            </a:r>
            <a:r>
              <a:rPr lang="nl-NL" sz="1200" b="0" kern="1200">
                <a:solidFill>
                  <a:schemeClr val="tx1"/>
                </a:solidFill>
                <a:effectLst/>
                <a:latin typeface="+mn-lt"/>
                <a:ea typeface="+mn-ea"/>
                <a:cs typeface="+mn-cs"/>
              </a:rPr>
              <a:t>begrenzen, terugdringen</a:t>
            </a:r>
          </a:p>
          <a:p>
            <a:pPr fontAlgn="t"/>
            <a:r>
              <a:rPr lang="nl-NL" sz="1200" b="1" kern="1200">
                <a:solidFill>
                  <a:schemeClr val="tx1"/>
                </a:solidFill>
                <a:effectLst/>
                <a:latin typeface="+mn-lt"/>
                <a:ea typeface="+mn-ea"/>
                <a:cs typeface="+mn-cs"/>
              </a:rPr>
              <a:t>vatbaar: </a:t>
            </a:r>
            <a:r>
              <a:rPr lang="nl-NL" sz="1200" b="0" kern="1200">
                <a:solidFill>
                  <a:schemeClr val="tx1"/>
                </a:solidFill>
                <a:effectLst/>
                <a:latin typeface="+mn-lt"/>
                <a:ea typeface="+mn-ea"/>
                <a:cs typeface="+mn-cs"/>
              </a:rPr>
              <a:t>gevoelig</a:t>
            </a:r>
          </a:p>
          <a:p>
            <a:pPr fontAlgn="t"/>
            <a:r>
              <a:rPr lang="nl-NL" sz="1200" b="1" kern="1200">
                <a:solidFill>
                  <a:schemeClr val="tx1"/>
                </a:solidFill>
                <a:effectLst/>
                <a:latin typeface="+mn-lt"/>
                <a:ea typeface="+mn-ea"/>
                <a:cs typeface="+mn-cs"/>
              </a:rPr>
              <a:t>commercieel: </a:t>
            </a:r>
            <a:r>
              <a:rPr lang="nl-NL" sz="1200" b="0" kern="1200">
                <a:solidFill>
                  <a:schemeClr val="tx1"/>
                </a:solidFill>
                <a:effectLst/>
                <a:latin typeface="+mn-lt"/>
                <a:ea typeface="+mn-ea"/>
                <a:cs typeface="+mn-cs"/>
              </a:rPr>
              <a:t>te maken hebbend met zaken doen en geld verdienen</a:t>
            </a:r>
          </a:p>
          <a:p>
            <a:pPr fontAlgn="t"/>
            <a:r>
              <a:rPr lang="nl-NL" sz="1200" b="1" kern="1200">
                <a:solidFill>
                  <a:schemeClr val="tx1"/>
                </a:solidFill>
                <a:effectLst/>
                <a:latin typeface="+mn-lt"/>
                <a:ea typeface="+mn-ea"/>
                <a:cs typeface="+mn-cs"/>
              </a:rPr>
              <a:t>de identiteit: </a:t>
            </a:r>
            <a:r>
              <a:rPr lang="nl-NL" sz="1200" b="0" kern="1200">
                <a:solidFill>
                  <a:schemeClr val="tx1"/>
                </a:solidFill>
                <a:effectLst/>
                <a:latin typeface="+mn-lt"/>
                <a:ea typeface="+mn-ea"/>
                <a:cs typeface="+mn-cs"/>
              </a:rPr>
              <a:t>de persoonlijkheid, het karakter</a:t>
            </a:r>
          </a:p>
          <a:p>
            <a:pPr fontAlgn="t"/>
            <a:r>
              <a:rPr lang="nl-NL" sz="1200" b="1" kern="1200">
                <a:solidFill>
                  <a:schemeClr val="tx1"/>
                </a:solidFill>
                <a:effectLst/>
                <a:latin typeface="+mn-lt"/>
                <a:ea typeface="+mn-ea"/>
                <a:cs typeface="+mn-cs"/>
              </a:rPr>
              <a:t>zodanig: </a:t>
            </a:r>
            <a:r>
              <a:rPr lang="nl-NL" sz="1200" b="0" kern="1200">
                <a:solidFill>
                  <a:schemeClr val="tx1"/>
                </a:solidFill>
                <a:effectLst/>
                <a:latin typeface="+mn-lt"/>
                <a:ea typeface="+mn-ea"/>
                <a:cs typeface="+mn-cs"/>
              </a:rPr>
              <a:t>op zo’n manier</a:t>
            </a:r>
          </a:p>
          <a:p>
            <a:pPr fontAlgn="t"/>
            <a:r>
              <a:rPr lang="nl-NL" sz="1200" b="1" kern="1200">
                <a:solidFill>
                  <a:schemeClr val="tx1"/>
                </a:solidFill>
                <a:effectLst/>
                <a:latin typeface="+mn-lt"/>
                <a:ea typeface="+mn-ea"/>
                <a:cs typeface="+mn-cs"/>
              </a:rPr>
              <a:t>impulsief: </a:t>
            </a:r>
            <a:r>
              <a:rPr lang="nl-NL" sz="1200" b="0" kern="1200">
                <a:solidFill>
                  <a:schemeClr val="tx1"/>
                </a:solidFill>
                <a:effectLst/>
                <a:latin typeface="+mn-lt"/>
                <a:ea typeface="+mn-ea"/>
                <a:cs typeface="+mn-cs"/>
              </a:rPr>
              <a:t>spontaan, zonder er eerst bij na te denken</a:t>
            </a:r>
          </a:p>
          <a:p>
            <a:pPr fontAlgn="t"/>
            <a:r>
              <a:rPr lang="nl-NL" sz="1200" b="1" kern="1200">
                <a:solidFill>
                  <a:schemeClr val="tx1"/>
                </a:solidFill>
                <a:effectLst/>
                <a:latin typeface="+mn-lt"/>
                <a:ea typeface="+mn-ea"/>
                <a:cs typeface="+mn-cs"/>
              </a:rPr>
              <a:t>ontwijken: </a:t>
            </a:r>
            <a:r>
              <a:rPr lang="nl-NL" sz="1200" b="0" kern="1200">
                <a:solidFill>
                  <a:schemeClr val="tx1"/>
                </a:solidFill>
                <a:effectLst/>
                <a:latin typeface="+mn-lt"/>
                <a:ea typeface="+mn-ea"/>
                <a:cs typeface="+mn-cs"/>
              </a:rPr>
              <a:t>uit de weg gaan</a:t>
            </a:r>
          </a:p>
          <a:p>
            <a:pPr fontAlgn="t"/>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711FC-1EAF-CF44-1C43-A5759B5AFEA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1127C02-B527-8509-0CBA-4D91F66561C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09D3299-2DE0-B9AE-034F-DA7B4798FC06}"/>
              </a:ext>
            </a:extLst>
          </p:cNvPr>
          <p:cNvSpPr>
            <a:spLocks noGrp="1"/>
          </p:cNvSpPr>
          <p:nvPr>
            <p:ph type="body" idx="1"/>
          </p:nvPr>
        </p:nvSpPr>
        <p:spPr/>
        <p:txBody>
          <a:bodyPr/>
          <a:lstStyle/>
          <a:p>
            <a:r>
              <a:rPr lang="nl-NL"/>
              <a:t>Bron afbeelding: AI</a:t>
            </a:r>
          </a:p>
        </p:txBody>
      </p:sp>
      <p:sp>
        <p:nvSpPr>
          <p:cNvPr id="4" name="Tijdelijke aanduiding voor dianummer 3">
            <a:extLst>
              <a:ext uri="{FF2B5EF4-FFF2-40B4-BE49-F238E27FC236}">
                <a16:creationId xmlns:a16="http://schemas.microsoft.com/office/drawing/2014/main" id="{150C54B6-1BEB-0743-B170-9071059A0CFE}"/>
              </a:ext>
            </a:extLst>
          </p:cNvPr>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820702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2115509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2743734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 /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84474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1200450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 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4002080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a:p>
        </p:txBody>
      </p:sp>
    </p:spTree>
    <p:extLst>
      <p:ext uri="{BB962C8B-B14F-4D97-AF65-F5344CB8AC3E}">
        <p14:creationId xmlns:p14="http://schemas.microsoft.com/office/powerpoint/2010/main" val="2047166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209804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t>
            </a:r>
            <a:r>
              <a:rPr lang="nl-NL" err="1"/>
              <a:t>Kentalis</a:t>
            </a:r>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 /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372143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48875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24-3-2026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24-3-2026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24-3-2026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24-3-2026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os.nl/artikel/2607347-politie-deelt-112-boetes-uit-voor-filmen-van-ongeluk-bij-heeswijk-dinth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1.png"/><Relationship Id="rId7"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31.jpeg"/><Relationship Id="rId10" Type="http://schemas.microsoft.com/office/2007/relationships/hdphoto" Target="../media/hdphoto1.wdp"/><Relationship Id="rId4" Type="http://schemas.openxmlformats.org/officeDocument/2006/relationships/image" Target="../media/image30.jpe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800" u="sng" err="1">
                <a:solidFill>
                  <a:prstClr val="black"/>
                </a:solidFill>
              </a:rPr>
              <a:t>Semantisatieverhaal</a:t>
            </a:r>
            <a:r>
              <a:rPr lang="nl-NL" sz="1800" u="sng">
                <a:solidFill>
                  <a:prstClr val="black"/>
                </a:solidFill>
              </a:rPr>
              <a:t> B:</a:t>
            </a:r>
          </a:p>
          <a:p>
            <a:pPr marL="0" indent="0">
              <a:buNone/>
            </a:pPr>
            <a:r>
              <a:rPr lang="nl-NL" sz="1800"/>
              <a:t>Vorige week was er een groot ongeluk op de snelweg. Eén auto in de sloot. En een flinke botsing met meerdere auto’s. Drie mensen raakten gewond. De politie, brandweer en ambulance (de hulpdiensten) waren druk bezig met de slachtoffers. Mensen die langsreden pakten hun telefoon en begonnen te filmen. Dat vind ik heftig. Want waarom doen mensen dit? Mensen zijn nieuwsgierig. En sommige mensen zijn daar extra </a:t>
            </a:r>
            <a:r>
              <a:rPr lang="nl-NL" sz="1800" b="1" u="sng"/>
              <a:t>vatbaar</a:t>
            </a:r>
            <a:r>
              <a:rPr lang="nl-NL" sz="1800"/>
              <a:t> voor, </a:t>
            </a:r>
            <a:r>
              <a:rPr lang="nl-NL" sz="1800" b="1" i="1"/>
              <a:t>ze zijn er gevoelig voor</a:t>
            </a:r>
            <a:r>
              <a:rPr lang="nl-NL" sz="1800"/>
              <a:t>. Ze zien iets spannends en reageren meteen. Zonder na te denken. Gewoon hup, telefoon omhoog. Dat is best </a:t>
            </a:r>
            <a:r>
              <a:rPr lang="nl-NL" sz="1800" b="1" u="sng"/>
              <a:t>impulsief</a:t>
            </a:r>
            <a:r>
              <a:rPr lang="nl-NL" sz="1800"/>
              <a:t> gedrag, </a:t>
            </a:r>
            <a:r>
              <a:rPr lang="nl-NL" sz="1800" b="1" i="1"/>
              <a:t>spontaan, zonder er eerst bij na te denken</a:t>
            </a:r>
            <a:r>
              <a:rPr lang="nl-NL" sz="1800"/>
              <a:t>. Sommige mensen denken ook: ‘dit kan ik posten op Instagram! Misschien krijg ik veel </a:t>
            </a:r>
            <a:r>
              <a:rPr lang="nl-NL" sz="1800" err="1"/>
              <a:t>likes</a:t>
            </a:r>
            <a:r>
              <a:rPr lang="nl-NL" sz="1800"/>
              <a:t>!’ Het wordt dan ineens een beetje </a:t>
            </a:r>
            <a:r>
              <a:rPr lang="nl-NL" sz="1800" b="1" u="sng"/>
              <a:t>commercieel</a:t>
            </a:r>
            <a:r>
              <a:rPr lang="nl-NL" sz="1800"/>
              <a:t>. </a:t>
            </a:r>
            <a:r>
              <a:rPr lang="nl-NL" sz="1800" b="1" i="1"/>
              <a:t>Commercieel betekent te maken hebben met zaken doen en geld verdienen. </a:t>
            </a:r>
            <a:r>
              <a:rPr lang="nl-NL" sz="1800"/>
              <a:t>Een ongeluk filmen waardoor jij een goed gevoel krijgt!? Nee! Dit doen is </a:t>
            </a:r>
            <a:r>
              <a:rPr lang="nl-NL" sz="1800" b="1" u="sng"/>
              <a:t>allesbehalve</a:t>
            </a:r>
            <a:r>
              <a:rPr lang="nl-NL" sz="1800"/>
              <a:t> oké, </a:t>
            </a:r>
            <a:r>
              <a:rPr lang="nl-NL" sz="1800" b="1" i="1"/>
              <a:t>helemaal niet </a:t>
            </a:r>
            <a:r>
              <a:rPr lang="nl-NL" sz="1800" err="1"/>
              <a:t>oke</a:t>
            </a:r>
            <a:r>
              <a:rPr lang="nl-NL" sz="1800"/>
              <a:t>. En trouwens…filmen terwijl je rijdt, is ook verboden want het is gevaarlijk. Meer dan honderd mensen kregen hiervoor een boete vorige week. Het probleem is </a:t>
            </a:r>
            <a:r>
              <a:rPr lang="nl-NL" sz="1800" b="1" u="sng"/>
              <a:t>hardnekkig</a:t>
            </a:r>
            <a:r>
              <a:rPr lang="nl-NL" sz="1800"/>
              <a:t>, </a:t>
            </a:r>
            <a:r>
              <a:rPr lang="nl-NL" sz="1800" b="1" i="1"/>
              <a:t>het is moeilijk te bestrijden</a:t>
            </a:r>
            <a:r>
              <a:rPr lang="nl-NL" sz="1800"/>
              <a:t>. Daarom wil de politie er </a:t>
            </a:r>
            <a:r>
              <a:rPr lang="nl-NL" sz="1800" b="1" u="sng"/>
              <a:t>paal en perk aan stellen</a:t>
            </a:r>
            <a:r>
              <a:rPr lang="nl-NL" sz="1800" b="1"/>
              <a:t>, </a:t>
            </a:r>
            <a:r>
              <a:rPr lang="nl-NL" sz="1800" b="1" i="1"/>
              <a:t>ze willen het begrenzen en terugdringen</a:t>
            </a:r>
            <a:r>
              <a:rPr lang="nl-NL" sz="1800"/>
              <a:t>. Maar eigenlijk moet je zelf iets doen en niet de politie. Want als je nieuwsgierig wordt, moet je soms een beetje </a:t>
            </a:r>
            <a:r>
              <a:rPr lang="nl-NL" sz="1800" b="1" u="sng"/>
              <a:t>in opstand komen tegen</a:t>
            </a:r>
            <a:r>
              <a:rPr lang="nl-NL" sz="1800"/>
              <a:t> je eigen nieuwsgierigheid. </a:t>
            </a:r>
            <a:r>
              <a:rPr lang="nl-NL" sz="1800" b="1" i="1"/>
              <a:t>Je moet je verzetten tegen </a:t>
            </a:r>
            <a:r>
              <a:rPr lang="nl-NL" sz="1800"/>
              <a:t>de gedachte in je hoofd van “oh wat gebeurt daar, even kijken, even filmen”. Niet impulsief reageren. Dat zegt best veel over je </a:t>
            </a:r>
            <a:r>
              <a:rPr lang="nl-NL" sz="1800" b="1" u="sng"/>
              <a:t>identiteit</a:t>
            </a:r>
            <a:r>
              <a:rPr lang="nl-NL" sz="1800" b="1" i="1"/>
              <a:t>, over je persoonlijkheid, je karakter</a:t>
            </a:r>
            <a:r>
              <a:rPr lang="nl-NL" sz="1800"/>
              <a:t>. Over wat voor persoon je wil zijn. Wil je een persoon zijn die ongelukken filmt? Of een persoon die ruimte geeft aan de hulpdiensten? Als je het slim aanpakt, doe je dat </a:t>
            </a:r>
            <a:r>
              <a:rPr lang="nl-NL" sz="1800" b="1" u="sng"/>
              <a:t>zodanig</a:t>
            </a:r>
            <a:r>
              <a:rPr lang="nl-NL" sz="1800" b="1" i="1"/>
              <a:t>, op zo’n manier, </a:t>
            </a:r>
            <a:r>
              <a:rPr lang="nl-NL" sz="1800"/>
              <a:t> dat je je telefoon niet pakt en je aandacht op de weg houdt. En soms is het gewoon het slimst om het helemaal te </a:t>
            </a:r>
            <a:r>
              <a:rPr lang="nl-NL" sz="1800" b="1" u="sng"/>
              <a:t>ontwijken</a:t>
            </a:r>
            <a:r>
              <a:rPr lang="nl-NL" sz="1800" b="1" i="1"/>
              <a:t>, uit de weg te gaan</a:t>
            </a:r>
            <a:r>
              <a:rPr lang="nl-NL" sz="1800" i="1"/>
              <a:t>.</a:t>
            </a:r>
            <a:r>
              <a:rPr lang="nl-NL" sz="1800"/>
              <a:t> Niet staren. Gewoon door. Want eerlijk is eerlijk. Een ongeluk is geen show om naar te kijken.</a:t>
            </a:r>
          </a:p>
          <a:p>
            <a:pPr marL="0" indent="0">
              <a:buNone/>
            </a:pPr>
            <a:endParaRPr lang="nl-NL" sz="900" strike="sngStrike">
              <a:highlight>
                <a:srgbClr val="FFFF00"/>
              </a:highlight>
            </a:endParaRPr>
          </a:p>
          <a:p>
            <a:pPr marL="0" indent="0">
              <a:buNone/>
            </a:pPr>
            <a:r>
              <a:rPr lang="nl-NL" sz="1400"/>
              <a:t>Bron: </a:t>
            </a:r>
            <a:r>
              <a:rPr lang="nl-NL" sz="1400">
                <a:hlinkClick r:id="rId3"/>
              </a:rPr>
              <a:t>https://nos.nl/artikel/2607347-politie-deelt-112-boetes-uit-voor-filmen-van-ongeluk-bij-heeswijk-dinther</a:t>
            </a:r>
            <a:r>
              <a:rPr lang="nl-NL" sz="1400"/>
              <a:t> </a:t>
            </a:r>
          </a:p>
          <a:p>
            <a:pPr marL="0" lvl="0" indent="0">
              <a:spcBef>
                <a:spcPts val="200"/>
              </a:spcBef>
              <a:spcAft>
                <a:spcPts val="200"/>
              </a:spcAft>
              <a:buNone/>
            </a:pPr>
            <a:endParaRPr lang="nl-NL" sz="18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8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identiteit</a:t>
            </a:r>
          </a:p>
        </p:txBody>
      </p:sp>
      <p:grpSp>
        <p:nvGrpSpPr>
          <p:cNvPr id="13" name="Groep 12">
            <a:extLst>
              <a:ext uri="{FF2B5EF4-FFF2-40B4-BE49-F238E27FC236}">
                <a16:creationId xmlns:a16="http://schemas.microsoft.com/office/drawing/2014/main" id="{9A9EB801-57AD-F207-D934-F80AB0494D4F}"/>
              </a:ext>
            </a:extLst>
          </p:cNvPr>
          <p:cNvGrpSpPr/>
          <p:nvPr/>
        </p:nvGrpSpPr>
        <p:grpSpPr>
          <a:xfrm>
            <a:off x="2231740" y="1340768"/>
            <a:ext cx="4680520" cy="5347860"/>
            <a:chOff x="1619672" y="-49303"/>
            <a:chExt cx="6002215" cy="6858000"/>
          </a:xfrm>
        </p:grpSpPr>
        <p:pic>
          <p:nvPicPr>
            <p:cNvPr id="9" name="Afbeelding 8" descr="Afbeelding met kleding, verven, schoeisel, persoon&#10;&#10;Door AI gegenereerde inhoud is mogelijk onjuist.">
              <a:extLst>
                <a:ext uri="{FF2B5EF4-FFF2-40B4-BE49-F238E27FC236}">
                  <a16:creationId xmlns:a16="http://schemas.microsoft.com/office/drawing/2014/main" id="{5D83F60C-EFCC-B18B-33AD-809A02852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672" y="-49303"/>
              <a:ext cx="6002215" cy="6858000"/>
            </a:xfrm>
            <a:prstGeom prst="rect">
              <a:avLst/>
            </a:prstGeom>
          </p:spPr>
        </p:pic>
        <p:pic>
          <p:nvPicPr>
            <p:cNvPr id="10" name="Picture 2" descr="Illustratie van impulsief filmen bij ongeval door nieuwsgierige voorbijgangers">
              <a:extLst>
                <a:ext uri="{FF2B5EF4-FFF2-40B4-BE49-F238E27FC236}">
                  <a16:creationId xmlns:a16="http://schemas.microsoft.com/office/drawing/2014/main" id="{0B7DDEA1-4C9B-4574-EA3F-6930AB03465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rot="21304371">
              <a:off x="6250219" y="1807825"/>
              <a:ext cx="838845" cy="54919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chte verbindingslijn 11">
              <a:extLst>
                <a:ext uri="{FF2B5EF4-FFF2-40B4-BE49-F238E27FC236}">
                  <a16:creationId xmlns:a16="http://schemas.microsoft.com/office/drawing/2014/main" id="{4FA520F8-14D3-5B81-6429-F7E19555F829}"/>
                </a:ext>
              </a:extLst>
            </p:cNvPr>
            <p:cNvCxnSpPr/>
            <p:nvPr/>
          </p:nvCxnSpPr>
          <p:spPr>
            <a:xfrm>
              <a:off x="6228183" y="1772815"/>
              <a:ext cx="720081" cy="619216"/>
            </a:xfrm>
            <a:prstGeom prst="line">
              <a:avLst/>
            </a:prstGeom>
            <a:ln w="76200">
              <a:solidFill>
                <a:srgbClr val="D83A2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10F9D-0CE5-CCC4-73AB-1DD633AB86C0}"/>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5D1D2624-EB47-F659-9C85-B9079C08484F}"/>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zodanig</a:t>
            </a:r>
          </a:p>
        </p:txBody>
      </p:sp>
      <p:grpSp>
        <p:nvGrpSpPr>
          <p:cNvPr id="2" name="Groep 1">
            <a:extLst>
              <a:ext uri="{FF2B5EF4-FFF2-40B4-BE49-F238E27FC236}">
                <a16:creationId xmlns:a16="http://schemas.microsoft.com/office/drawing/2014/main" id="{481CFB6E-9CF7-7C57-4E96-55C02FABA1F9}"/>
              </a:ext>
            </a:extLst>
          </p:cNvPr>
          <p:cNvGrpSpPr/>
          <p:nvPr/>
        </p:nvGrpSpPr>
        <p:grpSpPr>
          <a:xfrm>
            <a:off x="611560" y="1916832"/>
            <a:ext cx="8280920" cy="4420380"/>
            <a:chOff x="377788" y="1700808"/>
            <a:chExt cx="8388424" cy="4709751"/>
          </a:xfrm>
        </p:grpSpPr>
        <p:pic>
          <p:nvPicPr>
            <p:cNvPr id="4" name="Picture 2">
              <a:extLst>
                <a:ext uri="{FF2B5EF4-FFF2-40B4-BE49-F238E27FC236}">
                  <a16:creationId xmlns:a16="http://schemas.microsoft.com/office/drawing/2014/main" id="{CD0029B6-A086-2DA8-9B71-316F348F020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7788" y="1700808"/>
              <a:ext cx="8388424" cy="4709751"/>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afgeronde hoeken 4">
              <a:extLst>
                <a:ext uri="{FF2B5EF4-FFF2-40B4-BE49-F238E27FC236}">
                  <a16:creationId xmlns:a16="http://schemas.microsoft.com/office/drawing/2014/main" id="{D2575D2E-15A6-4956-DB03-9B0D9A82C4EE}"/>
                </a:ext>
              </a:extLst>
            </p:cNvPr>
            <p:cNvSpPr/>
            <p:nvPr/>
          </p:nvSpPr>
          <p:spPr>
            <a:xfrm>
              <a:off x="2555776" y="2276872"/>
              <a:ext cx="1080120" cy="504056"/>
            </a:xfrm>
            <a:prstGeom prst="roundRect">
              <a:avLst/>
            </a:prstGeom>
            <a:solidFill>
              <a:srgbClr val="134E92"/>
            </a:solidFill>
            <a:ln>
              <a:solidFill>
                <a:srgbClr val="134E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 name="Gedachtewolkje: wolk 6">
            <a:extLst>
              <a:ext uri="{FF2B5EF4-FFF2-40B4-BE49-F238E27FC236}">
                <a16:creationId xmlns:a16="http://schemas.microsoft.com/office/drawing/2014/main" id="{4B37E971-F599-B3A4-D5E0-BB51481C3648}"/>
              </a:ext>
            </a:extLst>
          </p:cNvPr>
          <p:cNvSpPr/>
          <p:nvPr/>
        </p:nvSpPr>
        <p:spPr>
          <a:xfrm>
            <a:off x="4499992" y="264047"/>
            <a:ext cx="4196079" cy="2808312"/>
          </a:xfrm>
          <a:prstGeom prst="cloudCallout">
            <a:avLst>
              <a:gd name="adj1" fmla="val 3814"/>
              <a:gd name="adj2" fmla="val 7322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BD4B72DF-E0CA-7102-240E-12409F6EF32D}"/>
              </a:ext>
            </a:extLst>
          </p:cNvPr>
          <p:cNvGrpSpPr/>
          <p:nvPr/>
        </p:nvGrpSpPr>
        <p:grpSpPr>
          <a:xfrm>
            <a:off x="5619919" y="633706"/>
            <a:ext cx="2788187" cy="2060050"/>
            <a:chOff x="9468544" y="3587237"/>
            <a:chExt cx="2264322" cy="1774155"/>
          </a:xfrm>
        </p:grpSpPr>
        <p:pic>
          <p:nvPicPr>
            <p:cNvPr id="9" name="Afbeelding 8" descr="Afbeelding met voertuig, Landvoertuig, tekst, auto&#10;&#10;Door AI gegenereerde inhoud is mogelijk onjuist.">
              <a:extLst>
                <a:ext uri="{FF2B5EF4-FFF2-40B4-BE49-F238E27FC236}">
                  <a16:creationId xmlns:a16="http://schemas.microsoft.com/office/drawing/2014/main" id="{DF3B7BC4-B69F-DE3D-FCEA-C5AAD116C7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97007" y="4139493"/>
              <a:ext cx="938867" cy="572709"/>
            </a:xfrm>
            <a:prstGeom prst="rect">
              <a:avLst/>
            </a:prstGeom>
          </p:spPr>
        </p:pic>
        <p:pic>
          <p:nvPicPr>
            <p:cNvPr id="10" name="Afbeelding 9" descr="Afbeelding met voertuig, Landvoertuig, Vervoersmiddel, transport&#10;&#10;Door AI gegenereerde inhoud is mogelijk onjuist.">
              <a:extLst>
                <a:ext uri="{FF2B5EF4-FFF2-40B4-BE49-F238E27FC236}">
                  <a16:creationId xmlns:a16="http://schemas.microsoft.com/office/drawing/2014/main" id="{3E1C2749-158A-B299-0234-6311AC0F2EB7}"/>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830948" y="3645024"/>
              <a:ext cx="1046508" cy="494469"/>
            </a:xfrm>
            <a:prstGeom prst="rect">
              <a:avLst/>
            </a:prstGeom>
          </p:spPr>
        </p:pic>
        <p:pic>
          <p:nvPicPr>
            <p:cNvPr id="11" name="Picture 2">
              <a:extLst>
                <a:ext uri="{FF2B5EF4-FFF2-40B4-BE49-F238E27FC236}">
                  <a16:creationId xmlns:a16="http://schemas.microsoft.com/office/drawing/2014/main" id="{D3ABBA26-5CD2-D13E-DF6F-814DBE6BA0A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a:fillRect/>
            </a:stretch>
          </p:blipFill>
          <p:spPr bwMode="auto">
            <a:xfrm>
              <a:off x="9468544" y="4478166"/>
              <a:ext cx="1037259" cy="883226"/>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persoon, vinger, duim, hand&#10;&#10;Door AI gegenereerde inhoud is mogelijk onjuist.">
              <a:extLst>
                <a:ext uri="{FF2B5EF4-FFF2-40B4-BE49-F238E27FC236}">
                  <a16:creationId xmlns:a16="http://schemas.microsoft.com/office/drawing/2014/main" id="{757EB438-75A5-EAE4-6AC2-2FEB6B6805F4}"/>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a:xfrm>
              <a:off x="10793998" y="3587237"/>
              <a:ext cx="938868" cy="610044"/>
            </a:xfrm>
            <a:prstGeom prst="rect">
              <a:avLst/>
            </a:prstGeom>
          </p:spPr>
        </p:pic>
      </p:grpSp>
    </p:spTree>
    <p:extLst>
      <p:ext uri="{BB962C8B-B14F-4D97-AF65-F5344CB8AC3E}">
        <p14:creationId xmlns:p14="http://schemas.microsoft.com/office/powerpoint/2010/main" val="222872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ontwijken</a:t>
            </a:r>
          </a:p>
        </p:txBody>
      </p:sp>
      <p:grpSp>
        <p:nvGrpSpPr>
          <p:cNvPr id="2" name="Groep 1">
            <a:extLst>
              <a:ext uri="{FF2B5EF4-FFF2-40B4-BE49-F238E27FC236}">
                <a16:creationId xmlns:a16="http://schemas.microsoft.com/office/drawing/2014/main" id="{3F3AFFB1-5433-60F0-EF5B-E149DEF4A202}"/>
              </a:ext>
            </a:extLst>
          </p:cNvPr>
          <p:cNvGrpSpPr/>
          <p:nvPr/>
        </p:nvGrpSpPr>
        <p:grpSpPr>
          <a:xfrm>
            <a:off x="611560" y="1916832"/>
            <a:ext cx="8280920" cy="4420380"/>
            <a:chOff x="377788" y="1700808"/>
            <a:chExt cx="8388424" cy="4709751"/>
          </a:xfrm>
        </p:grpSpPr>
        <p:pic>
          <p:nvPicPr>
            <p:cNvPr id="4" name="Picture 2">
              <a:extLst>
                <a:ext uri="{FF2B5EF4-FFF2-40B4-BE49-F238E27FC236}">
                  <a16:creationId xmlns:a16="http://schemas.microsoft.com/office/drawing/2014/main" id="{9B2ED3DE-BF78-861E-690E-CCE860DA27A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7788" y="1700808"/>
              <a:ext cx="8388424" cy="4709751"/>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afgeronde hoeken 4">
              <a:extLst>
                <a:ext uri="{FF2B5EF4-FFF2-40B4-BE49-F238E27FC236}">
                  <a16:creationId xmlns:a16="http://schemas.microsoft.com/office/drawing/2014/main" id="{A02C139D-DE9F-FECE-84EC-0F7246DBBC12}"/>
                </a:ext>
              </a:extLst>
            </p:cNvPr>
            <p:cNvSpPr/>
            <p:nvPr/>
          </p:nvSpPr>
          <p:spPr>
            <a:xfrm>
              <a:off x="2555776" y="2276872"/>
              <a:ext cx="1080120" cy="504056"/>
            </a:xfrm>
            <a:prstGeom prst="roundRect">
              <a:avLst/>
            </a:prstGeom>
            <a:solidFill>
              <a:srgbClr val="134E92"/>
            </a:solidFill>
            <a:ln>
              <a:solidFill>
                <a:srgbClr val="134E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 name="Gedachtewolkje: wolk 6">
            <a:extLst>
              <a:ext uri="{FF2B5EF4-FFF2-40B4-BE49-F238E27FC236}">
                <a16:creationId xmlns:a16="http://schemas.microsoft.com/office/drawing/2014/main" id="{FC8CDD05-8A0D-5B55-5131-2F9D844CE200}"/>
              </a:ext>
            </a:extLst>
          </p:cNvPr>
          <p:cNvSpPr/>
          <p:nvPr/>
        </p:nvSpPr>
        <p:spPr>
          <a:xfrm>
            <a:off x="4499992" y="264047"/>
            <a:ext cx="4196079" cy="2808312"/>
          </a:xfrm>
          <a:prstGeom prst="cloudCallout">
            <a:avLst>
              <a:gd name="adj1" fmla="val 3814"/>
              <a:gd name="adj2" fmla="val 7322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DDCE5274-DAAA-8EF8-C554-77FD450F527F}"/>
              </a:ext>
            </a:extLst>
          </p:cNvPr>
          <p:cNvGrpSpPr/>
          <p:nvPr/>
        </p:nvGrpSpPr>
        <p:grpSpPr>
          <a:xfrm>
            <a:off x="5619919" y="633706"/>
            <a:ext cx="2788187" cy="2060050"/>
            <a:chOff x="9468544" y="3587237"/>
            <a:chExt cx="2264322" cy="1774155"/>
          </a:xfrm>
        </p:grpSpPr>
        <p:pic>
          <p:nvPicPr>
            <p:cNvPr id="9" name="Afbeelding 8" descr="Afbeelding met voertuig, Landvoertuig, tekst, auto&#10;&#10;Door AI gegenereerde inhoud is mogelijk onjuist.">
              <a:extLst>
                <a:ext uri="{FF2B5EF4-FFF2-40B4-BE49-F238E27FC236}">
                  <a16:creationId xmlns:a16="http://schemas.microsoft.com/office/drawing/2014/main" id="{47FA6B18-9548-601C-EE38-AB1360CC9A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97007" y="4139493"/>
              <a:ext cx="938867" cy="572709"/>
            </a:xfrm>
            <a:prstGeom prst="rect">
              <a:avLst/>
            </a:prstGeom>
          </p:spPr>
        </p:pic>
        <p:pic>
          <p:nvPicPr>
            <p:cNvPr id="10" name="Afbeelding 9" descr="Afbeelding met voertuig, Landvoertuig, Vervoersmiddel, transport&#10;&#10;Door AI gegenereerde inhoud is mogelijk onjuist.">
              <a:extLst>
                <a:ext uri="{FF2B5EF4-FFF2-40B4-BE49-F238E27FC236}">
                  <a16:creationId xmlns:a16="http://schemas.microsoft.com/office/drawing/2014/main" id="{412C6D37-BBCC-8626-6532-EEBD0EEEC1A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830948" y="3645024"/>
              <a:ext cx="1046508" cy="494469"/>
            </a:xfrm>
            <a:prstGeom prst="rect">
              <a:avLst/>
            </a:prstGeom>
          </p:spPr>
        </p:pic>
        <p:pic>
          <p:nvPicPr>
            <p:cNvPr id="11" name="Picture 2">
              <a:extLst>
                <a:ext uri="{FF2B5EF4-FFF2-40B4-BE49-F238E27FC236}">
                  <a16:creationId xmlns:a16="http://schemas.microsoft.com/office/drawing/2014/main" id="{79941864-9555-2B54-5E99-393F7388C7E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a:fillRect/>
            </a:stretch>
          </p:blipFill>
          <p:spPr bwMode="auto">
            <a:xfrm>
              <a:off x="9468544" y="4478166"/>
              <a:ext cx="1037259" cy="883226"/>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persoon, vinger, duim, hand&#10;&#10;Door AI gegenereerde inhoud is mogelijk onjuist.">
              <a:extLst>
                <a:ext uri="{FF2B5EF4-FFF2-40B4-BE49-F238E27FC236}">
                  <a16:creationId xmlns:a16="http://schemas.microsoft.com/office/drawing/2014/main" id="{9C734857-0891-52A2-3387-5B669C100A2D}"/>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a:xfrm>
              <a:off x="10793998" y="3587237"/>
              <a:ext cx="938868" cy="610044"/>
            </a:xfrm>
            <a:prstGeom prst="rect">
              <a:avLst/>
            </a:prstGeom>
          </p:spPr>
        </p:pic>
      </p:grpSp>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F4111-5167-5BB8-5265-FA74828857FF}"/>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93F2004E-FD83-E066-A477-EFAF1EBCCCC9}"/>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C2B619D7-0E88-800E-4D85-4F8C9290CCD9}"/>
              </a:ext>
            </a:extLst>
          </p:cNvPr>
          <p:cNvCxnSpPr>
            <a:cxnSpLocks/>
          </p:cNvCxnSpPr>
          <p:nvPr/>
        </p:nvCxnSpPr>
        <p:spPr>
          <a:xfrm>
            <a:off x="406794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3B6B617F-F886-67CB-6F3D-73D20D4A57D4}"/>
              </a:ext>
            </a:extLst>
          </p:cNvPr>
          <p:cNvCxnSpPr>
            <a:cxnSpLocks/>
          </p:cNvCxnSpPr>
          <p:nvPr/>
        </p:nvCxnSpPr>
        <p:spPr>
          <a:xfrm>
            <a:off x="428396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D8282042-02B4-3885-9DB1-F6D837A9B9B4}"/>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9B101471-9529-5764-7192-5952B1F4160C}"/>
              </a:ext>
            </a:extLst>
          </p:cNvPr>
          <p:cNvCxnSpPr>
            <a:cxnSpLocks/>
          </p:cNvCxnSpPr>
          <p:nvPr/>
        </p:nvCxnSpPr>
        <p:spPr>
          <a:xfrm>
            <a:off x="251520" y="1340768"/>
            <a:ext cx="381642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58550785-B335-B4D3-2E4C-D3C00687C2A4}"/>
              </a:ext>
            </a:extLst>
          </p:cNvPr>
          <p:cNvCxnSpPr>
            <a:cxnSpLocks/>
          </p:cNvCxnSpPr>
          <p:nvPr/>
        </p:nvCxnSpPr>
        <p:spPr>
          <a:xfrm>
            <a:off x="4283968" y="1340768"/>
            <a:ext cx="453650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2C8C96E2-DEE1-B30F-62B9-71EEEAE3DE88}"/>
              </a:ext>
            </a:extLst>
          </p:cNvPr>
          <p:cNvCxnSpPr>
            <a:cxnSpLocks/>
          </p:cNvCxnSpPr>
          <p:nvPr/>
        </p:nvCxnSpPr>
        <p:spPr>
          <a:xfrm flipV="1">
            <a:off x="247089" y="1408455"/>
            <a:ext cx="3820855" cy="4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719C94F6-C46C-82E1-04EB-EFB89892F65D}"/>
              </a:ext>
            </a:extLst>
          </p:cNvPr>
          <p:cNvCxnSpPr>
            <a:cxnSpLocks/>
          </p:cNvCxnSpPr>
          <p:nvPr/>
        </p:nvCxnSpPr>
        <p:spPr>
          <a:xfrm>
            <a:off x="4283968" y="1412776"/>
            <a:ext cx="453650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B8EFEAF-B42F-20A7-8D2D-23BCD9CDBF23}"/>
              </a:ext>
            </a:extLst>
          </p:cNvPr>
          <p:cNvCxnSpPr>
            <a:cxnSpLocks/>
            <a:endCxn id="37" idx="2"/>
          </p:cNvCxnSpPr>
          <p:nvPr/>
        </p:nvCxnSpPr>
        <p:spPr>
          <a:xfrm>
            <a:off x="251520" y="6381328"/>
            <a:ext cx="3794518" cy="720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9611771E-5DC6-54C7-3464-0F8217C2004D}"/>
              </a:ext>
            </a:extLst>
          </p:cNvPr>
          <p:cNvCxnSpPr>
            <a:cxnSpLocks/>
            <a:stCxn id="38" idx="2"/>
          </p:cNvCxnSpPr>
          <p:nvPr/>
        </p:nvCxnSpPr>
        <p:spPr>
          <a:xfrm>
            <a:off x="4350985" y="6369939"/>
            <a:ext cx="4469487" cy="11389"/>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64C1554F-E61A-3942-61C2-B040FFA2C4BF}"/>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8C228911-0BB1-4CCE-E689-0AF027E85356}"/>
              </a:ext>
            </a:extLst>
          </p:cNvPr>
          <p:cNvGrpSpPr/>
          <p:nvPr/>
        </p:nvGrpSpPr>
        <p:grpSpPr>
          <a:xfrm>
            <a:off x="98428" y="15260"/>
            <a:ext cx="8841820" cy="401079"/>
            <a:chOff x="98428" y="15260"/>
            <a:chExt cx="8841820" cy="401079"/>
          </a:xfrm>
        </p:grpSpPr>
        <p:cxnSp>
          <p:nvCxnSpPr>
            <p:cNvPr id="7" name="Rechte verbindingslijn 6">
              <a:extLst>
                <a:ext uri="{FF2B5EF4-FFF2-40B4-BE49-F238E27FC236}">
                  <a16:creationId xmlns:a16="http://schemas.microsoft.com/office/drawing/2014/main" id="{1B5F829C-500D-DBB9-5A10-296C5B6F7428}"/>
                </a:ext>
              </a:extLst>
            </p:cNvPr>
            <p:cNvCxnSpPr>
              <a:cxnSpLocks/>
              <a:endCxn id="30" idx="0"/>
            </p:cNvCxnSpPr>
            <p:nvPr/>
          </p:nvCxnSpPr>
          <p:spPr>
            <a:xfrm>
              <a:off x="98428" y="164910"/>
              <a:ext cx="3967129" cy="993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EA14DC0-4C9A-DF12-C5CC-1D2745F5403F}"/>
                </a:ext>
              </a:extLst>
            </p:cNvPr>
            <p:cNvCxnSpPr>
              <a:cxnSpLocks/>
              <a:stCxn id="31" idx="0"/>
            </p:cNvCxnSpPr>
            <p:nvPr/>
          </p:nvCxnSpPr>
          <p:spPr>
            <a:xfrm flipV="1">
              <a:off x="4329846" y="162615"/>
              <a:ext cx="4490626" cy="8008"/>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ABA4C5F5-EC22-A37B-51DF-A796CDC0C678}"/>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E1307443-FB85-2241-FA0D-432968BC8547}"/>
                </a:ext>
              </a:extLst>
            </p:cNvPr>
            <p:cNvSpPr/>
            <p:nvPr/>
          </p:nvSpPr>
          <p:spPr>
            <a:xfrm rot="2503086">
              <a:off x="3821556" y="158286"/>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4291C778-0A20-18A2-4940-CE2ACED51332}"/>
                </a:ext>
              </a:extLst>
            </p:cNvPr>
            <p:cNvSpPr/>
            <p:nvPr/>
          </p:nvSpPr>
          <p:spPr>
            <a:xfrm rot="18826046">
              <a:off x="4176470" y="150490"/>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B9476A0B-DF21-8511-1381-52BE3C75DA84}"/>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3FFBB2E-4F20-FA96-9EB1-2C74F0CEA969}"/>
              </a:ext>
            </a:extLst>
          </p:cNvPr>
          <p:cNvSpPr txBox="1">
            <a:spLocks noChangeArrowheads="1"/>
          </p:cNvSpPr>
          <p:nvPr/>
        </p:nvSpPr>
        <p:spPr bwMode="auto">
          <a:xfrm>
            <a:off x="273487" y="257519"/>
            <a:ext cx="387620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impulsief</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A8FCE16C-160C-232A-1F12-6CF4F78204A4}"/>
              </a:ext>
            </a:extLst>
          </p:cNvPr>
          <p:cNvSpPr txBox="1">
            <a:spLocks noChangeArrowheads="1"/>
          </p:cNvSpPr>
          <p:nvPr/>
        </p:nvSpPr>
        <p:spPr bwMode="auto">
          <a:xfrm>
            <a:off x="4138879" y="307436"/>
            <a:ext cx="486003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a:solidFill>
                  <a:srgbClr val="387038"/>
                </a:solidFill>
                <a:latin typeface="Century Gothic" panose="020B0502020202020204" pitchFamily="34" charset="0"/>
                <a:ea typeface="Calibri"/>
                <a:cs typeface="Times New Roman"/>
              </a:rPr>
              <a:t>bedachtzaam</a:t>
            </a:r>
            <a:endParaRPr lang="nl-NL" sz="50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785FAC32-8AA6-FC1E-E8D9-E6783A8C5C7C}"/>
              </a:ext>
            </a:extLst>
          </p:cNvPr>
          <p:cNvSpPr txBox="1">
            <a:spLocks noChangeArrowheads="1"/>
          </p:cNvSpPr>
          <p:nvPr/>
        </p:nvSpPr>
        <p:spPr bwMode="auto">
          <a:xfrm>
            <a:off x="247090" y="1370988"/>
            <a:ext cx="3870496" cy="50500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spontaan, zonder er eerst bij na te denken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stopt </a:t>
            </a:r>
            <a:r>
              <a:rPr lang="nl-NL" sz="2400" i="1" u="sng">
                <a:solidFill>
                  <a:srgbClr val="387038"/>
                </a:solidFill>
                <a:latin typeface="Century Gothic" panose="020B0502020202020204" pitchFamily="34" charset="0"/>
                <a:ea typeface="Calibri"/>
                <a:cs typeface="Times New Roman"/>
              </a:rPr>
              <a:t>impulsief</a:t>
            </a:r>
            <a:r>
              <a:rPr lang="nl-NL" sz="2400" i="1">
                <a:solidFill>
                  <a:srgbClr val="387038"/>
                </a:solidFill>
                <a:latin typeface="Century Gothic" panose="020B0502020202020204" pitchFamily="34" charset="0"/>
                <a:ea typeface="Calibri"/>
                <a:cs typeface="Times New Roman"/>
              </a:rPr>
              <a:t> zakken chips in zijn karretje</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A3D80C3-21F7-DE1F-0A23-B2758DC24C3D}"/>
              </a:ext>
            </a:extLst>
          </p:cNvPr>
          <p:cNvSpPr txBox="1">
            <a:spLocks noChangeArrowheads="1"/>
          </p:cNvSpPr>
          <p:nvPr/>
        </p:nvSpPr>
        <p:spPr bwMode="auto">
          <a:xfrm>
            <a:off x="4329052" y="1363184"/>
            <a:ext cx="4486985" cy="480342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voorzichtig, eerst goed nadenken voor je iets doet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kijkt </a:t>
            </a:r>
            <a:r>
              <a:rPr lang="nl-NL" sz="2400" i="1" u="sng">
                <a:solidFill>
                  <a:srgbClr val="387038"/>
                </a:solidFill>
                <a:latin typeface="Century Gothic" panose="020B0502020202020204" pitchFamily="34" charset="0"/>
                <a:ea typeface="Calibri"/>
                <a:cs typeface="Times New Roman"/>
              </a:rPr>
              <a:t>bedachtzaam</a:t>
            </a:r>
            <a:r>
              <a:rPr lang="nl-NL" sz="2400" i="1">
                <a:solidFill>
                  <a:srgbClr val="387038"/>
                </a:solidFill>
                <a:latin typeface="Century Gothic" panose="020B0502020202020204" pitchFamily="34" charset="0"/>
                <a:ea typeface="Calibri"/>
                <a:cs typeface="Times New Roman"/>
              </a:rPr>
              <a:t> naar de chips die hij heeft gekozen.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297D0A72-41B8-2056-413D-B90D594F1C54}"/>
              </a:ext>
            </a:extLst>
          </p:cNvPr>
          <p:cNvSpPr/>
          <p:nvPr/>
        </p:nvSpPr>
        <p:spPr>
          <a:xfrm rot="19503565">
            <a:off x="3808093" y="62696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A103FA55-22E9-5CA5-CBCD-B4B58C6D4CF5}"/>
              </a:ext>
            </a:extLst>
          </p:cNvPr>
          <p:cNvSpPr/>
          <p:nvPr/>
        </p:nvSpPr>
        <p:spPr>
          <a:xfrm rot="2503086">
            <a:off x="4193907" y="625587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0815ECF8-93EC-F112-EFAF-F9D3C3DA1D94}"/>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3EC2130F-2756-F2BA-40A1-347268966DC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2" name="Picture 4" descr="Impulsief snacks grijpen in supermarkt">
            <a:extLst>
              <a:ext uri="{FF2B5EF4-FFF2-40B4-BE49-F238E27FC236}">
                <a16:creationId xmlns:a16="http://schemas.microsoft.com/office/drawing/2014/main" id="{ECD12B21-532A-6696-37D3-66BF4D34930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157" y="2858153"/>
            <a:ext cx="3368502" cy="252637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B62BB73D-7330-1F55-5EC9-7C9C74FC482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61536" y="2564904"/>
            <a:ext cx="3085022" cy="231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13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vatbaar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ongevoelig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94874"/>
            <a:ext cx="4185327" cy="502620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gevoelig</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is </a:t>
            </a:r>
            <a:r>
              <a:rPr lang="nl-NL" sz="2400" i="1" u="sng">
                <a:solidFill>
                  <a:srgbClr val="387038"/>
                </a:solidFill>
                <a:latin typeface="Century Gothic" panose="020B0502020202020204" pitchFamily="34" charset="0"/>
                <a:ea typeface="Calibri"/>
                <a:cs typeface="Times New Roman"/>
              </a:rPr>
              <a:t>vatbaar</a:t>
            </a:r>
            <a:r>
              <a:rPr lang="nl-NL" sz="2400" i="1">
                <a:solidFill>
                  <a:srgbClr val="387038"/>
                </a:solidFill>
                <a:latin typeface="Century Gothic" panose="020B0502020202020204" pitchFamily="34" charset="0"/>
                <a:ea typeface="Calibri"/>
                <a:cs typeface="Times New Roman"/>
              </a:rPr>
              <a:t> voor nieuwsgierigheid</a:t>
            </a:r>
            <a:r>
              <a:rPr lang="nl-NL" sz="2400" i="1">
                <a:solidFill>
                  <a:srgbClr val="387038"/>
                </a:solidFill>
                <a:effectLst/>
                <a:latin typeface="Century Gothic" panose="020B0502020202020204" pitchFamily="34" charset="0"/>
                <a:ea typeface="Calibri"/>
                <a:cs typeface="Times New Roman"/>
              </a:rPr>
              <a:t>. Hij is heel snel nieuwsgierig</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gevoelig</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2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is </a:t>
            </a:r>
            <a:r>
              <a:rPr lang="nl-NL" sz="2400" i="1" u="sng">
                <a:solidFill>
                  <a:srgbClr val="387038"/>
                </a:solidFill>
                <a:latin typeface="Century Gothic" panose="020B0502020202020204" pitchFamily="34" charset="0"/>
                <a:ea typeface="Calibri"/>
                <a:cs typeface="Times New Roman"/>
              </a:rPr>
              <a:t>ongevoelig</a:t>
            </a:r>
            <a:r>
              <a:rPr lang="nl-NL" sz="2400" i="1">
                <a:solidFill>
                  <a:srgbClr val="387038"/>
                </a:solidFill>
                <a:latin typeface="Century Gothic" panose="020B0502020202020204" pitchFamily="34" charset="0"/>
                <a:ea typeface="Calibri"/>
                <a:cs typeface="Times New Roman"/>
              </a:rPr>
              <a:t> voor nieuwsgierigheid. Hij is niet snel nieuwsgierig.</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4" name="Picture 2">
            <a:extLst>
              <a:ext uri="{FF2B5EF4-FFF2-40B4-BE49-F238E27FC236}">
                <a16:creationId xmlns:a16="http://schemas.microsoft.com/office/drawing/2014/main" id="{5A87FFCD-3618-BF1C-FCFD-3D3D4590019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61479" y="1988840"/>
            <a:ext cx="3141522" cy="31415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8E1BD950-1E37-EE0A-910F-F86597CCC5F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2731" y="1988840"/>
            <a:ext cx="3141522" cy="314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58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hardnekkig</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e</a:t>
            </a:r>
            <a:r>
              <a:rPr lang="nl-NL" sz="4800" b="1">
                <a:solidFill>
                  <a:srgbClr val="387038"/>
                </a:solidFill>
                <a:effectLst/>
                <a:latin typeface="Century Gothic" panose="020B0502020202020204" pitchFamily="34" charset="0"/>
                <a:ea typeface="Calibri"/>
                <a:cs typeface="Times New Roman"/>
              </a:rPr>
              <a:t>envoudig oplosbaar</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moeilijk te bestrijden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Mensen filmen nog steeds ongelukken. Het is een </a:t>
            </a:r>
            <a:r>
              <a:rPr lang="nl-NL" sz="2400" i="1" u="sng">
                <a:solidFill>
                  <a:srgbClr val="387038"/>
                </a:solidFill>
                <a:effectLst/>
                <a:latin typeface="Century Gothic" panose="020B0502020202020204" pitchFamily="34" charset="0"/>
                <a:ea typeface="Calibri"/>
                <a:cs typeface="Times New Roman"/>
              </a:rPr>
              <a:t>hardnekkig</a:t>
            </a:r>
            <a:r>
              <a:rPr lang="nl-NL" sz="2400" i="1">
                <a:solidFill>
                  <a:srgbClr val="387038"/>
                </a:solidFill>
                <a:effectLst/>
                <a:latin typeface="Century Gothic" panose="020B0502020202020204" pitchFamily="34" charset="0"/>
                <a:ea typeface="Calibri"/>
                <a:cs typeface="Times New Roman"/>
              </a:rPr>
              <a:t> probleem.</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makkelijk te verhelpen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lekkage in de badkamer was </a:t>
            </a:r>
            <a:r>
              <a:rPr lang="nl-NL" sz="2400" i="1" u="sng">
                <a:solidFill>
                  <a:srgbClr val="387038"/>
                </a:solidFill>
                <a:latin typeface="Century Gothic" panose="020B0502020202020204" pitchFamily="34" charset="0"/>
                <a:ea typeface="Calibri"/>
                <a:cs typeface="Times New Roman"/>
              </a:rPr>
              <a:t>eenvoudig oplosbaar.</a:t>
            </a:r>
            <a:r>
              <a:rPr lang="nl-NL" sz="2400" i="1">
                <a:solidFill>
                  <a:srgbClr val="387038"/>
                </a:solidFill>
                <a:latin typeface="Century Gothic" panose="020B0502020202020204" pitchFamily="34" charset="0"/>
                <a:ea typeface="Calibri"/>
                <a:cs typeface="Times New Roman"/>
              </a:rPr>
              <a:t> Daarna gebeurde het niet meer.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194" name="Picture 2">
            <a:extLst>
              <a:ext uri="{FF2B5EF4-FFF2-40B4-BE49-F238E27FC236}">
                <a16:creationId xmlns:a16="http://schemas.microsoft.com/office/drawing/2014/main" id="{6373DC47-2600-29A1-DFB0-41F88E74AEA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6040" y="2443153"/>
            <a:ext cx="3795900" cy="2118719"/>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persoon, gootsteen, Sanitair armatuur, overdekt&#10;&#10;Door AI gegenereerde inhoud is mogelijk onjuist.">
            <a:extLst>
              <a:ext uri="{FF2B5EF4-FFF2-40B4-BE49-F238E27FC236}">
                <a16:creationId xmlns:a16="http://schemas.microsoft.com/office/drawing/2014/main" id="{C49DC717-32EE-2607-3E97-C2A2ECFA3F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63465" y="2636373"/>
            <a:ext cx="2839213" cy="1896594"/>
          </a:xfrm>
          <a:prstGeom prst="rect">
            <a:avLst/>
          </a:prstGeom>
        </p:spPr>
      </p:pic>
    </p:spTree>
    <p:extLst>
      <p:ext uri="{BB962C8B-B14F-4D97-AF65-F5344CB8AC3E}">
        <p14:creationId xmlns:p14="http://schemas.microsoft.com/office/powerpoint/2010/main" val="97701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81489" y="327207"/>
            <a:ext cx="428268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commercieel</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n</a:t>
            </a:r>
            <a:r>
              <a:rPr lang="nl-NL" sz="5400" b="1">
                <a:solidFill>
                  <a:srgbClr val="387038"/>
                </a:solidFill>
                <a:effectLst/>
                <a:latin typeface="Century Gothic" panose="020B0502020202020204" pitchFamily="34" charset="0"/>
                <a:ea typeface="Calibri"/>
                <a:cs typeface="Times New Roman"/>
              </a:rPr>
              <a:t>on-profit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51336"/>
            <a:ext cx="4185327" cy="506974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te maken hebbend met zaken doen en geld verdienen</a:t>
            </a:r>
          </a:p>
          <a:p>
            <a:pPr>
              <a:lnSpc>
                <a:spcPct val="107000"/>
              </a:lnSpc>
              <a:spcAft>
                <a:spcPts val="0"/>
              </a:spcAft>
            </a:pPr>
            <a:endParaRPr lang="nl-NL" sz="1600">
              <a:latin typeface="Century Gothic" panose="020B0502020202020204" pitchFamily="34" charset="0"/>
              <a:ea typeface="Calibri"/>
              <a:cs typeface="Times New Roman"/>
            </a:endParaRPr>
          </a:p>
          <a:p>
            <a:pPr>
              <a:lnSpc>
                <a:spcPct val="107000"/>
              </a:lnSpc>
              <a:spcAft>
                <a:spcPts val="0"/>
              </a:spcAft>
            </a:pPr>
            <a:endParaRPr lang="nl-NL">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Geld verdienen met filmpjes maken is </a:t>
            </a:r>
            <a:r>
              <a:rPr lang="nl-NL" sz="2400" i="1" u="sng">
                <a:solidFill>
                  <a:srgbClr val="387038"/>
                </a:solidFill>
                <a:latin typeface="Century Gothic" panose="020B0502020202020204" pitchFamily="34" charset="0"/>
                <a:ea typeface="Calibri"/>
                <a:cs typeface="Times New Roman"/>
              </a:rPr>
              <a:t>commercieel</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351337"/>
            <a:ext cx="4145769" cy="502999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is niet bedoeld om geld mee/aan te verdienen</a:t>
            </a:r>
          </a:p>
          <a:p>
            <a:pPr>
              <a:lnSpc>
                <a:spcPct val="107000"/>
              </a:lnSpc>
              <a:spcAft>
                <a:spcPts val="0"/>
              </a:spcAft>
            </a:pPr>
            <a:r>
              <a:rPr lang="nl-NL" sz="2800">
                <a:effectLst/>
                <a:latin typeface="Century Gothic" panose="020B0502020202020204" pitchFamily="34" charset="0"/>
                <a:ea typeface="Calibri"/>
                <a:cs typeface="Times New Roman"/>
              </a:rPr>
              <a:t> </a:t>
            </a:r>
            <a:r>
              <a:rPr lang="nl-NL" sz="36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Een weggeefwinkel is </a:t>
            </a:r>
            <a:br>
              <a:rPr lang="nl-NL" sz="2400" i="1">
                <a:solidFill>
                  <a:srgbClr val="387038"/>
                </a:solidFill>
                <a:latin typeface="Century Gothic" panose="020B0502020202020204" pitchFamily="34" charset="0"/>
                <a:ea typeface="Calibri"/>
                <a:cs typeface="Times New Roman"/>
              </a:rPr>
            </a:br>
            <a:r>
              <a:rPr lang="nl-NL" sz="2400" i="1" u="sng">
                <a:solidFill>
                  <a:srgbClr val="387038"/>
                </a:solidFill>
                <a:latin typeface="Century Gothic" panose="020B0502020202020204" pitchFamily="34" charset="0"/>
                <a:ea typeface="Calibri"/>
                <a:cs typeface="Times New Roman"/>
              </a:rPr>
              <a:t>non-profit</a:t>
            </a:r>
            <a:r>
              <a:rPr lang="nl-NL" sz="2400" i="1">
                <a:solidFill>
                  <a:srgbClr val="387038"/>
                </a:solidFill>
                <a:latin typeface="Century Gothic" panose="020B0502020202020204" pitchFamily="34" charset="0"/>
                <a:ea typeface="Calibri"/>
                <a:cs typeface="Times New Roman"/>
              </a:rPr>
              <a:t>. Je mag er gratis iets meenemen.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schermopname, tekenfilm, clipart, ontwerp&#10;&#10;Door AI gegenereerde inhoud is mogelijk onjuist.">
            <a:extLst>
              <a:ext uri="{FF2B5EF4-FFF2-40B4-BE49-F238E27FC236}">
                <a16:creationId xmlns:a16="http://schemas.microsoft.com/office/drawing/2014/main" id="{85A30AF3-B12C-A060-1A76-9599FAE61837}"/>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5451" y="2714050"/>
            <a:ext cx="5099529" cy="2549765"/>
          </a:xfrm>
          <a:prstGeom prst="rect">
            <a:avLst/>
          </a:prstGeom>
        </p:spPr>
      </p:pic>
      <p:pic>
        <p:nvPicPr>
          <p:cNvPr id="20" name="Afbeelding 19" descr="Afbeelding met kleding, persoon, tekst, person&#10;&#10;Door AI gegenereerde inhoud is mogelijk onjuist.">
            <a:extLst>
              <a:ext uri="{FF2B5EF4-FFF2-40B4-BE49-F238E27FC236}">
                <a16:creationId xmlns:a16="http://schemas.microsoft.com/office/drawing/2014/main" id="{45C6C546-EF19-9CEB-199E-59230679736E}"/>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917923" y="2693338"/>
            <a:ext cx="3553060" cy="2775149"/>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benaderen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ontwijken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dichterbij komen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16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jongen </a:t>
            </a:r>
            <a:r>
              <a:rPr lang="nl-NL" sz="2400" i="1" u="sng">
                <a:solidFill>
                  <a:srgbClr val="387038"/>
                </a:solidFill>
                <a:latin typeface="Century Gothic" panose="020B0502020202020204" pitchFamily="34" charset="0"/>
                <a:ea typeface="Calibri"/>
                <a:cs typeface="Times New Roman"/>
              </a:rPr>
              <a:t>benadert</a:t>
            </a:r>
            <a:r>
              <a:rPr lang="nl-NL" sz="2400" i="1">
                <a:solidFill>
                  <a:srgbClr val="387038"/>
                </a:solidFill>
                <a:latin typeface="Century Gothic" panose="020B0502020202020204" pitchFamily="34" charset="0"/>
                <a:ea typeface="Calibri"/>
                <a:cs typeface="Times New Roman"/>
              </a:rPr>
              <a:t> het hondje.</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367927"/>
            <a:ext cx="4145769" cy="50134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uit de weg gaan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6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man </a:t>
            </a:r>
            <a:r>
              <a:rPr lang="nl-NL" sz="2400" i="1" u="sng">
                <a:solidFill>
                  <a:srgbClr val="387038"/>
                </a:solidFill>
                <a:latin typeface="Century Gothic" panose="020B0502020202020204" pitchFamily="34" charset="0"/>
                <a:ea typeface="Calibri"/>
                <a:cs typeface="Times New Roman"/>
              </a:rPr>
              <a:t>ontwijkt</a:t>
            </a:r>
            <a:r>
              <a:rPr lang="nl-NL" sz="2400" i="1">
                <a:solidFill>
                  <a:srgbClr val="387038"/>
                </a:solidFill>
                <a:latin typeface="Century Gothic" panose="020B0502020202020204" pitchFamily="34" charset="0"/>
                <a:ea typeface="Calibri"/>
                <a:cs typeface="Times New Roman"/>
              </a:rPr>
              <a:t> het ongeluk en rijdt door zonder te filmen.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kleding, persoon, peuter, buitenshuis&#10;&#10;Door AI gegenereerde inhoud is mogelijk onjuist.">
            <a:extLst>
              <a:ext uri="{FF2B5EF4-FFF2-40B4-BE49-F238E27FC236}">
                <a16:creationId xmlns:a16="http://schemas.microsoft.com/office/drawing/2014/main" id="{C7EF4460-62A3-7A39-6310-5B20CE75A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527" y="2310852"/>
            <a:ext cx="4022781" cy="2683194"/>
          </a:xfrm>
          <a:prstGeom prst="rect">
            <a:avLst/>
          </a:prstGeom>
        </p:spPr>
      </p:pic>
      <p:grpSp>
        <p:nvGrpSpPr>
          <p:cNvPr id="8" name="Groep 7">
            <a:extLst>
              <a:ext uri="{FF2B5EF4-FFF2-40B4-BE49-F238E27FC236}">
                <a16:creationId xmlns:a16="http://schemas.microsoft.com/office/drawing/2014/main" id="{B2D94D78-1502-81E4-9543-5D1DEF38B5A0}"/>
              </a:ext>
            </a:extLst>
          </p:cNvPr>
          <p:cNvGrpSpPr/>
          <p:nvPr/>
        </p:nvGrpSpPr>
        <p:grpSpPr>
          <a:xfrm>
            <a:off x="4874608" y="3007022"/>
            <a:ext cx="3643111" cy="2045455"/>
            <a:chOff x="377788" y="1700808"/>
            <a:chExt cx="8388424" cy="4709751"/>
          </a:xfrm>
        </p:grpSpPr>
        <p:pic>
          <p:nvPicPr>
            <p:cNvPr id="18" name="Picture 2">
              <a:extLst>
                <a:ext uri="{FF2B5EF4-FFF2-40B4-BE49-F238E27FC236}">
                  <a16:creationId xmlns:a16="http://schemas.microsoft.com/office/drawing/2014/main" id="{74627DA8-3FD8-64AC-B1BF-87E72C80D38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7788" y="1700808"/>
              <a:ext cx="8388424" cy="4709751"/>
            </a:xfrm>
            <a:prstGeom prst="rect">
              <a:avLst/>
            </a:prstGeom>
            <a:noFill/>
            <a:extLst>
              <a:ext uri="{909E8E84-426E-40DD-AFC4-6F175D3DCCD1}">
                <a14:hiddenFill xmlns:a14="http://schemas.microsoft.com/office/drawing/2010/main">
                  <a:solidFill>
                    <a:srgbClr val="FFFFFF"/>
                  </a:solidFill>
                </a14:hiddenFill>
              </a:ext>
            </a:extLst>
          </p:spPr>
        </p:pic>
        <p:sp>
          <p:nvSpPr>
            <p:cNvPr id="19" name="Rechthoek: afgeronde hoeken 18">
              <a:extLst>
                <a:ext uri="{FF2B5EF4-FFF2-40B4-BE49-F238E27FC236}">
                  <a16:creationId xmlns:a16="http://schemas.microsoft.com/office/drawing/2014/main" id="{1A5EBEC0-4DCA-37F5-5BCD-687CEEE4A129}"/>
                </a:ext>
              </a:extLst>
            </p:cNvPr>
            <p:cNvSpPr/>
            <p:nvPr/>
          </p:nvSpPr>
          <p:spPr>
            <a:xfrm>
              <a:off x="2555776" y="2276872"/>
              <a:ext cx="1080120" cy="504056"/>
            </a:xfrm>
            <a:prstGeom prst="roundRect">
              <a:avLst/>
            </a:prstGeom>
            <a:solidFill>
              <a:srgbClr val="134E92"/>
            </a:solidFill>
            <a:ln>
              <a:solidFill>
                <a:srgbClr val="134E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0" name="Gedachtewolkje: wolk 19">
            <a:extLst>
              <a:ext uri="{FF2B5EF4-FFF2-40B4-BE49-F238E27FC236}">
                <a16:creationId xmlns:a16="http://schemas.microsoft.com/office/drawing/2014/main" id="{4B116C73-C561-1540-59A1-1B00C8CD9131}"/>
              </a:ext>
            </a:extLst>
          </p:cNvPr>
          <p:cNvSpPr/>
          <p:nvPr/>
        </p:nvSpPr>
        <p:spPr>
          <a:xfrm>
            <a:off x="6732240" y="1759218"/>
            <a:ext cx="2226662" cy="1525766"/>
          </a:xfrm>
          <a:prstGeom prst="cloudCallout">
            <a:avLst>
              <a:gd name="adj1" fmla="val -11462"/>
              <a:gd name="adj2" fmla="val 8027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9" name="Groep 28">
            <a:extLst>
              <a:ext uri="{FF2B5EF4-FFF2-40B4-BE49-F238E27FC236}">
                <a16:creationId xmlns:a16="http://schemas.microsoft.com/office/drawing/2014/main" id="{A489E0DC-8B22-1F6E-4898-15A050389B48}"/>
              </a:ext>
            </a:extLst>
          </p:cNvPr>
          <p:cNvGrpSpPr/>
          <p:nvPr/>
        </p:nvGrpSpPr>
        <p:grpSpPr>
          <a:xfrm>
            <a:off x="7276102" y="1938464"/>
            <a:ext cx="1588607" cy="1173741"/>
            <a:chOff x="9468544" y="3587237"/>
            <a:chExt cx="2264322" cy="1774155"/>
          </a:xfrm>
        </p:grpSpPr>
        <p:pic>
          <p:nvPicPr>
            <p:cNvPr id="23" name="Afbeelding 22" descr="Afbeelding met voertuig, Landvoertuig, tekst, auto&#10;&#10;Door AI gegenereerde inhoud is mogelijk onjuist.">
              <a:extLst>
                <a:ext uri="{FF2B5EF4-FFF2-40B4-BE49-F238E27FC236}">
                  <a16:creationId xmlns:a16="http://schemas.microsoft.com/office/drawing/2014/main" id="{FBD9C3A8-D955-9FA9-8550-D37094C98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97007" y="4139493"/>
              <a:ext cx="938867" cy="572709"/>
            </a:xfrm>
            <a:prstGeom prst="rect">
              <a:avLst/>
            </a:prstGeom>
          </p:spPr>
        </p:pic>
        <p:pic>
          <p:nvPicPr>
            <p:cNvPr id="25" name="Afbeelding 24" descr="Afbeelding met voertuig, Landvoertuig, Vervoersmiddel, transport&#10;&#10;Door AI gegenereerde inhoud is mogelijk onjuist.">
              <a:extLst>
                <a:ext uri="{FF2B5EF4-FFF2-40B4-BE49-F238E27FC236}">
                  <a16:creationId xmlns:a16="http://schemas.microsoft.com/office/drawing/2014/main" id="{D995361A-9D64-C658-350F-8A7C895F8883}"/>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830948" y="3645024"/>
              <a:ext cx="1046508" cy="494469"/>
            </a:xfrm>
            <a:prstGeom prst="rect">
              <a:avLst/>
            </a:prstGeom>
          </p:spPr>
        </p:pic>
        <p:pic>
          <p:nvPicPr>
            <p:cNvPr id="26" name="Picture 2">
              <a:extLst>
                <a:ext uri="{FF2B5EF4-FFF2-40B4-BE49-F238E27FC236}">
                  <a16:creationId xmlns:a16="http://schemas.microsoft.com/office/drawing/2014/main" id="{46C28DEC-09CF-DFD9-9D30-D04741E1535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a:fillRect/>
            </a:stretch>
          </p:blipFill>
          <p:spPr bwMode="auto">
            <a:xfrm>
              <a:off x="9468544" y="4478166"/>
              <a:ext cx="1037259" cy="883226"/>
            </a:xfrm>
            <a:prstGeom prst="rect">
              <a:avLst/>
            </a:prstGeom>
            <a:noFill/>
            <a:extLst>
              <a:ext uri="{909E8E84-426E-40DD-AFC4-6F175D3DCCD1}">
                <a14:hiddenFill xmlns:a14="http://schemas.microsoft.com/office/drawing/2010/main">
                  <a:solidFill>
                    <a:srgbClr val="FFFFFF"/>
                  </a:solidFill>
                </a14:hiddenFill>
              </a:ext>
            </a:extLst>
          </p:spPr>
        </p:pic>
        <p:pic>
          <p:nvPicPr>
            <p:cNvPr id="28" name="Afbeelding 27" descr="Afbeelding met persoon, vinger, duim, hand&#10;&#10;Door AI gegenereerde inhoud is mogelijk onjuist.">
              <a:extLst>
                <a:ext uri="{FF2B5EF4-FFF2-40B4-BE49-F238E27FC236}">
                  <a16:creationId xmlns:a16="http://schemas.microsoft.com/office/drawing/2014/main" id="{0D5AFCDD-C43D-16C2-D547-3EDED9F51CEF}"/>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a:xfrm>
              <a:off x="10793998" y="3587237"/>
              <a:ext cx="938868" cy="610044"/>
            </a:xfrm>
            <a:prstGeom prst="rect">
              <a:avLst/>
            </a:prstGeom>
          </p:spPr>
        </p:pic>
      </p:grpSp>
    </p:spTree>
    <p:extLst>
      <p:ext uri="{BB962C8B-B14F-4D97-AF65-F5344CB8AC3E}">
        <p14:creationId xmlns:p14="http://schemas.microsoft.com/office/powerpoint/2010/main" val="566655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56827" y="254918"/>
            <a:ext cx="434316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in opstand komen tegen</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55975" y="25517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gehoorzamen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94883"/>
            <a:ext cx="4185327" cy="502619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je verzetten tegen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r>
              <a:rPr lang="nl-NL" sz="36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Het is goed als je </a:t>
            </a:r>
            <a:r>
              <a:rPr lang="nl-NL" sz="2400" i="1" u="sng">
                <a:solidFill>
                  <a:srgbClr val="387038"/>
                </a:solidFill>
                <a:effectLst/>
                <a:latin typeface="Century Gothic" panose="020B0502020202020204" pitchFamily="34" charset="0"/>
                <a:ea typeface="Calibri"/>
                <a:cs typeface="Times New Roman"/>
              </a:rPr>
              <a:t>in opstand komt tegen</a:t>
            </a:r>
            <a:r>
              <a:rPr lang="nl-NL" sz="2400" i="1">
                <a:solidFill>
                  <a:srgbClr val="387038"/>
                </a:solidFill>
                <a:effectLst/>
                <a:latin typeface="Century Gothic" panose="020B0502020202020204" pitchFamily="34" charset="0"/>
                <a:ea typeface="Calibri"/>
                <a:cs typeface="Times New Roman"/>
              </a:rPr>
              <a:t> </a:t>
            </a:r>
            <a:r>
              <a:rPr lang="nl-NL" sz="2400" i="1">
                <a:solidFill>
                  <a:srgbClr val="387038"/>
                </a:solidFill>
                <a:latin typeface="Century Gothic" panose="020B0502020202020204" pitchFamily="34" charset="0"/>
                <a:ea typeface="Calibri"/>
                <a:cs typeface="Times New Roman"/>
              </a:rPr>
              <a:t>de drang om een ongeluk te filmen.</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 </a:t>
            </a:r>
            <a:r>
              <a:rPr lang="nl-NL" sz="2800">
                <a:effectLst/>
                <a:latin typeface="Trebuchet MS"/>
                <a:ea typeface="Calibri"/>
                <a:cs typeface="Times New Roman"/>
              </a:rPr>
              <a:t> </a:t>
            </a:r>
          </a:p>
          <a:p>
            <a:pPr algn="ctr">
              <a:lnSpc>
                <a:spcPct val="107000"/>
              </a:lnSpc>
              <a:spcAft>
                <a:spcPts val="0"/>
              </a:spcAft>
            </a:pP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doen wat iemand zegt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meisje </a:t>
            </a:r>
            <a:r>
              <a:rPr lang="nl-NL" sz="2400" i="1" u="sng">
                <a:solidFill>
                  <a:srgbClr val="387038"/>
                </a:solidFill>
                <a:latin typeface="Century Gothic" panose="020B0502020202020204" pitchFamily="34" charset="0"/>
                <a:ea typeface="Calibri"/>
                <a:cs typeface="Times New Roman"/>
              </a:rPr>
              <a:t>gehoorzaamt</a:t>
            </a:r>
            <a:r>
              <a:rPr lang="nl-NL" sz="2400" i="1">
                <a:solidFill>
                  <a:srgbClr val="387038"/>
                </a:solidFill>
                <a:latin typeface="Century Gothic" panose="020B0502020202020204" pitchFamily="34" charset="0"/>
                <a:ea typeface="Calibri"/>
                <a:cs typeface="Times New Roman"/>
              </a:rPr>
              <a:t> haar vader en geeft de tablet terug.</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42" name="Picture 2">
            <a:extLst>
              <a:ext uri="{FF2B5EF4-FFF2-40B4-BE49-F238E27FC236}">
                <a16:creationId xmlns:a16="http://schemas.microsoft.com/office/drawing/2014/main" id="{F1EB48E3-37CA-8A05-AB54-A613EFCAFEB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6243" y="1943158"/>
            <a:ext cx="2684784" cy="2684784"/>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descr="Afbeelding met persoon, kleding, Menselijk gezicht, overdekt&#10;&#10;Door AI gegenereerde inhoud is mogelijk onjuist.">
            <a:extLst>
              <a:ext uri="{FF2B5EF4-FFF2-40B4-BE49-F238E27FC236}">
                <a16:creationId xmlns:a16="http://schemas.microsoft.com/office/drawing/2014/main" id="{C5CB0157-0D4E-5813-207E-AE96B35BDA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6533" y="2132856"/>
            <a:ext cx="2880320" cy="2880320"/>
          </a:xfrm>
          <a:prstGeom prst="rect">
            <a:avLst/>
          </a:prstGeom>
        </p:spPr>
      </p:pic>
    </p:spTree>
    <p:extLst>
      <p:ext uri="{BB962C8B-B14F-4D97-AF65-F5344CB8AC3E}">
        <p14:creationId xmlns:p14="http://schemas.microsoft.com/office/powerpoint/2010/main" val="3283747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13 – 24 maart 2026</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paal en perk stellen aan</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d</a:t>
            </a:r>
            <a:r>
              <a:rPr lang="nl-NL" sz="4800" b="1">
                <a:solidFill>
                  <a:srgbClr val="387038"/>
                </a:solidFill>
                <a:effectLst/>
                <a:latin typeface="Century Gothic" panose="020B0502020202020204" pitchFamily="34" charset="0"/>
                <a:ea typeface="Calibri"/>
                <a:cs typeface="Times New Roman"/>
              </a:rPr>
              <a:t>e vrije loop laten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begrenzen, terugdringen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politie </a:t>
            </a:r>
            <a:r>
              <a:rPr lang="nl-NL" sz="2400" i="1" u="sng">
                <a:solidFill>
                  <a:srgbClr val="387038"/>
                </a:solidFill>
                <a:latin typeface="Century Gothic" panose="020B0502020202020204" pitchFamily="34" charset="0"/>
                <a:ea typeface="Calibri"/>
                <a:cs typeface="Times New Roman"/>
              </a:rPr>
              <a:t>stelt paal en perk aan</a:t>
            </a:r>
            <a:r>
              <a:rPr lang="nl-NL" sz="2400" i="1">
                <a:solidFill>
                  <a:srgbClr val="387038"/>
                </a:solidFill>
                <a:latin typeface="Century Gothic" panose="020B0502020202020204" pitchFamily="34" charset="0"/>
                <a:ea typeface="Calibri"/>
                <a:cs typeface="Times New Roman"/>
              </a:rPr>
              <a:t> het filmen van verkeersongelukken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iets laten gebeuren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i="1">
              <a:solidFill>
                <a:srgbClr val="387038"/>
              </a:solidFill>
              <a:latin typeface="Century Gothic" panose="020B0502020202020204" pitchFamily="34" charset="0"/>
              <a:ea typeface="Calibri"/>
              <a:cs typeface="Times New Roman"/>
            </a:endParaRPr>
          </a:p>
          <a:p>
            <a:pPr algn="ctr">
              <a:lnSpc>
                <a:spcPct val="107000"/>
              </a:lnSpc>
            </a:pPr>
            <a:endParaRPr lang="nl-NL" sz="12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juf </a:t>
            </a:r>
            <a:r>
              <a:rPr lang="nl-NL" sz="2400" i="1" u="sng">
                <a:solidFill>
                  <a:srgbClr val="387038"/>
                </a:solidFill>
                <a:latin typeface="Century Gothic" panose="020B0502020202020204" pitchFamily="34" charset="0"/>
                <a:ea typeface="Calibri"/>
                <a:cs typeface="Times New Roman"/>
              </a:rPr>
              <a:t>laat</a:t>
            </a:r>
            <a:r>
              <a:rPr lang="nl-NL" sz="2400" i="1">
                <a:solidFill>
                  <a:srgbClr val="387038"/>
                </a:solidFill>
                <a:latin typeface="Century Gothic" panose="020B0502020202020204" pitchFamily="34" charset="0"/>
                <a:ea typeface="Calibri"/>
                <a:cs typeface="Times New Roman"/>
              </a:rPr>
              <a:t> de kleuters </a:t>
            </a:r>
            <a:r>
              <a:rPr lang="nl-NL" sz="2400" i="1" u="sng">
                <a:solidFill>
                  <a:srgbClr val="387038"/>
                </a:solidFill>
                <a:latin typeface="Century Gothic" panose="020B0502020202020204" pitchFamily="34" charset="0"/>
                <a:ea typeface="Calibri"/>
                <a:cs typeface="Times New Roman"/>
              </a:rPr>
              <a:t>de vrije loop</a:t>
            </a:r>
            <a:r>
              <a:rPr lang="nl-NL" sz="2400" i="1">
                <a:solidFill>
                  <a:srgbClr val="387038"/>
                </a:solidFill>
                <a:latin typeface="Century Gothic" panose="020B0502020202020204" pitchFamily="34" charset="0"/>
                <a:ea typeface="Calibri"/>
                <a:cs typeface="Times New Roman"/>
              </a:rPr>
              <a:t>, ze mogen vrij spelen.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kleding, overhemd, boord&#10;&#10;Door AI gegenereerde inhoud is mogelijk onjuist.">
            <a:extLst>
              <a:ext uri="{FF2B5EF4-FFF2-40B4-BE49-F238E27FC236}">
                <a16:creationId xmlns:a16="http://schemas.microsoft.com/office/drawing/2014/main" id="{B1FDC55C-B575-657A-41F8-F18323F7EF5C}"/>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4607" y="2382126"/>
            <a:ext cx="1888517" cy="2827121"/>
          </a:xfrm>
          <a:prstGeom prst="rect">
            <a:avLst/>
          </a:prstGeom>
        </p:spPr>
      </p:pic>
      <p:pic>
        <p:nvPicPr>
          <p:cNvPr id="8" name="Afbeelding 7" descr="Afbeelding met persoon, person, kleding, uniform&#10;&#10;Door AI gegenereerde inhoud is mogelijk onjuist.">
            <a:extLst>
              <a:ext uri="{FF2B5EF4-FFF2-40B4-BE49-F238E27FC236}">
                <a16:creationId xmlns:a16="http://schemas.microsoft.com/office/drawing/2014/main" id="{22A3CFC2-6A67-B839-C64A-1804E79B399F}"/>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61025" y="2382126"/>
            <a:ext cx="1888517" cy="2827121"/>
          </a:xfrm>
          <a:prstGeom prst="rect">
            <a:avLst/>
          </a:prstGeom>
        </p:spPr>
      </p:pic>
      <p:pic>
        <p:nvPicPr>
          <p:cNvPr id="18" name="Afbeelding 17" descr="Afbeelding met kleding, overdekt, persoon, peuter&#10;&#10;Door AI gegenereerde inhoud is mogelijk onjuist.">
            <a:extLst>
              <a:ext uri="{FF2B5EF4-FFF2-40B4-BE49-F238E27FC236}">
                <a16:creationId xmlns:a16="http://schemas.microsoft.com/office/drawing/2014/main" id="{83C9DCE4-B49F-B6A1-8320-96DF122323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94808" y="2278886"/>
            <a:ext cx="4099386" cy="2734290"/>
          </a:xfrm>
          <a:prstGeom prst="rect">
            <a:avLst/>
          </a:prstGeom>
        </p:spPr>
      </p:pic>
    </p:spTree>
    <p:extLst>
      <p:ext uri="{BB962C8B-B14F-4D97-AF65-F5344CB8AC3E}">
        <p14:creationId xmlns:p14="http://schemas.microsoft.com/office/powerpoint/2010/main" val="2836201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67391" y="335771"/>
            <a:ext cx="445555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allesbehalve</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alleszins</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helemaal niet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Een ongeluk filmen is </a:t>
            </a:r>
            <a:r>
              <a:rPr lang="nl-NL" sz="2400" i="1" u="sng">
                <a:solidFill>
                  <a:srgbClr val="387038"/>
                </a:solidFill>
                <a:latin typeface="Century Gothic" panose="020B0502020202020204" pitchFamily="34" charset="0"/>
                <a:ea typeface="Calibri"/>
                <a:cs typeface="Times New Roman"/>
              </a:rPr>
              <a:t>allesbehalve</a:t>
            </a:r>
            <a:r>
              <a:rPr lang="nl-NL" sz="2400" i="1">
                <a:solidFill>
                  <a:srgbClr val="387038"/>
                </a:solidFill>
                <a:latin typeface="Century Gothic" panose="020B0502020202020204" pitchFamily="34" charset="0"/>
                <a:ea typeface="Calibri"/>
                <a:cs typeface="Times New Roman"/>
              </a:rPr>
              <a:t> oké. Het is helemaal niet goed om dat te doen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in elk geval</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Alleszins</a:t>
            </a:r>
            <a:r>
              <a:rPr lang="nl-NL" sz="2400" i="1">
                <a:solidFill>
                  <a:srgbClr val="387038"/>
                </a:solidFill>
                <a:latin typeface="Century Gothic" panose="020B0502020202020204" pitchFamily="34" charset="0"/>
                <a:ea typeface="Calibri"/>
                <a:cs typeface="Times New Roman"/>
              </a:rPr>
              <a:t> bel je de brandweer bij brand!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476D002B-292F-8B93-68A8-3CD1335BA4EA}"/>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9891" y="1629864"/>
            <a:ext cx="3965526" cy="3046232"/>
          </a:xfrm>
          <a:prstGeom prst="rect">
            <a:avLst/>
          </a:prstGeom>
        </p:spPr>
      </p:pic>
      <p:pic>
        <p:nvPicPr>
          <p:cNvPr id="18" name="Afbeelding 17" descr="Afbeelding met tekst, voertuig, Landvoertuig, auto&#10;&#10;Door AI gegenereerde inhoud is mogelijk onjuist.">
            <a:extLst>
              <a:ext uri="{FF2B5EF4-FFF2-40B4-BE49-F238E27FC236}">
                <a16:creationId xmlns:a16="http://schemas.microsoft.com/office/drawing/2014/main" id="{418CE8BF-E770-AE97-DF1B-BB750123070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684975" y="2186631"/>
            <a:ext cx="4073361" cy="2551019"/>
          </a:xfrm>
          <a:prstGeom prst="rect">
            <a:avLst/>
          </a:prstGeom>
        </p:spPr>
      </p:pic>
      <p:sp>
        <p:nvSpPr>
          <p:cNvPr id="20" name="Rechthoek: afgeronde hoeken 19">
            <a:extLst>
              <a:ext uri="{FF2B5EF4-FFF2-40B4-BE49-F238E27FC236}">
                <a16:creationId xmlns:a16="http://schemas.microsoft.com/office/drawing/2014/main" id="{E2C80FA4-B929-B85F-91D3-8569E7F8ABE3}"/>
              </a:ext>
            </a:extLst>
          </p:cNvPr>
          <p:cNvSpPr/>
          <p:nvPr/>
        </p:nvSpPr>
        <p:spPr>
          <a:xfrm>
            <a:off x="8059426" y="2564904"/>
            <a:ext cx="522454" cy="360040"/>
          </a:xfrm>
          <a:prstGeom prst="roundRect">
            <a:avLst/>
          </a:prstGeom>
          <a:solidFill>
            <a:srgbClr val="3FA04F"/>
          </a:solidFill>
          <a:ln>
            <a:solidFill>
              <a:srgbClr val="3FA0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solidFill>
                  <a:schemeClr val="bg1"/>
                </a:solidFill>
              </a:rPr>
              <a:t>112</a:t>
            </a:r>
            <a:endParaRPr lang="nl-NL" sz="1200">
              <a:solidFill>
                <a:schemeClr val="bg1"/>
              </a:solidFill>
            </a:endParaRPr>
          </a:p>
        </p:txBody>
      </p:sp>
    </p:spTree>
    <p:extLst>
      <p:ext uri="{BB962C8B-B14F-4D97-AF65-F5344CB8AC3E}">
        <p14:creationId xmlns:p14="http://schemas.microsoft.com/office/powerpoint/2010/main" val="226194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8" name="Text Box 14">
            <a:extLst>
              <a:ext uri="{FF2B5EF4-FFF2-40B4-BE49-F238E27FC236}">
                <a16:creationId xmlns:a16="http://schemas.microsoft.com/office/drawing/2014/main" id="{85D7DD60-F4AA-AD34-A265-146B167D02FE}"/>
              </a:ext>
            </a:extLst>
          </p:cNvPr>
          <p:cNvSpPr txBox="1"/>
          <p:nvPr/>
        </p:nvSpPr>
        <p:spPr>
          <a:xfrm>
            <a:off x="638465" y="404816"/>
            <a:ext cx="296958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516668" y="422400"/>
            <a:ext cx="309138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herkomst</a:t>
            </a:r>
            <a:endParaRPr lang="nl-NL" sz="3600">
              <a:solidFill>
                <a:srgbClr val="0070C0"/>
              </a:solidFill>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5383474" y="871447"/>
            <a:ext cx="347780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394186" y="879035"/>
            <a:ext cx="345638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voorkeuren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60958" y="1642581"/>
            <a:ext cx="1143290" cy="125007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995305" y="1361901"/>
            <a:ext cx="951498" cy="155692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456360" y="2814303"/>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398345" y="2760907"/>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identiteit</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257149" y="3675095"/>
            <a:ext cx="5653548" cy="5417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257149" y="3697011"/>
            <a:ext cx="6391675"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700">
                <a:effectLst/>
                <a:latin typeface="Century Gothic" panose="020B0502020202020204" pitchFamily="34" charset="0"/>
                <a:ea typeface="Calibri"/>
                <a:cs typeface="Times New Roman"/>
              </a:rPr>
              <a:t>= de persoonlijkheid, het karakter</a:t>
            </a: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5598328" y="4216838"/>
            <a:ext cx="485595" cy="107366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16" name="Text Box 14">
            <a:extLst>
              <a:ext uri="{FF2B5EF4-FFF2-40B4-BE49-F238E27FC236}">
                <a16:creationId xmlns:a16="http://schemas.microsoft.com/office/drawing/2014/main" id="{D036926C-C76F-5527-0E6B-89DF26C4AA7B}"/>
              </a:ext>
            </a:extLst>
          </p:cNvPr>
          <p:cNvSpPr txBox="1"/>
          <p:nvPr/>
        </p:nvSpPr>
        <p:spPr>
          <a:xfrm>
            <a:off x="4544009" y="4899525"/>
            <a:ext cx="345638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E4A9410F-AD70-2E87-06D4-0A8CE8EF3C0E}"/>
              </a:ext>
            </a:extLst>
          </p:cNvPr>
          <p:cNvSpPr txBox="1">
            <a:spLocks noChangeArrowheads="1"/>
          </p:cNvSpPr>
          <p:nvPr/>
        </p:nvSpPr>
        <p:spPr bwMode="auto">
          <a:xfrm>
            <a:off x="4559900" y="4908886"/>
            <a:ext cx="345638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waarden</a:t>
            </a:r>
          </a:p>
        </p:txBody>
      </p:sp>
      <p:grpSp>
        <p:nvGrpSpPr>
          <p:cNvPr id="24" name="Groep 23">
            <a:extLst>
              <a:ext uri="{FF2B5EF4-FFF2-40B4-BE49-F238E27FC236}">
                <a16:creationId xmlns:a16="http://schemas.microsoft.com/office/drawing/2014/main" id="{881FBB86-5DC2-82A9-315B-0962B4F4915A}"/>
              </a:ext>
            </a:extLst>
          </p:cNvPr>
          <p:cNvGrpSpPr/>
          <p:nvPr/>
        </p:nvGrpSpPr>
        <p:grpSpPr>
          <a:xfrm>
            <a:off x="322351" y="2489742"/>
            <a:ext cx="2867616" cy="3276475"/>
            <a:chOff x="1619672" y="-49303"/>
            <a:chExt cx="6002215" cy="6858000"/>
          </a:xfrm>
        </p:grpSpPr>
        <p:pic>
          <p:nvPicPr>
            <p:cNvPr id="25" name="Afbeelding 24" descr="Afbeelding met kleding, verven, schoeisel, persoon&#10;&#10;Door AI gegenereerde inhoud is mogelijk onjuist.">
              <a:extLst>
                <a:ext uri="{FF2B5EF4-FFF2-40B4-BE49-F238E27FC236}">
                  <a16:creationId xmlns:a16="http://schemas.microsoft.com/office/drawing/2014/main" id="{4C989D9D-606B-1A0E-BC42-90844AD922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672" y="-49303"/>
              <a:ext cx="6002215" cy="6858000"/>
            </a:xfrm>
            <a:prstGeom prst="rect">
              <a:avLst/>
            </a:prstGeom>
          </p:spPr>
        </p:pic>
        <p:pic>
          <p:nvPicPr>
            <p:cNvPr id="26" name="Picture 2" descr="Illustratie van impulsief filmen bij ongeval door nieuwsgierige voorbijgangers">
              <a:extLst>
                <a:ext uri="{FF2B5EF4-FFF2-40B4-BE49-F238E27FC236}">
                  <a16:creationId xmlns:a16="http://schemas.microsoft.com/office/drawing/2014/main" id="{2A135DC6-F46A-B256-8D23-6E3B915877B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rot="21304371">
              <a:off x="6250219" y="1807825"/>
              <a:ext cx="838845" cy="549196"/>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Rechte verbindingslijn 27">
              <a:extLst>
                <a:ext uri="{FF2B5EF4-FFF2-40B4-BE49-F238E27FC236}">
                  <a16:creationId xmlns:a16="http://schemas.microsoft.com/office/drawing/2014/main" id="{6FC8816F-9ECF-2F88-5646-FFA429AF77AF}"/>
                </a:ext>
              </a:extLst>
            </p:cNvPr>
            <p:cNvCxnSpPr/>
            <p:nvPr/>
          </p:nvCxnSpPr>
          <p:spPr>
            <a:xfrm>
              <a:off x="6228183" y="1772815"/>
              <a:ext cx="720081" cy="619216"/>
            </a:xfrm>
            <a:prstGeom prst="line">
              <a:avLst/>
            </a:prstGeom>
            <a:ln w="76200">
              <a:solidFill>
                <a:srgbClr val="D83A21"/>
              </a:solidFill>
            </a:ln>
          </p:spPr>
          <p:style>
            <a:lnRef idx="1">
              <a:schemeClr val="accent1"/>
            </a:lnRef>
            <a:fillRef idx="0">
              <a:schemeClr val="accent1"/>
            </a:fillRef>
            <a:effectRef idx="0">
              <a:schemeClr val="accent1"/>
            </a:effectRef>
            <a:fontRef idx="minor">
              <a:schemeClr val="tx1"/>
            </a:fontRef>
          </p:style>
        </p:cxnSp>
      </p:grpSp>
      <p:sp>
        <p:nvSpPr>
          <p:cNvPr id="34" name="Text Box 14">
            <a:extLst>
              <a:ext uri="{FF2B5EF4-FFF2-40B4-BE49-F238E27FC236}">
                <a16:creationId xmlns:a16="http://schemas.microsoft.com/office/drawing/2014/main" id="{7298B3CD-B3B9-FF45-339C-7BA75280BB3F}"/>
              </a:ext>
            </a:extLst>
          </p:cNvPr>
          <p:cNvSpPr txBox="1"/>
          <p:nvPr/>
        </p:nvSpPr>
        <p:spPr>
          <a:xfrm>
            <a:off x="5383474" y="1533607"/>
            <a:ext cx="3467096" cy="5417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5" name="Tekstvak 2">
            <a:extLst>
              <a:ext uri="{FF2B5EF4-FFF2-40B4-BE49-F238E27FC236}">
                <a16:creationId xmlns:a16="http://schemas.microsoft.com/office/drawing/2014/main" id="{BE3BC2A7-0A2C-5FAE-0EBC-CC9A60CB5431}"/>
              </a:ext>
            </a:extLst>
          </p:cNvPr>
          <p:cNvSpPr txBox="1">
            <a:spLocks noChangeArrowheads="1"/>
          </p:cNvSpPr>
          <p:nvPr/>
        </p:nvSpPr>
        <p:spPr bwMode="auto">
          <a:xfrm>
            <a:off x="5360688" y="1555523"/>
            <a:ext cx="3212562"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700">
                <a:effectLst/>
                <a:latin typeface="Century Gothic" panose="020B0502020202020204" pitchFamily="34" charset="0"/>
                <a:ea typeface="Calibri"/>
                <a:cs typeface="Times New Roman"/>
              </a:rPr>
              <a:t>= wat je leuk vindt</a:t>
            </a:r>
          </a:p>
        </p:txBody>
      </p:sp>
      <p:sp>
        <p:nvSpPr>
          <p:cNvPr id="36" name="Text Box 14">
            <a:extLst>
              <a:ext uri="{FF2B5EF4-FFF2-40B4-BE49-F238E27FC236}">
                <a16:creationId xmlns:a16="http://schemas.microsoft.com/office/drawing/2014/main" id="{71FC904B-51A1-6E02-2972-1C3994290B4B}"/>
              </a:ext>
            </a:extLst>
          </p:cNvPr>
          <p:cNvSpPr txBox="1"/>
          <p:nvPr/>
        </p:nvSpPr>
        <p:spPr>
          <a:xfrm>
            <a:off x="4544009" y="5558679"/>
            <a:ext cx="4137273" cy="5417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7" name="Tekstvak 2">
            <a:extLst>
              <a:ext uri="{FF2B5EF4-FFF2-40B4-BE49-F238E27FC236}">
                <a16:creationId xmlns:a16="http://schemas.microsoft.com/office/drawing/2014/main" id="{A68982BC-F9FB-3772-DC8B-222D611AF889}"/>
              </a:ext>
            </a:extLst>
          </p:cNvPr>
          <p:cNvSpPr txBox="1">
            <a:spLocks noChangeArrowheads="1"/>
          </p:cNvSpPr>
          <p:nvPr/>
        </p:nvSpPr>
        <p:spPr bwMode="auto">
          <a:xfrm>
            <a:off x="4544009" y="5580595"/>
            <a:ext cx="4137273"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700">
                <a:effectLst/>
                <a:latin typeface="Century Gothic" panose="020B0502020202020204" pitchFamily="34" charset="0"/>
                <a:ea typeface="Calibri"/>
                <a:cs typeface="Times New Roman"/>
              </a:rPr>
              <a:t>= wat je belangrijk vindt</a:t>
            </a:r>
          </a:p>
        </p:txBody>
      </p:sp>
      <p:sp>
        <p:nvSpPr>
          <p:cNvPr id="40" name="Text Box 14">
            <a:extLst>
              <a:ext uri="{FF2B5EF4-FFF2-40B4-BE49-F238E27FC236}">
                <a16:creationId xmlns:a16="http://schemas.microsoft.com/office/drawing/2014/main" id="{A3B6CE6A-641C-88F9-B8F7-34F831D61FF6}"/>
              </a:ext>
            </a:extLst>
          </p:cNvPr>
          <p:cNvSpPr txBox="1"/>
          <p:nvPr/>
        </p:nvSpPr>
        <p:spPr>
          <a:xfrm>
            <a:off x="398723" y="1100838"/>
            <a:ext cx="4300367" cy="5417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1" name="Tekstvak 2">
            <a:extLst>
              <a:ext uri="{FF2B5EF4-FFF2-40B4-BE49-F238E27FC236}">
                <a16:creationId xmlns:a16="http://schemas.microsoft.com/office/drawing/2014/main" id="{CA2A8A81-0502-1599-4FCE-FFF7CB1C0B32}"/>
              </a:ext>
            </a:extLst>
          </p:cNvPr>
          <p:cNvSpPr txBox="1">
            <a:spLocks noChangeArrowheads="1"/>
          </p:cNvSpPr>
          <p:nvPr/>
        </p:nvSpPr>
        <p:spPr bwMode="auto">
          <a:xfrm>
            <a:off x="398723" y="1122754"/>
            <a:ext cx="4637177"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700">
                <a:effectLst/>
                <a:latin typeface="Century Gothic" panose="020B0502020202020204" pitchFamily="34" charset="0"/>
                <a:ea typeface="Calibri"/>
                <a:cs typeface="Times New Roman"/>
              </a:rPr>
              <a:t>= waar je vandaan komt</a:t>
            </a:r>
          </a:p>
        </p:txBody>
      </p:sp>
    </p:spTree>
    <p:extLst>
      <p:ext uri="{BB962C8B-B14F-4D97-AF65-F5344CB8AC3E}">
        <p14:creationId xmlns:p14="http://schemas.microsoft.com/office/powerpoint/2010/main" val="2946319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494085"/>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zodanig</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op zo’n manier</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32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Als je wil helpen, doe je dat </a:t>
            </a:r>
            <a:r>
              <a:rPr lang="nl-NL" sz="2800" i="1" u="sng">
                <a:solidFill>
                  <a:srgbClr val="387038"/>
                </a:solidFill>
                <a:latin typeface="Century Gothic" panose="020B0502020202020204" pitchFamily="34" charset="0"/>
                <a:cs typeface="Times New Roman"/>
              </a:rPr>
              <a:t>zodanig</a:t>
            </a:r>
            <a:r>
              <a:rPr lang="nl-NL" sz="2800" i="1">
                <a:solidFill>
                  <a:srgbClr val="387038"/>
                </a:solidFill>
                <a:latin typeface="Century Gothic" panose="020B0502020202020204" pitchFamily="34" charset="0"/>
                <a:cs typeface="Times New Roman"/>
              </a:rPr>
              <a:t> dat je je telefoon niet pakt als er een ongeluk gebeurt. </a:t>
            </a:r>
            <a:endParaRPr lang="nl-NL" sz="2800" i="1">
              <a:solidFill>
                <a:srgbClr val="00B050"/>
              </a:solidFill>
              <a:latin typeface="Century Gothic" panose="020B0502020202020204" pitchFamily="34" charset="0"/>
            </a:endParaRPr>
          </a:p>
        </p:txBody>
      </p:sp>
      <p:grpSp>
        <p:nvGrpSpPr>
          <p:cNvPr id="4" name="Groep 3">
            <a:extLst>
              <a:ext uri="{FF2B5EF4-FFF2-40B4-BE49-F238E27FC236}">
                <a16:creationId xmlns:a16="http://schemas.microsoft.com/office/drawing/2014/main" id="{B19E72A8-A860-7301-5039-18C50049E113}"/>
              </a:ext>
            </a:extLst>
          </p:cNvPr>
          <p:cNvGrpSpPr/>
          <p:nvPr/>
        </p:nvGrpSpPr>
        <p:grpSpPr>
          <a:xfrm>
            <a:off x="1138106" y="1844824"/>
            <a:ext cx="6098190" cy="3408485"/>
            <a:chOff x="377788" y="1700808"/>
            <a:chExt cx="8388424" cy="4709751"/>
          </a:xfrm>
        </p:grpSpPr>
        <p:pic>
          <p:nvPicPr>
            <p:cNvPr id="5" name="Picture 2">
              <a:extLst>
                <a:ext uri="{FF2B5EF4-FFF2-40B4-BE49-F238E27FC236}">
                  <a16:creationId xmlns:a16="http://schemas.microsoft.com/office/drawing/2014/main" id="{398B89E3-E1DC-AE4D-0D18-8DBD259D53F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7788" y="1700808"/>
              <a:ext cx="8388424" cy="4709751"/>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afgeronde hoeken 6">
              <a:extLst>
                <a:ext uri="{FF2B5EF4-FFF2-40B4-BE49-F238E27FC236}">
                  <a16:creationId xmlns:a16="http://schemas.microsoft.com/office/drawing/2014/main" id="{6082E9E7-985C-3B2E-C62C-1D5AD57B9703}"/>
                </a:ext>
              </a:extLst>
            </p:cNvPr>
            <p:cNvSpPr/>
            <p:nvPr/>
          </p:nvSpPr>
          <p:spPr>
            <a:xfrm>
              <a:off x="2555776" y="2276872"/>
              <a:ext cx="1080120" cy="504056"/>
            </a:xfrm>
            <a:prstGeom prst="roundRect">
              <a:avLst/>
            </a:prstGeom>
            <a:solidFill>
              <a:srgbClr val="134E92"/>
            </a:solidFill>
            <a:ln>
              <a:solidFill>
                <a:srgbClr val="134E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73889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vatbaar</a:t>
            </a:r>
          </a:p>
        </p:txBody>
      </p:sp>
      <p:pic>
        <p:nvPicPr>
          <p:cNvPr id="2050" name="Picture 2">
            <a:extLst>
              <a:ext uri="{FF2B5EF4-FFF2-40B4-BE49-F238E27FC236}">
                <a16:creationId xmlns:a16="http://schemas.microsoft.com/office/drawing/2014/main" id="{25420C21-2FC0-83E6-4CC6-73A614E29CB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63688" y="1340768"/>
            <a:ext cx="5301208"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impulsief</a:t>
            </a:r>
          </a:p>
        </p:txBody>
      </p:sp>
      <p:pic>
        <p:nvPicPr>
          <p:cNvPr id="2054" name="Picture 6">
            <a:extLst>
              <a:ext uri="{FF2B5EF4-FFF2-40B4-BE49-F238E27FC236}">
                <a16:creationId xmlns:a16="http://schemas.microsoft.com/office/drawing/2014/main" id="{BF41EBD3-25A5-7AED-185B-D96406B4958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4427984" y="980728"/>
            <a:ext cx="3488711" cy="563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2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commercieel</a:t>
            </a:r>
          </a:p>
        </p:txBody>
      </p:sp>
      <p:pic>
        <p:nvPicPr>
          <p:cNvPr id="4" name="Afbeelding 3" descr="Afbeelding met schermopname, tekenfilm, clipart, ontwerp&#10;&#10;Door AI gegenereerde inhoud is mogelijk onjuist.">
            <a:extLst>
              <a:ext uri="{FF2B5EF4-FFF2-40B4-BE49-F238E27FC236}">
                <a16:creationId xmlns:a16="http://schemas.microsoft.com/office/drawing/2014/main" id="{D2ECE0B6-C17B-C62A-02EC-D06B1FE1D8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1226143"/>
            <a:ext cx="7380312" cy="3690156"/>
          </a:xfrm>
          <a:prstGeom prst="rect">
            <a:avLst/>
          </a:prstGeom>
        </p:spPr>
      </p:pic>
      <p:pic>
        <p:nvPicPr>
          <p:cNvPr id="5122" name="Picture 2" descr="Illustratie van impulsief filmen bij ongeval door nieuwsgierige voorbijgangers">
            <a:extLst>
              <a:ext uri="{FF2B5EF4-FFF2-40B4-BE49-F238E27FC236}">
                <a16:creationId xmlns:a16="http://schemas.microsoft.com/office/drawing/2014/main" id="{73F08B26-3DE2-C25D-6C4F-2DFFC45C6FA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6756194" y="3861048"/>
            <a:ext cx="1944216" cy="274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4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allesbehalve</a:t>
            </a:r>
          </a:p>
        </p:txBody>
      </p:sp>
      <p:pic>
        <p:nvPicPr>
          <p:cNvPr id="3" name="Afbeelding 2" descr="Afbeelding met tekst, Graphics, Lettertype, logo&#10;&#10;Door AI gegenereerde inhoud is mogelijk onjuist.">
            <a:extLst>
              <a:ext uri="{FF2B5EF4-FFF2-40B4-BE49-F238E27FC236}">
                <a16:creationId xmlns:a16="http://schemas.microsoft.com/office/drawing/2014/main" id="{1CAE4D23-28E9-6C07-AB57-71B437266E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30624" y="5348390"/>
            <a:ext cx="4446240" cy="1363462"/>
          </a:xfrm>
          <a:prstGeom prst="rect">
            <a:avLst/>
          </a:prstGeom>
        </p:spPr>
      </p:pic>
      <p:pic>
        <p:nvPicPr>
          <p:cNvPr id="6146" name="Picture 2" descr="Illustratie van impulsief filmen bij ongeval door nieuwsgierige voorbijgangers">
            <a:extLst>
              <a:ext uri="{FF2B5EF4-FFF2-40B4-BE49-F238E27FC236}">
                <a16:creationId xmlns:a16="http://schemas.microsoft.com/office/drawing/2014/main" id="{3F41F170-CB0A-CE5B-0FA9-9CCC4116AC1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1" y="1412776"/>
            <a:ext cx="8746105" cy="3748981"/>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tekenfilm, emoticon, Tekenfilm, smiley&#10;&#10;Door AI gegenereerde inhoud is mogelijk onjuist.">
            <a:extLst>
              <a:ext uri="{FF2B5EF4-FFF2-40B4-BE49-F238E27FC236}">
                <a16:creationId xmlns:a16="http://schemas.microsoft.com/office/drawing/2014/main" id="{5D3C2F6B-EF08-2B87-C2A9-A5AFE7AD20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70115" y="67443"/>
            <a:ext cx="1413497" cy="1345333"/>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34279"/>
            <a:ext cx="9180512" cy="1200329"/>
          </a:xfrm>
          <a:prstGeom prst="rect">
            <a:avLst/>
          </a:prstGeom>
          <a:noFill/>
        </p:spPr>
        <p:txBody>
          <a:bodyPr wrap="square" rtlCol="0">
            <a:spAutoFit/>
          </a:bodyPr>
          <a:lstStyle/>
          <a:p>
            <a:r>
              <a:rPr lang="nl-NL" sz="7200" b="1" u="sng">
                <a:latin typeface="Century Gothic" panose="020B0502020202020204" pitchFamily="34" charset="0"/>
              </a:rPr>
              <a:t>hardnekkig</a:t>
            </a:r>
          </a:p>
        </p:txBody>
      </p:sp>
      <p:pic>
        <p:nvPicPr>
          <p:cNvPr id="7170" name="Picture 2">
            <a:extLst>
              <a:ext uri="{FF2B5EF4-FFF2-40B4-BE49-F238E27FC236}">
                <a16:creationId xmlns:a16="http://schemas.microsoft.com/office/drawing/2014/main" id="{43971990-8E1D-8E7D-0106-FFED7B7FD8B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5820" y="1628800"/>
            <a:ext cx="7812360" cy="436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persoon, kleding, overhemd, boord&#10;&#10;Door AI gegenereerde inhoud is mogelijk onjuist.">
            <a:extLst>
              <a:ext uri="{FF2B5EF4-FFF2-40B4-BE49-F238E27FC236}">
                <a16:creationId xmlns:a16="http://schemas.microsoft.com/office/drawing/2014/main" id="{7BEBBD96-4808-4BE5-1789-F7029AB9E9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47664" y="1542737"/>
            <a:ext cx="3533352" cy="5289449"/>
          </a:xfrm>
          <a:prstGeom prst="rect">
            <a:avLst/>
          </a:prstGeom>
        </p:spPr>
      </p:pic>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paal en perk stellen aan</a:t>
            </a:r>
          </a:p>
        </p:txBody>
      </p:sp>
      <p:pic>
        <p:nvPicPr>
          <p:cNvPr id="3" name="Afbeelding 2" descr="Afbeelding met persoon, person, kleding, uniform&#10;&#10;Door AI gegenereerde inhoud is mogelijk onjuist.">
            <a:extLst>
              <a:ext uri="{FF2B5EF4-FFF2-40B4-BE49-F238E27FC236}">
                <a16:creationId xmlns:a16="http://schemas.microsoft.com/office/drawing/2014/main" id="{C77E12E1-9333-F9CC-93DF-B4EE2DCCBC5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11630" y="1542737"/>
            <a:ext cx="3533352" cy="5289449"/>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7871" y="18255"/>
            <a:ext cx="9180512" cy="2308324"/>
          </a:xfrm>
          <a:prstGeom prst="rect">
            <a:avLst/>
          </a:prstGeom>
          <a:noFill/>
        </p:spPr>
        <p:txBody>
          <a:bodyPr wrap="square" rtlCol="0">
            <a:spAutoFit/>
          </a:bodyPr>
          <a:lstStyle/>
          <a:p>
            <a:r>
              <a:rPr lang="nl-NL" sz="7200" b="1" u="sng">
                <a:latin typeface="Century Gothic" panose="020B0502020202020204" pitchFamily="34" charset="0"/>
              </a:rPr>
              <a:t>in opstand komen tegen</a:t>
            </a:r>
          </a:p>
        </p:txBody>
      </p:sp>
      <p:pic>
        <p:nvPicPr>
          <p:cNvPr id="9218" name="Picture 2">
            <a:extLst>
              <a:ext uri="{FF2B5EF4-FFF2-40B4-BE49-F238E27FC236}">
                <a16:creationId xmlns:a16="http://schemas.microsoft.com/office/drawing/2014/main" id="{AEAAF016-7F80-48CE-546E-FF448DD4E3C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1880" y="1628800"/>
            <a:ext cx="4797152" cy="47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90710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E96E5EAB-439F-4829-90BC-A4A3B8841F15}">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20</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2026-03-24T10:43:04Z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