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534" r:id="rId7"/>
    <p:sldId id="1480" r:id="rId8"/>
    <p:sldId id="1477" r:id="rId9"/>
    <p:sldId id="1478" r:id="rId10"/>
    <p:sldId id="1482" r:id="rId11"/>
    <p:sldId id="1481" r:id="rId12"/>
    <p:sldId id="1479" r:id="rId13"/>
    <p:sldId id="1538" r:id="rId14"/>
    <p:sldId id="1475" r:id="rId15"/>
    <p:sldId id="1476" r:id="rId16"/>
    <p:sldId id="1483" r:id="rId17"/>
    <p:sldId id="934" r:id="rId18"/>
    <p:sldId id="1511" r:id="rId19"/>
    <p:sldId id="1532" r:id="rId20"/>
    <p:sldId id="1533" r:id="rId21"/>
    <p:sldId id="1539" r:id="rId22"/>
    <p:sldId id="1515" r:id="rId23"/>
    <p:sldId id="1530" r:id="rId24"/>
    <p:sldId id="1541" r:id="rId25"/>
    <p:sldId id="1537" r:id="rId26"/>
    <p:sldId id="1531" r:id="rId27"/>
    <p:sldId id="1519"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34"/>
            <p14:sldId id="1480"/>
            <p14:sldId id="1477"/>
            <p14:sldId id="1478"/>
            <p14:sldId id="1482"/>
            <p14:sldId id="1481"/>
            <p14:sldId id="1479"/>
            <p14:sldId id="1538"/>
            <p14:sldId id="1475"/>
            <p14:sldId id="1476"/>
            <p14:sldId id="1483"/>
            <p14:sldId id="934"/>
            <p14:sldId id="1511"/>
            <p14:sldId id="1532"/>
            <p14:sldId id="1533"/>
            <p14:sldId id="1539"/>
            <p14:sldId id="1515"/>
            <p14:sldId id="1530"/>
            <p14:sldId id="1541"/>
            <p14:sldId id="1537"/>
            <p14:sldId id="1531"/>
            <p14:sldId id="1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948EA7-D290-4925-AD75-DE94C6026496}" v="5" dt="2026-03-16T19:17:04.589"/>
    <p1510:client id="{A113DFDA-9A63-46B1-8464-C1E423DEA467}" v="1946" dt="2026-03-17T10:47:39.517"/>
    <p1510:client id="{CD2FD338-D73E-45C7-97CB-F47D3BA96128}" v="2500" dt="2026-03-17T10:43:49.8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addSld delSld modSld sldOrd modSection">
      <pc:chgData name="Das, Gerarda" userId="dec061bf-56a5-47a0-b9f3-f749fe418ae6" providerId="ADAL" clId="{07ABAE78-42CB-4F5F-86C6-09ED37205619}" dt="2026-03-17T10:43:49.878" v="3505" actId="47"/>
      <pc:docMkLst>
        <pc:docMk/>
      </pc:docMkLst>
      <pc:sldChg chg="delSp modSp mod">
        <pc:chgData name="Das, Gerarda" userId="dec061bf-56a5-47a0-b9f3-f749fe418ae6" providerId="ADAL" clId="{07ABAE78-42CB-4F5F-86C6-09ED37205619}" dt="2026-03-17T10:43:44.566" v="3504" actId="478"/>
        <pc:sldMkLst>
          <pc:docMk/>
          <pc:sldMk cId="1671649065" sldId="934"/>
        </pc:sldMkLst>
        <pc:spChg chg="del mod">
          <ac:chgData name="Das, Gerarda" userId="dec061bf-56a5-47a0-b9f3-f749fe418ae6" providerId="ADAL" clId="{07ABAE78-42CB-4F5F-86C6-09ED37205619}" dt="2026-03-17T10:43:44.566" v="3504" actId="478"/>
          <ac:spMkLst>
            <pc:docMk/>
            <pc:sldMk cId="1671649065" sldId="934"/>
            <ac:spMk id="3" creationId="{75508D91-9CCB-9896-73FE-8CEF2CC32A02}"/>
          </ac:spMkLst>
        </pc:spChg>
      </pc:sldChg>
      <pc:sldChg chg="modSp mod">
        <pc:chgData name="Das, Gerarda" userId="dec061bf-56a5-47a0-b9f3-f749fe418ae6" providerId="ADAL" clId="{07ABAE78-42CB-4F5F-86C6-09ED37205619}" dt="2026-03-17T09:54:19.453" v="2188" actId="20577"/>
        <pc:sldMkLst>
          <pc:docMk/>
          <pc:sldMk cId="2189114603" sldId="1437"/>
        </pc:sldMkLst>
        <pc:spChg chg="mod">
          <ac:chgData name="Das, Gerarda" userId="dec061bf-56a5-47a0-b9f3-f749fe418ae6" providerId="ADAL" clId="{07ABAE78-42CB-4F5F-86C6-09ED37205619}" dt="2026-03-17T09:54:19.453" v="2188" actId="20577"/>
          <ac:spMkLst>
            <pc:docMk/>
            <pc:sldMk cId="2189114603" sldId="1437"/>
            <ac:spMk id="3" creationId="{00000000-0000-0000-0000-000000000000}"/>
          </ac:spMkLst>
        </pc:spChg>
      </pc:sldChg>
      <pc:sldChg chg="addSp delSp modSp del mod">
        <pc:chgData name="Das, Gerarda" userId="dec061bf-56a5-47a0-b9f3-f749fe418ae6" providerId="ADAL" clId="{07ABAE78-42CB-4F5F-86C6-09ED37205619}" dt="2026-03-17T10:43:49.878" v="3505" actId="47"/>
        <pc:sldMkLst>
          <pc:docMk/>
          <pc:sldMk cId="3852907103" sldId="1460"/>
        </pc:sldMkLst>
        <pc:picChg chg="add del mod">
          <ac:chgData name="Das, Gerarda" userId="dec061bf-56a5-47a0-b9f3-f749fe418ae6" providerId="ADAL" clId="{07ABAE78-42CB-4F5F-86C6-09ED37205619}" dt="2026-03-17T09:36:56.929" v="1265" actId="478"/>
          <ac:picMkLst>
            <pc:docMk/>
            <pc:sldMk cId="3852907103" sldId="1460"/>
            <ac:picMk id="2" creationId="{20332744-E13C-B675-97F6-34DA79EDD7A3}"/>
          </ac:picMkLst>
        </pc:picChg>
        <pc:picChg chg="add mod">
          <ac:chgData name="Das, Gerarda" userId="dec061bf-56a5-47a0-b9f3-f749fe418ae6" providerId="ADAL" clId="{07ABAE78-42CB-4F5F-86C6-09ED37205619}" dt="2026-03-17T09:37:13.430" v="1274" actId="1076"/>
          <ac:picMkLst>
            <pc:docMk/>
            <pc:sldMk cId="3852907103" sldId="1460"/>
            <ac:picMk id="3" creationId="{607814F3-B656-CCFE-1406-97B8E37D1788}"/>
          </ac:picMkLst>
        </pc:picChg>
        <pc:picChg chg="add mod">
          <ac:chgData name="Das, Gerarda" userId="dec061bf-56a5-47a0-b9f3-f749fe418ae6" providerId="ADAL" clId="{07ABAE78-42CB-4F5F-86C6-09ED37205619}" dt="2026-03-17T09:36:50.548" v="1261"/>
          <ac:picMkLst>
            <pc:docMk/>
            <pc:sldMk cId="3852907103" sldId="1460"/>
            <ac:picMk id="4" creationId="{7C53595E-8465-3FB2-6A82-E490663EB88B}"/>
          </ac:picMkLst>
        </pc:picChg>
        <pc:picChg chg="add del mod">
          <ac:chgData name="Das, Gerarda" userId="dec061bf-56a5-47a0-b9f3-f749fe418ae6" providerId="ADAL" clId="{07ABAE78-42CB-4F5F-86C6-09ED37205619}" dt="2026-03-17T09:36:56.246" v="1264" actId="478"/>
          <ac:picMkLst>
            <pc:docMk/>
            <pc:sldMk cId="3852907103" sldId="1460"/>
            <ac:picMk id="5" creationId="{F79EFEF2-92C1-8B98-FD07-C3ACAB84CC26}"/>
          </ac:picMkLst>
        </pc:picChg>
        <pc:picChg chg="add del mod">
          <ac:chgData name="Das, Gerarda" userId="dec061bf-56a5-47a0-b9f3-f749fe418ae6" providerId="ADAL" clId="{07ABAE78-42CB-4F5F-86C6-09ED37205619}" dt="2026-03-17T09:36:55.261" v="1262" actId="478"/>
          <ac:picMkLst>
            <pc:docMk/>
            <pc:sldMk cId="3852907103" sldId="1460"/>
            <ac:picMk id="7" creationId="{5D79C907-98B8-B688-4320-5877927845F3}"/>
          </ac:picMkLst>
        </pc:picChg>
        <pc:picChg chg="add del mod">
          <ac:chgData name="Das, Gerarda" userId="dec061bf-56a5-47a0-b9f3-f749fe418ae6" providerId="ADAL" clId="{07ABAE78-42CB-4F5F-86C6-09ED37205619}" dt="2026-03-17T09:36:55.809" v="1263" actId="478"/>
          <ac:picMkLst>
            <pc:docMk/>
            <pc:sldMk cId="3852907103" sldId="1460"/>
            <ac:picMk id="8" creationId="{04ED7B5B-3AA3-47E6-4C5D-D91C9DF2A287}"/>
          </ac:picMkLst>
        </pc:picChg>
        <pc:picChg chg="add mod">
          <ac:chgData name="Das, Gerarda" userId="dec061bf-56a5-47a0-b9f3-f749fe418ae6" providerId="ADAL" clId="{07ABAE78-42CB-4F5F-86C6-09ED37205619}" dt="2026-03-17T09:37:02.802" v="1267" actId="1076"/>
          <ac:picMkLst>
            <pc:docMk/>
            <pc:sldMk cId="3852907103" sldId="1460"/>
            <ac:picMk id="9" creationId="{120D9FE6-912E-C592-F0D9-D2D5A90233EE}"/>
          </ac:picMkLst>
        </pc:picChg>
        <pc:picChg chg="add mod">
          <ac:chgData name="Das, Gerarda" userId="dec061bf-56a5-47a0-b9f3-f749fe418ae6" providerId="ADAL" clId="{07ABAE78-42CB-4F5F-86C6-09ED37205619}" dt="2026-03-17T09:37:06.628" v="1269" actId="1076"/>
          <ac:picMkLst>
            <pc:docMk/>
            <pc:sldMk cId="3852907103" sldId="1460"/>
            <ac:picMk id="10" creationId="{D3626409-491B-E48E-7F9F-CAC468BB79EB}"/>
          </ac:picMkLst>
        </pc:picChg>
        <pc:picChg chg="add mod">
          <ac:chgData name="Das, Gerarda" userId="dec061bf-56a5-47a0-b9f3-f749fe418ae6" providerId="ADAL" clId="{07ABAE78-42CB-4F5F-86C6-09ED37205619}" dt="2026-03-17T09:37:09.973" v="1271" actId="1076"/>
          <ac:picMkLst>
            <pc:docMk/>
            <pc:sldMk cId="3852907103" sldId="1460"/>
            <ac:picMk id="11" creationId="{ED858A5D-D1A2-90E1-4247-F940959A7F53}"/>
          </ac:picMkLst>
        </pc:picChg>
        <pc:picChg chg="add mod">
          <ac:chgData name="Das, Gerarda" userId="dec061bf-56a5-47a0-b9f3-f749fe418ae6" providerId="ADAL" clId="{07ABAE78-42CB-4F5F-86C6-09ED37205619}" dt="2026-03-17T09:37:17.540" v="1275" actId="1076"/>
          <ac:picMkLst>
            <pc:docMk/>
            <pc:sldMk cId="3852907103" sldId="1460"/>
            <ac:picMk id="12" creationId="{1920E4D9-9CA9-7324-11B9-1C44EC115232}"/>
          </ac:picMkLst>
        </pc:picChg>
      </pc:sldChg>
      <pc:sldChg chg="addSp modSp mod modNotesTx">
        <pc:chgData name="Das, Gerarda" userId="dec061bf-56a5-47a0-b9f3-f749fe418ae6" providerId="ADAL" clId="{07ABAE78-42CB-4F5F-86C6-09ED37205619}" dt="2026-03-17T09:38:55.434" v="1334" actId="20577"/>
        <pc:sldMkLst>
          <pc:docMk/>
          <pc:sldMk cId="4207872812" sldId="1475"/>
        </pc:sldMkLst>
        <pc:spChg chg="add mod">
          <ac:chgData name="Das, Gerarda" userId="dec061bf-56a5-47a0-b9f3-f749fe418ae6" providerId="ADAL" clId="{07ABAE78-42CB-4F5F-86C6-09ED37205619}" dt="2026-03-17T09:38:40.044" v="1301" actId="1076"/>
          <ac:spMkLst>
            <pc:docMk/>
            <pc:sldMk cId="4207872812" sldId="1475"/>
            <ac:spMk id="4" creationId="{29DC836D-7784-FB74-B84D-8D41E488F749}"/>
          </ac:spMkLst>
        </pc:spChg>
        <pc:picChg chg="add mod modCrop">
          <ac:chgData name="Das, Gerarda" userId="dec061bf-56a5-47a0-b9f3-f749fe418ae6" providerId="ADAL" clId="{07ABAE78-42CB-4F5F-86C6-09ED37205619}" dt="2026-03-17T09:38:14.218" v="1281" actId="1076"/>
          <ac:picMkLst>
            <pc:docMk/>
            <pc:sldMk cId="4207872812" sldId="1475"/>
            <ac:picMk id="3" creationId="{92803E49-DC5D-5637-7765-CCCBB090276B}"/>
          </ac:picMkLst>
        </pc:picChg>
      </pc:sldChg>
      <pc:sldChg chg="addSp modSp mod">
        <pc:chgData name="Das, Gerarda" userId="dec061bf-56a5-47a0-b9f3-f749fe418ae6" providerId="ADAL" clId="{07ABAE78-42CB-4F5F-86C6-09ED37205619}" dt="2026-03-17T09:41:26.372" v="1407" actId="1076"/>
        <pc:sldMkLst>
          <pc:docMk/>
          <pc:sldMk cId="2452007587" sldId="1476"/>
        </pc:sldMkLst>
        <pc:spChg chg="add mod">
          <ac:chgData name="Das, Gerarda" userId="dec061bf-56a5-47a0-b9f3-f749fe418ae6" providerId="ADAL" clId="{07ABAE78-42CB-4F5F-86C6-09ED37205619}" dt="2026-03-17T09:41:26.372" v="1407" actId="1076"/>
          <ac:spMkLst>
            <pc:docMk/>
            <pc:sldMk cId="2452007587" sldId="1476"/>
            <ac:spMk id="4" creationId="{77FA91C9-2907-0133-FB44-60DF33652B0E}"/>
          </ac:spMkLst>
        </pc:spChg>
        <pc:spChg chg="add mod">
          <ac:chgData name="Das, Gerarda" userId="dec061bf-56a5-47a0-b9f3-f749fe418ae6" providerId="ADAL" clId="{07ABAE78-42CB-4F5F-86C6-09ED37205619}" dt="2026-03-17T09:41:14.722" v="1403" actId="313"/>
          <ac:spMkLst>
            <pc:docMk/>
            <pc:sldMk cId="2452007587" sldId="1476"/>
            <ac:spMk id="5" creationId="{FB67BF9C-37C8-8FFA-55B6-34E455DC77F6}"/>
          </ac:spMkLst>
        </pc:spChg>
        <pc:picChg chg="add mod">
          <ac:chgData name="Das, Gerarda" userId="dec061bf-56a5-47a0-b9f3-f749fe418ae6" providerId="ADAL" clId="{07ABAE78-42CB-4F5F-86C6-09ED37205619}" dt="2026-03-17T09:40:09.313" v="1338" actId="14100"/>
          <ac:picMkLst>
            <pc:docMk/>
            <pc:sldMk cId="2452007587" sldId="1476"/>
            <ac:picMk id="3" creationId="{759BE951-BD0C-C03A-FEE9-0429F0807470}"/>
          </ac:picMkLst>
        </pc:picChg>
      </pc:sldChg>
      <pc:sldChg chg="addSp modSp mod ord modNotesTx">
        <pc:chgData name="Das, Gerarda" userId="dec061bf-56a5-47a0-b9f3-f749fe418ae6" providerId="ADAL" clId="{07ABAE78-42CB-4F5F-86C6-09ED37205619}" dt="2026-03-17T09:33:55.723" v="1215" actId="20577"/>
        <pc:sldMkLst>
          <pc:docMk/>
          <pc:sldMk cId="2709048002" sldId="1477"/>
        </pc:sldMkLst>
        <pc:picChg chg="add mod">
          <ac:chgData name="Das, Gerarda" userId="dec061bf-56a5-47a0-b9f3-f749fe418ae6" providerId="ADAL" clId="{07ABAE78-42CB-4F5F-86C6-09ED37205619}" dt="2026-03-17T09:25:41.309" v="975" actId="1076"/>
          <ac:picMkLst>
            <pc:docMk/>
            <pc:sldMk cId="2709048002" sldId="1477"/>
            <ac:picMk id="3" creationId="{9A3A4E7B-F3FA-A202-0EF3-F64883FCBC33}"/>
          </ac:picMkLst>
        </pc:picChg>
        <pc:picChg chg="add mod">
          <ac:chgData name="Das, Gerarda" userId="dec061bf-56a5-47a0-b9f3-f749fe418ae6" providerId="ADAL" clId="{07ABAE78-42CB-4F5F-86C6-09ED37205619}" dt="2026-03-17T09:25:41.309" v="975" actId="1076"/>
          <ac:picMkLst>
            <pc:docMk/>
            <pc:sldMk cId="2709048002" sldId="1477"/>
            <ac:picMk id="5" creationId="{9DC04B04-0C2D-10DE-2E4B-5D24703F7DAE}"/>
          </ac:picMkLst>
        </pc:picChg>
        <pc:picChg chg="add mod modCrop">
          <ac:chgData name="Das, Gerarda" userId="dec061bf-56a5-47a0-b9f3-f749fe418ae6" providerId="ADAL" clId="{07ABAE78-42CB-4F5F-86C6-09ED37205619}" dt="2026-03-17T09:27:46.418" v="1004" actId="1076"/>
          <ac:picMkLst>
            <pc:docMk/>
            <pc:sldMk cId="2709048002" sldId="1477"/>
            <ac:picMk id="8" creationId="{DF20A32A-F74F-FFE7-2827-2BE35D8B02C7}"/>
          </ac:picMkLst>
        </pc:picChg>
        <pc:picChg chg="add mod modCrop">
          <ac:chgData name="Das, Gerarda" userId="dec061bf-56a5-47a0-b9f3-f749fe418ae6" providerId="ADAL" clId="{07ABAE78-42CB-4F5F-86C6-09ED37205619}" dt="2026-03-17T09:26:59.775" v="991" actId="1076"/>
          <ac:picMkLst>
            <pc:docMk/>
            <pc:sldMk cId="2709048002" sldId="1477"/>
            <ac:picMk id="10" creationId="{FDF5DD39-CC96-1BC4-D365-60DCE33BB460}"/>
          </ac:picMkLst>
        </pc:picChg>
        <pc:picChg chg="add mod modCrop">
          <ac:chgData name="Das, Gerarda" userId="dec061bf-56a5-47a0-b9f3-f749fe418ae6" providerId="ADAL" clId="{07ABAE78-42CB-4F5F-86C6-09ED37205619}" dt="2026-03-17T09:27:42.927" v="1003" actId="1076"/>
          <ac:picMkLst>
            <pc:docMk/>
            <pc:sldMk cId="2709048002" sldId="1477"/>
            <ac:picMk id="11" creationId="{D5B72B9F-D993-8482-0732-68C654459976}"/>
          </ac:picMkLst>
        </pc:picChg>
      </pc:sldChg>
      <pc:sldChg chg="addSp modSp mod ord modNotesTx">
        <pc:chgData name="Das, Gerarda" userId="dec061bf-56a5-47a0-b9f3-f749fe418ae6" providerId="ADAL" clId="{07ABAE78-42CB-4F5F-86C6-09ED37205619}" dt="2026-03-17T09:33:40.104" v="1210" actId="20577"/>
        <pc:sldMkLst>
          <pc:docMk/>
          <pc:sldMk cId="4074911733" sldId="1478"/>
        </pc:sldMkLst>
        <pc:spChg chg="mod">
          <ac:chgData name="Das, Gerarda" userId="dec061bf-56a5-47a0-b9f3-f749fe418ae6" providerId="ADAL" clId="{07ABAE78-42CB-4F5F-86C6-09ED37205619}" dt="2026-03-17T09:06:48.940" v="933" actId="20577"/>
          <ac:spMkLst>
            <pc:docMk/>
            <pc:sldMk cId="4074911733" sldId="1478"/>
            <ac:spMk id="6" creationId="{00000000-0000-0000-0000-000000000000}"/>
          </ac:spMkLst>
        </pc:spChg>
        <pc:picChg chg="add mod">
          <ac:chgData name="Das, Gerarda" userId="dec061bf-56a5-47a0-b9f3-f749fe418ae6" providerId="ADAL" clId="{07ABAE78-42CB-4F5F-86C6-09ED37205619}" dt="2026-03-17T09:29:38.279" v="1017" actId="1076"/>
          <ac:picMkLst>
            <pc:docMk/>
            <pc:sldMk cId="4074911733" sldId="1478"/>
            <ac:picMk id="2" creationId="{BC8D659F-A5A9-67BE-01D0-D0C92223E2F8}"/>
          </ac:picMkLst>
        </pc:picChg>
        <pc:picChg chg="add mod">
          <ac:chgData name="Das, Gerarda" userId="dec061bf-56a5-47a0-b9f3-f749fe418ae6" providerId="ADAL" clId="{07ABAE78-42CB-4F5F-86C6-09ED37205619}" dt="2026-03-17T09:29:40.818" v="1018" actId="1076"/>
          <ac:picMkLst>
            <pc:docMk/>
            <pc:sldMk cId="4074911733" sldId="1478"/>
            <ac:picMk id="4" creationId="{492B83DB-84D9-5D0C-D578-3826C6F7780A}"/>
          </ac:picMkLst>
        </pc:picChg>
      </pc:sldChg>
      <pc:sldChg chg="addSp modSp mod ord">
        <pc:chgData name="Das, Gerarda" userId="dec061bf-56a5-47a0-b9f3-f749fe418ae6" providerId="ADAL" clId="{07ABAE78-42CB-4F5F-86C6-09ED37205619}" dt="2026-03-17T09:36:46.455" v="1260" actId="1036"/>
        <pc:sldMkLst>
          <pc:docMk/>
          <pc:sldMk cId="4210467006" sldId="1479"/>
        </pc:sldMkLst>
        <pc:picChg chg="add mod">
          <ac:chgData name="Das, Gerarda" userId="dec061bf-56a5-47a0-b9f3-f749fe418ae6" providerId="ADAL" clId="{07ABAE78-42CB-4F5F-86C6-09ED37205619}" dt="2026-03-17T09:36:46.455" v="1260" actId="1036"/>
          <ac:picMkLst>
            <pc:docMk/>
            <pc:sldMk cId="4210467006" sldId="1479"/>
            <ac:picMk id="3" creationId="{257D6893-72A8-92AB-A2D4-5CBA946079A1}"/>
          </ac:picMkLst>
        </pc:picChg>
        <pc:picChg chg="add mod modCrop">
          <ac:chgData name="Das, Gerarda" userId="dec061bf-56a5-47a0-b9f3-f749fe418ae6" providerId="ADAL" clId="{07ABAE78-42CB-4F5F-86C6-09ED37205619}" dt="2026-03-17T09:36:46.455" v="1260" actId="1036"/>
          <ac:picMkLst>
            <pc:docMk/>
            <pc:sldMk cId="4210467006" sldId="1479"/>
            <ac:picMk id="5" creationId="{ADAA9D08-3335-D7B1-800D-15C5C45FCCFE}"/>
          </ac:picMkLst>
        </pc:picChg>
        <pc:picChg chg="add mod modCrop">
          <ac:chgData name="Das, Gerarda" userId="dec061bf-56a5-47a0-b9f3-f749fe418ae6" providerId="ADAL" clId="{07ABAE78-42CB-4F5F-86C6-09ED37205619}" dt="2026-03-17T09:36:46.455" v="1260" actId="1036"/>
          <ac:picMkLst>
            <pc:docMk/>
            <pc:sldMk cId="4210467006" sldId="1479"/>
            <ac:picMk id="7" creationId="{4047D9E2-2851-DF74-2895-8D788BB5E4BC}"/>
          </ac:picMkLst>
        </pc:picChg>
        <pc:picChg chg="add mod">
          <ac:chgData name="Das, Gerarda" userId="dec061bf-56a5-47a0-b9f3-f749fe418ae6" providerId="ADAL" clId="{07ABAE78-42CB-4F5F-86C6-09ED37205619}" dt="2026-03-17T09:36:46.455" v="1260" actId="1036"/>
          <ac:picMkLst>
            <pc:docMk/>
            <pc:sldMk cId="4210467006" sldId="1479"/>
            <ac:picMk id="8" creationId="{58335ED0-8B9A-2DCD-2FED-89665C6299C3}"/>
          </ac:picMkLst>
        </pc:picChg>
        <pc:picChg chg="add mod">
          <ac:chgData name="Das, Gerarda" userId="dec061bf-56a5-47a0-b9f3-f749fe418ae6" providerId="ADAL" clId="{07ABAE78-42CB-4F5F-86C6-09ED37205619}" dt="2026-03-17T09:36:46.455" v="1260" actId="1036"/>
          <ac:picMkLst>
            <pc:docMk/>
            <pc:sldMk cId="4210467006" sldId="1479"/>
            <ac:picMk id="9" creationId="{CAEC5C2E-AA4A-950E-86BB-5BD0C290B9C2}"/>
          </ac:picMkLst>
        </pc:picChg>
        <pc:picChg chg="add mod">
          <ac:chgData name="Das, Gerarda" userId="dec061bf-56a5-47a0-b9f3-f749fe418ae6" providerId="ADAL" clId="{07ABAE78-42CB-4F5F-86C6-09ED37205619}" dt="2026-03-17T09:36:46.455" v="1260" actId="1036"/>
          <ac:picMkLst>
            <pc:docMk/>
            <pc:sldMk cId="4210467006" sldId="1479"/>
            <ac:picMk id="10" creationId="{D5B8633E-7787-B265-F431-9E9AD405D2CA}"/>
          </ac:picMkLst>
        </pc:picChg>
      </pc:sldChg>
      <pc:sldChg chg="addSp modSp mod ord modNotesTx">
        <pc:chgData name="Das, Gerarda" userId="dec061bf-56a5-47a0-b9f3-f749fe418ae6" providerId="ADAL" clId="{07ABAE78-42CB-4F5F-86C6-09ED37205619}" dt="2026-03-17T09:32:09.511" v="1107" actId="20577"/>
        <pc:sldMkLst>
          <pc:docMk/>
          <pc:sldMk cId="1487044012" sldId="1480"/>
        </pc:sldMkLst>
        <pc:picChg chg="add mod">
          <ac:chgData name="Das, Gerarda" userId="dec061bf-56a5-47a0-b9f3-f749fe418ae6" providerId="ADAL" clId="{07ABAE78-42CB-4F5F-86C6-09ED37205619}" dt="2026-03-17T09:23:18.379" v="966" actId="1076"/>
          <ac:picMkLst>
            <pc:docMk/>
            <pc:sldMk cId="1487044012" sldId="1480"/>
            <ac:picMk id="3" creationId="{19EB8BC2-C8B8-410D-0D0D-7DC839C5D853}"/>
          </ac:picMkLst>
        </pc:picChg>
      </pc:sldChg>
      <pc:sldChg chg="addSp modSp ord modNotesTx">
        <pc:chgData name="Das, Gerarda" userId="dec061bf-56a5-47a0-b9f3-f749fe418ae6" providerId="ADAL" clId="{07ABAE78-42CB-4F5F-86C6-09ED37205619}" dt="2026-03-17T09:33:16.884" v="1130" actId="20577"/>
        <pc:sldMkLst>
          <pc:docMk/>
          <pc:sldMk cId="3779434736" sldId="1481"/>
        </pc:sldMkLst>
        <pc:picChg chg="add mod">
          <ac:chgData name="Das, Gerarda" userId="dec061bf-56a5-47a0-b9f3-f749fe418ae6" providerId="ADAL" clId="{07ABAE78-42CB-4F5F-86C6-09ED37205619}" dt="2026-03-17T09:33:04.718" v="1111" actId="1076"/>
          <ac:picMkLst>
            <pc:docMk/>
            <pc:sldMk cId="3779434736" sldId="1481"/>
            <ac:picMk id="1026" creationId="{04375094-4618-1297-A881-E2FBEF6B6418}"/>
          </ac:picMkLst>
        </pc:picChg>
      </pc:sldChg>
      <pc:sldChg chg="addSp modSp mod ord modNotesTx">
        <pc:chgData name="Das, Gerarda" userId="dec061bf-56a5-47a0-b9f3-f749fe418ae6" providerId="ADAL" clId="{07ABAE78-42CB-4F5F-86C6-09ED37205619}" dt="2026-03-17T09:33:26.321" v="1167" actId="20577"/>
        <pc:sldMkLst>
          <pc:docMk/>
          <pc:sldMk cId="1201727269" sldId="1482"/>
        </pc:sldMkLst>
        <pc:picChg chg="add mod">
          <ac:chgData name="Das, Gerarda" userId="dec061bf-56a5-47a0-b9f3-f749fe418ae6" providerId="ADAL" clId="{07ABAE78-42CB-4F5F-86C6-09ED37205619}" dt="2026-03-17T09:30:39.620" v="1028" actId="1036"/>
          <ac:picMkLst>
            <pc:docMk/>
            <pc:sldMk cId="1201727269" sldId="1482"/>
            <ac:picMk id="3" creationId="{0C8C28EA-2F61-CB8C-3C6A-9A721C59E70D}"/>
          </ac:picMkLst>
        </pc:picChg>
      </pc:sldChg>
      <pc:sldChg chg="addSp delSp modSp">
        <pc:chgData name="Das, Gerarda" userId="dec061bf-56a5-47a0-b9f3-f749fe418ae6" providerId="ADAL" clId="{07ABAE78-42CB-4F5F-86C6-09ED37205619}" dt="2026-03-17T10:02:12.516" v="2219" actId="1076"/>
        <pc:sldMkLst>
          <pc:docMk/>
          <pc:sldMk cId="2904738428" sldId="1483"/>
        </pc:sldMkLst>
        <pc:picChg chg="add del mod">
          <ac:chgData name="Das, Gerarda" userId="dec061bf-56a5-47a0-b9f3-f749fe418ae6" providerId="ADAL" clId="{07ABAE78-42CB-4F5F-86C6-09ED37205619}" dt="2026-03-17T10:02:05.758" v="2215" actId="478"/>
          <ac:picMkLst>
            <pc:docMk/>
            <pc:sldMk cId="2904738428" sldId="1483"/>
            <ac:picMk id="2050" creationId="{3195377B-7965-47F5-6BB5-5F3528E0D220}"/>
          </ac:picMkLst>
        </pc:picChg>
        <pc:picChg chg="add mod">
          <ac:chgData name="Das, Gerarda" userId="dec061bf-56a5-47a0-b9f3-f749fe418ae6" providerId="ADAL" clId="{07ABAE78-42CB-4F5F-86C6-09ED37205619}" dt="2026-03-17T10:02:12.516" v="2219" actId="1076"/>
          <ac:picMkLst>
            <pc:docMk/>
            <pc:sldMk cId="2904738428" sldId="1483"/>
            <ac:picMk id="2052" creationId="{6A47B462-95DA-49D9-9904-AE4E2269A0E9}"/>
          </ac:picMkLst>
        </pc:picChg>
      </pc:sldChg>
      <pc:sldChg chg="delSp modSp mod">
        <pc:chgData name="Das, Gerarda" userId="dec061bf-56a5-47a0-b9f3-f749fe418ae6" providerId="ADAL" clId="{07ABAE78-42CB-4F5F-86C6-09ED37205619}" dt="2026-03-17T10:02:48.584" v="2261" actId="478"/>
        <pc:sldMkLst>
          <pc:docMk/>
          <pc:sldMk cId="2967928418" sldId="1511"/>
        </pc:sldMkLst>
        <pc:spChg chg="del mod">
          <ac:chgData name="Das, Gerarda" userId="dec061bf-56a5-47a0-b9f3-f749fe418ae6" providerId="ADAL" clId="{07ABAE78-42CB-4F5F-86C6-09ED37205619}" dt="2026-03-17T10:02:48.584" v="2261" actId="478"/>
          <ac:spMkLst>
            <pc:docMk/>
            <pc:sldMk cId="2967928418" sldId="1511"/>
            <ac:spMk id="8" creationId="{4DE57B6B-40C8-CA98-B693-394F858BCEDA}"/>
          </ac:spMkLst>
        </pc:spChg>
        <pc:spChg chg="mod">
          <ac:chgData name="Das, Gerarda" userId="dec061bf-56a5-47a0-b9f3-f749fe418ae6" providerId="ADAL" clId="{07ABAE78-42CB-4F5F-86C6-09ED37205619}" dt="2026-03-17T10:02:39.896" v="2258" actId="20577"/>
          <ac:spMkLst>
            <pc:docMk/>
            <pc:sldMk cId="2967928418" sldId="1511"/>
            <ac:spMk id="36" creationId="{D8EF981A-9BA7-0EB1-9B70-F7FBF2F7DF1C}"/>
          </ac:spMkLst>
        </pc:spChg>
        <pc:picChg chg="mod">
          <ac:chgData name="Das, Gerarda" userId="dec061bf-56a5-47a0-b9f3-f749fe418ae6" providerId="ADAL" clId="{07ABAE78-42CB-4F5F-86C6-09ED37205619}" dt="2026-03-17T10:02:46.458" v="2260" actId="1076"/>
          <ac:picMkLst>
            <pc:docMk/>
            <pc:sldMk cId="2967928418" sldId="1511"/>
            <ac:picMk id="18" creationId="{4302129D-43A8-DD14-A14A-8A6F83257C7A}"/>
          </ac:picMkLst>
        </pc:picChg>
      </pc:sldChg>
      <pc:sldChg chg="del">
        <pc:chgData name="Das, Gerarda" userId="dec061bf-56a5-47a0-b9f3-f749fe418ae6" providerId="ADAL" clId="{07ABAE78-42CB-4F5F-86C6-09ED37205619}" dt="2026-03-17T10:43:28.706" v="3498" actId="47"/>
        <pc:sldMkLst>
          <pc:docMk/>
          <pc:sldMk cId="1594331871" sldId="1512"/>
        </pc:sldMkLst>
      </pc:sldChg>
      <pc:sldChg chg="ord">
        <pc:chgData name="Das, Gerarda" userId="dec061bf-56a5-47a0-b9f3-f749fe418ae6" providerId="ADAL" clId="{07ABAE78-42CB-4F5F-86C6-09ED37205619}" dt="2026-03-17T10:43:19.956" v="3496"/>
        <pc:sldMkLst>
          <pc:docMk/>
          <pc:sldMk cId="2542173596" sldId="1515"/>
        </pc:sldMkLst>
      </pc:sldChg>
      <pc:sldChg chg="del">
        <pc:chgData name="Das, Gerarda" userId="dec061bf-56a5-47a0-b9f3-f749fe418ae6" providerId="ADAL" clId="{07ABAE78-42CB-4F5F-86C6-09ED37205619}" dt="2026-03-17T10:43:33.497" v="3503" actId="47"/>
        <pc:sldMkLst>
          <pc:docMk/>
          <pc:sldMk cId="2946319108" sldId="1516"/>
        </pc:sldMkLst>
      </pc:sldChg>
      <pc:sldChg chg="del">
        <pc:chgData name="Das, Gerarda" userId="dec061bf-56a5-47a0-b9f3-f749fe418ae6" providerId="ADAL" clId="{07ABAE78-42CB-4F5F-86C6-09ED37205619}" dt="2026-03-17T10:43:29.408" v="3499" actId="47"/>
        <pc:sldMkLst>
          <pc:docMk/>
          <pc:sldMk cId="1628480429" sldId="1517"/>
        </pc:sldMkLst>
      </pc:sldChg>
      <pc:sldChg chg="del">
        <pc:chgData name="Das, Gerarda" userId="dec061bf-56a5-47a0-b9f3-f749fe418ae6" providerId="ADAL" clId="{07ABAE78-42CB-4F5F-86C6-09ED37205619}" dt="2026-03-17T10:43:29.967" v="3500" actId="47"/>
        <pc:sldMkLst>
          <pc:docMk/>
          <pc:sldMk cId="933367485" sldId="1518"/>
        </pc:sldMkLst>
      </pc:sldChg>
      <pc:sldChg chg="addSp delSp modSp mod">
        <pc:chgData name="Das, Gerarda" userId="dec061bf-56a5-47a0-b9f3-f749fe418ae6" providerId="ADAL" clId="{07ABAE78-42CB-4F5F-86C6-09ED37205619}" dt="2026-03-17T10:21:35.910" v="2767" actId="1076"/>
        <pc:sldMkLst>
          <pc:docMk/>
          <pc:sldMk cId="1738896802" sldId="1519"/>
        </pc:sldMkLst>
        <pc:spChg chg="mod">
          <ac:chgData name="Das, Gerarda" userId="dec061bf-56a5-47a0-b9f3-f749fe418ae6" providerId="ADAL" clId="{07ABAE78-42CB-4F5F-86C6-09ED37205619}" dt="2026-03-17T10:21:33.205" v="2766" actId="6549"/>
          <ac:spMkLst>
            <pc:docMk/>
            <pc:sldMk cId="1738896802" sldId="1519"/>
            <ac:spMk id="10" creationId="{53A896E9-F098-44DA-A15A-0BB6C51751F4}"/>
          </ac:spMkLst>
        </pc:spChg>
        <pc:picChg chg="add mod">
          <ac:chgData name="Das, Gerarda" userId="dec061bf-56a5-47a0-b9f3-f749fe418ae6" providerId="ADAL" clId="{07ABAE78-42CB-4F5F-86C6-09ED37205619}" dt="2026-03-17T10:21:35.910" v="2767" actId="1076"/>
          <ac:picMkLst>
            <pc:docMk/>
            <pc:sldMk cId="1738896802" sldId="1519"/>
            <ac:picMk id="2" creationId="{08FF1CC2-657E-6345-47B4-E48CC0814334}"/>
          </ac:picMkLst>
        </pc:picChg>
        <pc:picChg chg="del">
          <ac:chgData name="Das, Gerarda" userId="dec061bf-56a5-47a0-b9f3-f749fe418ae6" providerId="ADAL" clId="{07ABAE78-42CB-4F5F-86C6-09ED37205619}" dt="2026-03-17T10:20:22.181" v="2608" actId="478"/>
          <ac:picMkLst>
            <pc:docMk/>
            <pc:sldMk cId="1738896802" sldId="1519"/>
            <ac:picMk id="6" creationId="{B5647BC8-A10A-4B97-882E-BEF8EA633468}"/>
          </ac:picMkLst>
        </pc:picChg>
      </pc:sldChg>
      <pc:sldChg chg="del">
        <pc:chgData name="Das, Gerarda" userId="dec061bf-56a5-47a0-b9f3-f749fe418ae6" providerId="ADAL" clId="{07ABAE78-42CB-4F5F-86C6-09ED37205619}" dt="2026-03-17T10:43:28.124" v="3497" actId="47"/>
        <pc:sldMkLst>
          <pc:docMk/>
          <pc:sldMk cId="1530054038" sldId="1520"/>
        </pc:sldMkLst>
      </pc:sldChg>
      <pc:sldChg chg="del">
        <pc:chgData name="Das, Gerarda" userId="dec061bf-56a5-47a0-b9f3-f749fe418ae6" providerId="ADAL" clId="{07ABAE78-42CB-4F5F-86C6-09ED37205619}" dt="2026-03-17T10:43:30.941" v="3501" actId="47"/>
        <pc:sldMkLst>
          <pc:docMk/>
          <pc:sldMk cId="1059877010" sldId="1521"/>
        </pc:sldMkLst>
      </pc:sldChg>
      <pc:sldChg chg="del">
        <pc:chgData name="Das, Gerarda" userId="dec061bf-56a5-47a0-b9f3-f749fe418ae6" providerId="ADAL" clId="{07ABAE78-42CB-4F5F-86C6-09ED37205619}" dt="2026-03-17T10:43:32.088" v="3502" actId="47"/>
        <pc:sldMkLst>
          <pc:docMk/>
          <pc:sldMk cId="2371299458" sldId="1529"/>
        </pc:sldMkLst>
      </pc:sldChg>
      <pc:sldChg chg="addSp modSp mod">
        <pc:chgData name="Das, Gerarda" userId="dec061bf-56a5-47a0-b9f3-f749fe418ae6" providerId="ADAL" clId="{07ABAE78-42CB-4F5F-86C6-09ED37205619}" dt="2026-03-17T10:17:56.816" v="2539" actId="20577"/>
        <pc:sldMkLst>
          <pc:docMk/>
          <pc:sldMk cId="3000879962" sldId="1533"/>
        </pc:sldMkLst>
        <pc:spChg chg="add">
          <ac:chgData name="Das, Gerarda" userId="dec061bf-56a5-47a0-b9f3-f749fe418ae6" providerId="ADAL" clId="{07ABAE78-42CB-4F5F-86C6-09ED37205619}" dt="2026-03-17T10:17:14.684" v="2532"/>
          <ac:spMkLst>
            <pc:docMk/>
            <pc:sldMk cId="3000879962" sldId="1533"/>
            <ac:spMk id="8" creationId="{2D9DE13C-1DE3-9022-DCB0-D0F9B5B0E71F}"/>
          </ac:spMkLst>
        </pc:spChg>
        <pc:spChg chg="mod">
          <ac:chgData name="Das, Gerarda" userId="dec061bf-56a5-47a0-b9f3-f749fe418ae6" providerId="ADAL" clId="{07ABAE78-42CB-4F5F-86C6-09ED37205619}" dt="2026-03-17T10:04:56.029" v="2358" actId="115"/>
          <ac:spMkLst>
            <pc:docMk/>
            <pc:sldMk cId="3000879962" sldId="1533"/>
            <ac:spMk id="35" creationId="{37104C51-0232-62ED-4C6F-1447D06633EE}"/>
          </ac:spMkLst>
        </pc:spChg>
        <pc:spChg chg="mod">
          <ac:chgData name="Das, Gerarda" userId="dec061bf-56a5-47a0-b9f3-f749fe418ae6" providerId="ADAL" clId="{07ABAE78-42CB-4F5F-86C6-09ED37205619}" dt="2026-03-17T10:17:56.816" v="2539" actId="20577"/>
          <ac:spMkLst>
            <pc:docMk/>
            <pc:sldMk cId="3000879962" sldId="1533"/>
            <ac:spMk id="36" creationId="{D8EF981A-9BA7-0EB1-9B70-F7FBF2F7DF1C}"/>
          </ac:spMkLst>
        </pc:spChg>
        <pc:picChg chg="add mod">
          <ac:chgData name="Das, Gerarda" userId="dec061bf-56a5-47a0-b9f3-f749fe418ae6" providerId="ADAL" clId="{07ABAE78-42CB-4F5F-86C6-09ED37205619}" dt="2026-03-17T10:04:23.892" v="2264" actId="1076"/>
          <ac:picMkLst>
            <pc:docMk/>
            <pc:sldMk cId="3000879962" sldId="1533"/>
            <ac:picMk id="2" creationId="{BF1B2A23-2475-E90D-2CD5-835BEE774BE1}"/>
          </ac:picMkLst>
        </pc:picChg>
        <pc:picChg chg="add mod">
          <ac:chgData name="Das, Gerarda" userId="dec061bf-56a5-47a0-b9f3-f749fe418ae6" providerId="ADAL" clId="{07ABAE78-42CB-4F5F-86C6-09ED37205619}" dt="2026-03-17T10:17:43.033" v="2537" actId="1076"/>
          <ac:picMkLst>
            <pc:docMk/>
            <pc:sldMk cId="3000879962" sldId="1533"/>
            <ac:picMk id="18" creationId="{BAC1ADC2-EA7B-8FD5-4DB6-82F6BAAC5EF2}"/>
          </ac:picMkLst>
        </pc:picChg>
      </pc:sldChg>
      <pc:sldChg chg="addSp delSp modSp new mod modNotesTx">
        <pc:chgData name="Das, Gerarda" userId="dec061bf-56a5-47a0-b9f3-f749fe418ae6" providerId="ADAL" clId="{07ABAE78-42CB-4F5F-86C6-09ED37205619}" dt="2026-03-17T09:31:52.649" v="1069" actId="20577"/>
        <pc:sldMkLst>
          <pc:docMk/>
          <pc:sldMk cId="1938473122" sldId="1534"/>
        </pc:sldMkLst>
        <pc:spChg chg="del">
          <ac:chgData name="Das, Gerarda" userId="dec061bf-56a5-47a0-b9f3-f749fe418ae6" providerId="ADAL" clId="{07ABAE78-42CB-4F5F-86C6-09ED37205619}" dt="2026-03-17T09:10:51.259" v="955" actId="478"/>
          <ac:spMkLst>
            <pc:docMk/>
            <pc:sldMk cId="1938473122" sldId="1534"/>
            <ac:spMk id="2" creationId="{2BC996C6-6B3C-D14B-7120-F77C54F14DEF}"/>
          </ac:spMkLst>
        </pc:spChg>
        <pc:spChg chg="del">
          <ac:chgData name="Das, Gerarda" userId="dec061bf-56a5-47a0-b9f3-f749fe418ae6" providerId="ADAL" clId="{07ABAE78-42CB-4F5F-86C6-09ED37205619}" dt="2026-03-17T09:10:52.756" v="956" actId="478"/>
          <ac:spMkLst>
            <pc:docMk/>
            <pc:sldMk cId="1938473122" sldId="1534"/>
            <ac:spMk id="3" creationId="{B2E8A5C5-B03F-92CF-45F8-F8AF48113ED2}"/>
          </ac:spMkLst>
        </pc:spChg>
        <pc:picChg chg="add mod">
          <ac:chgData name="Das, Gerarda" userId="dec061bf-56a5-47a0-b9f3-f749fe418ae6" providerId="ADAL" clId="{07ABAE78-42CB-4F5F-86C6-09ED37205619}" dt="2026-03-17T09:30:56.037" v="1030" actId="1076"/>
          <ac:picMkLst>
            <pc:docMk/>
            <pc:sldMk cId="1938473122" sldId="1534"/>
            <ac:picMk id="5" creationId="{D2F1DAD5-8478-8D2C-C97A-1FB0FEDC714B}"/>
          </ac:picMkLst>
        </pc:picChg>
      </pc:sldChg>
      <pc:sldChg chg="addSp delSp modSp mod">
        <pc:chgData name="Das, Gerarda" userId="dec061bf-56a5-47a0-b9f3-f749fe418ae6" providerId="ADAL" clId="{07ABAE78-42CB-4F5F-86C6-09ED37205619}" dt="2026-03-17T10:15:36.019" v="2531" actId="1076"/>
        <pc:sldMkLst>
          <pc:docMk/>
          <pc:sldMk cId="715780109" sldId="1537"/>
        </pc:sldMkLst>
        <pc:spChg chg="mod">
          <ac:chgData name="Das, Gerarda" userId="dec061bf-56a5-47a0-b9f3-f749fe418ae6" providerId="ADAL" clId="{07ABAE78-42CB-4F5F-86C6-09ED37205619}" dt="2026-03-17T10:14:22.925" v="2521" actId="1076"/>
          <ac:spMkLst>
            <pc:docMk/>
            <pc:sldMk cId="715780109" sldId="1537"/>
            <ac:spMk id="4" creationId="{D3670CD1-5DD2-4DF5-3976-FB2AF8C94B6C}"/>
          </ac:spMkLst>
        </pc:spChg>
        <pc:spChg chg="mod">
          <ac:chgData name="Das, Gerarda" userId="dec061bf-56a5-47a0-b9f3-f749fe418ae6" providerId="ADAL" clId="{07ABAE78-42CB-4F5F-86C6-09ED37205619}" dt="2026-03-17T10:14:22.925" v="2521" actId="1076"/>
          <ac:spMkLst>
            <pc:docMk/>
            <pc:sldMk cId="715780109" sldId="1537"/>
            <ac:spMk id="9" creationId="{552F43E1-4DDB-9257-0950-6E1CDA48399A}"/>
          </ac:spMkLst>
        </pc:spChg>
        <pc:spChg chg="mod">
          <ac:chgData name="Das, Gerarda" userId="dec061bf-56a5-47a0-b9f3-f749fe418ae6" providerId="ADAL" clId="{07ABAE78-42CB-4F5F-86C6-09ED37205619}" dt="2026-03-17T10:14:22.925" v="2521" actId="1076"/>
          <ac:spMkLst>
            <pc:docMk/>
            <pc:sldMk cId="715780109" sldId="1537"/>
            <ac:spMk id="10" creationId="{AB8C9BA9-A74A-BCA6-8553-4D4CC3709F2E}"/>
          </ac:spMkLst>
        </pc:spChg>
        <pc:spChg chg="del mod">
          <ac:chgData name="Das, Gerarda" userId="dec061bf-56a5-47a0-b9f3-f749fe418ae6" providerId="ADAL" clId="{07ABAE78-42CB-4F5F-86C6-09ED37205619}" dt="2026-03-17T10:13:05.583" v="2503" actId="478"/>
          <ac:spMkLst>
            <pc:docMk/>
            <pc:sldMk cId="715780109" sldId="1537"/>
            <ac:spMk id="11" creationId="{8375D1F6-DF3E-985D-7C63-A31897AC7239}"/>
          </ac:spMkLst>
        </pc:spChg>
        <pc:spChg chg="mod">
          <ac:chgData name="Das, Gerarda" userId="dec061bf-56a5-47a0-b9f3-f749fe418ae6" providerId="ADAL" clId="{07ABAE78-42CB-4F5F-86C6-09ED37205619}" dt="2026-03-17T10:14:22.925" v="2521" actId="1076"/>
          <ac:spMkLst>
            <pc:docMk/>
            <pc:sldMk cId="715780109" sldId="1537"/>
            <ac:spMk id="17" creationId="{37311679-DCC0-C163-7B40-1FBFDFC19F3F}"/>
          </ac:spMkLst>
        </pc:spChg>
        <pc:spChg chg="del">
          <ac:chgData name="Das, Gerarda" userId="dec061bf-56a5-47a0-b9f3-f749fe418ae6" providerId="ADAL" clId="{07ABAE78-42CB-4F5F-86C6-09ED37205619}" dt="2026-03-17T10:13:49.332" v="2511" actId="478"/>
          <ac:spMkLst>
            <pc:docMk/>
            <pc:sldMk cId="715780109" sldId="1537"/>
            <ac:spMk id="39" creationId="{FB7AD283-7FF2-C1B5-6CAE-E1B6CB094440}"/>
          </ac:spMkLst>
        </pc:spChg>
        <pc:spChg chg="del">
          <ac:chgData name="Das, Gerarda" userId="dec061bf-56a5-47a0-b9f3-f749fe418ae6" providerId="ADAL" clId="{07ABAE78-42CB-4F5F-86C6-09ED37205619}" dt="2026-03-17T10:13:51.452" v="2513" actId="478"/>
          <ac:spMkLst>
            <pc:docMk/>
            <pc:sldMk cId="715780109" sldId="1537"/>
            <ac:spMk id="40" creationId="{7AE8C8D3-03E1-D13E-9802-9D51E5574F56}"/>
          </ac:spMkLst>
        </pc:spChg>
        <pc:picChg chg="add mod ord">
          <ac:chgData name="Das, Gerarda" userId="dec061bf-56a5-47a0-b9f3-f749fe418ae6" providerId="ADAL" clId="{07ABAE78-42CB-4F5F-86C6-09ED37205619}" dt="2026-03-17T10:15:36.019" v="2531" actId="1076"/>
          <ac:picMkLst>
            <pc:docMk/>
            <pc:sldMk cId="715780109" sldId="1537"/>
            <ac:picMk id="15" creationId="{CBCD3084-2166-4566-1EBE-8AB59478DFF5}"/>
          </ac:picMkLst>
        </pc:picChg>
        <pc:picChg chg="del">
          <ac:chgData name="Das, Gerarda" userId="dec061bf-56a5-47a0-b9f3-f749fe418ae6" providerId="ADAL" clId="{07ABAE78-42CB-4F5F-86C6-09ED37205619}" dt="2026-03-17T10:13:02.297" v="2502" actId="478"/>
          <ac:picMkLst>
            <pc:docMk/>
            <pc:sldMk cId="715780109" sldId="1537"/>
            <ac:picMk id="24" creationId="{B449EB98-C39C-1AC3-DB3A-6DD2E613F856}"/>
          </ac:picMkLst>
        </pc:picChg>
        <pc:picChg chg="del">
          <ac:chgData name="Das, Gerarda" userId="dec061bf-56a5-47a0-b9f3-f749fe418ae6" providerId="ADAL" clId="{07ABAE78-42CB-4F5F-86C6-09ED37205619}" dt="2026-03-17T10:13:47.960" v="2510" actId="478"/>
          <ac:picMkLst>
            <pc:docMk/>
            <pc:sldMk cId="715780109" sldId="1537"/>
            <ac:picMk id="26" creationId="{F6E2E013-8911-26DC-8FB1-982088B70EF9}"/>
          </ac:picMkLst>
        </pc:picChg>
        <pc:cxnChg chg="del">
          <ac:chgData name="Das, Gerarda" userId="dec061bf-56a5-47a0-b9f3-f749fe418ae6" providerId="ADAL" clId="{07ABAE78-42CB-4F5F-86C6-09ED37205619}" dt="2026-03-17T10:13:50.066" v="2512" actId="478"/>
          <ac:cxnSpMkLst>
            <pc:docMk/>
            <pc:sldMk cId="715780109" sldId="1537"/>
            <ac:cxnSpMk id="29" creationId="{91556743-3546-5A09-6FFB-3F356E20EFFA}"/>
          </ac:cxnSpMkLst>
        </pc:cxnChg>
      </pc:sldChg>
      <pc:sldChg chg="del">
        <pc:chgData name="Das, Gerarda" userId="dec061bf-56a5-47a0-b9f3-f749fe418ae6" providerId="ADAL" clId="{07ABAE78-42CB-4F5F-86C6-09ED37205619}" dt="2026-03-17T10:18:28.878" v="2540" actId="47"/>
        <pc:sldMkLst>
          <pc:docMk/>
          <pc:sldMk cId="78851998" sldId="1538"/>
        </pc:sldMkLst>
      </pc:sldChg>
      <pc:sldChg chg="addSp modSp mod">
        <pc:chgData name="Das, Gerarda" userId="dec061bf-56a5-47a0-b9f3-f749fe418ae6" providerId="ADAL" clId="{07ABAE78-42CB-4F5F-86C6-09ED37205619}" dt="2026-03-17T10:26:50.051" v="3096" actId="20577"/>
        <pc:sldMkLst>
          <pc:docMk/>
          <pc:sldMk cId="1912233719" sldId="1538"/>
        </pc:sldMkLst>
        <pc:spChg chg="mod">
          <ac:chgData name="Das, Gerarda" userId="dec061bf-56a5-47a0-b9f3-f749fe418ae6" providerId="ADAL" clId="{07ABAE78-42CB-4F5F-86C6-09ED37205619}" dt="2026-03-17T10:19:35.274" v="2568" actId="20577"/>
          <ac:spMkLst>
            <pc:docMk/>
            <pc:sldMk cId="1912233719" sldId="1538"/>
            <ac:spMk id="7" creationId="{28153B33-6884-F77A-149E-7283F7474D72}"/>
          </ac:spMkLst>
        </pc:spChg>
        <pc:spChg chg="mod">
          <ac:chgData name="Das, Gerarda" userId="dec061bf-56a5-47a0-b9f3-f749fe418ae6" providerId="ADAL" clId="{07ABAE78-42CB-4F5F-86C6-09ED37205619}" dt="2026-03-17T10:26:50.051" v="3096" actId="20577"/>
          <ac:spMkLst>
            <pc:docMk/>
            <pc:sldMk cId="1912233719" sldId="1538"/>
            <ac:spMk id="23" creationId="{3FCAB880-85D3-AC0A-D320-2E9A1851895C}"/>
          </ac:spMkLst>
        </pc:spChg>
        <pc:picChg chg="add mod">
          <ac:chgData name="Das, Gerarda" userId="dec061bf-56a5-47a0-b9f3-f749fe418ae6" providerId="ADAL" clId="{07ABAE78-42CB-4F5F-86C6-09ED37205619}" dt="2026-03-17T10:19:25.699" v="2547" actId="1076"/>
          <ac:picMkLst>
            <pc:docMk/>
            <pc:sldMk cId="1912233719" sldId="1538"/>
            <ac:picMk id="2" creationId="{9834EA63-3B4F-6774-3EFC-5524A028E104}"/>
          </ac:picMkLst>
        </pc:picChg>
      </pc:sldChg>
      <pc:sldChg chg="addSp delSp modSp add mod">
        <pc:chgData name="Das, Gerarda" userId="dec061bf-56a5-47a0-b9f3-f749fe418ae6" providerId="ADAL" clId="{07ABAE78-42CB-4F5F-86C6-09ED37205619}" dt="2026-03-17T10:35:01.598" v="3194" actId="478"/>
        <pc:sldMkLst>
          <pc:docMk/>
          <pc:sldMk cId="371430435" sldId="1539"/>
        </pc:sldMkLst>
        <pc:spChg chg="del">
          <ac:chgData name="Das, Gerarda" userId="dec061bf-56a5-47a0-b9f3-f749fe418ae6" providerId="ADAL" clId="{07ABAE78-42CB-4F5F-86C6-09ED37205619}" dt="2026-03-17T10:35:01.598" v="3194" actId="478"/>
          <ac:spMkLst>
            <pc:docMk/>
            <pc:sldMk cId="371430435" sldId="1539"/>
            <ac:spMk id="21" creationId="{92E2E22A-D393-33FE-C7E5-DC2FF2768908}"/>
          </ac:spMkLst>
        </pc:spChg>
        <pc:spChg chg="add del mod">
          <ac:chgData name="Das, Gerarda" userId="dec061bf-56a5-47a0-b9f3-f749fe418ae6" providerId="ADAL" clId="{07ABAE78-42CB-4F5F-86C6-09ED37205619}" dt="2026-03-17T10:32:14.452" v="3130" actId="478"/>
          <ac:spMkLst>
            <pc:docMk/>
            <pc:sldMk cId="371430435" sldId="1539"/>
            <ac:spMk id="26" creationId="{7498C4DF-9591-77E7-44E3-B69DB696E847}"/>
          </ac:spMkLst>
        </pc:spChg>
        <pc:spChg chg="add mod">
          <ac:chgData name="Das, Gerarda" userId="dec061bf-56a5-47a0-b9f3-f749fe418ae6" providerId="ADAL" clId="{07ABAE78-42CB-4F5F-86C6-09ED37205619}" dt="2026-03-17T10:34:43.504" v="3187" actId="1036"/>
          <ac:spMkLst>
            <pc:docMk/>
            <pc:sldMk cId="371430435" sldId="1539"/>
            <ac:spMk id="27" creationId="{55B000AC-C52E-D0B0-192F-35F757A9994F}"/>
          </ac:spMkLst>
        </pc:spChg>
        <pc:spChg chg="add mod">
          <ac:chgData name="Das, Gerarda" userId="dec061bf-56a5-47a0-b9f3-f749fe418ae6" providerId="ADAL" clId="{07ABAE78-42CB-4F5F-86C6-09ED37205619}" dt="2026-03-17T10:33:46.840" v="3145" actId="207"/>
          <ac:spMkLst>
            <pc:docMk/>
            <pc:sldMk cId="371430435" sldId="1539"/>
            <ac:spMk id="28" creationId="{8E29BD54-1CFB-86D7-0CD6-684F73A33AFF}"/>
          </ac:spMkLst>
        </pc:spChg>
        <pc:spChg chg="mod">
          <ac:chgData name="Das, Gerarda" userId="dec061bf-56a5-47a0-b9f3-f749fe418ae6" providerId="ADAL" clId="{07ABAE78-42CB-4F5F-86C6-09ED37205619}" dt="2026-03-17T10:22:42.378" v="2794" actId="20577"/>
          <ac:spMkLst>
            <pc:docMk/>
            <pc:sldMk cId="371430435" sldId="1539"/>
            <ac:spMk id="33" creationId="{1F17A630-BD9D-A7A3-84F8-22EA9C587166}"/>
          </ac:spMkLst>
        </pc:spChg>
        <pc:spChg chg="mod">
          <ac:chgData name="Das, Gerarda" userId="dec061bf-56a5-47a0-b9f3-f749fe418ae6" providerId="ADAL" clId="{07ABAE78-42CB-4F5F-86C6-09ED37205619}" dt="2026-03-17T10:25:39.550" v="3009" actId="20577"/>
          <ac:spMkLst>
            <pc:docMk/>
            <pc:sldMk cId="371430435" sldId="1539"/>
            <ac:spMk id="34" creationId="{7FD7C858-6EB6-2BD3-1DBB-28A1356EF568}"/>
          </ac:spMkLst>
        </pc:spChg>
        <pc:spChg chg="mod">
          <ac:chgData name="Das, Gerarda" userId="dec061bf-56a5-47a0-b9f3-f749fe418ae6" providerId="ADAL" clId="{07ABAE78-42CB-4F5F-86C6-09ED37205619}" dt="2026-03-17T10:34:54.127" v="3193" actId="404"/>
          <ac:spMkLst>
            <pc:docMk/>
            <pc:sldMk cId="371430435" sldId="1539"/>
            <ac:spMk id="35" creationId="{7DEEE62A-A15C-E2F4-8D04-31B63390C3CA}"/>
          </ac:spMkLst>
        </pc:spChg>
        <pc:spChg chg="mod">
          <ac:chgData name="Das, Gerarda" userId="dec061bf-56a5-47a0-b9f3-f749fe418ae6" providerId="ADAL" clId="{07ABAE78-42CB-4F5F-86C6-09ED37205619}" dt="2026-03-17T10:25:54.472" v="3040" actId="20577"/>
          <ac:spMkLst>
            <pc:docMk/>
            <pc:sldMk cId="371430435" sldId="1539"/>
            <ac:spMk id="36" creationId="{29D65F7C-9769-0892-780E-DC394A135D8A}"/>
          </ac:spMkLst>
        </pc:spChg>
        <pc:picChg chg="del">
          <ac:chgData name="Das, Gerarda" userId="dec061bf-56a5-47a0-b9f3-f749fe418ae6" providerId="ADAL" clId="{07ABAE78-42CB-4F5F-86C6-09ED37205619}" dt="2026-03-17T10:23:14.225" v="2870" actId="478"/>
          <ac:picMkLst>
            <pc:docMk/>
            <pc:sldMk cId="371430435" sldId="1539"/>
            <ac:picMk id="2" creationId="{BAC93A3C-07D7-553C-8224-11796610C229}"/>
          </ac:picMkLst>
        </pc:picChg>
        <pc:picChg chg="add mod">
          <ac:chgData name="Das, Gerarda" userId="dec061bf-56a5-47a0-b9f3-f749fe418ae6" providerId="ADAL" clId="{07ABAE78-42CB-4F5F-86C6-09ED37205619}" dt="2026-03-17T10:34:43.504" v="3187" actId="1036"/>
          <ac:picMkLst>
            <pc:docMk/>
            <pc:sldMk cId="371430435" sldId="1539"/>
            <ac:picMk id="8" creationId="{272BCC11-C6FF-2A4F-3E25-53F6D60F6DBE}"/>
          </ac:picMkLst>
        </pc:picChg>
        <pc:picChg chg="add del mod">
          <ac:chgData name="Das, Gerarda" userId="dec061bf-56a5-47a0-b9f3-f749fe418ae6" providerId="ADAL" clId="{07ABAE78-42CB-4F5F-86C6-09ED37205619}" dt="2026-03-17T10:32:13.831" v="3129" actId="478"/>
          <ac:picMkLst>
            <pc:docMk/>
            <pc:sldMk cId="371430435" sldId="1539"/>
            <ac:picMk id="9" creationId="{57A5FFCD-E87F-3861-5C27-E792E32014CF}"/>
          </ac:picMkLst>
        </pc:picChg>
        <pc:picChg chg="del">
          <ac:chgData name="Das, Gerarda" userId="dec061bf-56a5-47a0-b9f3-f749fe418ae6" providerId="ADAL" clId="{07ABAE78-42CB-4F5F-86C6-09ED37205619}" dt="2026-03-17T10:23:14.826" v="2871" actId="478"/>
          <ac:picMkLst>
            <pc:docMk/>
            <pc:sldMk cId="371430435" sldId="1539"/>
            <ac:picMk id="18" creationId="{415B02D2-E5F8-F6A6-F503-571383A25A35}"/>
          </ac:picMkLst>
        </pc:picChg>
        <pc:picChg chg="add mod">
          <ac:chgData name="Das, Gerarda" userId="dec061bf-56a5-47a0-b9f3-f749fe418ae6" providerId="ADAL" clId="{07ABAE78-42CB-4F5F-86C6-09ED37205619}" dt="2026-03-17T10:34:43.504" v="3187" actId="1036"/>
          <ac:picMkLst>
            <pc:docMk/>
            <pc:sldMk cId="371430435" sldId="1539"/>
            <ac:picMk id="19" creationId="{84D51312-FB33-A0B1-43F5-F788809427F0}"/>
          </ac:picMkLst>
        </pc:picChg>
        <pc:picChg chg="add mod">
          <ac:chgData name="Das, Gerarda" userId="dec061bf-56a5-47a0-b9f3-f749fe418ae6" providerId="ADAL" clId="{07ABAE78-42CB-4F5F-86C6-09ED37205619}" dt="2026-03-17T10:34:43.504" v="3187" actId="1036"/>
          <ac:picMkLst>
            <pc:docMk/>
            <pc:sldMk cId="371430435" sldId="1539"/>
            <ac:picMk id="20" creationId="{0E4CBBA1-7292-30BF-CA81-3A4112C959E7}"/>
          </ac:picMkLst>
        </pc:picChg>
        <pc:picChg chg="add mod modCrop">
          <ac:chgData name="Das, Gerarda" userId="dec061bf-56a5-47a0-b9f3-f749fe418ae6" providerId="ADAL" clId="{07ABAE78-42CB-4F5F-86C6-09ED37205619}" dt="2026-03-17T10:33:36.056" v="3143" actId="1037"/>
          <ac:picMkLst>
            <pc:docMk/>
            <pc:sldMk cId="371430435" sldId="1539"/>
            <ac:picMk id="23" creationId="{E700BE46-0221-A681-C1B5-B589DB3D0D5B}"/>
          </ac:picMkLst>
        </pc:picChg>
        <pc:picChg chg="add mod ord">
          <ac:chgData name="Das, Gerarda" userId="dec061bf-56a5-47a0-b9f3-f749fe418ae6" providerId="ADAL" clId="{07ABAE78-42CB-4F5F-86C6-09ED37205619}" dt="2026-03-17T10:33:36.056" v="3143" actId="1037"/>
          <ac:picMkLst>
            <pc:docMk/>
            <pc:sldMk cId="371430435" sldId="1539"/>
            <ac:picMk id="24" creationId="{24383324-0822-6D11-14F3-FD606A6C9ED2}"/>
          </ac:picMkLst>
        </pc:picChg>
        <pc:picChg chg="add del mod">
          <ac:chgData name="Das, Gerarda" userId="dec061bf-56a5-47a0-b9f3-f749fe418ae6" providerId="ADAL" clId="{07ABAE78-42CB-4F5F-86C6-09ED37205619}" dt="2026-03-17T10:32:15.363" v="3131" actId="478"/>
          <ac:picMkLst>
            <pc:docMk/>
            <pc:sldMk cId="371430435" sldId="1539"/>
            <ac:picMk id="25" creationId="{64B63896-6F74-FC65-793D-5364F828D368}"/>
          </ac:picMkLst>
        </pc:picChg>
        <pc:picChg chg="add mod modCrop">
          <ac:chgData name="Das, Gerarda" userId="dec061bf-56a5-47a0-b9f3-f749fe418ae6" providerId="ADAL" clId="{07ABAE78-42CB-4F5F-86C6-09ED37205619}" dt="2026-03-17T10:34:18.112" v="3155" actId="1076"/>
          <ac:picMkLst>
            <pc:docMk/>
            <pc:sldMk cId="371430435" sldId="1539"/>
            <ac:picMk id="43" creationId="{075412CE-AAE7-5B51-4959-C61A2323CF08}"/>
          </ac:picMkLst>
        </pc:picChg>
        <pc:picChg chg="add mod modCrop">
          <ac:chgData name="Das, Gerarda" userId="dec061bf-56a5-47a0-b9f3-f749fe418ae6" providerId="ADAL" clId="{07ABAE78-42CB-4F5F-86C6-09ED37205619}" dt="2026-03-17T10:34:37.637" v="3182" actId="1076"/>
          <ac:picMkLst>
            <pc:docMk/>
            <pc:sldMk cId="371430435" sldId="1539"/>
            <ac:picMk id="44" creationId="{8FC1673B-6E52-5865-FE86-3C8051252BAA}"/>
          </ac:picMkLst>
        </pc:picChg>
      </pc:sldChg>
      <pc:sldChg chg="addSp modSp del mod">
        <pc:chgData name="Das, Gerarda" userId="dec061bf-56a5-47a0-b9f3-f749fe418ae6" providerId="ADAL" clId="{07ABAE78-42CB-4F5F-86C6-09ED37205619}" dt="2026-03-17T10:43:05.816" v="3494" actId="47"/>
        <pc:sldMkLst>
          <pc:docMk/>
          <pc:sldMk cId="3213024225" sldId="1540"/>
        </pc:sldMkLst>
        <pc:spChg chg="mod">
          <ac:chgData name="Das, Gerarda" userId="dec061bf-56a5-47a0-b9f3-f749fe418ae6" providerId="ADAL" clId="{07ABAE78-42CB-4F5F-86C6-09ED37205619}" dt="2026-03-17T10:36:54.989" v="3219" actId="20577"/>
          <ac:spMkLst>
            <pc:docMk/>
            <pc:sldMk cId="3213024225" sldId="1540"/>
            <ac:spMk id="13" creationId="{EBC284BF-DA3F-5784-8682-3CB719D4C753}"/>
          </ac:spMkLst>
        </pc:spChg>
        <pc:spChg chg="add mod">
          <ac:chgData name="Das, Gerarda" userId="dec061bf-56a5-47a0-b9f3-f749fe418ae6" providerId="ADAL" clId="{07ABAE78-42CB-4F5F-86C6-09ED37205619}" dt="2026-03-17T10:36:16.462" v="3197" actId="1076"/>
          <ac:spMkLst>
            <pc:docMk/>
            <pc:sldMk cId="3213024225" sldId="1540"/>
            <ac:spMk id="16" creationId="{AC2DB766-6FBA-09E9-8D71-A43A08F33B9E}"/>
          </ac:spMkLst>
        </pc:spChg>
      </pc:sldChg>
      <pc:sldChg chg="addSp delSp modSp add mod">
        <pc:chgData name="Das, Gerarda" userId="dec061bf-56a5-47a0-b9f3-f749fe418ae6" providerId="ADAL" clId="{07ABAE78-42CB-4F5F-86C6-09ED37205619}" dt="2026-03-17T10:42:56.360" v="3493" actId="115"/>
        <pc:sldMkLst>
          <pc:docMk/>
          <pc:sldMk cId="3605984692" sldId="1541"/>
        </pc:sldMkLst>
        <pc:spChg chg="mod">
          <ac:chgData name="Das, Gerarda" userId="dec061bf-56a5-47a0-b9f3-f749fe418ae6" providerId="ADAL" clId="{07ABAE78-42CB-4F5F-86C6-09ED37205619}" dt="2026-03-17T10:42:56.360" v="3493" actId="115"/>
          <ac:spMkLst>
            <pc:docMk/>
            <pc:sldMk cId="3605984692" sldId="1541"/>
            <ac:spMk id="4" creationId="{9828BE23-3681-1D30-D27D-CEDE13AB8C0F}"/>
          </ac:spMkLst>
        </pc:spChg>
        <pc:spChg chg="add mod ord">
          <ac:chgData name="Das, Gerarda" userId="dec061bf-56a5-47a0-b9f3-f749fe418ae6" providerId="ADAL" clId="{07ABAE78-42CB-4F5F-86C6-09ED37205619}" dt="2026-03-17T10:41:22.275" v="3346" actId="1076"/>
          <ac:spMkLst>
            <pc:docMk/>
            <pc:sldMk cId="3605984692" sldId="1541"/>
            <ac:spMk id="9" creationId="{CD2B89DF-16A9-7C99-865C-241B7571E79F}"/>
          </ac:spMkLst>
        </pc:spChg>
        <pc:spChg chg="add mod">
          <ac:chgData name="Das, Gerarda" userId="dec061bf-56a5-47a0-b9f3-f749fe418ae6" providerId="ADAL" clId="{07ABAE78-42CB-4F5F-86C6-09ED37205619}" dt="2026-03-17T10:41:22.275" v="3346" actId="1076"/>
          <ac:spMkLst>
            <pc:docMk/>
            <pc:sldMk cId="3605984692" sldId="1541"/>
            <ac:spMk id="10" creationId="{AB6A9C02-F052-A1A5-69B0-62051C2FAF12}"/>
          </ac:spMkLst>
        </pc:spChg>
        <pc:spChg chg="mod">
          <ac:chgData name="Das, Gerarda" userId="dec061bf-56a5-47a0-b9f3-f749fe418ae6" providerId="ADAL" clId="{07ABAE78-42CB-4F5F-86C6-09ED37205619}" dt="2026-03-17T10:40:49.333" v="3340" actId="1036"/>
          <ac:spMkLst>
            <pc:docMk/>
            <pc:sldMk cId="3605984692" sldId="1541"/>
            <ac:spMk id="12" creationId="{38A23DAE-23C2-2A73-07CF-A37843EB2B2B}"/>
          </ac:spMkLst>
        </pc:spChg>
        <pc:spChg chg="del">
          <ac:chgData name="Das, Gerarda" userId="dec061bf-56a5-47a0-b9f3-f749fe418ae6" providerId="ADAL" clId="{07ABAE78-42CB-4F5F-86C6-09ED37205619}" dt="2026-03-17T10:40:05.790" v="3310" actId="478"/>
          <ac:spMkLst>
            <pc:docMk/>
            <pc:sldMk cId="3605984692" sldId="1541"/>
            <ac:spMk id="13" creationId="{098EB9B2-F97C-002E-7921-9221CABEE86D}"/>
          </ac:spMkLst>
        </pc:spChg>
        <pc:spChg chg="mod">
          <ac:chgData name="Das, Gerarda" userId="dec061bf-56a5-47a0-b9f3-f749fe418ae6" providerId="ADAL" clId="{07ABAE78-42CB-4F5F-86C6-09ED37205619}" dt="2026-03-17T10:40:38.691" v="3332" actId="14100"/>
          <ac:spMkLst>
            <pc:docMk/>
            <pc:sldMk cId="3605984692" sldId="1541"/>
            <ac:spMk id="14" creationId="{E5E6A204-6217-0BC9-4E5F-0067E9A5D3FD}"/>
          </ac:spMkLst>
        </pc:spChg>
        <pc:spChg chg="mod">
          <ac:chgData name="Das, Gerarda" userId="dec061bf-56a5-47a0-b9f3-f749fe418ae6" providerId="ADAL" clId="{07ABAE78-42CB-4F5F-86C6-09ED37205619}" dt="2026-03-17T10:40:40.534" v="3333" actId="1076"/>
          <ac:spMkLst>
            <pc:docMk/>
            <pc:sldMk cId="3605984692" sldId="1541"/>
            <ac:spMk id="15" creationId="{28D0DEF5-EF6E-78B3-E9C0-8A66163BC030}"/>
          </ac:spMkLst>
        </pc:spChg>
        <pc:spChg chg="mod ord">
          <ac:chgData name="Das, Gerarda" userId="dec061bf-56a5-47a0-b9f3-f749fe418ae6" providerId="ADAL" clId="{07ABAE78-42CB-4F5F-86C6-09ED37205619}" dt="2026-03-17T10:41:22.275" v="3346" actId="1076"/>
          <ac:spMkLst>
            <pc:docMk/>
            <pc:sldMk cId="3605984692" sldId="1541"/>
            <ac:spMk id="16" creationId="{54AEE31F-E86D-EC0F-12F6-5EA6AAD9E65B}"/>
          </ac:spMkLst>
        </pc:spChg>
        <pc:spChg chg="mod ord">
          <ac:chgData name="Das, Gerarda" userId="dec061bf-56a5-47a0-b9f3-f749fe418ae6" providerId="ADAL" clId="{07ABAE78-42CB-4F5F-86C6-09ED37205619}" dt="2026-03-17T10:41:22.275" v="3346" actId="1076"/>
          <ac:spMkLst>
            <pc:docMk/>
            <pc:sldMk cId="3605984692" sldId="1541"/>
            <ac:spMk id="17" creationId="{29362456-5B25-50C7-F6BF-8E116FE41D3E}"/>
          </ac:spMkLst>
        </pc:spChg>
        <pc:spChg chg="del mod">
          <ac:chgData name="Das, Gerarda" userId="dec061bf-56a5-47a0-b9f3-f749fe418ae6" providerId="ADAL" clId="{07ABAE78-42CB-4F5F-86C6-09ED37205619}" dt="2026-03-17T10:40:07.248" v="3312" actId="478"/>
          <ac:spMkLst>
            <pc:docMk/>
            <pc:sldMk cId="3605984692" sldId="1541"/>
            <ac:spMk id="18" creationId="{D24F4523-D363-3B91-8962-647862384045}"/>
          </ac:spMkLst>
        </pc:spChg>
        <pc:spChg chg="mod">
          <ac:chgData name="Das, Gerarda" userId="dec061bf-56a5-47a0-b9f3-f749fe418ae6" providerId="ADAL" clId="{07ABAE78-42CB-4F5F-86C6-09ED37205619}" dt="2026-03-17T10:40:49.333" v="3340" actId="1036"/>
          <ac:spMkLst>
            <pc:docMk/>
            <pc:sldMk cId="3605984692" sldId="1541"/>
            <ac:spMk id="19" creationId="{B4BBD543-70A8-BF5F-8445-E1A124BBEE4D}"/>
          </ac:spMkLst>
        </pc:spChg>
        <pc:spChg chg="mod">
          <ac:chgData name="Das, Gerarda" userId="dec061bf-56a5-47a0-b9f3-f749fe418ae6" providerId="ADAL" clId="{07ABAE78-42CB-4F5F-86C6-09ED37205619}" dt="2026-03-17T10:42:32.410" v="3486" actId="20577"/>
          <ac:spMkLst>
            <pc:docMk/>
            <pc:sldMk cId="3605984692" sldId="1541"/>
            <ac:spMk id="30" creationId="{BABD9645-60EB-E358-DADB-0B0C53E9EA19}"/>
          </ac:spMkLst>
        </pc:spChg>
        <pc:picChg chg="del">
          <ac:chgData name="Das, Gerarda" userId="dec061bf-56a5-47a0-b9f3-f749fe418ae6" providerId="ADAL" clId="{07ABAE78-42CB-4F5F-86C6-09ED37205619}" dt="2026-03-17T10:37:31.584" v="3224" actId="478"/>
          <ac:picMkLst>
            <pc:docMk/>
            <pc:sldMk cId="3605984692" sldId="1541"/>
            <ac:picMk id="11" creationId="{5282DB4C-FFE4-2E2B-AC64-8EB6A14EFC38}"/>
          </ac:picMkLst>
        </pc:picChg>
        <pc:picChg chg="del">
          <ac:chgData name="Das, Gerarda" userId="dec061bf-56a5-47a0-b9f3-f749fe418ae6" providerId="ADAL" clId="{07ABAE78-42CB-4F5F-86C6-09ED37205619}" dt="2026-03-17T10:37:30.067" v="3221" actId="478"/>
          <ac:picMkLst>
            <pc:docMk/>
            <pc:sldMk cId="3605984692" sldId="1541"/>
            <ac:picMk id="25" creationId="{96B49E03-1DCB-97DD-8E28-B0A757D4492C}"/>
          </ac:picMkLst>
        </pc:picChg>
        <pc:picChg chg="del">
          <ac:chgData name="Das, Gerarda" userId="dec061bf-56a5-47a0-b9f3-f749fe418ae6" providerId="ADAL" clId="{07ABAE78-42CB-4F5F-86C6-09ED37205619}" dt="2026-03-17T10:37:30.420" v="3222" actId="478"/>
          <ac:picMkLst>
            <pc:docMk/>
            <pc:sldMk cId="3605984692" sldId="1541"/>
            <ac:picMk id="26" creationId="{36B76F30-16B5-4371-230D-9B25D5EC0CE0}"/>
          </ac:picMkLst>
        </pc:picChg>
        <pc:picChg chg="del">
          <ac:chgData name="Das, Gerarda" userId="dec061bf-56a5-47a0-b9f3-f749fe418ae6" providerId="ADAL" clId="{07ABAE78-42CB-4F5F-86C6-09ED37205619}" dt="2026-03-17T10:37:30.820" v="3223" actId="478"/>
          <ac:picMkLst>
            <pc:docMk/>
            <pc:sldMk cId="3605984692" sldId="1541"/>
            <ac:picMk id="28" creationId="{B522A432-2824-A1DA-3886-5E36DC045293}"/>
          </ac:picMkLst>
        </pc:picChg>
        <pc:picChg chg="del">
          <ac:chgData name="Das, Gerarda" userId="dec061bf-56a5-47a0-b9f3-f749fe418ae6" providerId="ADAL" clId="{07ABAE78-42CB-4F5F-86C6-09ED37205619}" dt="2026-03-17T10:37:32.066" v="3225" actId="478"/>
          <ac:picMkLst>
            <pc:docMk/>
            <pc:sldMk cId="3605984692" sldId="1541"/>
            <ac:picMk id="32" creationId="{626F4EE7-8DD3-8322-5C3A-8D20CDE53CA5}"/>
          </ac:picMkLst>
        </pc:picChg>
        <pc:cxnChg chg="mod">
          <ac:chgData name="Das, Gerarda" userId="dec061bf-56a5-47a0-b9f3-f749fe418ae6" providerId="ADAL" clId="{07ABAE78-42CB-4F5F-86C6-09ED37205619}" dt="2026-03-17T10:41:07.788" v="3345" actId="14100"/>
          <ac:cxnSpMkLst>
            <pc:docMk/>
            <pc:sldMk cId="3605984692" sldId="1541"/>
            <ac:cxnSpMk id="21" creationId="{442A0972-B595-B007-937C-3329200C4B48}"/>
          </ac:cxnSpMkLst>
        </pc:cxnChg>
        <pc:cxnChg chg="del">
          <ac:chgData name="Das, Gerarda" userId="dec061bf-56a5-47a0-b9f3-f749fe418ae6" providerId="ADAL" clId="{07ABAE78-42CB-4F5F-86C6-09ED37205619}" dt="2026-03-17T10:40:04.439" v="3309" actId="478"/>
          <ac:cxnSpMkLst>
            <pc:docMk/>
            <pc:sldMk cId="3605984692" sldId="1541"/>
            <ac:cxnSpMk id="22" creationId="{B0C93669-26A9-28F2-6561-AFB7D420F743}"/>
          </ac:cxnSpMkLst>
        </pc:cxnChg>
        <pc:cxnChg chg="mod">
          <ac:chgData name="Das, Gerarda" userId="dec061bf-56a5-47a0-b9f3-f749fe418ae6" providerId="ADAL" clId="{07ABAE78-42CB-4F5F-86C6-09ED37205619}" dt="2026-03-17T10:41:04.457" v="3344" actId="14100"/>
          <ac:cxnSpMkLst>
            <pc:docMk/>
            <pc:sldMk cId="3605984692" sldId="1541"/>
            <ac:cxnSpMk id="23" creationId="{C7F52CB6-8143-B74C-6CAC-B80B052E828C}"/>
          </ac:cxnSpMkLst>
        </pc:cxnChg>
        <pc:cxnChg chg="del">
          <ac:chgData name="Das, Gerarda" userId="dec061bf-56a5-47a0-b9f3-f749fe418ae6" providerId="ADAL" clId="{07ABAE78-42CB-4F5F-86C6-09ED37205619}" dt="2026-03-17T10:40:03.378" v="3308" actId="478"/>
          <ac:cxnSpMkLst>
            <pc:docMk/>
            <pc:sldMk cId="3605984692" sldId="1541"/>
            <ac:cxnSpMk id="27" creationId="{885DA6DF-FFC9-18CF-AD90-9DF7C5307695}"/>
          </ac:cxnSpMkLst>
        </pc:cxnChg>
        <pc:cxnChg chg="mod">
          <ac:chgData name="Das, Gerarda" userId="dec061bf-56a5-47a0-b9f3-f749fe418ae6" providerId="ADAL" clId="{07ABAE78-42CB-4F5F-86C6-09ED37205619}" dt="2026-03-17T10:41:00.678" v="3343" actId="14100"/>
          <ac:cxnSpMkLst>
            <pc:docMk/>
            <pc:sldMk cId="3605984692" sldId="1541"/>
            <ac:cxnSpMk id="31" creationId="{37E085EE-07A6-709C-270C-AB498815AD27}"/>
          </ac:cxnSpMkLst>
        </pc:cxnChg>
      </pc:sldChg>
    </pc:docChg>
  </pc:docChgLst>
  <pc:docChgLst>
    <pc:chgData name="Vrielink, Francis" userId="3d258d00-cfd8-41c5-9f04-1a5a39faef2f" providerId="ADAL" clId="{0FB9C792-36D6-4390-BA2A-442B82A12279}"/>
    <pc:docChg chg="undo custSel addSld modSld sldOrd modSection">
      <pc:chgData name="Vrielink, Francis" userId="3d258d00-cfd8-41c5-9f04-1a5a39faef2f" providerId="ADAL" clId="{0FB9C792-36D6-4390-BA2A-442B82A12279}" dt="2026-03-14T14:14:33.042" v="971" actId="20577"/>
      <pc:docMkLst>
        <pc:docMk/>
      </pc:docMkLst>
      <pc:sldChg chg="modSp mod">
        <pc:chgData name="Vrielink, Francis" userId="3d258d00-cfd8-41c5-9f04-1a5a39faef2f" providerId="ADAL" clId="{0FB9C792-36D6-4390-BA2A-442B82A12279}" dt="2026-03-13T16:30:43.518" v="11" actId="20577"/>
        <pc:sldMkLst>
          <pc:docMk/>
          <pc:sldMk cId="323006580" sldId="548"/>
        </pc:sldMkLst>
        <pc:spChg chg="mod">
          <ac:chgData name="Vrielink, Francis" userId="3d258d00-cfd8-41c5-9f04-1a5a39faef2f" providerId="ADAL" clId="{0FB9C792-36D6-4390-BA2A-442B82A12279}" dt="2026-03-13T16:30:43.518" v="11" actId="20577"/>
          <ac:spMkLst>
            <pc:docMk/>
            <pc:sldMk cId="323006580" sldId="548"/>
            <ac:spMk id="3" creationId="{00000000-0000-0000-0000-000000000000}"/>
          </ac:spMkLst>
        </pc:spChg>
      </pc:sldChg>
      <pc:sldChg chg="addSp modSp mod">
        <pc:chgData name="Vrielink, Francis" userId="3d258d00-cfd8-41c5-9f04-1a5a39faef2f" providerId="ADAL" clId="{0FB9C792-36D6-4390-BA2A-442B82A12279}" dt="2026-03-14T14:10:54.110" v="913" actId="207"/>
        <pc:sldMkLst>
          <pc:docMk/>
          <pc:sldMk cId="1671649065" sldId="934"/>
        </pc:sldMkLst>
      </pc:sldChg>
      <pc:sldChg chg="modNotesTx">
        <pc:chgData name="Vrielink, Francis" userId="3d258d00-cfd8-41c5-9f04-1a5a39faef2f" providerId="ADAL" clId="{0FB9C792-36D6-4390-BA2A-442B82A12279}" dt="2026-03-14T14:02:21.052" v="636"/>
        <pc:sldMkLst>
          <pc:docMk/>
          <pc:sldMk cId="2189114603" sldId="1437"/>
        </pc:sldMkLst>
      </pc:sldChg>
      <pc:sldChg chg="modSp mod modNotesTx">
        <pc:chgData name="Vrielink, Francis" userId="3d258d00-cfd8-41c5-9f04-1a5a39faef2f" providerId="ADAL" clId="{0FB9C792-36D6-4390-BA2A-442B82A12279}" dt="2026-03-13T16:34:42.054" v="534" actId="20577"/>
        <pc:sldMkLst>
          <pc:docMk/>
          <pc:sldMk cId="3852907103" sldId="1460"/>
        </pc:sldMkLst>
      </pc:sldChg>
      <pc:sldChg chg="modSp mod">
        <pc:chgData name="Vrielink, Francis" userId="3d258d00-cfd8-41c5-9f04-1a5a39faef2f" providerId="ADAL" clId="{0FB9C792-36D6-4390-BA2A-442B82A12279}" dt="2026-03-13T16:34:50.270" v="549" actId="20577"/>
        <pc:sldMkLst>
          <pc:docMk/>
          <pc:sldMk cId="4207872812" sldId="1475"/>
        </pc:sldMkLst>
        <pc:spChg chg="mod">
          <ac:chgData name="Vrielink, Francis" userId="3d258d00-cfd8-41c5-9f04-1a5a39faef2f" providerId="ADAL" clId="{0FB9C792-36D6-4390-BA2A-442B82A12279}" dt="2026-03-13T16:34:50.270" v="549" actId="20577"/>
          <ac:spMkLst>
            <pc:docMk/>
            <pc:sldMk cId="4207872812" sldId="1475"/>
            <ac:spMk id="6" creationId="{00000000-0000-0000-0000-000000000000}"/>
          </ac:spMkLst>
        </pc:spChg>
      </pc:sldChg>
      <pc:sldChg chg="modSp mod">
        <pc:chgData name="Vrielink, Francis" userId="3d258d00-cfd8-41c5-9f04-1a5a39faef2f" providerId="ADAL" clId="{0FB9C792-36D6-4390-BA2A-442B82A12279}" dt="2026-03-13T16:34:59.334" v="564" actId="20577"/>
        <pc:sldMkLst>
          <pc:docMk/>
          <pc:sldMk cId="2452007587" sldId="1476"/>
        </pc:sldMkLst>
        <pc:spChg chg="mod">
          <ac:chgData name="Vrielink, Francis" userId="3d258d00-cfd8-41c5-9f04-1a5a39faef2f" providerId="ADAL" clId="{0FB9C792-36D6-4390-BA2A-442B82A12279}" dt="2026-03-13T16:34:59.334" v="564" actId="20577"/>
          <ac:spMkLst>
            <pc:docMk/>
            <pc:sldMk cId="2452007587" sldId="1476"/>
            <ac:spMk id="6" creationId="{00000000-0000-0000-0000-000000000000}"/>
          </ac:spMkLst>
        </pc:spChg>
      </pc:sldChg>
      <pc:sldChg chg="modSp mod">
        <pc:chgData name="Vrielink, Francis" userId="3d258d00-cfd8-41c5-9f04-1a5a39faef2f" providerId="ADAL" clId="{0FB9C792-36D6-4390-BA2A-442B82A12279}" dt="2026-03-13T16:35:09.031" v="577" actId="20577"/>
        <pc:sldMkLst>
          <pc:docMk/>
          <pc:sldMk cId="2709048002" sldId="1477"/>
        </pc:sldMkLst>
        <pc:spChg chg="mod">
          <ac:chgData name="Vrielink, Francis" userId="3d258d00-cfd8-41c5-9f04-1a5a39faef2f" providerId="ADAL" clId="{0FB9C792-36D6-4390-BA2A-442B82A12279}" dt="2026-03-13T16:35:09.031" v="577" actId="20577"/>
          <ac:spMkLst>
            <pc:docMk/>
            <pc:sldMk cId="2709048002" sldId="1477"/>
            <ac:spMk id="6" creationId="{00000000-0000-0000-0000-000000000000}"/>
          </ac:spMkLst>
        </pc:spChg>
      </pc:sldChg>
      <pc:sldChg chg="modSp mod">
        <pc:chgData name="Vrielink, Francis" userId="3d258d00-cfd8-41c5-9f04-1a5a39faef2f" providerId="ADAL" clId="{0FB9C792-36D6-4390-BA2A-442B82A12279}" dt="2026-03-13T16:35:14.486" v="582" actId="20577"/>
        <pc:sldMkLst>
          <pc:docMk/>
          <pc:sldMk cId="4210467006" sldId="1479"/>
        </pc:sldMkLst>
        <pc:spChg chg="mod">
          <ac:chgData name="Vrielink, Francis" userId="3d258d00-cfd8-41c5-9f04-1a5a39faef2f" providerId="ADAL" clId="{0FB9C792-36D6-4390-BA2A-442B82A12279}" dt="2026-03-13T16:35:14.486" v="582" actId="20577"/>
          <ac:spMkLst>
            <pc:docMk/>
            <pc:sldMk cId="4210467006" sldId="1479"/>
            <ac:spMk id="6" creationId="{00000000-0000-0000-0000-000000000000}"/>
          </ac:spMkLst>
        </pc:spChg>
      </pc:sldChg>
      <pc:sldChg chg="modSp mod">
        <pc:chgData name="Vrielink, Francis" userId="3d258d00-cfd8-41c5-9f04-1a5a39faef2f" providerId="ADAL" clId="{0FB9C792-36D6-4390-BA2A-442B82A12279}" dt="2026-03-13T16:35:22.765" v="594" actId="20577"/>
        <pc:sldMkLst>
          <pc:docMk/>
          <pc:sldMk cId="1487044012" sldId="1480"/>
        </pc:sldMkLst>
        <pc:spChg chg="mod">
          <ac:chgData name="Vrielink, Francis" userId="3d258d00-cfd8-41c5-9f04-1a5a39faef2f" providerId="ADAL" clId="{0FB9C792-36D6-4390-BA2A-442B82A12279}" dt="2026-03-13T16:35:22.765" v="594" actId="20577"/>
          <ac:spMkLst>
            <pc:docMk/>
            <pc:sldMk cId="1487044012" sldId="1480"/>
            <ac:spMk id="6" creationId="{00000000-0000-0000-0000-000000000000}"/>
          </ac:spMkLst>
        </pc:spChg>
      </pc:sldChg>
      <pc:sldChg chg="modSp mod">
        <pc:chgData name="Vrielink, Francis" userId="3d258d00-cfd8-41c5-9f04-1a5a39faef2f" providerId="ADAL" clId="{0FB9C792-36D6-4390-BA2A-442B82A12279}" dt="2026-03-13T16:35:27.879" v="604" actId="20577"/>
        <pc:sldMkLst>
          <pc:docMk/>
          <pc:sldMk cId="3779434736" sldId="1481"/>
        </pc:sldMkLst>
        <pc:spChg chg="mod">
          <ac:chgData name="Vrielink, Francis" userId="3d258d00-cfd8-41c5-9f04-1a5a39faef2f" providerId="ADAL" clId="{0FB9C792-36D6-4390-BA2A-442B82A12279}" dt="2026-03-13T16:35:27.879" v="604" actId="20577"/>
          <ac:spMkLst>
            <pc:docMk/>
            <pc:sldMk cId="3779434736" sldId="1481"/>
            <ac:spMk id="6" creationId="{00000000-0000-0000-0000-000000000000}"/>
          </ac:spMkLst>
        </pc:spChg>
      </pc:sldChg>
      <pc:sldChg chg="modSp mod">
        <pc:chgData name="Vrielink, Francis" userId="3d258d00-cfd8-41c5-9f04-1a5a39faef2f" providerId="ADAL" clId="{0FB9C792-36D6-4390-BA2A-442B82A12279}" dt="2026-03-13T16:35:42.703" v="619" actId="20577"/>
        <pc:sldMkLst>
          <pc:docMk/>
          <pc:sldMk cId="1201727269" sldId="1482"/>
        </pc:sldMkLst>
        <pc:spChg chg="mod">
          <ac:chgData name="Vrielink, Francis" userId="3d258d00-cfd8-41c5-9f04-1a5a39faef2f" providerId="ADAL" clId="{0FB9C792-36D6-4390-BA2A-442B82A12279}" dt="2026-03-13T16:35:42.703" v="619" actId="20577"/>
          <ac:spMkLst>
            <pc:docMk/>
            <pc:sldMk cId="1201727269" sldId="1482"/>
            <ac:spMk id="6" creationId="{00000000-0000-0000-0000-000000000000}"/>
          </ac:spMkLst>
        </pc:spChg>
      </pc:sldChg>
      <pc:sldChg chg="modSp mod">
        <pc:chgData name="Vrielink, Francis" userId="3d258d00-cfd8-41c5-9f04-1a5a39faef2f" providerId="ADAL" clId="{0FB9C792-36D6-4390-BA2A-442B82A12279}" dt="2026-03-13T16:35:50.839" v="633" actId="20577"/>
        <pc:sldMkLst>
          <pc:docMk/>
          <pc:sldMk cId="2904738428" sldId="1483"/>
        </pc:sldMkLst>
        <pc:spChg chg="mod">
          <ac:chgData name="Vrielink, Francis" userId="3d258d00-cfd8-41c5-9f04-1a5a39faef2f" providerId="ADAL" clId="{0FB9C792-36D6-4390-BA2A-442B82A12279}" dt="2026-03-13T16:35:50.839" v="633" actId="20577"/>
          <ac:spMkLst>
            <pc:docMk/>
            <pc:sldMk cId="2904738428" sldId="1483"/>
            <ac:spMk id="6" creationId="{00000000-0000-0000-0000-000000000000}"/>
          </ac:spMkLst>
        </pc:spChg>
      </pc:sldChg>
      <pc:sldChg chg="modSp mod">
        <pc:chgData name="Vrielink, Francis" userId="3d258d00-cfd8-41c5-9f04-1a5a39faef2f" providerId="ADAL" clId="{0FB9C792-36D6-4390-BA2A-442B82A12279}" dt="2026-03-14T14:13:41.831" v="952" actId="20577"/>
        <pc:sldMkLst>
          <pc:docMk/>
          <pc:sldMk cId="2967928418" sldId="1511"/>
        </pc:sldMkLst>
        <pc:spChg chg="mod">
          <ac:chgData name="Vrielink, Francis" userId="3d258d00-cfd8-41c5-9f04-1a5a39faef2f" providerId="ADAL" clId="{0FB9C792-36D6-4390-BA2A-442B82A12279}" dt="2026-03-14T14:08:49.192" v="740" actId="20577"/>
          <ac:spMkLst>
            <pc:docMk/>
            <pc:sldMk cId="2967928418" sldId="1511"/>
            <ac:spMk id="33" creationId="{AC757F5E-B016-F947-4518-7C6B9CC7EE04}"/>
          </ac:spMkLst>
        </pc:spChg>
        <pc:spChg chg="mod">
          <ac:chgData name="Vrielink, Francis" userId="3d258d00-cfd8-41c5-9f04-1a5a39faef2f" providerId="ADAL" clId="{0FB9C792-36D6-4390-BA2A-442B82A12279}" dt="2026-03-14T14:08:54.487" v="751" actId="20577"/>
          <ac:spMkLst>
            <pc:docMk/>
            <pc:sldMk cId="2967928418" sldId="1511"/>
            <ac:spMk id="34" creationId="{152372B3-00F5-781C-183E-6F2DDF35091D}"/>
          </ac:spMkLst>
        </pc:spChg>
        <pc:spChg chg="mod">
          <ac:chgData name="Vrielink, Francis" userId="3d258d00-cfd8-41c5-9f04-1a5a39faef2f" providerId="ADAL" clId="{0FB9C792-36D6-4390-BA2A-442B82A12279}" dt="2026-03-14T14:13:41.831" v="952" actId="20577"/>
          <ac:spMkLst>
            <pc:docMk/>
            <pc:sldMk cId="2967928418" sldId="1511"/>
            <ac:spMk id="35" creationId="{37104C51-0232-62ED-4C6F-1447D06633EE}"/>
          </ac:spMkLst>
        </pc:spChg>
      </pc:sldChg>
      <pc:sldChg chg="modSp mod">
        <pc:chgData name="Vrielink, Francis" userId="3d258d00-cfd8-41c5-9f04-1a5a39faef2f" providerId="ADAL" clId="{0FB9C792-36D6-4390-BA2A-442B82A12279}" dt="2026-03-14T14:12:29.826" v="946" actId="14100"/>
        <pc:sldMkLst>
          <pc:docMk/>
          <pc:sldMk cId="3112181829" sldId="1515"/>
        </pc:sldMkLst>
      </pc:sldChg>
      <pc:sldChg chg="modSp mod">
        <pc:chgData name="Vrielink, Francis" userId="3d258d00-cfd8-41c5-9f04-1a5a39faef2f" providerId="ADAL" clId="{0FB9C792-36D6-4390-BA2A-442B82A12279}" dt="2026-03-14T14:12:00.277" v="922" actId="14100"/>
        <pc:sldMkLst>
          <pc:docMk/>
          <pc:sldMk cId="3324744499" sldId="1530"/>
        </pc:sldMkLst>
      </pc:sldChg>
      <pc:sldChg chg="modSp add mod ord">
        <pc:chgData name="Vrielink, Francis" userId="3d258d00-cfd8-41c5-9f04-1a5a39faef2f" providerId="ADAL" clId="{0FB9C792-36D6-4390-BA2A-442B82A12279}" dt="2026-03-14T14:13:13.061" v="950" actId="14100"/>
        <pc:sldMkLst>
          <pc:docMk/>
          <pc:sldMk cId="2578329401" sldId="1531"/>
        </pc:sldMkLst>
      </pc:sldChg>
      <pc:sldChg chg="modSp add mod">
        <pc:chgData name="Vrielink, Francis" userId="3d258d00-cfd8-41c5-9f04-1a5a39faef2f" providerId="ADAL" clId="{0FB9C792-36D6-4390-BA2A-442B82A12279}" dt="2026-03-14T14:14:15.629" v="958" actId="20577"/>
        <pc:sldMkLst>
          <pc:docMk/>
          <pc:sldMk cId="196803548" sldId="1532"/>
        </pc:sldMkLst>
        <pc:spChg chg="mod">
          <ac:chgData name="Vrielink, Francis" userId="3d258d00-cfd8-41c5-9f04-1a5a39faef2f" providerId="ADAL" clId="{0FB9C792-36D6-4390-BA2A-442B82A12279}" dt="2026-03-14T14:14:07.676" v="953" actId="948"/>
          <ac:spMkLst>
            <pc:docMk/>
            <pc:sldMk cId="196803548" sldId="1532"/>
            <ac:spMk id="33" creationId="{AC757F5E-B016-F947-4518-7C6B9CC7EE04}"/>
          </ac:spMkLst>
        </pc:spChg>
        <pc:spChg chg="mod">
          <ac:chgData name="Vrielink, Francis" userId="3d258d00-cfd8-41c5-9f04-1a5a39faef2f" providerId="ADAL" clId="{0FB9C792-36D6-4390-BA2A-442B82A12279}" dt="2026-03-14T14:09:16.168" v="781" actId="20577"/>
          <ac:spMkLst>
            <pc:docMk/>
            <pc:sldMk cId="196803548" sldId="1532"/>
            <ac:spMk id="34" creationId="{152372B3-00F5-781C-183E-6F2DDF35091D}"/>
          </ac:spMkLst>
        </pc:spChg>
        <pc:spChg chg="mod">
          <ac:chgData name="Vrielink, Francis" userId="3d258d00-cfd8-41c5-9f04-1a5a39faef2f" providerId="ADAL" clId="{0FB9C792-36D6-4390-BA2A-442B82A12279}" dt="2026-03-14T14:14:15.629" v="958" actId="20577"/>
          <ac:spMkLst>
            <pc:docMk/>
            <pc:sldMk cId="196803548" sldId="1532"/>
            <ac:spMk id="35" creationId="{37104C51-0232-62ED-4C6F-1447D06633EE}"/>
          </ac:spMkLst>
        </pc:spChg>
      </pc:sldChg>
      <pc:sldChg chg="modSp add mod">
        <pc:chgData name="Vrielink, Francis" userId="3d258d00-cfd8-41c5-9f04-1a5a39faef2f" providerId="ADAL" clId="{0FB9C792-36D6-4390-BA2A-442B82A12279}" dt="2026-03-14T14:14:33.042" v="971" actId="20577"/>
        <pc:sldMkLst>
          <pc:docMk/>
          <pc:sldMk cId="3000879962" sldId="1533"/>
        </pc:sldMkLst>
        <pc:spChg chg="mod">
          <ac:chgData name="Vrielink, Francis" userId="3d258d00-cfd8-41c5-9f04-1a5a39faef2f" providerId="ADAL" clId="{0FB9C792-36D6-4390-BA2A-442B82A12279}" dt="2026-03-14T14:09:27.257" v="793" actId="20577"/>
          <ac:spMkLst>
            <pc:docMk/>
            <pc:sldMk cId="3000879962" sldId="1533"/>
            <ac:spMk id="33" creationId="{AC757F5E-B016-F947-4518-7C6B9CC7EE04}"/>
          </ac:spMkLst>
        </pc:spChg>
        <pc:spChg chg="mod">
          <ac:chgData name="Vrielink, Francis" userId="3d258d00-cfd8-41c5-9f04-1a5a39faef2f" providerId="ADAL" clId="{0FB9C792-36D6-4390-BA2A-442B82A12279}" dt="2026-03-14T14:09:36.434" v="811" actId="20577"/>
          <ac:spMkLst>
            <pc:docMk/>
            <pc:sldMk cId="3000879962" sldId="1533"/>
            <ac:spMk id="34" creationId="{152372B3-00F5-781C-183E-6F2DDF35091D}"/>
          </ac:spMkLst>
        </pc:spChg>
        <pc:spChg chg="mod">
          <ac:chgData name="Vrielink, Francis" userId="3d258d00-cfd8-41c5-9f04-1a5a39faef2f" providerId="ADAL" clId="{0FB9C792-36D6-4390-BA2A-442B82A12279}" dt="2026-03-14T14:14:33.042" v="971" actId="20577"/>
          <ac:spMkLst>
            <pc:docMk/>
            <pc:sldMk cId="3000879962" sldId="1533"/>
            <ac:spMk id="35" creationId="{37104C51-0232-62ED-4C6F-1447D06633EE}"/>
          </ac:spMkLst>
        </pc:spChg>
      </pc:sldChg>
    </pc:docChg>
  </pc:docChgLst>
  <pc:docChgLst>
    <pc:chgData name="Duijf, Antoinette" userId="S::an.duijf@kentalis.nl::80426808-569e-4360-acb0-e5a6dc4b8ad2" providerId="AD" clId="Web-{20948EA7-D290-4925-AD75-DE94C6026496}"/>
    <pc:docChg chg="modSld">
      <pc:chgData name="Duijf, Antoinette" userId="S::an.duijf@kentalis.nl::80426808-569e-4360-acb0-e5a6dc4b8ad2" providerId="AD" clId="Web-{20948EA7-D290-4925-AD75-DE94C6026496}" dt="2026-03-16T19:17:04.589" v="4" actId="20577"/>
      <pc:docMkLst>
        <pc:docMk/>
      </pc:docMkLst>
      <pc:sldChg chg="modSp">
        <pc:chgData name="Duijf, Antoinette" userId="S::an.duijf@kentalis.nl::80426808-569e-4360-acb0-e5a6dc4b8ad2" providerId="AD" clId="Web-{20948EA7-D290-4925-AD75-DE94C6026496}" dt="2026-03-16T19:17:04.589" v="4" actId="20577"/>
        <pc:sldMkLst>
          <pc:docMk/>
          <pc:sldMk cId="323006580" sldId="548"/>
        </pc:sldMkLst>
        <pc:spChg chg="mod">
          <ac:chgData name="Duijf, Antoinette" userId="S::an.duijf@kentalis.nl::80426808-569e-4360-acb0-e5a6dc4b8ad2" providerId="AD" clId="Web-{20948EA7-D290-4925-AD75-DE94C6026496}" dt="2026-03-16T19:17:04.589" v="4" actId="20577"/>
          <ac:spMkLst>
            <pc:docMk/>
            <pc:sldMk cId="323006580" sldId="548"/>
            <ac:spMk id="4" creationId="{00000000-0000-0000-0000-000000000000}"/>
          </ac:spMkLst>
        </pc:spChg>
      </pc:sldChg>
    </pc:docChg>
  </pc:docChgLst>
  <pc:docChgLst>
    <pc:chgData name="Duijf, Antoinette" userId="80426808-569e-4360-acb0-e5a6dc4b8ad2" providerId="ADAL" clId="{00582A34-8C2B-428E-B5DC-339D12EFD4B8}"/>
    <pc:docChg chg="undo custSel addSld delSld modSld modSection">
      <pc:chgData name="Duijf, Antoinette" userId="80426808-569e-4360-acb0-e5a6dc4b8ad2" providerId="ADAL" clId="{00582A34-8C2B-428E-B5DC-339D12EFD4B8}" dt="2026-03-17T10:47:39.526" v="1935" actId="20577"/>
      <pc:docMkLst>
        <pc:docMk/>
      </pc:docMkLst>
      <pc:sldChg chg="modSp mod">
        <pc:chgData name="Duijf, Antoinette" userId="80426808-569e-4360-acb0-e5a6dc4b8ad2" providerId="ADAL" clId="{00582A34-8C2B-428E-B5DC-339D12EFD4B8}" dt="2026-03-17T10:47:39.526" v="1935" actId="20577"/>
        <pc:sldMkLst>
          <pc:docMk/>
          <pc:sldMk cId="2189114603" sldId="1437"/>
        </pc:sldMkLst>
        <pc:spChg chg="mod">
          <ac:chgData name="Duijf, Antoinette" userId="80426808-569e-4360-acb0-e5a6dc4b8ad2" providerId="ADAL" clId="{00582A34-8C2B-428E-B5DC-339D12EFD4B8}" dt="2026-03-17T10:47:39.526" v="1935" actId="20577"/>
          <ac:spMkLst>
            <pc:docMk/>
            <pc:sldMk cId="2189114603" sldId="1437"/>
            <ac:spMk id="3" creationId="{00000000-0000-0000-0000-000000000000}"/>
          </ac:spMkLst>
        </pc:spChg>
      </pc:sldChg>
      <pc:sldChg chg="addSp modSp mod">
        <pc:chgData name="Duijf, Antoinette" userId="80426808-569e-4360-acb0-e5a6dc4b8ad2" providerId="ADAL" clId="{00582A34-8C2B-428E-B5DC-339D12EFD4B8}" dt="2026-03-17T10:27:12.083" v="1252" actId="1076"/>
        <pc:sldMkLst>
          <pc:docMk/>
          <pc:sldMk cId="3852907103" sldId="1460"/>
        </pc:sldMkLst>
        <pc:spChg chg="add mod">
          <ac:chgData name="Duijf, Antoinette" userId="80426808-569e-4360-acb0-e5a6dc4b8ad2" providerId="ADAL" clId="{00582A34-8C2B-428E-B5DC-339D12EFD4B8}" dt="2026-03-17T10:27:12.083" v="1252" actId="1076"/>
          <ac:spMkLst>
            <pc:docMk/>
            <pc:sldMk cId="3852907103" sldId="1460"/>
            <ac:spMk id="13" creationId="{4669C3E2-5636-242E-1F83-25D6B40C7BBF}"/>
          </ac:spMkLst>
        </pc:spChg>
        <pc:picChg chg="add mod">
          <ac:chgData name="Duijf, Antoinette" userId="80426808-569e-4360-acb0-e5a6dc4b8ad2" providerId="ADAL" clId="{00582A34-8C2B-428E-B5DC-339D12EFD4B8}" dt="2026-03-17T10:23:13.017" v="1063" actId="1076"/>
          <ac:picMkLst>
            <pc:docMk/>
            <pc:sldMk cId="3852907103" sldId="1460"/>
            <ac:picMk id="7" creationId="{9834EA63-3B4F-6774-3EFC-5524A028E104}"/>
          </ac:picMkLst>
        </pc:picChg>
      </pc:sldChg>
      <pc:sldChg chg="addSp delSp modSp mod modNotesTx">
        <pc:chgData name="Duijf, Antoinette" userId="80426808-569e-4360-acb0-e5a6dc4b8ad2" providerId="ADAL" clId="{00582A34-8C2B-428E-B5DC-339D12EFD4B8}" dt="2026-03-17T10:27:02.796" v="1234" actId="20577"/>
        <pc:sldMkLst>
          <pc:docMk/>
          <pc:sldMk cId="4210467006" sldId="1479"/>
        </pc:sldMkLst>
        <pc:picChg chg="del">
          <ac:chgData name="Duijf, Antoinette" userId="80426808-569e-4360-acb0-e5a6dc4b8ad2" providerId="ADAL" clId="{00582A34-8C2B-428E-B5DC-339D12EFD4B8}" dt="2026-03-17T10:09:36.700" v="706" actId="478"/>
          <ac:picMkLst>
            <pc:docMk/>
            <pc:sldMk cId="4210467006" sldId="1479"/>
            <ac:picMk id="3" creationId="{257D6893-72A8-92AB-A2D4-5CBA946079A1}"/>
          </ac:picMkLst>
        </pc:picChg>
        <pc:picChg chg="add mod modCrop">
          <ac:chgData name="Duijf, Antoinette" userId="80426808-569e-4360-acb0-e5a6dc4b8ad2" providerId="ADAL" clId="{00582A34-8C2B-428E-B5DC-339D12EFD4B8}" dt="2026-03-17T10:09:50.048" v="711" actId="1076"/>
          <ac:picMkLst>
            <pc:docMk/>
            <pc:sldMk cId="4210467006" sldId="1479"/>
            <ac:picMk id="4" creationId="{B543CDE8-A3CB-45D7-891F-1F6A07FC13E5}"/>
          </ac:picMkLst>
        </pc:picChg>
        <pc:picChg chg="del">
          <ac:chgData name="Duijf, Antoinette" userId="80426808-569e-4360-acb0-e5a6dc4b8ad2" providerId="ADAL" clId="{00582A34-8C2B-428E-B5DC-339D12EFD4B8}" dt="2026-03-17T10:09:36.700" v="706" actId="478"/>
          <ac:picMkLst>
            <pc:docMk/>
            <pc:sldMk cId="4210467006" sldId="1479"/>
            <ac:picMk id="5" creationId="{ADAA9D08-3335-D7B1-800D-15C5C45FCCFE}"/>
          </ac:picMkLst>
        </pc:picChg>
        <pc:picChg chg="del">
          <ac:chgData name="Duijf, Antoinette" userId="80426808-569e-4360-acb0-e5a6dc4b8ad2" providerId="ADAL" clId="{00582A34-8C2B-428E-B5DC-339D12EFD4B8}" dt="2026-03-17T10:09:36.700" v="706" actId="478"/>
          <ac:picMkLst>
            <pc:docMk/>
            <pc:sldMk cId="4210467006" sldId="1479"/>
            <ac:picMk id="7" creationId="{4047D9E2-2851-DF74-2895-8D788BB5E4BC}"/>
          </ac:picMkLst>
        </pc:picChg>
        <pc:picChg chg="del">
          <ac:chgData name="Duijf, Antoinette" userId="80426808-569e-4360-acb0-e5a6dc4b8ad2" providerId="ADAL" clId="{00582A34-8C2B-428E-B5DC-339D12EFD4B8}" dt="2026-03-17T10:09:36.700" v="706" actId="478"/>
          <ac:picMkLst>
            <pc:docMk/>
            <pc:sldMk cId="4210467006" sldId="1479"/>
            <ac:picMk id="8" creationId="{58335ED0-8B9A-2DCD-2FED-89665C6299C3}"/>
          </ac:picMkLst>
        </pc:picChg>
        <pc:picChg chg="del">
          <ac:chgData name="Duijf, Antoinette" userId="80426808-569e-4360-acb0-e5a6dc4b8ad2" providerId="ADAL" clId="{00582A34-8C2B-428E-B5DC-339D12EFD4B8}" dt="2026-03-17T10:09:36.700" v="706" actId="478"/>
          <ac:picMkLst>
            <pc:docMk/>
            <pc:sldMk cId="4210467006" sldId="1479"/>
            <ac:picMk id="9" creationId="{CAEC5C2E-AA4A-950E-86BB-5BD0C290B9C2}"/>
          </ac:picMkLst>
        </pc:picChg>
        <pc:picChg chg="del">
          <ac:chgData name="Duijf, Antoinette" userId="80426808-569e-4360-acb0-e5a6dc4b8ad2" providerId="ADAL" clId="{00582A34-8C2B-428E-B5DC-339D12EFD4B8}" dt="2026-03-17T10:09:36.700" v="706" actId="478"/>
          <ac:picMkLst>
            <pc:docMk/>
            <pc:sldMk cId="4210467006" sldId="1479"/>
            <ac:picMk id="10" creationId="{D5B8633E-7787-B265-F431-9E9AD405D2CA}"/>
          </ac:picMkLst>
        </pc:picChg>
        <pc:cxnChg chg="add mod">
          <ac:chgData name="Duijf, Antoinette" userId="80426808-569e-4360-acb0-e5a6dc4b8ad2" providerId="ADAL" clId="{00582A34-8C2B-428E-B5DC-339D12EFD4B8}" dt="2026-03-17T10:10:28.733" v="723" actId="692"/>
          <ac:cxnSpMkLst>
            <pc:docMk/>
            <pc:sldMk cId="4210467006" sldId="1479"/>
            <ac:cxnSpMk id="12" creationId="{D8D5BA14-D813-6822-0444-8CEF892F0C65}"/>
          </ac:cxnSpMkLst>
        </pc:cxnChg>
      </pc:sldChg>
      <pc:sldChg chg="addSp modSp mod">
        <pc:chgData name="Duijf, Antoinette" userId="80426808-569e-4360-acb0-e5a6dc4b8ad2" providerId="ADAL" clId="{00582A34-8C2B-428E-B5DC-339D12EFD4B8}" dt="2026-03-17T09:42:42.490" v="399" actId="115"/>
        <pc:sldMkLst>
          <pc:docMk/>
          <pc:sldMk cId="2967928418" sldId="1511"/>
        </pc:sldMkLst>
        <pc:spChg chg="add mod">
          <ac:chgData name="Duijf, Antoinette" userId="80426808-569e-4360-acb0-e5a6dc4b8ad2" providerId="ADAL" clId="{00582A34-8C2B-428E-B5DC-339D12EFD4B8}" dt="2026-03-17T09:36:12.493" v="267"/>
          <ac:spMkLst>
            <pc:docMk/>
            <pc:sldMk cId="2967928418" sldId="1511"/>
            <ac:spMk id="8" creationId="{4DE57B6B-40C8-CA98-B693-394F858BCEDA}"/>
          </ac:spMkLst>
        </pc:spChg>
        <pc:spChg chg="mod">
          <ac:chgData name="Duijf, Antoinette" userId="80426808-569e-4360-acb0-e5a6dc4b8ad2" providerId="ADAL" clId="{00582A34-8C2B-428E-B5DC-339D12EFD4B8}" dt="2026-03-17T09:34:45.042" v="123" actId="1076"/>
          <ac:spMkLst>
            <pc:docMk/>
            <pc:sldMk cId="2967928418" sldId="1511"/>
            <ac:spMk id="34" creationId="{152372B3-00F5-781C-183E-6F2DDF35091D}"/>
          </ac:spMkLst>
        </pc:spChg>
        <pc:spChg chg="mod">
          <ac:chgData name="Duijf, Antoinette" userId="80426808-569e-4360-acb0-e5a6dc4b8ad2" providerId="ADAL" clId="{00582A34-8C2B-428E-B5DC-339D12EFD4B8}" dt="2026-03-17T09:35:19.908" v="192" actId="115"/>
          <ac:spMkLst>
            <pc:docMk/>
            <pc:sldMk cId="2967928418" sldId="1511"/>
            <ac:spMk id="35" creationId="{37104C51-0232-62ED-4C6F-1447D06633EE}"/>
          </ac:spMkLst>
        </pc:spChg>
        <pc:spChg chg="mod">
          <ac:chgData name="Duijf, Antoinette" userId="80426808-569e-4360-acb0-e5a6dc4b8ad2" providerId="ADAL" clId="{00582A34-8C2B-428E-B5DC-339D12EFD4B8}" dt="2026-03-17T09:42:42.490" v="399" actId="115"/>
          <ac:spMkLst>
            <pc:docMk/>
            <pc:sldMk cId="2967928418" sldId="1511"/>
            <ac:spMk id="36" creationId="{D8EF981A-9BA7-0EB1-9B70-F7FBF2F7DF1C}"/>
          </ac:spMkLst>
        </pc:spChg>
        <pc:picChg chg="add mod">
          <ac:chgData name="Duijf, Antoinette" userId="80426808-569e-4360-acb0-e5a6dc4b8ad2" providerId="ADAL" clId="{00582A34-8C2B-428E-B5DC-339D12EFD4B8}" dt="2026-03-17T09:33:50.512" v="52" actId="1076"/>
          <ac:picMkLst>
            <pc:docMk/>
            <pc:sldMk cId="2967928418" sldId="1511"/>
            <ac:picMk id="2" creationId="{D7B92C6E-1E2D-7B2E-C3BA-1B701B8AFE8A}"/>
          </ac:picMkLst>
        </pc:picChg>
        <pc:picChg chg="add mod">
          <ac:chgData name="Duijf, Antoinette" userId="80426808-569e-4360-acb0-e5a6dc4b8ad2" providerId="ADAL" clId="{00582A34-8C2B-428E-B5DC-339D12EFD4B8}" dt="2026-03-17T09:42:23.355" v="341" actId="1076"/>
          <ac:picMkLst>
            <pc:docMk/>
            <pc:sldMk cId="2967928418" sldId="1511"/>
            <ac:picMk id="18" creationId="{4302129D-43A8-DD14-A14A-8A6F83257C7A}"/>
          </ac:picMkLst>
        </pc:picChg>
      </pc:sldChg>
      <pc:sldChg chg="addSp delSp modSp add mod">
        <pc:chgData name="Duijf, Antoinette" userId="80426808-569e-4360-acb0-e5a6dc4b8ad2" providerId="ADAL" clId="{00582A34-8C2B-428E-B5DC-339D12EFD4B8}" dt="2026-03-17T10:14:20.939" v="799" actId="1076"/>
        <pc:sldMkLst>
          <pc:docMk/>
          <pc:sldMk cId="2542173596" sldId="1515"/>
        </pc:sldMkLst>
        <pc:spChg chg="mod">
          <ac:chgData name="Duijf, Antoinette" userId="80426808-569e-4360-acb0-e5a6dc4b8ad2" providerId="ADAL" clId="{00582A34-8C2B-428E-B5DC-339D12EFD4B8}" dt="2026-03-17T10:11:14.918" v="771" actId="115"/>
          <ac:spMkLst>
            <pc:docMk/>
            <pc:sldMk cId="2542173596" sldId="1515"/>
            <ac:spMk id="4" creationId="{D36CDCC8-D80A-3CA3-9903-EC310613197D}"/>
          </ac:spMkLst>
        </pc:spChg>
        <pc:spChg chg="mod">
          <ac:chgData name="Duijf, Antoinette" userId="80426808-569e-4360-acb0-e5a6dc4b8ad2" providerId="ADAL" clId="{00582A34-8C2B-428E-B5DC-339D12EFD4B8}" dt="2026-03-17T10:11:49.490" v="775" actId="20577"/>
          <ac:spMkLst>
            <pc:docMk/>
            <pc:sldMk cId="2542173596" sldId="1515"/>
            <ac:spMk id="15" creationId="{6EA1F8B7-D4BC-D8B0-E6FD-F33ECB45A1DD}"/>
          </ac:spMkLst>
        </pc:spChg>
        <pc:picChg chg="add del mod">
          <ac:chgData name="Duijf, Antoinette" userId="80426808-569e-4360-acb0-e5a6dc4b8ad2" providerId="ADAL" clId="{00582A34-8C2B-428E-B5DC-339D12EFD4B8}" dt="2026-03-17T10:10:49.217" v="725" actId="21"/>
          <ac:picMkLst>
            <pc:docMk/>
            <pc:sldMk cId="2542173596" sldId="1515"/>
            <ac:picMk id="9" creationId="{AF453814-FC12-02E5-935F-730728F4EAB4}"/>
          </ac:picMkLst>
        </pc:picChg>
        <pc:picChg chg="add mod">
          <ac:chgData name="Duijf, Antoinette" userId="80426808-569e-4360-acb0-e5a6dc4b8ad2" providerId="ADAL" clId="{00582A34-8C2B-428E-B5DC-339D12EFD4B8}" dt="2026-03-17T10:14:20.939" v="799" actId="1076"/>
          <ac:picMkLst>
            <pc:docMk/>
            <pc:sldMk cId="2542173596" sldId="1515"/>
            <ac:picMk id="11" creationId="{FF16C8D1-D4D1-A4F5-4967-9D53D48D12C1}"/>
          </ac:picMkLst>
        </pc:picChg>
        <pc:picChg chg="add mod">
          <ac:chgData name="Duijf, Antoinette" userId="80426808-569e-4360-acb0-e5a6dc4b8ad2" providerId="ADAL" clId="{00582A34-8C2B-428E-B5DC-339D12EFD4B8}" dt="2026-03-17T10:12:09.731" v="780" actId="14100"/>
          <ac:picMkLst>
            <pc:docMk/>
            <pc:sldMk cId="2542173596" sldId="1515"/>
            <ac:picMk id="25" creationId="{DE887B78-AAB7-8E21-989E-4ECDA94AB7F8}"/>
          </ac:picMkLst>
        </pc:picChg>
        <pc:picChg chg="add mod">
          <ac:chgData name="Duijf, Antoinette" userId="80426808-569e-4360-acb0-e5a6dc4b8ad2" providerId="ADAL" clId="{00582A34-8C2B-428E-B5DC-339D12EFD4B8}" dt="2026-03-17T10:12:12.419" v="782" actId="1076"/>
          <ac:picMkLst>
            <pc:docMk/>
            <pc:sldMk cId="2542173596" sldId="1515"/>
            <ac:picMk id="26" creationId="{2BA984BA-794D-A490-A7AB-F7326C6182D0}"/>
          </ac:picMkLst>
        </pc:picChg>
        <pc:picChg chg="add mod">
          <ac:chgData name="Duijf, Antoinette" userId="80426808-569e-4360-acb0-e5a6dc4b8ad2" providerId="ADAL" clId="{00582A34-8C2B-428E-B5DC-339D12EFD4B8}" dt="2026-03-17T10:12:35.551" v="789" actId="1035"/>
          <ac:picMkLst>
            <pc:docMk/>
            <pc:sldMk cId="2542173596" sldId="1515"/>
            <ac:picMk id="28" creationId="{C17E091B-0792-6C86-69E4-FA9506D0AD7D}"/>
          </ac:picMkLst>
        </pc:picChg>
        <pc:picChg chg="add del mod">
          <ac:chgData name="Duijf, Antoinette" userId="80426808-569e-4360-acb0-e5a6dc4b8ad2" providerId="ADAL" clId="{00582A34-8C2B-428E-B5DC-339D12EFD4B8}" dt="2026-03-17T10:14:04.488" v="794" actId="478"/>
          <ac:picMkLst>
            <pc:docMk/>
            <pc:sldMk cId="2542173596" sldId="1515"/>
            <ac:picMk id="29" creationId="{B0BAB395-F997-6628-3E7F-C5BA74545775}"/>
          </ac:picMkLst>
        </pc:picChg>
        <pc:picChg chg="add mod">
          <ac:chgData name="Duijf, Antoinette" userId="80426808-569e-4360-acb0-e5a6dc4b8ad2" providerId="ADAL" clId="{00582A34-8C2B-428E-B5DC-339D12EFD4B8}" dt="2026-03-17T10:14:09.963" v="796" actId="1076"/>
          <ac:picMkLst>
            <pc:docMk/>
            <pc:sldMk cId="2542173596" sldId="1515"/>
            <ac:picMk id="32" creationId="{593EA435-773A-C89A-7322-0AC9A2ED367F}"/>
          </ac:picMkLst>
        </pc:picChg>
      </pc:sldChg>
      <pc:sldChg chg="del">
        <pc:chgData name="Duijf, Antoinette" userId="80426808-569e-4360-acb0-e5a6dc4b8ad2" providerId="ADAL" clId="{00582A34-8C2B-428E-B5DC-339D12EFD4B8}" dt="2026-03-17T10:04:18.184" v="699" actId="2696"/>
        <pc:sldMkLst>
          <pc:docMk/>
          <pc:sldMk cId="3112181829" sldId="1515"/>
        </pc:sldMkLst>
      </pc:sldChg>
      <pc:sldChg chg="addSp modSp add mod">
        <pc:chgData name="Duijf, Antoinette" userId="80426808-569e-4360-acb0-e5a6dc4b8ad2" providerId="ADAL" clId="{00582A34-8C2B-428E-B5DC-339D12EFD4B8}" dt="2026-03-17T10:25:47.483" v="1187" actId="1076"/>
        <pc:sldMkLst>
          <pc:docMk/>
          <pc:sldMk cId="3010447964" sldId="1530"/>
        </pc:sldMkLst>
        <pc:spChg chg="mod">
          <ac:chgData name="Duijf, Antoinette" userId="80426808-569e-4360-acb0-e5a6dc4b8ad2" providerId="ADAL" clId="{00582A34-8C2B-428E-B5DC-339D12EFD4B8}" dt="2026-03-17T10:24:56.357" v="1178" actId="14100"/>
          <ac:spMkLst>
            <pc:docMk/>
            <pc:sldMk cId="3010447964" sldId="1530"/>
            <ac:spMk id="4" creationId="{D36CDCC8-D80A-3CA3-9903-EC310613197D}"/>
          </ac:spMkLst>
        </pc:spChg>
        <pc:picChg chg="add mod">
          <ac:chgData name="Duijf, Antoinette" userId="80426808-569e-4360-acb0-e5a6dc4b8ad2" providerId="ADAL" clId="{00582A34-8C2B-428E-B5DC-339D12EFD4B8}" dt="2026-03-17T10:25:33.060" v="1185" actId="1076"/>
          <ac:picMkLst>
            <pc:docMk/>
            <pc:sldMk cId="3010447964" sldId="1530"/>
            <ac:picMk id="10" creationId="{DD9F93EE-1BA0-EE90-377B-15E0C1E25E15}"/>
          </ac:picMkLst>
        </pc:picChg>
        <pc:picChg chg="add mod">
          <ac:chgData name="Duijf, Antoinette" userId="80426808-569e-4360-acb0-e5a6dc4b8ad2" providerId="ADAL" clId="{00582A34-8C2B-428E-B5DC-339D12EFD4B8}" dt="2026-03-17T10:25:17.564" v="1180" actId="1076"/>
          <ac:picMkLst>
            <pc:docMk/>
            <pc:sldMk cId="3010447964" sldId="1530"/>
            <ac:picMk id="24" creationId="{D0E8B41A-A5E7-B7C7-8D99-876E8A8F1A85}"/>
          </ac:picMkLst>
        </pc:picChg>
        <pc:picChg chg="add mod">
          <ac:chgData name="Duijf, Antoinette" userId="80426808-569e-4360-acb0-e5a6dc4b8ad2" providerId="ADAL" clId="{00582A34-8C2B-428E-B5DC-339D12EFD4B8}" dt="2026-03-17T10:25:47.483" v="1187" actId="1076"/>
          <ac:picMkLst>
            <pc:docMk/>
            <pc:sldMk cId="3010447964" sldId="1530"/>
            <ac:picMk id="26" creationId="{8ECF71DA-FDB9-8A3B-A9B2-134175A037B1}"/>
          </ac:picMkLst>
        </pc:picChg>
      </pc:sldChg>
      <pc:sldChg chg="del">
        <pc:chgData name="Duijf, Antoinette" userId="80426808-569e-4360-acb0-e5a6dc4b8ad2" providerId="ADAL" clId="{00582A34-8C2B-428E-B5DC-339D12EFD4B8}" dt="2026-03-17T10:04:18.184" v="699" actId="2696"/>
        <pc:sldMkLst>
          <pc:docMk/>
          <pc:sldMk cId="3324744499" sldId="1530"/>
        </pc:sldMkLst>
      </pc:sldChg>
      <pc:sldChg chg="del">
        <pc:chgData name="Duijf, Antoinette" userId="80426808-569e-4360-acb0-e5a6dc4b8ad2" providerId="ADAL" clId="{00582A34-8C2B-428E-B5DC-339D12EFD4B8}" dt="2026-03-17T09:50:35.861" v="585" actId="2696"/>
        <pc:sldMkLst>
          <pc:docMk/>
          <pc:sldMk cId="2578329401" sldId="1531"/>
        </pc:sldMkLst>
      </pc:sldChg>
      <pc:sldChg chg="addSp delSp modSp add mod">
        <pc:chgData name="Duijf, Antoinette" userId="80426808-569e-4360-acb0-e5a6dc4b8ad2" providerId="ADAL" clId="{00582A34-8C2B-428E-B5DC-339D12EFD4B8}" dt="2026-03-17T10:07:01.576" v="704" actId="14100"/>
        <pc:sldMkLst>
          <pc:docMk/>
          <pc:sldMk cId="2668016517" sldId="1531"/>
        </pc:sldMkLst>
        <pc:spChg chg="mod">
          <ac:chgData name="Duijf, Antoinette" userId="80426808-569e-4360-acb0-e5a6dc4b8ad2" providerId="ADAL" clId="{00582A34-8C2B-428E-B5DC-339D12EFD4B8}" dt="2026-03-17T09:57:43.069" v="624" actId="1076"/>
          <ac:spMkLst>
            <pc:docMk/>
            <pc:sldMk cId="2668016517" sldId="1531"/>
            <ac:spMk id="4" creationId="{D753C383-62C8-E733-4553-E085527A1FCA}"/>
          </ac:spMkLst>
        </pc:spChg>
        <pc:spChg chg="mod">
          <ac:chgData name="Duijf, Antoinette" userId="80426808-569e-4360-acb0-e5a6dc4b8ad2" providerId="ADAL" clId="{00582A34-8C2B-428E-B5DC-339D12EFD4B8}" dt="2026-03-17T09:57:43.069" v="624" actId="1076"/>
          <ac:spMkLst>
            <pc:docMk/>
            <pc:sldMk cId="2668016517" sldId="1531"/>
            <ac:spMk id="9" creationId="{B5FA4264-9F79-B20D-0826-CEC58E7B74B7}"/>
          </ac:spMkLst>
        </pc:spChg>
        <pc:spChg chg="mod">
          <ac:chgData name="Duijf, Antoinette" userId="80426808-569e-4360-acb0-e5a6dc4b8ad2" providerId="ADAL" clId="{00582A34-8C2B-428E-B5DC-339D12EFD4B8}" dt="2026-03-17T09:57:43.069" v="624" actId="1076"/>
          <ac:spMkLst>
            <pc:docMk/>
            <pc:sldMk cId="2668016517" sldId="1531"/>
            <ac:spMk id="10" creationId="{B37FADB8-F5A5-F448-15A7-6A630939BCDC}"/>
          </ac:spMkLst>
        </pc:spChg>
        <pc:spChg chg="mod">
          <ac:chgData name="Duijf, Antoinette" userId="80426808-569e-4360-acb0-e5a6dc4b8ad2" providerId="ADAL" clId="{00582A34-8C2B-428E-B5DC-339D12EFD4B8}" dt="2026-03-17T09:57:43.069" v="624" actId="1076"/>
          <ac:spMkLst>
            <pc:docMk/>
            <pc:sldMk cId="2668016517" sldId="1531"/>
            <ac:spMk id="11" creationId="{2D5226DB-4490-ECD5-880A-CDAB0447C263}"/>
          </ac:spMkLst>
        </pc:spChg>
        <pc:spChg chg="mod">
          <ac:chgData name="Duijf, Antoinette" userId="80426808-569e-4360-acb0-e5a6dc4b8ad2" providerId="ADAL" clId="{00582A34-8C2B-428E-B5DC-339D12EFD4B8}" dt="2026-03-17T10:01:46.651" v="697" actId="1076"/>
          <ac:spMkLst>
            <pc:docMk/>
            <pc:sldMk cId="2668016517" sldId="1531"/>
            <ac:spMk id="13" creationId="{4985FF45-EE56-11C3-E0CC-6BBB359031C0}"/>
          </ac:spMkLst>
        </pc:spChg>
        <pc:spChg chg="mod">
          <ac:chgData name="Duijf, Antoinette" userId="80426808-569e-4360-acb0-e5a6dc4b8ad2" providerId="ADAL" clId="{00582A34-8C2B-428E-B5DC-339D12EFD4B8}" dt="2026-03-17T09:55:56.082" v="609" actId="14100"/>
          <ac:spMkLst>
            <pc:docMk/>
            <pc:sldMk cId="2668016517" sldId="1531"/>
            <ac:spMk id="14" creationId="{B7594A3B-3117-84CE-C300-FB96E5ED269D}"/>
          </ac:spMkLst>
        </pc:spChg>
        <pc:spChg chg="mod">
          <ac:chgData name="Duijf, Antoinette" userId="80426808-569e-4360-acb0-e5a6dc4b8ad2" providerId="ADAL" clId="{00582A34-8C2B-428E-B5DC-339D12EFD4B8}" dt="2026-03-17T09:56:00.799" v="610" actId="1076"/>
          <ac:spMkLst>
            <pc:docMk/>
            <pc:sldMk cId="2668016517" sldId="1531"/>
            <ac:spMk id="15" creationId="{6EA1F8B7-D4BC-D8B0-E6FD-F33ECB45A1DD}"/>
          </ac:spMkLst>
        </pc:spChg>
        <pc:spChg chg="mod">
          <ac:chgData name="Duijf, Antoinette" userId="80426808-569e-4360-acb0-e5a6dc4b8ad2" providerId="ADAL" clId="{00582A34-8C2B-428E-B5DC-339D12EFD4B8}" dt="2026-03-17T10:01:46.651" v="697" actId="1076"/>
          <ac:spMkLst>
            <pc:docMk/>
            <pc:sldMk cId="2668016517" sldId="1531"/>
            <ac:spMk id="18" creationId="{85D7DD60-F4AA-AD34-A265-146B167D02FE}"/>
          </ac:spMkLst>
        </pc:spChg>
        <pc:spChg chg="add mod">
          <ac:chgData name="Duijf, Antoinette" userId="80426808-569e-4360-acb0-e5a6dc4b8ad2" providerId="ADAL" clId="{00582A34-8C2B-428E-B5DC-339D12EFD4B8}" dt="2026-03-17T09:59:19.470" v="654" actId="403"/>
          <ac:spMkLst>
            <pc:docMk/>
            <pc:sldMk cId="2668016517" sldId="1531"/>
            <ac:spMk id="32" creationId="{15D074C1-DA01-BD2E-629D-F36233211929}"/>
          </ac:spMkLst>
        </pc:spChg>
        <pc:spChg chg="add mod">
          <ac:chgData name="Duijf, Antoinette" userId="80426808-569e-4360-acb0-e5a6dc4b8ad2" providerId="ADAL" clId="{00582A34-8C2B-428E-B5DC-339D12EFD4B8}" dt="2026-03-17T10:01:35.594" v="694" actId="1076"/>
          <ac:spMkLst>
            <pc:docMk/>
            <pc:sldMk cId="2668016517" sldId="1531"/>
            <ac:spMk id="33" creationId="{CCAFB8B9-3911-2E76-C3F3-B0883891D274}"/>
          </ac:spMkLst>
        </pc:spChg>
        <pc:picChg chg="add mod">
          <ac:chgData name="Duijf, Antoinette" userId="80426808-569e-4360-acb0-e5a6dc4b8ad2" providerId="ADAL" clId="{00582A34-8C2B-428E-B5DC-339D12EFD4B8}" dt="2026-03-17T09:57:51.889" v="627" actId="1076"/>
          <ac:picMkLst>
            <pc:docMk/>
            <pc:sldMk cId="2668016517" sldId="1531"/>
            <ac:picMk id="17" creationId="{FDC1B732-F0C9-29BA-5449-CB59202C51A8}"/>
          </ac:picMkLst>
        </pc:picChg>
        <pc:picChg chg="add mod modCrop">
          <ac:chgData name="Duijf, Antoinette" userId="80426808-569e-4360-acb0-e5a6dc4b8ad2" providerId="ADAL" clId="{00582A34-8C2B-428E-B5DC-339D12EFD4B8}" dt="2026-03-17T10:07:01.576" v="704" actId="14100"/>
          <ac:picMkLst>
            <pc:docMk/>
            <pc:sldMk cId="2668016517" sldId="1531"/>
            <ac:picMk id="24" creationId="{41DEE0F5-3776-BB79-F06D-13B8CB4259EE}"/>
          </ac:picMkLst>
        </pc:picChg>
        <pc:picChg chg="add del mod">
          <ac:chgData name="Duijf, Antoinette" userId="80426808-569e-4360-acb0-e5a6dc4b8ad2" providerId="ADAL" clId="{00582A34-8C2B-428E-B5DC-339D12EFD4B8}" dt="2026-03-17T09:59:54.335" v="657" actId="21"/>
          <ac:picMkLst>
            <pc:docMk/>
            <pc:sldMk cId="2668016517" sldId="1531"/>
            <ac:picMk id="30" creationId="{CBB00DB8-6FA1-C260-048D-D7462AA66093}"/>
          </ac:picMkLst>
        </pc:picChg>
        <pc:cxnChg chg="mod">
          <ac:chgData name="Duijf, Antoinette" userId="80426808-569e-4360-acb0-e5a6dc4b8ad2" providerId="ADAL" clId="{00582A34-8C2B-428E-B5DC-339D12EFD4B8}" dt="2026-03-17T09:53:08.609" v="596" actId="14100"/>
          <ac:cxnSpMkLst>
            <pc:docMk/>
            <pc:sldMk cId="2668016517" sldId="1531"/>
            <ac:cxnSpMk id="21" creationId="{B84B33EF-2A54-99B2-FEF8-27486B72F624}"/>
          </ac:cxnSpMkLst>
        </pc:cxnChg>
        <pc:cxnChg chg="mod ord">
          <ac:chgData name="Duijf, Antoinette" userId="80426808-569e-4360-acb0-e5a6dc4b8ad2" providerId="ADAL" clId="{00582A34-8C2B-428E-B5DC-339D12EFD4B8}" dt="2026-03-17T10:01:48.440" v="698" actId="1076"/>
          <ac:cxnSpMkLst>
            <pc:docMk/>
            <pc:sldMk cId="2668016517" sldId="1531"/>
            <ac:cxnSpMk id="27" creationId="{EC90AE0F-5DD8-2D25-C999-5E0CC65E11C5}"/>
          </ac:cxnSpMkLst>
        </pc:cxnChg>
        <pc:cxnChg chg="mod ord">
          <ac:chgData name="Duijf, Antoinette" userId="80426808-569e-4360-acb0-e5a6dc4b8ad2" providerId="ADAL" clId="{00582A34-8C2B-428E-B5DC-339D12EFD4B8}" dt="2026-03-17T09:56:10.947" v="615" actId="167"/>
          <ac:cxnSpMkLst>
            <pc:docMk/>
            <pc:sldMk cId="2668016517" sldId="1531"/>
            <ac:cxnSpMk id="29" creationId="{10445519-6BAB-CA4B-0B0C-EF80D4D34E4C}"/>
          </ac:cxnSpMkLst>
        </pc:cxnChg>
      </pc:sldChg>
      <pc:sldChg chg="addSp delSp modSp mod">
        <pc:chgData name="Duijf, Antoinette" userId="80426808-569e-4360-acb0-e5a6dc4b8ad2" providerId="ADAL" clId="{00582A34-8C2B-428E-B5DC-339D12EFD4B8}" dt="2026-03-17T09:48:23.110" v="523" actId="255"/>
        <pc:sldMkLst>
          <pc:docMk/>
          <pc:sldMk cId="196803548" sldId="1532"/>
        </pc:sldMkLst>
        <pc:spChg chg="mod">
          <ac:chgData name="Duijf, Antoinette" userId="80426808-569e-4360-acb0-e5a6dc4b8ad2" providerId="ADAL" clId="{00582A34-8C2B-428E-B5DC-339D12EFD4B8}" dt="2026-03-17T09:47:24.189" v="482" actId="115"/>
          <ac:spMkLst>
            <pc:docMk/>
            <pc:sldMk cId="196803548" sldId="1532"/>
            <ac:spMk id="35" creationId="{37104C51-0232-62ED-4C6F-1447D06633EE}"/>
          </ac:spMkLst>
        </pc:spChg>
        <pc:spChg chg="mod">
          <ac:chgData name="Duijf, Antoinette" userId="80426808-569e-4360-acb0-e5a6dc4b8ad2" providerId="ADAL" clId="{00582A34-8C2B-428E-B5DC-339D12EFD4B8}" dt="2026-03-17T09:48:23.110" v="523" actId="255"/>
          <ac:spMkLst>
            <pc:docMk/>
            <pc:sldMk cId="196803548" sldId="1532"/>
            <ac:spMk id="36" creationId="{D8EF981A-9BA7-0EB1-9B70-F7FBF2F7DF1C}"/>
          </ac:spMkLst>
        </pc:spChg>
        <pc:picChg chg="add del mod">
          <ac:chgData name="Duijf, Antoinette" userId="80426808-569e-4360-acb0-e5a6dc4b8ad2" providerId="ADAL" clId="{00582A34-8C2B-428E-B5DC-339D12EFD4B8}" dt="2026-03-17T09:31:54.439" v="1" actId="21"/>
          <ac:picMkLst>
            <pc:docMk/>
            <pc:sldMk cId="196803548" sldId="1532"/>
            <ac:picMk id="2" creationId="{90536493-AB9F-B125-CC9A-DF129FC7966D}"/>
          </ac:picMkLst>
        </pc:picChg>
        <pc:picChg chg="add mod">
          <ac:chgData name="Duijf, Antoinette" userId="80426808-569e-4360-acb0-e5a6dc4b8ad2" providerId="ADAL" clId="{00582A34-8C2B-428E-B5DC-339D12EFD4B8}" dt="2026-03-17T09:32:16.907" v="4" actId="14100"/>
          <ac:picMkLst>
            <pc:docMk/>
            <pc:sldMk cId="196803548" sldId="1532"/>
            <ac:picMk id="9" creationId="{20BA1551-64A1-DE96-0D9F-3EF7FCD430D5}"/>
          </ac:picMkLst>
        </pc:picChg>
        <pc:picChg chg="add mod">
          <ac:chgData name="Duijf, Antoinette" userId="80426808-569e-4360-acb0-e5a6dc4b8ad2" providerId="ADAL" clId="{00582A34-8C2B-428E-B5DC-339D12EFD4B8}" dt="2026-03-17T09:41:09.570" v="273" actId="1076"/>
          <ac:picMkLst>
            <pc:docMk/>
            <pc:sldMk cId="196803548" sldId="1532"/>
            <ac:picMk id="19" creationId="{067965D2-E2A9-F467-F48B-4E0231B75CBB}"/>
          </ac:picMkLst>
        </pc:picChg>
      </pc:sldChg>
      <pc:sldChg chg="addSp modSp add mod">
        <pc:chgData name="Duijf, Antoinette" userId="80426808-569e-4360-acb0-e5a6dc4b8ad2" providerId="ADAL" clId="{00582A34-8C2B-428E-B5DC-339D12EFD4B8}" dt="2026-03-17T09:50:14.525" v="584" actId="1076"/>
        <pc:sldMkLst>
          <pc:docMk/>
          <pc:sldMk cId="715780109" sldId="1537"/>
        </pc:sldMkLst>
        <pc:spChg chg="add mod">
          <ac:chgData name="Duijf, Antoinette" userId="80426808-569e-4360-acb0-e5a6dc4b8ad2" providerId="ADAL" clId="{00582A34-8C2B-428E-B5DC-339D12EFD4B8}" dt="2026-03-17T09:50:14.525" v="584" actId="1076"/>
          <ac:spMkLst>
            <pc:docMk/>
            <pc:sldMk cId="715780109" sldId="1537"/>
            <ac:spMk id="11" creationId="{8375D1F6-DF3E-985D-7C63-A31897AC7239}"/>
          </ac:spMkLst>
        </pc:spChg>
      </pc:sldChg>
      <pc:sldChg chg="addSp modSp add mod">
        <pc:chgData name="Duijf, Antoinette" userId="80426808-569e-4360-acb0-e5a6dc4b8ad2" providerId="ADAL" clId="{00582A34-8C2B-428E-B5DC-339D12EFD4B8}" dt="2026-03-17T10:14:45.383" v="835" actId="1076"/>
        <pc:sldMkLst>
          <pc:docMk/>
          <pc:sldMk cId="78851998" sldId="1538"/>
        </pc:sldMkLst>
        <pc:spChg chg="add mod">
          <ac:chgData name="Duijf, Antoinette" userId="80426808-569e-4360-acb0-e5a6dc4b8ad2" providerId="ADAL" clId="{00582A34-8C2B-428E-B5DC-339D12EFD4B8}" dt="2026-03-17T10:14:45.383" v="835" actId="1076"/>
          <ac:spMkLst>
            <pc:docMk/>
            <pc:sldMk cId="78851998" sldId="1538"/>
            <ac:spMk id="2" creationId="{931CA2EB-C7DE-667C-6C4A-C411AE344BE9}"/>
          </ac:spMkLst>
        </pc:spChg>
      </pc:sldChg>
      <pc:sldChg chg="addSp delSp modSp add mod modNotesTx">
        <pc:chgData name="Duijf, Antoinette" userId="80426808-569e-4360-acb0-e5a6dc4b8ad2" providerId="ADAL" clId="{00582A34-8C2B-428E-B5DC-339D12EFD4B8}" dt="2026-03-17T10:26:59.100" v="1232" actId="20577"/>
        <pc:sldMkLst>
          <pc:docMk/>
          <pc:sldMk cId="1912233719" sldId="1538"/>
        </pc:sldMkLst>
        <pc:spChg chg="add del mod">
          <ac:chgData name="Duijf, Antoinette" userId="80426808-569e-4360-acb0-e5a6dc4b8ad2" providerId="ADAL" clId="{00582A34-8C2B-428E-B5DC-339D12EFD4B8}" dt="2026-03-17T10:26:42.044" v="1227" actId="478"/>
          <ac:spMkLst>
            <pc:docMk/>
            <pc:sldMk cId="1912233719" sldId="1538"/>
            <ac:spMk id="7" creationId="{28153B33-6884-F77A-149E-7283F7474D72}"/>
          </ac:spMkLst>
        </pc:spChg>
        <pc:spChg chg="add del mod">
          <ac:chgData name="Duijf, Antoinette" userId="80426808-569e-4360-acb0-e5a6dc4b8ad2" providerId="ADAL" clId="{00582A34-8C2B-428E-B5DC-339D12EFD4B8}" dt="2026-03-17T10:20:51.080" v="1044" actId="478"/>
          <ac:spMkLst>
            <pc:docMk/>
            <pc:sldMk cId="1912233719" sldId="1538"/>
            <ac:spMk id="8" creationId="{41C02C93-8538-775F-829E-318A48982180}"/>
          </ac:spMkLst>
        </pc:spChg>
        <pc:spChg chg="add del mod">
          <ac:chgData name="Duijf, Antoinette" userId="80426808-569e-4360-acb0-e5a6dc4b8ad2" providerId="ADAL" clId="{00582A34-8C2B-428E-B5DC-339D12EFD4B8}" dt="2026-03-17T10:20:51.080" v="1044" actId="478"/>
          <ac:spMkLst>
            <pc:docMk/>
            <pc:sldMk cId="1912233719" sldId="1538"/>
            <ac:spMk id="13" creationId="{9017C40C-3FB6-8216-0CA9-C727E9D4E0FF}"/>
          </ac:spMkLst>
        </pc:spChg>
        <pc:spChg chg="add mod">
          <ac:chgData name="Duijf, Antoinette" userId="80426808-569e-4360-acb0-e5a6dc4b8ad2" providerId="ADAL" clId="{00582A34-8C2B-428E-B5DC-339D12EFD4B8}" dt="2026-03-17T10:26:34.823" v="1225" actId="20577"/>
          <ac:spMkLst>
            <pc:docMk/>
            <pc:sldMk cId="1912233719" sldId="1538"/>
            <ac:spMk id="22" creationId="{D6925FD7-7407-C54D-4721-DBBF51038CCD}"/>
          </ac:spMkLst>
        </pc:spChg>
        <pc:spChg chg="add del mod">
          <ac:chgData name="Duijf, Antoinette" userId="80426808-569e-4360-acb0-e5a6dc4b8ad2" providerId="ADAL" clId="{00582A34-8C2B-428E-B5DC-339D12EFD4B8}" dt="2026-03-17T10:26:42.746" v="1228" actId="478"/>
          <ac:spMkLst>
            <pc:docMk/>
            <pc:sldMk cId="1912233719" sldId="1538"/>
            <ac:spMk id="23" creationId="{3FCAB880-85D3-AC0A-D320-2E9A1851895C}"/>
          </ac:spMkLst>
        </pc:spChg>
        <pc:picChg chg="del mod">
          <ac:chgData name="Duijf, Antoinette" userId="80426808-569e-4360-acb0-e5a6dc4b8ad2" providerId="ADAL" clId="{00582A34-8C2B-428E-B5DC-339D12EFD4B8}" dt="2026-03-17T10:23:10.420" v="1061" actId="21"/>
          <ac:picMkLst>
            <pc:docMk/>
            <pc:sldMk cId="1912233719" sldId="1538"/>
            <ac:picMk id="2" creationId="{9834EA63-3B4F-6774-3EFC-5524A028E104}"/>
          </ac:picMkLst>
        </pc:picChg>
        <pc:picChg chg="del">
          <ac:chgData name="Duijf, Antoinette" userId="80426808-569e-4360-acb0-e5a6dc4b8ad2" providerId="ADAL" clId="{00582A34-8C2B-428E-B5DC-339D12EFD4B8}" dt="2026-03-17T10:18:45.372" v="837" actId="478"/>
          <ac:picMkLst>
            <pc:docMk/>
            <pc:sldMk cId="1912233719" sldId="1538"/>
            <ac:picMk id="3" creationId="{D19E9EF8-8D10-1AEF-497C-699A68AC04E2}"/>
          </ac:picMkLst>
        </pc:picChg>
        <pc:picChg chg="del">
          <ac:chgData name="Duijf, Antoinette" userId="80426808-569e-4360-acb0-e5a6dc4b8ad2" providerId="ADAL" clId="{00582A34-8C2B-428E-B5DC-339D12EFD4B8}" dt="2026-03-17T10:18:45.372" v="837" actId="478"/>
          <ac:picMkLst>
            <pc:docMk/>
            <pc:sldMk cId="1912233719" sldId="1538"/>
            <ac:picMk id="4" creationId="{BE2281F9-9F93-A865-DBAA-0FBF6306A49D}"/>
          </ac:picMkLst>
        </pc:picChg>
        <pc:picChg chg="add del mod modCrop">
          <ac:chgData name="Duijf, Antoinette" userId="80426808-569e-4360-acb0-e5a6dc4b8ad2" providerId="ADAL" clId="{00582A34-8C2B-428E-B5DC-339D12EFD4B8}" dt="2026-03-17T10:20:52.154" v="1045" actId="21"/>
          <ac:picMkLst>
            <pc:docMk/>
            <pc:sldMk cId="1912233719" sldId="1538"/>
            <ac:picMk id="5" creationId="{51E8578F-8E99-A066-49E6-FE71A6B65703}"/>
          </ac:picMkLst>
        </pc:picChg>
        <pc:picChg chg="del">
          <ac:chgData name="Duijf, Antoinette" userId="80426808-569e-4360-acb0-e5a6dc4b8ad2" providerId="ADAL" clId="{00582A34-8C2B-428E-B5DC-339D12EFD4B8}" dt="2026-03-17T10:18:45.372" v="837" actId="478"/>
          <ac:picMkLst>
            <pc:docMk/>
            <pc:sldMk cId="1912233719" sldId="1538"/>
            <ac:picMk id="9" creationId="{B2FCF624-029E-BCA2-6010-E29B1A8A862C}"/>
          </ac:picMkLst>
        </pc:picChg>
        <pc:picChg chg="del">
          <ac:chgData name="Duijf, Antoinette" userId="80426808-569e-4360-acb0-e5a6dc4b8ad2" providerId="ADAL" clId="{00582A34-8C2B-428E-B5DC-339D12EFD4B8}" dt="2026-03-17T10:18:45.372" v="837" actId="478"/>
          <ac:picMkLst>
            <pc:docMk/>
            <pc:sldMk cId="1912233719" sldId="1538"/>
            <ac:picMk id="10" creationId="{A67D8FB3-0D18-07A0-4AD6-470B55BE626E}"/>
          </ac:picMkLst>
        </pc:picChg>
        <pc:picChg chg="del">
          <ac:chgData name="Duijf, Antoinette" userId="80426808-569e-4360-acb0-e5a6dc4b8ad2" providerId="ADAL" clId="{00582A34-8C2B-428E-B5DC-339D12EFD4B8}" dt="2026-03-17T10:18:45.372" v="837" actId="478"/>
          <ac:picMkLst>
            <pc:docMk/>
            <pc:sldMk cId="1912233719" sldId="1538"/>
            <ac:picMk id="11" creationId="{CDC2460A-50CC-E918-A3C0-31AC29102A24}"/>
          </ac:picMkLst>
        </pc:picChg>
        <pc:picChg chg="del">
          <ac:chgData name="Duijf, Antoinette" userId="80426808-569e-4360-acb0-e5a6dc4b8ad2" providerId="ADAL" clId="{00582A34-8C2B-428E-B5DC-339D12EFD4B8}" dt="2026-03-17T10:18:45.372" v="837" actId="478"/>
          <ac:picMkLst>
            <pc:docMk/>
            <pc:sldMk cId="1912233719" sldId="1538"/>
            <ac:picMk id="12" creationId="{ABCD3D40-2A3D-F5CA-F0BC-240F4BD226CC}"/>
          </ac:picMkLst>
        </pc:picChg>
        <pc:picChg chg="add del mod">
          <ac:chgData name="Duijf, Antoinette" userId="80426808-569e-4360-acb0-e5a6dc4b8ad2" providerId="ADAL" clId="{00582A34-8C2B-428E-B5DC-339D12EFD4B8}" dt="2026-03-17T10:22:12.485" v="1057" actId="478"/>
          <ac:picMkLst>
            <pc:docMk/>
            <pc:sldMk cId="1912233719" sldId="1538"/>
            <ac:picMk id="15" creationId="{A4710911-AAB7-A8AC-3F0D-2B2E52DC80EF}"/>
          </ac:picMkLst>
        </pc:picChg>
        <pc:picChg chg="add del mod modCrop">
          <ac:chgData name="Duijf, Antoinette" userId="80426808-569e-4360-acb0-e5a6dc4b8ad2" providerId="ADAL" clId="{00582A34-8C2B-428E-B5DC-339D12EFD4B8}" dt="2026-03-17T10:22:12.485" v="1057" actId="478"/>
          <ac:picMkLst>
            <pc:docMk/>
            <pc:sldMk cId="1912233719" sldId="1538"/>
            <ac:picMk id="17" creationId="{73B319D8-FAF3-1DE3-AD98-390D40126449}"/>
          </ac:picMkLst>
        </pc:picChg>
        <pc:picChg chg="add del mod">
          <ac:chgData name="Duijf, Antoinette" userId="80426808-569e-4360-acb0-e5a6dc4b8ad2" providerId="ADAL" clId="{00582A34-8C2B-428E-B5DC-339D12EFD4B8}" dt="2026-03-17T10:22:12.485" v="1057" actId="478"/>
          <ac:picMkLst>
            <pc:docMk/>
            <pc:sldMk cId="1912233719" sldId="1538"/>
            <ac:picMk id="19" creationId="{116AB68E-51D3-855B-6EAE-C2BBAB0F9354}"/>
          </ac:picMkLst>
        </pc:picChg>
        <pc:picChg chg="add mod modCrop">
          <ac:chgData name="Duijf, Antoinette" userId="80426808-569e-4360-acb0-e5a6dc4b8ad2" providerId="ADAL" clId="{00582A34-8C2B-428E-B5DC-339D12EFD4B8}" dt="2026-03-17T10:26:39.239" v="1226" actId="732"/>
          <ac:picMkLst>
            <pc:docMk/>
            <pc:sldMk cId="1912233719" sldId="1538"/>
            <ac:picMk id="21" creationId="{52CEB070-C0C0-26B7-0848-77083C6D9D6B}"/>
          </ac:picMkLst>
        </pc:picChg>
        <pc:cxnChg chg="add mod">
          <ac:chgData name="Duijf, Antoinette" userId="80426808-569e-4360-acb0-e5a6dc4b8ad2" providerId="ADAL" clId="{00582A34-8C2B-428E-B5DC-339D12EFD4B8}" dt="2026-03-17T10:26:49.986" v="1230" actId="1076"/>
          <ac:cxnSpMkLst>
            <pc:docMk/>
            <pc:sldMk cId="1912233719" sldId="1538"/>
            <ac:cxnSpMk id="24" creationId="{2A936540-08E2-10EC-EA8C-96D174ED6995}"/>
          </ac:cxnSpMkLst>
        </pc:cxnChg>
      </pc:sldChg>
      <pc:sldChg chg="addSp delSp modSp mod">
        <pc:chgData name="Duijf, Antoinette" userId="80426808-569e-4360-acb0-e5a6dc4b8ad2" providerId="ADAL" clId="{00582A34-8C2B-428E-B5DC-339D12EFD4B8}" dt="2026-03-17T10:32:58.130" v="1389" actId="20577"/>
        <pc:sldMkLst>
          <pc:docMk/>
          <pc:sldMk cId="371430435" sldId="1539"/>
        </pc:sldMkLst>
        <pc:spChg chg="del">
          <ac:chgData name="Duijf, Antoinette" userId="80426808-569e-4360-acb0-e5a6dc4b8ad2" providerId="ADAL" clId="{00582A34-8C2B-428E-B5DC-339D12EFD4B8}" dt="2026-03-17T10:32:51.398" v="1388" actId="478"/>
          <ac:spMkLst>
            <pc:docMk/>
            <pc:sldMk cId="371430435" sldId="1539"/>
            <ac:spMk id="2" creationId="{84210ADD-92A7-D130-8AF9-DA486624022A}"/>
          </ac:spMkLst>
        </pc:spChg>
        <pc:spChg chg="add mod">
          <ac:chgData name="Duijf, Antoinette" userId="80426808-569e-4360-acb0-e5a6dc4b8ad2" providerId="ADAL" clId="{00582A34-8C2B-428E-B5DC-339D12EFD4B8}" dt="2026-03-17T10:32:58.130" v="1389" actId="20577"/>
          <ac:spMkLst>
            <pc:docMk/>
            <pc:sldMk cId="371430435" sldId="1539"/>
            <ac:spMk id="21" creationId="{92E2E22A-D393-33FE-C7E5-DC2FF2768908}"/>
          </ac:spMkLst>
        </pc:spChg>
        <pc:spChg chg="add">
          <ac:chgData name="Duijf, Antoinette" userId="80426808-569e-4360-acb0-e5a6dc4b8ad2" providerId="ADAL" clId="{00582A34-8C2B-428E-B5DC-339D12EFD4B8}" dt="2026-03-17T10:32:48.868" v="1387" actId="11529"/>
          <ac:spMkLst>
            <pc:docMk/>
            <pc:sldMk cId="371430435" sldId="1539"/>
            <ac:spMk id="27" creationId="{84210ADD-92A7-D130-8AF9-DA486624022A}"/>
          </ac:spMkLst>
        </pc:spChg>
      </pc:sldChg>
      <pc:sldChg chg="addSp delSp modSp add mod">
        <pc:chgData name="Duijf, Antoinette" userId="80426808-569e-4360-acb0-e5a6dc4b8ad2" providerId="ADAL" clId="{00582A34-8C2B-428E-B5DC-339D12EFD4B8}" dt="2026-03-17T10:37:32.377" v="1692" actId="5793"/>
        <pc:sldMkLst>
          <pc:docMk/>
          <pc:sldMk cId="3213024225" sldId="1540"/>
        </pc:sldMkLst>
        <pc:spChg chg="mod">
          <ac:chgData name="Duijf, Antoinette" userId="80426808-569e-4360-acb0-e5a6dc4b8ad2" providerId="ADAL" clId="{00582A34-8C2B-428E-B5DC-339D12EFD4B8}" dt="2026-03-17T10:33:18.424" v="1403" actId="14100"/>
          <ac:spMkLst>
            <pc:docMk/>
            <pc:sldMk cId="3213024225" sldId="1540"/>
            <ac:spMk id="4" creationId="{B884EEA5-7330-FCAD-8B5A-07D144CBA74E}"/>
          </ac:spMkLst>
        </pc:spChg>
        <pc:spChg chg="mod">
          <ac:chgData name="Duijf, Antoinette" userId="80426808-569e-4360-acb0-e5a6dc4b8ad2" providerId="ADAL" clId="{00582A34-8C2B-428E-B5DC-339D12EFD4B8}" dt="2026-03-17T10:33:20.877" v="1404" actId="1076"/>
          <ac:spMkLst>
            <pc:docMk/>
            <pc:sldMk cId="3213024225" sldId="1540"/>
            <ac:spMk id="9" creationId="{336542E6-F740-D242-17D0-12549F11F299}"/>
          </ac:spMkLst>
        </pc:spChg>
        <pc:spChg chg="mod">
          <ac:chgData name="Duijf, Antoinette" userId="80426808-569e-4360-acb0-e5a6dc4b8ad2" providerId="ADAL" clId="{00582A34-8C2B-428E-B5DC-339D12EFD4B8}" dt="2026-03-17T10:34:46.915" v="1429" actId="14100"/>
          <ac:spMkLst>
            <pc:docMk/>
            <pc:sldMk cId="3213024225" sldId="1540"/>
            <ac:spMk id="10" creationId="{CC692A82-299B-1E79-102F-67850B83F5CB}"/>
          </ac:spMkLst>
        </pc:spChg>
        <pc:spChg chg="add mod">
          <ac:chgData name="Duijf, Antoinette" userId="80426808-569e-4360-acb0-e5a6dc4b8ad2" providerId="ADAL" clId="{00582A34-8C2B-428E-B5DC-339D12EFD4B8}" dt="2026-03-17T10:35:46.835" v="1435" actId="1076"/>
          <ac:spMkLst>
            <pc:docMk/>
            <pc:sldMk cId="3213024225" sldId="1540"/>
            <ac:spMk id="14" creationId="{C3B37066-4CB4-9EA5-2DE1-172B88A7E530}"/>
          </ac:spMkLst>
        </pc:spChg>
        <pc:spChg chg="mod">
          <ac:chgData name="Duijf, Antoinette" userId="80426808-569e-4360-acb0-e5a6dc4b8ad2" providerId="ADAL" clId="{00582A34-8C2B-428E-B5DC-339D12EFD4B8}" dt="2026-03-17T10:34:42.434" v="1427" actId="14100"/>
          <ac:spMkLst>
            <pc:docMk/>
            <pc:sldMk cId="3213024225" sldId="1540"/>
            <ac:spMk id="17" creationId="{E31743F9-20E2-F18F-284B-FFEA9DD46B3F}"/>
          </ac:spMkLst>
        </pc:spChg>
        <pc:spChg chg="add mod">
          <ac:chgData name="Duijf, Antoinette" userId="80426808-569e-4360-acb0-e5a6dc4b8ad2" providerId="ADAL" clId="{00582A34-8C2B-428E-B5DC-339D12EFD4B8}" dt="2026-03-17T10:37:32.377" v="1692" actId="5793"/>
          <ac:spMkLst>
            <pc:docMk/>
            <pc:sldMk cId="3213024225" sldId="1540"/>
            <ac:spMk id="22" creationId="{D7620309-C7EC-116F-09E5-1BE6F1A5A5D4}"/>
          </ac:spMkLst>
        </pc:spChg>
        <pc:picChg chg="add mod">
          <ac:chgData name="Duijf, Antoinette" userId="80426808-569e-4360-acb0-e5a6dc4b8ad2" providerId="ADAL" clId="{00582A34-8C2B-428E-B5DC-339D12EFD4B8}" dt="2026-03-17T10:35:00.767" v="1433" actId="14100"/>
          <ac:picMkLst>
            <pc:docMk/>
            <pc:sldMk cId="3213024225" sldId="1540"/>
            <ac:picMk id="11" creationId="{03871BB0-94BA-89FA-89A6-C207E2AE19B6}"/>
          </ac:picMkLst>
        </pc:picChg>
        <pc:picChg chg="del">
          <ac:chgData name="Duijf, Antoinette" userId="80426808-569e-4360-acb0-e5a6dc4b8ad2" providerId="ADAL" clId="{00582A34-8C2B-428E-B5DC-339D12EFD4B8}" dt="2026-03-17T10:33:12.345" v="1393" actId="478"/>
          <ac:picMkLst>
            <pc:docMk/>
            <pc:sldMk cId="3213024225" sldId="1540"/>
            <ac:picMk id="15" creationId="{9BEC6A23-22A3-C00D-FFB1-A402CEE3A201}"/>
          </ac:picMkLst>
        </pc:picChg>
        <pc:picChg chg="del">
          <ac:chgData name="Duijf, Antoinette" userId="80426808-569e-4360-acb0-e5a6dc4b8ad2" providerId="ADAL" clId="{00582A34-8C2B-428E-B5DC-339D12EFD4B8}" dt="2026-03-17T10:33:11.669" v="1392" actId="478"/>
          <ac:picMkLst>
            <pc:docMk/>
            <pc:sldMk cId="3213024225" sldId="1540"/>
            <ac:picMk id="32" creationId="{B6AFE6B1-EF78-1C80-C1CF-FD8BEB35118E}"/>
          </ac:picMkLst>
        </pc:picChg>
        <pc:picChg chg="del">
          <ac:chgData name="Duijf, Antoinette" userId="80426808-569e-4360-acb0-e5a6dc4b8ad2" providerId="ADAL" clId="{00582A34-8C2B-428E-B5DC-339D12EFD4B8}" dt="2026-03-17T10:33:11.283" v="1391" actId="478"/>
          <ac:picMkLst>
            <pc:docMk/>
            <pc:sldMk cId="3213024225" sldId="1540"/>
            <ac:picMk id="37" creationId="{A1E2CE9B-F535-3620-B8BA-8AE9D9E6E7C5}"/>
          </ac:picMkLst>
        </pc:picChg>
      </pc:sldChg>
      <pc:sldChg chg="addSp delSp modSp mod">
        <pc:chgData name="Duijf, Antoinette" userId="80426808-569e-4360-acb0-e5a6dc4b8ad2" providerId="ADAL" clId="{00582A34-8C2B-428E-B5DC-339D12EFD4B8}" dt="2026-03-17T10:44:06.137" v="1934" actId="1076"/>
        <pc:sldMkLst>
          <pc:docMk/>
          <pc:sldMk cId="3605984692" sldId="1541"/>
        </pc:sldMkLst>
        <pc:spChg chg="add del mod">
          <ac:chgData name="Duijf, Antoinette" userId="80426808-569e-4360-acb0-e5a6dc4b8ad2" providerId="ADAL" clId="{00582A34-8C2B-428E-B5DC-339D12EFD4B8}" dt="2026-03-17T10:42:39.804" v="1932" actId="478"/>
          <ac:spMkLst>
            <pc:docMk/>
            <pc:sldMk cId="3605984692" sldId="1541"/>
            <ac:spMk id="30" creationId="{BABD9645-60EB-E358-DADB-0B0C53E9EA19}"/>
          </ac:spMkLst>
        </pc:spChg>
        <pc:picChg chg="add mod">
          <ac:chgData name="Duijf, Antoinette" userId="80426808-569e-4360-acb0-e5a6dc4b8ad2" providerId="ADAL" clId="{00582A34-8C2B-428E-B5DC-339D12EFD4B8}" dt="2026-03-17T10:44:06.137" v="1934" actId="1076"/>
          <ac:picMkLst>
            <pc:docMk/>
            <pc:sldMk cId="3605984692" sldId="1541"/>
            <ac:picMk id="24" creationId="{8EBA3A1A-524A-32F9-40B3-F98596A453EC}"/>
          </ac:picMkLst>
        </pc:picChg>
        <pc:picChg chg="add mod">
          <ac:chgData name="Duijf, Antoinette" userId="80426808-569e-4360-acb0-e5a6dc4b8ad2" providerId="ADAL" clId="{00582A34-8C2B-428E-B5DC-339D12EFD4B8}" dt="2026-03-17T10:40:06.872" v="1699" actId="1076"/>
          <ac:picMkLst>
            <pc:docMk/>
            <pc:sldMk cId="3605984692" sldId="1541"/>
            <ac:picMk id="29" creationId="{3BD5CB4B-6778-622A-2EAE-C40DD4612D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a:t>Woordenoverzicht:</a:t>
            </a:r>
          </a:p>
          <a:p>
            <a:endParaRPr lang="nl-NL" b="1"/>
          </a:p>
          <a:p>
            <a:r>
              <a:rPr lang="nl-NL" b="1"/>
              <a:t>gemiddeld: </a:t>
            </a:r>
            <a:r>
              <a:rPr lang="nl-NL" b="0"/>
              <a:t>ongeveer, soms iets meer en soms iets minder</a:t>
            </a:r>
            <a:endParaRPr lang="nl-NL" b="1"/>
          </a:p>
          <a:p>
            <a:r>
              <a:rPr lang="nl-NL" b="1"/>
              <a:t>neerkomen op: </a:t>
            </a:r>
            <a:r>
              <a:rPr lang="nl-NL" b="0"/>
              <a:t>betekenen, inhouden</a:t>
            </a:r>
            <a:endParaRPr lang="nl-NL" b="1"/>
          </a:p>
          <a:p>
            <a:r>
              <a:rPr lang="nl-NL" b="1"/>
              <a:t>pleiten voor: </a:t>
            </a:r>
            <a:r>
              <a:rPr lang="nl-NL" b="0"/>
              <a:t>(met woorden) proberen iets voor elkaar te krijgen</a:t>
            </a:r>
            <a:endParaRPr lang="nl-NL" b="1"/>
          </a:p>
          <a:p>
            <a:r>
              <a:rPr lang="nl-NL" b="1"/>
              <a:t>per definitie: </a:t>
            </a:r>
            <a:r>
              <a:rPr lang="nl-NL" b="0"/>
              <a:t>altijd, vanzelfsprekend</a:t>
            </a:r>
            <a:endParaRPr lang="nl-NL" b="1"/>
          </a:p>
          <a:p>
            <a:r>
              <a:rPr lang="nl-NL" b="1"/>
              <a:t>de calorie: </a:t>
            </a:r>
            <a:r>
              <a:rPr lang="nl-NL" b="0"/>
              <a:t>de eenheid voor de hoeveelheid energie in voedsel</a:t>
            </a:r>
            <a:endParaRPr lang="nl-NL" b="1"/>
          </a:p>
          <a:p>
            <a:r>
              <a:rPr lang="nl-NL" b="1"/>
              <a:t>matig: </a:t>
            </a:r>
            <a:r>
              <a:rPr lang="nl-NL" b="0"/>
              <a:t>weinig, niet overdreven</a:t>
            </a:r>
            <a:endParaRPr lang="nl-NL" b="1"/>
          </a:p>
          <a:p>
            <a:r>
              <a:rPr lang="nl-NL" b="1"/>
              <a:t>als volgt: </a:t>
            </a:r>
            <a:r>
              <a:rPr lang="nl-NL" b="0"/>
              <a:t>op deze manier, zo</a:t>
            </a:r>
            <a:endParaRPr lang="nl-NL" b="1"/>
          </a:p>
          <a:p>
            <a:r>
              <a:rPr lang="nl-NL" b="1"/>
              <a:t>stimuleren: </a:t>
            </a:r>
            <a:r>
              <a:rPr lang="nl-NL" b="0"/>
              <a:t>aanmoedigen, prikkelen</a:t>
            </a:r>
            <a:endParaRPr lang="nl-NL" b="1"/>
          </a:p>
          <a:p>
            <a:r>
              <a:rPr lang="nl-NL" b="1"/>
              <a:t>de consument: </a:t>
            </a:r>
            <a:r>
              <a:rPr lang="nl-NL" b="0"/>
              <a:t>iemand die iets koopt of gebruikt</a:t>
            </a:r>
            <a:endParaRPr lang="nl-NL" b="1"/>
          </a:p>
          <a:p>
            <a:r>
              <a:rPr lang="nl-NL" b="1"/>
              <a:t>de balans: </a:t>
            </a:r>
            <a:r>
              <a:rPr lang="nl-NL" b="0"/>
              <a:t>het evenwicht</a:t>
            </a:r>
            <a:endParaRPr lang="nl-NL" b="1"/>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0AF20-1E1B-DCE0-F83C-9D462626B1F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A43D73-8DF6-E7F8-5ECC-A50337413E8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755AB7-473C-7245-22DE-6520775D90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b="1"/>
          </a:p>
        </p:txBody>
      </p:sp>
      <p:sp>
        <p:nvSpPr>
          <p:cNvPr id="4" name="Tijdelijke aanduiding voor dianummer 3">
            <a:extLst>
              <a:ext uri="{FF2B5EF4-FFF2-40B4-BE49-F238E27FC236}">
                <a16:creationId xmlns:a16="http://schemas.microsoft.com/office/drawing/2014/main" id="{5BF5CF34-FF72-AFEE-3BBE-34F8E0565A41}"/>
              </a:ext>
            </a:extLst>
          </p:cNvPr>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76593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394904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2130123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265236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61193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99392"/>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indent="0">
              <a:buNone/>
            </a:pPr>
            <a:r>
              <a:rPr lang="nl-NL" sz="2000"/>
              <a:t>De air up fles, wie kent hem niet?! (</a:t>
            </a:r>
            <a:r>
              <a:rPr lang="nl-NL" sz="2000" b="1" u="sng">
                <a:solidFill>
                  <a:srgbClr val="00B050"/>
                </a:solidFill>
              </a:rPr>
              <a:t>klik</a:t>
            </a:r>
            <a:r>
              <a:rPr lang="nl-NL" sz="2000"/>
              <a:t> voor extra dia) Ik vind het een hele slimme uitvinding. Het werkt </a:t>
            </a:r>
            <a:r>
              <a:rPr lang="nl-NL" sz="2000" b="1" u="sng"/>
              <a:t>als volgt,</a:t>
            </a:r>
            <a:r>
              <a:rPr lang="nl-NL" sz="2000" b="1" i="1"/>
              <a:t> </a:t>
            </a:r>
            <a:r>
              <a:rPr lang="nl-NL" sz="2000"/>
              <a:t>het werkt</a:t>
            </a:r>
            <a:r>
              <a:rPr lang="nl-NL" sz="2000" b="1" i="1"/>
              <a:t> op deze manier</a:t>
            </a:r>
            <a:r>
              <a:rPr lang="nl-NL" sz="2000"/>
              <a:t>: Je drinkt water, maar je ruikt een geur en daardoor lijkt het alsof er een smaak is. Je denk dat je cola drinkt, maar het is, heel gezond, gewoon water. In cola zitten veel </a:t>
            </a:r>
            <a:r>
              <a:rPr lang="nl-NL" sz="2000" b="1" u="sng"/>
              <a:t>calorieën.</a:t>
            </a:r>
            <a:r>
              <a:rPr lang="nl-NL" sz="2000"/>
              <a:t> Een calorie is </a:t>
            </a:r>
            <a:r>
              <a:rPr lang="nl-NL" sz="2000" b="1" i="1"/>
              <a:t>een eenheid voor de hoeveelheid energie in voedsel.</a:t>
            </a:r>
            <a:r>
              <a:rPr lang="nl-NL" sz="2000"/>
              <a:t> In cola zit veel energie, veel calorieën. In water zitten nul calorieën. Water is </a:t>
            </a:r>
            <a:r>
              <a:rPr lang="nl-NL" sz="2000" b="1" u="sng"/>
              <a:t>per definitie,</a:t>
            </a:r>
            <a:r>
              <a:rPr lang="nl-NL" sz="2000" b="1" i="1"/>
              <a:t> is altijd, vanzelfsprekend</a:t>
            </a:r>
            <a:r>
              <a:rPr lang="nl-NL" sz="2000"/>
              <a:t> gezonder. De air up fles is heel populair geworden. Veel </a:t>
            </a:r>
            <a:r>
              <a:rPr lang="nl-NL" sz="2000" b="1" u="sng"/>
              <a:t>consumenten</a:t>
            </a:r>
            <a:r>
              <a:rPr lang="nl-NL" sz="2000"/>
              <a:t> hebben de fles gekocht. Consumenten zijn </a:t>
            </a:r>
            <a:r>
              <a:rPr lang="nl-NL" sz="2000" b="1" i="1"/>
              <a:t>mensen die iets kopen of gebruiken.</a:t>
            </a:r>
            <a:r>
              <a:rPr lang="nl-NL" sz="2000"/>
              <a:t> Ik dus ook. De fles </a:t>
            </a:r>
            <a:r>
              <a:rPr lang="nl-NL" sz="2000" b="1" u="sng"/>
              <a:t>stimuleert</a:t>
            </a:r>
            <a:r>
              <a:rPr lang="nl-NL" sz="2000"/>
              <a:t> ons, </a:t>
            </a:r>
            <a:r>
              <a:rPr lang="nl-NL" sz="2000" b="1" i="1"/>
              <a:t>moedigt ons aan,</a:t>
            </a:r>
            <a:r>
              <a:rPr lang="nl-NL" sz="2000"/>
              <a:t> om meer water te drinken. Ik dronk maar </a:t>
            </a:r>
            <a:r>
              <a:rPr lang="nl-NL" sz="2000" b="1" u="sng"/>
              <a:t>matig</a:t>
            </a:r>
            <a:r>
              <a:rPr lang="nl-NL" sz="2000"/>
              <a:t> water. Ik dronk </a:t>
            </a:r>
            <a:r>
              <a:rPr lang="nl-NL" sz="2000" b="1" i="1"/>
              <a:t>weinig</a:t>
            </a:r>
            <a:r>
              <a:rPr lang="nl-NL" sz="2000"/>
              <a:t> water. Maar nu ik een air up fles heb, drink ik </a:t>
            </a:r>
            <a:r>
              <a:rPr lang="nl-NL" sz="2000" b="1" u="sng"/>
              <a:t>gemiddeld</a:t>
            </a:r>
            <a:r>
              <a:rPr lang="nl-NL" sz="2000"/>
              <a:t> (dus </a:t>
            </a:r>
            <a:r>
              <a:rPr lang="nl-NL" sz="2000" b="1" i="1"/>
              <a:t>ongeveer, soms iets meer en soms iets minder</a:t>
            </a:r>
            <a:r>
              <a:rPr lang="nl-NL" sz="2000"/>
              <a:t>) één liter water per dag. Nu moet ik wel wat vaker naar de wc om te plassen… Dat kan wel </a:t>
            </a:r>
            <a:r>
              <a:rPr lang="nl-NL" sz="2000" b="1" u="sng"/>
              <a:t>neerkomen</a:t>
            </a:r>
            <a:r>
              <a:rPr lang="nl-NL" sz="2000"/>
              <a:t> op 9x per dag. Neerkomen betekent </a:t>
            </a:r>
            <a:r>
              <a:rPr lang="nl-NL" sz="2000" b="1" i="1"/>
              <a:t>inhouden of betekenen</a:t>
            </a:r>
            <a:r>
              <a:rPr lang="nl-NL" sz="2000"/>
              <a:t>. Als ik een liter water drink kan dat neerkomen, kan dat betekenen of inhouden dat ik wel 9x per dag moet plassen. Dat </a:t>
            </a:r>
            <a:r>
              <a:rPr lang="nl-NL" sz="2000" b="1" u="sng"/>
              <a:t>pleit</a:t>
            </a:r>
            <a:r>
              <a:rPr lang="nl-NL" sz="2000"/>
              <a:t> eigenlijk wel voor wat meer pauzes tussen de lessen door. Pleiten betekent </a:t>
            </a:r>
            <a:r>
              <a:rPr lang="nl-NL" sz="2000" b="1" i="1"/>
              <a:t>met woorden proberen iets voor elkaar te krijgen. </a:t>
            </a:r>
            <a:r>
              <a:rPr lang="nl-NL" sz="2000"/>
              <a:t>Ik moet de juiste </a:t>
            </a:r>
            <a:r>
              <a:rPr lang="nl-NL" sz="2000" b="1" u="sng"/>
              <a:t>balans</a:t>
            </a:r>
            <a:r>
              <a:rPr lang="nl-NL" sz="2000"/>
              <a:t> nog vinden. Dat betekent dat het goed is als alles een beetje </a:t>
            </a:r>
            <a:r>
              <a:rPr lang="nl-NL" sz="2000" b="1" i="1"/>
              <a:t>in evenwicht </a:t>
            </a:r>
            <a:r>
              <a:rPr lang="nl-NL" sz="2000"/>
              <a:t>is. Dus niet te weinig drinken… maar ook niet zó veel dat je de hele dag naar de wc moet rennen! Weet jij hoeveel water je per dag drinkt?</a:t>
            </a:r>
            <a:endParaRPr lang="nl-NL" sz="2000" b="1" i="1"/>
          </a:p>
          <a:p>
            <a:pPr marL="0" indent="0">
              <a:buNone/>
            </a:pPr>
            <a:endParaRPr lang="nl-NL" sz="2000"/>
          </a:p>
          <a:p>
            <a:pPr marL="0" indent="0">
              <a:buNone/>
            </a:pPr>
            <a:endParaRPr lang="nl-NL" sz="2000"/>
          </a:p>
          <a:p>
            <a:pPr marL="0" indent="0">
              <a:buNone/>
            </a:pPr>
            <a:br>
              <a:rPr lang="nl-NL" sz="2000"/>
            </a:br>
            <a:r>
              <a:rPr lang="nl-NL" sz="2000" b="1"/>
              <a:t>de balans = het evenwicht</a:t>
            </a:r>
            <a:endParaRPr lang="nl-NL" sz="2000"/>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1E68B-2C1B-5ED8-38F1-0E8C5F537E71}"/>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C1FF45CE-23B0-F543-326A-688C04194724}"/>
              </a:ext>
            </a:extLst>
          </p:cNvPr>
          <p:cNvSpPr txBox="1"/>
          <p:nvPr/>
        </p:nvSpPr>
        <p:spPr>
          <a:xfrm>
            <a:off x="179512" y="33184"/>
            <a:ext cx="9180512" cy="1200329"/>
          </a:xfrm>
          <a:prstGeom prst="rect">
            <a:avLst/>
          </a:prstGeom>
          <a:noFill/>
        </p:spPr>
        <p:txBody>
          <a:bodyPr wrap="square" rtlCol="0">
            <a:spAutoFit/>
          </a:bodyPr>
          <a:lstStyle/>
          <a:p>
            <a:r>
              <a:rPr lang="nl-NL" sz="7200" b="1" u="sng">
                <a:latin typeface="Century Gothic" panose="020B0502020202020204" pitchFamily="34" charset="0"/>
              </a:rPr>
              <a:t>gemiddeld</a:t>
            </a:r>
          </a:p>
        </p:txBody>
      </p:sp>
      <p:pic>
        <p:nvPicPr>
          <p:cNvPr id="21" name="Afbeelding 20">
            <a:extLst>
              <a:ext uri="{FF2B5EF4-FFF2-40B4-BE49-F238E27FC236}">
                <a16:creationId xmlns:a16="http://schemas.microsoft.com/office/drawing/2014/main" id="{52CEB070-C0C0-26B7-0848-77083C6D9D6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47664" y="2348880"/>
            <a:ext cx="4032448" cy="3063246"/>
          </a:xfrm>
          <a:prstGeom prst="rect">
            <a:avLst/>
          </a:prstGeom>
        </p:spPr>
      </p:pic>
      <p:sp>
        <p:nvSpPr>
          <p:cNvPr id="22" name="Tekstvak 21">
            <a:extLst>
              <a:ext uri="{FF2B5EF4-FFF2-40B4-BE49-F238E27FC236}">
                <a16:creationId xmlns:a16="http://schemas.microsoft.com/office/drawing/2014/main" id="{D6925FD7-7407-C54D-4721-DBBF51038CCD}"/>
              </a:ext>
            </a:extLst>
          </p:cNvPr>
          <p:cNvSpPr txBox="1"/>
          <p:nvPr/>
        </p:nvSpPr>
        <p:spPr>
          <a:xfrm>
            <a:off x="1547664" y="5412126"/>
            <a:ext cx="6192688" cy="461665"/>
          </a:xfrm>
          <a:prstGeom prst="rect">
            <a:avLst/>
          </a:prstGeom>
          <a:noFill/>
        </p:spPr>
        <p:txBody>
          <a:bodyPr wrap="square" rtlCol="0">
            <a:spAutoFit/>
          </a:bodyPr>
          <a:lstStyle/>
          <a:p>
            <a:r>
              <a:rPr lang="nl-NL" sz="2400"/>
              <a:t>0,5 liter       1 liter 	2,5 liter         </a:t>
            </a:r>
          </a:p>
        </p:txBody>
      </p:sp>
      <p:cxnSp>
        <p:nvCxnSpPr>
          <p:cNvPr id="24" name="Rechte verbindingslijn met pijl 23">
            <a:extLst>
              <a:ext uri="{FF2B5EF4-FFF2-40B4-BE49-F238E27FC236}">
                <a16:creationId xmlns:a16="http://schemas.microsoft.com/office/drawing/2014/main" id="{2A936540-08E2-10EC-EA8C-96D174ED6995}"/>
              </a:ext>
            </a:extLst>
          </p:cNvPr>
          <p:cNvCxnSpPr/>
          <p:nvPr/>
        </p:nvCxnSpPr>
        <p:spPr>
          <a:xfrm>
            <a:off x="2915816" y="1332302"/>
            <a:ext cx="504056" cy="1698801"/>
          </a:xfrm>
          <a:prstGeom prst="straightConnector1">
            <a:avLst/>
          </a:prstGeom>
          <a:ln w="984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3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neerkomen op</a:t>
            </a:r>
          </a:p>
        </p:txBody>
      </p:sp>
      <p:pic>
        <p:nvPicPr>
          <p:cNvPr id="3" name="Afbeelding 2" descr="Afbeelding met schets, tekening, clipart, illustratie&#10;&#10;Door AI gegenereerde inhoud is mogelijk onjuist.">
            <a:extLst>
              <a:ext uri="{FF2B5EF4-FFF2-40B4-BE49-F238E27FC236}">
                <a16:creationId xmlns:a16="http://schemas.microsoft.com/office/drawing/2014/main" id="{92803E49-DC5D-5637-7765-CCCBB090276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3608" y="2420888"/>
            <a:ext cx="6858000" cy="3672408"/>
          </a:xfrm>
          <a:prstGeom prst="rect">
            <a:avLst/>
          </a:prstGeom>
        </p:spPr>
      </p:pic>
      <p:sp>
        <p:nvSpPr>
          <p:cNvPr id="4" name="Tekstvak 3">
            <a:extLst>
              <a:ext uri="{FF2B5EF4-FFF2-40B4-BE49-F238E27FC236}">
                <a16:creationId xmlns:a16="http://schemas.microsoft.com/office/drawing/2014/main" id="{29DC836D-7784-FB74-B84D-8D41E488F749}"/>
              </a:ext>
            </a:extLst>
          </p:cNvPr>
          <p:cNvSpPr txBox="1"/>
          <p:nvPr/>
        </p:nvSpPr>
        <p:spPr>
          <a:xfrm>
            <a:off x="3851920" y="1774557"/>
            <a:ext cx="2880320" cy="646331"/>
          </a:xfrm>
          <a:prstGeom prst="rect">
            <a:avLst/>
          </a:prstGeom>
          <a:noFill/>
        </p:spPr>
        <p:txBody>
          <a:bodyPr wrap="square" rtlCol="0">
            <a:spAutoFit/>
          </a:bodyPr>
          <a:lstStyle/>
          <a:p>
            <a:r>
              <a:rPr lang="nl-NL" sz="3600">
                <a:solidFill>
                  <a:srgbClr val="FF0000"/>
                </a:solidFill>
                <a:latin typeface="Century Gothic" panose="020B0502020202020204" pitchFamily="34" charset="0"/>
              </a:rPr>
              <a:t>9 x per dag</a:t>
            </a:r>
          </a:p>
        </p:txBody>
      </p:sp>
    </p:spTree>
    <p:extLst>
      <p:ext uri="{BB962C8B-B14F-4D97-AF65-F5344CB8AC3E}">
        <p14:creationId xmlns:p14="http://schemas.microsoft.com/office/powerpoint/2010/main" val="42078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pleiten voor</a:t>
            </a:r>
          </a:p>
        </p:txBody>
      </p:sp>
      <p:pic>
        <p:nvPicPr>
          <p:cNvPr id="3" name="Afbeelding 2" descr="Afbeelding met persoon, Menselijk gezicht, kleding, muur&#10;&#10;Door AI gegenereerde inhoud is mogelijk onjuist.">
            <a:extLst>
              <a:ext uri="{FF2B5EF4-FFF2-40B4-BE49-F238E27FC236}">
                <a16:creationId xmlns:a16="http://schemas.microsoft.com/office/drawing/2014/main" id="{759BE951-BD0C-C03A-FEE9-0429F08074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2648712"/>
            <a:ext cx="4020648" cy="4020648"/>
          </a:xfrm>
          <a:prstGeom prst="rect">
            <a:avLst/>
          </a:prstGeom>
        </p:spPr>
      </p:pic>
      <p:sp>
        <p:nvSpPr>
          <p:cNvPr id="4" name="Tekstballon: ovaal 3">
            <a:extLst>
              <a:ext uri="{FF2B5EF4-FFF2-40B4-BE49-F238E27FC236}">
                <a16:creationId xmlns:a16="http://schemas.microsoft.com/office/drawing/2014/main" id="{77FA91C9-2907-0133-FB44-60DF33652B0E}"/>
              </a:ext>
            </a:extLst>
          </p:cNvPr>
          <p:cNvSpPr/>
          <p:nvPr/>
        </p:nvSpPr>
        <p:spPr>
          <a:xfrm>
            <a:off x="3901098" y="1529789"/>
            <a:ext cx="5256584" cy="1728192"/>
          </a:xfrm>
          <a:prstGeom prst="wedgeEllipseCallout">
            <a:avLst>
              <a:gd name="adj1" fmla="val -46435"/>
              <a:gd name="adj2" fmla="val 4662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sp>
        <p:nvSpPr>
          <p:cNvPr id="5" name="Tekstvak 4">
            <a:extLst>
              <a:ext uri="{FF2B5EF4-FFF2-40B4-BE49-F238E27FC236}">
                <a16:creationId xmlns:a16="http://schemas.microsoft.com/office/drawing/2014/main" id="{FB67BF9C-37C8-8FFA-55B6-34E455DC77F6}"/>
              </a:ext>
            </a:extLst>
          </p:cNvPr>
          <p:cNvSpPr txBox="1"/>
          <p:nvPr/>
        </p:nvSpPr>
        <p:spPr>
          <a:xfrm>
            <a:off x="4319464" y="1916832"/>
            <a:ext cx="4824536" cy="954107"/>
          </a:xfrm>
          <a:prstGeom prst="rect">
            <a:avLst/>
          </a:prstGeom>
          <a:noFill/>
        </p:spPr>
        <p:txBody>
          <a:bodyPr wrap="square" rtlCol="0">
            <a:spAutoFit/>
          </a:bodyPr>
          <a:lstStyle/>
          <a:p>
            <a:r>
              <a:rPr lang="nl-NL" sz="2800">
                <a:solidFill>
                  <a:schemeClr val="accent6">
                    <a:lumMod val="50000"/>
                  </a:schemeClr>
                </a:solidFill>
                <a:latin typeface="Century Gothic" panose="020B0502020202020204" pitchFamily="34" charset="0"/>
              </a:rPr>
              <a:t>‘Ik pleit voor meer plaspauzes op een dag!’</a:t>
            </a:r>
          </a:p>
        </p:txBody>
      </p:sp>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balans</a:t>
            </a:r>
          </a:p>
        </p:txBody>
      </p:sp>
      <p:pic>
        <p:nvPicPr>
          <p:cNvPr id="2052" name="Picture 4" descr="Man loopt rechts naar wc">
            <a:extLst>
              <a:ext uri="{FF2B5EF4-FFF2-40B4-BE49-F238E27FC236}">
                <a16:creationId xmlns:a16="http://schemas.microsoft.com/office/drawing/2014/main" id="{6A47B462-95DA-49D9-9904-AE4E2269A0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788" y="1844824"/>
            <a:ext cx="8388424" cy="457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3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stimuleren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2692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effectLst/>
                <a:latin typeface="Century Gothic" panose="020B0502020202020204" pitchFamily="34" charset="0"/>
                <a:ea typeface="Calibri"/>
                <a:cs typeface="Times New Roman"/>
              </a:rPr>
              <a:t>ontmoedigen</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aanmoedigen, prikkelen</a:t>
            </a:r>
          </a:p>
          <a:p>
            <a:pPr>
              <a:lnSpc>
                <a:spcPct val="107000"/>
              </a:lnSpc>
              <a:spcAft>
                <a:spcPts val="0"/>
              </a:spcAft>
            </a:pPr>
            <a:endParaRPr lang="nl-NL" sz="16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fles </a:t>
            </a:r>
            <a:r>
              <a:rPr lang="nl-NL" sz="2400" i="1" u="sng">
                <a:solidFill>
                  <a:srgbClr val="387038"/>
                </a:solidFill>
                <a:latin typeface="Century Gothic" panose="020B0502020202020204" pitchFamily="34" charset="0"/>
                <a:ea typeface="Calibri"/>
                <a:cs typeface="Times New Roman"/>
              </a:rPr>
              <a:t>stimuleert</a:t>
            </a:r>
            <a:r>
              <a:rPr lang="nl-NL" sz="2400" i="1">
                <a:solidFill>
                  <a:srgbClr val="387038"/>
                </a:solidFill>
                <a:latin typeface="Century Gothic" panose="020B0502020202020204" pitchFamily="34" charset="0"/>
                <a:ea typeface="Calibri"/>
                <a:cs typeface="Times New Roman"/>
              </a:rPr>
              <a:t> mij om meer water te drinken.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laten stoppen of minder durven proberen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ontmoedigt</a:t>
            </a:r>
            <a:r>
              <a:rPr lang="nl-NL" sz="2400" i="1">
                <a:solidFill>
                  <a:srgbClr val="387038"/>
                </a:solidFill>
                <a:latin typeface="Century Gothic" panose="020B0502020202020204" pitchFamily="34" charset="0"/>
                <a:ea typeface="Calibri"/>
                <a:cs typeface="Times New Roman"/>
              </a:rPr>
              <a:t> haar zusje om frisdrank te drinken.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descr="Air-Up stimuleert meer water drinken">
            <a:extLst>
              <a:ext uri="{FF2B5EF4-FFF2-40B4-BE49-F238E27FC236}">
                <a16:creationId xmlns:a16="http://schemas.microsoft.com/office/drawing/2014/main" id="{D7B92C6E-1E2D-7B2E-C3BA-1B701B8AFE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00658" y="2480785"/>
            <a:ext cx="3811303" cy="2599107"/>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descr="Afbeelding met Menselijk gezicht, kleding, tekening, clipart&#10;&#10;Door AI gegenereerde inhoud is mogelijk onjuist.">
            <a:extLst>
              <a:ext uri="{FF2B5EF4-FFF2-40B4-BE49-F238E27FC236}">
                <a16:creationId xmlns:a16="http://schemas.microsoft.com/office/drawing/2014/main" id="{4302129D-43A8-DD14-A14A-8A6F83257C7A}"/>
              </a:ext>
            </a:extLst>
          </p:cNvPr>
          <p:cNvPicPr>
            <a:picLocks noChangeAspect="1"/>
          </p:cNvPicPr>
          <p:nvPr/>
        </p:nvPicPr>
        <p:blipFill>
          <a:blip r:embed="rId4" cstate="screen">
            <a:clrChange>
              <a:clrFrom>
                <a:srgbClr val="FFFFFC"/>
              </a:clrFrom>
              <a:clrTo>
                <a:srgbClr val="FFFFFC">
                  <a:alpha val="0"/>
                </a:srgbClr>
              </a:clrTo>
            </a:clrChange>
            <a:extLst>
              <a:ext uri="{28A0092B-C50C-407E-A947-70E740481C1C}">
                <a14:useLocalDpi xmlns:a14="http://schemas.microsoft.com/office/drawing/2010/main"/>
              </a:ext>
            </a:extLst>
          </a:blip>
          <a:stretch>
            <a:fillRect/>
          </a:stretch>
        </p:blipFill>
        <p:spPr>
          <a:xfrm>
            <a:off x="4756881" y="2860577"/>
            <a:ext cx="3753900" cy="250260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consument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fabrikant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iets koopt of gebruikt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Veel </a:t>
            </a:r>
            <a:r>
              <a:rPr lang="nl-NL" sz="2400" i="1" u="sng">
                <a:solidFill>
                  <a:srgbClr val="387038"/>
                </a:solidFill>
                <a:latin typeface="Century Gothic" panose="020B0502020202020204" pitchFamily="34" charset="0"/>
                <a:ea typeface="Calibri"/>
                <a:cs typeface="Times New Roman"/>
              </a:rPr>
              <a:t>consumenten</a:t>
            </a:r>
            <a:r>
              <a:rPr lang="nl-NL" sz="2400" i="1">
                <a:solidFill>
                  <a:srgbClr val="387038"/>
                </a:solidFill>
                <a:latin typeface="Century Gothic" panose="020B0502020202020204" pitchFamily="34" charset="0"/>
                <a:ea typeface="Calibri"/>
                <a:cs typeface="Times New Roman"/>
              </a:rPr>
              <a:t> kopen speciale drinkflessen om meer water te drinken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iets in grote aantallen maakt.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pPr>
            <a:endParaRPr lang="nl-NL">
              <a:latin typeface="Century Gothic" panose="020B0502020202020204" pitchFamily="34" charset="0"/>
              <a:ea typeface="Calibri"/>
              <a:cs typeface="Times New Roman"/>
            </a:endParaRPr>
          </a:p>
          <a:p>
            <a:pPr algn="ctr">
              <a:lnSpc>
                <a:spcPct val="107000"/>
              </a:lnSpc>
            </a:pPr>
            <a:br>
              <a:rPr lang="nl-NL" sz="2400" i="1" u="sng">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De fabrikanten </a:t>
            </a:r>
            <a:r>
              <a:rPr lang="nl-NL" sz="2400" i="1">
                <a:solidFill>
                  <a:srgbClr val="387038"/>
                </a:solidFill>
                <a:latin typeface="Century Gothic" panose="020B0502020202020204" pitchFamily="34" charset="0"/>
                <a:ea typeface="Calibri"/>
                <a:cs typeface="Times New Roman"/>
              </a:rPr>
              <a:t>maken steeds nieuwe drinkflessen.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20BA1551-64A1-DE96-0D9F-3EF7FCD430D5}"/>
              </a:ext>
            </a:extLst>
          </p:cNvPr>
          <p:cNvPicPr>
            <a:picLocks noChangeAspect="1"/>
          </p:cNvPicPr>
          <p:nvPr/>
        </p:nvPicPr>
        <p:blipFill>
          <a:blip r:embed="rId3"/>
          <a:stretch>
            <a:fillRect/>
          </a:stretch>
        </p:blipFill>
        <p:spPr>
          <a:xfrm>
            <a:off x="339819" y="2708920"/>
            <a:ext cx="4005675" cy="2490485"/>
          </a:xfrm>
          <a:prstGeom prst="rect">
            <a:avLst/>
          </a:prstGeom>
        </p:spPr>
      </p:pic>
      <p:pic>
        <p:nvPicPr>
          <p:cNvPr id="19" name="Afbeelding 18" descr="Afbeelding met kleding, persoon, person, illustratie&#10;&#10;Door AI gegenereerde inhoud is mogelijk onjuist.">
            <a:extLst>
              <a:ext uri="{FF2B5EF4-FFF2-40B4-BE49-F238E27FC236}">
                <a16:creationId xmlns:a16="http://schemas.microsoft.com/office/drawing/2014/main" id="{067965D2-E2A9-F467-F48B-4E0231B75CB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68781" y="2472490"/>
            <a:ext cx="4564078" cy="2489271"/>
          </a:xfrm>
          <a:prstGeom prst="rect">
            <a:avLst/>
          </a:prstGeom>
        </p:spPr>
      </p:pic>
    </p:spTree>
    <p:extLst>
      <p:ext uri="{BB962C8B-B14F-4D97-AF65-F5344CB8AC3E}">
        <p14:creationId xmlns:p14="http://schemas.microsoft.com/office/powerpoint/2010/main" val="19680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balans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onbalans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evenwicht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ik genoeg water drink en normaal naar de wc kan, is </a:t>
            </a:r>
            <a:r>
              <a:rPr lang="nl-NL" sz="2400" i="1" u="sng">
                <a:solidFill>
                  <a:srgbClr val="387038"/>
                </a:solidFill>
                <a:latin typeface="Century Gothic" panose="020B0502020202020204" pitchFamily="34" charset="0"/>
                <a:ea typeface="Calibri"/>
                <a:cs typeface="Times New Roman"/>
              </a:rPr>
              <a:t>de balans</a:t>
            </a:r>
            <a:r>
              <a:rPr lang="nl-NL" sz="2400" i="1">
                <a:solidFill>
                  <a:srgbClr val="387038"/>
                </a:solidFill>
                <a:latin typeface="Century Gothic" panose="020B0502020202020204" pitchFamily="34" charset="0"/>
                <a:ea typeface="Calibri"/>
                <a:cs typeface="Times New Roman"/>
              </a:rPr>
              <a:t> goed.</a:t>
            </a:r>
            <a:r>
              <a:rPr lang="nl-NL" sz="2400" i="1">
                <a:solidFill>
                  <a:srgbClr val="387038"/>
                </a:solidFill>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meer in evenwicht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ik teveel water drink en heel vaak, heel nodig moet plassen, is er </a:t>
            </a:r>
            <a:r>
              <a:rPr lang="nl-NL" sz="2400" i="1" u="sng">
                <a:solidFill>
                  <a:srgbClr val="387038"/>
                </a:solidFill>
                <a:latin typeface="Century Gothic" panose="020B0502020202020204" pitchFamily="34" charset="0"/>
                <a:ea typeface="Calibri"/>
                <a:cs typeface="Times New Roman"/>
              </a:rPr>
              <a:t>onbalans</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4" descr="Man loopt rechts naar wc">
            <a:extLst>
              <a:ext uri="{FF2B5EF4-FFF2-40B4-BE49-F238E27FC236}">
                <a16:creationId xmlns:a16="http://schemas.microsoft.com/office/drawing/2014/main" id="{BF1B2A23-2475-E90D-2CD5-835BEE774B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2650" y="2365253"/>
            <a:ext cx="3900180" cy="2127494"/>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a:extLst>
              <a:ext uri="{FF2B5EF4-FFF2-40B4-BE49-F238E27FC236}">
                <a16:creationId xmlns:a16="http://schemas.microsoft.com/office/drawing/2014/main" id="{BAC1ADC2-EA7B-8FD5-4DB6-82F6BAAC5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1391" y="2464629"/>
            <a:ext cx="3042177" cy="2028118"/>
          </a:xfrm>
          <a:prstGeom prst="rect">
            <a:avLst/>
          </a:prstGeom>
        </p:spPr>
      </p:pic>
    </p:spTree>
    <p:extLst>
      <p:ext uri="{BB962C8B-B14F-4D97-AF65-F5344CB8AC3E}">
        <p14:creationId xmlns:p14="http://schemas.microsoft.com/office/powerpoint/2010/main" val="300087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AC21-CB04-6FCC-9865-0B6D08F112EF}"/>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D47A9C78-66E2-F005-0592-1FF212716BFB}"/>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366E13-7344-A88C-E541-D38F5EBC0A9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8ACCD627-DE75-0D86-0BF1-B94D85FD3DB4}"/>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9476C716-0B97-DEB3-0E26-C48A5E31C52F}"/>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CDC5A7A8-D88C-63AC-66D0-AFA630E98910}"/>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B5097F4B-7957-DCB6-A576-D5E576DF2BB2}"/>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EEAE97C-C186-0BDB-BF81-EB8D5A6BEEF0}"/>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91EF1B65-1CFA-C824-7DA6-491C4EADDC13}"/>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C3C85E0A-093D-41C0-FF4E-F81C0B32B2F4}"/>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85C17C88-F108-6FBA-6620-F87D050795E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B73B586E-40D3-5ED7-6DC8-BAE6640C564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D38A34E0-B737-41D7-5E07-C1C61B34974F}"/>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987E25EA-218B-7A1B-7B79-E4163B0B962C}"/>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300C18B-1ED0-222C-B0BA-DDC6DA044885}"/>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939CCBAB-C9B5-22D6-C253-07C5C4F802F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4151F13-25A4-8867-3FC9-A8CB389C1A9F}"/>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F7F7662E-C670-D2DA-A0BD-4FD8123996E4}"/>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255558D-5375-54A3-D749-361DE7990F77}"/>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1F17A630-BD9D-A7A3-84F8-22EA9C587166}"/>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a:t>
            </a:r>
            <a:r>
              <a:rPr lang="nl-NL" sz="5400" b="1">
                <a:solidFill>
                  <a:srgbClr val="387038"/>
                </a:solidFill>
                <a:effectLst/>
                <a:latin typeface="Century Gothic" panose="020B0502020202020204" pitchFamily="34" charset="0"/>
                <a:ea typeface="Calibri"/>
                <a:cs typeface="Times New Roman"/>
              </a:rPr>
              <a:t>er definitie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FD7C858-6EB6-2BD3-1DBB-28A1356EF568}"/>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niet altijd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7DEEE62A-A15C-E2F4-8D04-31B63390C3CA}"/>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altijd, vanzelfsprekend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nSpc>
                <a:spcPct val="107000"/>
              </a:lnSpc>
              <a:spcAft>
                <a:spcPts val="0"/>
              </a:spcAft>
            </a:pPr>
            <a:r>
              <a:rPr lang="nl-NL" sz="2400">
                <a:latin typeface="Century Gothic" panose="020B0502020202020204" pitchFamily="34" charset="0"/>
                <a:ea typeface="Calibri"/>
                <a:cs typeface="Times New Roman"/>
              </a:rPr>
              <a:t> </a:t>
            </a: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Water is </a:t>
            </a:r>
            <a:r>
              <a:rPr lang="nl-NL" sz="2400" i="1" u="sng">
                <a:solidFill>
                  <a:srgbClr val="387038"/>
                </a:solidFill>
                <a:latin typeface="Century Gothic" panose="020B0502020202020204" pitchFamily="34" charset="0"/>
                <a:ea typeface="Calibri"/>
                <a:cs typeface="Times New Roman"/>
              </a:rPr>
              <a:t>per definitie</a:t>
            </a:r>
            <a:r>
              <a:rPr lang="nl-NL" sz="2400" i="1">
                <a:solidFill>
                  <a:srgbClr val="387038"/>
                </a:solidFill>
                <a:latin typeface="Century Gothic" panose="020B0502020202020204" pitchFamily="34" charset="0"/>
                <a:ea typeface="Calibri"/>
                <a:cs typeface="Times New Roman"/>
              </a:rPr>
              <a:t> gezond.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29D65F7C-9769-0892-780E-DC394A135D8A}"/>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af en toe, soms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Vruchtensap is </a:t>
            </a:r>
            <a:r>
              <a:rPr lang="nl-NL" sz="2400" i="1" u="sng">
                <a:solidFill>
                  <a:srgbClr val="387038"/>
                </a:solidFill>
                <a:latin typeface="Century Gothic" panose="020B0502020202020204" pitchFamily="34" charset="0"/>
                <a:ea typeface="Calibri"/>
                <a:cs typeface="Times New Roman"/>
              </a:rPr>
              <a:t>niet altijd</a:t>
            </a:r>
            <a:r>
              <a:rPr lang="nl-NL" sz="2400" i="1">
                <a:solidFill>
                  <a:srgbClr val="387038"/>
                </a:solidFill>
                <a:latin typeface="Century Gothic" panose="020B0502020202020204" pitchFamily="34" charset="0"/>
                <a:ea typeface="Calibri"/>
                <a:cs typeface="Times New Roman"/>
              </a:rPr>
              <a:t> gezond. Er zit veel water in, maar ook suiker.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0D5CB7B-5E33-5980-90EB-08A67C3DF69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C0AE1DE0-B312-F052-B38D-0371604423F7}"/>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CC2B42C-F215-4E40-1FE1-4C3D70858AAE}"/>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19A3825-F4D1-D3B3-5F27-B9FDD974C5C0}"/>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80DABDAB-C490-CB43-999F-DF51297F9E27}"/>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dop, kraan&#10;&#10;Door AI gegenereerde inhoud is mogelijk onjuist.">
            <a:extLst>
              <a:ext uri="{FF2B5EF4-FFF2-40B4-BE49-F238E27FC236}">
                <a16:creationId xmlns:a16="http://schemas.microsoft.com/office/drawing/2014/main" id="{272BCC11-C6FF-2A4F-3E25-53F6D60F6DB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205314" y="2669942"/>
            <a:ext cx="1418694" cy="1302976"/>
          </a:xfrm>
          <a:prstGeom prst="rect">
            <a:avLst/>
          </a:prstGeom>
        </p:spPr>
      </p:pic>
      <p:pic>
        <p:nvPicPr>
          <p:cNvPr id="19" name="Afbeelding 18">
            <a:extLst>
              <a:ext uri="{FF2B5EF4-FFF2-40B4-BE49-F238E27FC236}">
                <a16:creationId xmlns:a16="http://schemas.microsoft.com/office/drawing/2014/main" id="{84D51312-FB33-A0B1-43F5-F788809427F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925138" y="3925652"/>
            <a:ext cx="1009525" cy="1037942"/>
          </a:xfrm>
          <a:prstGeom prst="rect">
            <a:avLst/>
          </a:prstGeom>
        </p:spPr>
      </p:pic>
      <p:pic>
        <p:nvPicPr>
          <p:cNvPr id="20" name="Afbeelding 19">
            <a:extLst>
              <a:ext uri="{FF2B5EF4-FFF2-40B4-BE49-F238E27FC236}">
                <a16:creationId xmlns:a16="http://schemas.microsoft.com/office/drawing/2014/main" id="{0E4CBBA1-7292-30BF-CA81-3A4112C959E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0800000" flipH="1">
            <a:off x="2323311" y="3972918"/>
            <a:ext cx="530736" cy="531605"/>
          </a:xfrm>
          <a:prstGeom prst="rect">
            <a:avLst/>
          </a:prstGeom>
        </p:spPr>
      </p:pic>
      <p:pic>
        <p:nvPicPr>
          <p:cNvPr id="23" name="Afbeelding 22" descr="Afbeelding met sap, fles, drinken, fruitdrank&#10;&#10;Door AI gegenereerde inhoud is mogelijk onjuist.">
            <a:extLst>
              <a:ext uri="{FF2B5EF4-FFF2-40B4-BE49-F238E27FC236}">
                <a16:creationId xmlns:a16="http://schemas.microsoft.com/office/drawing/2014/main" id="{E700BE46-0221-A681-C1B5-B589DB3D0D5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860032" y="2825252"/>
            <a:ext cx="1892166" cy="1934792"/>
          </a:xfrm>
          <a:prstGeom prst="rect">
            <a:avLst/>
          </a:prstGeom>
        </p:spPr>
      </p:pic>
      <p:pic>
        <p:nvPicPr>
          <p:cNvPr id="24" name="Afbeelding 23">
            <a:extLst>
              <a:ext uri="{FF2B5EF4-FFF2-40B4-BE49-F238E27FC236}">
                <a16:creationId xmlns:a16="http://schemas.microsoft.com/office/drawing/2014/main" id="{24383324-0822-6D11-14F3-FD606A6C9E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1303" y="1921882"/>
            <a:ext cx="1617657" cy="1302976"/>
          </a:xfrm>
          <a:prstGeom prst="rect">
            <a:avLst/>
          </a:prstGeom>
        </p:spPr>
      </p:pic>
      <p:sp>
        <p:nvSpPr>
          <p:cNvPr id="27" name="Rechthoek: afgeronde hoeken 26">
            <a:extLst>
              <a:ext uri="{FF2B5EF4-FFF2-40B4-BE49-F238E27FC236}">
                <a16:creationId xmlns:a16="http://schemas.microsoft.com/office/drawing/2014/main" id="{55B000AC-C52E-D0B0-192F-35F757A9994F}"/>
              </a:ext>
            </a:extLst>
          </p:cNvPr>
          <p:cNvSpPr/>
          <p:nvPr/>
        </p:nvSpPr>
        <p:spPr>
          <a:xfrm>
            <a:off x="2205314" y="2502079"/>
            <a:ext cx="2078654" cy="251109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afgeronde hoeken 27">
            <a:extLst>
              <a:ext uri="{FF2B5EF4-FFF2-40B4-BE49-F238E27FC236}">
                <a16:creationId xmlns:a16="http://schemas.microsoft.com/office/drawing/2014/main" id="{8E29BD54-1CFB-86D7-0CD6-684F73A33AFF}"/>
              </a:ext>
            </a:extLst>
          </p:cNvPr>
          <p:cNvSpPr/>
          <p:nvPr/>
        </p:nvSpPr>
        <p:spPr>
          <a:xfrm>
            <a:off x="4913490" y="1921882"/>
            <a:ext cx="2375470" cy="28381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3" name="Afbeelding 42" descr="Afbeelding met schets, tekening, Lijnillustraties, clipart&#10;&#10;Door AI gegenereerde inhoud is mogelijk onjuist.">
            <a:extLst>
              <a:ext uri="{FF2B5EF4-FFF2-40B4-BE49-F238E27FC236}">
                <a16:creationId xmlns:a16="http://schemas.microsoft.com/office/drawing/2014/main" id="{075412CE-AAE7-5B51-4959-C61A2323CF0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330856" y="2906315"/>
            <a:ext cx="1418694" cy="1582311"/>
          </a:xfrm>
          <a:prstGeom prst="rect">
            <a:avLst/>
          </a:prstGeom>
        </p:spPr>
      </p:pic>
      <p:pic>
        <p:nvPicPr>
          <p:cNvPr id="44" name="Afbeelding 43" descr="Afbeelding met schets, tekening, Lijnillustraties, clipart&#10;&#10;Door AI gegenereerde inhoud is mogelijk onjuist.">
            <a:extLst>
              <a:ext uri="{FF2B5EF4-FFF2-40B4-BE49-F238E27FC236}">
                <a16:creationId xmlns:a16="http://schemas.microsoft.com/office/drawing/2014/main" id="{8FC1673B-6E52-5865-FE86-3C8051252BAA}"/>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36359" y="3340960"/>
            <a:ext cx="1391120" cy="1582311"/>
          </a:xfrm>
          <a:prstGeom prst="rect">
            <a:avLst/>
          </a:prstGeom>
        </p:spPr>
      </p:pic>
    </p:spTree>
    <p:extLst>
      <p:ext uri="{BB962C8B-B14F-4D97-AF65-F5344CB8AC3E}">
        <p14:creationId xmlns:p14="http://schemas.microsoft.com/office/powerpoint/2010/main" val="37143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nauwelijks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veel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12051" y="4963822"/>
            <a:ext cx="2455288" cy="8003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88366" y="4921641"/>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weinig, niet overdreven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Ik dronk eerst maar </a:t>
            </a:r>
            <a:r>
              <a:rPr lang="nl-NL" sz="2400" i="1" u="sng">
                <a:solidFill>
                  <a:srgbClr val="387038"/>
                </a:solidFill>
                <a:latin typeface="Century Gothic" panose="020B0502020202020204" pitchFamily="34" charset="0"/>
                <a:ea typeface="Calibri"/>
                <a:cs typeface="Times New Roman"/>
              </a:rPr>
              <a:t>matig</a:t>
            </a:r>
            <a:r>
              <a:rPr lang="nl-NL" sz="2400" i="1">
                <a:solidFill>
                  <a:srgbClr val="387038"/>
                </a:solidFill>
                <a:latin typeface="Century Gothic" panose="020B0502020202020204" pitchFamily="34" charset="0"/>
                <a:ea typeface="Calibri"/>
                <a:cs typeface="Times New Roman"/>
              </a:rPr>
              <a:t> water. </a:t>
            </a:r>
            <a:endParaRPr lang="nl-NL" sz="2400">
              <a:effectLst/>
              <a:ea typeface="Calibri"/>
              <a:cs typeface="Times New Roman"/>
            </a:endParaRPr>
          </a:p>
        </p:txBody>
      </p:sp>
      <p:pic>
        <p:nvPicPr>
          <p:cNvPr id="11" name="Afbeelding 10">
            <a:extLst>
              <a:ext uri="{FF2B5EF4-FFF2-40B4-BE49-F238E27FC236}">
                <a16:creationId xmlns:a16="http://schemas.microsoft.com/office/drawing/2014/main" id="{FF16C8D1-D4D1-A4F5-4967-9D53D48D12C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85012" y="2307688"/>
            <a:ext cx="1056262" cy="1842317"/>
          </a:xfrm>
          <a:prstGeom prst="rect">
            <a:avLst/>
          </a:prstGeom>
        </p:spPr>
      </p:pic>
      <p:pic>
        <p:nvPicPr>
          <p:cNvPr id="25" name="Afbeelding 24">
            <a:extLst>
              <a:ext uri="{FF2B5EF4-FFF2-40B4-BE49-F238E27FC236}">
                <a16:creationId xmlns:a16="http://schemas.microsoft.com/office/drawing/2014/main" id="{DE887B78-AAB7-8E21-989E-4ECDA94AB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2524" y="2031649"/>
            <a:ext cx="976073" cy="1443561"/>
          </a:xfrm>
          <a:prstGeom prst="rect">
            <a:avLst/>
          </a:prstGeom>
        </p:spPr>
      </p:pic>
      <p:pic>
        <p:nvPicPr>
          <p:cNvPr id="26" name="Afbeelding 25">
            <a:extLst>
              <a:ext uri="{FF2B5EF4-FFF2-40B4-BE49-F238E27FC236}">
                <a16:creationId xmlns:a16="http://schemas.microsoft.com/office/drawing/2014/main" id="{2BA984BA-794D-A490-A7AB-F7326C6182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6129" y="2024360"/>
            <a:ext cx="976073" cy="1443561"/>
          </a:xfrm>
          <a:prstGeom prst="rect">
            <a:avLst/>
          </a:prstGeom>
        </p:spPr>
      </p:pic>
      <p:pic>
        <p:nvPicPr>
          <p:cNvPr id="28" name="Afbeelding 27">
            <a:extLst>
              <a:ext uri="{FF2B5EF4-FFF2-40B4-BE49-F238E27FC236}">
                <a16:creationId xmlns:a16="http://schemas.microsoft.com/office/drawing/2014/main" id="{C17E091B-0792-6C86-69E4-FA9506D0AD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2367" y="1988840"/>
            <a:ext cx="976073" cy="1443561"/>
          </a:xfrm>
          <a:prstGeom prst="rect">
            <a:avLst/>
          </a:prstGeom>
        </p:spPr>
      </p:pic>
      <p:pic>
        <p:nvPicPr>
          <p:cNvPr id="32" name="Afbeelding 31">
            <a:extLst>
              <a:ext uri="{FF2B5EF4-FFF2-40B4-BE49-F238E27FC236}">
                <a16:creationId xmlns:a16="http://schemas.microsoft.com/office/drawing/2014/main" id="{593EA435-773A-C89A-7322-0AC9A2ED367F}"/>
              </a:ext>
            </a:extLst>
          </p:cNvPr>
          <p:cNvPicPr>
            <a:picLocks noChangeAspect="1"/>
          </p:cNvPicPr>
          <p:nvPr/>
        </p:nvPicPr>
        <p:blipFill>
          <a:blip r:embed="rId5"/>
          <a:stretch>
            <a:fillRect/>
          </a:stretch>
        </p:blipFill>
        <p:spPr>
          <a:xfrm>
            <a:off x="1162362" y="2771762"/>
            <a:ext cx="1002088" cy="1763167"/>
          </a:xfrm>
          <a:prstGeom prst="rect">
            <a:avLst/>
          </a:prstGeom>
        </p:spPr>
      </p:pic>
    </p:spTree>
    <p:extLst>
      <p:ext uri="{BB962C8B-B14F-4D97-AF65-F5344CB8AC3E}">
        <p14:creationId xmlns:p14="http://schemas.microsoft.com/office/powerpoint/2010/main" val="254217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17 maart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en-US" sz="1100" i="1">
                <a:solidFill>
                  <a:srgbClr val="00B050"/>
                </a:solidFill>
                <a:latin typeface="Century Gothic"/>
              </a:rPr>
              <a:t>Antoinette </a:t>
            </a:r>
            <a:r>
              <a:rPr lang="en-US" sz="1100" i="1" err="1">
                <a:solidFill>
                  <a:srgbClr val="00B050"/>
                </a:solidFill>
                <a:latin typeface="Century Gothic"/>
              </a:rPr>
              <a:t>Duijf</a:t>
            </a:r>
            <a:endParaRPr lang="nl-NL" sz="1100" i="1" err="1">
              <a:solidFill>
                <a:srgbClr val="00B050"/>
              </a:solidFill>
              <a:latin typeface="Century Gothic"/>
            </a:endParaRPr>
          </a:p>
          <a:p>
            <a:pPr algn="l"/>
            <a:r>
              <a:rPr lang="en-US" sz="1100" i="1">
                <a:solidFill>
                  <a:srgbClr val="00B050"/>
                </a:solidFill>
                <a:latin typeface="Century Gothic"/>
              </a:rPr>
              <a:t>Mandy Routledge</a:t>
            </a:r>
            <a:endParaRPr lang="nl-NL" sz="1100" i="1">
              <a:solidFill>
                <a:srgbClr val="00B050"/>
              </a:solidFill>
              <a:latin typeface="Century Gothic"/>
            </a:endParaRPr>
          </a:p>
          <a:p>
            <a:pPr algn="l"/>
            <a:r>
              <a:rPr lang="en-US" sz="1100" i="1">
                <a:solidFill>
                  <a:srgbClr val="00B050"/>
                </a:solidFill>
                <a:latin typeface="Century Gothic"/>
              </a:rPr>
              <a:t>Francis </a:t>
            </a:r>
            <a:r>
              <a:rPr lang="en-US" sz="1100" i="1" err="1">
                <a:solidFill>
                  <a:srgbClr val="00B050"/>
                </a:solidFill>
                <a:latin typeface="Century Gothic"/>
              </a:rPr>
              <a:t>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minimaal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63556" y="4085582"/>
            <a:ext cx="277466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gemiddeld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maximaal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85411" y="4922366"/>
            <a:ext cx="2815668" cy="12429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49797" y="4921908"/>
            <a:ext cx="295927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ongeveer, soms iets meer en soms iets minder</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07714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Gemiddeld</a:t>
            </a:r>
            <a:r>
              <a:rPr lang="nl-NL" sz="2400" i="1">
                <a:solidFill>
                  <a:srgbClr val="387038"/>
                </a:solidFill>
                <a:latin typeface="Century Gothic" panose="020B0502020202020204" pitchFamily="34" charset="0"/>
                <a:ea typeface="Calibri"/>
                <a:cs typeface="Times New Roman"/>
              </a:rPr>
              <a:t> drink ik nu 1 liter water per dag.</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DD9F93EE-1BA0-EE90-377B-15E0C1E25E15}"/>
              </a:ext>
            </a:extLst>
          </p:cNvPr>
          <p:cNvPicPr>
            <a:picLocks noChangeAspect="1"/>
          </p:cNvPicPr>
          <p:nvPr/>
        </p:nvPicPr>
        <p:blipFill>
          <a:blip r:embed="rId3" cstate="screen">
            <a:clrChange>
              <a:clrFrom>
                <a:srgbClr val="FFFFFD"/>
              </a:clrFrom>
              <a:clrTo>
                <a:srgbClr val="FFFFFD">
                  <a:alpha val="0"/>
                </a:srgbClr>
              </a:clrTo>
            </a:clrChange>
            <a:extLst>
              <a:ext uri="{28A0092B-C50C-407E-A947-70E740481C1C}">
                <a14:useLocalDpi xmlns:a14="http://schemas.microsoft.com/office/drawing/2010/main"/>
              </a:ext>
            </a:extLst>
          </a:blip>
          <a:stretch>
            <a:fillRect/>
          </a:stretch>
        </p:blipFill>
        <p:spPr>
          <a:xfrm>
            <a:off x="1250850" y="3246988"/>
            <a:ext cx="758858" cy="1318441"/>
          </a:xfrm>
          <a:prstGeom prst="rect">
            <a:avLst/>
          </a:prstGeom>
        </p:spPr>
      </p:pic>
      <p:pic>
        <p:nvPicPr>
          <p:cNvPr id="24" name="Afbeelding 23">
            <a:extLst>
              <a:ext uri="{FF2B5EF4-FFF2-40B4-BE49-F238E27FC236}">
                <a16:creationId xmlns:a16="http://schemas.microsoft.com/office/drawing/2014/main" id="{D0E8B41A-A5E7-B7C7-8D99-876E8A8F1A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327" y="1732354"/>
            <a:ext cx="911354" cy="2270765"/>
          </a:xfrm>
          <a:prstGeom prst="rect">
            <a:avLst/>
          </a:prstGeom>
        </p:spPr>
      </p:pic>
      <p:pic>
        <p:nvPicPr>
          <p:cNvPr id="26" name="Afbeelding 25">
            <a:extLst>
              <a:ext uri="{FF2B5EF4-FFF2-40B4-BE49-F238E27FC236}">
                <a16:creationId xmlns:a16="http://schemas.microsoft.com/office/drawing/2014/main" id="{8ECF71DA-FDB9-8A3B-A9B2-134175A037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87727" y="904114"/>
            <a:ext cx="1313691" cy="2514605"/>
          </a:xfrm>
          <a:prstGeom prst="rect">
            <a:avLst/>
          </a:prstGeom>
        </p:spPr>
      </p:pic>
    </p:spTree>
    <p:extLst>
      <p:ext uri="{BB962C8B-B14F-4D97-AF65-F5344CB8AC3E}">
        <p14:creationId xmlns:p14="http://schemas.microsoft.com/office/powerpoint/2010/main" val="301044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501EE-FCD9-B51C-F0C3-4D8A6281C4C1}"/>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A740C114-229B-37E0-85C3-886E06EA35F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B4BBD543-70A8-BF5F-8445-E1A124BBEE4D}"/>
              </a:ext>
            </a:extLst>
          </p:cNvPr>
          <p:cNvSpPr txBox="1"/>
          <p:nvPr/>
        </p:nvSpPr>
        <p:spPr>
          <a:xfrm>
            <a:off x="415708" y="5073304"/>
            <a:ext cx="307617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38A23DAE-23C2-2A73-07CF-A37843EB2B2B}"/>
              </a:ext>
            </a:extLst>
          </p:cNvPr>
          <p:cNvSpPr txBox="1">
            <a:spLocks noChangeArrowheads="1"/>
          </p:cNvSpPr>
          <p:nvPr/>
        </p:nvSpPr>
        <p:spPr bwMode="auto">
          <a:xfrm>
            <a:off x="497271" y="5082061"/>
            <a:ext cx="277858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e oorzaak</a:t>
            </a:r>
          </a:p>
        </p:txBody>
      </p:sp>
      <p:sp>
        <p:nvSpPr>
          <p:cNvPr id="14" name="Text Box 14">
            <a:extLst>
              <a:ext uri="{FF2B5EF4-FFF2-40B4-BE49-F238E27FC236}">
                <a16:creationId xmlns:a16="http://schemas.microsoft.com/office/drawing/2014/main" id="{E5E6A204-6217-0BC9-4E5F-0067E9A5D3FD}"/>
              </a:ext>
            </a:extLst>
          </p:cNvPr>
          <p:cNvSpPr txBox="1"/>
          <p:nvPr/>
        </p:nvSpPr>
        <p:spPr>
          <a:xfrm>
            <a:off x="5993070" y="3543816"/>
            <a:ext cx="282740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28D0DEF5-EF6E-78B3-E9C0-8A66163BC030}"/>
              </a:ext>
            </a:extLst>
          </p:cNvPr>
          <p:cNvSpPr txBox="1">
            <a:spLocks noChangeArrowheads="1"/>
          </p:cNvSpPr>
          <p:nvPr/>
        </p:nvSpPr>
        <p:spPr bwMode="auto">
          <a:xfrm>
            <a:off x="6130613" y="355787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gevolg</a:t>
            </a:r>
          </a:p>
        </p:txBody>
      </p:sp>
      <p:grpSp>
        <p:nvGrpSpPr>
          <p:cNvPr id="20" name="Groep 19">
            <a:extLst>
              <a:ext uri="{FF2B5EF4-FFF2-40B4-BE49-F238E27FC236}">
                <a16:creationId xmlns:a16="http://schemas.microsoft.com/office/drawing/2014/main" id="{947F6715-F384-0497-3C97-B561DA7763F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CBE794F6-1095-A9D4-3770-BCF28E6EBDC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FDE448B7-7BD7-3F04-8611-394CE71F8F1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86063BEC-6517-9107-97C8-0D2A22E72236}"/>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802BB9D-A4CA-630B-253D-C7DFBF3DF909}"/>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4DFFEED-9FDB-1A4F-55A6-49F9D9A96D16}"/>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Text Box 14">
            <a:extLst>
              <a:ext uri="{FF2B5EF4-FFF2-40B4-BE49-F238E27FC236}">
                <a16:creationId xmlns:a16="http://schemas.microsoft.com/office/drawing/2014/main" id="{CD2B89DF-16A9-7C99-865C-241B7571E79F}"/>
              </a:ext>
            </a:extLst>
          </p:cNvPr>
          <p:cNvSpPr txBox="1"/>
          <p:nvPr/>
        </p:nvSpPr>
        <p:spPr>
          <a:xfrm>
            <a:off x="2365988" y="423465"/>
            <a:ext cx="36440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cxnSp>
        <p:nvCxnSpPr>
          <p:cNvPr id="21" name="Rechte verbindingslijn 20">
            <a:extLst>
              <a:ext uri="{FF2B5EF4-FFF2-40B4-BE49-F238E27FC236}">
                <a16:creationId xmlns:a16="http://schemas.microsoft.com/office/drawing/2014/main" id="{442A0972-B595-B007-937C-3329200C4B48}"/>
              </a:ext>
            </a:extLst>
          </p:cNvPr>
          <p:cNvCxnSpPr>
            <a:cxnSpLocks/>
          </p:cNvCxnSpPr>
          <p:nvPr/>
        </p:nvCxnSpPr>
        <p:spPr>
          <a:xfrm>
            <a:off x="251520" y="5877272"/>
            <a:ext cx="417646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6" name="Text Box 14">
            <a:extLst>
              <a:ext uri="{FF2B5EF4-FFF2-40B4-BE49-F238E27FC236}">
                <a16:creationId xmlns:a16="http://schemas.microsoft.com/office/drawing/2014/main" id="{54AEE31F-E86D-EC0F-12F6-5EA6AAD9E65B}"/>
              </a:ext>
            </a:extLst>
          </p:cNvPr>
          <p:cNvSpPr txBox="1"/>
          <p:nvPr/>
        </p:nvSpPr>
        <p:spPr>
          <a:xfrm>
            <a:off x="2258427" y="1090268"/>
            <a:ext cx="3872186" cy="4808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29362456-5B25-50C7-F6BF-8E116FE41D3E}"/>
              </a:ext>
            </a:extLst>
          </p:cNvPr>
          <p:cNvSpPr txBox="1">
            <a:spLocks noChangeArrowheads="1"/>
          </p:cNvSpPr>
          <p:nvPr/>
        </p:nvSpPr>
        <p:spPr bwMode="auto">
          <a:xfrm>
            <a:off x="2293633" y="1110487"/>
            <a:ext cx="4156555" cy="39082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betekenen, inhouden</a:t>
            </a:r>
            <a:endParaRPr lang="nl-NL" sz="1050">
              <a:effectLst/>
              <a:latin typeface="Century Gothic" panose="020B0502020202020204" pitchFamily="34" charset="0"/>
              <a:ea typeface="Calibri"/>
              <a:cs typeface="Times New Roman"/>
            </a:endParaRPr>
          </a:p>
        </p:txBody>
      </p:sp>
      <p:cxnSp>
        <p:nvCxnSpPr>
          <p:cNvPr id="23" name="Rechte verbindingslijn 22">
            <a:extLst>
              <a:ext uri="{FF2B5EF4-FFF2-40B4-BE49-F238E27FC236}">
                <a16:creationId xmlns:a16="http://schemas.microsoft.com/office/drawing/2014/main" id="{C7F52CB6-8143-B74C-6CAC-B80B052E828C}"/>
              </a:ext>
            </a:extLst>
          </p:cNvPr>
          <p:cNvCxnSpPr>
            <a:cxnSpLocks/>
          </p:cNvCxnSpPr>
          <p:nvPr/>
        </p:nvCxnSpPr>
        <p:spPr>
          <a:xfrm>
            <a:off x="4427984" y="4365104"/>
            <a:ext cx="450050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37E085EE-07A6-709C-270C-AB498815AD27}"/>
              </a:ext>
            </a:extLst>
          </p:cNvPr>
          <p:cNvCxnSpPr>
            <a:cxnSpLocks/>
          </p:cNvCxnSpPr>
          <p:nvPr/>
        </p:nvCxnSpPr>
        <p:spPr>
          <a:xfrm>
            <a:off x="4427984" y="4365104"/>
            <a:ext cx="0" cy="151216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9828BE23-3681-1D30-D27D-CEDE13AB8C0F}"/>
              </a:ext>
            </a:extLst>
          </p:cNvPr>
          <p:cNvSpPr txBox="1"/>
          <p:nvPr/>
        </p:nvSpPr>
        <p:spPr>
          <a:xfrm>
            <a:off x="4515881" y="4792755"/>
            <a:ext cx="455657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a:solidFill>
                  <a:srgbClr val="387038"/>
                </a:solidFill>
                <a:latin typeface="Century Gothic" panose="020B0502020202020204" pitchFamily="34" charset="0"/>
                <a:ea typeface="Calibri"/>
                <a:cs typeface="Times New Roman"/>
              </a:rPr>
              <a:t>Het gevolg van veel water drinken, is dat ik heel vaak moet plassen. Het </a:t>
            </a:r>
            <a:r>
              <a:rPr lang="nl-NL" sz="2000" i="1" u="sng">
                <a:solidFill>
                  <a:srgbClr val="387038"/>
                </a:solidFill>
                <a:latin typeface="Century Gothic" panose="020B0502020202020204" pitchFamily="34" charset="0"/>
                <a:ea typeface="Calibri"/>
                <a:cs typeface="Times New Roman"/>
              </a:rPr>
              <a:t>komt neer op</a:t>
            </a:r>
            <a:r>
              <a:rPr lang="nl-NL" sz="2000" i="1">
                <a:solidFill>
                  <a:srgbClr val="387038"/>
                </a:solidFill>
                <a:latin typeface="Century Gothic" panose="020B0502020202020204" pitchFamily="34" charset="0"/>
                <a:ea typeface="Calibri"/>
                <a:cs typeface="Times New Roman"/>
              </a:rPr>
              <a:t> wel 9x per dag. </a:t>
            </a:r>
            <a:endParaRPr lang="nl-NL" sz="2000">
              <a:effectLst/>
              <a:ea typeface="Calibri"/>
              <a:cs typeface="Times New Roman"/>
            </a:endParaRPr>
          </a:p>
        </p:txBody>
      </p:sp>
      <p:sp>
        <p:nvSpPr>
          <p:cNvPr id="10" name="Tekstvak 2">
            <a:extLst>
              <a:ext uri="{FF2B5EF4-FFF2-40B4-BE49-F238E27FC236}">
                <a16:creationId xmlns:a16="http://schemas.microsoft.com/office/drawing/2014/main" id="{AB6A9C02-F052-A1A5-69B0-62051C2FAF12}"/>
              </a:ext>
            </a:extLst>
          </p:cNvPr>
          <p:cNvSpPr txBox="1">
            <a:spLocks noChangeArrowheads="1"/>
          </p:cNvSpPr>
          <p:nvPr/>
        </p:nvSpPr>
        <p:spPr bwMode="auto">
          <a:xfrm>
            <a:off x="2294859" y="424106"/>
            <a:ext cx="378628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neerkomen op</a:t>
            </a:r>
          </a:p>
        </p:txBody>
      </p:sp>
      <p:pic>
        <p:nvPicPr>
          <p:cNvPr id="24" name="Picture 2" descr="Air-Up stimuleert meer water drinken">
            <a:extLst>
              <a:ext uri="{FF2B5EF4-FFF2-40B4-BE49-F238E27FC236}">
                <a16:creationId xmlns:a16="http://schemas.microsoft.com/office/drawing/2014/main" id="{8EBA3A1A-524A-32F9-40B3-F98596A453E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591201" y="3254709"/>
            <a:ext cx="2475577" cy="1688213"/>
          </a:xfrm>
          <a:prstGeom prst="rect">
            <a:avLst/>
          </a:prstGeom>
          <a:noFill/>
          <a:extLst>
            <a:ext uri="{909E8E84-426E-40DD-AFC4-6F175D3DCCD1}">
              <a14:hiddenFill xmlns:a14="http://schemas.microsoft.com/office/drawing/2010/main">
                <a:solidFill>
                  <a:srgbClr val="FFFFFF"/>
                </a:solidFill>
              </a14:hiddenFill>
            </a:ext>
          </a:extLst>
        </p:spPr>
      </p:pic>
      <p:pic>
        <p:nvPicPr>
          <p:cNvPr id="29" name="Afbeelding 28" descr="Afbeelding met schets, tekening, clipart, illustratie&#10;&#10;Door AI gegenereerde inhoud is mogelijk onjuist.">
            <a:extLst>
              <a:ext uri="{FF2B5EF4-FFF2-40B4-BE49-F238E27FC236}">
                <a16:creationId xmlns:a16="http://schemas.microsoft.com/office/drawing/2014/main" id="{3BD5CB4B-6778-622A-2EAE-C40DD4612D6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193794" y="2091192"/>
            <a:ext cx="2456453" cy="1315412"/>
          </a:xfrm>
          <a:prstGeom prst="rect">
            <a:avLst/>
          </a:prstGeom>
        </p:spPr>
      </p:pic>
    </p:spTree>
    <p:extLst>
      <p:ext uri="{BB962C8B-B14F-4D97-AF65-F5344CB8AC3E}">
        <p14:creationId xmlns:p14="http://schemas.microsoft.com/office/powerpoint/2010/main" val="3605984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A9968-5B24-F8DC-C6B3-35C4A93EEA01}"/>
            </a:ext>
          </a:extLst>
        </p:cNvPr>
        <p:cNvGrpSpPr/>
        <p:nvPr/>
      </p:nvGrpSpPr>
      <p:grpSpPr>
        <a:xfrm>
          <a:off x="0" y="0"/>
          <a:ext cx="0" cy="0"/>
          <a:chOff x="0" y="0"/>
          <a:chExt cx="0" cy="0"/>
        </a:xfrm>
      </p:grpSpPr>
      <p:pic>
        <p:nvPicPr>
          <p:cNvPr id="15" name="Afbeelding 14">
            <a:extLst>
              <a:ext uri="{FF2B5EF4-FFF2-40B4-BE49-F238E27FC236}">
                <a16:creationId xmlns:a16="http://schemas.microsoft.com/office/drawing/2014/main" id="{CBCD3084-2166-4566-1EBE-8AB59478DF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846" y="4173543"/>
            <a:ext cx="3391512" cy="2042874"/>
          </a:xfrm>
          <a:prstGeom prst="rect">
            <a:avLst/>
          </a:prstGeom>
          <a:ln>
            <a:noFill/>
          </a:ln>
          <a:effectLst/>
        </p:spPr>
      </p:pic>
      <p:cxnSp>
        <p:nvCxnSpPr>
          <p:cNvPr id="27" name="Rechte verbindingslijn 26">
            <a:extLst>
              <a:ext uri="{FF2B5EF4-FFF2-40B4-BE49-F238E27FC236}">
                <a16:creationId xmlns:a16="http://schemas.microsoft.com/office/drawing/2014/main" id="{687CB836-001B-46D3-9CCD-EBB3A103FE42}"/>
              </a:ext>
            </a:extLst>
          </p:cNvPr>
          <p:cNvCxnSpPr>
            <a:cxnSpLocks/>
          </p:cNvCxnSpPr>
          <p:nvPr/>
        </p:nvCxnSpPr>
        <p:spPr>
          <a:xfrm>
            <a:off x="2738125" y="2074358"/>
            <a:ext cx="1188133" cy="161509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097D69B6-70EC-F526-E32F-BF4F79569B4C}"/>
              </a:ext>
            </a:extLst>
          </p:cNvPr>
          <p:cNvCxnSpPr>
            <a:cxnSpLocks/>
          </p:cNvCxnSpPr>
          <p:nvPr/>
        </p:nvCxnSpPr>
        <p:spPr>
          <a:xfrm flipV="1">
            <a:off x="3875788" y="984681"/>
            <a:ext cx="2491280" cy="224290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82DF1E64-B86C-1E9A-685E-2FD2CD96275B}"/>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5633017C-B789-CECC-5A8A-77E74A8ABD9C}"/>
              </a:ext>
            </a:extLst>
          </p:cNvPr>
          <p:cNvSpPr txBox="1"/>
          <p:nvPr/>
        </p:nvSpPr>
        <p:spPr>
          <a:xfrm>
            <a:off x="5728718" y="585840"/>
            <a:ext cx="28096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F33C741E-643D-3588-AEA8-DBE47057CBC8}"/>
              </a:ext>
            </a:extLst>
          </p:cNvPr>
          <p:cNvSpPr txBox="1">
            <a:spLocks noChangeArrowheads="1"/>
          </p:cNvSpPr>
          <p:nvPr/>
        </p:nvSpPr>
        <p:spPr bwMode="auto">
          <a:xfrm>
            <a:off x="5639930" y="619945"/>
            <a:ext cx="287380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de kracht</a:t>
            </a:r>
          </a:p>
        </p:txBody>
      </p:sp>
      <p:sp>
        <p:nvSpPr>
          <p:cNvPr id="18" name="Text Box 14">
            <a:extLst>
              <a:ext uri="{FF2B5EF4-FFF2-40B4-BE49-F238E27FC236}">
                <a16:creationId xmlns:a16="http://schemas.microsoft.com/office/drawing/2014/main" id="{143A78A2-B8D5-0E71-F04D-972E6ABD968B}"/>
              </a:ext>
            </a:extLst>
          </p:cNvPr>
          <p:cNvSpPr txBox="1"/>
          <p:nvPr/>
        </p:nvSpPr>
        <p:spPr>
          <a:xfrm>
            <a:off x="494024" y="1681066"/>
            <a:ext cx="294198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AE4B1FF5-12D3-1A7D-624C-44DE5D2F6FFD}"/>
              </a:ext>
            </a:extLst>
          </p:cNvPr>
          <p:cNvSpPr txBox="1">
            <a:spLocks noChangeArrowheads="1"/>
          </p:cNvSpPr>
          <p:nvPr/>
        </p:nvSpPr>
        <p:spPr bwMode="auto">
          <a:xfrm>
            <a:off x="382666" y="1642402"/>
            <a:ext cx="314732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energie</a:t>
            </a:r>
          </a:p>
        </p:txBody>
      </p:sp>
      <p:grpSp>
        <p:nvGrpSpPr>
          <p:cNvPr id="20" name="Groep 19">
            <a:extLst>
              <a:ext uri="{FF2B5EF4-FFF2-40B4-BE49-F238E27FC236}">
                <a16:creationId xmlns:a16="http://schemas.microsoft.com/office/drawing/2014/main" id="{2C21A6B4-D721-E377-5B87-102F11D7F6C6}"/>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7B4DB51D-8108-D9E3-300F-3D1D38BF504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65B2A22-066B-6825-5688-D516EE9CB6D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DDA622C-5A07-5388-98A1-4ED5C31AB564}"/>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1F9FF8FA-C603-F78A-76BC-98E0B9E73E7F}"/>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133EF1C-4D51-5416-32F7-01DD0368DD7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3670CD1-5DD2-4DF5-3976-FB2AF8C94B6C}"/>
              </a:ext>
            </a:extLst>
          </p:cNvPr>
          <p:cNvSpPr txBox="1"/>
          <p:nvPr/>
        </p:nvSpPr>
        <p:spPr>
          <a:xfrm>
            <a:off x="2204872" y="2558128"/>
            <a:ext cx="394164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552F43E1-4DDB-9257-0950-6E1CDA48399A}"/>
              </a:ext>
            </a:extLst>
          </p:cNvPr>
          <p:cNvSpPr txBox="1">
            <a:spLocks noChangeArrowheads="1"/>
          </p:cNvSpPr>
          <p:nvPr/>
        </p:nvSpPr>
        <p:spPr bwMode="auto">
          <a:xfrm>
            <a:off x="1767444" y="250473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calorie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AB8C9BA9-A74A-BCA6-8553-4D4CC3709F2E}"/>
              </a:ext>
            </a:extLst>
          </p:cNvPr>
          <p:cNvSpPr txBox="1"/>
          <p:nvPr/>
        </p:nvSpPr>
        <p:spPr>
          <a:xfrm>
            <a:off x="780134" y="3440837"/>
            <a:ext cx="6292248" cy="10215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37311679-DCC0-C163-7B40-1FBFDFC19F3F}"/>
              </a:ext>
            </a:extLst>
          </p:cNvPr>
          <p:cNvSpPr txBox="1">
            <a:spLocks noChangeArrowheads="1"/>
          </p:cNvSpPr>
          <p:nvPr/>
        </p:nvSpPr>
        <p:spPr bwMode="auto">
          <a:xfrm>
            <a:off x="780134" y="3494232"/>
            <a:ext cx="6292249"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rPr>
              <a:t>de eenheid voor de hoeveelheid energie in voedsel</a:t>
            </a:r>
            <a:endParaRPr lang="nl-NL" sz="2800" b="1">
              <a:latin typeface="Century Gothic" panose="020B0502020202020204" pitchFamily="34" charset="0"/>
            </a:endParaRPr>
          </a:p>
        </p:txBody>
      </p:sp>
      <p:pic>
        <p:nvPicPr>
          <p:cNvPr id="32" name="Afbeelding 31" descr="Afbeelding met clipart, voedsel, tekening, Menselijk gezicht&#10;&#10;Door AI gegenereerde inhoud is mogelijk onjuist.">
            <a:extLst>
              <a:ext uri="{FF2B5EF4-FFF2-40B4-BE49-F238E27FC236}">
                <a16:creationId xmlns:a16="http://schemas.microsoft.com/office/drawing/2014/main" id="{E7C3268D-FC82-C8A6-94A9-0062B900BC60}"/>
              </a:ext>
            </a:extLst>
          </p:cNvPr>
          <p:cNvPicPr>
            <a:picLocks noChangeAspect="1"/>
          </p:cNvPicPr>
          <p:nvPr/>
        </p:nvPicPr>
        <p:blipFill>
          <a:blip r:embed="rId5" cstate="screen">
            <a:clrChange>
              <a:clrFrom>
                <a:srgbClr val="FFB9B1"/>
              </a:clrFrom>
              <a:clrTo>
                <a:srgbClr val="FFB9B1">
                  <a:alpha val="0"/>
                </a:srgbClr>
              </a:clrTo>
            </a:clrChange>
            <a:extLst>
              <a:ext uri="{28A0092B-C50C-407E-A947-70E740481C1C}">
                <a14:useLocalDpi xmlns:a14="http://schemas.microsoft.com/office/drawing/2010/main"/>
              </a:ext>
            </a:extLst>
          </a:blip>
          <a:stretch>
            <a:fillRect/>
          </a:stretch>
        </p:blipFill>
        <p:spPr>
          <a:xfrm>
            <a:off x="5881581" y="937224"/>
            <a:ext cx="3068614" cy="2045743"/>
          </a:xfrm>
          <a:prstGeom prst="rect">
            <a:avLst/>
          </a:prstGeom>
        </p:spPr>
      </p:pic>
      <p:pic>
        <p:nvPicPr>
          <p:cNvPr id="37" name="Afbeelding 36" descr="Afbeelding met silhouet, illustratie&#10;&#10;Door AI gegenereerde inhoud is mogelijk onjuist.">
            <a:extLst>
              <a:ext uri="{FF2B5EF4-FFF2-40B4-BE49-F238E27FC236}">
                <a16:creationId xmlns:a16="http://schemas.microsoft.com/office/drawing/2014/main" id="{03D79DEC-BB53-0245-ED08-1F42D939DB9D}"/>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9334" y="144198"/>
            <a:ext cx="2630695" cy="1841487"/>
          </a:xfrm>
          <a:prstGeom prst="rect">
            <a:avLst/>
          </a:prstGeom>
        </p:spPr>
      </p:pic>
    </p:spTree>
    <p:extLst>
      <p:ext uri="{BB962C8B-B14F-4D97-AF65-F5344CB8AC3E}">
        <p14:creationId xmlns:p14="http://schemas.microsoft.com/office/powerpoint/2010/main" val="71578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83739" y="1107446"/>
            <a:ext cx="968947" cy="150006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354143" y="3670610"/>
            <a:ext cx="785809" cy="15464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744089" y="1163128"/>
            <a:ext cx="318660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273879" y="1163128"/>
            <a:ext cx="419466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argument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496835" y="544360"/>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213599" y="561176"/>
            <a:ext cx="317453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354143" y="5087185"/>
            <a:ext cx="282081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428423" y="505920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overtuigen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499992" y="1847204"/>
            <a:ext cx="1800200" cy="11538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95840" y="2121767"/>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30399" y="207897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pleiten voor</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95840" y="3004475"/>
            <a:ext cx="4897121" cy="108728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80637" y="3018991"/>
            <a:ext cx="5056340"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(met woorden) proberen iets voor elkaar te krijgen</a:t>
            </a:r>
            <a:endParaRPr lang="nl-NL" sz="1100">
              <a:effectLst/>
              <a:latin typeface="Century Gothic" panose="020B0502020202020204" pitchFamily="34" charset="0"/>
              <a:ea typeface="Calibri"/>
              <a:cs typeface="Times New Roman"/>
            </a:endParaRPr>
          </a:p>
        </p:txBody>
      </p:sp>
      <p:pic>
        <p:nvPicPr>
          <p:cNvPr id="17" name="Afbeelding 16">
            <a:extLst>
              <a:ext uri="{FF2B5EF4-FFF2-40B4-BE49-F238E27FC236}">
                <a16:creationId xmlns:a16="http://schemas.microsoft.com/office/drawing/2014/main" id="{FDC1B732-F0C9-29BA-5449-CB59202C51A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71963" y="2255399"/>
            <a:ext cx="3616688" cy="2347201"/>
          </a:xfrm>
          <a:prstGeom prst="rect">
            <a:avLst/>
          </a:prstGeom>
        </p:spPr>
      </p:pic>
      <p:pic>
        <p:nvPicPr>
          <p:cNvPr id="24" name="Afbeelding 23" descr="Afbeelding met tekenfilm, kleding, schoeisel, clipart&#10;&#10;Door AI gegenereerde inhoud is mogelijk onjuist.">
            <a:extLst>
              <a:ext uri="{FF2B5EF4-FFF2-40B4-BE49-F238E27FC236}">
                <a16:creationId xmlns:a16="http://schemas.microsoft.com/office/drawing/2014/main" id="{41DEE0F5-3776-BB79-F06D-13B8CB4259E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1201" y="4593788"/>
            <a:ext cx="2611398" cy="1631554"/>
          </a:xfrm>
          <a:prstGeom prst="rect">
            <a:avLst/>
          </a:prstGeom>
        </p:spPr>
      </p:pic>
      <p:sp>
        <p:nvSpPr>
          <p:cNvPr id="32" name="Tekstballon: rechthoek 31">
            <a:extLst>
              <a:ext uri="{FF2B5EF4-FFF2-40B4-BE49-F238E27FC236}">
                <a16:creationId xmlns:a16="http://schemas.microsoft.com/office/drawing/2014/main" id="{15D074C1-DA01-BD2E-629D-F36233211929}"/>
              </a:ext>
            </a:extLst>
          </p:cNvPr>
          <p:cNvSpPr/>
          <p:nvPr/>
        </p:nvSpPr>
        <p:spPr>
          <a:xfrm>
            <a:off x="6516216" y="363278"/>
            <a:ext cx="2092314" cy="642208"/>
          </a:xfrm>
          <a:prstGeom prst="wedgeRectCallout">
            <a:avLst>
              <a:gd name="adj1" fmla="val -34707"/>
              <a:gd name="adj2" fmla="val 91881"/>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a:solidFill>
                  <a:schemeClr val="tx1"/>
                </a:solidFill>
              </a:rPr>
              <a:t>…. omdat…</a:t>
            </a:r>
          </a:p>
        </p:txBody>
      </p:sp>
      <p:sp>
        <p:nvSpPr>
          <p:cNvPr id="33" name="Tekstballon: ovaal 32">
            <a:extLst>
              <a:ext uri="{FF2B5EF4-FFF2-40B4-BE49-F238E27FC236}">
                <a16:creationId xmlns:a16="http://schemas.microsoft.com/office/drawing/2014/main" id="{CCAFB8B9-3911-2E76-C3F3-B0883891D274}"/>
              </a:ext>
            </a:extLst>
          </p:cNvPr>
          <p:cNvSpPr/>
          <p:nvPr/>
        </p:nvSpPr>
        <p:spPr>
          <a:xfrm>
            <a:off x="328225" y="347047"/>
            <a:ext cx="2092314" cy="889900"/>
          </a:xfrm>
          <a:prstGeom prst="wedgeEllipseCallout">
            <a:avLst>
              <a:gd name="adj1" fmla="val 36073"/>
              <a:gd name="adj2" fmla="val 6902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a:solidFill>
                  <a:schemeClr val="tx1"/>
                </a:solidFill>
              </a:rPr>
              <a:t>ik vind ...</a:t>
            </a:r>
          </a:p>
        </p:txBody>
      </p:sp>
    </p:spTree>
    <p:extLst>
      <p:ext uri="{BB962C8B-B14F-4D97-AF65-F5344CB8AC3E}">
        <p14:creationId xmlns:p14="http://schemas.microsoft.com/office/powerpoint/2010/main" val="266801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als volgt</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solidFill>
                  <a:prstClr val="black"/>
                </a:solidFill>
                <a:latin typeface="Century Gothic" panose="020B0502020202020204" pitchFamily="34" charset="0"/>
              </a:rPr>
              <a:t>op deze manier, zo</a:t>
            </a:r>
            <a:endParaRPr lang="nl-NL" sz="4400">
              <a:latin typeface="Century Gothic" panose="020B0502020202020204" pitchFamily="34" charset="0"/>
            </a:endParaRP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De air up fles werkt </a:t>
            </a:r>
            <a:r>
              <a:rPr lang="nl-NL" sz="2800" i="1" u="sng">
                <a:solidFill>
                  <a:srgbClr val="387038"/>
                </a:solidFill>
                <a:latin typeface="Century Gothic" panose="020B0502020202020204" pitchFamily="34" charset="0"/>
                <a:cs typeface="Times New Roman"/>
              </a:rPr>
              <a:t>als volgt</a:t>
            </a:r>
            <a:r>
              <a:rPr lang="nl-NL" sz="2800" i="1">
                <a:solidFill>
                  <a:srgbClr val="387038"/>
                </a:solidFill>
                <a:latin typeface="Century Gothic" panose="020B0502020202020204" pitchFamily="34" charset="0"/>
                <a:cs typeface="Times New Roman"/>
              </a:rPr>
              <a:t>: je drinkt water, je ruikt de geur van cola, en je brein vertelt je dat je cola drinkt. </a:t>
            </a:r>
            <a:endParaRPr lang="nl-NL" sz="2800" i="1">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08FF1CC2-657E-6345-47B4-E48CC08143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3006" y="1916832"/>
            <a:ext cx="4482244" cy="3355108"/>
          </a:xfrm>
          <a:prstGeom prst="rect">
            <a:avLst/>
          </a:prstGeom>
        </p:spPr>
      </p:pic>
    </p:spTree>
    <p:extLst>
      <p:ext uri="{BB962C8B-B14F-4D97-AF65-F5344CB8AC3E}">
        <p14:creationId xmlns:p14="http://schemas.microsoft.com/office/powerpoint/2010/main" val="1738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obaltblauw, plastic, waterfles, Elektrisch blauw&#10;&#10;Door AI gegenereerde inhoud is mogelijk onjuist.">
            <a:extLst>
              <a:ext uri="{FF2B5EF4-FFF2-40B4-BE49-F238E27FC236}">
                <a16:creationId xmlns:a16="http://schemas.microsoft.com/office/drawing/2014/main" id="{D2F1DAD5-8478-8D2C-C97A-1FB0FEDC71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332656"/>
            <a:ext cx="4968552" cy="6029796"/>
          </a:xfrm>
          <a:prstGeom prst="rect">
            <a:avLst/>
          </a:prstGeom>
        </p:spPr>
      </p:pic>
    </p:spTree>
    <p:extLst>
      <p:ext uri="{BB962C8B-B14F-4D97-AF65-F5344CB8AC3E}">
        <p14:creationId xmlns:p14="http://schemas.microsoft.com/office/powerpoint/2010/main" val="193847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als volgt</a:t>
            </a:r>
          </a:p>
        </p:txBody>
      </p:sp>
      <p:pic>
        <p:nvPicPr>
          <p:cNvPr id="3" name="Afbeelding 2">
            <a:extLst>
              <a:ext uri="{FF2B5EF4-FFF2-40B4-BE49-F238E27FC236}">
                <a16:creationId xmlns:a16="http://schemas.microsoft.com/office/drawing/2014/main" id="{19EB8BC2-C8B8-410D-0D0D-7DC839C5D8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876" y="1484784"/>
            <a:ext cx="6804248" cy="5093205"/>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calorie</a:t>
            </a:r>
          </a:p>
        </p:txBody>
      </p:sp>
      <p:pic>
        <p:nvPicPr>
          <p:cNvPr id="3" name="Afbeelding 2">
            <a:extLst>
              <a:ext uri="{FF2B5EF4-FFF2-40B4-BE49-F238E27FC236}">
                <a16:creationId xmlns:a16="http://schemas.microsoft.com/office/drawing/2014/main" id="{9A3A4E7B-F3FA-A202-0EF3-F64883FCBC33}"/>
              </a:ext>
            </a:extLst>
          </p:cNvPr>
          <p:cNvPicPr>
            <a:picLocks noChangeAspect="1"/>
          </p:cNvPicPr>
          <p:nvPr/>
        </p:nvPicPr>
        <p:blipFill>
          <a:blip r:embed="rId3"/>
          <a:stretch>
            <a:fillRect/>
          </a:stretch>
        </p:blipFill>
        <p:spPr>
          <a:xfrm>
            <a:off x="1331640" y="1988840"/>
            <a:ext cx="3133725" cy="2524125"/>
          </a:xfrm>
          <a:prstGeom prst="rect">
            <a:avLst/>
          </a:prstGeom>
        </p:spPr>
      </p:pic>
      <p:pic>
        <p:nvPicPr>
          <p:cNvPr id="5" name="Afbeelding 4">
            <a:extLst>
              <a:ext uri="{FF2B5EF4-FFF2-40B4-BE49-F238E27FC236}">
                <a16:creationId xmlns:a16="http://schemas.microsoft.com/office/drawing/2014/main" id="{9DC04B04-0C2D-10DE-2E4B-5D24703F7DAE}"/>
              </a:ext>
            </a:extLst>
          </p:cNvPr>
          <p:cNvPicPr>
            <a:picLocks noChangeAspect="1"/>
          </p:cNvPicPr>
          <p:nvPr/>
        </p:nvPicPr>
        <p:blipFill>
          <a:blip r:embed="rId4"/>
          <a:stretch>
            <a:fillRect/>
          </a:stretch>
        </p:blipFill>
        <p:spPr>
          <a:xfrm>
            <a:off x="579581" y="4134168"/>
            <a:ext cx="1504117" cy="2224401"/>
          </a:xfrm>
          <a:prstGeom prst="rect">
            <a:avLst/>
          </a:prstGeom>
        </p:spPr>
      </p:pic>
      <p:pic>
        <p:nvPicPr>
          <p:cNvPr id="8" name="Afbeelding 7">
            <a:extLst>
              <a:ext uri="{FF2B5EF4-FFF2-40B4-BE49-F238E27FC236}">
                <a16:creationId xmlns:a16="http://schemas.microsoft.com/office/drawing/2014/main" id="{DF20A32A-F74F-FFE7-2827-2BE35D8B02C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658819" y="3880190"/>
            <a:ext cx="1640929" cy="1687120"/>
          </a:xfrm>
          <a:prstGeom prst="rect">
            <a:avLst/>
          </a:prstGeom>
        </p:spPr>
      </p:pic>
      <p:pic>
        <p:nvPicPr>
          <p:cNvPr id="10" name="Afbeelding 9" descr="Afbeelding met dop, kraan&#10;&#10;Door AI gegenereerde inhoud is mogelijk onjuist.">
            <a:extLst>
              <a:ext uri="{FF2B5EF4-FFF2-40B4-BE49-F238E27FC236}">
                <a16:creationId xmlns:a16="http://schemas.microsoft.com/office/drawing/2014/main" id="{FDF5DD39-CC96-1BC4-D365-60DCE33BB46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796136" y="1265312"/>
            <a:ext cx="2847106" cy="2614878"/>
          </a:xfrm>
          <a:prstGeom prst="rect">
            <a:avLst/>
          </a:prstGeom>
        </p:spPr>
      </p:pic>
      <p:pic>
        <p:nvPicPr>
          <p:cNvPr id="11" name="Afbeelding 10">
            <a:extLst>
              <a:ext uri="{FF2B5EF4-FFF2-40B4-BE49-F238E27FC236}">
                <a16:creationId xmlns:a16="http://schemas.microsoft.com/office/drawing/2014/main" id="{D5B72B9F-D993-8482-0732-68C65445997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10800000" flipH="1">
            <a:off x="5796136" y="3919359"/>
            <a:ext cx="862683" cy="86409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per definitie</a:t>
            </a:r>
          </a:p>
        </p:txBody>
      </p:sp>
      <p:pic>
        <p:nvPicPr>
          <p:cNvPr id="2" name="Afbeelding 1" descr="Afbeelding met dop, kraan&#10;&#10;Door AI gegenereerde inhoud is mogelijk onjuist.">
            <a:extLst>
              <a:ext uri="{FF2B5EF4-FFF2-40B4-BE49-F238E27FC236}">
                <a16:creationId xmlns:a16="http://schemas.microsoft.com/office/drawing/2014/main" id="{BC8D659F-A5A9-67BE-01D0-D0C92223E2F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5536" y="1484784"/>
            <a:ext cx="3456385" cy="3174460"/>
          </a:xfrm>
          <a:prstGeom prst="rect">
            <a:avLst/>
          </a:prstGeom>
        </p:spPr>
      </p:pic>
      <p:pic>
        <p:nvPicPr>
          <p:cNvPr id="4" name="Afbeelding 3" descr="Afbeelding met Graphics, logo, clipart, grafische vormgeving&#10;&#10;Door AI gegenereerde inhoud is mogelijk onjuist.">
            <a:extLst>
              <a:ext uri="{FF2B5EF4-FFF2-40B4-BE49-F238E27FC236}">
                <a16:creationId xmlns:a16="http://schemas.microsoft.com/office/drawing/2014/main" id="{492B83DB-84D9-5D0C-D578-3826C6F778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5025" y="1700808"/>
            <a:ext cx="5007818" cy="500781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consument</a:t>
            </a:r>
          </a:p>
        </p:txBody>
      </p:sp>
      <p:pic>
        <p:nvPicPr>
          <p:cNvPr id="3" name="Afbeelding 2" descr="Afbeelding met Dans, tekening, schoeisel, tekenfilm&#10;&#10;Door AI gegenereerde inhoud is mogelijk onjuist.">
            <a:extLst>
              <a:ext uri="{FF2B5EF4-FFF2-40B4-BE49-F238E27FC236}">
                <a16:creationId xmlns:a16="http://schemas.microsoft.com/office/drawing/2014/main" id="{0C8C28EA-2F61-CB8C-3C6A-9A721C59E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40541"/>
            <a:ext cx="9144000" cy="3104683"/>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stimuleren</a:t>
            </a:r>
          </a:p>
        </p:txBody>
      </p:sp>
      <p:pic>
        <p:nvPicPr>
          <p:cNvPr id="1026" name="Picture 2" descr="Air-Up stimuleert meer water drinken">
            <a:extLst>
              <a:ext uri="{FF2B5EF4-FFF2-40B4-BE49-F238E27FC236}">
                <a16:creationId xmlns:a16="http://schemas.microsoft.com/office/drawing/2014/main" id="{04375094-4618-1297-A881-E2FBEF6B641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881844" y="1556792"/>
            <a:ext cx="7380312" cy="503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matig</a:t>
            </a:r>
          </a:p>
        </p:txBody>
      </p:sp>
      <p:pic>
        <p:nvPicPr>
          <p:cNvPr id="4" name="Afbeelding 3" descr="Afbeelding met tekst, schermopname, ontwerp&#10;&#10;Door AI gegenereerde inhoud is mogelijk onjuist.">
            <a:extLst>
              <a:ext uri="{FF2B5EF4-FFF2-40B4-BE49-F238E27FC236}">
                <a16:creationId xmlns:a16="http://schemas.microsoft.com/office/drawing/2014/main" id="{B543CDE8-A3CB-45D7-891F-1F6A07FC13E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6512" y="2420888"/>
            <a:ext cx="9144000" cy="3119844"/>
          </a:xfrm>
          <a:prstGeom prst="rect">
            <a:avLst/>
          </a:prstGeom>
        </p:spPr>
      </p:pic>
      <p:cxnSp>
        <p:nvCxnSpPr>
          <p:cNvPr id="12" name="Rechte verbindingslijn met pijl 11">
            <a:extLst>
              <a:ext uri="{FF2B5EF4-FFF2-40B4-BE49-F238E27FC236}">
                <a16:creationId xmlns:a16="http://schemas.microsoft.com/office/drawing/2014/main" id="{D8D5BA14-D813-6822-0444-8CEF892F0C65}"/>
              </a:ext>
            </a:extLst>
          </p:cNvPr>
          <p:cNvCxnSpPr/>
          <p:nvPr/>
        </p:nvCxnSpPr>
        <p:spPr>
          <a:xfrm>
            <a:off x="2195736" y="1344426"/>
            <a:ext cx="504056" cy="1698801"/>
          </a:xfrm>
          <a:prstGeom prst="straightConnector1">
            <a:avLst/>
          </a:prstGeom>
          <a:ln w="984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16</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2026-03-17T10:48:04Z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