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60" r:id="rId7"/>
    <p:sldId id="1475" r:id="rId8"/>
    <p:sldId id="1482" r:id="rId9"/>
    <p:sldId id="1476" r:id="rId10"/>
    <p:sldId id="1477" r:id="rId11"/>
    <p:sldId id="1478" r:id="rId12"/>
    <p:sldId id="1479" r:id="rId13"/>
    <p:sldId id="1480" r:id="rId14"/>
    <p:sldId id="1483" r:id="rId15"/>
    <p:sldId id="1481" r:id="rId16"/>
    <p:sldId id="934" r:id="rId17"/>
    <p:sldId id="1511" r:id="rId18"/>
    <p:sldId id="1530" r:id="rId19"/>
    <p:sldId id="1535" r:id="rId20"/>
    <p:sldId id="1520" r:id="rId21"/>
    <p:sldId id="1532" r:id="rId22"/>
    <p:sldId id="1533" r:id="rId23"/>
    <p:sldId id="1536" r:id="rId24"/>
    <p:sldId id="1515" r:id="rId25"/>
    <p:sldId id="1538"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82"/>
            <p14:sldId id="1476"/>
            <p14:sldId id="1477"/>
            <p14:sldId id="1478"/>
            <p14:sldId id="1479"/>
            <p14:sldId id="1480"/>
            <p14:sldId id="1483"/>
            <p14:sldId id="1481"/>
            <p14:sldId id="934"/>
            <p14:sldId id="1511"/>
            <p14:sldId id="1530"/>
            <p14:sldId id="1535"/>
            <p14:sldId id="1520"/>
            <p14:sldId id="1532"/>
            <p14:sldId id="1533"/>
            <p14:sldId id="1536"/>
            <p14:sldId id="1515"/>
            <p14:sldId id="1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FCF9F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0B0AC-5C8D-4FEE-AD84-093325525DCE}" v="1151" dt="2026-03-10T10:45:54.259"/>
    <p1510:client id="{7F0A6C6A-8BF3-4685-9354-07241239D278}" v="797" dt="2026-03-09T11:33:38.186"/>
    <p1510:client id="{EB38290E-3579-49CE-8819-206C3AFF50E9}" v="1879" dt="2026-03-10T10:49:51.1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3-10T10:49:51.134" v="3322" actId="20577"/>
      <pc:docMkLst>
        <pc:docMk/>
      </pc:docMkLst>
      <pc:sldChg chg="delSp modSp mod">
        <pc:chgData name="Das, Gerarda" userId="dec061bf-56a5-47a0-b9f3-f749fe418ae6" providerId="ADAL" clId="{07ABAE78-42CB-4F5F-86C6-09ED37205619}" dt="2026-03-10T10:33:25.892" v="3125" actId="478"/>
        <pc:sldMkLst>
          <pc:docMk/>
          <pc:sldMk cId="1671649065" sldId="934"/>
        </pc:sldMkLst>
        <pc:spChg chg="del mod">
          <ac:chgData name="Das, Gerarda" userId="dec061bf-56a5-47a0-b9f3-f749fe418ae6" providerId="ADAL" clId="{07ABAE78-42CB-4F5F-86C6-09ED37205619}" dt="2026-03-10T10:33:25.892" v="3125" actId="478"/>
          <ac:spMkLst>
            <pc:docMk/>
            <pc:sldMk cId="1671649065" sldId="934"/>
            <ac:spMk id="3" creationId="{4815CC55-4BC8-9CEF-5377-F20F5109AE29}"/>
          </ac:spMkLst>
        </pc:spChg>
      </pc:sldChg>
      <pc:sldChg chg="addSp delSp modSp mod modNotesTx">
        <pc:chgData name="Das, Gerarda" userId="dec061bf-56a5-47a0-b9f3-f749fe418ae6" providerId="ADAL" clId="{07ABAE78-42CB-4F5F-86C6-09ED37205619}" dt="2026-03-10T09:51:10.150" v="1781" actId="20577"/>
        <pc:sldMkLst>
          <pc:docMk/>
          <pc:sldMk cId="2189114603" sldId="1437"/>
        </pc:sldMkLst>
        <pc:spChg chg="mod">
          <ac:chgData name="Das, Gerarda" userId="dec061bf-56a5-47a0-b9f3-f749fe418ae6" providerId="ADAL" clId="{07ABAE78-42CB-4F5F-86C6-09ED37205619}" dt="2026-03-10T09:51:10.150" v="1781" actId="20577"/>
          <ac:spMkLst>
            <pc:docMk/>
            <pc:sldMk cId="2189114603" sldId="1437"/>
            <ac:spMk id="3" creationId="{00000000-0000-0000-0000-000000000000}"/>
          </ac:spMkLst>
        </pc:spChg>
        <pc:spChg chg="add del mod">
          <ac:chgData name="Das, Gerarda" userId="dec061bf-56a5-47a0-b9f3-f749fe418ae6" providerId="ADAL" clId="{07ABAE78-42CB-4F5F-86C6-09ED37205619}" dt="2026-03-09T08:00:31.672" v="532" actId="478"/>
          <ac:spMkLst>
            <pc:docMk/>
            <pc:sldMk cId="2189114603" sldId="1437"/>
            <ac:spMk id="5" creationId="{328E5556-9642-ECD9-D190-1410FDB41FCF}"/>
          </ac:spMkLst>
        </pc:spChg>
      </pc:sldChg>
      <pc:sldChg chg="addSp modSp mod ord modNotesTx">
        <pc:chgData name="Das, Gerarda" userId="dec061bf-56a5-47a0-b9f3-f749fe418ae6" providerId="ADAL" clId="{07ABAE78-42CB-4F5F-86C6-09ED37205619}" dt="2026-03-10T09:47:30.432" v="1618" actId="20577"/>
        <pc:sldMkLst>
          <pc:docMk/>
          <pc:sldMk cId="3852907103" sldId="1460"/>
        </pc:sldMkLst>
        <pc:spChg chg="mod">
          <ac:chgData name="Das, Gerarda" userId="dec061bf-56a5-47a0-b9f3-f749fe418ae6" providerId="ADAL" clId="{07ABAE78-42CB-4F5F-86C6-09ED37205619}" dt="2026-03-09T14:13:19.737" v="1321" actId="20577"/>
          <ac:spMkLst>
            <pc:docMk/>
            <pc:sldMk cId="3852907103" sldId="1460"/>
            <ac:spMk id="6" creationId="{00000000-0000-0000-0000-000000000000}"/>
          </ac:spMkLst>
        </pc:spChg>
        <pc:picChg chg="add mod modCrop">
          <ac:chgData name="Das, Gerarda" userId="dec061bf-56a5-47a0-b9f3-f749fe418ae6" providerId="ADAL" clId="{07ABAE78-42CB-4F5F-86C6-09ED37205619}" dt="2026-03-09T14:18:23.353" v="1415" actId="1076"/>
          <ac:picMkLst>
            <pc:docMk/>
            <pc:sldMk cId="3852907103" sldId="1460"/>
            <ac:picMk id="3" creationId="{62EFB4F4-F2B7-77DC-7673-3A5480425BD5}"/>
          </ac:picMkLst>
        </pc:picChg>
      </pc:sldChg>
      <pc:sldChg chg="addSp modSp mod ord">
        <pc:chgData name="Das, Gerarda" userId="dec061bf-56a5-47a0-b9f3-f749fe418ae6" providerId="ADAL" clId="{07ABAE78-42CB-4F5F-86C6-09ED37205619}" dt="2026-03-09T14:21:00.231" v="1427" actId="164"/>
        <pc:sldMkLst>
          <pc:docMk/>
          <pc:sldMk cId="4207872812" sldId="1475"/>
        </pc:sldMkLst>
        <pc:spChg chg="add mod">
          <ac:chgData name="Das, Gerarda" userId="dec061bf-56a5-47a0-b9f3-f749fe418ae6" providerId="ADAL" clId="{07ABAE78-42CB-4F5F-86C6-09ED37205619}" dt="2026-03-09T14:21:00.231" v="1427" actId="164"/>
          <ac:spMkLst>
            <pc:docMk/>
            <pc:sldMk cId="4207872812" sldId="1475"/>
            <ac:spMk id="4" creationId="{6BC634A0-B125-A279-DA7B-A4AC9FAE2887}"/>
          </ac:spMkLst>
        </pc:spChg>
        <pc:spChg chg="add mod">
          <ac:chgData name="Das, Gerarda" userId="dec061bf-56a5-47a0-b9f3-f749fe418ae6" providerId="ADAL" clId="{07ABAE78-42CB-4F5F-86C6-09ED37205619}" dt="2026-03-09T14:21:00.231" v="1427" actId="164"/>
          <ac:spMkLst>
            <pc:docMk/>
            <pc:sldMk cId="4207872812" sldId="1475"/>
            <ac:spMk id="5" creationId="{E15AAB22-4222-A1BF-51C4-0005A3DCCBD9}"/>
          </ac:spMkLst>
        </pc:spChg>
        <pc:grpChg chg="add mod">
          <ac:chgData name="Das, Gerarda" userId="dec061bf-56a5-47a0-b9f3-f749fe418ae6" providerId="ADAL" clId="{07ABAE78-42CB-4F5F-86C6-09ED37205619}" dt="2026-03-09T14:21:00.231" v="1427" actId="164"/>
          <ac:grpSpMkLst>
            <pc:docMk/>
            <pc:sldMk cId="4207872812" sldId="1475"/>
            <ac:grpSpMk id="7" creationId="{5A666C7E-BF03-66F3-48FE-4DD09C507C00}"/>
          </ac:grpSpMkLst>
        </pc:grpChg>
        <pc:picChg chg="add mod">
          <ac:chgData name="Das, Gerarda" userId="dec061bf-56a5-47a0-b9f3-f749fe418ae6" providerId="ADAL" clId="{07ABAE78-42CB-4F5F-86C6-09ED37205619}" dt="2026-03-09T14:21:00.231" v="1427" actId="164"/>
          <ac:picMkLst>
            <pc:docMk/>
            <pc:sldMk cId="4207872812" sldId="1475"/>
            <ac:picMk id="3" creationId="{107FB903-2ECE-3913-4495-A85BC2E30F60}"/>
          </ac:picMkLst>
        </pc:picChg>
      </pc:sldChg>
      <pc:sldChg chg="addSp modSp ord">
        <pc:chgData name="Das, Gerarda" userId="dec061bf-56a5-47a0-b9f3-f749fe418ae6" providerId="ADAL" clId="{07ABAE78-42CB-4F5F-86C6-09ED37205619}" dt="2026-03-10T09:40:21.585" v="1592" actId="14100"/>
        <pc:sldMkLst>
          <pc:docMk/>
          <pc:sldMk cId="2452007587" sldId="1476"/>
        </pc:sldMkLst>
        <pc:picChg chg="add mod">
          <ac:chgData name="Das, Gerarda" userId="dec061bf-56a5-47a0-b9f3-f749fe418ae6" providerId="ADAL" clId="{07ABAE78-42CB-4F5F-86C6-09ED37205619}" dt="2026-03-10T09:40:21.585" v="1592" actId="14100"/>
          <ac:picMkLst>
            <pc:docMk/>
            <pc:sldMk cId="2452007587" sldId="1476"/>
            <ac:picMk id="1026" creationId="{E80F74D0-E828-B8D7-6D16-09776BB79D1B}"/>
          </ac:picMkLst>
        </pc:picChg>
      </pc:sldChg>
      <pc:sldChg chg="addSp modSp ord">
        <pc:chgData name="Das, Gerarda" userId="dec061bf-56a5-47a0-b9f3-f749fe418ae6" providerId="ADAL" clId="{07ABAE78-42CB-4F5F-86C6-09ED37205619}" dt="2026-03-10T09:40:30.186" v="1593"/>
        <pc:sldMkLst>
          <pc:docMk/>
          <pc:sldMk cId="2709048002" sldId="1477"/>
        </pc:sldMkLst>
        <pc:picChg chg="add mod">
          <ac:chgData name="Das, Gerarda" userId="dec061bf-56a5-47a0-b9f3-f749fe418ae6" providerId="ADAL" clId="{07ABAE78-42CB-4F5F-86C6-09ED37205619}" dt="2026-03-10T09:40:30.186" v="1593"/>
          <ac:picMkLst>
            <pc:docMk/>
            <pc:sldMk cId="2709048002" sldId="1477"/>
            <ac:picMk id="2" creationId="{7A9301B4-D8B9-0A75-6922-C9B3EE0EFDC1}"/>
          </ac:picMkLst>
        </pc:picChg>
      </pc:sldChg>
      <pc:sldChg chg="addSp modSp ord">
        <pc:chgData name="Das, Gerarda" userId="dec061bf-56a5-47a0-b9f3-f749fe418ae6" providerId="ADAL" clId="{07ABAE78-42CB-4F5F-86C6-09ED37205619}" dt="2026-03-10T09:42:52.145" v="1596" actId="1076"/>
        <pc:sldMkLst>
          <pc:docMk/>
          <pc:sldMk cId="4074911733" sldId="1478"/>
        </pc:sldMkLst>
        <pc:picChg chg="add mod">
          <ac:chgData name="Das, Gerarda" userId="dec061bf-56a5-47a0-b9f3-f749fe418ae6" providerId="ADAL" clId="{07ABAE78-42CB-4F5F-86C6-09ED37205619}" dt="2026-03-10T09:42:52.145" v="1596" actId="1076"/>
          <ac:picMkLst>
            <pc:docMk/>
            <pc:sldMk cId="4074911733" sldId="1478"/>
            <ac:picMk id="2050" creationId="{66C071C1-01AE-DF9C-FEEE-9BC3B2ACB06E}"/>
          </ac:picMkLst>
        </pc:picChg>
      </pc:sldChg>
      <pc:sldChg chg="ord modNotesTx">
        <pc:chgData name="Das, Gerarda" userId="dec061bf-56a5-47a0-b9f3-f749fe418ae6" providerId="ADAL" clId="{07ABAE78-42CB-4F5F-86C6-09ED37205619}" dt="2026-03-10T09:47:47.554" v="1636" actId="20577"/>
        <pc:sldMkLst>
          <pc:docMk/>
          <pc:sldMk cId="4210467006" sldId="1479"/>
        </pc:sldMkLst>
      </pc:sldChg>
      <pc:sldChg chg="addSp modSp ord">
        <pc:chgData name="Das, Gerarda" userId="dec061bf-56a5-47a0-b9f3-f749fe418ae6" providerId="ADAL" clId="{07ABAE78-42CB-4F5F-86C6-09ED37205619}" dt="2026-03-10T10:16:24.229" v="2677" actId="1076"/>
        <pc:sldMkLst>
          <pc:docMk/>
          <pc:sldMk cId="1487044012" sldId="1480"/>
        </pc:sldMkLst>
        <pc:picChg chg="add mod">
          <ac:chgData name="Das, Gerarda" userId="dec061bf-56a5-47a0-b9f3-f749fe418ae6" providerId="ADAL" clId="{07ABAE78-42CB-4F5F-86C6-09ED37205619}" dt="2026-03-10T10:16:24.229" v="2677" actId="1076"/>
          <ac:picMkLst>
            <pc:docMk/>
            <pc:sldMk cId="1487044012" sldId="1480"/>
            <ac:picMk id="4098" creationId="{1D5F5655-2096-FFA1-9C84-48F73E19987D}"/>
          </ac:picMkLst>
        </pc:picChg>
      </pc:sldChg>
      <pc:sldChg chg="addSp modSp ord">
        <pc:chgData name="Das, Gerarda" userId="dec061bf-56a5-47a0-b9f3-f749fe418ae6" providerId="ADAL" clId="{07ABAE78-42CB-4F5F-86C6-09ED37205619}" dt="2026-03-10T09:50:22.134" v="1668" actId="1076"/>
        <pc:sldMkLst>
          <pc:docMk/>
          <pc:sldMk cId="3779434736" sldId="1481"/>
        </pc:sldMkLst>
        <pc:picChg chg="add mod">
          <ac:chgData name="Das, Gerarda" userId="dec061bf-56a5-47a0-b9f3-f749fe418ae6" providerId="ADAL" clId="{07ABAE78-42CB-4F5F-86C6-09ED37205619}" dt="2026-03-10T09:50:22.134" v="1668" actId="1076"/>
          <ac:picMkLst>
            <pc:docMk/>
            <pc:sldMk cId="3779434736" sldId="1481"/>
            <ac:picMk id="5122" creationId="{2FFE511E-D4B2-F5C0-699E-DDD4F2287669}"/>
          </ac:picMkLst>
        </pc:picChg>
      </pc:sldChg>
      <pc:sldChg chg="addSp delSp modSp mod ord">
        <pc:chgData name="Das, Gerarda" userId="dec061bf-56a5-47a0-b9f3-f749fe418ae6" providerId="ADAL" clId="{07ABAE78-42CB-4F5F-86C6-09ED37205619}" dt="2026-03-10T09:59:47.286" v="2073" actId="1076"/>
        <pc:sldMkLst>
          <pc:docMk/>
          <pc:sldMk cId="1201727269" sldId="1482"/>
        </pc:sldMkLst>
        <pc:picChg chg="add del mod">
          <ac:chgData name="Das, Gerarda" userId="dec061bf-56a5-47a0-b9f3-f749fe418ae6" providerId="ADAL" clId="{07ABAE78-42CB-4F5F-86C6-09ED37205619}" dt="2026-03-10T09:59:45.229" v="2072" actId="478"/>
          <ac:picMkLst>
            <pc:docMk/>
            <pc:sldMk cId="1201727269" sldId="1482"/>
            <ac:picMk id="2" creationId="{5E2D66D8-45C6-207C-4176-B0E80DC9207B}"/>
          </ac:picMkLst>
        </pc:picChg>
        <pc:picChg chg="add mod">
          <ac:chgData name="Das, Gerarda" userId="dec061bf-56a5-47a0-b9f3-f749fe418ae6" providerId="ADAL" clId="{07ABAE78-42CB-4F5F-86C6-09ED37205619}" dt="2026-03-10T09:59:47.286" v="2073" actId="1076"/>
          <ac:picMkLst>
            <pc:docMk/>
            <pc:sldMk cId="1201727269" sldId="1482"/>
            <ac:picMk id="7170" creationId="{82FF0F0F-B7A7-3F93-9A5E-AC286A06F830}"/>
          </ac:picMkLst>
        </pc:picChg>
      </pc:sldChg>
      <pc:sldChg chg="addSp modSp mod ord modNotesTx">
        <pc:chgData name="Das, Gerarda" userId="dec061bf-56a5-47a0-b9f3-f749fe418ae6" providerId="ADAL" clId="{07ABAE78-42CB-4F5F-86C6-09ED37205619}" dt="2026-03-10T09:52:04.271" v="1790" actId="14100"/>
        <pc:sldMkLst>
          <pc:docMk/>
          <pc:sldMk cId="2904738428" sldId="1483"/>
        </pc:sldMkLst>
        <pc:grpChg chg="add mod">
          <ac:chgData name="Das, Gerarda" userId="dec061bf-56a5-47a0-b9f3-f749fe418ae6" providerId="ADAL" clId="{07ABAE78-42CB-4F5F-86C6-09ED37205619}" dt="2026-03-10T09:52:04.271" v="1790" actId="14100"/>
          <ac:grpSpMkLst>
            <pc:docMk/>
            <pc:sldMk cId="2904738428" sldId="1483"/>
            <ac:grpSpMk id="4" creationId="{F9F5FF84-31AB-C34B-EE9A-01A31B9C6FEC}"/>
          </ac:grpSpMkLst>
        </pc:grpChg>
        <pc:picChg chg="mod">
          <ac:chgData name="Das, Gerarda" userId="dec061bf-56a5-47a0-b9f3-f749fe418ae6" providerId="ADAL" clId="{07ABAE78-42CB-4F5F-86C6-09ED37205619}" dt="2026-03-10T09:51:50.622" v="1787" actId="164"/>
          <ac:picMkLst>
            <pc:docMk/>
            <pc:sldMk cId="2904738428" sldId="1483"/>
            <ac:picMk id="2" creationId="{63EEF527-F5A1-127D-A167-9BD5E3B82E27}"/>
          </ac:picMkLst>
        </pc:picChg>
        <pc:picChg chg="mod">
          <ac:chgData name="Das, Gerarda" userId="dec061bf-56a5-47a0-b9f3-f749fe418ae6" providerId="ADAL" clId="{07ABAE78-42CB-4F5F-86C6-09ED37205619}" dt="2026-03-10T09:51:50.622" v="1787" actId="164"/>
          <ac:picMkLst>
            <pc:docMk/>
            <pc:sldMk cId="2904738428" sldId="1483"/>
            <ac:picMk id="3" creationId="{9CFE3DEF-92DB-D686-5B36-8963D35F9C39}"/>
          </ac:picMkLst>
        </pc:picChg>
      </pc:sldChg>
      <pc:sldChg chg="del">
        <pc:chgData name="Das, Gerarda" userId="dec061bf-56a5-47a0-b9f3-f749fe418ae6" providerId="ADAL" clId="{07ABAE78-42CB-4F5F-86C6-09ED37205619}" dt="2026-03-10T10:42:36.529" v="3187" actId="47"/>
        <pc:sldMkLst>
          <pc:docMk/>
          <pc:sldMk cId="1594331871" sldId="1512"/>
        </pc:sldMkLst>
      </pc:sldChg>
      <pc:sldChg chg="addSp delSp modSp mod ord modNotesTx">
        <pc:chgData name="Das, Gerarda" userId="dec061bf-56a5-47a0-b9f3-f749fe418ae6" providerId="ADAL" clId="{07ABAE78-42CB-4F5F-86C6-09ED37205619}" dt="2026-03-10T10:49:23.117" v="3289" actId="20577"/>
        <pc:sldMkLst>
          <pc:docMk/>
          <pc:sldMk cId="3112181829" sldId="1515"/>
        </pc:sldMkLst>
        <pc:spChg chg="mod">
          <ac:chgData name="Das, Gerarda" userId="dec061bf-56a5-47a0-b9f3-f749fe418ae6" providerId="ADAL" clId="{07ABAE78-42CB-4F5F-86C6-09ED37205619}" dt="2026-03-10T10:18:43.861" v="2886" actId="1076"/>
          <ac:spMkLst>
            <pc:docMk/>
            <pc:sldMk cId="3112181829" sldId="1515"/>
            <ac:spMk id="4" creationId="{D36CDCC8-D80A-3CA3-9903-EC310613197D}"/>
          </ac:spMkLst>
        </pc:spChg>
        <pc:spChg chg="mod">
          <ac:chgData name="Das, Gerarda" userId="dec061bf-56a5-47a0-b9f3-f749fe418ae6" providerId="ADAL" clId="{07ABAE78-42CB-4F5F-86C6-09ED37205619}" dt="2026-03-10T10:18:17.351" v="2875" actId="1036"/>
          <ac:spMkLst>
            <pc:docMk/>
            <pc:sldMk cId="3112181829" sldId="1515"/>
            <ac:spMk id="12" creationId="{E2476A93-B8D4-4E44-87FD-AFF601B2337C}"/>
          </ac:spMkLst>
        </pc:spChg>
        <pc:spChg chg="del mod">
          <ac:chgData name="Das, Gerarda" userId="dec061bf-56a5-47a0-b9f3-f749fe418ae6" providerId="ADAL" clId="{07ABAE78-42CB-4F5F-86C6-09ED37205619}" dt="2026-03-10T10:13:43.746" v="2632" actId="478"/>
          <ac:spMkLst>
            <pc:docMk/>
            <pc:sldMk cId="3112181829" sldId="1515"/>
            <ac:spMk id="13" creationId="{4985FF45-EE56-11C3-E0CC-6BBB359031C0}"/>
          </ac:spMkLst>
        </pc:spChg>
        <pc:spChg chg="mod">
          <ac:chgData name="Das, Gerarda" userId="dec061bf-56a5-47a0-b9f3-f749fe418ae6" providerId="ADAL" clId="{07ABAE78-42CB-4F5F-86C6-09ED37205619}" dt="2026-03-10T10:18:17.351" v="2875" actId="1036"/>
          <ac:spMkLst>
            <pc:docMk/>
            <pc:sldMk cId="3112181829" sldId="1515"/>
            <ac:spMk id="14" creationId="{B7594A3B-3117-84CE-C300-FB96E5ED269D}"/>
          </ac:spMkLst>
        </pc:spChg>
        <pc:spChg chg="mod">
          <ac:chgData name="Das, Gerarda" userId="dec061bf-56a5-47a0-b9f3-f749fe418ae6" providerId="ADAL" clId="{07ABAE78-42CB-4F5F-86C6-09ED37205619}" dt="2026-03-10T10:18:17.351" v="2875" actId="1036"/>
          <ac:spMkLst>
            <pc:docMk/>
            <pc:sldMk cId="3112181829" sldId="1515"/>
            <ac:spMk id="15" creationId="{6EA1F8B7-D4BC-D8B0-E6FD-F33ECB45A1DD}"/>
          </ac:spMkLst>
        </pc:spChg>
        <pc:spChg chg="mod">
          <ac:chgData name="Das, Gerarda" userId="dec061bf-56a5-47a0-b9f3-f749fe418ae6" providerId="ADAL" clId="{07ABAE78-42CB-4F5F-86C6-09ED37205619}" dt="2026-03-10T10:18:17.351" v="2875" actId="1036"/>
          <ac:spMkLst>
            <pc:docMk/>
            <pc:sldMk cId="3112181829" sldId="1515"/>
            <ac:spMk id="16" creationId="{F53F294D-65CC-23A5-E4A1-B2132FCF814C}"/>
          </ac:spMkLst>
        </pc:spChg>
        <pc:spChg chg="mod">
          <ac:chgData name="Das, Gerarda" userId="dec061bf-56a5-47a0-b9f3-f749fe418ae6" providerId="ADAL" clId="{07ABAE78-42CB-4F5F-86C6-09ED37205619}" dt="2026-03-10T10:18:17.351" v="2875" actId="1036"/>
          <ac:spMkLst>
            <pc:docMk/>
            <pc:sldMk cId="3112181829" sldId="1515"/>
            <ac:spMk id="17" creationId="{AB86235B-CBC0-F9DB-29F4-F23367831B1B}"/>
          </ac:spMkLst>
        </pc:spChg>
        <pc:spChg chg="del">
          <ac:chgData name="Das, Gerarda" userId="dec061bf-56a5-47a0-b9f3-f749fe418ae6" providerId="ADAL" clId="{07ABAE78-42CB-4F5F-86C6-09ED37205619}" dt="2026-03-10T10:13:41.486" v="2630" actId="478"/>
          <ac:spMkLst>
            <pc:docMk/>
            <pc:sldMk cId="3112181829" sldId="1515"/>
            <ac:spMk id="18" creationId="{85D7DD60-F4AA-AD34-A265-146B167D02FE}"/>
          </ac:spMkLst>
        </pc:spChg>
        <pc:spChg chg="mod">
          <ac:chgData name="Das, Gerarda" userId="dec061bf-56a5-47a0-b9f3-f749fe418ae6" providerId="ADAL" clId="{07ABAE78-42CB-4F5F-86C6-09ED37205619}" dt="2026-03-10T10:18:17.351" v="2875" actId="1036"/>
          <ac:spMkLst>
            <pc:docMk/>
            <pc:sldMk cId="3112181829" sldId="1515"/>
            <ac:spMk id="19" creationId="{40542B69-6D97-5F24-63E3-ABE36EA69A27}"/>
          </ac:spMkLst>
        </pc:spChg>
        <pc:picChg chg="add mod">
          <ac:chgData name="Das, Gerarda" userId="dec061bf-56a5-47a0-b9f3-f749fe418ae6" providerId="ADAL" clId="{07ABAE78-42CB-4F5F-86C6-09ED37205619}" dt="2026-03-10T10:18:17.351" v="2875" actId="1036"/>
          <ac:picMkLst>
            <pc:docMk/>
            <pc:sldMk cId="3112181829" sldId="1515"/>
            <ac:picMk id="29" creationId="{EBC04387-05B1-4AE6-E0AE-3D0B694CDACA}"/>
          </ac:picMkLst>
        </pc:picChg>
        <pc:picChg chg="add mod">
          <ac:chgData name="Das, Gerarda" userId="dec061bf-56a5-47a0-b9f3-f749fe418ae6" providerId="ADAL" clId="{07ABAE78-42CB-4F5F-86C6-09ED37205619}" dt="2026-03-10T10:18:21.861" v="2876" actId="1076"/>
          <ac:picMkLst>
            <pc:docMk/>
            <pc:sldMk cId="3112181829" sldId="1515"/>
            <ac:picMk id="30" creationId="{B00EB3FF-B068-1BCE-C7F4-7EBAB05CE451}"/>
          </ac:picMkLst>
        </pc:picChg>
        <pc:cxnChg chg="mod">
          <ac:chgData name="Das, Gerarda" userId="dec061bf-56a5-47a0-b9f3-f749fe418ae6" providerId="ADAL" clId="{07ABAE78-42CB-4F5F-86C6-09ED37205619}" dt="2026-03-10T10:18:17.351" v="2875" actId="1036"/>
          <ac:cxnSpMkLst>
            <pc:docMk/>
            <pc:sldMk cId="3112181829" sldId="1515"/>
            <ac:cxnSpMk id="21" creationId="{B84B33EF-2A54-99B2-FEF8-27486B72F624}"/>
          </ac:cxnSpMkLst>
        </pc:cxnChg>
        <pc:cxnChg chg="mod">
          <ac:chgData name="Das, Gerarda" userId="dec061bf-56a5-47a0-b9f3-f749fe418ae6" providerId="ADAL" clId="{07ABAE78-42CB-4F5F-86C6-09ED37205619}" dt="2026-03-10T10:15:10.034" v="2657" actId="14100"/>
          <ac:cxnSpMkLst>
            <pc:docMk/>
            <pc:sldMk cId="3112181829" sldId="1515"/>
            <ac:cxnSpMk id="22" creationId="{91DFD20E-A562-DE85-17F1-8C5D45CF6B9C}"/>
          </ac:cxnSpMkLst>
        </pc:cxnChg>
        <pc:cxnChg chg="mod">
          <ac:chgData name="Das, Gerarda" userId="dec061bf-56a5-47a0-b9f3-f749fe418ae6" providerId="ADAL" clId="{07ABAE78-42CB-4F5F-86C6-09ED37205619}" dt="2026-03-10T10:18:17.351" v="2875" actId="1036"/>
          <ac:cxnSpMkLst>
            <pc:docMk/>
            <pc:sldMk cId="3112181829" sldId="1515"/>
            <ac:cxnSpMk id="23" creationId="{450FAC25-93FA-21DB-FB43-C33AEEC4D823}"/>
          </ac:cxnSpMkLst>
        </pc:cxnChg>
        <pc:cxnChg chg="mod">
          <ac:chgData name="Das, Gerarda" userId="dec061bf-56a5-47a0-b9f3-f749fe418ae6" providerId="ADAL" clId="{07ABAE78-42CB-4F5F-86C6-09ED37205619}" dt="2026-03-10T10:18:17.351" v="2875" actId="1036"/>
          <ac:cxnSpMkLst>
            <pc:docMk/>
            <pc:sldMk cId="3112181829" sldId="1515"/>
            <ac:cxnSpMk id="27" creationId="{EC90AE0F-5DD8-2D25-C999-5E0CC65E11C5}"/>
          </ac:cxnSpMkLst>
        </pc:cxnChg>
        <pc:cxnChg chg="mod">
          <ac:chgData name="Das, Gerarda" userId="dec061bf-56a5-47a0-b9f3-f749fe418ae6" providerId="ADAL" clId="{07ABAE78-42CB-4F5F-86C6-09ED37205619}" dt="2026-03-10T10:14:56.246" v="2649" actId="1036"/>
          <ac:cxnSpMkLst>
            <pc:docMk/>
            <pc:sldMk cId="3112181829" sldId="1515"/>
            <ac:cxnSpMk id="31" creationId="{42EA45F8-30F7-A026-CB94-761B35BAF874}"/>
          </ac:cxnSpMkLst>
        </pc:cxnChg>
      </pc:sldChg>
      <pc:sldChg chg="del">
        <pc:chgData name="Das, Gerarda" userId="dec061bf-56a5-47a0-b9f3-f749fe418ae6" providerId="ADAL" clId="{07ABAE78-42CB-4F5F-86C6-09ED37205619}" dt="2026-03-10T10:42:41.129" v="3192" actId="47"/>
        <pc:sldMkLst>
          <pc:docMk/>
          <pc:sldMk cId="2946319108" sldId="1516"/>
        </pc:sldMkLst>
      </pc:sldChg>
      <pc:sldChg chg="del">
        <pc:chgData name="Das, Gerarda" userId="dec061bf-56a5-47a0-b9f3-f749fe418ae6" providerId="ADAL" clId="{07ABAE78-42CB-4F5F-86C6-09ED37205619}" dt="2026-03-10T10:42:37.361" v="3188" actId="47"/>
        <pc:sldMkLst>
          <pc:docMk/>
          <pc:sldMk cId="1628480429" sldId="1517"/>
        </pc:sldMkLst>
      </pc:sldChg>
      <pc:sldChg chg="del">
        <pc:chgData name="Das, Gerarda" userId="dec061bf-56a5-47a0-b9f3-f749fe418ae6" providerId="ADAL" clId="{07ABAE78-42CB-4F5F-86C6-09ED37205619}" dt="2026-03-10T10:42:38.045" v="3189" actId="47"/>
        <pc:sldMkLst>
          <pc:docMk/>
          <pc:sldMk cId="933367485" sldId="1518"/>
        </pc:sldMkLst>
      </pc:sldChg>
      <pc:sldChg chg="del">
        <pc:chgData name="Das, Gerarda" userId="dec061bf-56a5-47a0-b9f3-f749fe418ae6" providerId="ADAL" clId="{07ABAE78-42CB-4F5F-86C6-09ED37205619}" dt="2026-03-10T10:42:42.375" v="3193" actId="47"/>
        <pc:sldMkLst>
          <pc:docMk/>
          <pc:sldMk cId="1738896802" sldId="1519"/>
        </pc:sldMkLst>
      </pc:sldChg>
      <pc:sldChg chg="addSp modSp mod ord modNotesTx">
        <pc:chgData name="Das, Gerarda" userId="dec061bf-56a5-47a0-b9f3-f749fe418ae6" providerId="ADAL" clId="{07ABAE78-42CB-4F5F-86C6-09ED37205619}" dt="2026-03-10T10:49:51.134" v="3322" actId="20577"/>
        <pc:sldMkLst>
          <pc:docMk/>
          <pc:sldMk cId="1530054038" sldId="1520"/>
        </pc:sldMkLst>
        <pc:spChg chg="mod">
          <ac:chgData name="Das, Gerarda" userId="dec061bf-56a5-47a0-b9f3-f749fe418ae6" providerId="ADAL" clId="{07ABAE78-42CB-4F5F-86C6-09ED37205619}" dt="2026-03-10T10:04:45.374" v="2361" actId="1076"/>
          <ac:spMkLst>
            <pc:docMk/>
            <pc:sldMk cId="1530054038" sldId="1520"/>
            <ac:spMk id="33" creationId="{AC757F5E-B016-F947-4518-7C6B9CC7EE04}"/>
          </ac:spMkLst>
        </pc:spChg>
        <pc:spChg chg="mod">
          <ac:chgData name="Das, Gerarda" userId="dec061bf-56a5-47a0-b9f3-f749fe418ae6" providerId="ADAL" clId="{07ABAE78-42CB-4F5F-86C6-09ED37205619}" dt="2026-03-10T10:04:56.520" v="2363" actId="1076"/>
          <ac:spMkLst>
            <pc:docMk/>
            <pc:sldMk cId="1530054038" sldId="1520"/>
            <ac:spMk id="34" creationId="{152372B3-00F5-781C-183E-6F2DDF35091D}"/>
          </ac:spMkLst>
        </pc:spChg>
        <pc:spChg chg="mod">
          <ac:chgData name="Das, Gerarda" userId="dec061bf-56a5-47a0-b9f3-f749fe418ae6" providerId="ADAL" clId="{07ABAE78-42CB-4F5F-86C6-09ED37205619}" dt="2026-03-10T10:09:43.110" v="2574" actId="115"/>
          <ac:spMkLst>
            <pc:docMk/>
            <pc:sldMk cId="1530054038" sldId="1520"/>
            <ac:spMk id="35" creationId="{37104C51-0232-62ED-4C6F-1447D06633EE}"/>
          </ac:spMkLst>
        </pc:spChg>
        <pc:spChg chg="mod">
          <ac:chgData name="Das, Gerarda" userId="dec061bf-56a5-47a0-b9f3-f749fe418ae6" providerId="ADAL" clId="{07ABAE78-42CB-4F5F-86C6-09ED37205619}" dt="2026-03-10T10:09:38.182" v="2573" actId="115"/>
          <ac:spMkLst>
            <pc:docMk/>
            <pc:sldMk cId="1530054038" sldId="1520"/>
            <ac:spMk id="36" creationId="{D8EF981A-9BA7-0EB1-9B70-F7FBF2F7DF1C}"/>
          </ac:spMkLst>
        </pc:spChg>
        <pc:spChg chg="mod">
          <ac:chgData name="Das, Gerarda" userId="dec061bf-56a5-47a0-b9f3-f749fe418ae6" providerId="ADAL" clId="{07ABAE78-42CB-4F5F-86C6-09ED37205619}" dt="2026-03-10T10:07:23.303" v="2413" actId="1076"/>
          <ac:spMkLst>
            <pc:docMk/>
            <pc:sldMk cId="1530054038" sldId="1520"/>
            <ac:spMk id="50" creationId="{D5AFD630-59B7-30DA-DDCC-AA99E9C7842C}"/>
          </ac:spMkLst>
        </pc:spChg>
        <pc:spChg chg="mod">
          <ac:chgData name="Das, Gerarda" userId="dec061bf-56a5-47a0-b9f3-f749fe418ae6" providerId="ADAL" clId="{07ABAE78-42CB-4F5F-86C6-09ED37205619}" dt="2026-03-10T10:07:18.863" v="2412" actId="1076"/>
          <ac:spMkLst>
            <pc:docMk/>
            <pc:sldMk cId="1530054038" sldId="1520"/>
            <ac:spMk id="53" creationId="{B69BDFFD-BEC2-31EE-3119-30A99A3FC4B1}"/>
          </ac:spMkLst>
        </pc:spChg>
        <pc:spChg chg="mod">
          <ac:chgData name="Das, Gerarda" userId="dec061bf-56a5-47a0-b9f3-f749fe418ae6" providerId="ADAL" clId="{07ABAE78-42CB-4F5F-86C6-09ED37205619}" dt="2026-03-10T10:07:18.863" v="2412" actId="1076"/>
          <ac:spMkLst>
            <pc:docMk/>
            <pc:sldMk cId="1530054038" sldId="1520"/>
            <ac:spMk id="54" creationId="{6225CB49-E8FE-E258-8A75-A7EF382639D4}"/>
          </ac:spMkLst>
        </pc:spChg>
        <pc:spChg chg="mod">
          <ac:chgData name="Das, Gerarda" userId="dec061bf-56a5-47a0-b9f3-f749fe418ae6" providerId="ADAL" clId="{07ABAE78-42CB-4F5F-86C6-09ED37205619}" dt="2026-03-10T10:09:28.698" v="2572" actId="208"/>
          <ac:spMkLst>
            <pc:docMk/>
            <pc:sldMk cId="1530054038" sldId="1520"/>
            <ac:spMk id="58" creationId="{EC6B2450-0B59-1254-BE76-1F7E00205565}"/>
          </ac:spMkLst>
        </pc:spChg>
        <pc:picChg chg="add mod">
          <ac:chgData name="Das, Gerarda" userId="dec061bf-56a5-47a0-b9f3-f749fe418ae6" providerId="ADAL" clId="{07ABAE78-42CB-4F5F-86C6-09ED37205619}" dt="2026-03-10T10:08:49.934" v="2568" actId="1076"/>
          <ac:picMkLst>
            <pc:docMk/>
            <pc:sldMk cId="1530054038" sldId="1520"/>
            <ac:picMk id="2" creationId="{A3E5F5BE-2AAA-3F58-9B17-A4F30BAF639F}"/>
          </ac:picMkLst>
        </pc:picChg>
        <pc:cxnChg chg="add mod">
          <ac:chgData name="Das, Gerarda" userId="dec061bf-56a5-47a0-b9f3-f749fe418ae6" providerId="ADAL" clId="{07ABAE78-42CB-4F5F-86C6-09ED37205619}" dt="2026-03-10T10:06:21.954" v="2379" actId="14100"/>
          <ac:cxnSpMkLst>
            <pc:docMk/>
            <pc:sldMk cId="1530054038" sldId="1520"/>
            <ac:cxnSpMk id="9" creationId="{ECAB251B-7628-2441-681E-9CE1501446BB}"/>
          </ac:cxnSpMkLst>
        </pc:cxnChg>
        <pc:cxnChg chg="add mod">
          <ac:chgData name="Das, Gerarda" userId="dec061bf-56a5-47a0-b9f3-f749fe418ae6" providerId="ADAL" clId="{07ABAE78-42CB-4F5F-86C6-09ED37205619}" dt="2026-03-10T10:06:34.869" v="2383" actId="1076"/>
          <ac:cxnSpMkLst>
            <pc:docMk/>
            <pc:sldMk cId="1530054038" sldId="1520"/>
            <ac:cxnSpMk id="19" creationId="{21B01220-7104-35C7-FF03-F960D119B79C}"/>
          </ac:cxnSpMkLst>
        </pc:cxnChg>
      </pc:sldChg>
      <pc:sldChg chg="del">
        <pc:chgData name="Das, Gerarda" userId="dec061bf-56a5-47a0-b9f3-f749fe418ae6" providerId="ADAL" clId="{07ABAE78-42CB-4F5F-86C6-09ED37205619}" dt="2026-03-10T10:42:39.212" v="3190" actId="47"/>
        <pc:sldMkLst>
          <pc:docMk/>
          <pc:sldMk cId="1059877010" sldId="1521"/>
        </pc:sldMkLst>
      </pc:sldChg>
      <pc:sldChg chg="del">
        <pc:chgData name="Das, Gerarda" userId="dec061bf-56a5-47a0-b9f3-f749fe418ae6" providerId="ADAL" clId="{07ABAE78-42CB-4F5F-86C6-09ED37205619}" dt="2026-03-10T10:42:40.445" v="3191" actId="47"/>
        <pc:sldMkLst>
          <pc:docMk/>
          <pc:sldMk cId="2371299458" sldId="1529"/>
        </pc:sldMkLst>
      </pc:sldChg>
      <pc:sldChg chg="modSp mod">
        <pc:chgData name="Das, Gerarda" userId="dec061bf-56a5-47a0-b9f3-f749fe418ae6" providerId="ADAL" clId="{07ABAE78-42CB-4F5F-86C6-09ED37205619}" dt="2026-03-10T09:51:28.452" v="1786" actId="20577"/>
        <pc:sldMkLst>
          <pc:docMk/>
          <pc:sldMk cId="2521450855" sldId="1530"/>
        </pc:sldMkLst>
        <pc:spChg chg="mod">
          <ac:chgData name="Das, Gerarda" userId="dec061bf-56a5-47a0-b9f3-f749fe418ae6" providerId="ADAL" clId="{07ABAE78-42CB-4F5F-86C6-09ED37205619}" dt="2026-03-10T09:51:28.452" v="1786" actId="20577"/>
          <ac:spMkLst>
            <pc:docMk/>
            <pc:sldMk cId="2521450855" sldId="1530"/>
            <ac:spMk id="35" creationId="{92B3DC5D-48D9-32A6-9FD4-C1867BCED5F2}"/>
          </ac:spMkLst>
        </pc:spChg>
      </pc:sldChg>
      <pc:sldChg chg="addSp modSp del mod">
        <pc:chgData name="Das, Gerarda" userId="dec061bf-56a5-47a0-b9f3-f749fe418ae6" providerId="ADAL" clId="{07ABAE78-42CB-4F5F-86C6-09ED37205619}" dt="2026-03-10T09:53:46.411" v="1893" actId="47"/>
        <pc:sldMkLst>
          <pc:docMk/>
          <pc:sldMk cId="1977124264" sldId="1531"/>
        </pc:sldMkLst>
        <pc:spChg chg="mod">
          <ac:chgData name="Das, Gerarda" userId="dec061bf-56a5-47a0-b9f3-f749fe418ae6" providerId="ADAL" clId="{07ABAE78-42CB-4F5F-86C6-09ED37205619}" dt="2026-03-10T09:53:00.537" v="1869" actId="404"/>
          <ac:spMkLst>
            <pc:docMk/>
            <pc:sldMk cId="1977124264" sldId="1531"/>
            <ac:spMk id="35" creationId="{048C4DA5-CC03-7A12-00D1-FD96055BCCDB}"/>
          </ac:spMkLst>
        </pc:spChg>
        <pc:grpChg chg="add mod">
          <ac:chgData name="Das, Gerarda" userId="dec061bf-56a5-47a0-b9f3-f749fe418ae6" providerId="ADAL" clId="{07ABAE78-42CB-4F5F-86C6-09ED37205619}" dt="2026-03-10T09:52:16.797" v="1793" actId="1076"/>
          <ac:grpSpMkLst>
            <pc:docMk/>
            <pc:sldMk cId="1977124264" sldId="1531"/>
            <ac:grpSpMk id="2" creationId="{39A2EF64-5C6B-EB45-3088-5D398593F469}"/>
          </ac:grpSpMkLst>
        </pc:grpChg>
        <pc:picChg chg="mod">
          <ac:chgData name="Das, Gerarda" userId="dec061bf-56a5-47a0-b9f3-f749fe418ae6" providerId="ADAL" clId="{07ABAE78-42CB-4F5F-86C6-09ED37205619}" dt="2026-03-10T09:52:08.163" v="1791"/>
          <ac:picMkLst>
            <pc:docMk/>
            <pc:sldMk cId="1977124264" sldId="1531"/>
            <ac:picMk id="8" creationId="{825CB0D3-8EED-390E-50A8-3BAD8FA151C2}"/>
          </ac:picMkLst>
        </pc:picChg>
        <pc:picChg chg="mod">
          <ac:chgData name="Das, Gerarda" userId="dec061bf-56a5-47a0-b9f3-f749fe418ae6" providerId="ADAL" clId="{07ABAE78-42CB-4F5F-86C6-09ED37205619}" dt="2026-03-10T09:52:08.163" v="1791"/>
          <ac:picMkLst>
            <pc:docMk/>
            <pc:sldMk cId="1977124264" sldId="1531"/>
            <ac:picMk id="9" creationId="{FCB3A423-1C07-ED1B-4837-9889E1944E86}"/>
          </ac:picMkLst>
        </pc:picChg>
      </pc:sldChg>
      <pc:sldChg chg="addSp delSp modSp mod modNotesTx">
        <pc:chgData name="Das, Gerarda" userId="dec061bf-56a5-47a0-b9f3-f749fe418ae6" providerId="ADAL" clId="{07ABAE78-42CB-4F5F-86C6-09ED37205619}" dt="2026-03-10T10:49:09.233" v="3259" actId="20577"/>
        <pc:sldMkLst>
          <pc:docMk/>
          <pc:sldMk cId="1274776340" sldId="1532"/>
        </pc:sldMkLst>
        <pc:spChg chg="del">
          <ac:chgData name="Das, Gerarda" userId="dec061bf-56a5-47a0-b9f3-f749fe418ae6" providerId="ADAL" clId="{07ABAE78-42CB-4F5F-86C6-09ED37205619}" dt="2026-03-10T09:54:18.845" v="1912" actId="478"/>
          <ac:spMkLst>
            <pc:docMk/>
            <pc:sldMk cId="1274776340" sldId="1532"/>
            <ac:spMk id="8" creationId="{AF915363-3717-208E-0592-8E495FFD1B1F}"/>
          </ac:spMkLst>
        </pc:spChg>
        <pc:spChg chg="add del">
          <ac:chgData name="Das, Gerarda" userId="dec061bf-56a5-47a0-b9f3-f749fe418ae6" providerId="ADAL" clId="{07ABAE78-42CB-4F5F-86C6-09ED37205619}" dt="2026-03-10T10:01:51.481" v="2301" actId="478"/>
          <ac:spMkLst>
            <pc:docMk/>
            <pc:sldMk cId="1274776340" sldId="1532"/>
            <ac:spMk id="18" creationId="{517AF764-384F-6A00-B911-F972F1F812DE}"/>
          </ac:spMkLst>
        </pc:spChg>
        <pc:spChg chg="mod">
          <ac:chgData name="Das, Gerarda" userId="dec061bf-56a5-47a0-b9f3-f749fe418ae6" providerId="ADAL" clId="{07ABAE78-42CB-4F5F-86C6-09ED37205619}" dt="2026-03-10T10:00:08.523" v="2094" actId="20577"/>
          <ac:spMkLst>
            <pc:docMk/>
            <pc:sldMk cId="1274776340" sldId="1532"/>
            <ac:spMk id="34" creationId="{11F425E6-0A41-DF87-6B82-CE34B009D9A9}"/>
          </ac:spMkLst>
        </pc:spChg>
        <pc:spChg chg="mod">
          <ac:chgData name="Das, Gerarda" userId="dec061bf-56a5-47a0-b9f3-f749fe418ae6" providerId="ADAL" clId="{07ABAE78-42CB-4F5F-86C6-09ED37205619}" dt="2026-03-10T10:02:52.753" v="2313" actId="255"/>
          <ac:spMkLst>
            <pc:docMk/>
            <pc:sldMk cId="1274776340" sldId="1532"/>
            <ac:spMk id="35" creationId="{8389C04B-57AD-D842-2686-46A8EA1749BC}"/>
          </ac:spMkLst>
        </pc:spChg>
        <pc:spChg chg="mod">
          <ac:chgData name="Das, Gerarda" userId="dec061bf-56a5-47a0-b9f3-f749fe418ae6" providerId="ADAL" clId="{07ABAE78-42CB-4F5F-86C6-09ED37205619}" dt="2026-03-10T10:03:07.197" v="2314" actId="115"/>
          <ac:spMkLst>
            <pc:docMk/>
            <pc:sldMk cId="1274776340" sldId="1532"/>
            <ac:spMk id="36" creationId="{6452FD9D-13BF-27BF-A405-F7C791690B81}"/>
          </ac:spMkLst>
        </pc:spChg>
        <pc:picChg chg="add mod">
          <ac:chgData name="Das, Gerarda" userId="dec061bf-56a5-47a0-b9f3-f749fe418ae6" providerId="ADAL" clId="{07ABAE78-42CB-4F5F-86C6-09ED37205619}" dt="2026-03-10T09:55:14.807" v="1988" actId="1076"/>
          <ac:picMkLst>
            <pc:docMk/>
            <pc:sldMk cId="1274776340" sldId="1532"/>
            <ac:picMk id="2" creationId="{627189EE-A132-D831-C462-698446021A78}"/>
          </ac:picMkLst>
        </pc:picChg>
        <pc:picChg chg="add mod">
          <ac:chgData name="Das, Gerarda" userId="dec061bf-56a5-47a0-b9f3-f749fe418ae6" providerId="ADAL" clId="{07ABAE78-42CB-4F5F-86C6-09ED37205619}" dt="2026-03-10T10:02:33.797" v="2309" actId="14100"/>
          <ac:picMkLst>
            <pc:docMk/>
            <pc:sldMk cId="1274776340" sldId="1532"/>
            <ac:picMk id="6146" creationId="{09D2880D-EA09-64BC-EA02-0B068C1360F2}"/>
          </ac:picMkLst>
        </pc:picChg>
      </pc:sldChg>
      <pc:sldChg chg="delSp modSp mod">
        <pc:chgData name="Das, Gerarda" userId="dec061bf-56a5-47a0-b9f3-f749fe418ae6" providerId="ADAL" clId="{07ABAE78-42CB-4F5F-86C6-09ED37205619}" dt="2026-03-10T10:33:12.503" v="3124" actId="20577"/>
        <pc:sldMkLst>
          <pc:docMk/>
          <pc:sldMk cId="3312167948" sldId="1533"/>
        </pc:sldMkLst>
        <pc:spChg chg="del mod">
          <ac:chgData name="Das, Gerarda" userId="dec061bf-56a5-47a0-b9f3-f749fe418ae6" providerId="ADAL" clId="{07ABAE78-42CB-4F5F-86C6-09ED37205619}" dt="2026-03-10T10:31:56.551" v="3068" actId="478"/>
          <ac:spMkLst>
            <pc:docMk/>
            <pc:sldMk cId="3312167948" sldId="1533"/>
            <ac:spMk id="20" creationId="{DCBEE17A-113C-1317-68EE-CAB1EE79E9A0}"/>
          </ac:spMkLst>
        </pc:spChg>
        <pc:spChg chg="mod">
          <ac:chgData name="Das, Gerarda" userId="dec061bf-56a5-47a0-b9f3-f749fe418ae6" providerId="ADAL" clId="{07ABAE78-42CB-4F5F-86C6-09ED37205619}" dt="2026-03-10T10:33:09.148" v="3121" actId="20577"/>
          <ac:spMkLst>
            <pc:docMk/>
            <pc:sldMk cId="3312167948" sldId="1533"/>
            <ac:spMk id="35" creationId="{A849A95F-51AB-46FB-F614-532D45669FF6}"/>
          </ac:spMkLst>
        </pc:spChg>
        <pc:spChg chg="mod">
          <ac:chgData name="Das, Gerarda" userId="dec061bf-56a5-47a0-b9f3-f749fe418ae6" providerId="ADAL" clId="{07ABAE78-42CB-4F5F-86C6-09ED37205619}" dt="2026-03-10T10:33:12.503" v="3124" actId="20577"/>
          <ac:spMkLst>
            <pc:docMk/>
            <pc:sldMk cId="3312167948" sldId="1533"/>
            <ac:spMk id="36" creationId="{29AE8F4C-AD1E-9648-EEAC-2205C38B4CA4}"/>
          </ac:spMkLst>
        </pc:spChg>
        <pc:picChg chg="ord">
          <ac:chgData name="Das, Gerarda" userId="dec061bf-56a5-47a0-b9f3-f749fe418ae6" providerId="ADAL" clId="{07ABAE78-42CB-4F5F-86C6-09ED37205619}" dt="2026-03-10T10:32:36.916" v="3104" actId="171"/>
          <ac:picMkLst>
            <pc:docMk/>
            <pc:sldMk cId="3312167948" sldId="1533"/>
            <ac:picMk id="2" creationId="{49BD86E1-AF8C-C094-715A-6C853A77D712}"/>
          </ac:picMkLst>
        </pc:picChg>
      </pc:sldChg>
      <pc:sldChg chg="modSp del mod">
        <pc:chgData name="Das, Gerarda" userId="dec061bf-56a5-47a0-b9f3-f749fe418ae6" providerId="ADAL" clId="{07ABAE78-42CB-4F5F-86C6-09ED37205619}" dt="2026-03-10T10:16:05.478" v="2669" actId="47"/>
        <pc:sldMkLst>
          <pc:docMk/>
          <pc:sldMk cId="1564503185" sldId="1534"/>
        </pc:sldMkLst>
        <pc:spChg chg="mod">
          <ac:chgData name="Das, Gerarda" userId="dec061bf-56a5-47a0-b9f3-f749fe418ae6" providerId="ADAL" clId="{07ABAE78-42CB-4F5F-86C6-09ED37205619}" dt="2026-03-10T10:13:03.638" v="2577" actId="1076"/>
          <ac:spMkLst>
            <pc:docMk/>
            <pc:sldMk cId="1564503185" sldId="1534"/>
            <ac:spMk id="33" creationId="{0B9DA578-A1C6-1E4D-5B1D-0B5FF33F7065}"/>
          </ac:spMkLst>
        </pc:spChg>
        <pc:spChg chg="mod">
          <ac:chgData name="Das, Gerarda" userId="dec061bf-56a5-47a0-b9f3-f749fe418ae6" providerId="ADAL" clId="{07ABAE78-42CB-4F5F-86C6-09ED37205619}" dt="2026-03-10T10:12:55.633" v="2576" actId="1076"/>
          <ac:spMkLst>
            <pc:docMk/>
            <pc:sldMk cId="1564503185" sldId="1534"/>
            <ac:spMk id="34" creationId="{93FCA6D0-1E46-B70E-9572-F9CB166CCEFC}"/>
          </ac:spMkLst>
        </pc:spChg>
        <pc:spChg chg="mod">
          <ac:chgData name="Das, Gerarda" userId="dec061bf-56a5-47a0-b9f3-f749fe418ae6" providerId="ADAL" clId="{07ABAE78-42CB-4F5F-86C6-09ED37205619}" dt="2026-03-10T10:13:03.638" v="2577" actId="1076"/>
          <ac:spMkLst>
            <pc:docMk/>
            <pc:sldMk cId="1564503185" sldId="1534"/>
            <ac:spMk id="35" creationId="{A5C84FA9-8493-79B2-C9DE-D12FE6616A34}"/>
          </ac:spMkLst>
        </pc:spChg>
        <pc:spChg chg="mod">
          <ac:chgData name="Das, Gerarda" userId="dec061bf-56a5-47a0-b9f3-f749fe418ae6" providerId="ADAL" clId="{07ABAE78-42CB-4F5F-86C6-09ED37205619}" dt="2026-03-10T10:12:55.633" v="2576" actId="1076"/>
          <ac:spMkLst>
            <pc:docMk/>
            <pc:sldMk cId="1564503185" sldId="1534"/>
            <ac:spMk id="36" creationId="{5E04D358-AE61-4AE7-43E3-C5C52BF4E61D}"/>
          </ac:spMkLst>
        </pc:spChg>
        <pc:picChg chg="mod">
          <ac:chgData name="Das, Gerarda" userId="dec061bf-56a5-47a0-b9f3-f749fe418ae6" providerId="ADAL" clId="{07ABAE78-42CB-4F5F-86C6-09ED37205619}" dt="2026-03-10T10:13:03.638" v="2577" actId="1076"/>
          <ac:picMkLst>
            <pc:docMk/>
            <pc:sldMk cId="1564503185" sldId="1534"/>
            <ac:picMk id="2" creationId="{900872F5-7CB4-45E4-A977-0143B5156947}"/>
          </ac:picMkLst>
        </pc:picChg>
      </pc:sldChg>
      <pc:sldChg chg="modSp add mod">
        <pc:chgData name="Das, Gerarda" userId="dec061bf-56a5-47a0-b9f3-f749fe418ae6" providerId="ADAL" clId="{07ABAE78-42CB-4F5F-86C6-09ED37205619}" dt="2026-03-10T09:53:39.183" v="1892" actId="20577"/>
        <pc:sldMkLst>
          <pc:docMk/>
          <pc:sldMk cId="641222388" sldId="1535"/>
        </pc:sldMkLst>
        <pc:spChg chg="mod">
          <ac:chgData name="Das, Gerarda" userId="dec061bf-56a5-47a0-b9f3-f749fe418ae6" providerId="ADAL" clId="{07ABAE78-42CB-4F5F-86C6-09ED37205619}" dt="2026-03-10T09:53:39.183" v="1892" actId="20577"/>
          <ac:spMkLst>
            <pc:docMk/>
            <pc:sldMk cId="641222388" sldId="1535"/>
            <ac:spMk id="35" creationId="{8A21662D-6555-0F42-4AAF-505793B6DDAD}"/>
          </ac:spMkLst>
        </pc:spChg>
      </pc:sldChg>
      <pc:sldChg chg="addSp delSp modSp add mod modNotesTx">
        <pc:chgData name="Das, Gerarda" userId="dec061bf-56a5-47a0-b9f3-f749fe418ae6" providerId="ADAL" clId="{07ABAE78-42CB-4F5F-86C6-09ED37205619}" dt="2026-03-10T10:49:36.919" v="3307" actId="20577"/>
        <pc:sldMkLst>
          <pc:docMk/>
          <pc:sldMk cId="2954699970" sldId="1536"/>
        </pc:sldMkLst>
        <pc:spChg chg="del">
          <ac:chgData name="Das, Gerarda" userId="dec061bf-56a5-47a0-b9f3-f749fe418ae6" providerId="ADAL" clId="{07ABAE78-42CB-4F5F-86C6-09ED37205619}" dt="2026-03-10T10:20:19.065" v="2957" actId="478"/>
          <ac:spMkLst>
            <pc:docMk/>
            <pc:sldMk cId="2954699970" sldId="1536"/>
            <ac:spMk id="20" creationId="{B7B40A4B-F650-1216-DEF5-5F4CE686CCDF}"/>
          </ac:spMkLst>
        </pc:spChg>
        <pc:spChg chg="mod">
          <ac:chgData name="Das, Gerarda" userId="dec061bf-56a5-47a0-b9f3-f749fe418ae6" providerId="ADAL" clId="{07ABAE78-42CB-4F5F-86C6-09ED37205619}" dt="2026-03-10T10:20:11.455" v="2955" actId="20577"/>
          <ac:spMkLst>
            <pc:docMk/>
            <pc:sldMk cId="2954699970" sldId="1536"/>
            <ac:spMk id="23" creationId="{FF3E8349-ACF8-3918-EC10-C448D6FB89BB}"/>
          </ac:spMkLst>
        </pc:spChg>
        <pc:spChg chg="mod">
          <ac:chgData name="Das, Gerarda" userId="dec061bf-56a5-47a0-b9f3-f749fe418ae6" providerId="ADAL" clId="{07ABAE78-42CB-4F5F-86C6-09ED37205619}" dt="2026-03-10T10:19:49.766" v="2928" actId="255"/>
          <ac:spMkLst>
            <pc:docMk/>
            <pc:sldMk cId="2954699970" sldId="1536"/>
            <ac:spMk id="33" creationId="{77793F19-9A59-2845-6342-B1A3E3CB4EBB}"/>
          </ac:spMkLst>
        </pc:spChg>
        <pc:spChg chg="mod">
          <ac:chgData name="Das, Gerarda" userId="dec061bf-56a5-47a0-b9f3-f749fe418ae6" providerId="ADAL" clId="{07ABAE78-42CB-4F5F-86C6-09ED37205619}" dt="2026-03-10T10:31:31.895" v="3064" actId="115"/>
          <ac:spMkLst>
            <pc:docMk/>
            <pc:sldMk cId="2954699970" sldId="1536"/>
            <ac:spMk id="35" creationId="{06097225-D3B8-07FF-468E-23148B37EBAB}"/>
          </ac:spMkLst>
        </pc:spChg>
        <pc:spChg chg="mod">
          <ac:chgData name="Das, Gerarda" userId="dec061bf-56a5-47a0-b9f3-f749fe418ae6" providerId="ADAL" clId="{07ABAE78-42CB-4F5F-86C6-09ED37205619}" dt="2026-03-10T10:31:26.349" v="3063" actId="20577"/>
          <ac:spMkLst>
            <pc:docMk/>
            <pc:sldMk cId="2954699970" sldId="1536"/>
            <ac:spMk id="36" creationId="{902D937F-57C1-DA6B-D380-03DD80BB2A84}"/>
          </ac:spMkLst>
        </pc:spChg>
        <pc:picChg chg="del">
          <ac:chgData name="Das, Gerarda" userId="dec061bf-56a5-47a0-b9f3-f749fe418ae6" providerId="ADAL" clId="{07ABAE78-42CB-4F5F-86C6-09ED37205619}" dt="2026-03-10T10:20:17.238" v="2956" actId="478"/>
          <ac:picMkLst>
            <pc:docMk/>
            <pc:sldMk cId="2954699970" sldId="1536"/>
            <ac:picMk id="2" creationId="{41FCF85C-ABC0-9F74-BA92-FAA718AB0533}"/>
          </ac:picMkLst>
        </pc:picChg>
        <pc:picChg chg="del">
          <ac:chgData name="Das, Gerarda" userId="dec061bf-56a5-47a0-b9f3-f749fe418ae6" providerId="ADAL" clId="{07ABAE78-42CB-4F5F-86C6-09ED37205619}" dt="2026-03-10T10:20:53.338" v="2966" actId="478"/>
          <ac:picMkLst>
            <pc:docMk/>
            <pc:sldMk cId="2954699970" sldId="1536"/>
            <ac:picMk id="9" creationId="{866A6717-1094-CAD9-FA64-4914D6888B2B}"/>
          </ac:picMkLst>
        </pc:picChg>
        <pc:picChg chg="add mod">
          <ac:chgData name="Das, Gerarda" userId="dec061bf-56a5-47a0-b9f3-f749fe418ae6" providerId="ADAL" clId="{07ABAE78-42CB-4F5F-86C6-09ED37205619}" dt="2026-03-10T10:31:45.006" v="3067" actId="1076"/>
          <ac:picMkLst>
            <pc:docMk/>
            <pc:sldMk cId="2954699970" sldId="1536"/>
            <ac:picMk id="8194" creationId="{D41F2351-A977-02CD-1E7F-2DFC9D78DAE3}"/>
          </ac:picMkLst>
        </pc:picChg>
      </pc:sldChg>
      <pc:sldChg chg="addSp delSp modSp mod modNotesTx">
        <pc:chgData name="Das, Gerarda" userId="dec061bf-56a5-47a0-b9f3-f749fe418ae6" providerId="ADAL" clId="{07ABAE78-42CB-4F5F-86C6-09ED37205619}" dt="2026-03-10T10:49:18.339" v="3274" actId="20577"/>
        <pc:sldMkLst>
          <pc:docMk/>
          <pc:sldMk cId="1822926511" sldId="1538"/>
        </pc:sldMkLst>
        <pc:spChg chg="mod">
          <ac:chgData name="Das, Gerarda" userId="dec061bf-56a5-47a0-b9f3-f749fe418ae6" providerId="ADAL" clId="{07ABAE78-42CB-4F5F-86C6-09ED37205619}" dt="2026-03-10T10:47:47.305" v="3242" actId="14100"/>
          <ac:spMkLst>
            <pc:docMk/>
            <pc:sldMk cId="1822926511" sldId="1538"/>
            <ac:spMk id="4" creationId="{BD5C7B28-253F-CABA-D82F-F0878F814499}"/>
          </ac:spMkLst>
        </pc:spChg>
        <pc:spChg chg="mod">
          <ac:chgData name="Das, Gerarda" userId="dec061bf-56a5-47a0-b9f3-f749fe418ae6" providerId="ADAL" clId="{07ABAE78-42CB-4F5F-86C6-09ED37205619}" dt="2026-03-10T10:47:28.317" v="3239" actId="1076"/>
          <ac:spMkLst>
            <pc:docMk/>
            <pc:sldMk cId="1822926511" sldId="1538"/>
            <ac:spMk id="9" creationId="{D546BD08-78C6-835D-ABBF-E6181AC51A8E}"/>
          </ac:spMkLst>
        </pc:spChg>
        <pc:spChg chg="mod">
          <ac:chgData name="Das, Gerarda" userId="dec061bf-56a5-47a0-b9f3-f749fe418ae6" providerId="ADAL" clId="{07ABAE78-42CB-4F5F-86C6-09ED37205619}" dt="2026-03-10T10:47:28.317" v="3239" actId="1076"/>
          <ac:spMkLst>
            <pc:docMk/>
            <pc:sldMk cId="1822926511" sldId="1538"/>
            <ac:spMk id="10" creationId="{405ABFCC-A773-01CF-D2F6-43F4EA1815CD}"/>
          </ac:spMkLst>
        </pc:spChg>
        <pc:spChg chg="mod">
          <ac:chgData name="Das, Gerarda" userId="dec061bf-56a5-47a0-b9f3-f749fe418ae6" providerId="ADAL" clId="{07ABAE78-42CB-4F5F-86C6-09ED37205619}" dt="2026-03-10T10:47:28.317" v="3239" actId="1076"/>
          <ac:spMkLst>
            <pc:docMk/>
            <pc:sldMk cId="1822926511" sldId="1538"/>
            <ac:spMk id="11" creationId="{EE6C1407-BFB5-F95E-40C9-12F613492EFF}"/>
          </ac:spMkLst>
        </pc:spChg>
        <pc:spChg chg="mod">
          <ac:chgData name="Das, Gerarda" userId="dec061bf-56a5-47a0-b9f3-f749fe418ae6" providerId="ADAL" clId="{07ABAE78-42CB-4F5F-86C6-09ED37205619}" dt="2026-03-10T10:46:02.105" v="3221" actId="1076"/>
          <ac:spMkLst>
            <pc:docMk/>
            <pc:sldMk cId="1822926511" sldId="1538"/>
            <ac:spMk id="12" creationId="{45E95CAE-7EB0-50BD-3219-F0313C38807F}"/>
          </ac:spMkLst>
        </pc:spChg>
        <pc:spChg chg="mod">
          <ac:chgData name="Das, Gerarda" userId="dec061bf-56a5-47a0-b9f3-f749fe418ae6" providerId="ADAL" clId="{07ABAE78-42CB-4F5F-86C6-09ED37205619}" dt="2026-03-10T10:47:06.127" v="3235" actId="1076"/>
          <ac:spMkLst>
            <pc:docMk/>
            <pc:sldMk cId="1822926511" sldId="1538"/>
            <ac:spMk id="13" creationId="{14A623BA-6288-004F-40C7-0E09720F0766}"/>
          </ac:spMkLst>
        </pc:spChg>
        <pc:spChg chg="del mod">
          <ac:chgData name="Das, Gerarda" userId="dec061bf-56a5-47a0-b9f3-f749fe418ae6" providerId="ADAL" clId="{07ABAE78-42CB-4F5F-86C6-09ED37205619}" dt="2026-03-10T10:40:27.348" v="3178" actId="478"/>
          <ac:spMkLst>
            <pc:docMk/>
            <pc:sldMk cId="1822926511" sldId="1538"/>
            <ac:spMk id="14" creationId="{DD6B0549-1DCF-180A-2E45-C74EACC3AAFD}"/>
          </ac:spMkLst>
        </pc:spChg>
        <pc:spChg chg="del mod">
          <ac:chgData name="Das, Gerarda" userId="dec061bf-56a5-47a0-b9f3-f749fe418ae6" providerId="ADAL" clId="{07ABAE78-42CB-4F5F-86C6-09ED37205619}" dt="2026-03-10T10:40:26.847" v="3177" actId="478"/>
          <ac:spMkLst>
            <pc:docMk/>
            <pc:sldMk cId="1822926511" sldId="1538"/>
            <ac:spMk id="15" creationId="{6AF5F240-F909-1227-FDD4-C8121F135B69}"/>
          </ac:spMkLst>
        </pc:spChg>
        <pc:spChg chg="mod">
          <ac:chgData name="Das, Gerarda" userId="dec061bf-56a5-47a0-b9f3-f749fe418ae6" providerId="ADAL" clId="{07ABAE78-42CB-4F5F-86C6-09ED37205619}" dt="2026-03-10T10:47:06.127" v="3235" actId="1076"/>
          <ac:spMkLst>
            <pc:docMk/>
            <pc:sldMk cId="1822926511" sldId="1538"/>
            <ac:spMk id="18" creationId="{22C43658-860C-B566-757D-43CFD9244122}"/>
          </ac:spMkLst>
        </pc:spChg>
        <pc:spChg chg="mod">
          <ac:chgData name="Das, Gerarda" userId="dec061bf-56a5-47a0-b9f3-f749fe418ae6" providerId="ADAL" clId="{07ABAE78-42CB-4F5F-86C6-09ED37205619}" dt="2026-03-10T10:46:02.105" v="3221" actId="1076"/>
          <ac:spMkLst>
            <pc:docMk/>
            <pc:sldMk cId="1822926511" sldId="1538"/>
            <ac:spMk id="19" creationId="{62D4A37B-88E9-F129-9759-D8369B3EB822}"/>
          </ac:spMkLst>
        </pc:spChg>
        <pc:picChg chg="mod">
          <ac:chgData name="Das, Gerarda" userId="dec061bf-56a5-47a0-b9f3-f749fe418ae6" providerId="ADAL" clId="{07ABAE78-42CB-4F5F-86C6-09ED37205619}" dt="2026-03-10T10:48:05.816" v="3244" actId="1076"/>
          <ac:picMkLst>
            <pc:docMk/>
            <pc:sldMk cId="1822926511" sldId="1538"/>
            <ac:picMk id="23" creationId="{BB17ED08-39E4-0945-E77B-41314252E213}"/>
          </ac:picMkLst>
        </pc:picChg>
        <pc:picChg chg="del">
          <ac:chgData name="Das, Gerarda" userId="dec061bf-56a5-47a0-b9f3-f749fe418ae6" providerId="ADAL" clId="{07ABAE78-42CB-4F5F-86C6-09ED37205619}" dt="2026-03-10T10:44:25.382" v="3198" actId="478"/>
          <ac:picMkLst>
            <pc:docMk/>
            <pc:sldMk cId="1822926511" sldId="1538"/>
            <ac:picMk id="25" creationId="{57078748-5671-FC53-4EC4-F417C637FD78}"/>
          </ac:picMkLst>
        </pc:picChg>
        <pc:picChg chg="add mod">
          <ac:chgData name="Das, Gerarda" userId="dec061bf-56a5-47a0-b9f3-f749fe418ae6" providerId="ADAL" clId="{07ABAE78-42CB-4F5F-86C6-09ED37205619}" dt="2026-03-10T10:47:58.448" v="3243" actId="14100"/>
          <ac:picMkLst>
            <pc:docMk/>
            <pc:sldMk cId="1822926511" sldId="1538"/>
            <ac:picMk id="30" creationId="{3FDCAECC-F33D-896B-C573-EDFAA9322314}"/>
          </ac:picMkLst>
        </pc:picChg>
        <pc:picChg chg="add mod">
          <ac:chgData name="Das, Gerarda" userId="dec061bf-56a5-47a0-b9f3-f749fe418ae6" providerId="ADAL" clId="{07ABAE78-42CB-4F5F-86C6-09ED37205619}" dt="2026-03-10T10:45:50.560" v="3219" actId="1076"/>
          <ac:picMkLst>
            <pc:docMk/>
            <pc:sldMk cId="1822926511" sldId="1538"/>
            <ac:picMk id="11266" creationId="{0EB9DDCE-2639-D794-8184-9A37D6F4F613}"/>
          </ac:picMkLst>
        </pc:picChg>
        <pc:cxnChg chg="mod ord">
          <ac:chgData name="Das, Gerarda" userId="dec061bf-56a5-47a0-b9f3-f749fe418ae6" providerId="ADAL" clId="{07ABAE78-42CB-4F5F-86C6-09ED37205619}" dt="2026-03-10T10:47:30.226" v="3240" actId="14100"/>
          <ac:cxnSpMkLst>
            <pc:docMk/>
            <pc:sldMk cId="1822926511" sldId="1538"/>
            <ac:cxnSpMk id="21" creationId="{AAE89E5B-54B3-ED3A-880A-84089B1EDEDC}"/>
          </ac:cxnSpMkLst>
        </pc:cxnChg>
        <pc:cxnChg chg="mod ord">
          <ac:chgData name="Das, Gerarda" userId="dec061bf-56a5-47a0-b9f3-f749fe418ae6" providerId="ADAL" clId="{07ABAE78-42CB-4F5F-86C6-09ED37205619}" dt="2026-03-10T10:47:08.117" v="3236" actId="1076"/>
          <ac:cxnSpMkLst>
            <pc:docMk/>
            <pc:sldMk cId="1822926511" sldId="1538"/>
            <ac:cxnSpMk id="27" creationId="{C87BA69C-80BE-4A18-CEB5-244B7A5041BA}"/>
          </ac:cxnSpMkLst>
        </pc:cxnChg>
        <pc:cxnChg chg="del mod">
          <ac:chgData name="Das, Gerarda" userId="dec061bf-56a5-47a0-b9f3-f749fe418ae6" providerId="ADAL" clId="{07ABAE78-42CB-4F5F-86C6-09ED37205619}" dt="2026-03-10T10:40:27.818" v="3179" actId="478"/>
          <ac:cxnSpMkLst>
            <pc:docMk/>
            <pc:sldMk cId="1822926511" sldId="1538"/>
            <ac:cxnSpMk id="29" creationId="{9BB6C86F-2910-25B0-ADA0-AA941DFE154D}"/>
          </ac:cxnSpMkLst>
        </pc:cxnChg>
      </pc:sldChg>
    </pc:docChg>
  </pc:docChgLst>
  <pc:docChgLst>
    <pc:chgData name="Vrielink, Francis" userId="3d258d00-cfd8-41c5-9f04-1a5a39faef2f" providerId="ADAL" clId="{F8A864A6-18CA-458F-B94E-FBF7ADA906FF}"/>
    <pc:docChg chg="custSel addSld modSld modSection">
      <pc:chgData name="Vrielink, Francis" userId="3d258d00-cfd8-41c5-9f04-1a5a39faef2f" providerId="ADAL" clId="{F8A864A6-18CA-458F-B94E-FBF7ADA906FF}" dt="2026-03-09T11:33:38.186" v="794" actId="207"/>
      <pc:docMkLst>
        <pc:docMk/>
      </pc:docMkLst>
      <pc:sldChg chg="addSp modSp mod">
        <pc:chgData name="Vrielink, Francis" userId="3d258d00-cfd8-41c5-9f04-1a5a39faef2f" providerId="ADAL" clId="{F8A864A6-18CA-458F-B94E-FBF7ADA906FF}" dt="2026-03-09T11:33:38.186" v="794" actId="207"/>
        <pc:sldMkLst>
          <pc:docMk/>
          <pc:sldMk cId="1671649065" sldId="934"/>
        </pc:sldMkLst>
        <pc:spChg chg="add mod">
          <ac:chgData name="Vrielink, Francis" userId="3d258d00-cfd8-41c5-9f04-1a5a39faef2f" providerId="ADAL" clId="{F8A864A6-18CA-458F-B94E-FBF7ADA906FF}" dt="2026-03-09T11:33:38.186" v="794" actId="207"/>
          <ac:spMkLst>
            <pc:docMk/>
            <pc:sldMk cId="1671649065" sldId="934"/>
            <ac:spMk id="3" creationId="{4815CC55-4BC8-9CEF-5377-F20F5109AE29}"/>
          </ac:spMkLst>
        </pc:spChg>
      </pc:sldChg>
      <pc:sldChg chg="modSp mod">
        <pc:chgData name="Vrielink, Francis" userId="3d258d00-cfd8-41c5-9f04-1a5a39faef2f" providerId="ADAL" clId="{F8A864A6-18CA-458F-B94E-FBF7ADA906FF}" dt="2026-03-09T11:08:41.931" v="5" actId="20577"/>
        <pc:sldMkLst>
          <pc:docMk/>
          <pc:sldMk cId="3852907103" sldId="1460"/>
        </pc:sldMkLst>
        <pc:spChg chg="mod">
          <ac:chgData name="Vrielink, Francis" userId="3d258d00-cfd8-41c5-9f04-1a5a39faef2f" providerId="ADAL" clId="{F8A864A6-18CA-458F-B94E-FBF7ADA906FF}" dt="2026-03-09T11:08:41.931" v="5" actId="20577"/>
          <ac:spMkLst>
            <pc:docMk/>
            <pc:sldMk cId="3852907103" sldId="1460"/>
            <ac:spMk id="6" creationId="{00000000-0000-0000-0000-000000000000}"/>
          </ac:spMkLst>
        </pc:spChg>
      </pc:sldChg>
      <pc:sldChg chg="modSp mod">
        <pc:chgData name="Vrielink, Francis" userId="3d258d00-cfd8-41c5-9f04-1a5a39faef2f" providerId="ADAL" clId="{F8A864A6-18CA-458F-B94E-FBF7ADA906FF}" dt="2026-03-09T11:09:01.483" v="40" actId="20577"/>
        <pc:sldMkLst>
          <pc:docMk/>
          <pc:sldMk cId="4207872812" sldId="1475"/>
        </pc:sldMkLst>
        <pc:spChg chg="mod">
          <ac:chgData name="Vrielink, Francis" userId="3d258d00-cfd8-41c5-9f04-1a5a39faef2f" providerId="ADAL" clId="{F8A864A6-18CA-458F-B94E-FBF7ADA906FF}" dt="2026-03-09T11:09:01.483" v="40" actId="20577"/>
          <ac:spMkLst>
            <pc:docMk/>
            <pc:sldMk cId="4207872812" sldId="1475"/>
            <ac:spMk id="6" creationId="{00000000-0000-0000-0000-000000000000}"/>
          </ac:spMkLst>
        </pc:spChg>
      </pc:sldChg>
      <pc:sldChg chg="modSp mod">
        <pc:chgData name="Vrielink, Francis" userId="3d258d00-cfd8-41c5-9f04-1a5a39faef2f" providerId="ADAL" clId="{F8A864A6-18CA-458F-B94E-FBF7ADA906FF}" dt="2026-03-09T11:09:11.164" v="54" actId="20577"/>
        <pc:sldMkLst>
          <pc:docMk/>
          <pc:sldMk cId="2452007587" sldId="1476"/>
        </pc:sldMkLst>
        <pc:spChg chg="mod">
          <ac:chgData name="Vrielink, Francis" userId="3d258d00-cfd8-41c5-9f04-1a5a39faef2f" providerId="ADAL" clId="{F8A864A6-18CA-458F-B94E-FBF7ADA906FF}" dt="2026-03-09T11:09:11.164" v="54" actId="20577"/>
          <ac:spMkLst>
            <pc:docMk/>
            <pc:sldMk cId="2452007587" sldId="1476"/>
            <ac:spMk id="6" creationId="{00000000-0000-0000-0000-000000000000}"/>
          </ac:spMkLst>
        </pc:spChg>
      </pc:sldChg>
      <pc:sldChg chg="modSp mod">
        <pc:chgData name="Vrielink, Francis" userId="3d258d00-cfd8-41c5-9f04-1a5a39faef2f" providerId="ADAL" clId="{F8A864A6-18CA-458F-B94E-FBF7ADA906FF}" dt="2026-03-09T11:09:18.430" v="71" actId="20577"/>
        <pc:sldMkLst>
          <pc:docMk/>
          <pc:sldMk cId="2709048002" sldId="1477"/>
        </pc:sldMkLst>
        <pc:spChg chg="mod">
          <ac:chgData name="Vrielink, Francis" userId="3d258d00-cfd8-41c5-9f04-1a5a39faef2f" providerId="ADAL" clId="{F8A864A6-18CA-458F-B94E-FBF7ADA906FF}" dt="2026-03-09T11:09:18.430" v="71" actId="20577"/>
          <ac:spMkLst>
            <pc:docMk/>
            <pc:sldMk cId="2709048002" sldId="1477"/>
            <ac:spMk id="6" creationId="{00000000-0000-0000-0000-000000000000}"/>
          </ac:spMkLst>
        </pc:spChg>
      </pc:sldChg>
      <pc:sldChg chg="modSp mod">
        <pc:chgData name="Vrielink, Francis" userId="3d258d00-cfd8-41c5-9f04-1a5a39faef2f" providerId="ADAL" clId="{F8A864A6-18CA-458F-B94E-FBF7ADA906FF}" dt="2026-03-09T11:09:30.897" v="89" actId="20577"/>
        <pc:sldMkLst>
          <pc:docMk/>
          <pc:sldMk cId="4074911733" sldId="1478"/>
        </pc:sldMkLst>
        <pc:spChg chg="mod">
          <ac:chgData name="Vrielink, Francis" userId="3d258d00-cfd8-41c5-9f04-1a5a39faef2f" providerId="ADAL" clId="{F8A864A6-18CA-458F-B94E-FBF7ADA906FF}" dt="2026-03-09T11:09:30.897" v="89" actId="20577"/>
          <ac:spMkLst>
            <pc:docMk/>
            <pc:sldMk cId="4074911733" sldId="1478"/>
            <ac:spMk id="6" creationId="{00000000-0000-0000-0000-000000000000}"/>
          </ac:spMkLst>
        </pc:spChg>
      </pc:sldChg>
      <pc:sldChg chg="modSp mod">
        <pc:chgData name="Vrielink, Francis" userId="3d258d00-cfd8-41c5-9f04-1a5a39faef2f" providerId="ADAL" clId="{F8A864A6-18CA-458F-B94E-FBF7ADA906FF}" dt="2026-03-09T11:09:37.655" v="109" actId="20577"/>
        <pc:sldMkLst>
          <pc:docMk/>
          <pc:sldMk cId="4210467006" sldId="1479"/>
        </pc:sldMkLst>
        <pc:spChg chg="mod">
          <ac:chgData name="Vrielink, Francis" userId="3d258d00-cfd8-41c5-9f04-1a5a39faef2f" providerId="ADAL" clId="{F8A864A6-18CA-458F-B94E-FBF7ADA906FF}" dt="2026-03-09T11:09:37.655" v="109" actId="20577"/>
          <ac:spMkLst>
            <pc:docMk/>
            <pc:sldMk cId="4210467006" sldId="1479"/>
            <ac:spMk id="6" creationId="{00000000-0000-0000-0000-000000000000}"/>
          </ac:spMkLst>
        </pc:spChg>
      </pc:sldChg>
      <pc:sldChg chg="modSp mod">
        <pc:chgData name="Vrielink, Francis" userId="3d258d00-cfd8-41c5-9f04-1a5a39faef2f" providerId="ADAL" clId="{F8A864A6-18CA-458F-B94E-FBF7ADA906FF}" dt="2026-03-09T11:09:52.123" v="137" actId="20577"/>
        <pc:sldMkLst>
          <pc:docMk/>
          <pc:sldMk cId="1487044012" sldId="1480"/>
        </pc:sldMkLst>
        <pc:spChg chg="mod">
          <ac:chgData name="Vrielink, Francis" userId="3d258d00-cfd8-41c5-9f04-1a5a39faef2f" providerId="ADAL" clId="{F8A864A6-18CA-458F-B94E-FBF7ADA906FF}" dt="2026-03-09T11:09:52.123" v="137" actId="20577"/>
          <ac:spMkLst>
            <pc:docMk/>
            <pc:sldMk cId="1487044012" sldId="1480"/>
            <ac:spMk id="6" creationId="{00000000-0000-0000-0000-000000000000}"/>
          </ac:spMkLst>
        </pc:spChg>
      </pc:sldChg>
      <pc:sldChg chg="modSp mod">
        <pc:chgData name="Vrielink, Francis" userId="3d258d00-cfd8-41c5-9f04-1a5a39faef2f" providerId="ADAL" clId="{F8A864A6-18CA-458F-B94E-FBF7ADA906FF}" dt="2026-03-09T11:09:59.606" v="155" actId="20577"/>
        <pc:sldMkLst>
          <pc:docMk/>
          <pc:sldMk cId="3779434736" sldId="1481"/>
        </pc:sldMkLst>
        <pc:spChg chg="mod">
          <ac:chgData name="Vrielink, Francis" userId="3d258d00-cfd8-41c5-9f04-1a5a39faef2f" providerId="ADAL" clId="{F8A864A6-18CA-458F-B94E-FBF7ADA906FF}" dt="2026-03-09T11:09:59.606" v="155" actId="20577"/>
          <ac:spMkLst>
            <pc:docMk/>
            <pc:sldMk cId="3779434736" sldId="1481"/>
            <ac:spMk id="6" creationId="{00000000-0000-0000-0000-000000000000}"/>
          </ac:spMkLst>
        </pc:spChg>
      </pc:sldChg>
      <pc:sldChg chg="modSp mod">
        <pc:chgData name="Vrielink, Francis" userId="3d258d00-cfd8-41c5-9f04-1a5a39faef2f" providerId="ADAL" clId="{F8A864A6-18CA-458F-B94E-FBF7ADA906FF}" dt="2026-03-09T11:10:14.527" v="175" actId="20577"/>
        <pc:sldMkLst>
          <pc:docMk/>
          <pc:sldMk cId="1201727269" sldId="1482"/>
        </pc:sldMkLst>
        <pc:spChg chg="mod">
          <ac:chgData name="Vrielink, Francis" userId="3d258d00-cfd8-41c5-9f04-1a5a39faef2f" providerId="ADAL" clId="{F8A864A6-18CA-458F-B94E-FBF7ADA906FF}" dt="2026-03-09T11:10:14.527" v="175" actId="20577"/>
          <ac:spMkLst>
            <pc:docMk/>
            <pc:sldMk cId="1201727269" sldId="1482"/>
            <ac:spMk id="6" creationId="{00000000-0000-0000-0000-000000000000}"/>
          </ac:spMkLst>
        </pc:spChg>
      </pc:sldChg>
      <pc:sldChg chg="modSp mod">
        <pc:chgData name="Vrielink, Francis" userId="3d258d00-cfd8-41c5-9f04-1a5a39faef2f" providerId="ADAL" clId="{F8A864A6-18CA-458F-B94E-FBF7ADA906FF}" dt="2026-03-09T11:10:21.046" v="189" actId="20577"/>
        <pc:sldMkLst>
          <pc:docMk/>
          <pc:sldMk cId="2904738428" sldId="1483"/>
        </pc:sldMkLst>
        <pc:spChg chg="mod">
          <ac:chgData name="Vrielink, Francis" userId="3d258d00-cfd8-41c5-9f04-1a5a39faef2f" providerId="ADAL" clId="{F8A864A6-18CA-458F-B94E-FBF7ADA906FF}" dt="2026-03-09T11:10:21.046" v="189" actId="20577"/>
          <ac:spMkLst>
            <pc:docMk/>
            <pc:sldMk cId="2904738428" sldId="1483"/>
            <ac:spMk id="6" creationId="{00000000-0000-0000-0000-000000000000}"/>
          </ac:spMkLst>
        </pc:spChg>
      </pc:sldChg>
      <pc:sldChg chg="modSp mod">
        <pc:chgData name="Vrielink, Francis" userId="3d258d00-cfd8-41c5-9f04-1a5a39faef2f" providerId="ADAL" clId="{F8A864A6-18CA-458F-B94E-FBF7ADA906FF}" dt="2026-03-09T11:16:02.862" v="234" actId="20577"/>
        <pc:sldMkLst>
          <pc:docMk/>
          <pc:sldMk cId="2967928418" sldId="1511"/>
        </pc:sldMkLst>
        <pc:spChg chg="mod">
          <ac:chgData name="Vrielink, Francis" userId="3d258d00-cfd8-41c5-9f04-1a5a39faef2f" providerId="ADAL" clId="{F8A864A6-18CA-458F-B94E-FBF7ADA906FF}" dt="2026-03-09T11:14:51.794" v="198" actId="20577"/>
          <ac:spMkLst>
            <pc:docMk/>
            <pc:sldMk cId="2967928418" sldId="1511"/>
            <ac:spMk id="33" creationId="{AC757F5E-B016-F947-4518-7C6B9CC7EE04}"/>
          </ac:spMkLst>
        </pc:spChg>
        <pc:spChg chg="mod">
          <ac:chgData name="Vrielink, Francis" userId="3d258d00-cfd8-41c5-9f04-1a5a39faef2f" providerId="ADAL" clId="{F8A864A6-18CA-458F-B94E-FBF7ADA906FF}" dt="2026-03-09T11:15:46.515" v="222" actId="20577"/>
          <ac:spMkLst>
            <pc:docMk/>
            <pc:sldMk cId="2967928418" sldId="1511"/>
            <ac:spMk id="34" creationId="{152372B3-00F5-781C-183E-6F2DDF35091D}"/>
          </ac:spMkLst>
        </pc:spChg>
        <pc:spChg chg="mod">
          <ac:chgData name="Vrielink, Francis" userId="3d258d00-cfd8-41c5-9f04-1a5a39faef2f" providerId="ADAL" clId="{F8A864A6-18CA-458F-B94E-FBF7ADA906FF}" dt="2026-03-09T11:15:01.722" v="204" actId="20577"/>
          <ac:spMkLst>
            <pc:docMk/>
            <pc:sldMk cId="2967928418" sldId="1511"/>
            <ac:spMk id="35" creationId="{37104C51-0232-62ED-4C6F-1447D06633EE}"/>
          </ac:spMkLst>
        </pc:spChg>
        <pc:spChg chg="mod">
          <ac:chgData name="Vrielink, Francis" userId="3d258d00-cfd8-41c5-9f04-1a5a39faef2f" providerId="ADAL" clId="{F8A864A6-18CA-458F-B94E-FBF7ADA906FF}" dt="2026-03-09T11:16:02.862" v="234" actId="20577"/>
          <ac:spMkLst>
            <pc:docMk/>
            <pc:sldMk cId="2967928418" sldId="1511"/>
            <ac:spMk id="36" creationId="{D8EF981A-9BA7-0EB1-9B70-F7FBF2F7DF1C}"/>
          </ac:spMkLst>
        </pc:spChg>
      </pc:sldChg>
      <pc:sldChg chg="modSp add mod">
        <pc:chgData name="Vrielink, Francis" userId="3d258d00-cfd8-41c5-9f04-1a5a39faef2f" providerId="ADAL" clId="{F8A864A6-18CA-458F-B94E-FBF7ADA906FF}" dt="2026-03-09T11:21:38.762" v="307" actId="20577"/>
        <pc:sldMkLst>
          <pc:docMk/>
          <pc:sldMk cId="2521450855" sldId="1530"/>
        </pc:sldMkLst>
        <pc:spChg chg="mod">
          <ac:chgData name="Vrielink, Francis" userId="3d258d00-cfd8-41c5-9f04-1a5a39faef2f" providerId="ADAL" clId="{F8A864A6-18CA-458F-B94E-FBF7ADA906FF}" dt="2026-03-09T11:16:18.296" v="250" actId="1076"/>
          <ac:spMkLst>
            <pc:docMk/>
            <pc:sldMk cId="2521450855" sldId="1530"/>
            <ac:spMk id="33" creationId="{C45C79FE-A170-7191-997C-0AAB713A8868}"/>
          </ac:spMkLst>
        </pc:spChg>
        <pc:spChg chg="mod">
          <ac:chgData name="Vrielink, Francis" userId="3d258d00-cfd8-41c5-9f04-1a5a39faef2f" providerId="ADAL" clId="{F8A864A6-18CA-458F-B94E-FBF7ADA906FF}" dt="2026-03-09T11:16:27.008" v="265" actId="1076"/>
          <ac:spMkLst>
            <pc:docMk/>
            <pc:sldMk cId="2521450855" sldId="1530"/>
            <ac:spMk id="34" creationId="{34ADBCDD-9D38-5C9F-63BC-98DAC8E212B8}"/>
          </ac:spMkLst>
        </pc:spChg>
        <pc:spChg chg="mod">
          <ac:chgData name="Vrielink, Francis" userId="3d258d00-cfd8-41c5-9f04-1a5a39faef2f" providerId="ADAL" clId="{F8A864A6-18CA-458F-B94E-FBF7ADA906FF}" dt="2026-03-09T11:16:38.070" v="278" actId="20577"/>
          <ac:spMkLst>
            <pc:docMk/>
            <pc:sldMk cId="2521450855" sldId="1530"/>
            <ac:spMk id="35" creationId="{92B3DC5D-48D9-32A6-9FD4-C1867BCED5F2}"/>
          </ac:spMkLst>
        </pc:spChg>
        <pc:spChg chg="mod">
          <ac:chgData name="Vrielink, Francis" userId="3d258d00-cfd8-41c5-9f04-1a5a39faef2f" providerId="ADAL" clId="{F8A864A6-18CA-458F-B94E-FBF7ADA906FF}" dt="2026-03-09T11:21:38.762" v="307" actId="20577"/>
          <ac:spMkLst>
            <pc:docMk/>
            <pc:sldMk cId="2521450855" sldId="1530"/>
            <ac:spMk id="36" creationId="{6D608D76-234D-EBBE-6F87-591CF95C80DB}"/>
          </ac:spMkLst>
        </pc:spChg>
      </pc:sldChg>
      <pc:sldChg chg="modSp add mod">
        <pc:chgData name="Vrielink, Francis" userId="3d258d00-cfd8-41c5-9f04-1a5a39faef2f" providerId="ADAL" clId="{F8A864A6-18CA-458F-B94E-FBF7ADA906FF}" dt="2026-03-09T11:23:34.026" v="387" actId="20577"/>
        <pc:sldMkLst>
          <pc:docMk/>
          <pc:sldMk cId="1977124264" sldId="1531"/>
        </pc:sldMkLst>
        <pc:spChg chg="mod">
          <ac:chgData name="Vrielink, Francis" userId="3d258d00-cfd8-41c5-9f04-1a5a39faef2f" providerId="ADAL" clId="{F8A864A6-18CA-458F-B94E-FBF7ADA906FF}" dt="2026-03-09T11:22:00.374" v="321" actId="20577"/>
          <ac:spMkLst>
            <pc:docMk/>
            <pc:sldMk cId="1977124264" sldId="1531"/>
            <ac:spMk id="33" creationId="{8D3B8DD2-DE9E-5DC1-C820-0882A78D489A}"/>
          </ac:spMkLst>
        </pc:spChg>
        <pc:spChg chg="mod">
          <ac:chgData name="Vrielink, Francis" userId="3d258d00-cfd8-41c5-9f04-1a5a39faef2f" providerId="ADAL" clId="{F8A864A6-18CA-458F-B94E-FBF7ADA906FF}" dt="2026-03-09T11:22:18.918" v="339" actId="1076"/>
          <ac:spMkLst>
            <pc:docMk/>
            <pc:sldMk cId="1977124264" sldId="1531"/>
            <ac:spMk id="34" creationId="{F9CD853C-3C8B-AA9A-E9DD-AAB03A0651A5}"/>
          </ac:spMkLst>
        </pc:spChg>
        <pc:spChg chg="mod">
          <ac:chgData name="Vrielink, Francis" userId="3d258d00-cfd8-41c5-9f04-1a5a39faef2f" providerId="ADAL" clId="{F8A864A6-18CA-458F-B94E-FBF7ADA906FF}" dt="2026-03-09T11:22:42.516" v="372" actId="20577"/>
          <ac:spMkLst>
            <pc:docMk/>
            <pc:sldMk cId="1977124264" sldId="1531"/>
            <ac:spMk id="35" creationId="{048C4DA5-CC03-7A12-00D1-FD96055BCCDB}"/>
          </ac:spMkLst>
        </pc:spChg>
        <pc:spChg chg="mod">
          <ac:chgData name="Vrielink, Francis" userId="3d258d00-cfd8-41c5-9f04-1a5a39faef2f" providerId="ADAL" clId="{F8A864A6-18CA-458F-B94E-FBF7ADA906FF}" dt="2026-03-09T11:23:34.026" v="387" actId="20577"/>
          <ac:spMkLst>
            <pc:docMk/>
            <pc:sldMk cId="1977124264" sldId="1531"/>
            <ac:spMk id="36" creationId="{8E3061E1-35CB-DE26-883E-287608665D44}"/>
          </ac:spMkLst>
        </pc:spChg>
      </pc:sldChg>
      <pc:sldChg chg="addSp delSp modSp add mod">
        <pc:chgData name="Vrielink, Francis" userId="3d258d00-cfd8-41c5-9f04-1a5a39faef2f" providerId="ADAL" clId="{F8A864A6-18CA-458F-B94E-FBF7ADA906FF}" dt="2026-03-09T11:28:22.673" v="503" actId="1076"/>
        <pc:sldMkLst>
          <pc:docMk/>
          <pc:sldMk cId="1274776340" sldId="1532"/>
        </pc:sldMkLst>
        <pc:spChg chg="add del mod">
          <ac:chgData name="Vrielink, Francis" userId="3d258d00-cfd8-41c5-9f04-1a5a39faef2f" providerId="ADAL" clId="{F8A864A6-18CA-458F-B94E-FBF7ADA906FF}" dt="2026-03-09T11:26:59.205" v="432" actId="478"/>
          <ac:spMkLst>
            <pc:docMk/>
            <pc:sldMk cId="1274776340" sldId="1532"/>
            <ac:spMk id="2" creationId="{29E4737D-CDD7-D263-9549-04CD279B501D}"/>
          </ac:spMkLst>
        </pc:spChg>
        <pc:spChg chg="add mod">
          <ac:chgData name="Vrielink, Francis" userId="3d258d00-cfd8-41c5-9f04-1a5a39faef2f" providerId="ADAL" clId="{F8A864A6-18CA-458F-B94E-FBF7ADA906FF}" dt="2026-03-09T11:28:22.673" v="503" actId="1076"/>
          <ac:spMkLst>
            <pc:docMk/>
            <pc:sldMk cId="1274776340" sldId="1532"/>
            <ac:spMk id="8" creationId="{AF915363-3717-208E-0592-8E495FFD1B1F}"/>
          </ac:spMkLst>
        </pc:spChg>
        <pc:spChg chg="mod">
          <ac:chgData name="Vrielink, Francis" userId="3d258d00-cfd8-41c5-9f04-1a5a39faef2f" providerId="ADAL" clId="{F8A864A6-18CA-458F-B94E-FBF7ADA906FF}" dt="2026-03-09T11:25:21.665" v="408" actId="948"/>
          <ac:spMkLst>
            <pc:docMk/>
            <pc:sldMk cId="1274776340" sldId="1532"/>
            <ac:spMk id="33" creationId="{4C70A438-29E8-5434-0CCE-7B45DEEDC780}"/>
          </ac:spMkLst>
        </pc:spChg>
        <pc:spChg chg="mod">
          <ac:chgData name="Vrielink, Francis" userId="3d258d00-cfd8-41c5-9f04-1a5a39faef2f" providerId="ADAL" clId="{F8A864A6-18CA-458F-B94E-FBF7ADA906FF}" dt="2026-03-09T11:26:23.736" v="430" actId="948"/>
          <ac:spMkLst>
            <pc:docMk/>
            <pc:sldMk cId="1274776340" sldId="1532"/>
            <ac:spMk id="34" creationId="{11F425E6-0A41-DF87-6B82-CE34B009D9A9}"/>
          </ac:spMkLst>
        </pc:spChg>
        <pc:spChg chg="mod">
          <ac:chgData name="Vrielink, Francis" userId="3d258d00-cfd8-41c5-9f04-1a5a39faef2f" providerId="ADAL" clId="{F8A864A6-18CA-458F-B94E-FBF7ADA906FF}" dt="2026-03-09T11:25:41.870" v="410" actId="20577"/>
          <ac:spMkLst>
            <pc:docMk/>
            <pc:sldMk cId="1274776340" sldId="1532"/>
            <ac:spMk id="35" creationId="{8389C04B-57AD-D842-2686-46A8EA1749BC}"/>
          </ac:spMkLst>
        </pc:spChg>
        <pc:spChg chg="mod">
          <ac:chgData name="Vrielink, Francis" userId="3d258d00-cfd8-41c5-9f04-1a5a39faef2f" providerId="ADAL" clId="{F8A864A6-18CA-458F-B94E-FBF7ADA906FF}" dt="2026-03-09T11:28:04.869" v="500" actId="20577"/>
          <ac:spMkLst>
            <pc:docMk/>
            <pc:sldMk cId="1274776340" sldId="1532"/>
            <ac:spMk id="36" creationId="{6452FD9D-13BF-27BF-A405-F7C791690B81}"/>
          </ac:spMkLst>
        </pc:spChg>
      </pc:sldChg>
      <pc:sldChg chg="modSp add mod">
        <pc:chgData name="Vrielink, Francis" userId="3d258d00-cfd8-41c5-9f04-1a5a39faef2f" providerId="ADAL" clId="{F8A864A6-18CA-458F-B94E-FBF7ADA906FF}" dt="2026-03-09T11:31:03.231" v="611" actId="20577"/>
        <pc:sldMkLst>
          <pc:docMk/>
          <pc:sldMk cId="3312167948" sldId="1533"/>
        </pc:sldMkLst>
        <pc:spChg chg="mod">
          <ac:chgData name="Vrielink, Francis" userId="3d258d00-cfd8-41c5-9f04-1a5a39faef2f" providerId="ADAL" clId="{F8A864A6-18CA-458F-B94E-FBF7ADA906FF}" dt="2026-03-09T11:29:30.698" v="529" actId="1076"/>
          <ac:spMkLst>
            <pc:docMk/>
            <pc:sldMk cId="3312167948" sldId="1533"/>
            <ac:spMk id="33" creationId="{B214D2BC-1BC7-423D-8F7B-1A0ACAC3D1F7}"/>
          </ac:spMkLst>
        </pc:spChg>
        <pc:spChg chg="mod">
          <ac:chgData name="Vrielink, Francis" userId="3d258d00-cfd8-41c5-9f04-1a5a39faef2f" providerId="ADAL" clId="{F8A864A6-18CA-458F-B94E-FBF7ADA906FF}" dt="2026-03-09T11:29:38.762" v="546" actId="20577"/>
          <ac:spMkLst>
            <pc:docMk/>
            <pc:sldMk cId="3312167948" sldId="1533"/>
            <ac:spMk id="34" creationId="{4E963F71-41FD-ECCF-7D0B-5DC5EE6CB617}"/>
          </ac:spMkLst>
        </pc:spChg>
        <pc:spChg chg="mod">
          <ac:chgData name="Vrielink, Francis" userId="3d258d00-cfd8-41c5-9f04-1a5a39faef2f" providerId="ADAL" clId="{F8A864A6-18CA-458F-B94E-FBF7ADA906FF}" dt="2026-03-09T11:30:11.483" v="553" actId="20577"/>
          <ac:spMkLst>
            <pc:docMk/>
            <pc:sldMk cId="3312167948" sldId="1533"/>
            <ac:spMk id="35" creationId="{A849A95F-51AB-46FB-F614-532D45669FF6}"/>
          </ac:spMkLst>
        </pc:spChg>
        <pc:spChg chg="mod">
          <ac:chgData name="Vrielink, Francis" userId="3d258d00-cfd8-41c5-9f04-1a5a39faef2f" providerId="ADAL" clId="{F8A864A6-18CA-458F-B94E-FBF7ADA906FF}" dt="2026-03-09T11:31:03.231" v="611" actId="20577"/>
          <ac:spMkLst>
            <pc:docMk/>
            <pc:sldMk cId="3312167948" sldId="1533"/>
            <ac:spMk id="36" creationId="{29AE8F4C-AD1E-9648-EEAC-2205C38B4CA4}"/>
          </ac:spMkLst>
        </pc:spChg>
      </pc:sldChg>
      <pc:sldChg chg="modSp add mod">
        <pc:chgData name="Vrielink, Francis" userId="3d258d00-cfd8-41c5-9f04-1a5a39faef2f" providerId="ADAL" clId="{F8A864A6-18CA-458F-B94E-FBF7ADA906FF}" dt="2026-03-09T11:32:56.458" v="678" actId="20577"/>
        <pc:sldMkLst>
          <pc:docMk/>
          <pc:sldMk cId="1564503185" sldId="1534"/>
        </pc:sldMkLst>
        <pc:spChg chg="mod">
          <ac:chgData name="Vrielink, Francis" userId="3d258d00-cfd8-41c5-9f04-1a5a39faef2f" providerId="ADAL" clId="{F8A864A6-18CA-458F-B94E-FBF7ADA906FF}" dt="2026-03-09T11:32:25.922" v="646" actId="1076"/>
          <ac:spMkLst>
            <pc:docMk/>
            <pc:sldMk cId="1564503185" sldId="1534"/>
            <ac:spMk id="33" creationId="{0B9DA578-A1C6-1E4D-5B1D-0B5FF33F7065}"/>
          </ac:spMkLst>
        </pc:spChg>
        <pc:spChg chg="mod">
          <ac:chgData name="Vrielink, Francis" userId="3d258d00-cfd8-41c5-9f04-1a5a39faef2f" providerId="ADAL" clId="{F8A864A6-18CA-458F-B94E-FBF7ADA906FF}" dt="2026-03-09T11:32:03.954" v="642" actId="20577"/>
          <ac:spMkLst>
            <pc:docMk/>
            <pc:sldMk cId="1564503185" sldId="1534"/>
            <ac:spMk id="34" creationId="{93FCA6D0-1E46-B70E-9572-F9CB166CCEFC}"/>
          </ac:spMkLst>
        </pc:spChg>
        <pc:spChg chg="mod">
          <ac:chgData name="Vrielink, Francis" userId="3d258d00-cfd8-41c5-9f04-1a5a39faef2f" providerId="ADAL" clId="{F8A864A6-18CA-458F-B94E-FBF7ADA906FF}" dt="2026-03-09T11:32:40.861" v="665" actId="20577"/>
          <ac:spMkLst>
            <pc:docMk/>
            <pc:sldMk cId="1564503185" sldId="1534"/>
            <ac:spMk id="35" creationId="{A5C84FA9-8493-79B2-C9DE-D12FE6616A34}"/>
          </ac:spMkLst>
        </pc:spChg>
        <pc:spChg chg="mod">
          <ac:chgData name="Vrielink, Francis" userId="3d258d00-cfd8-41c5-9f04-1a5a39faef2f" providerId="ADAL" clId="{F8A864A6-18CA-458F-B94E-FBF7ADA906FF}" dt="2026-03-09T11:32:56.458" v="678" actId="20577"/>
          <ac:spMkLst>
            <pc:docMk/>
            <pc:sldMk cId="1564503185" sldId="1534"/>
            <ac:spMk id="36" creationId="{5E04D358-AE61-4AE7-43E3-C5C52BF4E61D}"/>
          </ac:spMkLst>
        </pc:spChg>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Duijf, Antoinette" userId="80426808-569e-4360-acb0-e5a6dc4b8ad2" providerId="ADAL" clId="{00582A34-8C2B-428E-B5DC-339D12EFD4B8}"/>
    <pc:docChg chg="undo redo custSel addSld delSld modSld modSection">
      <pc:chgData name="Duijf, Antoinette" userId="80426808-569e-4360-acb0-e5a6dc4b8ad2" providerId="ADAL" clId="{00582A34-8C2B-428E-B5DC-339D12EFD4B8}" dt="2026-03-10T10:45:54.259" v="1106" actId="20577"/>
      <pc:docMkLst>
        <pc:docMk/>
      </pc:docMkLst>
      <pc:sldChg chg="modSp mod modNotesTx">
        <pc:chgData name="Duijf, Antoinette" userId="80426808-569e-4360-acb0-e5a6dc4b8ad2" providerId="ADAL" clId="{00582A34-8C2B-428E-B5DC-339D12EFD4B8}" dt="2026-03-10T10:45:54.259" v="1106" actId="20577"/>
        <pc:sldMkLst>
          <pc:docMk/>
          <pc:sldMk cId="323006580" sldId="548"/>
        </pc:sldMkLst>
        <pc:spChg chg="mod">
          <ac:chgData name="Duijf, Antoinette" userId="80426808-569e-4360-acb0-e5a6dc4b8ad2" providerId="ADAL" clId="{00582A34-8C2B-428E-B5DC-339D12EFD4B8}" dt="2026-03-10T10:45:54.259" v="1106" actId="20577"/>
          <ac:spMkLst>
            <pc:docMk/>
            <pc:sldMk cId="323006580" sldId="548"/>
            <ac:spMk id="4" creationId="{00000000-0000-0000-0000-000000000000}"/>
          </ac:spMkLst>
        </pc:spChg>
      </pc:sldChg>
      <pc:sldChg chg="modSp mod">
        <pc:chgData name="Duijf, Antoinette" userId="80426808-569e-4360-acb0-e5a6dc4b8ad2" providerId="ADAL" clId="{00582A34-8C2B-428E-B5DC-339D12EFD4B8}" dt="2026-03-10T10:20:34.289" v="764" actId="6549"/>
        <pc:sldMkLst>
          <pc:docMk/>
          <pc:sldMk cId="1671649065" sldId="934"/>
        </pc:sldMkLst>
        <pc:spChg chg="mod">
          <ac:chgData name="Duijf, Antoinette" userId="80426808-569e-4360-acb0-e5a6dc4b8ad2" providerId="ADAL" clId="{00582A34-8C2B-428E-B5DC-339D12EFD4B8}" dt="2026-03-10T10:20:34.289" v="764" actId="6549"/>
          <ac:spMkLst>
            <pc:docMk/>
            <pc:sldMk cId="1671649065" sldId="934"/>
            <ac:spMk id="3" creationId="{4815CC55-4BC8-9CEF-5377-F20F5109AE29}"/>
          </ac:spMkLst>
        </pc:spChg>
      </pc:sldChg>
      <pc:sldChg chg="modSp mod">
        <pc:chgData name="Duijf, Antoinette" userId="80426808-569e-4360-acb0-e5a6dc4b8ad2" providerId="ADAL" clId="{00582A34-8C2B-428E-B5DC-339D12EFD4B8}" dt="2026-03-10T10:10:20.946" v="679" actId="20577"/>
        <pc:sldMkLst>
          <pc:docMk/>
          <pc:sldMk cId="2189114603" sldId="1437"/>
        </pc:sldMkLst>
        <pc:spChg chg="mod">
          <ac:chgData name="Duijf, Antoinette" userId="80426808-569e-4360-acb0-e5a6dc4b8ad2" providerId="ADAL" clId="{00582A34-8C2B-428E-B5DC-339D12EFD4B8}" dt="2026-03-10T10:10:20.946" v="679" actId="20577"/>
          <ac:spMkLst>
            <pc:docMk/>
            <pc:sldMk cId="2189114603" sldId="1437"/>
            <ac:spMk id="3" creationId="{00000000-0000-0000-0000-000000000000}"/>
          </ac:spMkLst>
        </pc:spChg>
      </pc:sldChg>
      <pc:sldChg chg="addSp modSp mod">
        <pc:chgData name="Duijf, Antoinette" userId="80426808-569e-4360-acb0-e5a6dc4b8ad2" providerId="ADAL" clId="{00582A34-8C2B-428E-B5DC-339D12EFD4B8}" dt="2026-03-10T09:40:18.618" v="12" actId="1076"/>
        <pc:sldMkLst>
          <pc:docMk/>
          <pc:sldMk cId="4210467006" sldId="1479"/>
        </pc:sldMkLst>
        <pc:picChg chg="add mod">
          <ac:chgData name="Duijf, Antoinette" userId="80426808-569e-4360-acb0-e5a6dc4b8ad2" providerId="ADAL" clId="{00582A34-8C2B-428E-B5DC-339D12EFD4B8}" dt="2026-03-10T09:40:18.618" v="12" actId="1076"/>
          <ac:picMkLst>
            <pc:docMk/>
            <pc:sldMk cId="4210467006" sldId="1479"/>
            <ac:picMk id="3" creationId="{3B46953E-B0E5-79D6-0481-90B3C59B7FD7}"/>
          </ac:picMkLst>
        </pc:picChg>
      </pc:sldChg>
      <pc:sldChg chg="modNotesTx">
        <pc:chgData name="Duijf, Antoinette" userId="80426808-569e-4360-acb0-e5a6dc4b8ad2" providerId="ADAL" clId="{00582A34-8C2B-428E-B5DC-339D12EFD4B8}" dt="2026-03-10T10:44:33.618" v="1061" actId="6549"/>
        <pc:sldMkLst>
          <pc:docMk/>
          <pc:sldMk cId="3779434736" sldId="1481"/>
        </pc:sldMkLst>
      </pc:sldChg>
      <pc:sldChg chg="addSp modSp">
        <pc:chgData name="Duijf, Antoinette" userId="80426808-569e-4360-acb0-e5a6dc4b8ad2" providerId="ADAL" clId="{00582A34-8C2B-428E-B5DC-339D12EFD4B8}" dt="2026-03-10T09:37:21.353" v="7"/>
        <pc:sldMkLst>
          <pc:docMk/>
          <pc:sldMk cId="2904738428" sldId="1483"/>
        </pc:sldMkLst>
        <pc:picChg chg="add mod">
          <ac:chgData name="Duijf, Antoinette" userId="80426808-569e-4360-acb0-e5a6dc4b8ad2" providerId="ADAL" clId="{00582A34-8C2B-428E-B5DC-339D12EFD4B8}" dt="2026-03-10T09:37:21.353" v="7"/>
          <ac:picMkLst>
            <pc:docMk/>
            <pc:sldMk cId="2904738428" sldId="1483"/>
            <ac:picMk id="2" creationId="{63EEF527-F5A1-127D-A167-9BD5E3B82E27}"/>
          </ac:picMkLst>
        </pc:picChg>
        <pc:picChg chg="add mod">
          <ac:chgData name="Duijf, Antoinette" userId="80426808-569e-4360-acb0-e5a6dc4b8ad2" providerId="ADAL" clId="{00582A34-8C2B-428E-B5DC-339D12EFD4B8}" dt="2026-03-10T09:37:21.353" v="7"/>
          <ac:picMkLst>
            <pc:docMk/>
            <pc:sldMk cId="2904738428" sldId="1483"/>
            <ac:picMk id="3" creationId="{9CFE3DEF-92DB-D686-5B36-8963D35F9C39}"/>
          </ac:picMkLst>
        </pc:picChg>
      </pc:sldChg>
      <pc:sldChg chg="addSp modSp mod">
        <pc:chgData name="Duijf, Antoinette" userId="80426808-569e-4360-acb0-e5a6dc4b8ad2" providerId="ADAL" clId="{00582A34-8C2B-428E-B5DC-339D12EFD4B8}" dt="2026-03-10T09:51:29.008" v="250" actId="1076"/>
        <pc:sldMkLst>
          <pc:docMk/>
          <pc:sldMk cId="2967928418" sldId="1511"/>
        </pc:sldMkLst>
        <pc:spChg chg="mod">
          <ac:chgData name="Duijf, Antoinette" userId="80426808-569e-4360-acb0-e5a6dc4b8ad2" providerId="ADAL" clId="{00582A34-8C2B-428E-B5DC-339D12EFD4B8}" dt="2026-03-10T09:49:34.938" v="159" actId="20577"/>
          <ac:spMkLst>
            <pc:docMk/>
            <pc:sldMk cId="2967928418" sldId="1511"/>
            <ac:spMk id="35" creationId="{37104C51-0232-62ED-4C6F-1447D06633EE}"/>
          </ac:spMkLst>
        </pc:spChg>
        <pc:spChg chg="mod">
          <ac:chgData name="Duijf, Antoinette" userId="80426808-569e-4360-acb0-e5a6dc4b8ad2" providerId="ADAL" clId="{00582A34-8C2B-428E-B5DC-339D12EFD4B8}" dt="2026-03-10T09:51:25.390" v="249" actId="255"/>
          <ac:spMkLst>
            <pc:docMk/>
            <pc:sldMk cId="2967928418" sldId="1511"/>
            <ac:spMk id="36" creationId="{D8EF981A-9BA7-0EB1-9B70-F7FBF2F7DF1C}"/>
          </ac:spMkLst>
        </pc:spChg>
        <pc:picChg chg="add mod">
          <ac:chgData name="Duijf, Antoinette" userId="80426808-569e-4360-acb0-e5a6dc4b8ad2" providerId="ADAL" clId="{00582A34-8C2B-428E-B5DC-339D12EFD4B8}" dt="2026-03-10T09:34:43.009" v="6" actId="1076"/>
          <ac:picMkLst>
            <pc:docMk/>
            <pc:sldMk cId="2967928418" sldId="1511"/>
            <ac:picMk id="2" creationId="{F9AE0124-2DCB-0B4A-49F4-6E72C77013C9}"/>
          </ac:picMkLst>
        </pc:picChg>
        <pc:picChg chg="add mod">
          <ac:chgData name="Duijf, Antoinette" userId="80426808-569e-4360-acb0-e5a6dc4b8ad2" providerId="ADAL" clId="{00582A34-8C2B-428E-B5DC-339D12EFD4B8}" dt="2026-03-10T09:51:29.008" v="250" actId="1076"/>
          <ac:picMkLst>
            <pc:docMk/>
            <pc:sldMk cId="2967928418" sldId="1511"/>
            <ac:picMk id="9" creationId="{00DF4892-D908-3F6B-19AF-C5E052789AE1}"/>
          </ac:picMkLst>
        </pc:picChg>
      </pc:sldChg>
      <pc:sldChg chg="modNotesTx">
        <pc:chgData name="Duijf, Antoinette" userId="80426808-569e-4360-acb0-e5a6dc4b8ad2" providerId="ADAL" clId="{00582A34-8C2B-428E-B5DC-339D12EFD4B8}" dt="2026-03-10T10:42:31.706" v="1047" actId="20577"/>
        <pc:sldMkLst>
          <pc:docMk/>
          <pc:sldMk cId="3112181829" sldId="1515"/>
        </pc:sldMkLst>
      </pc:sldChg>
      <pc:sldChg chg="modNotesTx">
        <pc:chgData name="Duijf, Antoinette" userId="80426808-569e-4360-acb0-e5a6dc4b8ad2" providerId="ADAL" clId="{00582A34-8C2B-428E-B5DC-339D12EFD4B8}" dt="2026-03-10T10:43:31.626" v="1051" actId="6549"/>
        <pc:sldMkLst>
          <pc:docMk/>
          <pc:sldMk cId="1530054038" sldId="1520"/>
        </pc:sldMkLst>
      </pc:sldChg>
      <pc:sldChg chg="addSp modSp mod">
        <pc:chgData name="Duijf, Antoinette" userId="80426808-569e-4360-acb0-e5a6dc4b8ad2" providerId="ADAL" clId="{00582A34-8C2B-428E-B5DC-339D12EFD4B8}" dt="2026-03-10T09:56:19.559" v="374" actId="1076"/>
        <pc:sldMkLst>
          <pc:docMk/>
          <pc:sldMk cId="2521450855" sldId="1530"/>
        </pc:sldMkLst>
        <pc:spChg chg="mod">
          <ac:chgData name="Duijf, Antoinette" userId="80426808-569e-4360-acb0-e5a6dc4b8ad2" providerId="ADAL" clId="{00582A34-8C2B-428E-B5DC-339D12EFD4B8}" dt="2026-03-10T09:47:58.618" v="79" actId="115"/>
          <ac:spMkLst>
            <pc:docMk/>
            <pc:sldMk cId="2521450855" sldId="1530"/>
            <ac:spMk id="35" creationId="{92B3DC5D-48D9-32A6-9FD4-C1867BCED5F2}"/>
          </ac:spMkLst>
        </pc:spChg>
        <pc:spChg chg="mod">
          <ac:chgData name="Duijf, Antoinette" userId="80426808-569e-4360-acb0-e5a6dc4b8ad2" providerId="ADAL" clId="{00582A34-8C2B-428E-B5DC-339D12EFD4B8}" dt="2026-03-10T09:56:02.238" v="365" actId="115"/>
          <ac:spMkLst>
            <pc:docMk/>
            <pc:sldMk cId="2521450855" sldId="1530"/>
            <ac:spMk id="36" creationId="{6D608D76-234D-EBBE-6F87-591CF95C80DB}"/>
          </ac:spMkLst>
        </pc:spChg>
        <pc:picChg chg="add mod">
          <ac:chgData name="Duijf, Antoinette" userId="80426808-569e-4360-acb0-e5a6dc4b8ad2" providerId="ADAL" clId="{00582A34-8C2B-428E-B5DC-339D12EFD4B8}" dt="2026-03-10T09:47:17.993" v="15" actId="1076"/>
          <ac:picMkLst>
            <pc:docMk/>
            <pc:sldMk cId="2521450855" sldId="1530"/>
            <ac:picMk id="2" creationId="{8E347869-2C08-3939-A363-D8CF276EC155}"/>
          </ac:picMkLst>
        </pc:picChg>
        <pc:picChg chg="add mod">
          <ac:chgData name="Duijf, Antoinette" userId="80426808-569e-4360-acb0-e5a6dc4b8ad2" providerId="ADAL" clId="{00582A34-8C2B-428E-B5DC-339D12EFD4B8}" dt="2026-03-10T09:56:19.559" v="374" actId="1076"/>
          <ac:picMkLst>
            <pc:docMk/>
            <pc:sldMk cId="2521450855" sldId="1530"/>
            <ac:picMk id="9" creationId="{FA3AA510-BC3E-3863-2E9D-1CC463B38F6A}"/>
          </ac:picMkLst>
        </pc:picChg>
      </pc:sldChg>
      <pc:sldChg chg="addSp delSp modSp mod modNotesTx">
        <pc:chgData name="Duijf, Antoinette" userId="80426808-569e-4360-acb0-e5a6dc4b8ad2" providerId="ADAL" clId="{00582A34-8C2B-428E-B5DC-339D12EFD4B8}" dt="2026-03-10T10:43:16.640" v="1049" actId="20577"/>
        <pc:sldMkLst>
          <pc:docMk/>
          <pc:sldMk cId="3312167948" sldId="1533"/>
        </pc:sldMkLst>
        <pc:spChg chg="add del">
          <ac:chgData name="Duijf, Antoinette" userId="80426808-569e-4360-acb0-e5a6dc4b8ad2" providerId="ADAL" clId="{00582A34-8C2B-428E-B5DC-339D12EFD4B8}" dt="2026-03-10T09:59:45.510" v="523" actId="22"/>
          <ac:spMkLst>
            <pc:docMk/>
            <pc:sldMk cId="3312167948" sldId="1533"/>
            <ac:spMk id="19" creationId="{E8C49E92-279F-9BBC-476C-BC1B9E284211}"/>
          </ac:spMkLst>
        </pc:spChg>
        <pc:spChg chg="add mod">
          <ac:chgData name="Duijf, Antoinette" userId="80426808-569e-4360-acb0-e5a6dc4b8ad2" providerId="ADAL" clId="{00582A34-8C2B-428E-B5DC-339D12EFD4B8}" dt="2026-03-10T10:01:07.493" v="572" actId="1076"/>
          <ac:spMkLst>
            <pc:docMk/>
            <pc:sldMk cId="3312167948" sldId="1533"/>
            <ac:spMk id="20" creationId="{DCBEE17A-113C-1317-68EE-CAB1EE79E9A0}"/>
          </ac:spMkLst>
        </pc:spChg>
        <pc:spChg chg="add del mod">
          <ac:chgData name="Duijf, Antoinette" userId="80426808-569e-4360-acb0-e5a6dc4b8ad2" providerId="ADAL" clId="{00582A34-8C2B-428E-B5DC-339D12EFD4B8}" dt="2026-03-10T10:15:22.212" v="715" actId="478"/>
          <ac:spMkLst>
            <pc:docMk/>
            <pc:sldMk cId="3312167948" sldId="1533"/>
            <ac:spMk id="21" creationId="{154C182E-DF3A-C4D7-BCC9-13A8B3A34060}"/>
          </ac:spMkLst>
        </pc:spChg>
        <pc:spChg chg="add mod">
          <ac:chgData name="Duijf, Antoinette" userId="80426808-569e-4360-acb0-e5a6dc4b8ad2" providerId="ADAL" clId="{00582A34-8C2B-428E-B5DC-339D12EFD4B8}" dt="2026-03-10T10:15:18.915" v="714" actId="20577"/>
          <ac:spMkLst>
            <pc:docMk/>
            <pc:sldMk cId="3312167948" sldId="1533"/>
            <ac:spMk id="23" creationId="{445502A5-C4CE-139D-3C4F-1280C77B2F6C}"/>
          </ac:spMkLst>
        </pc:spChg>
        <pc:spChg chg="del mod">
          <ac:chgData name="Duijf, Antoinette" userId="80426808-569e-4360-acb0-e5a6dc4b8ad2" providerId="ADAL" clId="{00582A34-8C2B-428E-B5DC-339D12EFD4B8}" dt="2026-03-10T10:15:07.667" v="700" actId="478"/>
          <ac:spMkLst>
            <pc:docMk/>
            <pc:sldMk cId="3312167948" sldId="1533"/>
            <ac:spMk id="34" creationId="{4E963F71-41FD-ECCF-7D0B-5DC5EE6CB617}"/>
          </ac:spMkLst>
        </pc:spChg>
        <pc:spChg chg="mod ord">
          <ac:chgData name="Duijf, Antoinette" userId="80426808-569e-4360-acb0-e5a6dc4b8ad2" providerId="ADAL" clId="{00582A34-8C2B-428E-B5DC-339D12EFD4B8}" dt="2026-03-10T10:00:53.184" v="541" actId="255"/>
          <ac:spMkLst>
            <pc:docMk/>
            <pc:sldMk cId="3312167948" sldId="1533"/>
            <ac:spMk id="35" creationId="{A849A95F-51AB-46FB-F614-532D45669FF6}"/>
          </ac:spMkLst>
        </pc:spChg>
        <pc:spChg chg="mod">
          <ac:chgData name="Duijf, Antoinette" userId="80426808-569e-4360-acb0-e5a6dc4b8ad2" providerId="ADAL" clId="{00582A34-8C2B-428E-B5DC-339D12EFD4B8}" dt="2026-03-10T10:16:14.072" v="761" actId="20577"/>
          <ac:spMkLst>
            <pc:docMk/>
            <pc:sldMk cId="3312167948" sldId="1533"/>
            <ac:spMk id="36" creationId="{29AE8F4C-AD1E-9648-EEAC-2205C38B4CA4}"/>
          </ac:spMkLst>
        </pc:spChg>
        <pc:picChg chg="add mod ord">
          <ac:chgData name="Duijf, Antoinette" userId="80426808-569e-4360-acb0-e5a6dc4b8ad2" providerId="ADAL" clId="{00582A34-8C2B-428E-B5DC-339D12EFD4B8}" dt="2026-03-10T10:00:56.103" v="542" actId="1076"/>
          <ac:picMkLst>
            <pc:docMk/>
            <pc:sldMk cId="3312167948" sldId="1533"/>
            <ac:picMk id="2" creationId="{49BD86E1-AF8C-C094-715A-6C853A77D712}"/>
          </ac:picMkLst>
        </pc:picChg>
        <pc:picChg chg="add mod modCrop">
          <ac:chgData name="Duijf, Antoinette" userId="80426808-569e-4360-acb0-e5a6dc4b8ad2" providerId="ADAL" clId="{00582A34-8C2B-428E-B5DC-339D12EFD4B8}" dt="2026-03-10T10:16:18.438" v="762" actId="1076"/>
          <ac:picMkLst>
            <pc:docMk/>
            <pc:sldMk cId="3312167948" sldId="1533"/>
            <ac:picMk id="9" creationId="{65413236-67BC-E2F1-E14F-D7F56F03DA88}"/>
          </ac:picMkLst>
        </pc:picChg>
      </pc:sldChg>
      <pc:sldChg chg="addSp modSp">
        <pc:chgData name="Duijf, Antoinette" userId="80426808-569e-4360-acb0-e5a6dc4b8ad2" providerId="ADAL" clId="{00582A34-8C2B-428E-B5DC-339D12EFD4B8}" dt="2026-03-10T10:07:39.750" v="678" actId="1076"/>
        <pc:sldMkLst>
          <pc:docMk/>
          <pc:sldMk cId="1564503185" sldId="1534"/>
        </pc:sldMkLst>
        <pc:picChg chg="add mod">
          <ac:chgData name="Duijf, Antoinette" userId="80426808-569e-4360-acb0-e5a6dc4b8ad2" providerId="ADAL" clId="{00582A34-8C2B-428E-B5DC-339D12EFD4B8}" dt="2026-03-10T10:07:39.750" v="678" actId="1076"/>
          <ac:picMkLst>
            <pc:docMk/>
            <pc:sldMk cId="1564503185" sldId="1534"/>
            <ac:picMk id="2" creationId="{900872F5-7CB4-45E4-A977-0143B5156947}"/>
          </ac:picMkLst>
        </pc:picChg>
      </pc:sldChg>
      <pc:sldChg chg="modSp modNotesTx">
        <pc:chgData name="Duijf, Antoinette" userId="80426808-569e-4360-acb0-e5a6dc4b8ad2" providerId="ADAL" clId="{00582A34-8C2B-428E-B5DC-339D12EFD4B8}" dt="2026-03-10T10:43:36.200" v="1056" actId="20577"/>
        <pc:sldMkLst>
          <pc:docMk/>
          <pc:sldMk cId="2954699970" sldId="1536"/>
        </pc:sldMkLst>
        <pc:picChg chg="mod">
          <ac:chgData name="Duijf, Antoinette" userId="80426808-569e-4360-acb0-e5a6dc4b8ad2" providerId="ADAL" clId="{00582A34-8C2B-428E-B5DC-339D12EFD4B8}" dt="2026-03-10T10:42:43.976" v="1048" actId="732"/>
          <ac:picMkLst>
            <pc:docMk/>
            <pc:sldMk cId="2954699970" sldId="1536"/>
            <ac:picMk id="8194" creationId="{D41F2351-A977-02CD-1E7F-2DFC9D78DAE3}"/>
          </ac:picMkLst>
        </pc:picChg>
      </pc:sldChg>
      <pc:sldChg chg="addSp delSp modSp add del mod">
        <pc:chgData name="Duijf, Antoinette" userId="80426808-569e-4360-acb0-e5a6dc4b8ad2" providerId="ADAL" clId="{00582A34-8C2B-428E-B5DC-339D12EFD4B8}" dt="2026-03-10T10:35:31.176" v="997" actId="47"/>
        <pc:sldMkLst>
          <pc:docMk/>
          <pc:sldMk cId="4187745070" sldId="1537"/>
        </pc:sldMkLst>
        <pc:spChg chg="mod">
          <ac:chgData name="Duijf, Antoinette" userId="80426808-569e-4360-acb0-e5a6dc4b8ad2" providerId="ADAL" clId="{00582A34-8C2B-428E-B5DC-339D12EFD4B8}" dt="2026-03-10T10:22:13.203" v="836"/>
          <ac:spMkLst>
            <pc:docMk/>
            <pc:sldMk cId="4187745070" sldId="1537"/>
            <ac:spMk id="18" creationId="{FBBA65F8-FFE2-269A-4B83-3AEAE0AE2192}"/>
          </ac:spMkLst>
        </pc:spChg>
        <pc:spChg chg="mod">
          <ac:chgData name="Duijf, Antoinette" userId="80426808-569e-4360-acb0-e5a6dc4b8ad2" providerId="ADAL" clId="{00582A34-8C2B-428E-B5DC-339D12EFD4B8}" dt="2026-03-10T10:22:13.203" v="836"/>
          <ac:spMkLst>
            <pc:docMk/>
            <pc:sldMk cId="4187745070" sldId="1537"/>
            <ac:spMk id="19" creationId="{6DF89A14-3030-BDC8-AA3E-3FD7BB362728}"/>
          </ac:spMkLst>
        </pc:spChg>
        <pc:spChg chg="mod">
          <ac:chgData name="Duijf, Antoinette" userId="80426808-569e-4360-acb0-e5a6dc4b8ad2" providerId="ADAL" clId="{00582A34-8C2B-428E-B5DC-339D12EFD4B8}" dt="2026-03-10T10:22:52.766" v="841" actId="1076"/>
          <ac:spMkLst>
            <pc:docMk/>
            <pc:sldMk cId="4187745070" sldId="1537"/>
            <ac:spMk id="33" creationId="{B2C084D4-A306-5066-428F-F20B0F0548C8}"/>
          </ac:spMkLst>
        </pc:spChg>
        <pc:spChg chg="mod">
          <ac:chgData name="Duijf, Antoinette" userId="80426808-569e-4360-acb0-e5a6dc4b8ad2" providerId="ADAL" clId="{00582A34-8C2B-428E-B5DC-339D12EFD4B8}" dt="2026-03-10T10:22:10.962" v="835" actId="404"/>
          <ac:spMkLst>
            <pc:docMk/>
            <pc:sldMk cId="4187745070" sldId="1537"/>
            <ac:spMk id="34" creationId="{6B53D8CE-0148-64D5-8721-FD5F951D75CD}"/>
          </ac:spMkLst>
        </pc:spChg>
        <pc:spChg chg="mod">
          <ac:chgData name="Duijf, Antoinette" userId="80426808-569e-4360-acb0-e5a6dc4b8ad2" providerId="ADAL" clId="{00582A34-8C2B-428E-B5DC-339D12EFD4B8}" dt="2026-03-10T10:25:16.240" v="943" actId="20577"/>
          <ac:spMkLst>
            <pc:docMk/>
            <pc:sldMk cId="4187745070" sldId="1537"/>
            <ac:spMk id="35" creationId="{03B084BE-94B9-79DA-F226-BFD91C301802}"/>
          </ac:spMkLst>
        </pc:spChg>
        <pc:grpChg chg="add mod">
          <ac:chgData name="Duijf, Antoinette" userId="80426808-569e-4360-acb0-e5a6dc4b8ad2" providerId="ADAL" clId="{00582A34-8C2B-428E-B5DC-339D12EFD4B8}" dt="2026-03-10T10:23:36.852" v="846" actId="14100"/>
          <ac:grpSpMkLst>
            <pc:docMk/>
            <pc:sldMk cId="4187745070" sldId="1537"/>
            <ac:grpSpMk id="8" creationId="{319642F8-5F6C-73FA-07E8-DF4EDE159338}"/>
          </ac:grpSpMkLst>
        </pc:grpChg>
        <pc:picChg chg="del">
          <ac:chgData name="Duijf, Antoinette" userId="80426808-569e-4360-acb0-e5a6dc4b8ad2" providerId="ADAL" clId="{00582A34-8C2B-428E-B5DC-339D12EFD4B8}" dt="2026-03-10T10:21:22.434" v="766" actId="478"/>
          <ac:picMkLst>
            <pc:docMk/>
            <pc:sldMk cId="4187745070" sldId="1537"/>
            <ac:picMk id="2" creationId="{11E671C1-2673-EDBA-BE4A-00033BE94D1C}"/>
          </ac:picMkLst>
        </pc:picChg>
        <pc:picChg chg="mod modCrop">
          <ac:chgData name="Duijf, Antoinette" userId="80426808-569e-4360-acb0-e5a6dc4b8ad2" providerId="ADAL" clId="{00582A34-8C2B-428E-B5DC-339D12EFD4B8}" dt="2026-03-10T10:23:51.962" v="850" actId="1076"/>
          <ac:picMkLst>
            <pc:docMk/>
            <pc:sldMk cId="4187745070" sldId="1537"/>
            <ac:picMk id="9" creationId="{E3034E2B-60EA-76BD-3CEB-A789C8BD11C5}"/>
          </ac:picMkLst>
        </pc:picChg>
        <pc:picChg chg="del">
          <ac:chgData name="Duijf, Antoinette" userId="80426808-569e-4360-acb0-e5a6dc4b8ad2" providerId="ADAL" clId="{00582A34-8C2B-428E-B5DC-339D12EFD4B8}" dt="2026-03-10T10:21:23.151" v="767" actId="478"/>
          <ac:picMkLst>
            <pc:docMk/>
            <pc:sldMk cId="4187745070" sldId="1537"/>
            <ac:picMk id="6146" creationId="{93DF7C2F-46AA-212F-2154-F95E28F54D2E}"/>
          </ac:picMkLst>
        </pc:picChg>
        <pc:cxnChg chg="mod">
          <ac:chgData name="Duijf, Antoinette" userId="80426808-569e-4360-acb0-e5a6dc4b8ad2" providerId="ADAL" clId="{00582A34-8C2B-428E-B5DC-339D12EFD4B8}" dt="2026-03-10T10:23:21.141" v="843" actId="1076"/>
          <ac:cxnSpMkLst>
            <pc:docMk/>
            <pc:sldMk cId="4187745070" sldId="1537"/>
            <ac:cxnSpMk id="11" creationId="{DA20E2B6-9671-BA34-5713-638BB7946A69}"/>
          </ac:cxnSpMkLst>
        </pc:cxnChg>
        <pc:cxnChg chg="mod">
          <ac:chgData name="Duijf, Antoinette" userId="80426808-569e-4360-acb0-e5a6dc4b8ad2" providerId="ADAL" clId="{00582A34-8C2B-428E-B5DC-339D12EFD4B8}" dt="2026-03-10T10:23:21.141" v="843" actId="1076"/>
          <ac:cxnSpMkLst>
            <pc:docMk/>
            <pc:sldMk cId="4187745070" sldId="1537"/>
            <ac:cxnSpMk id="13" creationId="{AC518476-EEA6-86C8-D99B-3DEB7EAC638F}"/>
          </ac:cxnSpMkLst>
        </pc:cxnChg>
      </pc:sldChg>
      <pc:sldChg chg="addSp delSp modSp add mod">
        <pc:chgData name="Duijf, Antoinette" userId="80426808-569e-4360-acb0-e5a6dc4b8ad2" providerId="ADAL" clId="{00582A34-8C2B-428E-B5DC-339D12EFD4B8}" dt="2026-03-10T10:37:01.192" v="1011" actId="1076"/>
        <pc:sldMkLst>
          <pc:docMk/>
          <pc:sldMk cId="1822926511" sldId="1538"/>
        </pc:sldMkLst>
        <pc:spChg chg="mod">
          <ac:chgData name="Duijf, Antoinette" userId="80426808-569e-4360-acb0-e5a6dc4b8ad2" providerId="ADAL" clId="{00582A34-8C2B-428E-B5DC-339D12EFD4B8}" dt="2026-03-10T10:34:56.962" v="990" actId="14100"/>
          <ac:spMkLst>
            <pc:docMk/>
            <pc:sldMk cId="1822926511" sldId="1538"/>
            <ac:spMk id="4" creationId="{BD5C7B28-253F-CABA-D82F-F0878F814499}"/>
          </ac:spMkLst>
        </pc:spChg>
        <pc:spChg chg="mod">
          <ac:chgData name="Duijf, Antoinette" userId="80426808-569e-4360-acb0-e5a6dc4b8ad2" providerId="ADAL" clId="{00582A34-8C2B-428E-B5DC-339D12EFD4B8}" dt="2026-03-10T10:34:59.902" v="991" actId="1076"/>
          <ac:spMkLst>
            <pc:docMk/>
            <pc:sldMk cId="1822926511" sldId="1538"/>
            <ac:spMk id="9" creationId="{D546BD08-78C6-835D-ABBF-E6181AC51A8E}"/>
          </ac:spMkLst>
        </pc:spChg>
        <pc:spChg chg="mod">
          <ac:chgData name="Duijf, Antoinette" userId="80426808-569e-4360-acb0-e5a6dc4b8ad2" providerId="ADAL" clId="{00582A34-8C2B-428E-B5DC-339D12EFD4B8}" dt="2026-03-10T10:35:22.806" v="996" actId="14100"/>
          <ac:spMkLst>
            <pc:docMk/>
            <pc:sldMk cId="1822926511" sldId="1538"/>
            <ac:spMk id="10" creationId="{405ABFCC-A773-01CF-D2F6-43F4EA1815CD}"/>
          </ac:spMkLst>
        </pc:spChg>
        <pc:spChg chg="mod">
          <ac:chgData name="Duijf, Antoinette" userId="80426808-569e-4360-acb0-e5a6dc4b8ad2" providerId="ADAL" clId="{00582A34-8C2B-428E-B5DC-339D12EFD4B8}" dt="2026-03-10T10:35:19.429" v="995" actId="1076"/>
          <ac:spMkLst>
            <pc:docMk/>
            <pc:sldMk cId="1822926511" sldId="1538"/>
            <ac:spMk id="11" creationId="{EE6C1407-BFB5-F95E-40C9-12F613492EFF}"/>
          </ac:spMkLst>
        </pc:spChg>
        <pc:spChg chg="mod">
          <ac:chgData name="Duijf, Antoinette" userId="80426808-569e-4360-acb0-e5a6dc4b8ad2" providerId="ADAL" clId="{00582A34-8C2B-428E-B5DC-339D12EFD4B8}" dt="2026-03-10T10:35:41.703" v="1000" actId="1076"/>
          <ac:spMkLst>
            <pc:docMk/>
            <pc:sldMk cId="1822926511" sldId="1538"/>
            <ac:spMk id="14" creationId="{DD6B0549-1DCF-180A-2E45-C74EACC3AAFD}"/>
          </ac:spMkLst>
        </pc:spChg>
        <pc:spChg chg="mod">
          <ac:chgData name="Duijf, Antoinette" userId="80426808-569e-4360-acb0-e5a6dc4b8ad2" providerId="ADAL" clId="{00582A34-8C2B-428E-B5DC-339D12EFD4B8}" dt="2026-03-10T10:36:18.183" v="1007" actId="20577"/>
          <ac:spMkLst>
            <pc:docMk/>
            <pc:sldMk cId="1822926511" sldId="1538"/>
            <ac:spMk id="15" creationId="{6AF5F240-F909-1227-FDD4-C8121F135B69}"/>
          </ac:spMkLst>
        </pc:spChg>
        <pc:picChg chg="add del">
          <ac:chgData name="Duijf, Antoinette" userId="80426808-569e-4360-acb0-e5a6dc4b8ad2" providerId="ADAL" clId="{00582A34-8C2B-428E-B5DC-339D12EFD4B8}" dt="2026-03-10T10:33:58.368" v="978" actId="478"/>
          <ac:picMkLst>
            <pc:docMk/>
            <pc:sldMk cId="1822926511" sldId="1538"/>
            <ac:picMk id="16" creationId="{32E0B6FE-7FD3-765E-DA60-08B5D073B1C7}"/>
          </ac:picMkLst>
        </pc:picChg>
        <pc:picChg chg="add mod">
          <ac:chgData name="Duijf, Antoinette" userId="80426808-569e-4360-acb0-e5a6dc4b8ad2" providerId="ADAL" clId="{00582A34-8C2B-428E-B5DC-339D12EFD4B8}" dt="2026-03-10T10:35:38.552" v="999" actId="1076"/>
          <ac:picMkLst>
            <pc:docMk/>
            <pc:sldMk cId="1822926511" sldId="1538"/>
            <ac:picMk id="23" creationId="{BB17ED08-39E4-0945-E77B-41314252E213}"/>
          </ac:picMkLst>
        </pc:picChg>
        <pc:picChg chg="add mod">
          <ac:chgData name="Duijf, Antoinette" userId="80426808-569e-4360-acb0-e5a6dc4b8ad2" providerId="ADAL" clId="{00582A34-8C2B-428E-B5DC-339D12EFD4B8}" dt="2026-03-10T10:37:01.192" v="1011" actId="1076"/>
          <ac:picMkLst>
            <pc:docMk/>
            <pc:sldMk cId="1822926511" sldId="1538"/>
            <ac:picMk id="25" creationId="{57078748-5671-FC53-4EC4-F417C637FD78}"/>
          </ac:picMkLst>
        </pc:picChg>
        <pc:cxnChg chg="mod">
          <ac:chgData name="Duijf, Antoinette" userId="80426808-569e-4360-acb0-e5a6dc4b8ad2" providerId="ADAL" clId="{00582A34-8C2B-428E-B5DC-339D12EFD4B8}" dt="2026-03-10T10:34:19.259" v="982" actId="14100"/>
          <ac:cxnSpMkLst>
            <pc:docMk/>
            <pc:sldMk cId="1822926511" sldId="1538"/>
            <ac:cxnSpMk id="29" creationId="{9BB6C86F-2910-25B0-ADA0-AA941DFE154D}"/>
          </ac:cxnSpMkLst>
        </pc:cxn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bewust</a:t>
            </a:r>
            <a:r>
              <a:rPr lang="nl-NL" sz="1200" kern="1200">
                <a:solidFill>
                  <a:schemeClr val="tx1"/>
                </a:solidFill>
                <a:effectLst/>
                <a:latin typeface="+mn-lt"/>
                <a:ea typeface="+mn-ea"/>
                <a:cs typeface="+mn-cs"/>
              </a:rPr>
              <a:t>: expres</a:t>
            </a:r>
          </a:p>
          <a:p>
            <a:pPr fontAlgn="t"/>
            <a:r>
              <a:rPr lang="nl-NL" sz="1200" b="1" kern="1200">
                <a:solidFill>
                  <a:schemeClr val="tx1"/>
                </a:solidFill>
                <a:effectLst/>
                <a:latin typeface="+mn-lt"/>
                <a:ea typeface="+mn-ea"/>
                <a:cs typeface="+mn-cs"/>
              </a:rPr>
              <a:t>druk op iemand uitoefenen</a:t>
            </a:r>
            <a:r>
              <a:rPr lang="nl-NL" sz="1200" kern="1200">
                <a:solidFill>
                  <a:schemeClr val="tx1"/>
                </a:solidFill>
                <a:effectLst/>
                <a:latin typeface="+mn-lt"/>
                <a:ea typeface="+mn-ea"/>
                <a:cs typeface="+mn-cs"/>
              </a:rPr>
              <a:t>: iemand met kracht proberen te overtuigen</a:t>
            </a:r>
          </a:p>
          <a:p>
            <a:pPr fontAlgn="t"/>
            <a:r>
              <a:rPr lang="nl-NL" sz="1200" b="1" kern="1200">
                <a:solidFill>
                  <a:schemeClr val="tx1"/>
                </a:solidFill>
                <a:effectLst/>
                <a:latin typeface="+mn-lt"/>
                <a:ea typeface="+mn-ea"/>
                <a:cs typeface="+mn-cs"/>
              </a:rPr>
              <a:t>de behoefte</a:t>
            </a:r>
            <a:r>
              <a:rPr lang="nl-NL" sz="1200" kern="1200">
                <a:solidFill>
                  <a:schemeClr val="tx1"/>
                </a:solidFill>
                <a:effectLst/>
                <a:latin typeface="+mn-lt"/>
                <a:ea typeface="+mn-ea"/>
                <a:cs typeface="+mn-cs"/>
              </a:rPr>
              <a:t>: het verlangen</a:t>
            </a:r>
          </a:p>
          <a:p>
            <a:pPr fontAlgn="t"/>
            <a:r>
              <a:rPr lang="nl-NL" sz="1200" b="1" kern="1200">
                <a:solidFill>
                  <a:schemeClr val="tx1"/>
                </a:solidFill>
                <a:effectLst/>
                <a:latin typeface="+mn-lt"/>
                <a:ea typeface="+mn-ea"/>
                <a:cs typeface="+mn-cs"/>
              </a:rPr>
              <a:t>de neiging</a:t>
            </a:r>
            <a:r>
              <a:rPr lang="nl-NL" sz="1200" kern="1200">
                <a:solidFill>
                  <a:schemeClr val="tx1"/>
                </a:solidFill>
                <a:effectLst/>
                <a:latin typeface="+mn-lt"/>
                <a:ea typeface="+mn-ea"/>
                <a:cs typeface="+mn-cs"/>
              </a:rPr>
              <a:t>: de sterke drang</a:t>
            </a:r>
          </a:p>
          <a:p>
            <a:pPr fontAlgn="t"/>
            <a:r>
              <a:rPr lang="nl-NL" sz="1200" b="1" kern="1200">
                <a:solidFill>
                  <a:schemeClr val="tx1"/>
                </a:solidFill>
                <a:effectLst/>
                <a:latin typeface="+mn-lt"/>
                <a:ea typeface="+mn-ea"/>
                <a:cs typeface="+mn-cs"/>
              </a:rPr>
              <a:t>bezwijken onder</a:t>
            </a:r>
            <a:r>
              <a:rPr lang="nl-NL" sz="1200" kern="1200">
                <a:solidFill>
                  <a:schemeClr val="tx1"/>
                </a:solidFill>
                <a:effectLst/>
                <a:latin typeface="+mn-lt"/>
                <a:ea typeface="+mn-ea"/>
                <a:cs typeface="+mn-cs"/>
              </a:rPr>
              <a:t>: niet sterk genoeg zijn voor, toegeven aan</a:t>
            </a:r>
          </a:p>
          <a:p>
            <a:pPr fontAlgn="t"/>
            <a:r>
              <a:rPr lang="nl-NL" sz="1200" b="1" kern="1200">
                <a:solidFill>
                  <a:schemeClr val="tx1"/>
                </a:solidFill>
                <a:effectLst/>
                <a:latin typeface="+mn-lt"/>
                <a:ea typeface="+mn-ea"/>
                <a:cs typeface="+mn-cs"/>
              </a:rPr>
              <a:t>de buitenstaander</a:t>
            </a:r>
            <a:r>
              <a:rPr lang="nl-NL" sz="1200" kern="1200">
                <a:solidFill>
                  <a:schemeClr val="tx1"/>
                </a:solidFill>
                <a:effectLst/>
                <a:latin typeface="+mn-lt"/>
                <a:ea typeface="+mn-ea"/>
                <a:cs typeface="+mn-cs"/>
              </a:rPr>
              <a:t>: iemand die niet meedoet, die er niet bij hoort</a:t>
            </a:r>
          </a:p>
          <a:p>
            <a:pPr fontAlgn="t"/>
            <a:r>
              <a:rPr lang="nl-NL" sz="1200" b="1" kern="1200">
                <a:solidFill>
                  <a:schemeClr val="tx1"/>
                </a:solidFill>
                <a:effectLst/>
                <a:latin typeface="+mn-lt"/>
                <a:ea typeface="+mn-ea"/>
                <a:cs typeface="+mn-cs"/>
              </a:rPr>
              <a:t>een andere kijk hebben op</a:t>
            </a:r>
            <a:r>
              <a:rPr lang="nl-NL" sz="1200" kern="1200">
                <a:solidFill>
                  <a:schemeClr val="tx1"/>
                </a:solidFill>
                <a:effectLst/>
                <a:latin typeface="+mn-lt"/>
                <a:ea typeface="+mn-ea"/>
                <a:cs typeface="+mn-cs"/>
              </a:rPr>
              <a:t>: anders denken over</a:t>
            </a:r>
          </a:p>
          <a:p>
            <a:pPr fontAlgn="t"/>
            <a:r>
              <a:rPr lang="nl-NL" sz="1200" b="1" kern="1200">
                <a:solidFill>
                  <a:schemeClr val="tx1"/>
                </a:solidFill>
                <a:effectLst/>
                <a:latin typeface="+mn-lt"/>
                <a:ea typeface="+mn-ea"/>
                <a:cs typeface="+mn-cs"/>
              </a:rPr>
              <a:t>de consequentie</a:t>
            </a:r>
            <a:r>
              <a:rPr lang="nl-NL" sz="1200" kern="1200">
                <a:solidFill>
                  <a:schemeClr val="tx1"/>
                </a:solidFill>
                <a:effectLst/>
                <a:latin typeface="+mn-lt"/>
                <a:ea typeface="+mn-ea"/>
                <a:cs typeface="+mn-cs"/>
              </a:rPr>
              <a:t>: het logische gevolg</a:t>
            </a:r>
          </a:p>
          <a:p>
            <a:pPr fontAlgn="t"/>
            <a:r>
              <a:rPr lang="nl-NL" sz="1200" b="1" kern="1200">
                <a:solidFill>
                  <a:schemeClr val="tx1"/>
                </a:solidFill>
                <a:effectLst/>
                <a:latin typeface="+mn-lt"/>
                <a:ea typeface="+mn-ea"/>
                <a:cs typeface="+mn-cs"/>
              </a:rPr>
              <a:t>trouw blijven aan</a:t>
            </a:r>
            <a:r>
              <a:rPr lang="nl-NL" sz="1200" kern="1200">
                <a:solidFill>
                  <a:schemeClr val="tx1"/>
                </a:solidFill>
                <a:effectLst/>
                <a:latin typeface="+mn-lt"/>
                <a:ea typeface="+mn-ea"/>
                <a:cs typeface="+mn-cs"/>
              </a:rPr>
              <a:t>: blijven doen wat je beloofd hebt aan, wat je belangrijk vindt niet loslaten</a:t>
            </a:r>
          </a:p>
          <a:p>
            <a:pPr fontAlgn="t"/>
            <a:r>
              <a:rPr lang="nl-NL" sz="1200" b="1" kern="1200">
                <a:solidFill>
                  <a:schemeClr val="tx1"/>
                </a:solidFill>
                <a:effectLst/>
                <a:latin typeface="+mn-lt"/>
                <a:ea typeface="+mn-ea"/>
                <a:cs typeface="+mn-cs"/>
              </a:rPr>
              <a:t>het respect</a:t>
            </a:r>
            <a:r>
              <a:rPr lang="nl-NL" sz="1200" kern="1200">
                <a:solidFill>
                  <a:schemeClr val="tx1"/>
                </a:solidFill>
                <a:effectLst/>
                <a:latin typeface="+mn-lt"/>
                <a:ea typeface="+mn-ea"/>
                <a:cs typeface="+mn-cs"/>
              </a:rPr>
              <a:t>: de waardering</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75782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414994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4689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88602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04516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252823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136824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71138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72537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shorts/4jgWogAyVVk?si=fixNF7lmcXUXZpC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1700"/>
              <a:t>Op dit moment, nu, is de ramadan bezig. Mensen met het geloof Islam eten dan </a:t>
            </a:r>
            <a:r>
              <a:rPr lang="nl-NL" sz="1700" b="1" u="sng"/>
              <a:t>bewust</a:t>
            </a:r>
            <a:r>
              <a:rPr lang="nl-NL" sz="1700"/>
              <a:t>, </a:t>
            </a:r>
            <a:r>
              <a:rPr lang="nl-NL" sz="1700" b="1" i="1"/>
              <a:t>expres</a:t>
            </a:r>
            <a:r>
              <a:rPr lang="nl-NL" sz="1700"/>
              <a:t>, overdag helemaal niets. Pas als de zon ondergaat en het donker wordt, eten zij weer. Mustafa doet ook mee met de ramadan. Maar Mustafa heeft een bijzonder beroep. Hij is kok. Elke dag staat hij in een keuken van een restaurant. Hij maakt avondeten, soep, toetjes… En soms maakt hij iets dat zó lekker ruikt dat je meteen zin hebt om het op te eten. Maar… Mustafa eet niets. Soms kijken andere koks hem verbaasd aan. “Mustafa,” zeggen ze. “Proef even of de soep goed is.” Mustafa glimlacht. “Dat kan nu niet,” zegt hij. “Ik doe mee met de ramadan.” Soms proberen mensen </a:t>
            </a:r>
            <a:r>
              <a:rPr lang="nl-NL" sz="1700" b="1" u="sng"/>
              <a:t>druk op hem uit te oefenen,</a:t>
            </a:r>
            <a:r>
              <a:rPr lang="nl-NL" sz="1700"/>
              <a:t> </a:t>
            </a:r>
            <a:r>
              <a:rPr lang="nl-NL" sz="1700" b="1" i="1"/>
              <a:t>iemand met kracht proberen te overtuigen</a:t>
            </a:r>
            <a:r>
              <a:rPr lang="nl-NL" sz="1700"/>
              <a:t>. “Ach joh,” zeggen ze. “Eén klein hapje kan toch wel?” Maar Mustafa schudt zijn hoofd. Hij wil </a:t>
            </a:r>
            <a:r>
              <a:rPr lang="nl-NL" sz="1700" b="1" u="sng"/>
              <a:t>trouw blijven,</a:t>
            </a:r>
            <a:r>
              <a:rPr lang="nl-NL" sz="1700"/>
              <a:t> </a:t>
            </a:r>
            <a:r>
              <a:rPr lang="nl-NL" sz="1700" b="1" i="1"/>
              <a:t>blijven doen wat je belangrijk vindt en wat je hebt beloofd.</a:t>
            </a:r>
            <a:r>
              <a:rPr lang="nl-NL" sz="1700"/>
              <a:t> De ramadan is belangrijk voor hem. Natuurlijk voelt hij soms </a:t>
            </a:r>
            <a:r>
              <a:rPr lang="nl-NL" sz="1700" b="1" u="sng"/>
              <a:t>de behoefte</a:t>
            </a:r>
            <a:r>
              <a:rPr lang="nl-NL" sz="1700" b="1"/>
              <a:t>, </a:t>
            </a:r>
            <a:r>
              <a:rPr lang="nl-NL" sz="1700" b="1" i="1"/>
              <a:t>het verlangen</a:t>
            </a:r>
            <a:r>
              <a:rPr lang="nl-NL" sz="1700"/>
              <a:t>. Zijn buik zegt dan: “Hé hallo, daar is lekkere soep!” En soms heeft hij ook </a:t>
            </a:r>
            <a:r>
              <a:rPr lang="nl-NL" sz="1700" b="1" u="sng"/>
              <a:t>de neiging,</a:t>
            </a:r>
            <a:r>
              <a:rPr lang="nl-NL" sz="1700"/>
              <a:t> </a:t>
            </a:r>
            <a:r>
              <a:rPr lang="nl-NL" sz="1700" b="1" i="1"/>
              <a:t>de sterke drang</a:t>
            </a:r>
            <a:r>
              <a:rPr lang="nl-NL" sz="1700" i="1"/>
              <a:t>, </a:t>
            </a:r>
            <a:r>
              <a:rPr lang="nl-NL" sz="1700"/>
              <a:t>om een klein lepeltje te nemen. Gewoon even heel snel. Maar Mustafa blijft sterk. Hij wil niet </a:t>
            </a:r>
            <a:r>
              <a:rPr lang="nl-NL" sz="1700" b="1" u="sng"/>
              <a:t>bezwijken onder</a:t>
            </a:r>
            <a:r>
              <a:rPr lang="nl-NL" sz="1700"/>
              <a:t> de lekkere geuren. Bezwijken onder betekent </a:t>
            </a:r>
            <a:r>
              <a:rPr lang="nl-NL" sz="1700" b="1" i="1"/>
              <a:t>niet sterk genoeg zijn voor, toegeven aan</a:t>
            </a:r>
            <a:r>
              <a:rPr lang="nl-NL" sz="1700" i="1"/>
              <a:t>.</a:t>
            </a:r>
            <a:r>
              <a:rPr lang="nl-NL" sz="1700"/>
              <a:t> Soms voelt Mustafa zich een beetje </a:t>
            </a:r>
            <a:r>
              <a:rPr lang="nl-NL" sz="1700" b="1" u="sng"/>
              <a:t>de buitenstaander,</a:t>
            </a:r>
            <a:r>
              <a:rPr lang="nl-NL" sz="1700"/>
              <a:t> </a:t>
            </a:r>
            <a:r>
              <a:rPr lang="nl-NL" sz="1700" b="1" i="1"/>
              <a:t>iemand die niet meedoet, die er niet bij hoort</a:t>
            </a:r>
            <a:r>
              <a:rPr lang="nl-NL" sz="1700"/>
              <a:t>. De andere koks proeven samen het eten. Ze zeggen: “</a:t>
            </a:r>
            <a:r>
              <a:rPr lang="nl-NL" sz="1700" err="1"/>
              <a:t>Hmm</a:t>
            </a:r>
            <a:r>
              <a:rPr lang="nl-NL" sz="1700"/>
              <a:t>, lekker!” Mustafa ruikt alleen even aan de pan. Op een dag vraagt een kok: “Mustafa, waarom doe je eigenlijk mee met de ramadan?” Mustafa denkt even na. Dan zegt hij: “Voor mij is de ramadan een belangrijke tijd. Ik denk dan extra na over wat echt belangrijk is. Over delen met andere mensen. En over dankbaar zijn voor eten. Het is soms moeilijk, maar ik doe het graag. Het hoort bij mijn geloof.” De koks luisteren. Ze hadden er nog nooit zo over nagedacht. Ze krijgen </a:t>
            </a:r>
            <a:r>
              <a:rPr lang="nl-NL" sz="1700" b="1" u="sng"/>
              <a:t>een andere kijk op</a:t>
            </a:r>
            <a:r>
              <a:rPr lang="nl-NL" sz="1700"/>
              <a:t> Mustafa. Ze gaan </a:t>
            </a:r>
            <a:r>
              <a:rPr lang="nl-NL" sz="1700" b="1" i="1"/>
              <a:t>anders over hem denken</a:t>
            </a:r>
            <a:r>
              <a:rPr lang="nl-NL" sz="1700" i="1"/>
              <a:t>. </a:t>
            </a:r>
            <a:r>
              <a:rPr lang="nl-NL" sz="1700"/>
              <a:t>Ze zien hoe mooi het is. En hoe knap het is dat hij volhoudt. En hoe graag Mustafa het doet, dat niet-eten overdag. En daar komt iets moois uit. Er groeit </a:t>
            </a:r>
            <a:r>
              <a:rPr lang="nl-NL" sz="1700" b="1" u="sng"/>
              <a:t>respect</a:t>
            </a:r>
            <a:r>
              <a:rPr lang="nl-NL" sz="1700" b="1"/>
              <a:t>, </a:t>
            </a:r>
            <a:r>
              <a:rPr lang="nl-NL" sz="1700"/>
              <a:t>er groeit </a:t>
            </a:r>
            <a:r>
              <a:rPr lang="nl-NL" sz="1700" b="1" i="1"/>
              <a:t>waardering</a:t>
            </a:r>
            <a:r>
              <a:rPr lang="nl-NL" sz="1700"/>
              <a:t>. </a:t>
            </a:r>
            <a:r>
              <a:rPr lang="nl-NL" sz="1700" b="1" u="sng"/>
              <a:t>De consequentie,</a:t>
            </a:r>
            <a:r>
              <a:rPr lang="nl-NL" sz="1700"/>
              <a:t> </a:t>
            </a:r>
            <a:r>
              <a:rPr lang="nl-NL" sz="1700" b="1" i="1"/>
              <a:t>het logische gevolg</a:t>
            </a:r>
            <a:r>
              <a:rPr lang="nl-NL" sz="1700" i="1"/>
              <a:t>,</a:t>
            </a:r>
            <a:r>
              <a:rPr lang="nl-NL" sz="1700"/>
              <a:t> daarvan is dat de koks Mustafa beter begrijpen. Niet iedereen doet dezelfde dingen. Maar je kunt wel naar elkaar luisteren. En elkaar respecteren.  </a:t>
            </a:r>
            <a:br>
              <a:rPr lang="nl-NL" sz="1700"/>
            </a:br>
            <a:r>
              <a:rPr lang="nl-NL" sz="1700"/>
              <a:t>                             </a:t>
            </a:r>
            <a:r>
              <a:rPr lang="nl-NL" sz="1200">
                <a:solidFill>
                  <a:srgbClr val="00B050"/>
                </a:solidFill>
              </a:rPr>
              <a:t>Optioneel: Het verhaal is gebaseerd op dit nieuwsitem: </a:t>
            </a:r>
            <a:r>
              <a:rPr lang="nl-NL" sz="1200">
                <a:solidFill>
                  <a:srgbClr val="00B050"/>
                </a:solidFill>
                <a:hlinkClick r:id="rId3">
                  <a:extLst>
                    <a:ext uri="{A12FA001-AC4F-418D-AE19-62706E023703}">
                      <ahyp:hlinkClr xmlns:ahyp="http://schemas.microsoft.com/office/drawing/2018/hyperlinkcolor" val="tx"/>
                    </a:ext>
                  </a:extLst>
                </a:hlinkClick>
              </a:rPr>
              <a:t>https://youtube.com/shorts/4jgWogAyVVk?si=fixNF7lmcXUXZpC0</a:t>
            </a:r>
            <a:r>
              <a:rPr lang="nl-NL" sz="1200">
                <a:solidFill>
                  <a:srgbClr val="00B050"/>
                </a:solidFill>
              </a:rPr>
              <a:t> </a:t>
            </a:r>
            <a:endParaRPr lang="nl-NL" sz="170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een andere kijk hebben op</a:t>
            </a:r>
          </a:p>
        </p:txBody>
      </p:sp>
      <p:pic>
        <p:nvPicPr>
          <p:cNvPr id="4098" name="Picture 2" descr="Kinderillustratie waarin Mustafa uitlegt waarom de ramadan belangrijk is terwijl collega-koks aandachtig en met nieuwe waardering naar hem luisteren.">
            <a:extLst>
              <a:ext uri="{FF2B5EF4-FFF2-40B4-BE49-F238E27FC236}">
                <a16:creationId xmlns:a16="http://schemas.microsoft.com/office/drawing/2014/main" id="{1D5F5655-2096-FFA1-9C84-48F73E1998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91680" y="2519809"/>
            <a:ext cx="6012160" cy="400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respect</a:t>
            </a:r>
          </a:p>
        </p:txBody>
      </p:sp>
      <p:grpSp>
        <p:nvGrpSpPr>
          <p:cNvPr id="4" name="Groep 3">
            <a:extLst>
              <a:ext uri="{FF2B5EF4-FFF2-40B4-BE49-F238E27FC236}">
                <a16:creationId xmlns:a16="http://schemas.microsoft.com/office/drawing/2014/main" id="{F9F5FF84-31AB-C34B-EE9A-01A31B9C6FEC}"/>
              </a:ext>
            </a:extLst>
          </p:cNvPr>
          <p:cNvGrpSpPr/>
          <p:nvPr/>
        </p:nvGrpSpPr>
        <p:grpSpPr>
          <a:xfrm>
            <a:off x="107504" y="1772816"/>
            <a:ext cx="8964487" cy="4675967"/>
            <a:chOff x="-108520" y="1772816"/>
            <a:chExt cx="9503466" cy="4675967"/>
          </a:xfrm>
        </p:grpSpPr>
        <p:pic>
          <p:nvPicPr>
            <p:cNvPr id="2" name="Afbeelding 1">
              <a:extLst>
                <a:ext uri="{FF2B5EF4-FFF2-40B4-BE49-F238E27FC236}">
                  <a16:creationId xmlns:a16="http://schemas.microsoft.com/office/drawing/2014/main" id="{63EEF527-F5A1-127D-A167-9BD5E3B82E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7944" y="1772816"/>
              <a:ext cx="5327002" cy="4632176"/>
            </a:xfrm>
            <a:prstGeom prst="rect">
              <a:avLst/>
            </a:prstGeom>
          </p:spPr>
        </p:pic>
        <p:pic>
          <p:nvPicPr>
            <p:cNvPr id="3" name="Afbeelding 2">
              <a:extLst>
                <a:ext uri="{FF2B5EF4-FFF2-40B4-BE49-F238E27FC236}">
                  <a16:creationId xmlns:a16="http://schemas.microsoft.com/office/drawing/2014/main" id="{9CFE3DEF-92DB-D686-5B36-8963D35F9C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20" y="2056295"/>
              <a:ext cx="4511204" cy="4392488"/>
            </a:xfrm>
            <a:prstGeom prst="rect">
              <a:avLst/>
            </a:prstGeom>
          </p:spPr>
        </p:pic>
      </p:grpSp>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consequentie</a:t>
            </a:r>
          </a:p>
        </p:txBody>
      </p:sp>
      <p:pic>
        <p:nvPicPr>
          <p:cNvPr id="5122" name="Picture 2" descr="Drie koks die nu eensgezind samenwerken aan één pan soep, elk met een eigen taak, terwijl ze naar elkaar kijken en lachen.">
            <a:extLst>
              <a:ext uri="{FF2B5EF4-FFF2-40B4-BE49-F238E27FC236}">
                <a16:creationId xmlns:a16="http://schemas.microsoft.com/office/drawing/2014/main" id="{2FFE511E-D4B2-F5C0-699E-DDD4F22876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1412776"/>
            <a:ext cx="7488832" cy="499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bewust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per ongeluk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expres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Tijdens Ramadan eten moslims </a:t>
            </a:r>
            <a:r>
              <a:rPr lang="nl-NL" sz="2400" i="1" u="sng">
                <a:solidFill>
                  <a:srgbClr val="387038"/>
                </a:solidFill>
                <a:latin typeface="Century Gothic" panose="020B0502020202020204" pitchFamily="34" charset="0"/>
                <a:ea typeface="Calibri"/>
                <a:cs typeface="Times New Roman"/>
              </a:rPr>
              <a:t>bewust</a:t>
            </a:r>
            <a:r>
              <a:rPr lang="nl-NL" sz="2400" i="1">
                <a:solidFill>
                  <a:srgbClr val="387038"/>
                </a:solidFill>
                <a:latin typeface="Century Gothic" panose="020B0502020202020204" pitchFamily="34" charset="0"/>
                <a:ea typeface="Calibri"/>
                <a:cs typeface="Times New Roman"/>
              </a:rPr>
              <a:t> niets overdag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opzet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6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gooit </a:t>
            </a:r>
            <a:r>
              <a:rPr lang="nl-NL" sz="2400" i="1" u="sng">
                <a:solidFill>
                  <a:srgbClr val="387038"/>
                </a:solidFill>
                <a:latin typeface="Century Gothic" panose="020B0502020202020204" pitchFamily="34" charset="0"/>
                <a:ea typeface="Calibri"/>
                <a:cs typeface="Times New Roman"/>
              </a:rPr>
              <a:t>per ongeluk </a:t>
            </a:r>
            <a:r>
              <a:rPr lang="nl-NL" sz="2400" i="1">
                <a:solidFill>
                  <a:srgbClr val="387038"/>
                </a:solidFill>
                <a:latin typeface="Century Gothic" panose="020B0502020202020204" pitchFamily="34" charset="0"/>
                <a:ea typeface="Calibri"/>
                <a:cs typeface="Times New Roman"/>
              </a:rPr>
              <a:t>haar beker met koffie om.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oken, Kook- en bakgerei, Kok, chef-kok&#10;&#10;Door AI gegenereerde inhoud is mogelijk onjuist.">
            <a:extLst>
              <a:ext uri="{FF2B5EF4-FFF2-40B4-BE49-F238E27FC236}">
                <a16:creationId xmlns:a16="http://schemas.microsoft.com/office/drawing/2014/main" id="{F9AE0124-2DCB-0B4A-49F4-6E72C77013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22386" y="1477859"/>
            <a:ext cx="1370395" cy="3692788"/>
          </a:xfrm>
          <a:prstGeom prst="rect">
            <a:avLst/>
          </a:prstGeom>
        </p:spPr>
      </p:pic>
      <p:pic>
        <p:nvPicPr>
          <p:cNvPr id="9" name="Afbeelding 8" descr="Afbeelding met computer, computer, tekening, illustratie&#10;&#10;Door AI gegenereerde inhoud is mogelijk onjuist.">
            <a:extLst>
              <a:ext uri="{FF2B5EF4-FFF2-40B4-BE49-F238E27FC236}">
                <a16:creationId xmlns:a16="http://schemas.microsoft.com/office/drawing/2014/main" id="{00DF4892-D908-3F6B-19AF-C5E052789AE1}"/>
              </a:ext>
            </a:extLst>
          </p:cNvPr>
          <p:cNvPicPr>
            <a:picLocks noChangeAspect="1"/>
          </p:cNvPicPr>
          <p:nvPr/>
        </p:nvPicPr>
        <p:blipFill>
          <a:blip r:embed="rId5" cstate="screen">
            <a:clrChange>
              <a:clrFrom>
                <a:srgbClr val="FFCABC"/>
              </a:clrFrom>
              <a:clrTo>
                <a:srgbClr val="FFCABC">
                  <a:alpha val="0"/>
                </a:srgbClr>
              </a:clrTo>
            </a:clrChange>
            <a:extLst>
              <a:ext uri="{28A0092B-C50C-407E-A947-70E740481C1C}">
                <a14:useLocalDpi xmlns:a14="http://schemas.microsoft.com/office/drawing/2010/main"/>
              </a:ext>
            </a:extLst>
          </a:blip>
          <a:stretch>
            <a:fillRect/>
          </a:stretch>
        </p:blipFill>
        <p:spPr>
          <a:xfrm>
            <a:off x="4209111" y="1937391"/>
            <a:ext cx="4934889" cy="3289926"/>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9696B-FF20-B13C-F1AD-FB674F12DFF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B589B2A-A171-6DA0-F666-85C15909AB6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C6FDE8DD-11A5-1BF7-F8AF-D080F81CD62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752BCC58-CDAD-CDDF-A65A-B49B4D73C1E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FDB25BE6-D7B7-B42F-8DAC-5E5700C0921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776D1FAA-A25E-F497-270D-131630A313A6}"/>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4C67A7D-0AAF-E785-2285-D6B904C181A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4898DFA8-08C5-C1E8-33FC-965B9B4F9482}"/>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3F15DF2-129E-C31C-BC5F-089E5EA85D5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C059BB2F-6072-231C-59AB-912FC8549E08}"/>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AF8BC4C8-3C2E-8DEB-2F78-F45947476DA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40E36AD-F64D-B53A-8141-0E3A05E05976}"/>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236FEE3-72A1-57F9-A481-92F6FA0F9B5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B876AD4-865A-403C-7164-0D86E869BE9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DF9C215-E09D-6FD2-B668-9DA5BC10AA6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EF7339EF-360A-5142-165C-81DAC1AC688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D8F9D57-9CC5-0641-A591-F2ECEB853C0A}"/>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DDEB4B9-973B-241C-9351-85D7914FEE3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63FB4F0F-7238-7B43-2213-55ADF731D8E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C45C79FE-A170-7191-997C-0AAB713A8868}"/>
              </a:ext>
            </a:extLst>
          </p:cNvPr>
          <p:cNvSpPr txBox="1">
            <a:spLocks noChangeArrowheads="1"/>
          </p:cNvSpPr>
          <p:nvPr/>
        </p:nvSpPr>
        <p:spPr bwMode="auto">
          <a:xfrm>
            <a:off x="107504" y="227761"/>
            <a:ext cx="445555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behoefte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34ADBCDD-9D38-5C9F-63BC-98DAC8E212B8}"/>
              </a:ext>
            </a:extLst>
          </p:cNvPr>
          <p:cNvSpPr txBox="1">
            <a:spLocks noChangeArrowheads="1"/>
          </p:cNvSpPr>
          <p:nvPr/>
        </p:nvSpPr>
        <p:spPr bwMode="auto">
          <a:xfrm>
            <a:off x="4420061" y="30483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noodzaak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92B3DC5D-48D9-32A6-9FD4-C1867BCED5F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verlangen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heeft soms </a:t>
            </a:r>
            <a:r>
              <a:rPr lang="nl-NL" sz="2400" i="1" u="sng">
                <a:solidFill>
                  <a:srgbClr val="387038"/>
                </a:solidFill>
                <a:latin typeface="Century Gothic" panose="020B0502020202020204" pitchFamily="34" charset="0"/>
                <a:ea typeface="Calibri"/>
                <a:cs typeface="Times New Roman"/>
              </a:rPr>
              <a:t>de behoefte </a:t>
            </a:r>
            <a:r>
              <a:rPr lang="nl-NL" sz="2400" i="1">
                <a:solidFill>
                  <a:srgbClr val="387038"/>
                </a:solidFill>
                <a:latin typeface="Century Gothic" panose="020B0502020202020204" pitchFamily="34" charset="0"/>
                <a:ea typeface="Calibri"/>
                <a:cs typeface="Times New Roman"/>
              </a:rPr>
              <a:t>om de soep te proeven, maar doet het niet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D608D76-234D-EBBE-6F87-591CF95C80D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dat dringend nodig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een noodzaak</a:t>
            </a:r>
            <a:r>
              <a:rPr lang="nl-NL" sz="2400" i="1">
                <a:solidFill>
                  <a:srgbClr val="387038"/>
                </a:solidFill>
                <a:latin typeface="Century Gothic" panose="020B0502020202020204" pitchFamily="34" charset="0"/>
                <a:ea typeface="Calibri"/>
                <a:cs typeface="Times New Roman"/>
              </a:rPr>
              <a:t> om een pan te gebruiken als je soep maakt.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E3D4672-19D9-5D8A-A787-C743EBCB0873}"/>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F7A85E23-D396-094B-4027-E25900A25B81}"/>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81340EE-1919-CA3E-73C5-1070838DF46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9DCF7AF-C54E-6C6B-9ABB-F4D851249E90}"/>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8B07DDB-4EF3-F07B-22FB-FDD71B2DA936}"/>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Kinderillustratie van dezelfde kok die twijfelt of hij een hapje neemt, met zijn innerlijke twijfel in een denkwolk.">
            <a:extLst>
              <a:ext uri="{FF2B5EF4-FFF2-40B4-BE49-F238E27FC236}">
                <a16:creationId xmlns:a16="http://schemas.microsoft.com/office/drawing/2014/main" id="{8E347869-2C08-3939-A363-D8CF276EC15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155319" y="2032086"/>
            <a:ext cx="2376264" cy="304715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Kook- en bakgerei, keukenaccessoires, persoon, koken&#10;&#10;Door AI gegenereerde inhoud is mogelijk onjuist.">
            <a:extLst>
              <a:ext uri="{FF2B5EF4-FFF2-40B4-BE49-F238E27FC236}">
                <a16:creationId xmlns:a16="http://schemas.microsoft.com/office/drawing/2014/main" id="{FA3AA510-BC3E-3863-2E9D-1CC463B38F6A}"/>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940152" y="1827126"/>
            <a:ext cx="2168074" cy="3252111"/>
          </a:xfrm>
          <a:prstGeom prst="rect">
            <a:avLst/>
          </a:prstGeom>
        </p:spPr>
      </p:pic>
    </p:spTree>
    <p:extLst>
      <p:ext uri="{BB962C8B-B14F-4D97-AF65-F5344CB8AC3E}">
        <p14:creationId xmlns:p14="http://schemas.microsoft.com/office/powerpoint/2010/main" val="252145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8E76-EE11-F2F9-CAC6-7DC4803D7EF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F4C97CE-9F29-9A9E-C17F-7811A825EDD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935E2386-7429-7F55-2EF6-0AB5F9A87F0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C4B527E-40CD-AD80-DD8A-A23FFE92980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B52180B-C890-E45B-8CB8-C421B908DB53}"/>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4579B1C-1083-92ED-551E-98F105D27E77}"/>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FB87A4A-9929-D3D5-C174-299AFDD69E3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C699336-DAAE-94D2-6161-766B8FEBCE2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CC924B5-EAE1-0948-11F3-34284346861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5AFD8E6-F2C8-2EBE-EDA9-DB0D52EAF3F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3B0D09D1-CDF2-3B60-639C-543AA6FD1C4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90E29A-7E0E-961C-D8AC-5DB8A06FAD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A49A478-2C9B-5520-7CA8-31C50F28CEB1}"/>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C226C9D-B94C-6BE7-0F50-560BEDA8DC5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18A42B0-C193-40C7-400F-B5BCBCDDF43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4795EC9-4B5A-6454-4ACE-1AF0D7357CAC}"/>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7ADE0A-C590-3B26-DF92-0010FBFBA12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B75A5EC9-DE00-EBA5-F11B-B31E63F75A0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2FC8C593-D58F-3A41-C9A8-EFAE001931A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6D1A6E66-30B9-E272-1D9B-AC6A5F6A5DD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respect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1E484A2-FB75-167B-F361-A882D5219FDB}"/>
              </a:ext>
            </a:extLst>
          </p:cNvPr>
          <p:cNvSpPr txBox="1">
            <a:spLocks noChangeArrowheads="1"/>
          </p:cNvSpPr>
          <p:nvPr/>
        </p:nvSpPr>
        <p:spPr bwMode="auto">
          <a:xfrm>
            <a:off x="4329768" y="20142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minachting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A21662D-6555-0F42-4AAF-505793B6DDAD}"/>
              </a:ext>
            </a:extLst>
          </p:cNvPr>
          <p:cNvSpPr txBox="1">
            <a:spLocks noChangeArrowheads="1"/>
          </p:cNvSpPr>
          <p:nvPr/>
        </p:nvSpPr>
        <p:spPr bwMode="auto">
          <a:xfrm>
            <a:off x="247089" y="1402974"/>
            <a:ext cx="4185327" cy="50181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waardering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hebben </a:t>
            </a:r>
            <a:r>
              <a:rPr lang="nl-NL" sz="2400" i="1" u="sng">
                <a:solidFill>
                  <a:srgbClr val="387038"/>
                </a:solidFill>
                <a:latin typeface="Century Gothic" panose="020B0502020202020204" pitchFamily="34" charset="0"/>
                <a:ea typeface="Calibri"/>
                <a:cs typeface="Times New Roman"/>
              </a:rPr>
              <a:t>respect</a:t>
            </a:r>
            <a:r>
              <a:rPr lang="nl-NL" sz="2400" i="1">
                <a:solidFill>
                  <a:srgbClr val="387038"/>
                </a:solidFill>
                <a:latin typeface="Century Gothic" panose="020B0502020202020204" pitchFamily="34" charset="0"/>
                <a:ea typeface="Calibri"/>
                <a:cs typeface="Times New Roman"/>
              </a:rPr>
              <a:t> voor Mustafa, de kok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1B14D76-A845-32DD-2B70-D0706E4A3D66}"/>
              </a:ext>
            </a:extLst>
          </p:cNvPr>
          <p:cNvSpPr txBox="1">
            <a:spLocks noChangeArrowheads="1"/>
          </p:cNvSpPr>
          <p:nvPr/>
        </p:nvSpPr>
        <p:spPr bwMode="auto">
          <a:xfrm>
            <a:off x="4670268" y="1412775"/>
            <a:ext cx="428863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weinig respect laten zien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reageert met </a:t>
            </a:r>
            <a:r>
              <a:rPr lang="nl-NL" sz="2400" i="1" u="sng">
                <a:solidFill>
                  <a:srgbClr val="387038"/>
                </a:solidFill>
                <a:latin typeface="Century Gothic" panose="020B0502020202020204" pitchFamily="34" charset="0"/>
                <a:ea typeface="Calibri"/>
                <a:cs typeface="Times New Roman"/>
              </a:rPr>
              <a:t>minachting</a:t>
            </a:r>
            <a:r>
              <a:rPr lang="nl-NL" sz="2400" i="1">
                <a:solidFill>
                  <a:srgbClr val="387038"/>
                </a:solidFill>
                <a:latin typeface="Century Gothic" panose="020B0502020202020204" pitchFamily="34" charset="0"/>
                <a:ea typeface="Calibri"/>
                <a:cs typeface="Times New Roman"/>
              </a:rPr>
              <a:t> op mijn gevoelens.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1610042-3C0A-E7A8-4FD6-B07195DB3FF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74F57C9A-23F7-9DA5-F63B-F35D384C3D5E}"/>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3C60B0D-CF50-E91C-BFB9-716D2A65AD7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7E82770-B351-4D31-2B3B-E9F2AF7CA9D0}"/>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1CC55F1-27AA-941E-A622-D055130FD77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65739C2-699E-6855-A542-69930E8A15D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3039" y="2654586"/>
            <a:ext cx="2606217" cy="2266276"/>
          </a:xfrm>
          <a:prstGeom prst="rect">
            <a:avLst/>
          </a:prstGeom>
        </p:spPr>
      </p:pic>
      <p:pic>
        <p:nvPicPr>
          <p:cNvPr id="8" name="Afbeelding 7">
            <a:extLst>
              <a:ext uri="{FF2B5EF4-FFF2-40B4-BE49-F238E27FC236}">
                <a16:creationId xmlns:a16="http://schemas.microsoft.com/office/drawing/2014/main" id="{CE66F82B-F420-CBC6-56E3-0B599169AB2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6910" y="2778401"/>
            <a:ext cx="2207090" cy="2149009"/>
          </a:xfrm>
          <a:prstGeom prst="rect">
            <a:avLst/>
          </a:prstGeom>
        </p:spPr>
      </p:pic>
      <p:pic>
        <p:nvPicPr>
          <p:cNvPr id="18" name="Afbeelding 17" descr="Afbeelding met kleding, clipart, illustratie, tekenfilm&#10;&#10;Door AI gegenereerde inhoud is mogelijk onjuist.">
            <a:extLst>
              <a:ext uri="{FF2B5EF4-FFF2-40B4-BE49-F238E27FC236}">
                <a16:creationId xmlns:a16="http://schemas.microsoft.com/office/drawing/2014/main" id="{39AE2817-AAEF-4D4D-4813-B81594AF42D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37187" y="1681733"/>
            <a:ext cx="3495544" cy="3493798"/>
          </a:xfrm>
          <a:prstGeom prst="rect">
            <a:avLst/>
          </a:prstGeom>
        </p:spPr>
      </p:pic>
    </p:spTree>
    <p:extLst>
      <p:ext uri="{BB962C8B-B14F-4D97-AF65-F5344CB8AC3E}">
        <p14:creationId xmlns:p14="http://schemas.microsoft.com/office/powerpoint/2010/main" val="64122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189725"/>
            <a:ext cx="4431" cy="52187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138462"/>
            <a:ext cx="0"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152041"/>
            <a:ext cx="0" cy="52564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16036" y="1138462"/>
            <a:ext cx="4436"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22035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22079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104787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7504" y="1254436"/>
            <a:ext cx="4456295"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a:solidFill>
                  <a:srgbClr val="387038"/>
                </a:solidFill>
                <a:latin typeface="Century Gothic" panose="020B0502020202020204" pitchFamily="34" charset="0"/>
                <a:ea typeface="Calibri"/>
                <a:cs typeface="Times New Roman"/>
              </a:rPr>
              <a:t>toegeven aan</a:t>
            </a:r>
            <a:endParaRPr lang="nl-NL" sz="46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1219180"/>
            <a:ext cx="4788025" cy="92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a:solidFill>
                  <a:srgbClr val="387038"/>
                </a:solidFill>
                <a:effectLst/>
                <a:latin typeface="Century Gothic" panose="020B0502020202020204" pitchFamily="34" charset="0"/>
                <a:ea typeface="Calibri"/>
                <a:cs typeface="Times New Roman"/>
              </a:rPr>
              <a:t>onderdrukken</a:t>
            </a:r>
            <a:endParaRPr lang="nl-NL" sz="46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90" y="2211095"/>
            <a:ext cx="2833408" cy="40964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Als hij </a:t>
            </a:r>
            <a:r>
              <a:rPr lang="nl-NL" sz="2400" i="1" u="sng">
                <a:solidFill>
                  <a:srgbClr val="387038"/>
                </a:solidFill>
                <a:effectLst/>
                <a:latin typeface="Century Gothic" panose="020B0502020202020204" pitchFamily="34" charset="0"/>
                <a:ea typeface="Calibri"/>
                <a:cs typeface="Times New Roman"/>
              </a:rPr>
              <a:t>t</a:t>
            </a:r>
            <a:r>
              <a:rPr lang="nl-NL" sz="2400" i="1" u="sng">
                <a:solidFill>
                  <a:srgbClr val="387038"/>
                </a:solidFill>
                <a:latin typeface="Century Gothic" panose="020B0502020202020204" pitchFamily="34" charset="0"/>
                <a:ea typeface="Calibri"/>
                <a:cs typeface="Times New Roman"/>
              </a:rPr>
              <a:t>oegeeft aan de neiging</a:t>
            </a:r>
            <a:r>
              <a:rPr lang="nl-NL" sz="2400" i="1">
                <a:solidFill>
                  <a:srgbClr val="387038"/>
                </a:solidFill>
                <a:latin typeface="Century Gothic" panose="020B0502020202020204" pitchFamily="34" charset="0"/>
                <a:ea typeface="Calibri"/>
                <a:cs typeface="Times New Roman"/>
              </a:rPr>
              <a:t>, dan neemt hij een hapje.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5911285" y="2207908"/>
            <a:ext cx="2904752" cy="4173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hij </a:t>
            </a:r>
            <a:r>
              <a:rPr lang="nl-NL" sz="2400" i="1" u="sng">
                <a:solidFill>
                  <a:srgbClr val="387038"/>
                </a:solidFill>
                <a:latin typeface="Century Gothic" panose="020B0502020202020204" pitchFamily="34" charset="0"/>
                <a:ea typeface="Calibri"/>
                <a:cs typeface="Times New Roman"/>
              </a:rPr>
              <a:t>de neiging</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onderdrukt</a:t>
            </a:r>
            <a:r>
              <a:rPr lang="nl-NL" sz="2400" i="1">
                <a:solidFill>
                  <a:srgbClr val="387038"/>
                </a:solidFill>
                <a:latin typeface="Century Gothic" panose="020B0502020202020204" pitchFamily="34" charset="0"/>
                <a:ea typeface="Calibri"/>
                <a:cs typeface="Times New Roman"/>
              </a:rPr>
              <a:t>, neemt hij geen hapje.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 Box 14">
            <a:extLst>
              <a:ext uri="{FF2B5EF4-FFF2-40B4-BE49-F238E27FC236}">
                <a16:creationId xmlns:a16="http://schemas.microsoft.com/office/drawing/2014/main" id="{B69BDFFD-BEC2-31EE-3119-30A99A3FC4B1}"/>
              </a:ext>
            </a:extLst>
          </p:cNvPr>
          <p:cNvSpPr txBox="1"/>
          <p:nvPr/>
        </p:nvSpPr>
        <p:spPr>
          <a:xfrm>
            <a:off x="6056975" y="189609"/>
            <a:ext cx="2875884" cy="6769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54" name="Tekstvak 53">
            <a:extLst>
              <a:ext uri="{FF2B5EF4-FFF2-40B4-BE49-F238E27FC236}">
                <a16:creationId xmlns:a16="http://schemas.microsoft.com/office/drawing/2014/main" id="{6225CB49-E8FE-E258-8A75-A7EF382639D4}"/>
              </a:ext>
            </a:extLst>
          </p:cNvPr>
          <p:cNvSpPr txBox="1">
            <a:spLocks noChangeArrowheads="1"/>
          </p:cNvSpPr>
          <p:nvPr/>
        </p:nvSpPr>
        <p:spPr bwMode="auto">
          <a:xfrm>
            <a:off x="6099228" y="287230"/>
            <a:ext cx="293331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latin typeface="Century Gothic" panose="020B0502020202020204" pitchFamily="34" charset="0"/>
                <a:ea typeface="Calibri"/>
                <a:cs typeface="Times New Roman"/>
              </a:rPr>
              <a:t>= de sterke drang</a:t>
            </a:r>
          </a:p>
        </p:txBody>
      </p:sp>
      <p:sp>
        <p:nvSpPr>
          <p:cNvPr id="58" name="Rechthoek 57">
            <a:extLst>
              <a:ext uri="{FF2B5EF4-FFF2-40B4-BE49-F238E27FC236}">
                <a16:creationId xmlns:a16="http://schemas.microsoft.com/office/drawing/2014/main" id="{EC6B2450-0B59-1254-BE76-1F7E00205565}"/>
              </a:ext>
            </a:extLst>
          </p:cNvPr>
          <p:cNvSpPr/>
          <p:nvPr/>
        </p:nvSpPr>
        <p:spPr>
          <a:xfrm>
            <a:off x="1545267" y="115122"/>
            <a:ext cx="4456296" cy="801048"/>
          </a:xfrm>
          <a:prstGeom prst="rect">
            <a:avLst/>
          </a:prstGeom>
          <a:solidFill>
            <a:srgbClr val="F7FBF7"/>
          </a:solidFill>
          <a:ln w="3810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kstvak 2">
            <a:extLst>
              <a:ext uri="{FF2B5EF4-FFF2-40B4-BE49-F238E27FC236}">
                <a16:creationId xmlns:a16="http://schemas.microsoft.com/office/drawing/2014/main" id="{D5AFD630-59B7-30DA-DDCC-AA99E9C7842C}"/>
              </a:ext>
            </a:extLst>
          </p:cNvPr>
          <p:cNvSpPr txBox="1">
            <a:spLocks noChangeArrowheads="1"/>
          </p:cNvSpPr>
          <p:nvPr/>
        </p:nvSpPr>
        <p:spPr bwMode="auto">
          <a:xfrm>
            <a:off x="1429210" y="12800"/>
            <a:ext cx="4688409" cy="698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neiging</a:t>
            </a:r>
            <a:endParaRPr lang="nl-NL" sz="5400">
              <a:effectLst/>
              <a:latin typeface="Century Gothic" panose="020B0502020202020204" pitchFamily="34" charset="0"/>
              <a:ea typeface="Calibri"/>
              <a:cs typeface="Times New Roman"/>
            </a:endParaRPr>
          </a:p>
        </p:txBody>
      </p:sp>
      <p:pic>
        <p:nvPicPr>
          <p:cNvPr id="2" name="Picture 2" descr="Kinderillustratie van dezelfde kok die twijfelt of hij een hapje neemt, met zijn innerlijke twijfel in een denkwolk.">
            <a:extLst>
              <a:ext uri="{FF2B5EF4-FFF2-40B4-BE49-F238E27FC236}">
                <a16:creationId xmlns:a16="http://schemas.microsoft.com/office/drawing/2014/main" id="{A3E5F5BE-2AAA-3F58-9B17-A4F30BAF639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3032602" y="2441109"/>
            <a:ext cx="2989173" cy="356135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met pijl 8">
            <a:extLst>
              <a:ext uri="{FF2B5EF4-FFF2-40B4-BE49-F238E27FC236}">
                <a16:creationId xmlns:a16="http://schemas.microsoft.com/office/drawing/2014/main" id="{ECAB251B-7628-2441-681E-9CE1501446BB}"/>
              </a:ext>
            </a:extLst>
          </p:cNvPr>
          <p:cNvCxnSpPr>
            <a:cxnSpLocks/>
          </p:cNvCxnSpPr>
          <p:nvPr/>
        </p:nvCxnSpPr>
        <p:spPr>
          <a:xfrm>
            <a:off x="2999199" y="2395845"/>
            <a:ext cx="549348" cy="785439"/>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Rechte verbindingslijn met pijl 18">
            <a:extLst>
              <a:ext uri="{FF2B5EF4-FFF2-40B4-BE49-F238E27FC236}">
                <a16:creationId xmlns:a16="http://schemas.microsoft.com/office/drawing/2014/main" id="{21B01220-7104-35C7-FF03-F960D119B79C}"/>
              </a:ext>
            </a:extLst>
          </p:cNvPr>
          <p:cNvCxnSpPr>
            <a:cxnSpLocks/>
          </p:cNvCxnSpPr>
          <p:nvPr/>
        </p:nvCxnSpPr>
        <p:spPr>
          <a:xfrm flipH="1">
            <a:off x="5467101" y="2795578"/>
            <a:ext cx="650518" cy="63342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005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3512A-5896-B2F3-4D21-B15125C39839}"/>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585A1AC3-284E-9CF0-B489-66970C65CF96}"/>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D06ED58-B4DE-6C50-6E53-5222FEBC13E6}"/>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F88A5BD-4C5B-1317-EB44-D0B45B0E2540}"/>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53A7B91-FD6A-5434-5D98-A56E947B313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B66D03A-78FD-EB00-5288-A91D344D1757}"/>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FAD9BA1-2E5F-9992-9FA8-935ADB289C49}"/>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5159A4F-530E-D56E-4A68-083BA42C5A5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A4FA68D-9BF1-6814-5746-98CA52376380}"/>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F859CD7-288B-F892-66F3-D7BFC2F55A4E}"/>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70FE030-58E5-43AA-6366-C1DBEC44D8F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454A53E-7C01-8666-F5FB-C2903CD52D40}"/>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2C8A4EC-AC98-9A99-FA82-BA4D59F5776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56B1CE8-E3CF-DCD8-8348-169BE72FE19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CBEEF32-7655-BF70-DD7B-D69FAE59841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747BB3D-5666-5F72-ED53-B1F97D756FF6}"/>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CFD6EDD-F5C0-9474-2906-34AAFB58926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50A8101-09BC-0FA7-BB76-5A2B56FA811E}"/>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3A86501-9736-C825-9565-13FC737DE71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4C70A438-29E8-5434-0CCE-7B45DEEDC780}"/>
              </a:ext>
            </a:extLst>
          </p:cNvPr>
          <p:cNvSpPr txBox="1">
            <a:spLocks noChangeArrowheads="1"/>
          </p:cNvSpPr>
          <p:nvPr/>
        </p:nvSpPr>
        <p:spPr bwMode="auto">
          <a:xfrm>
            <a:off x="323527" y="25491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bezwijken onder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1F425E6-0A41-DF87-6B82-CE34B009D9A9}"/>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trouw </a:t>
            </a:r>
            <a:br>
              <a:rPr lang="nl-NL" sz="5400" b="1">
                <a:solidFill>
                  <a:srgbClr val="387038"/>
                </a:solidFill>
                <a:latin typeface="Century Gothic" panose="020B0502020202020204" pitchFamily="34" charset="0"/>
                <a:ea typeface="Calibri"/>
                <a:cs typeface="Times New Roman"/>
              </a:rPr>
            </a:br>
            <a:r>
              <a:rPr lang="nl-NL" sz="5400" b="1">
                <a:solidFill>
                  <a:srgbClr val="387038"/>
                </a:solidFill>
                <a:latin typeface="Century Gothic" panose="020B0502020202020204" pitchFamily="34" charset="0"/>
                <a:ea typeface="Calibri"/>
                <a:cs typeface="Times New Roman"/>
              </a:rPr>
              <a:t>blijven 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389C04B-57AD-D842-2686-46A8EA1749BC}"/>
              </a:ext>
            </a:extLst>
          </p:cNvPr>
          <p:cNvSpPr txBox="1">
            <a:spLocks noChangeArrowheads="1"/>
          </p:cNvSpPr>
          <p:nvPr/>
        </p:nvSpPr>
        <p:spPr bwMode="auto">
          <a:xfrm>
            <a:off x="247089" y="1397474"/>
            <a:ext cx="4185327" cy="50236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sterk genoeg zijn voor, toegeven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300" i="1">
                <a:solidFill>
                  <a:srgbClr val="387038"/>
                </a:solidFill>
                <a:effectLst/>
                <a:latin typeface="Century Gothic" panose="020B0502020202020204" pitchFamily="34" charset="0"/>
                <a:ea typeface="Calibri"/>
                <a:cs typeface="Times New Roman"/>
              </a:rPr>
              <a:t>Hij </a:t>
            </a:r>
            <a:r>
              <a:rPr lang="nl-NL" sz="2300" i="1" u="sng">
                <a:solidFill>
                  <a:srgbClr val="387038"/>
                </a:solidFill>
                <a:effectLst/>
                <a:latin typeface="Century Gothic" panose="020B0502020202020204" pitchFamily="34" charset="0"/>
                <a:ea typeface="Calibri"/>
                <a:cs typeface="Times New Roman"/>
              </a:rPr>
              <a:t>bezwijkt onder</a:t>
            </a:r>
            <a:r>
              <a:rPr lang="nl-NL" sz="2300" i="1">
                <a:solidFill>
                  <a:srgbClr val="387038"/>
                </a:solidFill>
                <a:effectLst/>
                <a:latin typeface="Century Gothic" panose="020B0502020202020204" pitchFamily="34" charset="0"/>
                <a:ea typeface="Calibri"/>
                <a:cs typeface="Times New Roman"/>
              </a:rPr>
              <a:t> de heerlijke geur van de soep, en neemt een hap.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452FD9D-13BF-27BF-A405-F7C791690B8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blijven doen wat je beloofd hebt, wat je belangrijk vindt niet loslaten</a:t>
            </a:r>
            <a:br>
              <a:rPr lang="nl-NL" sz="2800">
                <a:latin typeface="Century Gothic" panose="020B0502020202020204" pitchFamily="34" charset="0"/>
                <a:ea typeface="Calibri"/>
                <a:cs typeface="Times New Roman"/>
              </a:rPr>
            </a:br>
            <a:br>
              <a:rPr lang="nl-NL" sz="2800">
                <a:latin typeface="Century Gothic" panose="020B0502020202020204" pitchFamily="34" charset="0"/>
                <a:ea typeface="Calibri"/>
                <a:cs typeface="Times New Roman"/>
              </a:rPr>
            </a:br>
            <a:endParaRPr lang="nl-NL" sz="2800">
              <a:latin typeface="Century Gothic" panose="020B0502020202020204" pitchFamily="34" charset="0"/>
              <a:ea typeface="Calibri"/>
              <a:cs typeface="Times New Roman"/>
            </a:endParaRPr>
          </a:p>
          <a:p>
            <a:pPr algn="ctr">
              <a:lnSpc>
                <a:spcPct val="107000"/>
              </a:lnSpc>
              <a:spcAft>
                <a:spcPts val="0"/>
              </a:spcAft>
            </a:pPr>
            <a:br>
              <a:rPr lang="nl-NL" sz="2800">
                <a:latin typeface="Century Gothic" panose="020B0502020202020204" pitchFamily="34" charset="0"/>
                <a:ea typeface="Calibri"/>
                <a:cs typeface="Times New Roman"/>
              </a:rPr>
            </a:br>
            <a:br>
              <a:rPr lang="nl-NL" sz="2800">
                <a:latin typeface="Century Gothic" panose="020B0502020202020204" pitchFamily="34" charset="0"/>
                <a:ea typeface="Calibri"/>
                <a:cs typeface="Times New Roman"/>
              </a:rPr>
            </a:br>
            <a:r>
              <a:rPr lang="nl-NL" sz="2300" i="1">
                <a:solidFill>
                  <a:srgbClr val="387038"/>
                </a:solidFill>
                <a:latin typeface="Century Gothic" panose="020B0502020202020204" pitchFamily="34" charset="0"/>
                <a:ea typeface="Calibri"/>
                <a:cs typeface="Times New Roman"/>
              </a:rPr>
              <a:t>Mustafa </a:t>
            </a:r>
            <a:r>
              <a:rPr lang="nl-NL" sz="2300" i="1" u="sng">
                <a:solidFill>
                  <a:srgbClr val="387038"/>
                </a:solidFill>
                <a:latin typeface="Century Gothic" panose="020B0502020202020204" pitchFamily="34" charset="0"/>
                <a:ea typeface="Calibri"/>
                <a:cs typeface="Times New Roman"/>
              </a:rPr>
              <a:t>blijft trouw aan</a:t>
            </a:r>
            <a:r>
              <a:rPr lang="nl-NL" sz="2300" i="1">
                <a:solidFill>
                  <a:srgbClr val="387038"/>
                </a:solidFill>
                <a:latin typeface="Century Gothic" panose="020B0502020202020204" pitchFamily="34" charset="0"/>
                <a:ea typeface="Calibri"/>
                <a:cs typeface="Times New Roman"/>
              </a:rPr>
              <a:t> de regels van de ramadan, en eet niet overdag.</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FD5C20C2-0FDD-263D-436E-35C5E4D307C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C02E458-45EF-3ADA-E937-8CDB63793A25}"/>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429E71B-BBFA-FA3C-011D-CFAB8D39DB36}"/>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6738CDD7-F121-3A70-3D72-C6FE4CE338BC}"/>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AEF33F2C-190E-75C6-BA9B-1B2E2342E2E5}"/>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Kinderillustratie van dezelfde kok die met gesloten ogen geniet van een hapje soep.">
            <a:extLst>
              <a:ext uri="{FF2B5EF4-FFF2-40B4-BE49-F238E27FC236}">
                <a16:creationId xmlns:a16="http://schemas.microsoft.com/office/drawing/2014/main" id="{627189EE-A132-D831-C462-698446021A7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763688" y="2453886"/>
            <a:ext cx="1115501" cy="25499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angepaste illustratie van de kok die geniet van de geur van de soep met gesloten mond tijdens de ramadan.">
            <a:extLst>
              <a:ext uri="{FF2B5EF4-FFF2-40B4-BE49-F238E27FC236}">
                <a16:creationId xmlns:a16="http://schemas.microsoft.com/office/drawing/2014/main" id="{09D2880D-EA09-64BC-EA02-0B068C1360F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6769927" y="2868512"/>
            <a:ext cx="974113" cy="221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7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78CD-1393-7D48-8CD1-0AE5697B4923}"/>
            </a:ext>
          </a:extLst>
        </p:cNvPr>
        <p:cNvGrpSpPr/>
        <p:nvPr/>
      </p:nvGrpSpPr>
      <p:grpSpPr>
        <a:xfrm>
          <a:off x="0" y="0"/>
          <a:ext cx="0" cy="0"/>
          <a:chOff x="0" y="0"/>
          <a:chExt cx="0" cy="0"/>
        </a:xfrm>
      </p:grpSpPr>
      <p:pic>
        <p:nvPicPr>
          <p:cNvPr id="2" name="Afbeelding 1" descr="Afbeelding met Graphics, logo, clipart, symbool&#10;&#10;Door AI gegenereerde inhoud is mogelijk onjuist.">
            <a:extLst>
              <a:ext uri="{FF2B5EF4-FFF2-40B4-BE49-F238E27FC236}">
                <a16:creationId xmlns:a16="http://schemas.microsoft.com/office/drawing/2014/main" id="{49BD86E1-AF8C-C094-715A-6C853A77D71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2154" y="1798774"/>
            <a:ext cx="3794952" cy="3794952"/>
          </a:xfrm>
          <a:prstGeom prst="rect">
            <a:avLst/>
          </a:prstGeom>
        </p:spPr>
      </p:pic>
      <p:sp>
        <p:nvSpPr>
          <p:cNvPr id="35" name="Tekstvak 2">
            <a:extLst>
              <a:ext uri="{FF2B5EF4-FFF2-40B4-BE49-F238E27FC236}">
                <a16:creationId xmlns:a16="http://schemas.microsoft.com/office/drawing/2014/main" id="{A849A95F-51AB-46FB-F614-532D45669FF6}"/>
              </a:ext>
            </a:extLst>
          </p:cNvPr>
          <p:cNvSpPr txBox="1">
            <a:spLocks noChangeArrowheads="1"/>
          </p:cNvSpPr>
          <p:nvPr/>
        </p:nvSpPr>
        <p:spPr bwMode="auto">
          <a:xfrm>
            <a:off x="247089" y="1351336"/>
            <a:ext cx="4185327" cy="50697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niet meedoet, die er niet bij hoort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40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200" i="1">
                <a:solidFill>
                  <a:srgbClr val="387038"/>
                </a:solidFill>
                <a:latin typeface="Century Gothic" panose="020B0502020202020204" pitchFamily="34" charset="0"/>
                <a:ea typeface="Calibri"/>
                <a:cs typeface="Times New Roman"/>
              </a:rPr>
              <a:t>Soms voelt hij zich </a:t>
            </a:r>
            <a:r>
              <a:rPr lang="nl-NL" sz="2200" i="1" u="sng">
                <a:solidFill>
                  <a:srgbClr val="387038"/>
                </a:solidFill>
                <a:latin typeface="Century Gothic" panose="020B0502020202020204" pitchFamily="34" charset="0"/>
                <a:ea typeface="Calibri"/>
                <a:cs typeface="Times New Roman"/>
              </a:rPr>
              <a:t>een buitenstaander</a:t>
            </a:r>
            <a:r>
              <a:rPr lang="nl-NL" sz="2200" i="1">
                <a:solidFill>
                  <a:srgbClr val="387038"/>
                </a:solidFill>
                <a:latin typeface="Century Gothic" panose="020B0502020202020204" pitchFamily="34" charset="0"/>
                <a:ea typeface="Calibri"/>
                <a:cs typeface="Times New Roman"/>
              </a:rPr>
              <a:t> tijdens de ramadan. Anderen begrijpen hem niet. </a:t>
            </a:r>
            <a:endParaRPr lang="nl-NL" sz="22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cxnSp>
        <p:nvCxnSpPr>
          <p:cNvPr id="3" name="Rechte verbindingslijn 2">
            <a:extLst>
              <a:ext uri="{FF2B5EF4-FFF2-40B4-BE49-F238E27FC236}">
                <a16:creationId xmlns:a16="http://schemas.microsoft.com/office/drawing/2014/main" id="{39EB3444-8008-A434-D396-982F3841DE5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206743DA-7968-3D20-7753-80C4AC6434F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6B87A10-AA35-BA81-655F-D4C4DDBB1A72}"/>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D7E167C-6E93-0C55-1FC4-C7C86D24CBB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61F4242F-3283-B903-E0CD-B9F6BBB01FF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0C6250A-3D96-6D1E-0657-3225FC6B507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42E827C6-3AEB-AC72-B684-99F39F50C63C}"/>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92E72A98-E3A8-FB73-B922-2841ECDDA86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7CCCC4C-CBF3-31FC-9839-6EBD0A79416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B6E2D7E5-17C0-1342-CE3B-7D3635B3B95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B8DBDE6-3980-E4B1-6C5F-95FEC5368571}"/>
              </a:ext>
            </a:extLst>
          </p:cNvPr>
          <p:cNvPicPr/>
          <p:nvPr/>
        </p:nvPicPr>
        <p:blipFill>
          <a:blip r:embed="rId4"/>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3B30A493-4AC3-3DD2-A969-181409C71AC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9ED3EDFF-26E1-00BC-DE2A-CA5E36944D0D}"/>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35874D5-647A-E728-12FF-0BAADF92B6A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D33FF01E-71A0-FDD9-4EAE-2ABCD7EB9C2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5828B9EF-F571-4E4C-E759-C6C7B0E4869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A71CE83-FEAD-9E82-7ADB-C3C5F1511B86}"/>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E4EE337A-124D-264E-FF12-B83A5E3F3AFB}"/>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B214D2BC-1BC7-423D-8F7B-1A0ACAC3D1F7}"/>
              </a:ext>
            </a:extLst>
          </p:cNvPr>
          <p:cNvSpPr txBox="1">
            <a:spLocks noChangeArrowheads="1"/>
          </p:cNvSpPr>
          <p:nvPr/>
        </p:nvSpPr>
        <p:spPr bwMode="auto">
          <a:xfrm>
            <a:off x="125326" y="272268"/>
            <a:ext cx="44425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de buitenstaander</a:t>
            </a:r>
            <a:endParaRPr lang="nl-NL" sz="4400">
              <a:solidFill>
                <a:srgbClr val="387038"/>
              </a:solidFill>
              <a:effectLst/>
              <a:latin typeface="Century Gothic" panose="020B0502020202020204" pitchFamily="34" charset="0"/>
              <a:ea typeface="Calibri"/>
              <a:cs typeface="Times New Roman"/>
            </a:endParaRPr>
          </a:p>
        </p:txBody>
      </p:sp>
      <p:sp>
        <p:nvSpPr>
          <p:cNvPr id="36" name="Tekstvak 2">
            <a:extLst>
              <a:ext uri="{FF2B5EF4-FFF2-40B4-BE49-F238E27FC236}">
                <a16:creationId xmlns:a16="http://schemas.microsoft.com/office/drawing/2014/main" id="{29AE8F4C-AD1E-9648-EEAC-2205C38B4CA4}"/>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bij dezelfde groep hoort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200" i="1" u="sng">
              <a:solidFill>
                <a:srgbClr val="387038"/>
              </a:solidFill>
              <a:latin typeface="Century Gothic" panose="020B0502020202020204" pitchFamily="34" charset="0"/>
              <a:ea typeface="Calibri"/>
              <a:cs typeface="Times New Roman"/>
            </a:endParaRPr>
          </a:p>
          <a:p>
            <a:pPr algn="ctr">
              <a:lnSpc>
                <a:spcPct val="107000"/>
              </a:lnSpc>
            </a:pPr>
            <a:endParaRPr lang="nl-NL" sz="1100" i="1" u="sng">
              <a:solidFill>
                <a:srgbClr val="387038"/>
              </a:solidFill>
              <a:latin typeface="Century Gothic" panose="020B0502020202020204" pitchFamily="34" charset="0"/>
              <a:ea typeface="Calibri"/>
              <a:cs typeface="Times New Roman"/>
            </a:endParaRPr>
          </a:p>
          <a:p>
            <a:pPr algn="ctr">
              <a:lnSpc>
                <a:spcPct val="107000"/>
              </a:lnSpc>
            </a:pPr>
            <a:r>
              <a:rPr lang="nl-NL" sz="2200" i="1" u="sng">
                <a:solidFill>
                  <a:srgbClr val="387038"/>
                </a:solidFill>
                <a:latin typeface="Century Gothic" panose="020B0502020202020204" pitchFamily="34" charset="0"/>
                <a:ea typeface="Calibri"/>
                <a:cs typeface="Times New Roman"/>
              </a:rPr>
              <a:t>Zijn groepsgenoten</a:t>
            </a:r>
            <a:r>
              <a:rPr lang="nl-NL" sz="2200" i="1">
                <a:solidFill>
                  <a:srgbClr val="387038"/>
                </a:solidFill>
                <a:latin typeface="Century Gothic" panose="020B0502020202020204" pitchFamily="34" charset="0"/>
                <a:ea typeface="Calibri"/>
                <a:cs typeface="Times New Roman"/>
              </a:rPr>
              <a:t> snappen hoe ze tijdens de ramadan moeten vasten en bidden.</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A2254C5-A601-95AC-F173-A3E0CFC7AF0A}"/>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876E5515-A068-308D-7444-F940518F8096}"/>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D279C83-3FA5-662B-F108-10521283339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F0E5922-7E4C-57B6-1BA8-17FA8EBF122D}"/>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50FFB43-2104-262B-3F3A-7CCD46C69FC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Graphics, logo, Lettertype, clipart&#10;&#10;Door AI gegenereerde inhoud is mogelijk onjuist.">
            <a:extLst>
              <a:ext uri="{FF2B5EF4-FFF2-40B4-BE49-F238E27FC236}">
                <a16:creationId xmlns:a16="http://schemas.microsoft.com/office/drawing/2014/main" id="{65413236-67BC-E2F1-E14F-D7F56F03DA88}"/>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038032" y="1853056"/>
            <a:ext cx="3445537" cy="2864988"/>
          </a:xfrm>
          <a:prstGeom prst="rect">
            <a:avLst/>
          </a:prstGeom>
        </p:spPr>
      </p:pic>
      <p:sp>
        <p:nvSpPr>
          <p:cNvPr id="23" name="Tekstvak 2">
            <a:extLst>
              <a:ext uri="{FF2B5EF4-FFF2-40B4-BE49-F238E27FC236}">
                <a16:creationId xmlns:a16="http://schemas.microsoft.com/office/drawing/2014/main" id="{445502A5-C4CE-139D-3C4F-1280C77B2F6C}"/>
              </a:ext>
            </a:extLst>
          </p:cNvPr>
          <p:cNvSpPr txBox="1">
            <a:spLocks noChangeArrowheads="1"/>
          </p:cNvSpPr>
          <p:nvPr/>
        </p:nvSpPr>
        <p:spPr bwMode="auto">
          <a:xfrm>
            <a:off x="4499993" y="280607"/>
            <a:ext cx="44425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de groepsgenoot</a:t>
            </a:r>
            <a:endParaRPr lang="nl-NL" sz="4400">
              <a:solidFill>
                <a:srgbClr val="387038"/>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31216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6 – 3 februari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2EF5-59C4-5D41-3E8E-A346BE481CFA}"/>
            </a:ext>
          </a:extLst>
        </p:cNvPr>
        <p:cNvGrpSpPr/>
        <p:nvPr/>
      </p:nvGrpSpPr>
      <p:grpSpPr>
        <a:xfrm>
          <a:off x="0" y="0"/>
          <a:ext cx="0" cy="0"/>
          <a:chOff x="0" y="0"/>
          <a:chExt cx="0" cy="0"/>
        </a:xfrm>
      </p:grpSpPr>
      <p:sp>
        <p:nvSpPr>
          <p:cNvPr id="35" name="Tekstvak 2">
            <a:extLst>
              <a:ext uri="{FF2B5EF4-FFF2-40B4-BE49-F238E27FC236}">
                <a16:creationId xmlns:a16="http://schemas.microsoft.com/office/drawing/2014/main" id="{06097225-D3B8-07FF-468E-23148B37EBAB}"/>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hetzelfde denken over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40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hebben dezelfde mening</a:t>
            </a:r>
            <a:r>
              <a:rPr lang="nl-NL" sz="2400" i="1">
                <a:solidFill>
                  <a:srgbClr val="387038"/>
                </a:solidFill>
                <a:latin typeface="Century Gothic" panose="020B0502020202020204" pitchFamily="34" charset="0"/>
                <a:ea typeface="Calibri"/>
                <a:cs typeface="Times New Roman"/>
              </a:rPr>
              <a:t>. </a:t>
            </a: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cxnSp>
        <p:nvCxnSpPr>
          <p:cNvPr id="3" name="Rechte verbindingslijn 2">
            <a:extLst>
              <a:ext uri="{FF2B5EF4-FFF2-40B4-BE49-F238E27FC236}">
                <a16:creationId xmlns:a16="http://schemas.microsoft.com/office/drawing/2014/main" id="{4FDFC0E0-2F56-38A9-BCC0-C54120BCC37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FBF3F86-CC37-5426-6329-0FF1660F836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273415B-FA2A-C044-FC92-A6E8C1968FE3}"/>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EAF6EC4C-65AC-31B9-7099-73BB66BDC6A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14BEB8B-E27F-F74D-5EEA-1979082DB37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4ED7230-681C-EE3C-576A-E88CF7AFA0E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7C5296C-5557-03B3-53AE-E597BA02C38B}"/>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9685008B-F356-39F5-417F-599F23D0AE3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142AE8A-D385-1487-9C52-1F5208AD926C}"/>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D6C2FFE-9887-3E45-029E-98352B2A99C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345C588-68EC-579B-23E1-D6EEDE953E8C}"/>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87C4803E-8E37-17F8-AA99-2B44A5CFCB52}"/>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56A5DAA-57A4-2A7F-503A-50AD27F57A6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CA83EC1-11CA-8C4D-893F-BF04274E4AA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7CC7207C-E478-6012-13B3-BDD21C94EECF}"/>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C76A4C97-A3EE-AAD4-B8BA-F19B629038A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F45325-2ED4-ECBE-9614-B008BA4D34A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F53099-B0E4-AB83-9F49-78F079CC37B2}"/>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77793F19-9A59-2845-6342-B1A3E3CB4EBB}"/>
              </a:ext>
            </a:extLst>
          </p:cNvPr>
          <p:cNvSpPr txBox="1">
            <a:spLocks noChangeArrowheads="1"/>
          </p:cNvSpPr>
          <p:nvPr/>
        </p:nvSpPr>
        <p:spPr bwMode="auto">
          <a:xfrm>
            <a:off x="125326" y="272268"/>
            <a:ext cx="44425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dezelfde mening hebben</a:t>
            </a:r>
            <a:endParaRPr lang="nl-NL" sz="4300">
              <a:solidFill>
                <a:srgbClr val="387038"/>
              </a:solidFill>
              <a:effectLst/>
              <a:latin typeface="Century Gothic" panose="020B0502020202020204" pitchFamily="34" charset="0"/>
              <a:ea typeface="Calibri"/>
              <a:cs typeface="Times New Roman"/>
            </a:endParaRPr>
          </a:p>
        </p:txBody>
      </p:sp>
      <p:sp>
        <p:nvSpPr>
          <p:cNvPr id="36" name="Tekstvak 2">
            <a:extLst>
              <a:ext uri="{FF2B5EF4-FFF2-40B4-BE49-F238E27FC236}">
                <a16:creationId xmlns:a16="http://schemas.microsoft.com/office/drawing/2014/main" id="{902D937F-57C1-DA6B-D380-03DD80BB2A84}"/>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anders denken over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heeft een andere kijk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173B25E5-0E12-C754-DD51-018FF9D324A2}"/>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B0FF653B-FF65-3341-F742-304E4810297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1308857-E47A-DEDA-6F82-6E909920078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FBFF243-90BB-13E7-9337-170CC8C5331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F67D921-A605-A6BD-5C9C-61E86C0688A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
            <a:extLst>
              <a:ext uri="{FF2B5EF4-FFF2-40B4-BE49-F238E27FC236}">
                <a16:creationId xmlns:a16="http://schemas.microsoft.com/office/drawing/2014/main" id="{FF3E8349-ACF8-3918-EC10-C448D6FB89BB}"/>
              </a:ext>
            </a:extLst>
          </p:cNvPr>
          <p:cNvSpPr txBox="1">
            <a:spLocks noChangeArrowheads="1"/>
          </p:cNvSpPr>
          <p:nvPr/>
        </p:nvSpPr>
        <p:spPr bwMode="auto">
          <a:xfrm>
            <a:off x="4499993" y="280607"/>
            <a:ext cx="44425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een andere </a:t>
            </a:r>
            <a:br>
              <a:rPr lang="nl-NL" sz="4300" b="1">
                <a:solidFill>
                  <a:srgbClr val="387038"/>
                </a:solidFill>
                <a:latin typeface="Century Gothic" panose="020B0502020202020204" pitchFamily="34" charset="0"/>
                <a:ea typeface="Calibri"/>
                <a:cs typeface="Times New Roman"/>
              </a:rPr>
            </a:br>
            <a:r>
              <a:rPr lang="nl-NL" sz="4300" b="1">
                <a:solidFill>
                  <a:srgbClr val="387038"/>
                </a:solidFill>
                <a:latin typeface="Century Gothic" panose="020B0502020202020204" pitchFamily="34" charset="0"/>
                <a:ea typeface="Calibri"/>
                <a:cs typeface="Times New Roman"/>
              </a:rPr>
              <a:t>kijk hebben</a:t>
            </a:r>
            <a:endParaRPr lang="nl-NL" sz="4300">
              <a:solidFill>
                <a:srgbClr val="387038"/>
              </a:solidFill>
              <a:effectLst/>
              <a:latin typeface="Century Gothic" panose="020B0502020202020204" pitchFamily="34" charset="0"/>
              <a:ea typeface="Calibri"/>
              <a:cs typeface="Times New Roman"/>
            </a:endParaRPr>
          </a:p>
        </p:txBody>
      </p:sp>
      <p:pic>
        <p:nvPicPr>
          <p:cNvPr id="8194" name="Picture 2" descr="Aangepaste 6-9 illustratie waarin de persoon rechts die 9 zegt duidelijk een man is.">
            <a:extLst>
              <a:ext uri="{FF2B5EF4-FFF2-40B4-BE49-F238E27FC236}">
                <a16:creationId xmlns:a16="http://schemas.microsoft.com/office/drawing/2014/main" id="{D41F2351-A977-02CD-1E7F-2DFC9D78DAE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2471184" y="2039372"/>
            <a:ext cx="4040601" cy="331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9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48271" y="5346263"/>
            <a:ext cx="27660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4477" y="5369570"/>
            <a:ext cx="28321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oorzaak</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644008" y="4335904"/>
            <a:ext cx="417646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644008" y="4335905"/>
            <a:ext cx="41764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consequentie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214372" y="5308388"/>
            <a:ext cx="3493540" cy="5012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289230" y="5336247"/>
            <a:ext cx="3600400"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logische gevolg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165304"/>
            <a:ext cx="324036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491880" y="5661248"/>
            <a:ext cx="117596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4667846" y="5157192"/>
            <a:ext cx="426063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91880" y="5661248"/>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4667846" y="5157192"/>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81999" y="413985"/>
            <a:ext cx="811671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Mustafa legde uit waarom hij meedoet aan de ramadan. </a:t>
            </a:r>
            <a:r>
              <a:rPr lang="nl-NL" sz="2400" i="1" u="sng">
                <a:solidFill>
                  <a:srgbClr val="387038"/>
                </a:solidFill>
                <a:effectLst/>
                <a:latin typeface="Century Gothic" panose="020B0502020202020204" pitchFamily="34" charset="0"/>
                <a:ea typeface="Calibri"/>
                <a:cs typeface="Times New Roman"/>
              </a:rPr>
              <a:t>De conse</a:t>
            </a:r>
            <a:r>
              <a:rPr lang="nl-NL" sz="2400" i="1" u="sng">
                <a:solidFill>
                  <a:srgbClr val="387038"/>
                </a:solidFill>
                <a:latin typeface="Century Gothic" panose="020B0502020202020204" pitchFamily="34" charset="0"/>
                <a:ea typeface="Calibri"/>
                <a:cs typeface="Times New Roman"/>
              </a:rPr>
              <a:t>quentie</a:t>
            </a:r>
            <a:r>
              <a:rPr lang="nl-NL" sz="2400" i="1">
                <a:solidFill>
                  <a:srgbClr val="387038"/>
                </a:solidFill>
                <a:latin typeface="Century Gothic" panose="020B0502020202020204" pitchFamily="34" charset="0"/>
                <a:ea typeface="Calibri"/>
                <a:cs typeface="Times New Roman"/>
              </a:rPr>
              <a:t> daarvan was dat zijn collega’s hem beter begrepen, en fijn konden samenwerken.</a:t>
            </a:r>
            <a:endParaRPr lang="nl-NL" sz="2400">
              <a:effectLst/>
              <a:ea typeface="Calibri"/>
              <a:cs typeface="Times New Roman"/>
            </a:endParaRPr>
          </a:p>
        </p:txBody>
      </p:sp>
      <p:pic>
        <p:nvPicPr>
          <p:cNvPr id="29" name="Picture 2" descr="Drie koks die nu eensgezind samenwerken aan één pan soep, elk met een eigen taak, terwijl ze naar elkaar kijken en lachen.">
            <a:extLst>
              <a:ext uri="{FF2B5EF4-FFF2-40B4-BE49-F238E27FC236}">
                <a16:creationId xmlns:a16="http://schemas.microsoft.com/office/drawing/2014/main" id="{EBC04387-05B1-4AE6-E0AE-3D0B694CDA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6" y="2018236"/>
            <a:ext cx="3366445" cy="22454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Kinderillustratie waarin Mustafa uitlegt waarom de ramadan belangrijk is terwijl collega-koks aandachtig en met nieuwe waardering naar hem luisteren.">
            <a:extLst>
              <a:ext uri="{FF2B5EF4-FFF2-40B4-BE49-F238E27FC236}">
                <a16:creationId xmlns:a16="http://schemas.microsoft.com/office/drawing/2014/main" id="{B00EB3FF-B068-1BCE-C7F4-7EBAB05CE4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192" y="3355682"/>
            <a:ext cx="2766093" cy="184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6582-1FFA-76EF-9EBE-E69B4535D71E}"/>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C87BA69C-80BE-4A18-CEB5-244B7A5041BA}"/>
              </a:ext>
            </a:extLst>
          </p:cNvPr>
          <p:cNvCxnSpPr>
            <a:cxnSpLocks/>
          </p:cNvCxnSpPr>
          <p:nvPr/>
        </p:nvCxnSpPr>
        <p:spPr>
          <a:xfrm>
            <a:off x="5101935" y="3594488"/>
            <a:ext cx="1296144" cy="161780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AE89E5B-54B3-ED3A-880A-84089B1EDEDC}"/>
              </a:ext>
            </a:extLst>
          </p:cNvPr>
          <p:cNvCxnSpPr>
            <a:cxnSpLocks/>
          </p:cNvCxnSpPr>
          <p:nvPr/>
        </p:nvCxnSpPr>
        <p:spPr>
          <a:xfrm flipV="1">
            <a:off x="4217781" y="822238"/>
            <a:ext cx="1156077" cy="26819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CC1C1FEA-D398-8DD4-0F26-1C58EBA50562}"/>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62D4A37B-88E9-F129-9759-D8369B3EB822}"/>
              </a:ext>
            </a:extLst>
          </p:cNvPr>
          <p:cNvSpPr txBox="1"/>
          <p:nvPr/>
        </p:nvSpPr>
        <p:spPr>
          <a:xfrm>
            <a:off x="3617298" y="540740"/>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45E95CAE-7EB0-50BD-3219-F0313C38807F}"/>
              </a:ext>
            </a:extLst>
          </p:cNvPr>
          <p:cNvSpPr txBox="1">
            <a:spLocks noChangeArrowheads="1"/>
          </p:cNvSpPr>
          <p:nvPr/>
        </p:nvSpPr>
        <p:spPr bwMode="auto">
          <a:xfrm>
            <a:off x="3689307" y="549497"/>
            <a:ext cx="31745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manipuleren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22C43658-860C-B566-757D-43CFD9244122}"/>
              </a:ext>
            </a:extLst>
          </p:cNvPr>
          <p:cNvSpPr txBox="1"/>
          <p:nvPr/>
        </p:nvSpPr>
        <p:spPr>
          <a:xfrm>
            <a:off x="5115849" y="4669108"/>
            <a:ext cx="36884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14A623BA-6288-004F-40C7-0E09720F0766}"/>
              </a:ext>
            </a:extLst>
          </p:cNvPr>
          <p:cNvSpPr txBox="1">
            <a:spLocks noChangeArrowheads="1"/>
          </p:cNvSpPr>
          <p:nvPr/>
        </p:nvSpPr>
        <p:spPr bwMode="auto">
          <a:xfrm>
            <a:off x="5091160" y="4670045"/>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groepsdruk</a:t>
            </a:r>
          </a:p>
        </p:txBody>
      </p:sp>
      <p:grpSp>
        <p:nvGrpSpPr>
          <p:cNvPr id="20" name="Groep 19">
            <a:extLst>
              <a:ext uri="{FF2B5EF4-FFF2-40B4-BE49-F238E27FC236}">
                <a16:creationId xmlns:a16="http://schemas.microsoft.com/office/drawing/2014/main" id="{A1304BEA-C097-BD0B-043B-EEA91B126E5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148FA8B9-7183-705D-9E7A-4188A84CE33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C6017E1-E919-FB4A-E496-D2F5109DC533}"/>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45F36D0-E083-7D30-1544-70E86EC04965}"/>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1A49615-F7B0-E909-C8CB-2712886A1C8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CAA63E4-3A9B-96E5-43F5-169D429F4249}"/>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BD5C7B28-253F-CABA-D82F-F0878F814499}"/>
              </a:ext>
            </a:extLst>
          </p:cNvPr>
          <p:cNvSpPr txBox="1"/>
          <p:nvPr/>
        </p:nvSpPr>
        <p:spPr>
          <a:xfrm>
            <a:off x="1594594" y="1761017"/>
            <a:ext cx="5328592" cy="11172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D546BD08-78C6-835D-ABBF-E6181AC51A8E}"/>
              </a:ext>
            </a:extLst>
          </p:cNvPr>
          <p:cNvSpPr txBox="1">
            <a:spLocks noChangeArrowheads="1"/>
          </p:cNvSpPr>
          <p:nvPr/>
        </p:nvSpPr>
        <p:spPr bwMode="auto">
          <a:xfrm>
            <a:off x="1348984" y="1865501"/>
            <a:ext cx="5574202" cy="60514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latin typeface="Century Gothic" panose="020B0502020202020204" pitchFamily="34" charset="0"/>
                <a:ea typeface="Calibri"/>
                <a:cs typeface="Times New Roman"/>
              </a:rPr>
              <a:t>druk op iemand </a:t>
            </a:r>
            <a:br>
              <a:rPr lang="nl-NL" sz="4800" b="1">
                <a:latin typeface="Century Gothic" panose="020B0502020202020204" pitchFamily="34" charset="0"/>
                <a:ea typeface="Calibri"/>
                <a:cs typeface="Times New Roman"/>
              </a:rPr>
            </a:br>
            <a:r>
              <a:rPr lang="nl-NL" sz="4800" b="1">
                <a:latin typeface="Century Gothic" panose="020B0502020202020204" pitchFamily="34" charset="0"/>
                <a:ea typeface="Calibri"/>
                <a:cs typeface="Times New Roman"/>
              </a:rPr>
              <a:t>uitoefenen</a:t>
            </a:r>
            <a:endParaRPr lang="nl-NL" sz="48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405ABFCC-A773-01CF-D2F6-43F4EA1815CD}"/>
              </a:ext>
            </a:extLst>
          </p:cNvPr>
          <p:cNvSpPr txBox="1"/>
          <p:nvPr/>
        </p:nvSpPr>
        <p:spPr>
          <a:xfrm>
            <a:off x="2589867" y="2882262"/>
            <a:ext cx="4333319"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EE6C1407-BFB5-F95E-40C9-12F613492EFF}"/>
              </a:ext>
            </a:extLst>
          </p:cNvPr>
          <p:cNvSpPr txBox="1">
            <a:spLocks noChangeArrowheads="1"/>
          </p:cNvSpPr>
          <p:nvPr/>
        </p:nvSpPr>
        <p:spPr bwMode="auto">
          <a:xfrm>
            <a:off x="2753789" y="2832151"/>
            <a:ext cx="4624102" cy="5406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iemand met kracht proberen te overtuigen</a:t>
            </a:r>
            <a:endParaRPr lang="nl-NL" sz="1100">
              <a:effectLst/>
              <a:latin typeface="Century Gothic" panose="020B0502020202020204" pitchFamily="34" charset="0"/>
              <a:ea typeface="Calibri"/>
              <a:cs typeface="Times New Roman"/>
            </a:endParaRPr>
          </a:p>
        </p:txBody>
      </p:sp>
      <p:pic>
        <p:nvPicPr>
          <p:cNvPr id="23" name="Afbeelding 22" descr="Afbeelding met koken, Kook- en bakgerei, tekenfilm, Kok&#10;&#10;Door AI gegenereerde inhoud is mogelijk onjuist.">
            <a:extLst>
              <a:ext uri="{FF2B5EF4-FFF2-40B4-BE49-F238E27FC236}">
                <a16:creationId xmlns:a16="http://schemas.microsoft.com/office/drawing/2014/main" id="{BB17ED08-39E4-0945-E77B-41314252E21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4620" y="2637969"/>
            <a:ext cx="1765005" cy="2031139"/>
          </a:xfrm>
          <a:prstGeom prst="rect">
            <a:avLst/>
          </a:prstGeom>
        </p:spPr>
      </p:pic>
      <p:pic>
        <p:nvPicPr>
          <p:cNvPr id="11266" name="Picture 2" descr="Aangepaste illustratie waarin de ouders dwingend met een wijsvinger naar het kind en het bord wijzen.">
            <a:extLst>
              <a:ext uri="{FF2B5EF4-FFF2-40B4-BE49-F238E27FC236}">
                <a16:creationId xmlns:a16="http://schemas.microsoft.com/office/drawing/2014/main" id="{0EB9DDCE-2639-D794-8184-9A37D6F4F6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60455" y="479493"/>
            <a:ext cx="1748184" cy="2331632"/>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a:extLst>
              <a:ext uri="{FF2B5EF4-FFF2-40B4-BE49-F238E27FC236}">
                <a16:creationId xmlns:a16="http://schemas.microsoft.com/office/drawing/2014/main" id="{3FDCAECC-F33D-896B-C573-EDFAA9322314}"/>
              </a:ext>
            </a:extLst>
          </p:cNvPr>
          <p:cNvPicPr>
            <a:picLocks noChangeAspect="1"/>
          </p:cNvPicPr>
          <p:nvPr/>
        </p:nvPicPr>
        <p:blipFill>
          <a:blip r:embed="rId6"/>
          <a:stretch>
            <a:fillRect/>
          </a:stretch>
        </p:blipFill>
        <p:spPr>
          <a:xfrm>
            <a:off x="3193667" y="3846724"/>
            <a:ext cx="1872803" cy="2487265"/>
          </a:xfrm>
          <a:prstGeom prst="rect">
            <a:avLst/>
          </a:prstGeom>
        </p:spPr>
      </p:pic>
    </p:spTree>
    <p:extLst>
      <p:ext uri="{BB962C8B-B14F-4D97-AF65-F5344CB8AC3E}">
        <p14:creationId xmlns:p14="http://schemas.microsoft.com/office/powerpoint/2010/main" val="182292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bewust</a:t>
            </a:r>
          </a:p>
        </p:txBody>
      </p:sp>
      <p:pic>
        <p:nvPicPr>
          <p:cNvPr id="3" name="Afbeelding 2" descr="Afbeelding met koken, Kook- en bakgerei, Kok, chef-kok&#10;&#10;Door AI gegenereerde inhoud is mogelijk onjuist.">
            <a:extLst>
              <a:ext uri="{FF2B5EF4-FFF2-40B4-BE49-F238E27FC236}">
                <a16:creationId xmlns:a16="http://schemas.microsoft.com/office/drawing/2014/main" id="{62EFB4F4-F2B7-77DC-7673-3A5480425B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283968" y="212422"/>
            <a:ext cx="2448272" cy="65973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druk op iemand uitoefenen</a:t>
            </a:r>
          </a:p>
        </p:txBody>
      </p:sp>
      <p:grpSp>
        <p:nvGrpSpPr>
          <p:cNvPr id="7" name="Groep 6">
            <a:extLst>
              <a:ext uri="{FF2B5EF4-FFF2-40B4-BE49-F238E27FC236}">
                <a16:creationId xmlns:a16="http://schemas.microsoft.com/office/drawing/2014/main" id="{5A666C7E-BF03-66F3-48FE-4DD09C507C00}"/>
              </a:ext>
            </a:extLst>
          </p:cNvPr>
          <p:cNvGrpSpPr/>
          <p:nvPr/>
        </p:nvGrpSpPr>
        <p:grpSpPr>
          <a:xfrm>
            <a:off x="5076056" y="1484784"/>
            <a:ext cx="3651870" cy="4869160"/>
            <a:chOff x="5076056" y="1484784"/>
            <a:chExt cx="3651870" cy="4869160"/>
          </a:xfrm>
        </p:grpSpPr>
        <p:pic>
          <p:nvPicPr>
            <p:cNvPr id="3" name="Afbeelding 2" descr="Afbeelding met koken, Kook- en bakgerei, tekenfilm, Kok&#10;&#10;Door AI gegenereerde inhoud is mogelijk onjuist.">
              <a:extLst>
                <a:ext uri="{FF2B5EF4-FFF2-40B4-BE49-F238E27FC236}">
                  <a16:creationId xmlns:a16="http://schemas.microsoft.com/office/drawing/2014/main" id="{107FB903-2ECE-3913-4495-A85BC2E30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056" y="1484784"/>
              <a:ext cx="3651870" cy="4869160"/>
            </a:xfrm>
            <a:prstGeom prst="rect">
              <a:avLst/>
            </a:prstGeom>
          </p:spPr>
        </p:pic>
        <p:sp>
          <p:nvSpPr>
            <p:cNvPr id="4" name="Rechthoek 3">
              <a:extLst>
                <a:ext uri="{FF2B5EF4-FFF2-40B4-BE49-F238E27FC236}">
                  <a16:creationId xmlns:a16="http://schemas.microsoft.com/office/drawing/2014/main" id="{6BC634A0-B125-A279-DA7B-A4AC9FAE2887}"/>
                </a:ext>
              </a:extLst>
            </p:cNvPr>
            <p:cNvSpPr/>
            <p:nvPr/>
          </p:nvSpPr>
          <p:spPr>
            <a:xfrm>
              <a:off x="8028384" y="2420888"/>
              <a:ext cx="216024"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E15AAB22-4222-A1BF-51C4-0005A3DCCBD9}"/>
                </a:ext>
              </a:extLst>
            </p:cNvPr>
            <p:cNvSpPr/>
            <p:nvPr/>
          </p:nvSpPr>
          <p:spPr>
            <a:xfrm>
              <a:off x="6372200" y="2852936"/>
              <a:ext cx="144016" cy="216024"/>
            </a:xfrm>
            <a:prstGeom prst="rect">
              <a:avLst/>
            </a:prstGeom>
            <a:solidFill>
              <a:srgbClr val="FCF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trouw blijven aan</a:t>
            </a:r>
          </a:p>
        </p:txBody>
      </p:sp>
      <p:pic>
        <p:nvPicPr>
          <p:cNvPr id="7170" name="Picture 2" descr="Aangepaste illustratie van de kok die geniet van de geur van de soep met gesloten mond tijdens de ramadan.">
            <a:extLst>
              <a:ext uri="{FF2B5EF4-FFF2-40B4-BE49-F238E27FC236}">
                <a16:creationId xmlns:a16="http://schemas.microsoft.com/office/drawing/2014/main" id="{82FF0F0F-B7A7-3F93-9A5E-AC286A06F8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1880" y="1340768"/>
            <a:ext cx="1972001"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behoefte</a:t>
            </a:r>
          </a:p>
        </p:txBody>
      </p:sp>
      <p:pic>
        <p:nvPicPr>
          <p:cNvPr id="1026" name="Picture 2" descr="Kinderillustratie van dezelfde kok die twijfelt of hij een hapje neemt, met zijn innerlijke twijfel in een denkwolk.">
            <a:extLst>
              <a:ext uri="{FF2B5EF4-FFF2-40B4-BE49-F238E27FC236}">
                <a16:creationId xmlns:a16="http://schemas.microsoft.com/office/drawing/2014/main" id="{E80F74D0-E828-B8D7-6D16-09776BB79D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4168" y="237833"/>
            <a:ext cx="2376264" cy="641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neiging</a:t>
            </a:r>
          </a:p>
        </p:txBody>
      </p:sp>
      <p:pic>
        <p:nvPicPr>
          <p:cNvPr id="2" name="Picture 2" descr="Kinderillustratie van dezelfde kok die twijfelt of hij een hapje neemt, met zijn innerlijke twijfel in een denkwolk.">
            <a:extLst>
              <a:ext uri="{FF2B5EF4-FFF2-40B4-BE49-F238E27FC236}">
                <a16:creationId xmlns:a16="http://schemas.microsoft.com/office/drawing/2014/main" id="{7A9301B4-D8B9-0A75-6922-C9B3EE0EFD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4168" y="237833"/>
            <a:ext cx="2376264" cy="641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bezwijken onder</a:t>
            </a:r>
          </a:p>
        </p:txBody>
      </p:sp>
      <p:pic>
        <p:nvPicPr>
          <p:cNvPr id="2050" name="Picture 2" descr="Kinderillustratie van dezelfde kok die met gesloten ogen geniet van een hapje soep.">
            <a:extLst>
              <a:ext uri="{FF2B5EF4-FFF2-40B4-BE49-F238E27FC236}">
                <a16:creationId xmlns:a16="http://schemas.microsoft.com/office/drawing/2014/main" id="{66C071C1-01AE-DF9C-FEEE-9BC3B2ACB0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9832" y="1412776"/>
            <a:ext cx="1919659" cy="517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buitenstaander</a:t>
            </a:r>
          </a:p>
        </p:txBody>
      </p:sp>
      <p:pic>
        <p:nvPicPr>
          <p:cNvPr id="3" name="Afbeelding 2" descr="Afbeelding met Graphics, logo, clipart, symbool&#10;&#10;Door AI gegenereerde inhoud is mogelijk onjuist.">
            <a:extLst>
              <a:ext uri="{FF2B5EF4-FFF2-40B4-BE49-F238E27FC236}">
                <a16:creationId xmlns:a16="http://schemas.microsoft.com/office/drawing/2014/main" id="{3B46953E-B0E5-79D6-0481-90B3C59B7F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4744" y="764704"/>
            <a:ext cx="6858000" cy="6858000"/>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2026-03-10T10:49:57Z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