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5" r:id="rId8"/>
    <p:sldId id="1476" r:id="rId9"/>
    <p:sldId id="1477" r:id="rId10"/>
    <p:sldId id="1479" r:id="rId11"/>
    <p:sldId id="1478" r:id="rId12"/>
    <p:sldId id="1480" r:id="rId13"/>
    <p:sldId id="1481" r:id="rId14"/>
    <p:sldId id="1482" r:id="rId15"/>
    <p:sldId id="1483" r:id="rId16"/>
    <p:sldId id="934" r:id="rId17"/>
    <p:sldId id="1511" r:id="rId18"/>
    <p:sldId id="1538" r:id="rId19"/>
    <p:sldId id="1541" r:id="rId20"/>
    <p:sldId id="1532" r:id="rId21"/>
    <p:sldId id="1531" r:id="rId22"/>
    <p:sldId id="1512" r:id="rId23"/>
    <p:sldId id="1535" r:id="rId24"/>
    <p:sldId id="1515" r:id="rId25"/>
    <p:sldId id="1537" r:id="rId26"/>
    <p:sldId id="1540"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9"/>
            <p14:sldId id="1478"/>
            <p14:sldId id="1480"/>
            <p14:sldId id="1481"/>
            <p14:sldId id="1482"/>
            <p14:sldId id="1483"/>
            <p14:sldId id="934"/>
            <p14:sldId id="1511"/>
            <p14:sldId id="1538"/>
            <p14:sldId id="1541"/>
            <p14:sldId id="1532"/>
            <p14:sldId id="1531"/>
            <p14:sldId id="1512"/>
            <p14:sldId id="1535"/>
            <p14:sldId id="1515"/>
            <p14:sldId id="1537"/>
            <p14:sldId id="1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D228"/>
    <a:srgbClr val="FF403B"/>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189E4-EB67-4CB4-B073-674F06C057D3}" v="2268" dt="2026-03-03T10:38:57.892"/>
    <p1510:client id="{78C799D4-5826-4EA5-A290-77FFC6D662F5}" v="789" dt="2026-03-02T19:10:29.951"/>
    <p1510:client id="{951A1E92-71F2-4E75-95C8-6C5FBF9D8DC1}" v="485" dt="2026-03-03T10:15:19.455"/>
    <p1510:client id="{E0E86EC7-52D2-4D77-962C-8C22C42103FD}" v="674" dt="2026-03-03T10:24:01.33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8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as, Gerarda" userId="dec061bf-56a5-47a0-b9f3-f749fe418ae6" providerId="ADAL" clId="{07ABAE78-42CB-4F5F-86C6-09ED37205619}"/>
    <pc:docChg chg="undo custSel modSld sldOrd">
      <pc:chgData name="Das, Gerarda" userId="dec061bf-56a5-47a0-b9f3-f749fe418ae6" providerId="ADAL" clId="{07ABAE78-42CB-4F5F-86C6-09ED37205619}" dt="2026-03-03T10:23:45.492" v="2848" actId="20577"/>
      <pc:docMkLst>
        <pc:docMk/>
      </pc:docMkLst>
      <pc:sldChg chg="delSp modSp mod">
        <pc:chgData name="Das, Gerarda" userId="dec061bf-56a5-47a0-b9f3-f749fe418ae6" providerId="ADAL" clId="{07ABAE78-42CB-4F5F-86C6-09ED37205619}" dt="2026-03-02T21:26:53.998" v="2076" actId="20577"/>
        <pc:sldMkLst>
          <pc:docMk/>
          <pc:sldMk cId="2189114603" sldId="1437"/>
        </pc:sldMkLst>
        <pc:spChg chg="mod">
          <ac:chgData name="Das, Gerarda" userId="dec061bf-56a5-47a0-b9f3-f749fe418ae6" providerId="ADAL" clId="{07ABAE78-42CB-4F5F-86C6-09ED37205619}" dt="2026-03-02T21:26:53.998" v="2076" actId="20577"/>
          <ac:spMkLst>
            <pc:docMk/>
            <pc:sldMk cId="2189114603" sldId="1437"/>
            <ac:spMk id="3" creationId="{00000000-0000-0000-0000-000000000000}"/>
          </ac:spMkLst>
        </pc:spChg>
        <pc:picChg chg="del">
          <ac:chgData name="Das, Gerarda" userId="dec061bf-56a5-47a0-b9f3-f749fe418ae6" providerId="ADAL" clId="{07ABAE78-42CB-4F5F-86C6-09ED37205619}" dt="2026-03-02T19:44:58.871" v="1490" actId="478"/>
          <ac:picMkLst>
            <pc:docMk/>
            <pc:sldMk cId="2189114603" sldId="1437"/>
            <ac:picMk id="5" creationId="{753CD18E-6EF4-0AEB-09A4-4E4967376B75}"/>
          </ac:picMkLst>
        </pc:picChg>
      </pc:sldChg>
      <pc:sldChg chg="addSp modSp mod modNotesTx">
        <pc:chgData name="Das, Gerarda" userId="dec061bf-56a5-47a0-b9f3-f749fe418ae6" providerId="ADAL" clId="{07ABAE78-42CB-4F5F-86C6-09ED37205619}" dt="2026-03-03T09:50:04.610" v="2096" actId="20577"/>
        <pc:sldMkLst>
          <pc:docMk/>
          <pc:sldMk cId="3852907103" sldId="1460"/>
        </pc:sldMkLst>
        <pc:picChg chg="add mod">
          <ac:chgData name="Das, Gerarda" userId="dec061bf-56a5-47a0-b9f3-f749fe418ae6" providerId="ADAL" clId="{07ABAE78-42CB-4F5F-86C6-09ED37205619}" dt="2026-03-03T09:48:04.905" v="2079" actId="1076"/>
          <ac:picMkLst>
            <pc:docMk/>
            <pc:sldMk cId="3852907103" sldId="1460"/>
            <ac:picMk id="3" creationId="{557BE2DA-C86E-6FAC-381B-967E10B96153}"/>
          </ac:picMkLst>
        </pc:picChg>
      </pc:sldChg>
      <pc:sldChg chg="addSp modSp modNotesTx">
        <pc:chgData name="Das, Gerarda" userId="dec061bf-56a5-47a0-b9f3-f749fe418ae6" providerId="ADAL" clId="{07ABAE78-42CB-4F5F-86C6-09ED37205619}" dt="2026-03-03T09:50:00.793" v="2090" actId="20577"/>
        <pc:sldMkLst>
          <pc:docMk/>
          <pc:sldMk cId="4207872812" sldId="1475"/>
        </pc:sldMkLst>
        <pc:picChg chg="add mod">
          <ac:chgData name="Das, Gerarda" userId="dec061bf-56a5-47a0-b9f3-f749fe418ae6" providerId="ADAL" clId="{07ABAE78-42CB-4F5F-86C6-09ED37205619}" dt="2026-03-03T09:49:57.478" v="2082" actId="1076"/>
          <ac:picMkLst>
            <pc:docMk/>
            <pc:sldMk cId="4207872812" sldId="1475"/>
            <ac:picMk id="1026" creationId="{F4A0CBEB-135A-14C7-6250-0965B489BB54}"/>
          </ac:picMkLst>
        </pc:picChg>
      </pc:sldChg>
      <pc:sldChg chg="addSp modSp">
        <pc:chgData name="Das, Gerarda" userId="dec061bf-56a5-47a0-b9f3-f749fe418ae6" providerId="ADAL" clId="{07ABAE78-42CB-4F5F-86C6-09ED37205619}" dt="2026-03-03T09:50:36.358" v="2097"/>
        <pc:sldMkLst>
          <pc:docMk/>
          <pc:sldMk cId="2452007587" sldId="1476"/>
        </pc:sldMkLst>
        <pc:picChg chg="add mod">
          <ac:chgData name="Das, Gerarda" userId="dec061bf-56a5-47a0-b9f3-f749fe418ae6" providerId="ADAL" clId="{07ABAE78-42CB-4F5F-86C6-09ED37205619}" dt="2026-03-03T09:50:36.358" v="2097"/>
          <ac:picMkLst>
            <pc:docMk/>
            <pc:sldMk cId="2452007587" sldId="1476"/>
            <ac:picMk id="2" creationId="{C90B6380-3B00-11EF-85C7-FB9AFCDE7C15}"/>
          </ac:picMkLst>
        </pc:picChg>
      </pc:sldChg>
      <pc:sldChg chg="addSp modSp">
        <pc:chgData name="Das, Gerarda" userId="dec061bf-56a5-47a0-b9f3-f749fe418ae6" providerId="ADAL" clId="{07ABAE78-42CB-4F5F-86C6-09ED37205619}" dt="2026-03-03T09:50:44.029" v="2098"/>
        <pc:sldMkLst>
          <pc:docMk/>
          <pc:sldMk cId="2709048002" sldId="1477"/>
        </pc:sldMkLst>
        <pc:picChg chg="add mod">
          <ac:chgData name="Das, Gerarda" userId="dec061bf-56a5-47a0-b9f3-f749fe418ae6" providerId="ADAL" clId="{07ABAE78-42CB-4F5F-86C6-09ED37205619}" dt="2026-03-03T09:50:44.029" v="2098"/>
          <ac:picMkLst>
            <pc:docMk/>
            <pc:sldMk cId="2709048002" sldId="1477"/>
            <ac:picMk id="2" creationId="{7756D8A2-AB2F-8CF2-782C-47FE23B31AC7}"/>
          </ac:picMkLst>
        </pc:picChg>
      </pc:sldChg>
      <pc:sldChg chg="addSp modSp mod">
        <pc:chgData name="Das, Gerarda" userId="dec061bf-56a5-47a0-b9f3-f749fe418ae6" providerId="ADAL" clId="{07ABAE78-42CB-4F5F-86C6-09ED37205619}" dt="2026-03-03T09:51:15.419" v="2100" actId="1076"/>
        <pc:sldMkLst>
          <pc:docMk/>
          <pc:sldMk cId="4210467006" sldId="1479"/>
        </pc:sldMkLst>
        <pc:picChg chg="add mod">
          <ac:chgData name="Das, Gerarda" userId="dec061bf-56a5-47a0-b9f3-f749fe418ae6" providerId="ADAL" clId="{07ABAE78-42CB-4F5F-86C6-09ED37205619}" dt="2026-03-03T09:51:15.419" v="2100" actId="1076"/>
          <ac:picMkLst>
            <pc:docMk/>
            <pc:sldMk cId="4210467006" sldId="1479"/>
            <ac:picMk id="2" creationId="{B0F133AB-36C7-1224-095F-E298729F0CE4}"/>
          </ac:picMkLst>
        </pc:picChg>
      </pc:sldChg>
      <pc:sldChg chg="addSp modSp modNotesTx">
        <pc:chgData name="Das, Gerarda" userId="dec061bf-56a5-47a0-b9f3-f749fe418ae6" providerId="ADAL" clId="{07ABAE78-42CB-4F5F-86C6-09ED37205619}" dt="2026-03-03T09:58:51.466" v="2115" actId="20577"/>
        <pc:sldMkLst>
          <pc:docMk/>
          <pc:sldMk cId="1201727269" sldId="1482"/>
        </pc:sldMkLst>
        <pc:picChg chg="add mod">
          <ac:chgData name="Das, Gerarda" userId="dec061bf-56a5-47a0-b9f3-f749fe418ae6" providerId="ADAL" clId="{07ABAE78-42CB-4F5F-86C6-09ED37205619}" dt="2026-03-03T09:58:47.114" v="2103" actId="1076"/>
          <ac:picMkLst>
            <pc:docMk/>
            <pc:sldMk cId="1201727269" sldId="1482"/>
            <ac:picMk id="2050" creationId="{20883781-7A15-6E94-2A31-F929390019F4}"/>
          </ac:picMkLst>
        </pc:picChg>
      </pc:sldChg>
      <pc:sldChg chg="addSp delSp modSp mod modNotesTx">
        <pc:chgData name="Das, Gerarda" userId="dec061bf-56a5-47a0-b9f3-f749fe418ae6" providerId="ADAL" clId="{07ABAE78-42CB-4F5F-86C6-09ED37205619}" dt="2026-03-03T10:23:45.492" v="2848" actId="20577"/>
        <pc:sldMkLst>
          <pc:docMk/>
          <pc:sldMk cId="2904738428" sldId="1483"/>
        </pc:sldMkLst>
        <pc:picChg chg="add del mod">
          <ac:chgData name="Das, Gerarda" userId="dec061bf-56a5-47a0-b9f3-f749fe418ae6" providerId="ADAL" clId="{07ABAE78-42CB-4F5F-86C6-09ED37205619}" dt="2026-03-03T10:06:01.696" v="2240" actId="1076"/>
          <ac:picMkLst>
            <pc:docMk/>
            <pc:sldMk cId="2904738428" sldId="1483"/>
            <ac:picMk id="2" creationId="{E979C266-1E4B-6F78-EDB7-09D1CBF5D9B7}"/>
          </ac:picMkLst>
        </pc:picChg>
        <pc:picChg chg="add mod">
          <ac:chgData name="Das, Gerarda" userId="dec061bf-56a5-47a0-b9f3-f749fe418ae6" providerId="ADAL" clId="{07ABAE78-42CB-4F5F-86C6-09ED37205619}" dt="2026-03-03T10:05:56.170" v="2239" actId="1076"/>
          <ac:picMkLst>
            <pc:docMk/>
            <pc:sldMk cId="2904738428" sldId="1483"/>
            <ac:picMk id="3074" creationId="{F61C14C8-85CE-CB26-0693-B43ECD686AF0}"/>
          </ac:picMkLst>
        </pc:picChg>
      </pc:sldChg>
      <pc:sldChg chg="addSp delSp modSp mod modNotesTx">
        <pc:chgData name="Das, Gerarda" userId="dec061bf-56a5-47a0-b9f3-f749fe418ae6" providerId="ADAL" clId="{07ABAE78-42CB-4F5F-86C6-09ED37205619}" dt="2026-03-03T10:23:37.912" v="2843" actId="20577"/>
        <pc:sldMkLst>
          <pc:docMk/>
          <pc:sldMk cId="2967928418" sldId="1511"/>
        </pc:sldMkLst>
        <pc:spChg chg="mod">
          <ac:chgData name="Das, Gerarda" userId="dec061bf-56a5-47a0-b9f3-f749fe418ae6" providerId="ADAL" clId="{07ABAE78-42CB-4F5F-86C6-09ED37205619}" dt="2026-03-03T10:00:24.888" v="2231" actId="403"/>
          <ac:spMkLst>
            <pc:docMk/>
            <pc:sldMk cId="2967928418" sldId="1511"/>
            <ac:spMk id="35" creationId="{37104C51-0232-62ED-4C6F-1447D06633EE}"/>
          </ac:spMkLst>
        </pc:spChg>
        <pc:spChg chg="mod">
          <ac:chgData name="Das, Gerarda" userId="dec061bf-56a5-47a0-b9f3-f749fe418ae6" providerId="ADAL" clId="{07ABAE78-42CB-4F5F-86C6-09ED37205619}" dt="2026-03-03T10:10:13.483" v="2309" actId="6549"/>
          <ac:spMkLst>
            <pc:docMk/>
            <pc:sldMk cId="2967928418" sldId="1511"/>
            <ac:spMk id="36" creationId="{D8EF981A-9BA7-0EB1-9B70-F7FBF2F7DF1C}"/>
          </ac:spMkLst>
        </pc:spChg>
        <pc:picChg chg="del">
          <ac:chgData name="Das, Gerarda" userId="dec061bf-56a5-47a0-b9f3-f749fe418ae6" providerId="ADAL" clId="{07ABAE78-42CB-4F5F-86C6-09ED37205619}" dt="2026-03-03T10:09:17.280" v="2241" actId="478"/>
          <ac:picMkLst>
            <pc:docMk/>
            <pc:sldMk cId="2967928418" sldId="1511"/>
            <ac:picMk id="18" creationId="{93CC7405-98EE-4F01-CD33-4404DD6E2932}"/>
          </ac:picMkLst>
        </pc:picChg>
        <pc:picChg chg="add mod">
          <ac:chgData name="Das, Gerarda" userId="dec061bf-56a5-47a0-b9f3-f749fe418ae6" providerId="ADAL" clId="{07ABAE78-42CB-4F5F-86C6-09ED37205619}" dt="2026-03-03T10:09:32.366" v="2248" actId="1076"/>
          <ac:picMkLst>
            <pc:docMk/>
            <pc:sldMk cId="2967928418" sldId="1511"/>
            <ac:picMk id="4098" creationId="{8E2DDEF0-1473-794D-A5EF-91005CB1F92F}"/>
          </ac:picMkLst>
        </pc:picChg>
      </pc:sldChg>
      <pc:sldChg chg="ord modNotesTx">
        <pc:chgData name="Das, Gerarda" userId="dec061bf-56a5-47a0-b9f3-f749fe418ae6" providerId="ADAL" clId="{07ABAE78-42CB-4F5F-86C6-09ED37205619}" dt="2026-03-03T10:22:08.276" v="2771" actId="20577"/>
        <pc:sldMkLst>
          <pc:docMk/>
          <pc:sldMk cId="1594331871" sldId="1512"/>
        </pc:sldMkLst>
      </pc:sldChg>
      <pc:sldChg chg="modSp mod ord modNotesTx">
        <pc:chgData name="Das, Gerarda" userId="dec061bf-56a5-47a0-b9f3-f749fe418ae6" providerId="ADAL" clId="{07ABAE78-42CB-4F5F-86C6-09ED37205619}" dt="2026-03-03T10:22:56.536" v="2798" actId="20577"/>
        <pc:sldMkLst>
          <pc:docMk/>
          <pc:sldMk cId="3112181829" sldId="1515"/>
        </pc:sldMkLst>
        <pc:spChg chg="mod">
          <ac:chgData name="Das, Gerarda" userId="dec061bf-56a5-47a0-b9f3-f749fe418ae6" providerId="ADAL" clId="{07ABAE78-42CB-4F5F-86C6-09ED37205619}" dt="2026-03-03T10:20:14.158" v="2745" actId="14100"/>
          <ac:spMkLst>
            <pc:docMk/>
            <pc:sldMk cId="3112181829" sldId="1515"/>
            <ac:spMk id="16" creationId="{F53F294D-65CC-23A5-E4A1-B2132FCF814C}"/>
          </ac:spMkLst>
        </pc:spChg>
        <pc:spChg chg="mod">
          <ac:chgData name="Das, Gerarda" userId="dec061bf-56a5-47a0-b9f3-f749fe418ae6" providerId="ADAL" clId="{07ABAE78-42CB-4F5F-86C6-09ED37205619}" dt="2026-03-03T10:20:07.839" v="2743" actId="14100"/>
          <ac:spMkLst>
            <pc:docMk/>
            <pc:sldMk cId="3112181829" sldId="1515"/>
            <ac:spMk id="17" creationId="{AB86235B-CBC0-F9DB-29F4-F23367831B1B}"/>
          </ac:spMkLst>
        </pc:spChg>
      </pc:sldChg>
      <pc:sldChg chg="modNotesTx">
        <pc:chgData name="Das, Gerarda" userId="dec061bf-56a5-47a0-b9f3-f749fe418ae6" providerId="ADAL" clId="{07ABAE78-42CB-4F5F-86C6-09ED37205619}" dt="2026-03-03T10:23:22.716" v="2827" actId="20577"/>
        <pc:sldMkLst>
          <pc:docMk/>
          <pc:sldMk cId="860945733" sldId="1531"/>
        </pc:sldMkLst>
      </pc:sldChg>
      <pc:sldChg chg="addSp delSp modSp mod">
        <pc:chgData name="Das, Gerarda" userId="dec061bf-56a5-47a0-b9f3-f749fe418ae6" providerId="ADAL" clId="{07ABAE78-42CB-4F5F-86C6-09ED37205619}" dt="2026-03-03T10:19:07.696" v="2735" actId="1076"/>
        <pc:sldMkLst>
          <pc:docMk/>
          <pc:sldMk cId="1507799253" sldId="1532"/>
        </pc:sldMkLst>
        <pc:spChg chg="mod">
          <ac:chgData name="Das, Gerarda" userId="dec061bf-56a5-47a0-b9f3-f749fe418ae6" providerId="ADAL" clId="{07ABAE78-42CB-4F5F-86C6-09ED37205619}" dt="2026-03-03T10:19:00.857" v="2733" actId="14100"/>
          <ac:spMkLst>
            <pc:docMk/>
            <pc:sldMk cId="1507799253" sldId="1532"/>
            <ac:spMk id="14" creationId="{091BDA5A-8C11-5E13-11AB-D88AB71F5997}"/>
          </ac:spMkLst>
        </pc:spChg>
        <pc:spChg chg="mod">
          <ac:chgData name="Das, Gerarda" userId="dec061bf-56a5-47a0-b9f3-f749fe418ae6" providerId="ADAL" clId="{07ABAE78-42CB-4F5F-86C6-09ED37205619}" dt="2026-03-03T10:19:04.149" v="2734" actId="1076"/>
          <ac:spMkLst>
            <pc:docMk/>
            <pc:sldMk cId="1507799253" sldId="1532"/>
            <ac:spMk id="15" creationId="{FFB9B805-09FC-52D9-DE51-72A60BCF08C3}"/>
          </ac:spMkLst>
        </pc:spChg>
        <pc:picChg chg="add mod">
          <ac:chgData name="Das, Gerarda" userId="dec061bf-56a5-47a0-b9f3-f749fe418ae6" providerId="ADAL" clId="{07ABAE78-42CB-4F5F-86C6-09ED37205619}" dt="2026-03-03T10:19:07.696" v="2735" actId="1076"/>
          <ac:picMkLst>
            <pc:docMk/>
            <pc:sldMk cId="1507799253" sldId="1532"/>
            <ac:picMk id="21" creationId="{FCAA239B-22BA-AACB-056E-74D1DA42D210}"/>
          </ac:picMkLst>
        </pc:picChg>
        <pc:picChg chg="del">
          <ac:chgData name="Das, Gerarda" userId="dec061bf-56a5-47a0-b9f3-f749fe418ae6" providerId="ADAL" clId="{07ABAE78-42CB-4F5F-86C6-09ED37205619}" dt="2026-03-03T10:18:38.055" v="2706" actId="478"/>
          <ac:picMkLst>
            <pc:docMk/>
            <pc:sldMk cId="1507799253" sldId="1532"/>
            <ac:picMk id="1032" creationId="{17D6AE75-979E-C195-9E2D-A8C99C996B4E}"/>
          </ac:picMkLst>
        </pc:picChg>
      </pc:sldChg>
      <pc:sldChg chg="ord">
        <pc:chgData name="Das, Gerarda" userId="dec061bf-56a5-47a0-b9f3-f749fe418ae6" providerId="ADAL" clId="{07ABAE78-42CB-4F5F-86C6-09ED37205619}" dt="2026-03-03T10:20:41.164" v="2747"/>
        <pc:sldMkLst>
          <pc:docMk/>
          <pc:sldMk cId="3729579800" sldId="1535"/>
        </pc:sldMkLst>
      </pc:sldChg>
      <pc:sldChg chg="addSp delSp modSp mod modNotesTx">
        <pc:chgData name="Das, Gerarda" userId="dec061bf-56a5-47a0-b9f3-f749fe418ae6" providerId="ADAL" clId="{07ABAE78-42CB-4F5F-86C6-09ED37205619}" dt="2026-03-03T10:23:03.457" v="2802" actId="20577"/>
        <pc:sldMkLst>
          <pc:docMk/>
          <pc:sldMk cId="2888768690" sldId="1537"/>
        </pc:sldMkLst>
        <pc:picChg chg="add mod">
          <ac:chgData name="Das, Gerarda" userId="dec061bf-56a5-47a0-b9f3-f749fe418ae6" providerId="ADAL" clId="{07ABAE78-42CB-4F5F-86C6-09ED37205619}" dt="2026-03-03T10:19:52.889" v="2742" actId="14100"/>
          <ac:picMkLst>
            <pc:docMk/>
            <pc:sldMk cId="2888768690" sldId="1537"/>
            <ac:picMk id="10" creationId="{2A410EF4-A7DC-227B-CDF9-6E87A81E7A1C}"/>
          </ac:picMkLst>
        </pc:picChg>
        <pc:picChg chg="del">
          <ac:chgData name="Das, Gerarda" userId="dec061bf-56a5-47a0-b9f3-f749fe418ae6" providerId="ADAL" clId="{07ABAE78-42CB-4F5F-86C6-09ED37205619}" dt="2026-03-03T10:19:45.987" v="2738" actId="478"/>
          <ac:picMkLst>
            <pc:docMk/>
            <pc:sldMk cId="2888768690" sldId="1537"/>
            <ac:picMk id="42" creationId="{CEF34A88-51C0-FC40-56B5-C67CBC0E49B9}"/>
          </ac:picMkLst>
        </pc:picChg>
      </pc:sldChg>
      <pc:sldChg chg="modNotesTx">
        <pc:chgData name="Das, Gerarda" userId="dec061bf-56a5-47a0-b9f3-f749fe418ae6" providerId="ADAL" clId="{07ABAE78-42CB-4F5F-86C6-09ED37205619}" dt="2026-03-03T10:23:10.435" v="2824" actId="20577"/>
        <pc:sldMkLst>
          <pc:docMk/>
          <pc:sldMk cId="629962668" sldId="1540"/>
        </pc:sldMkLst>
      </pc:sldChg>
      <pc:sldChg chg="addSp delSp modSp mod modNotesTx">
        <pc:chgData name="Das, Gerarda" userId="dec061bf-56a5-47a0-b9f3-f749fe418ae6" providerId="ADAL" clId="{07ABAE78-42CB-4F5F-86C6-09ED37205619}" dt="2026-03-03T10:23:28.154" v="2835" actId="20577"/>
        <pc:sldMkLst>
          <pc:docMk/>
          <pc:sldMk cId="2763712628" sldId="1541"/>
        </pc:sldMkLst>
        <pc:spChg chg="mod">
          <ac:chgData name="Das, Gerarda" userId="dec061bf-56a5-47a0-b9f3-f749fe418ae6" providerId="ADAL" clId="{07ABAE78-42CB-4F5F-86C6-09ED37205619}" dt="2026-03-03T10:13:11.442" v="2617" actId="20577"/>
          <ac:spMkLst>
            <pc:docMk/>
            <pc:sldMk cId="2763712628" sldId="1541"/>
            <ac:spMk id="35" creationId="{6060372C-3668-0D1C-FACA-E5A6EA2AAE37}"/>
          </ac:spMkLst>
        </pc:spChg>
        <pc:spChg chg="mod">
          <ac:chgData name="Das, Gerarda" userId="dec061bf-56a5-47a0-b9f3-f749fe418ae6" providerId="ADAL" clId="{07ABAE78-42CB-4F5F-86C6-09ED37205619}" dt="2026-03-03T10:14:48.018" v="2699" actId="20577"/>
          <ac:spMkLst>
            <pc:docMk/>
            <pc:sldMk cId="2763712628" sldId="1541"/>
            <ac:spMk id="36" creationId="{2B950433-5762-01F2-850E-230721958E7B}"/>
          </ac:spMkLst>
        </pc:spChg>
        <pc:picChg chg="mod">
          <ac:chgData name="Das, Gerarda" userId="dec061bf-56a5-47a0-b9f3-f749fe418ae6" providerId="ADAL" clId="{07ABAE78-42CB-4F5F-86C6-09ED37205619}" dt="2026-03-03T10:13:18.065" v="2620" actId="1076"/>
          <ac:picMkLst>
            <pc:docMk/>
            <pc:sldMk cId="2763712628" sldId="1541"/>
            <ac:picMk id="2" creationId="{C03DA855-0A9E-CDF0-4003-9153ECFDB3FB}"/>
          </ac:picMkLst>
        </pc:picChg>
        <pc:picChg chg="add del mod">
          <ac:chgData name="Das, Gerarda" userId="dec061bf-56a5-47a0-b9f3-f749fe418ae6" providerId="ADAL" clId="{07ABAE78-42CB-4F5F-86C6-09ED37205619}" dt="2026-03-03T10:17:45.132" v="2700" actId="478"/>
          <ac:picMkLst>
            <pc:docMk/>
            <pc:sldMk cId="2763712628" sldId="1541"/>
            <ac:picMk id="8" creationId="{5486AE5D-61F3-EC5D-C8EB-43960103A3DA}"/>
          </ac:picMkLst>
        </pc:picChg>
        <pc:picChg chg="del">
          <ac:chgData name="Das, Gerarda" userId="dec061bf-56a5-47a0-b9f3-f749fe418ae6" providerId="ADAL" clId="{07ABAE78-42CB-4F5F-86C6-09ED37205619}" dt="2026-03-03T10:13:45.604" v="2621" actId="478"/>
          <ac:picMkLst>
            <pc:docMk/>
            <pc:sldMk cId="2763712628" sldId="1541"/>
            <ac:picMk id="9" creationId="{624C3B6B-07F6-E7CC-9D8B-F7E3D916D7DD}"/>
          </ac:picMkLst>
        </pc:picChg>
        <pc:picChg chg="add mod">
          <ac:chgData name="Das, Gerarda" userId="dec061bf-56a5-47a0-b9f3-f749fe418ae6" providerId="ADAL" clId="{07ABAE78-42CB-4F5F-86C6-09ED37205619}" dt="2026-03-03T10:17:56.456" v="2705" actId="1076"/>
          <ac:picMkLst>
            <pc:docMk/>
            <pc:sldMk cId="2763712628" sldId="1541"/>
            <ac:picMk id="5122" creationId="{0977B9F6-8F74-9AB7-DEC8-3AC0F1DD76FE}"/>
          </ac:picMkLst>
        </pc:picChg>
      </pc:sldChg>
    </pc:docChg>
  </pc:docChgLst>
  <pc:docChgLst>
    <pc:chgData name="Vrielink, Francis" userId="3d258d00-cfd8-41c5-9f04-1a5a39faef2f" providerId="ADAL" clId="{78C799D4-5826-4EA5-A290-77FFC6D662F5}"/>
    <pc:docChg chg="custSel modSld">
      <pc:chgData name="Vrielink, Francis" userId="3d258d00-cfd8-41c5-9f04-1a5a39faef2f" providerId="ADAL" clId="{78C799D4-5826-4EA5-A290-77FFC6D662F5}" dt="2026-03-02T19:10:29.951" v="788" actId="1076"/>
      <pc:docMkLst>
        <pc:docMk/>
      </pc:docMkLst>
      <pc:sldChg chg="addSp modSp mod modNotesTx">
        <pc:chgData name="Vrielink, Francis" userId="3d258d00-cfd8-41c5-9f04-1a5a39faef2f" providerId="ADAL" clId="{78C799D4-5826-4EA5-A290-77FFC6D662F5}" dt="2026-03-02T19:10:29.951" v="788" actId="1076"/>
        <pc:sldMkLst>
          <pc:docMk/>
          <pc:sldMk cId="2189114603" sldId="1437"/>
        </pc:sldMkLst>
        <pc:picChg chg="add mod">
          <ac:chgData name="Vrielink, Francis" userId="3d258d00-cfd8-41c5-9f04-1a5a39faef2f" providerId="ADAL" clId="{78C799D4-5826-4EA5-A290-77FFC6D662F5}" dt="2026-03-02T19:10:29.951" v="788" actId="1076"/>
          <ac:picMkLst>
            <pc:docMk/>
            <pc:sldMk cId="2189114603" sldId="1437"/>
            <ac:picMk id="5" creationId="{753CD18E-6EF4-0AEB-09A4-4E4967376B75}"/>
          </ac:picMkLst>
        </pc:picChg>
      </pc:sldChg>
      <pc:sldChg chg="modSp mod">
        <pc:chgData name="Vrielink, Francis" userId="3d258d00-cfd8-41c5-9f04-1a5a39faef2f" providerId="ADAL" clId="{78C799D4-5826-4EA5-A290-77FFC6D662F5}" dt="2026-03-02T19:08:42.439" v="668" actId="20577"/>
        <pc:sldMkLst>
          <pc:docMk/>
          <pc:sldMk cId="3852907103" sldId="1460"/>
        </pc:sldMkLst>
        <pc:spChg chg="mod">
          <ac:chgData name="Vrielink, Francis" userId="3d258d00-cfd8-41c5-9f04-1a5a39faef2f" providerId="ADAL" clId="{78C799D4-5826-4EA5-A290-77FFC6D662F5}" dt="2026-03-02T19:08:42.439" v="668" actId="20577"/>
          <ac:spMkLst>
            <pc:docMk/>
            <pc:sldMk cId="3852907103" sldId="1460"/>
            <ac:spMk id="6" creationId="{00000000-0000-0000-0000-000000000000}"/>
          </ac:spMkLst>
        </pc:spChg>
      </pc:sldChg>
      <pc:sldChg chg="modSp mod">
        <pc:chgData name="Vrielink, Francis" userId="3d258d00-cfd8-41c5-9f04-1a5a39faef2f" providerId="ADAL" clId="{78C799D4-5826-4EA5-A290-77FFC6D662F5}" dt="2026-03-02T19:08:52.208" v="681" actId="20577"/>
        <pc:sldMkLst>
          <pc:docMk/>
          <pc:sldMk cId="4207872812" sldId="1475"/>
        </pc:sldMkLst>
        <pc:spChg chg="mod">
          <ac:chgData name="Vrielink, Francis" userId="3d258d00-cfd8-41c5-9f04-1a5a39faef2f" providerId="ADAL" clId="{78C799D4-5826-4EA5-A290-77FFC6D662F5}" dt="2026-03-02T19:08:52.208" v="681" actId="20577"/>
          <ac:spMkLst>
            <pc:docMk/>
            <pc:sldMk cId="4207872812" sldId="1475"/>
            <ac:spMk id="6" creationId="{00000000-0000-0000-0000-000000000000}"/>
          </ac:spMkLst>
        </pc:spChg>
      </pc:sldChg>
      <pc:sldChg chg="modSp mod">
        <pc:chgData name="Vrielink, Francis" userId="3d258d00-cfd8-41c5-9f04-1a5a39faef2f" providerId="ADAL" clId="{78C799D4-5826-4EA5-A290-77FFC6D662F5}" dt="2026-03-02T19:09:05.734" v="698" actId="20577"/>
        <pc:sldMkLst>
          <pc:docMk/>
          <pc:sldMk cId="2452007587" sldId="1476"/>
        </pc:sldMkLst>
        <pc:spChg chg="mod">
          <ac:chgData name="Vrielink, Francis" userId="3d258d00-cfd8-41c5-9f04-1a5a39faef2f" providerId="ADAL" clId="{78C799D4-5826-4EA5-A290-77FFC6D662F5}" dt="2026-03-02T19:09:05.734" v="698" actId="20577"/>
          <ac:spMkLst>
            <pc:docMk/>
            <pc:sldMk cId="2452007587" sldId="1476"/>
            <ac:spMk id="6" creationId="{00000000-0000-0000-0000-000000000000}"/>
          </ac:spMkLst>
        </pc:spChg>
      </pc:sldChg>
      <pc:sldChg chg="modSp mod">
        <pc:chgData name="Vrielink, Francis" userId="3d258d00-cfd8-41c5-9f04-1a5a39faef2f" providerId="ADAL" clId="{78C799D4-5826-4EA5-A290-77FFC6D662F5}" dt="2026-03-02T19:09:19.672" v="704" actId="20577"/>
        <pc:sldMkLst>
          <pc:docMk/>
          <pc:sldMk cId="2709048002" sldId="1477"/>
        </pc:sldMkLst>
        <pc:spChg chg="mod">
          <ac:chgData name="Vrielink, Francis" userId="3d258d00-cfd8-41c5-9f04-1a5a39faef2f" providerId="ADAL" clId="{78C799D4-5826-4EA5-A290-77FFC6D662F5}" dt="2026-03-02T19:09:19.672" v="704" actId="20577"/>
          <ac:spMkLst>
            <pc:docMk/>
            <pc:sldMk cId="2709048002" sldId="1477"/>
            <ac:spMk id="6" creationId="{00000000-0000-0000-0000-000000000000}"/>
          </ac:spMkLst>
        </pc:spChg>
      </pc:sldChg>
      <pc:sldChg chg="modSp mod">
        <pc:chgData name="Vrielink, Francis" userId="3d258d00-cfd8-41c5-9f04-1a5a39faef2f" providerId="ADAL" clId="{78C799D4-5826-4EA5-A290-77FFC6D662F5}" dt="2026-03-02T19:09:27.744" v="720" actId="20577"/>
        <pc:sldMkLst>
          <pc:docMk/>
          <pc:sldMk cId="4074911733" sldId="1478"/>
        </pc:sldMkLst>
        <pc:spChg chg="mod">
          <ac:chgData name="Vrielink, Francis" userId="3d258d00-cfd8-41c5-9f04-1a5a39faef2f" providerId="ADAL" clId="{78C799D4-5826-4EA5-A290-77FFC6D662F5}" dt="2026-03-02T19:09:27.744" v="720" actId="20577"/>
          <ac:spMkLst>
            <pc:docMk/>
            <pc:sldMk cId="4074911733" sldId="1478"/>
            <ac:spMk id="6" creationId="{00000000-0000-0000-0000-000000000000}"/>
          </ac:spMkLst>
        </pc:spChg>
      </pc:sldChg>
      <pc:sldChg chg="modSp mod">
        <pc:chgData name="Vrielink, Francis" userId="3d258d00-cfd8-41c5-9f04-1a5a39faef2f" providerId="ADAL" clId="{78C799D4-5826-4EA5-A290-77FFC6D662F5}" dt="2026-03-02T19:09:41.266" v="734" actId="20577"/>
        <pc:sldMkLst>
          <pc:docMk/>
          <pc:sldMk cId="1487044012" sldId="1480"/>
        </pc:sldMkLst>
        <pc:spChg chg="mod">
          <ac:chgData name="Vrielink, Francis" userId="3d258d00-cfd8-41c5-9f04-1a5a39faef2f" providerId="ADAL" clId="{78C799D4-5826-4EA5-A290-77FFC6D662F5}" dt="2026-03-02T19:09:41.266" v="734" actId="20577"/>
          <ac:spMkLst>
            <pc:docMk/>
            <pc:sldMk cId="1487044012" sldId="1480"/>
            <ac:spMk id="6" creationId="{00000000-0000-0000-0000-000000000000}"/>
          </ac:spMkLst>
        </pc:spChg>
      </pc:sldChg>
      <pc:sldChg chg="modSp mod">
        <pc:chgData name="Vrielink, Francis" userId="3d258d00-cfd8-41c5-9f04-1a5a39faef2f" providerId="ADAL" clId="{78C799D4-5826-4EA5-A290-77FFC6D662F5}" dt="2026-03-02T19:09:49.734" v="750" actId="20577"/>
        <pc:sldMkLst>
          <pc:docMk/>
          <pc:sldMk cId="3779434736" sldId="1481"/>
        </pc:sldMkLst>
        <pc:spChg chg="mod">
          <ac:chgData name="Vrielink, Francis" userId="3d258d00-cfd8-41c5-9f04-1a5a39faef2f" providerId="ADAL" clId="{78C799D4-5826-4EA5-A290-77FFC6D662F5}" dt="2026-03-02T19:09:49.734" v="750" actId="20577"/>
          <ac:spMkLst>
            <pc:docMk/>
            <pc:sldMk cId="3779434736" sldId="1481"/>
            <ac:spMk id="6" creationId="{00000000-0000-0000-0000-000000000000}"/>
          </ac:spMkLst>
        </pc:spChg>
      </pc:sldChg>
      <pc:sldChg chg="modSp mod">
        <pc:chgData name="Vrielink, Francis" userId="3d258d00-cfd8-41c5-9f04-1a5a39faef2f" providerId="ADAL" clId="{78C799D4-5826-4EA5-A290-77FFC6D662F5}" dt="2026-03-02T19:10:01.991" v="761" actId="20577"/>
        <pc:sldMkLst>
          <pc:docMk/>
          <pc:sldMk cId="1201727269" sldId="1482"/>
        </pc:sldMkLst>
        <pc:spChg chg="mod">
          <ac:chgData name="Vrielink, Francis" userId="3d258d00-cfd8-41c5-9f04-1a5a39faef2f" providerId="ADAL" clId="{78C799D4-5826-4EA5-A290-77FFC6D662F5}" dt="2026-03-02T19:10:01.991" v="761" actId="20577"/>
          <ac:spMkLst>
            <pc:docMk/>
            <pc:sldMk cId="1201727269" sldId="1482"/>
            <ac:spMk id="6" creationId="{00000000-0000-0000-0000-000000000000}"/>
          </ac:spMkLst>
        </pc:spChg>
      </pc:sldChg>
      <pc:sldChg chg="modSp mod">
        <pc:chgData name="Vrielink, Francis" userId="3d258d00-cfd8-41c5-9f04-1a5a39faef2f" providerId="ADAL" clId="{78C799D4-5826-4EA5-A290-77FFC6D662F5}" dt="2026-03-02T19:10:18.027" v="785" actId="20577"/>
        <pc:sldMkLst>
          <pc:docMk/>
          <pc:sldMk cId="2904738428" sldId="1483"/>
        </pc:sldMkLst>
        <pc:spChg chg="mod">
          <ac:chgData name="Vrielink, Francis" userId="3d258d00-cfd8-41c5-9f04-1a5a39faef2f" providerId="ADAL" clId="{78C799D4-5826-4EA5-A290-77FFC6D662F5}" dt="2026-03-02T19:10:18.027" v="785" actId="20577"/>
          <ac:spMkLst>
            <pc:docMk/>
            <pc:sldMk cId="2904738428" sldId="1483"/>
            <ac:spMk id="6"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Vrielink, Francis" userId="3d258d00-cfd8-41c5-9f04-1a5a39faef2f" providerId="ADAL" clId="{F8A864A6-18CA-458F-B94E-FBF7ADA906FF}"/>
    <pc:docChg chg="custSel addSld delSld modSld sldOrd modSection">
      <pc:chgData name="Vrielink, Francis" userId="3d258d00-cfd8-41c5-9f04-1a5a39faef2f" providerId="ADAL" clId="{F8A864A6-18CA-458F-B94E-FBF7ADA906FF}" dt="2026-03-03T10:20:25.974" v="721"/>
      <pc:docMkLst>
        <pc:docMk/>
      </pc:docMkLst>
      <pc:sldChg chg="modSp mod">
        <pc:chgData name="Vrielink, Francis" userId="3d258d00-cfd8-41c5-9f04-1a5a39faef2f" providerId="ADAL" clId="{F8A864A6-18CA-458F-B94E-FBF7ADA906FF}" dt="2026-03-02T08:55:34.313" v="43" actId="6549"/>
        <pc:sldMkLst>
          <pc:docMk/>
          <pc:sldMk cId="323006580" sldId="548"/>
        </pc:sldMkLst>
        <pc:spChg chg="mod">
          <ac:chgData name="Vrielink, Francis" userId="3d258d00-cfd8-41c5-9f04-1a5a39faef2f" providerId="ADAL" clId="{F8A864A6-18CA-458F-B94E-FBF7ADA906FF}" dt="2026-03-02T08:55:09.870" v="7" actId="20577"/>
          <ac:spMkLst>
            <pc:docMk/>
            <pc:sldMk cId="323006580" sldId="548"/>
            <ac:spMk id="3" creationId="{00000000-0000-0000-0000-000000000000}"/>
          </ac:spMkLst>
        </pc:spChg>
        <pc:spChg chg="mod">
          <ac:chgData name="Vrielink, Francis" userId="3d258d00-cfd8-41c5-9f04-1a5a39faef2f" providerId="ADAL" clId="{F8A864A6-18CA-458F-B94E-FBF7ADA906FF}" dt="2026-03-02T08:55:34.313" v="43" actId="6549"/>
          <ac:spMkLst>
            <pc:docMk/>
            <pc:sldMk cId="323006580" sldId="548"/>
            <ac:spMk id="4" creationId="{00000000-0000-0000-0000-000000000000}"/>
          </ac:spMkLst>
        </pc:spChg>
      </pc:sldChg>
      <pc:sldChg chg="modSp mod modNotesTx">
        <pc:chgData name="Vrielink, Francis" userId="3d258d00-cfd8-41c5-9f04-1a5a39faef2f" providerId="ADAL" clId="{F8A864A6-18CA-458F-B94E-FBF7ADA906FF}" dt="2026-03-03T09:42:23.903" v="390" actId="20577"/>
        <pc:sldMkLst>
          <pc:docMk/>
          <pc:sldMk cId="2189114603" sldId="1437"/>
        </pc:sldMkLst>
        <pc:spChg chg="mod">
          <ac:chgData name="Vrielink, Francis" userId="3d258d00-cfd8-41c5-9f04-1a5a39faef2f" providerId="ADAL" clId="{F8A864A6-18CA-458F-B94E-FBF7ADA906FF}" dt="2026-03-03T09:42:23.903" v="390" actId="20577"/>
          <ac:spMkLst>
            <pc:docMk/>
            <pc:sldMk cId="2189114603" sldId="1437"/>
            <ac:spMk id="3" creationId="{00000000-0000-0000-0000-000000000000}"/>
          </ac:spMkLst>
        </pc:spChg>
      </pc:sldChg>
      <pc:sldChg chg="modSp mod ord">
        <pc:chgData name="Vrielink, Francis" userId="3d258d00-cfd8-41c5-9f04-1a5a39faef2f" providerId="ADAL" clId="{F8A864A6-18CA-458F-B94E-FBF7ADA906FF}" dt="2026-03-03T09:22:00.592" v="64" actId="20577"/>
        <pc:sldMkLst>
          <pc:docMk/>
          <pc:sldMk cId="4210467006" sldId="1479"/>
        </pc:sldMkLst>
        <pc:spChg chg="mod">
          <ac:chgData name="Vrielink, Francis" userId="3d258d00-cfd8-41c5-9f04-1a5a39faef2f" providerId="ADAL" clId="{F8A864A6-18CA-458F-B94E-FBF7ADA906FF}" dt="2026-03-03T09:22:00.592" v="64" actId="20577"/>
          <ac:spMkLst>
            <pc:docMk/>
            <pc:sldMk cId="4210467006" sldId="1479"/>
            <ac:spMk id="6" creationId="{00000000-0000-0000-0000-000000000000}"/>
          </ac:spMkLst>
        </pc:spChg>
      </pc:sldChg>
      <pc:sldChg chg="addSp modSp mod">
        <pc:chgData name="Vrielink, Francis" userId="3d258d00-cfd8-41c5-9f04-1a5a39faef2f" providerId="ADAL" clId="{F8A864A6-18CA-458F-B94E-FBF7ADA906FF}" dt="2026-03-03T09:54:14.007" v="544" actId="1076"/>
        <pc:sldMkLst>
          <pc:docMk/>
          <pc:sldMk cId="2967928418" sldId="1511"/>
        </pc:sldMkLst>
        <pc:spChg chg="mod">
          <ac:chgData name="Vrielink, Francis" userId="3d258d00-cfd8-41c5-9f04-1a5a39faef2f" providerId="ADAL" clId="{F8A864A6-18CA-458F-B94E-FBF7ADA906FF}" dt="2026-03-03T09:28:16.001" v="99" actId="255"/>
          <ac:spMkLst>
            <pc:docMk/>
            <pc:sldMk cId="2967928418" sldId="1511"/>
            <ac:spMk id="33" creationId="{AC757F5E-B016-F947-4518-7C6B9CC7EE04}"/>
          </ac:spMkLst>
        </pc:spChg>
        <pc:spChg chg="mod">
          <ac:chgData name="Vrielink, Francis" userId="3d258d00-cfd8-41c5-9f04-1a5a39faef2f" providerId="ADAL" clId="{F8A864A6-18CA-458F-B94E-FBF7ADA906FF}" dt="2026-03-03T09:28:21.688" v="100" actId="255"/>
          <ac:spMkLst>
            <pc:docMk/>
            <pc:sldMk cId="2967928418" sldId="1511"/>
            <ac:spMk id="34" creationId="{152372B3-00F5-781C-183E-6F2DDF35091D}"/>
          </ac:spMkLst>
        </pc:spChg>
        <pc:spChg chg="mod">
          <ac:chgData name="Vrielink, Francis" userId="3d258d00-cfd8-41c5-9f04-1a5a39faef2f" providerId="ADAL" clId="{F8A864A6-18CA-458F-B94E-FBF7ADA906FF}" dt="2026-03-03T09:29:27.557" v="138" actId="20577"/>
          <ac:spMkLst>
            <pc:docMk/>
            <pc:sldMk cId="2967928418" sldId="1511"/>
            <ac:spMk id="35" creationId="{37104C51-0232-62ED-4C6F-1447D06633EE}"/>
          </ac:spMkLst>
        </pc:spChg>
        <pc:spChg chg="mod">
          <ac:chgData name="Vrielink, Francis" userId="3d258d00-cfd8-41c5-9f04-1a5a39faef2f" providerId="ADAL" clId="{F8A864A6-18CA-458F-B94E-FBF7ADA906FF}" dt="2026-03-03T09:29:53.112" v="153" actId="20577"/>
          <ac:spMkLst>
            <pc:docMk/>
            <pc:sldMk cId="2967928418" sldId="1511"/>
            <ac:spMk id="36" creationId="{D8EF981A-9BA7-0EB1-9B70-F7FBF2F7DF1C}"/>
          </ac:spMkLst>
        </pc:spChg>
        <pc:picChg chg="add">
          <ac:chgData name="Vrielink, Francis" userId="3d258d00-cfd8-41c5-9f04-1a5a39faef2f" providerId="ADAL" clId="{F8A864A6-18CA-458F-B94E-FBF7ADA906FF}" dt="2026-03-03T09:24:39.375" v="66"/>
          <ac:picMkLst>
            <pc:docMk/>
            <pc:sldMk cId="2967928418" sldId="1511"/>
            <ac:picMk id="2" creationId="{C9877281-7329-AD9B-734E-53FB271793E8}"/>
          </ac:picMkLst>
        </pc:picChg>
        <pc:picChg chg="add mod">
          <ac:chgData name="Vrielink, Francis" userId="3d258d00-cfd8-41c5-9f04-1a5a39faef2f" providerId="ADAL" clId="{F8A864A6-18CA-458F-B94E-FBF7ADA906FF}" dt="2026-03-03T09:51:03.411" v="521" actId="1076"/>
          <ac:picMkLst>
            <pc:docMk/>
            <pc:sldMk cId="2967928418" sldId="1511"/>
            <ac:picMk id="8" creationId="{5F78CD22-BF26-7A3D-52A0-BE35A48EE229}"/>
          </ac:picMkLst>
        </pc:picChg>
        <pc:picChg chg="add mod">
          <ac:chgData name="Vrielink, Francis" userId="3d258d00-cfd8-41c5-9f04-1a5a39faef2f" providerId="ADAL" clId="{F8A864A6-18CA-458F-B94E-FBF7ADA906FF}" dt="2026-03-03T09:54:14.007" v="544" actId="1076"/>
          <ac:picMkLst>
            <pc:docMk/>
            <pc:sldMk cId="2967928418" sldId="1511"/>
            <ac:picMk id="18" creationId="{93CC7405-98EE-4F01-CD33-4404DD6E2932}"/>
          </ac:picMkLst>
        </pc:picChg>
      </pc:sldChg>
      <pc:sldChg chg="addSp modSp mod ord">
        <pc:chgData name="Vrielink, Francis" userId="3d258d00-cfd8-41c5-9f04-1a5a39faef2f" providerId="ADAL" clId="{F8A864A6-18CA-458F-B94E-FBF7ADA906FF}" dt="2026-03-03T10:20:07.786" v="717"/>
        <pc:sldMkLst>
          <pc:docMk/>
          <pc:sldMk cId="1594331871" sldId="1512"/>
        </pc:sldMkLst>
        <pc:spChg chg="mod">
          <ac:chgData name="Vrielink, Francis" userId="3d258d00-cfd8-41c5-9f04-1a5a39faef2f" providerId="ADAL" clId="{F8A864A6-18CA-458F-B94E-FBF7ADA906FF}" dt="2026-03-03T09:46:08.059" v="463" actId="14100"/>
          <ac:spMkLst>
            <pc:docMk/>
            <pc:sldMk cId="1594331871" sldId="1512"/>
            <ac:spMk id="10" creationId="{EC0CC1D0-FE60-F840-73E9-0CE7E683D1F2}"/>
          </ac:spMkLst>
        </pc:spChg>
        <pc:spChg chg="mod">
          <ac:chgData name="Vrielink, Francis" userId="3d258d00-cfd8-41c5-9f04-1a5a39faef2f" providerId="ADAL" clId="{F8A864A6-18CA-458F-B94E-FBF7ADA906FF}" dt="2026-03-03T09:46:05.034" v="462" actId="14100"/>
          <ac:spMkLst>
            <pc:docMk/>
            <pc:sldMk cId="1594331871" sldId="1512"/>
            <ac:spMk id="11" creationId="{CD78B488-E032-3F3E-C334-FB96F8D71FB2}"/>
          </ac:spMkLst>
        </pc:spChg>
        <pc:spChg chg="mod">
          <ac:chgData name="Vrielink, Francis" userId="3d258d00-cfd8-41c5-9f04-1a5a39faef2f" providerId="ADAL" clId="{F8A864A6-18CA-458F-B94E-FBF7ADA906FF}" dt="2026-03-03T09:47:34.122" v="499" actId="1076"/>
          <ac:spMkLst>
            <pc:docMk/>
            <pc:sldMk cId="1594331871" sldId="1512"/>
            <ac:spMk id="12" creationId="{E2476A93-B8D4-4E44-87FD-AFF601B2337C}"/>
          </ac:spMkLst>
        </pc:spChg>
        <pc:spChg chg="mod">
          <ac:chgData name="Vrielink, Francis" userId="3d258d00-cfd8-41c5-9f04-1a5a39faef2f" providerId="ADAL" clId="{F8A864A6-18CA-458F-B94E-FBF7ADA906FF}" dt="2026-03-03T09:47:43.116" v="503" actId="1076"/>
          <ac:spMkLst>
            <pc:docMk/>
            <pc:sldMk cId="1594331871" sldId="1512"/>
            <ac:spMk id="13" creationId="{4985FF45-EE56-11C3-E0CC-6BBB359031C0}"/>
          </ac:spMkLst>
        </pc:spChg>
        <pc:spChg chg="mod">
          <ac:chgData name="Vrielink, Francis" userId="3d258d00-cfd8-41c5-9f04-1a5a39faef2f" providerId="ADAL" clId="{F8A864A6-18CA-458F-B94E-FBF7ADA906FF}" dt="2026-03-03T09:47:48.218" v="511" actId="20577"/>
          <ac:spMkLst>
            <pc:docMk/>
            <pc:sldMk cId="1594331871" sldId="1512"/>
            <ac:spMk id="15" creationId="{6EA1F8B7-D4BC-D8B0-E6FD-F33ECB45A1DD}"/>
          </ac:spMkLst>
        </pc:spChg>
        <pc:spChg chg="mod">
          <ac:chgData name="Vrielink, Francis" userId="3d258d00-cfd8-41c5-9f04-1a5a39faef2f" providerId="ADAL" clId="{F8A864A6-18CA-458F-B94E-FBF7ADA906FF}" dt="2026-03-03T09:45:59.071" v="460" actId="14100"/>
          <ac:spMkLst>
            <pc:docMk/>
            <pc:sldMk cId="1594331871" sldId="1512"/>
            <ac:spMk id="16" creationId="{F53F294D-65CC-23A5-E4A1-B2132FCF814C}"/>
          </ac:spMkLst>
        </pc:spChg>
        <pc:spChg chg="mod">
          <ac:chgData name="Vrielink, Francis" userId="3d258d00-cfd8-41c5-9f04-1a5a39faef2f" providerId="ADAL" clId="{F8A864A6-18CA-458F-B94E-FBF7ADA906FF}" dt="2026-03-03T09:45:56.213" v="459" actId="20577"/>
          <ac:spMkLst>
            <pc:docMk/>
            <pc:sldMk cId="1594331871" sldId="1512"/>
            <ac:spMk id="17" creationId="{AB86235B-CBC0-F9DB-29F4-F23367831B1B}"/>
          </ac:spMkLst>
        </pc:spChg>
        <pc:spChg chg="mod">
          <ac:chgData name="Vrielink, Francis" userId="3d258d00-cfd8-41c5-9f04-1a5a39faef2f" providerId="ADAL" clId="{F8A864A6-18CA-458F-B94E-FBF7ADA906FF}" dt="2026-03-03T09:47:39.889" v="501" actId="14100"/>
          <ac:spMkLst>
            <pc:docMk/>
            <pc:sldMk cId="1594331871" sldId="1512"/>
            <ac:spMk id="18" creationId="{85D7DD60-F4AA-AD34-A265-146B167D02FE}"/>
          </ac:spMkLst>
        </pc:spChg>
        <pc:spChg chg="mod">
          <ac:chgData name="Vrielink, Francis" userId="3d258d00-cfd8-41c5-9f04-1a5a39faef2f" providerId="ADAL" clId="{F8A864A6-18CA-458F-B94E-FBF7ADA906FF}" dt="2026-03-03T09:47:37.330" v="500" actId="14100"/>
          <ac:spMkLst>
            <pc:docMk/>
            <pc:sldMk cId="1594331871" sldId="1512"/>
            <ac:spMk id="19" creationId="{40542B69-6D97-5F24-63E3-ABE36EA69A27}"/>
          </ac:spMkLst>
        </pc:spChg>
        <pc:picChg chg="add mod">
          <ac:chgData name="Vrielink, Francis" userId="3d258d00-cfd8-41c5-9f04-1a5a39faef2f" providerId="ADAL" clId="{F8A864A6-18CA-458F-B94E-FBF7ADA906FF}" dt="2026-03-03T09:56:19.402" v="559" actId="14100"/>
          <ac:picMkLst>
            <pc:docMk/>
            <pc:sldMk cId="1594331871" sldId="1512"/>
            <ac:picMk id="21" creationId="{B12A468F-663E-0E9E-E5E3-6B68317D7FBF}"/>
          </ac:picMkLst>
        </pc:picChg>
        <pc:picChg chg="add mod">
          <ac:chgData name="Vrielink, Francis" userId="3d258d00-cfd8-41c5-9f04-1a5a39faef2f" providerId="ADAL" clId="{F8A864A6-18CA-458F-B94E-FBF7ADA906FF}" dt="2026-03-03T09:56:56.155" v="566" actId="14100"/>
          <ac:picMkLst>
            <pc:docMk/>
            <pc:sldMk cId="1594331871" sldId="1512"/>
            <ac:picMk id="23" creationId="{0DCCCE8C-945D-D4F4-032A-7EEEB091CB8C}"/>
          </ac:picMkLst>
        </pc:picChg>
        <pc:picChg chg="add mod">
          <ac:chgData name="Vrielink, Francis" userId="3d258d00-cfd8-41c5-9f04-1a5a39faef2f" providerId="ADAL" clId="{F8A864A6-18CA-458F-B94E-FBF7ADA906FF}" dt="2026-03-03T09:58:51.129" v="572" actId="14100"/>
          <ac:picMkLst>
            <pc:docMk/>
            <pc:sldMk cId="1594331871" sldId="1512"/>
            <ac:picMk id="25" creationId="{E4E0B583-6297-F9DD-AA04-776331583C18}"/>
          </ac:picMkLst>
        </pc:picChg>
        <pc:picChg chg="add mod">
          <ac:chgData name="Vrielink, Francis" userId="3d258d00-cfd8-41c5-9f04-1a5a39faef2f" providerId="ADAL" clId="{F8A864A6-18CA-458F-B94E-FBF7ADA906FF}" dt="2026-03-03T10:00:08.492" v="577" actId="1076"/>
          <ac:picMkLst>
            <pc:docMk/>
            <pc:sldMk cId="1594331871" sldId="1512"/>
            <ac:picMk id="26" creationId="{709FCF89-05EE-AF9C-E64F-E2F717CBA15F}"/>
          </ac:picMkLst>
        </pc:picChg>
      </pc:sldChg>
      <pc:sldChg chg="addSp delSp modSp mod ord">
        <pc:chgData name="Vrielink, Francis" userId="3d258d00-cfd8-41c5-9f04-1a5a39faef2f" providerId="ADAL" clId="{F8A864A6-18CA-458F-B94E-FBF7ADA906FF}" dt="2026-03-03T10:17:42.559" v="713" actId="115"/>
        <pc:sldMkLst>
          <pc:docMk/>
          <pc:sldMk cId="3112181829" sldId="1515"/>
        </pc:sldMkLst>
        <pc:spChg chg="mod">
          <ac:chgData name="Vrielink, Francis" userId="3d258d00-cfd8-41c5-9f04-1a5a39faef2f" providerId="ADAL" clId="{F8A864A6-18CA-458F-B94E-FBF7ADA906FF}" dt="2026-03-03T10:17:42.559" v="713" actId="115"/>
          <ac:spMkLst>
            <pc:docMk/>
            <pc:sldMk cId="3112181829" sldId="1515"/>
            <ac:spMk id="4" creationId="{D36CDCC8-D80A-3CA3-9903-EC310613197D}"/>
          </ac:spMkLst>
        </pc:spChg>
        <pc:spChg chg="mod">
          <ac:chgData name="Vrielink, Francis" userId="3d258d00-cfd8-41c5-9f04-1a5a39faef2f" providerId="ADAL" clId="{F8A864A6-18CA-458F-B94E-FBF7ADA906FF}" dt="2026-03-03T09:51:35.528" v="528" actId="20577"/>
          <ac:spMkLst>
            <pc:docMk/>
            <pc:sldMk cId="3112181829" sldId="1515"/>
            <ac:spMk id="12" creationId="{E2476A93-B8D4-4E44-87FD-AFF601B2337C}"/>
          </ac:spMkLst>
        </pc:spChg>
        <pc:spChg chg="mod">
          <ac:chgData name="Vrielink, Francis" userId="3d258d00-cfd8-41c5-9f04-1a5a39faef2f" providerId="ADAL" clId="{F8A864A6-18CA-458F-B94E-FBF7ADA906FF}" dt="2026-03-03T09:31:53.197" v="178" actId="20577"/>
          <ac:spMkLst>
            <pc:docMk/>
            <pc:sldMk cId="3112181829" sldId="1515"/>
            <ac:spMk id="13" creationId="{4985FF45-EE56-11C3-E0CC-6BBB359031C0}"/>
          </ac:spMkLst>
        </pc:spChg>
        <pc:spChg chg="mod">
          <ac:chgData name="Vrielink, Francis" userId="3d258d00-cfd8-41c5-9f04-1a5a39faef2f" providerId="ADAL" clId="{F8A864A6-18CA-458F-B94E-FBF7ADA906FF}" dt="2026-03-03T10:07:32.339" v="606" actId="20577"/>
          <ac:spMkLst>
            <pc:docMk/>
            <pc:sldMk cId="3112181829" sldId="1515"/>
            <ac:spMk id="15" creationId="{6EA1F8B7-D4BC-D8B0-E6FD-F33ECB45A1DD}"/>
          </ac:spMkLst>
        </pc:spChg>
        <pc:spChg chg="mod">
          <ac:chgData name="Vrielink, Francis" userId="3d258d00-cfd8-41c5-9f04-1a5a39faef2f" providerId="ADAL" clId="{F8A864A6-18CA-458F-B94E-FBF7ADA906FF}" dt="2026-03-03T09:33:10.310" v="184" actId="14100"/>
          <ac:spMkLst>
            <pc:docMk/>
            <pc:sldMk cId="3112181829" sldId="1515"/>
            <ac:spMk id="16" creationId="{F53F294D-65CC-23A5-E4A1-B2132FCF814C}"/>
          </ac:spMkLst>
        </pc:spChg>
        <pc:spChg chg="mod">
          <ac:chgData name="Vrielink, Francis" userId="3d258d00-cfd8-41c5-9f04-1a5a39faef2f" providerId="ADAL" clId="{F8A864A6-18CA-458F-B94E-FBF7ADA906FF}" dt="2026-03-03T09:33:13.133" v="185" actId="14100"/>
          <ac:spMkLst>
            <pc:docMk/>
            <pc:sldMk cId="3112181829" sldId="1515"/>
            <ac:spMk id="17" creationId="{AB86235B-CBC0-F9DB-29F4-F23367831B1B}"/>
          </ac:spMkLst>
        </pc:spChg>
        <pc:grpChg chg="mod">
          <ac:chgData name="Vrielink, Francis" userId="3d258d00-cfd8-41c5-9f04-1a5a39faef2f" providerId="ADAL" clId="{F8A864A6-18CA-458F-B94E-FBF7ADA906FF}" dt="2026-03-03T10:06:38.517" v="593" actId="1076"/>
          <ac:grpSpMkLst>
            <pc:docMk/>
            <pc:sldMk cId="3112181829" sldId="1515"/>
            <ac:grpSpMk id="20" creationId="{3DD05F28-AA89-0131-F5E3-45BE92293371}"/>
          </ac:grpSpMkLst>
        </pc:grpChg>
        <pc:picChg chg="add mod">
          <ac:chgData name="Vrielink, Francis" userId="3d258d00-cfd8-41c5-9f04-1a5a39faef2f" providerId="ADAL" clId="{F8A864A6-18CA-458F-B94E-FBF7ADA906FF}" dt="2026-03-03T09:55:27.238" v="554" actId="14100"/>
          <ac:picMkLst>
            <pc:docMk/>
            <pc:sldMk cId="3112181829" sldId="1515"/>
            <ac:picMk id="9" creationId="{C37DF44A-B3C1-18FF-745B-5BD469E9ADD3}"/>
          </ac:picMkLst>
        </pc:picChg>
        <pc:picChg chg="add del mod">
          <ac:chgData name="Vrielink, Francis" userId="3d258d00-cfd8-41c5-9f04-1a5a39faef2f" providerId="ADAL" clId="{F8A864A6-18CA-458F-B94E-FBF7ADA906FF}" dt="2026-03-03T10:09:14.557" v="614" actId="478"/>
          <ac:picMkLst>
            <pc:docMk/>
            <pc:sldMk cId="3112181829" sldId="1515"/>
            <ac:picMk id="11" creationId="{3786DD74-481B-DA99-8C73-78FC07C5B658}"/>
          </ac:picMkLst>
        </pc:picChg>
        <pc:picChg chg="add mod">
          <ac:chgData name="Vrielink, Francis" userId="3d258d00-cfd8-41c5-9f04-1a5a39faef2f" providerId="ADAL" clId="{F8A864A6-18CA-458F-B94E-FBF7ADA906FF}" dt="2026-03-03T10:09:08.378" v="613" actId="14100"/>
          <ac:picMkLst>
            <pc:docMk/>
            <pc:sldMk cId="3112181829" sldId="1515"/>
            <ac:picMk id="24" creationId="{BF1EDD5B-1417-0C74-A647-9FA5243C8DA0}"/>
          </ac:picMkLst>
        </pc:picChg>
        <pc:picChg chg="add del mod">
          <ac:chgData name="Vrielink, Francis" userId="3d258d00-cfd8-41c5-9f04-1a5a39faef2f" providerId="ADAL" clId="{F8A864A6-18CA-458F-B94E-FBF7ADA906FF}" dt="2026-03-03T10:15:44.789" v="620" actId="478"/>
          <ac:picMkLst>
            <pc:docMk/>
            <pc:sldMk cId="3112181829" sldId="1515"/>
            <ac:picMk id="26" creationId="{519C9DFE-9CBC-806E-0A90-8903860F0C91}"/>
          </ac:picMkLst>
        </pc:picChg>
        <pc:picChg chg="add mod">
          <ac:chgData name="Vrielink, Francis" userId="3d258d00-cfd8-41c5-9f04-1a5a39faef2f" providerId="ADAL" clId="{F8A864A6-18CA-458F-B94E-FBF7ADA906FF}" dt="2026-03-03T10:15:53.712" v="625" actId="14100"/>
          <ac:picMkLst>
            <pc:docMk/>
            <pc:sldMk cId="3112181829" sldId="1515"/>
            <ac:picMk id="29" creationId="{85A76A7B-83D7-A40F-F9AF-01A66CCEC54B}"/>
          </ac:picMkLst>
        </pc:picChg>
      </pc:sldChg>
      <pc:sldChg chg="del">
        <pc:chgData name="Vrielink, Francis" userId="3d258d00-cfd8-41c5-9f04-1a5a39faef2f" providerId="ADAL" clId="{F8A864A6-18CA-458F-B94E-FBF7ADA906FF}" dt="2026-03-03T10:16:22.940" v="627" actId="47"/>
        <pc:sldMkLst>
          <pc:docMk/>
          <pc:sldMk cId="2946319108" sldId="1516"/>
        </pc:sldMkLst>
      </pc:sldChg>
      <pc:sldChg chg="del">
        <pc:chgData name="Vrielink, Francis" userId="3d258d00-cfd8-41c5-9f04-1a5a39faef2f" providerId="ADAL" clId="{F8A864A6-18CA-458F-B94E-FBF7ADA906FF}" dt="2026-03-03T10:16:27.418" v="632" actId="47"/>
        <pc:sldMkLst>
          <pc:docMk/>
          <pc:sldMk cId="1628480429" sldId="1517"/>
        </pc:sldMkLst>
      </pc:sldChg>
      <pc:sldChg chg="del">
        <pc:chgData name="Vrielink, Francis" userId="3d258d00-cfd8-41c5-9f04-1a5a39faef2f" providerId="ADAL" clId="{F8A864A6-18CA-458F-B94E-FBF7ADA906FF}" dt="2026-03-03T10:16:24.999" v="630" actId="47"/>
        <pc:sldMkLst>
          <pc:docMk/>
          <pc:sldMk cId="933367485" sldId="1518"/>
        </pc:sldMkLst>
      </pc:sldChg>
      <pc:sldChg chg="del">
        <pc:chgData name="Vrielink, Francis" userId="3d258d00-cfd8-41c5-9f04-1a5a39faef2f" providerId="ADAL" clId="{F8A864A6-18CA-458F-B94E-FBF7ADA906FF}" dt="2026-03-03T10:16:21.652" v="626" actId="47"/>
        <pc:sldMkLst>
          <pc:docMk/>
          <pc:sldMk cId="1738896802" sldId="1519"/>
        </pc:sldMkLst>
      </pc:sldChg>
      <pc:sldChg chg="del">
        <pc:chgData name="Vrielink, Francis" userId="3d258d00-cfd8-41c5-9f04-1a5a39faef2f" providerId="ADAL" clId="{F8A864A6-18CA-458F-B94E-FBF7ADA906FF}" dt="2026-03-03T10:16:28.119" v="633" actId="47"/>
        <pc:sldMkLst>
          <pc:docMk/>
          <pc:sldMk cId="1530054038" sldId="1520"/>
        </pc:sldMkLst>
      </pc:sldChg>
      <pc:sldChg chg="del">
        <pc:chgData name="Vrielink, Francis" userId="3d258d00-cfd8-41c5-9f04-1a5a39faef2f" providerId="ADAL" clId="{F8A864A6-18CA-458F-B94E-FBF7ADA906FF}" dt="2026-03-03T10:16:24.313" v="629" actId="47"/>
        <pc:sldMkLst>
          <pc:docMk/>
          <pc:sldMk cId="1059877010" sldId="1521"/>
        </pc:sldMkLst>
      </pc:sldChg>
      <pc:sldChg chg="del">
        <pc:chgData name="Vrielink, Francis" userId="3d258d00-cfd8-41c5-9f04-1a5a39faef2f" providerId="ADAL" clId="{F8A864A6-18CA-458F-B94E-FBF7ADA906FF}" dt="2026-03-03T10:16:23.642" v="628" actId="47"/>
        <pc:sldMkLst>
          <pc:docMk/>
          <pc:sldMk cId="2371299458" sldId="1529"/>
        </pc:sldMkLst>
      </pc:sldChg>
      <pc:sldChg chg="add ord">
        <pc:chgData name="Vrielink, Francis" userId="3d258d00-cfd8-41c5-9f04-1a5a39faef2f" providerId="ADAL" clId="{F8A864A6-18CA-458F-B94E-FBF7ADA906FF}" dt="2026-03-03T10:20:00.717" v="715"/>
        <pc:sldMkLst>
          <pc:docMk/>
          <pc:sldMk cId="860945733" sldId="1531"/>
        </pc:sldMkLst>
      </pc:sldChg>
      <pc:sldChg chg="add">
        <pc:chgData name="Vrielink, Francis" userId="3d258d00-cfd8-41c5-9f04-1a5a39faef2f" providerId="ADAL" clId="{F8A864A6-18CA-458F-B94E-FBF7ADA906FF}" dt="2026-03-03T09:24:46.285" v="67"/>
        <pc:sldMkLst>
          <pc:docMk/>
          <pc:sldMk cId="1507799253" sldId="1532"/>
        </pc:sldMkLst>
      </pc:sldChg>
      <pc:sldChg chg="add">
        <pc:chgData name="Vrielink, Francis" userId="3d258d00-cfd8-41c5-9f04-1a5a39faef2f" providerId="ADAL" clId="{F8A864A6-18CA-458F-B94E-FBF7ADA906FF}" dt="2026-03-03T09:25:08.531" v="68"/>
        <pc:sldMkLst>
          <pc:docMk/>
          <pc:sldMk cId="3729579800" sldId="1535"/>
        </pc:sldMkLst>
      </pc:sldChg>
      <pc:sldChg chg="add ord">
        <pc:chgData name="Vrielink, Francis" userId="3d258d00-cfd8-41c5-9f04-1a5a39faef2f" providerId="ADAL" clId="{F8A864A6-18CA-458F-B94E-FBF7ADA906FF}" dt="2026-03-03T10:20:15.071" v="719"/>
        <pc:sldMkLst>
          <pc:docMk/>
          <pc:sldMk cId="2888768690" sldId="1537"/>
        </pc:sldMkLst>
      </pc:sldChg>
      <pc:sldChg chg="modSp add mod">
        <pc:chgData name="Vrielink, Francis" userId="3d258d00-cfd8-41c5-9f04-1a5a39faef2f" providerId="ADAL" clId="{F8A864A6-18CA-458F-B94E-FBF7ADA906FF}" dt="2026-03-03T09:39:37.125" v="345" actId="20577"/>
        <pc:sldMkLst>
          <pc:docMk/>
          <pc:sldMk cId="286024375" sldId="1538"/>
        </pc:sldMkLst>
        <pc:spChg chg="mod">
          <ac:chgData name="Vrielink, Francis" userId="3d258d00-cfd8-41c5-9f04-1a5a39faef2f" providerId="ADAL" clId="{F8A864A6-18CA-458F-B94E-FBF7ADA906FF}" dt="2026-03-03T09:38:21.622" v="277" actId="255"/>
          <ac:spMkLst>
            <pc:docMk/>
            <pc:sldMk cId="286024375" sldId="1538"/>
            <ac:spMk id="33" creationId="{45C33B73-165E-6FD0-E9C1-60E1F4236573}"/>
          </ac:spMkLst>
        </pc:spChg>
        <pc:spChg chg="mod">
          <ac:chgData name="Vrielink, Francis" userId="3d258d00-cfd8-41c5-9f04-1a5a39faef2f" providerId="ADAL" clId="{F8A864A6-18CA-458F-B94E-FBF7ADA906FF}" dt="2026-03-03T09:38:16.606" v="276" actId="255"/>
          <ac:spMkLst>
            <pc:docMk/>
            <pc:sldMk cId="286024375" sldId="1538"/>
            <ac:spMk id="34" creationId="{CC96B56A-1C35-D093-14A8-46033889CFB9}"/>
          </ac:spMkLst>
        </pc:spChg>
        <pc:spChg chg="mod">
          <ac:chgData name="Vrielink, Francis" userId="3d258d00-cfd8-41c5-9f04-1a5a39faef2f" providerId="ADAL" clId="{F8A864A6-18CA-458F-B94E-FBF7ADA906FF}" dt="2026-03-03T09:38:49.266" v="315" actId="20577"/>
          <ac:spMkLst>
            <pc:docMk/>
            <pc:sldMk cId="286024375" sldId="1538"/>
            <ac:spMk id="35" creationId="{604200BF-F65E-731A-CB21-40B947507EEA}"/>
          </ac:spMkLst>
        </pc:spChg>
        <pc:spChg chg="mod">
          <ac:chgData name="Vrielink, Francis" userId="3d258d00-cfd8-41c5-9f04-1a5a39faef2f" providerId="ADAL" clId="{F8A864A6-18CA-458F-B94E-FBF7ADA906FF}" dt="2026-03-03T09:39:37.125" v="345" actId="20577"/>
          <ac:spMkLst>
            <pc:docMk/>
            <pc:sldMk cId="286024375" sldId="1538"/>
            <ac:spMk id="36" creationId="{5767CC51-A133-69B5-130E-E0C58C2B64A7}"/>
          </ac:spMkLst>
        </pc:spChg>
      </pc:sldChg>
      <pc:sldChg chg="add del">
        <pc:chgData name="Vrielink, Francis" userId="3d258d00-cfd8-41c5-9f04-1a5a39faef2f" providerId="ADAL" clId="{F8A864A6-18CA-458F-B94E-FBF7ADA906FF}" dt="2026-03-03T10:16:25.715" v="631" actId="47"/>
        <pc:sldMkLst>
          <pc:docMk/>
          <pc:sldMk cId="863409840" sldId="1539"/>
        </pc:sldMkLst>
      </pc:sldChg>
      <pc:sldChg chg="addSp modSp add mod ord">
        <pc:chgData name="Vrielink, Francis" userId="3d258d00-cfd8-41c5-9f04-1a5a39faef2f" providerId="ADAL" clId="{F8A864A6-18CA-458F-B94E-FBF7ADA906FF}" dt="2026-03-03T10:20:25.974" v="721"/>
        <pc:sldMkLst>
          <pc:docMk/>
          <pc:sldMk cId="629962668" sldId="1540"/>
        </pc:sldMkLst>
        <pc:spChg chg="mod">
          <ac:chgData name="Vrielink, Francis" userId="3d258d00-cfd8-41c5-9f04-1a5a39faef2f" providerId="ADAL" clId="{F8A864A6-18CA-458F-B94E-FBF7ADA906FF}" dt="2026-03-03T09:34:39.526" v="202" actId="20577"/>
          <ac:spMkLst>
            <pc:docMk/>
            <pc:sldMk cId="629962668" sldId="1540"/>
            <ac:spMk id="9" creationId="{4960DF76-F1CE-0A15-3CDE-90BB5AA04E2A}"/>
          </ac:spMkLst>
        </pc:spChg>
        <pc:spChg chg="mod">
          <ac:chgData name="Vrielink, Francis" userId="3d258d00-cfd8-41c5-9f04-1a5a39faef2f" providerId="ADAL" clId="{F8A864A6-18CA-458F-B94E-FBF7ADA906FF}" dt="2026-03-03T09:35:35.872" v="234" actId="14100"/>
          <ac:spMkLst>
            <pc:docMk/>
            <pc:sldMk cId="629962668" sldId="1540"/>
            <ac:spMk id="10" creationId="{EFB291BA-33B2-EF49-A7CB-81C29F9FF0A5}"/>
          </ac:spMkLst>
        </pc:spChg>
        <pc:spChg chg="mod">
          <ac:chgData name="Vrielink, Francis" userId="3d258d00-cfd8-41c5-9f04-1a5a39faef2f" providerId="ADAL" clId="{F8A864A6-18CA-458F-B94E-FBF7ADA906FF}" dt="2026-03-03T09:35:32.222" v="233" actId="14100"/>
          <ac:spMkLst>
            <pc:docMk/>
            <pc:sldMk cId="629962668" sldId="1540"/>
            <ac:spMk id="11" creationId="{1C40708C-6FE8-6AF9-440A-8685226736B1}"/>
          </ac:spMkLst>
        </pc:spChg>
        <pc:picChg chg="add mod">
          <ac:chgData name="Vrielink, Francis" userId="3d258d00-cfd8-41c5-9f04-1a5a39faef2f" providerId="ADAL" clId="{F8A864A6-18CA-458F-B94E-FBF7ADA906FF}" dt="2026-03-03T09:50:41.902" v="518" actId="1076"/>
          <ac:picMkLst>
            <pc:docMk/>
            <pc:sldMk cId="629962668" sldId="1540"/>
            <ac:picMk id="22" creationId="{01C52D51-BD84-A9A5-0703-DF67AA7CB109}"/>
          </ac:picMkLst>
        </pc:picChg>
        <pc:cxnChg chg="mod">
          <ac:chgData name="Vrielink, Francis" userId="3d258d00-cfd8-41c5-9f04-1a5a39faef2f" providerId="ADAL" clId="{F8A864A6-18CA-458F-B94E-FBF7ADA906FF}" dt="2026-03-03T09:35:35.872" v="234" actId="14100"/>
          <ac:cxnSpMkLst>
            <pc:docMk/>
            <pc:sldMk cId="629962668" sldId="1540"/>
            <ac:cxnSpMk id="29" creationId="{C461CC99-DE84-1807-3ECB-32B846C67FD1}"/>
          </ac:cxnSpMkLst>
        </pc:cxnChg>
      </pc:sldChg>
      <pc:sldChg chg="addSp modSp add mod">
        <pc:chgData name="Vrielink, Francis" userId="3d258d00-cfd8-41c5-9f04-1a5a39faef2f" providerId="ADAL" clId="{F8A864A6-18CA-458F-B94E-FBF7ADA906FF}" dt="2026-03-03T10:01:59.321" v="589" actId="14100"/>
        <pc:sldMkLst>
          <pc:docMk/>
          <pc:sldMk cId="2763712628" sldId="1541"/>
        </pc:sldMkLst>
        <pc:spChg chg="mod">
          <ac:chgData name="Vrielink, Francis" userId="3d258d00-cfd8-41c5-9f04-1a5a39faef2f" providerId="ADAL" clId="{F8A864A6-18CA-458F-B94E-FBF7ADA906FF}" dt="2026-03-03T09:44:15.887" v="421" actId="1076"/>
          <ac:spMkLst>
            <pc:docMk/>
            <pc:sldMk cId="2763712628" sldId="1541"/>
            <ac:spMk id="33" creationId="{DF91A121-282E-8138-0244-C5A7FCA8F231}"/>
          </ac:spMkLst>
        </pc:spChg>
        <pc:spChg chg="mod">
          <ac:chgData name="Vrielink, Francis" userId="3d258d00-cfd8-41c5-9f04-1a5a39faef2f" providerId="ADAL" clId="{F8A864A6-18CA-458F-B94E-FBF7ADA906FF}" dt="2026-03-03T09:43:49.080" v="402" actId="20577"/>
          <ac:spMkLst>
            <pc:docMk/>
            <pc:sldMk cId="2763712628" sldId="1541"/>
            <ac:spMk id="34" creationId="{7E742061-E0EA-C747-C12F-F2BB5C9A46BB}"/>
          </ac:spMkLst>
        </pc:spChg>
        <pc:spChg chg="mod">
          <ac:chgData name="Vrielink, Francis" userId="3d258d00-cfd8-41c5-9f04-1a5a39faef2f" providerId="ADAL" clId="{F8A864A6-18CA-458F-B94E-FBF7ADA906FF}" dt="2026-03-03T09:42:08.923" v="389" actId="20577"/>
          <ac:spMkLst>
            <pc:docMk/>
            <pc:sldMk cId="2763712628" sldId="1541"/>
            <ac:spMk id="35" creationId="{6060372C-3668-0D1C-FACA-E5A6EA2AAE37}"/>
          </ac:spMkLst>
        </pc:spChg>
        <pc:spChg chg="mod">
          <ac:chgData name="Vrielink, Francis" userId="3d258d00-cfd8-41c5-9f04-1a5a39faef2f" providerId="ADAL" clId="{F8A864A6-18CA-458F-B94E-FBF7ADA906FF}" dt="2026-03-03T09:44:12.076" v="420" actId="20577"/>
          <ac:spMkLst>
            <pc:docMk/>
            <pc:sldMk cId="2763712628" sldId="1541"/>
            <ac:spMk id="36" creationId="{2B950433-5762-01F2-850E-230721958E7B}"/>
          </ac:spMkLst>
        </pc:spChg>
        <pc:picChg chg="add mod">
          <ac:chgData name="Vrielink, Francis" userId="3d258d00-cfd8-41c5-9f04-1a5a39faef2f" providerId="ADAL" clId="{F8A864A6-18CA-458F-B94E-FBF7ADA906FF}" dt="2026-03-03T10:00:29.892" v="582" actId="1076"/>
          <ac:picMkLst>
            <pc:docMk/>
            <pc:sldMk cId="2763712628" sldId="1541"/>
            <ac:picMk id="2" creationId="{C03DA855-0A9E-CDF0-4003-9153ECFDB3FB}"/>
          </ac:picMkLst>
        </pc:picChg>
        <pc:picChg chg="add mod">
          <ac:chgData name="Vrielink, Francis" userId="3d258d00-cfd8-41c5-9f04-1a5a39faef2f" providerId="ADAL" clId="{F8A864A6-18CA-458F-B94E-FBF7ADA906FF}" dt="2026-03-03T10:01:59.321" v="589" actId="14100"/>
          <ac:picMkLst>
            <pc:docMk/>
            <pc:sldMk cId="2763712628" sldId="1541"/>
            <ac:picMk id="9" creationId="{624C3B6B-07F6-E7CC-9D8B-F7E3D916D7DD}"/>
          </ac:picMkLst>
        </pc:picChg>
      </pc:sldChg>
    </pc:docChg>
  </pc:docChgLst>
  <pc:docChgLst>
    <pc:chgData name="Duijf, Antoinette" userId="80426808-569e-4360-acb0-e5a6dc4b8ad2" providerId="ADAL" clId="{00582A34-8C2B-428E-B5DC-339D12EFD4B8}"/>
    <pc:docChg chg="undo custSel modSld">
      <pc:chgData name="Duijf, Antoinette" userId="80426808-569e-4360-acb0-e5a6dc4b8ad2" providerId="ADAL" clId="{00582A34-8C2B-428E-B5DC-339D12EFD4B8}" dt="2026-03-03T10:15:19.455" v="468" actId="1076"/>
      <pc:docMkLst>
        <pc:docMk/>
      </pc:docMkLst>
      <pc:sldChg chg="modNotesTx">
        <pc:chgData name="Duijf, Antoinette" userId="80426808-569e-4360-acb0-e5a6dc4b8ad2" providerId="ADAL" clId="{00582A34-8C2B-428E-B5DC-339D12EFD4B8}" dt="2026-03-03T10:13:14.400" v="454" actId="20577"/>
        <pc:sldMkLst>
          <pc:docMk/>
          <pc:sldMk cId="2452007587" sldId="1476"/>
        </pc:sldMkLst>
      </pc:sldChg>
      <pc:sldChg chg="modNotesTx">
        <pc:chgData name="Duijf, Antoinette" userId="80426808-569e-4360-acb0-e5a6dc4b8ad2" providerId="ADAL" clId="{00582A34-8C2B-428E-B5DC-339D12EFD4B8}" dt="2026-03-03T10:13:20.895" v="464" actId="20577"/>
        <pc:sldMkLst>
          <pc:docMk/>
          <pc:sldMk cId="2709048002" sldId="1477"/>
        </pc:sldMkLst>
      </pc:sldChg>
      <pc:sldChg chg="addSp delSp modSp mod modNotesTx">
        <pc:chgData name="Duijf, Antoinette" userId="80426808-569e-4360-acb0-e5a6dc4b8ad2" providerId="ADAL" clId="{00582A34-8C2B-428E-B5DC-339D12EFD4B8}" dt="2026-03-03T09:43:05.232" v="58" actId="14100"/>
        <pc:sldMkLst>
          <pc:docMk/>
          <pc:sldMk cId="4074911733" sldId="1478"/>
        </pc:sldMkLst>
        <pc:picChg chg="add del mod">
          <ac:chgData name="Duijf, Antoinette" userId="80426808-569e-4360-acb0-e5a6dc4b8ad2" providerId="ADAL" clId="{00582A34-8C2B-428E-B5DC-339D12EFD4B8}" dt="2026-03-03T09:42:07.414" v="27" actId="21"/>
          <ac:picMkLst>
            <pc:docMk/>
            <pc:sldMk cId="4074911733" sldId="1478"/>
            <ac:picMk id="3" creationId="{76189EE4-50EE-5AE8-6D8C-6FEFFF2D8355}"/>
          </ac:picMkLst>
        </pc:picChg>
        <pc:picChg chg="add mod">
          <ac:chgData name="Duijf, Antoinette" userId="80426808-569e-4360-acb0-e5a6dc4b8ad2" providerId="ADAL" clId="{00582A34-8C2B-428E-B5DC-339D12EFD4B8}" dt="2026-03-03T09:42:45.243" v="55" actId="1076"/>
          <ac:picMkLst>
            <pc:docMk/>
            <pc:sldMk cId="4074911733" sldId="1478"/>
            <ac:picMk id="5" creationId="{B98ED721-8F9E-3050-A2CC-B85201A0E149}"/>
          </ac:picMkLst>
        </pc:picChg>
        <pc:picChg chg="add mod">
          <ac:chgData name="Duijf, Antoinette" userId="80426808-569e-4360-acb0-e5a6dc4b8ad2" providerId="ADAL" clId="{00582A34-8C2B-428E-B5DC-339D12EFD4B8}" dt="2026-03-03T09:42:45.243" v="55" actId="1076"/>
          <ac:picMkLst>
            <pc:docMk/>
            <pc:sldMk cId="4074911733" sldId="1478"/>
            <ac:picMk id="9" creationId="{76189EE4-50EE-5AE8-6D8C-6FEFFF2D8355}"/>
          </ac:picMkLst>
        </pc:picChg>
        <pc:cxnChg chg="add del mod">
          <ac:chgData name="Duijf, Antoinette" userId="80426808-569e-4360-acb0-e5a6dc4b8ad2" providerId="ADAL" clId="{00582A34-8C2B-428E-B5DC-339D12EFD4B8}" dt="2026-03-03T09:42:17.358" v="30" actId="21"/>
          <ac:cxnSpMkLst>
            <pc:docMk/>
            <pc:sldMk cId="4074911733" sldId="1478"/>
            <ac:cxnSpMk id="8" creationId="{A627CA69-D698-ACEC-484F-8582FA04A423}"/>
          </ac:cxnSpMkLst>
        </pc:cxnChg>
        <pc:cxnChg chg="add mod">
          <ac:chgData name="Duijf, Antoinette" userId="80426808-569e-4360-acb0-e5a6dc4b8ad2" providerId="ADAL" clId="{00582A34-8C2B-428E-B5DC-339D12EFD4B8}" dt="2026-03-03T09:43:05.232" v="58" actId="14100"/>
          <ac:cxnSpMkLst>
            <pc:docMk/>
            <pc:sldMk cId="4074911733" sldId="1478"/>
            <ac:cxnSpMk id="10" creationId="{A627CA69-D698-ACEC-484F-8582FA04A423}"/>
          </ac:cxnSpMkLst>
        </pc:cxnChg>
      </pc:sldChg>
      <pc:sldChg chg="addSp modSp modNotesTx">
        <pc:chgData name="Duijf, Antoinette" userId="80426808-569e-4360-acb0-e5a6dc4b8ad2" providerId="ADAL" clId="{00582A34-8C2B-428E-B5DC-339D12EFD4B8}" dt="2026-03-03T09:43:29.470" v="81" actId="20577"/>
        <pc:sldMkLst>
          <pc:docMk/>
          <pc:sldMk cId="1487044012" sldId="1480"/>
        </pc:sldMkLst>
        <pc:picChg chg="add mod">
          <ac:chgData name="Duijf, Antoinette" userId="80426808-569e-4360-acb0-e5a6dc4b8ad2" providerId="ADAL" clId="{00582A34-8C2B-428E-B5DC-339D12EFD4B8}" dt="2026-03-03T09:43:23.700" v="59"/>
          <ac:picMkLst>
            <pc:docMk/>
            <pc:sldMk cId="1487044012" sldId="1480"/>
            <ac:picMk id="2" creationId="{8D22BB64-824F-A90D-ABC5-4922852A0607}"/>
          </ac:picMkLst>
        </pc:picChg>
      </pc:sldChg>
      <pc:sldChg chg="addSp modSp mod modNotesTx">
        <pc:chgData name="Duijf, Antoinette" userId="80426808-569e-4360-acb0-e5a6dc4b8ad2" providerId="ADAL" clId="{00582A34-8C2B-428E-B5DC-339D12EFD4B8}" dt="2026-03-03T09:49:17.587" v="138" actId="20577"/>
        <pc:sldMkLst>
          <pc:docMk/>
          <pc:sldMk cId="3779434736" sldId="1481"/>
        </pc:sldMkLst>
        <pc:picChg chg="add mod">
          <ac:chgData name="Duijf, Antoinette" userId="80426808-569e-4360-acb0-e5a6dc4b8ad2" providerId="ADAL" clId="{00582A34-8C2B-428E-B5DC-339D12EFD4B8}" dt="2026-03-03T09:49:11.842" v="110" actId="1076"/>
          <ac:picMkLst>
            <pc:docMk/>
            <pc:sldMk cId="3779434736" sldId="1481"/>
            <ac:picMk id="3" creationId="{7D9E3FF8-3FFC-8FC6-29B1-05EE4C798C11}"/>
          </ac:picMkLst>
        </pc:picChg>
      </pc:sldChg>
      <pc:sldChg chg="addSp modSp modNotesTx">
        <pc:chgData name="Duijf, Antoinette" userId="80426808-569e-4360-acb0-e5a6dc4b8ad2" providerId="ADAL" clId="{00582A34-8C2B-428E-B5DC-339D12EFD4B8}" dt="2026-03-03T09:43:42.987" v="104" actId="20577"/>
        <pc:sldMkLst>
          <pc:docMk/>
          <pc:sldMk cId="2904738428" sldId="1483"/>
        </pc:sldMkLst>
        <pc:picChg chg="add mod">
          <ac:chgData name="Duijf, Antoinette" userId="80426808-569e-4360-acb0-e5a6dc4b8ad2" providerId="ADAL" clId="{00582A34-8C2B-428E-B5DC-339D12EFD4B8}" dt="2026-03-03T09:43:38.646" v="82"/>
          <ac:picMkLst>
            <pc:docMk/>
            <pc:sldMk cId="2904738428" sldId="1483"/>
            <ac:picMk id="2" creationId="{E979C266-1E4B-6F78-EDB7-09D1CBF5D9B7}"/>
          </ac:picMkLst>
        </pc:picChg>
      </pc:sldChg>
      <pc:sldChg chg="modSp mod">
        <pc:chgData name="Duijf, Antoinette" userId="80426808-569e-4360-acb0-e5a6dc4b8ad2" providerId="ADAL" clId="{00582A34-8C2B-428E-B5DC-339D12EFD4B8}" dt="2026-03-03T10:15:19.455" v="468" actId="1076"/>
        <pc:sldMkLst>
          <pc:docMk/>
          <pc:sldMk cId="3112181829" sldId="1515"/>
        </pc:sldMkLst>
        <pc:spChg chg="mod">
          <ac:chgData name="Duijf, Antoinette" userId="80426808-569e-4360-acb0-e5a6dc4b8ad2" providerId="ADAL" clId="{00582A34-8C2B-428E-B5DC-339D12EFD4B8}" dt="2026-03-03T10:15:19.455" v="468" actId="1076"/>
          <ac:spMkLst>
            <pc:docMk/>
            <pc:sldMk cId="3112181829" sldId="1515"/>
            <ac:spMk id="15" creationId="{6EA1F8B7-D4BC-D8B0-E6FD-F33ECB45A1DD}"/>
          </ac:spMkLst>
        </pc:spChg>
      </pc:sldChg>
      <pc:sldChg chg="modSp mod">
        <pc:chgData name="Duijf, Antoinette" userId="80426808-569e-4360-acb0-e5a6dc4b8ad2" providerId="ADAL" clId="{00582A34-8C2B-428E-B5DC-339D12EFD4B8}" dt="2026-03-03T10:14:33.333" v="467" actId="1076"/>
        <pc:sldMkLst>
          <pc:docMk/>
          <pc:sldMk cId="3729579800" sldId="1535"/>
        </pc:sldMkLst>
        <pc:spChg chg="mod">
          <ac:chgData name="Duijf, Antoinette" userId="80426808-569e-4360-acb0-e5a6dc4b8ad2" providerId="ADAL" clId="{00582A34-8C2B-428E-B5DC-339D12EFD4B8}" dt="2026-03-03T10:14:20.387" v="465" actId="1076"/>
          <ac:spMkLst>
            <pc:docMk/>
            <pc:sldMk cId="3729579800" sldId="1535"/>
            <ac:spMk id="9" creationId="{3623DC53-E131-9709-7506-A3C8B17D0660}"/>
          </ac:spMkLst>
        </pc:spChg>
        <pc:spChg chg="mod">
          <ac:chgData name="Duijf, Antoinette" userId="80426808-569e-4360-acb0-e5a6dc4b8ad2" providerId="ADAL" clId="{00582A34-8C2B-428E-B5DC-339D12EFD4B8}" dt="2026-03-03T10:14:20.387" v="465" actId="1076"/>
          <ac:spMkLst>
            <pc:docMk/>
            <pc:sldMk cId="3729579800" sldId="1535"/>
            <ac:spMk id="10" creationId="{E666BB60-D9D3-1C0C-4CB1-19DCBE855FD8}"/>
          </ac:spMkLst>
        </pc:spChg>
        <pc:spChg chg="mod">
          <ac:chgData name="Duijf, Antoinette" userId="80426808-569e-4360-acb0-e5a6dc4b8ad2" providerId="ADAL" clId="{00582A34-8C2B-428E-B5DC-339D12EFD4B8}" dt="2026-03-03T10:14:33.333" v="467" actId="1076"/>
          <ac:spMkLst>
            <pc:docMk/>
            <pc:sldMk cId="3729579800" sldId="1535"/>
            <ac:spMk id="11" creationId="{9EBBE7C6-4417-17C1-2525-FFB710CCAD3D}"/>
          </ac:spMkLst>
        </pc:spChg>
        <pc:spChg chg="mod">
          <ac:chgData name="Duijf, Antoinette" userId="80426808-569e-4360-acb0-e5a6dc4b8ad2" providerId="ADAL" clId="{00582A34-8C2B-428E-B5DC-339D12EFD4B8}" dt="2026-03-03T10:14:28.538" v="466" actId="1076"/>
          <ac:spMkLst>
            <pc:docMk/>
            <pc:sldMk cId="3729579800" sldId="1535"/>
            <ac:spMk id="24" creationId="{AEABAC10-96CA-10ED-4089-BAD0C0B4CFC9}"/>
          </ac:spMkLst>
        </pc:spChg>
      </pc:sldChg>
      <pc:sldChg chg="addSp delSp modSp mod modNotesTx">
        <pc:chgData name="Duijf, Antoinette" userId="80426808-569e-4360-acb0-e5a6dc4b8ad2" providerId="ADAL" clId="{00582A34-8C2B-428E-B5DC-339D12EFD4B8}" dt="2026-03-03T09:54:12.414" v="303" actId="1076"/>
        <pc:sldMkLst>
          <pc:docMk/>
          <pc:sldMk cId="286024375" sldId="1538"/>
        </pc:sldMkLst>
        <pc:spChg chg="mod">
          <ac:chgData name="Duijf, Antoinette" userId="80426808-569e-4360-acb0-e5a6dc4b8ad2" providerId="ADAL" clId="{00582A34-8C2B-428E-B5DC-339D12EFD4B8}" dt="2026-03-03T09:50:09.493" v="206" actId="115"/>
          <ac:spMkLst>
            <pc:docMk/>
            <pc:sldMk cId="286024375" sldId="1538"/>
            <ac:spMk id="35" creationId="{604200BF-F65E-731A-CB21-40B947507EEA}"/>
          </ac:spMkLst>
        </pc:spChg>
        <pc:spChg chg="mod">
          <ac:chgData name="Duijf, Antoinette" userId="80426808-569e-4360-acb0-e5a6dc4b8ad2" providerId="ADAL" clId="{00582A34-8C2B-428E-B5DC-339D12EFD4B8}" dt="2026-03-03T09:51:51.807" v="295" actId="255"/>
          <ac:spMkLst>
            <pc:docMk/>
            <pc:sldMk cId="286024375" sldId="1538"/>
            <ac:spMk id="36" creationId="{5767CC51-A133-69B5-130E-E0C58C2B64A7}"/>
          </ac:spMkLst>
        </pc:spChg>
        <pc:picChg chg="add mod">
          <ac:chgData name="Duijf, Antoinette" userId="80426808-569e-4360-acb0-e5a6dc4b8ad2" providerId="ADAL" clId="{00582A34-8C2B-428E-B5DC-339D12EFD4B8}" dt="2026-03-03T09:49:33.084" v="141" actId="1076"/>
          <ac:picMkLst>
            <pc:docMk/>
            <pc:sldMk cId="286024375" sldId="1538"/>
            <ac:picMk id="2" creationId="{A8FB1D61-C5A2-79B0-4059-D2644095C34D}"/>
          </ac:picMkLst>
        </pc:picChg>
        <pc:picChg chg="add del mod">
          <ac:chgData name="Duijf, Antoinette" userId="80426808-569e-4360-acb0-e5a6dc4b8ad2" providerId="ADAL" clId="{00582A34-8C2B-428E-B5DC-339D12EFD4B8}" dt="2026-03-03T09:52:57.690" v="297" actId="478"/>
          <ac:picMkLst>
            <pc:docMk/>
            <pc:sldMk cId="286024375" sldId="1538"/>
            <ac:picMk id="9" creationId="{E14C7562-4410-FB0B-CDFF-5873CA58F2BC}"/>
          </ac:picMkLst>
        </pc:picChg>
        <pc:picChg chg="add mod">
          <ac:chgData name="Duijf, Antoinette" userId="80426808-569e-4360-acb0-e5a6dc4b8ad2" providerId="ADAL" clId="{00582A34-8C2B-428E-B5DC-339D12EFD4B8}" dt="2026-03-03T09:54:12.414" v="303" actId="1076"/>
          <ac:picMkLst>
            <pc:docMk/>
            <pc:sldMk cId="286024375" sldId="1538"/>
            <ac:picMk id="19" creationId="{00CB7F91-1F34-E1F6-48CE-0D3749C74DA8}"/>
          </ac:picMkLst>
        </pc:picChg>
      </pc:sldChg>
      <pc:sldChg chg="addSp delSp modSp mod">
        <pc:chgData name="Duijf, Antoinette" userId="80426808-569e-4360-acb0-e5a6dc4b8ad2" providerId="ADAL" clId="{00582A34-8C2B-428E-B5DC-339D12EFD4B8}" dt="2026-03-03T10:11:28.348" v="446" actId="1076"/>
        <pc:sldMkLst>
          <pc:docMk/>
          <pc:sldMk cId="629962668" sldId="1540"/>
        </pc:sldMkLst>
        <pc:spChg chg="mod">
          <ac:chgData name="Duijf, Antoinette" userId="80426808-569e-4360-acb0-e5a6dc4b8ad2" providerId="ADAL" clId="{00582A34-8C2B-428E-B5DC-339D12EFD4B8}" dt="2026-03-03T10:06:56.970" v="383" actId="1076"/>
          <ac:spMkLst>
            <pc:docMk/>
            <pc:sldMk cId="629962668" sldId="1540"/>
            <ac:spMk id="12" creationId="{EFEAA140-9FB4-6C3A-A95D-32E13D2F251F}"/>
          </ac:spMkLst>
        </pc:spChg>
        <pc:spChg chg="mod">
          <ac:chgData name="Duijf, Antoinette" userId="80426808-569e-4360-acb0-e5a6dc4b8ad2" providerId="ADAL" clId="{00582A34-8C2B-428E-B5DC-339D12EFD4B8}" dt="2026-03-03T09:55:16.134" v="311" actId="20577"/>
          <ac:spMkLst>
            <pc:docMk/>
            <pc:sldMk cId="629962668" sldId="1540"/>
            <ac:spMk id="13" creationId="{B69706B5-0F15-D79E-AE81-9892051888C4}"/>
          </ac:spMkLst>
        </pc:spChg>
        <pc:spChg chg="mod">
          <ac:chgData name="Duijf, Antoinette" userId="80426808-569e-4360-acb0-e5a6dc4b8ad2" providerId="ADAL" clId="{00582A34-8C2B-428E-B5DC-339D12EFD4B8}" dt="2026-03-03T10:01:51.439" v="368" actId="14100"/>
          <ac:spMkLst>
            <pc:docMk/>
            <pc:sldMk cId="629962668" sldId="1540"/>
            <ac:spMk id="14" creationId="{4AB019B5-0EC7-C7BB-D589-4F736F536E7B}"/>
          </ac:spMkLst>
        </pc:spChg>
        <pc:spChg chg="mod">
          <ac:chgData name="Duijf, Antoinette" userId="80426808-569e-4360-acb0-e5a6dc4b8ad2" providerId="ADAL" clId="{00582A34-8C2B-428E-B5DC-339D12EFD4B8}" dt="2026-03-03T10:01:56.169" v="370" actId="1076"/>
          <ac:spMkLst>
            <pc:docMk/>
            <pc:sldMk cId="629962668" sldId="1540"/>
            <ac:spMk id="15" creationId="{F99F95C3-5A0E-DAF5-5996-0163A4BF42FA}"/>
          </ac:spMkLst>
        </pc:spChg>
        <pc:spChg chg="mod">
          <ac:chgData name="Duijf, Antoinette" userId="80426808-569e-4360-acb0-e5a6dc4b8ad2" providerId="ADAL" clId="{00582A34-8C2B-428E-B5DC-339D12EFD4B8}" dt="2026-03-03T10:07:00.122" v="384" actId="1076"/>
          <ac:spMkLst>
            <pc:docMk/>
            <pc:sldMk cId="629962668" sldId="1540"/>
            <ac:spMk id="19" creationId="{666245A9-1AF4-2DFB-A84B-0DA2CBED6E2D}"/>
          </ac:spMkLst>
        </pc:spChg>
        <pc:spChg chg="add del mod">
          <ac:chgData name="Duijf, Antoinette" userId="80426808-569e-4360-acb0-e5a6dc4b8ad2" providerId="ADAL" clId="{00582A34-8C2B-428E-B5DC-339D12EFD4B8}" dt="2026-03-03T10:09:28.923" v="417" actId="478"/>
          <ac:spMkLst>
            <pc:docMk/>
            <pc:sldMk cId="629962668" sldId="1540"/>
            <ac:spMk id="40" creationId="{C36F80D3-CA1E-E278-8B5F-2D4926943F1E}"/>
          </ac:spMkLst>
        </pc:spChg>
        <pc:spChg chg="add mod">
          <ac:chgData name="Duijf, Antoinette" userId="80426808-569e-4360-acb0-e5a6dc4b8ad2" providerId="ADAL" clId="{00582A34-8C2B-428E-B5DC-339D12EFD4B8}" dt="2026-03-03T10:10:51.208" v="432" actId="1076"/>
          <ac:spMkLst>
            <pc:docMk/>
            <pc:sldMk cId="629962668" sldId="1540"/>
            <ac:spMk id="43" creationId="{0DA4B507-5809-713A-2CA5-361E3C513E29}"/>
          </ac:spMkLst>
        </pc:spChg>
        <pc:spChg chg="add mod">
          <ac:chgData name="Duijf, Antoinette" userId="80426808-569e-4360-acb0-e5a6dc4b8ad2" providerId="ADAL" clId="{00582A34-8C2B-428E-B5DC-339D12EFD4B8}" dt="2026-03-03T10:11:02.143" v="437" actId="20577"/>
          <ac:spMkLst>
            <pc:docMk/>
            <pc:sldMk cId="629962668" sldId="1540"/>
            <ac:spMk id="44" creationId="{1C0E7E7A-746A-C64E-BAB6-9A969BAB0D17}"/>
          </ac:spMkLst>
        </pc:spChg>
        <pc:spChg chg="add mod">
          <ac:chgData name="Duijf, Antoinette" userId="80426808-569e-4360-acb0-e5a6dc4b8ad2" providerId="ADAL" clId="{00582A34-8C2B-428E-B5DC-339D12EFD4B8}" dt="2026-03-03T10:11:18.042" v="441" actId="1076"/>
          <ac:spMkLst>
            <pc:docMk/>
            <pc:sldMk cId="629962668" sldId="1540"/>
            <ac:spMk id="45" creationId="{21E7D791-936F-D8C8-933A-2B6411415EA6}"/>
          </ac:spMkLst>
        </pc:spChg>
        <pc:picChg chg="add mod">
          <ac:chgData name="Duijf, Antoinette" userId="80426808-569e-4360-acb0-e5a6dc4b8ad2" providerId="ADAL" clId="{00582A34-8C2B-428E-B5DC-339D12EFD4B8}" dt="2026-03-03T09:58:57.425" v="341" actId="14100"/>
          <ac:picMkLst>
            <pc:docMk/>
            <pc:sldMk cId="629962668" sldId="1540"/>
            <ac:picMk id="17" creationId="{4377A21D-01FC-BDC4-96E7-66AF64289A9A}"/>
          </ac:picMkLst>
        </pc:picChg>
        <pc:picChg chg="mod">
          <ac:chgData name="Duijf, Antoinette" userId="80426808-569e-4360-acb0-e5a6dc4b8ad2" providerId="ADAL" clId="{00582A34-8C2B-428E-B5DC-339D12EFD4B8}" dt="2026-03-03T10:06:36.670" v="379" actId="1076"/>
          <ac:picMkLst>
            <pc:docMk/>
            <pc:sldMk cId="629962668" sldId="1540"/>
            <ac:picMk id="22" creationId="{01C52D51-BD84-A9A5-0703-DF67AA7CB109}"/>
          </ac:picMkLst>
        </pc:picChg>
        <pc:picChg chg="add mod">
          <ac:chgData name="Duijf, Antoinette" userId="80426808-569e-4360-acb0-e5a6dc4b8ad2" providerId="ADAL" clId="{00582A34-8C2B-428E-B5DC-339D12EFD4B8}" dt="2026-03-03T10:02:17.029" v="378" actId="1076"/>
          <ac:picMkLst>
            <pc:docMk/>
            <pc:sldMk cId="629962668" sldId="1540"/>
            <ac:picMk id="24" creationId="{4AF26B38-FC3D-1B00-CBAF-0212BCE2F74F}"/>
          </ac:picMkLst>
        </pc:picChg>
        <pc:picChg chg="add del mod">
          <ac:chgData name="Duijf, Antoinette" userId="80426808-569e-4360-acb0-e5a6dc4b8ad2" providerId="ADAL" clId="{00582A34-8C2B-428E-B5DC-339D12EFD4B8}" dt="2026-03-03T10:09:22.174" v="412" actId="478"/>
          <ac:picMkLst>
            <pc:docMk/>
            <pc:sldMk cId="629962668" sldId="1540"/>
            <ac:picMk id="25" creationId="{CE4B6113-29EB-CB7E-4C9C-4067ADF7BCF2}"/>
          </ac:picMkLst>
        </pc:picChg>
        <pc:picChg chg="add del mod">
          <ac:chgData name="Duijf, Antoinette" userId="80426808-569e-4360-acb0-e5a6dc4b8ad2" providerId="ADAL" clId="{00582A34-8C2B-428E-B5DC-339D12EFD4B8}" dt="2026-03-03T10:11:24.917" v="445" actId="1076"/>
          <ac:picMkLst>
            <pc:docMk/>
            <pc:sldMk cId="629962668" sldId="1540"/>
            <ac:picMk id="33" creationId="{5F8B7B32-C7BF-A4D0-9CD2-29CCFF047974}"/>
          </ac:picMkLst>
        </pc:picChg>
        <pc:picChg chg="add mod">
          <ac:chgData name="Duijf, Antoinette" userId="80426808-569e-4360-acb0-e5a6dc4b8ad2" providerId="ADAL" clId="{00582A34-8C2B-428E-B5DC-339D12EFD4B8}" dt="2026-03-03T10:10:27.492" v="424" actId="1076"/>
          <ac:picMkLst>
            <pc:docMk/>
            <pc:sldMk cId="629962668" sldId="1540"/>
            <ac:picMk id="42" creationId="{5BAE03B5-52A1-6CCB-4A06-77C76FD3BC8D}"/>
          </ac:picMkLst>
        </pc:picChg>
        <pc:cxnChg chg="mod ord">
          <ac:chgData name="Duijf, Antoinette" userId="80426808-569e-4360-acb0-e5a6dc4b8ad2" providerId="ADAL" clId="{00582A34-8C2B-428E-B5DC-339D12EFD4B8}" dt="2026-03-03T10:07:18.499" v="390" actId="167"/>
          <ac:cxnSpMkLst>
            <pc:docMk/>
            <pc:sldMk cId="629962668" sldId="1540"/>
            <ac:cxnSpMk id="21" creationId="{0F793392-793D-46BA-F003-72D3325FFA34}"/>
          </ac:cxnSpMkLst>
        </pc:cxnChg>
        <pc:cxnChg chg="mod">
          <ac:chgData name="Duijf, Antoinette" userId="80426808-569e-4360-acb0-e5a6dc4b8ad2" providerId="ADAL" clId="{00582A34-8C2B-428E-B5DC-339D12EFD4B8}" dt="2026-03-03T10:07:08.903" v="387" actId="14100"/>
          <ac:cxnSpMkLst>
            <pc:docMk/>
            <pc:sldMk cId="629962668" sldId="1540"/>
            <ac:cxnSpMk id="27" creationId="{2E94728B-4F2C-96A3-8B64-A621D8D5126E}"/>
          </ac:cxnSpMkLst>
        </pc:cxnChg>
        <pc:cxnChg chg="mod ord">
          <ac:chgData name="Duijf, Antoinette" userId="80426808-569e-4360-acb0-e5a6dc4b8ad2" providerId="ADAL" clId="{00582A34-8C2B-428E-B5DC-339D12EFD4B8}" dt="2026-03-03T10:07:16.022" v="389" actId="167"/>
          <ac:cxnSpMkLst>
            <pc:docMk/>
            <pc:sldMk cId="629962668" sldId="1540"/>
            <ac:cxnSpMk id="29" creationId="{C461CC99-DE84-1807-3ECB-32B846C67FD1}"/>
          </ac:cxnSpMkLst>
        </pc:cxnChg>
        <pc:cxnChg chg="add del mod">
          <ac:chgData name="Duijf, Antoinette" userId="80426808-569e-4360-acb0-e5a6dc4b8ad2" providerId="ADAL" clId="{00582A34-8C2B-428E-B5DC-339D12EFD4B8}" dt="2026-03-03T10:09:23.779" v="414" actId="478"/>
          <ac:cxnSpMkLst>
            <pc:docMk/>
            <pc:sldMk cId="629962668" sldId="1540"/>
            <ac:cxnSpMk id="35" creationId="{713D0B58-A0B5-5B9C-7560-E79D16B03A5E}"/>
          </ac:cxnSpMkLst>
        </pc:cxnChg>
        <pc:cxnChg chg="add del mod">
          <ac:chgData name="Duijf, Antoinette" userId="80426808-569e-4360-acb0-e5a6dc4b8ad2" providerId="ADAL" clId="{00582A34-8C2B-428E-B5DC-339D12EFD4B8}" dt="2026-03-03T10:09:23.030" v="413" actId="478"/>
          <ac:cxnSpMkLst>
            <pc:docMk/>
            <pc:sldMk cId="629962668" sldId="1540"/>
            <ac:cxnSpMk id="36" creationId="{6C7747D0-4B52-152F-67CD-A9E1584E3E06}"/>
          </ac:cxnSpMkLst>
        </pc:cxnChg>
        <pc:cxnChg chg="add del mod">
          <ac:chgData name="Duijf, Antoinette" userId="80426808-569e-4360-acb0-e5a6dc4b8ad2" providerId="ADAL" clId="{00582A34-8C2B-428E-B5DC-339D12EFD4B8}" dt="2026-03-03T10:11:21.909" v="443" actId="21"/>
          <ac:cxnSpMkLst>
            <pc:docMk/>
            <pc:sldMk cId="629962668" sldId="1540"/>
            <ac:cxnSpMk id="38" creationId="{12E2BEFE-08D6-8199-DA2D-7FCE835F01BD}"/>
          </ac:cxnSpMkLst>
        </pc:cxnChg>
        <pc:cxnChg chg="add mod">
          <ac:chgData name="Duijf, Antoinette" userId="80426808-569e-4360-acb0-e5a6dc4b8ad2" providerId="ADAL" clId="{00582A34-8C2B-428E-B5DC-339D12EFD4B8}" dt="2026-03-03T10:11:28.348" v="446" actId="1076"/>
          <ac:cxnSpMkLst>
            <pc:docMk/>
            <pc:sldMk cId="629962668" sldId="1540"/>
            <ac:cxnSpMk id="46" creationId="{12E2BEFE-08D6-8199-DA2D-7FCE835F01BD}"/>
          </ac:cxnSpMkLst>
        </pc:cxnChg>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vddierentuinen.n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stichting</a:t>
            </a:r>
            <a:r>
              <a:rPr lang="nl-NL" sz="1200" kern="1200">
                <a:solidFill>
                  <a:schemeClr val="tx1"/>
                </a:solidFill>
                <a:effectLst/>
                <a:latin typeface="+mn-lt"/>
                <a:ea typeface="+mn-ea"/>
                <a:cs typeface="+mn-cs"/>
              </a:rPr>
              <a:t>: de organisatie die niet het doel heeft om winst te maken en die geen leden heeft</a:t>
            </a:r>
          </a:p>
          <a:p>
            <a:pPr fontAlgn="t"/>
            <a:r>
              <a:rPr lang="nl-NL" sz="1200" b="1" kern="1200">
                <a:solidFill>
                  <a:schemeClr val="tx1"/>
                </a:solidFill>
                <a:effectLst/>
                <a:latin typeface="+mn-lt"/>
                <a:ea typeface="+mn-ea"/>
                <a:cs typeface="+mn-cs"/>
              </a:rPr>
              <a:t>professioneel: </a:t>
            </a:r>
            <a:r>
              <a:rPr lang="nl-NL" sz="1200" kern="1200">
                <a:solidFill>
                  <a:schemeClr val="tx1"/>
                </a:solidFill>
                <a:effectLst/>
                <a:latin typeface="+mn-lt"/>
                <a:ea typeface="+mn-ea"/>
                <a:cs typeface="+mn-cs"/>
              </a:rPr>
              <a:t>gemaakt voor of om te gebruiken door vakmensen</a:t>
            </a:r>
          </a:p>
          <a:p>
            <a:pPr fontAlgn="t"/>
            <a:r>
              <a:rPr lang="nl-NL" sz="1200" b="1" kern="1200">
                <a:solidFill>
                  <a:schemeClr val="tx1"/>
                </a:solidFill>
                <a:effectLst/>
                <a:latin typeface="+mn-lt"/>
                <a:ea typeface="+mn-ea"/>
                <a:cs typeface="+mn-cs"/>
              </a:rPr>
              <a:t>de overtreding</a:t>
            </a:r>
            <a:r>
              <a:rPr lang="nl-NL" sz="1200" kern="1200">
                <a:solidFill>
                  <a:schemeClr val="tx1"/>
                </a:solidFill>
                <a:effectLst/>
                <a:latin typeface="+mn-lt"/>
                <a:ea typeface="+mn-ea"/>
                <a:cs typeface="+mn-cs"/>
              </a:rPr>
              <a:t>: het niet volgen van de wet of het gebod</a:t>
            </a:r>
          </a:p>
          <a:p>
            <a:pPr fontAlgn="t"/>
            <a:r>
              <a:rPr lang="nl-NL" sz="1200" b="1" kern="1200">
                <a:solidFill>
                  <a:schemeClr val="tx1"/>
                </a:solidFill>
                <a:effectLst/>
                <a:latin typeface="+mn-lt"/>
                <a:ea typeface="+mn-ea"/>
                <a:cs typeface="+mn-cs"/>
              </a:rPr>
              <a:t>plegen</a:t>
            </a:r>
            <a:r>
              <a:rPr lang="nl-NL" sz="1200" kern="1200">
                <a:solidFill>
                  <a:schemeClr val="tx1"/>
                </a:solidFill>
                <a:effectLst/>
                <a:latin typeface="+mn-lt"/>
                <a:ea typeface="+mn-ea"/>
                <a:cs typeface="+mn-cs"/>
              </a:rPr>
              <a:t>: uitvoeren, doen (wordt vaak gebruikt bij een misdaad)</a:t>
            </a:r>
          </a:p>
          <a:p>
            <a:pPr fontAlgn="t"/>
            <a:r>
              <a:rPr lang="nl-NL" sz="1200" b="1" kern="1200">
                <a:solidFill>
                  <a:schemeClr val="tx1"/>
                </a:solidFill>
                <a:effectLst/>
                <a:latin typeface="+mn-lt"/>
                <a:ea typeface="+mn-ea"/>
                <a:cs typeface="+mn-cs"/>
              </a:rPr>
              <a:t>de prioriteit</a:t>
            </a:r>
            <a:r>
              <a:rPr lang="nl-NL" sz="1200" kern="1200">
                <a:solidFill>
                  <a:schemeClr val="tx1"/>
                </a:solidFill>
                <a:effectLst/>
                <a:latin typeface="+mn-lt"/>
                <a:ea typeface="+mn-ea"/>
                <a:cs typeface="+mn-cs"/>
              </a:rPr>
              <a:t>: dat wat het belangrijkst is</a:t>
            </a:r>
          </a:p>
          <a:p>
            <a:pPr fontAlgn="t"/>
            <a:r>
              <a:rPr lang="nl-NL" sz="1200" b="1" kern="1200">
                <a:solidFill>
                  <a:schemeClr val="tx1"/>
                </a:solidFill>
                <a:effectLst/>
                <a:latin typeface="+mn-lt"/>
                <a:ea typeface="+mn-ea"/>
                <a:cs typeface="+mn-cs"/>
              </a:rPr>
              <a:t>de criminaliteit: </a:t>
            </a:r>
            <a:r>
              <a:rPr lang="nl-NL" sz="1200" kern="1200">
                <a:solidFill>
                  <a:schemeClr val="tx1"/>
                </a:solidFill>
                <a:effectLst/>
                <a:latin typeface="+mn-lt"/>
                <a:ea typeface="+mn-ea"/>
                <a:cs typeface="+mn-cs"/>
              </a:rPr>
              <a:t>de misdadigheid</a:t>
            </a:r>
          </a:p>
          <a:p>
            <a:pPr fontAlgn="t"/>
            <a:r>
              <a:rPr lang="nl-NL" sz="1200" b="1" kern="1200">
                <a:solidFill>
                  <a:schemeClr val="tx1"/>
                </a:solidFill>
                <a:effectLst/>
                <a:latin typeface="+mn-lt"/>
                <a:ea typeface="+mn-ea"/>
                <a:cs typeface="+mn-cs"/>
              </a:rPr>
              <a:t>het traject: </a:t>
            </a:r>
            <a:r>
              <a:rPr lang="nl-NL" sz="1200" kern="1200">
                <a:solidFill>
                  <a:schemeClr val="tx1"/>
                </a:solidFill>
                <a:effectLst/>
                <a:latin typeface="+mn-lt"/>
                <a:ea typeface="+mn-ea"/>
                <a:cs typeface="+mn-cs"/>
              </a:rPr>
              <a:t>het proces, de af te leggen</a:t>
            </a:r>
          </a:p>
          <a:p>
            <a:pPr fontAlgn="t"/>
            <a:r>
              <a:rPr lang="nl-NL" sz="1200" b="1" kern="1200">
                <a:solidFill>
                  <a:schemeClr val="tx1"/>
                </a:solidFill>
                <a:effectLst/>
                <a:latin typeface="+mn-lt"/>
                <a:ea typeface="+mn-ea"/>
                <a:cs typeface="+mn-cs"/>
              </a:rPr>
              <a:t>instemmen met</a:t>
            </a:r>
            <a:r>
              <a:rPr lang="nl-NL" sz="1200" kern="1200">
                <a:solidFill>
                  <a:schemeClr val="tx1"/>
                </a:solidFill>
                <a:effectLst/>
                <a:latin typeface="+mn-lt"/>
                <a:ea typeface="+mn-ea"/>
                <a:cs typeface="+mn-cs"/>
              </a:rPr>
              <a:t>: goedkeuren, het eens zijn met</a:t>
            </a:r>
          </a:p>
          <a:p>
            <a:pPr fontAlgn="t"/>
            <a:r>
              <a:rPr lang="nl-NL" sz="1200" b="1" kern="1200">
                <a:solidFill>
                  <a:schemeClr val="tx1"/>
                </a:solidFill>
                <a:effectLst/>
                <a:latin typeface="+mn-lt"/>
                <a:ea typeface="+mn-ea"/>
                <a:cs typeface="+mn-cs"/>
              </a:rPr>
              <a:t>alternatief</a:t>
            </a:r>
            <a:r>
              <a:rPr lang="nl-NL" sz="1200" kern="1200">
                <a:solidFill>
                  <a:schemeClr val="tx1"/>
                </a:solidFill>
                <a:effectLst/>
                <a:latin typeface="+mn-lt"/>
                <a:ea typeface="+mn-ea"/>
                <a:cs typeface="+mn-cs"/>
              </a:rPr>
              <a:t>: anders dan gewoonlijk</a:t>
            </a:r>
          </a:p>
          <a:p>
            <a:pPr fontAlgn="t"/>
            <a:r>
              <a:rPr lang="nl-NL" sz="1200" b="1" kern="1200">
                <a:solidFill>
                  <a:schemeClr val="tx1"/>
                </a:solidFill>
                <a:effectLst/>
                <a:latin typeface="+mn-lt"/>
                <a:ea typeface="+mn-ea"/>
                <a:cs typeface="+mn-cs"/>
              </a:rPr>
              <a:t>de groepsdruk</a:t>
            </a:r>
            <a:r>
              <a:rPr lang="nl-NL" sz="1200" kern="1200">
                <a:solidFill>
                  <a:schemeClr val="tx1"/>
                </a:solidFill>
                <a:effectLst/>
                <a:latin typeface="+mn-lt"/>
                <a:ea typeface="+mn-ea"/>
                <a:cs typeface="+mn-cs"/>
              </a:rPr>
              <a:t>: de dwang die je voelt van een groep waar je bij hoort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4502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52314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287411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Kika, Stichting Aap, Stichting Halt</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13222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90986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2097588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416535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2497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701032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101151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a:hlinkClick r:id="rId3"/>
              </a:rPr>
              <a:t>NVD Dierentuinen</a:t>
            </a:r>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err="1">
                <a:solidFill>
                  <a:prstClr val="black"/>
                </a:solidFill>
              </a:rPr>
              <a:t>Semantisatieverhaal</a:t>
            </a:r>
            <a:r>
              <a:rPr lang="nl-NL" sz="1800" u="sng">
                <a:solidFill>
                  <a:prstClr val="black"/>
                </a:solidFill>
              </a:rPr>
              <a:t> B:</a:t>
            </a:r>
          </a:p>
          <a:p>
            <a:pPr marL="0" indent="0">
              <a:buNone/>
            </a:pPr>
            <a:r>
              <a:rPr lang="nl-NL" sz="1800"/>
              <a:t>Kennen jullie </a:t>
            </a:r>
            <a:r>
              <a:rPr lang="nl-NL" sz="1800" err="1"/>
              <a:t>Bokito</a:t>
            </a:r>
            <a:r>
              <a:rPr lang="nl-NL" sz="1800"/>
              <a:t>, een grote gorilla, die in 2007 wereldnieuws werd? </a:t>
            </a:r>
            <a:r>
              <a:rPr lang="nl-NL" sz="1800" err="1"/>
              <a:t>Bokito</a:t>
            </a:r>
            <a:r>
              <a:rPr lang="nl-NL" sz="1800"/>
              <a:t> woonde in Diergaarde Blijdorp, een dierentuin die hoort bij </a:t>
            </a:r>
            <a:r>
              <a:rPr lang="nl-NL" sz="1800" b="1" u="sng"/>
              <a:t>een stichting</a:t>
            </a:r>
            <a:r>
              <a:rPr lang="nl-NL" sz="1800"/>
              <a:t>. Dat is </a:t>
            </a:r>
            <a:r>
              <a:rPr lang="nl-NL" sz="1800" b="1" i="1"/>
              <a:t>een organisatie die geen winst wil maken en geen leden heeft</a:t>
            </a:r>
            <a:r>
              <a:rPr lang="nl-NL" sz="1800"/>
              <a:t>. De dierentuin is er om goed voor dieren te zorgen. Het verblijf van </a:t>
            </a:r>
            <a:r>
              <a:rPr lang="nl-NL" sz="1800" err="1"/>
              <a:t>Bokito</a:t>
            </a:r>
            <a:r>
              <a:rPr lang="nl-NL" sz="1800"/>
              <a:t> was </a:t>
            </a:r>
            <a:r>
              <a:rPr lang="nl-NL" sz="1800" b="1" u="sng"/>
              <a:t>professioneel,</a:t>
            </a:r>
            <a:r>
              <a:rPr lang="nl-NL" sz="1800"/>
              <a:t> </a:t>
            </a:r>
            <a:r>
              <a:rPr lang="nl-NL" sz="1800" b="1" i="1"/>
              <a:t>gemaakt door vakmensen </a:t>
            </a:r>
            <a:r>
              <a:rPr lang="nl-NL" sz="1800"/>
              <a:t>die wisten wat gorilla’s nodig hebben. In 2007 kwam er een vrouw kijken. Zij bleef </a:t>
            </a:r>
            <a:r>
              <a:rPr lang="nl-NL" sz="1800" err="1"/>
              <a:t>Bokito</a:t>
            </a:r>
            <a:r>
              <a:rPr lang="nl-NL" sz="1800"/>
              <a:t> steeds aankijken. Lang. En recht in zijn ogen. Dat mocht niet en was dus </a:t>
            </a:r>
            <a:r>
              <a:rPr lang="nl-NL" sz="1800" b="1" u="sng"/>
              <a:t>een overtreding</a:t>
            </a:r>
            <a:r>
              <a:rPr lang="nl-NL" sz="1800"/>
              <a:t>, </a:t>
            </a:r>
            <a:r>
              <a:rPr lang="nl-NL" sz="1800" b="1" i="1"/>
              <a:t>het niet volgen van de wet of het gebod. </a:t>
            </a:r>
            <a:r>
              <a:rPr lang="nl-NL" sz="1800"/>
              <a:t>Voor de vrouw leek het misschien niet erg. Maar voor </a:t>
            </a:r>
            <a:r>
              <a:rPr lang="nl-NL" sz="1800" err="1"/>
              <a:t>Bokito</a:t>
            </a:r>
            <a:r>
              <a:rPr lang="nl-NL" sz="1800"/>
              <a:t> voelde het bedreigend. De vrouw </a:t>
            </a:r>
            <a:r>
              <a:rPr lang="nl-NL" sz="1800" b="1" u="sng"/>
              <a:t>pleegde</a:t>
            </a:r>
            <a:r>
              <a:rPr lang="nl-NL" sz="1800"/>
              <a:t> de overtreding, ze </a:t>
            </a:r>
            <a:r>
              <a:rPr lang="nl-NL" sz="1800" b="1" i="1"/>
              <a:t>deed</a:t>
            </a:r>
            <a:r>
              <a:rPr lang="nl-NL" sz="1800"/>
              <a:t> de overtreding, door te blijven staren. </a:t>
            </a:r>
            <a:r>
              <a:rPr lang="nl-NL" sz="1800" err="1"/>
              <a:t>Bokito</a:t>
            </a:r>
            <a:r>
              <a:rPr lang="nl-NL" sz="1800"/>
              <a:t> reageerde als dier en brak uit zijn verblijf. Er was paniek en vier mensen raakte gewond. Ook de vrouw. Dit had niets te maken met </a:t>
            </a:r>
            <a:r>
              <a:rPr lang="nl-NL" sz="1800" b="1" u="sng"/>
              <a:t>criminaliteit</a:t>
            </a:r>
            <a:r>
              <a:rPr lang="nl-NL" sz="1800"/>
              <a:t>, met </a:t>
            </a:r>
            <a:r>
              <a:rPr lang="nl-NL" sz="1800" b="1" i="1"/>
              <a:t>misdadigheid,</a:t>
            </a:r>
            <a:r>
              <a:rPr lang="nl-NL" sz="1800"/>
              <a:t> zoals bij boeven of diefstal, maar het was wel ernstig en gevaarlijk. Na dit ongeluk was veiligheid </a:t>
            </a:r>
            <a:r>
              <a:rPr lang="nl-NL" sz="1800" b="1" u="sng"/>
              <a:t>de prioriteit</a:t>
            </a:r>
            <a:r>
              <a:rPr lang="nl-NL" sz="1800"/>
              <a:t>. Dat was het </a:t>
            </a:r>
            <a:r>
              <a:rPr lang="nl-NL" sz="1800" b="1" i="1"/>
              <a:t>allerbelangrijkste</a:t>
            </a:r>
            <a:r>
              <a:rPr lang="nl-NL" sz="1800"/>
              <a:t>.</a:t>
            </a:r>
            <a:br>
              <a:rPr lang="nl-NL" sz="1800"/>
            </a:br>
            <a:r>
              <a:rPr lang="nl-NL" sz="1800"/>
              <a:t>Voor de bezoekers. Voor de medewerkers. En voor de dieren. En dus kwam er een </a:t>
            </a:r>
            <a:r>
              <a:rPr lang="nl-NL" sz="1800" b="1"/>
              <a:t>traject</a:t>
            </a:r>
            <a:r>
              <a:rPr lang="nl-NL" sz="1800"/>
              <a:t>. Dat is </a:t>
            </a:r>
            <a:r>
              <a:rPr lang="nl-NL" sz="1800" b="1" i="1"/>
              <a:t>een proces met stappen</a:t>
            </a:r>
            <a:r>
              <a:rPr lang="nl-NL" sz="1800"/>
              <a:t>. Er werd gekeken wat er fout ging en wat beter kon. De medewerkers moesten </a:t>
            </a:r>
            <a:r>
              <a:rPr lang="nl-NL" sz="1800" b="1" u="sng"/>
              <a:t>instemmen met</a:t>
            </a:r>
            <a:r>
              <a:rPr lang="nl-NL" sz="1800" u="sng"/>
              <a:t> </a:t>
            </a:r>
            <a:r>
              <a:rPr lang="nl-NL" sz="1800"/>
              <a:t>nieuwe regels. Ze moesten de nieuwe regels </a:t>
            </a:r>
            <a:r>
              <a:rPr lang="nl-NL" sz="1800" b="1" i="1"/>
              <a:t>goedkeuren</a:t>
            </a:r>
            <a:r>
              <a:rPr lang="nl-NL" sz="1800"/>
              <a:t>. Gelukkig waren ze het met elkaar eens. Er kwam ook een </a:t>
            </a:r>
            <a:r>
              <a:rPr lang="nl-NL" sz="1800" b="1" u="sng"/>
              <a:t>alternatieve</a:t>
            </a:r>
            <a:r>
              <a:rPr lang="nl-NL" sz="1800"/>
              <a:t> manier voor hoe mensen dieren konden bekijken. </a:t>
            </a:r>
            <a:r>
              <a:rPr lang="nl-NL" sz="1800" b="1" i="1"/>
              <a:t>Anders dan gewoonlijk</a:t>
            </a:r>
            <a:r>
              <a:rPr lang="nl-NL" sz="1800"/>
              <a:t>. Met meer uitleg en duidelijke borden. Sommige bezoekers vonden het lastig om hun gedrag te veranderen. Dat kwam door </a:t>
            </a:r>
            <a:r>
              <a:rPr lang="nl-NL" sz="1800" b="1" u="sng"/>
              <a:t>de groepsdruk</a:t>
            </a:r>
            <a:r>
              <a:rPr lang="nl-NL" sz="1800"/>
              <a:t>. Groepsdruk is </a:t>
            </a:r>
            <a:r>
              <a:rPr lang="nl-NL" sz="1800" b="1" i="1"/>
              <a:t>de dwang die je voelt van een groep waar je bij hoort. </a:t>
            </a:r>
            <a:r>
              <a:rPr lang="nl-NL" sz="1800"/>
              <a:t>Als anderen blijven staren voelt stoppen moeilijk. Toch is zelf nadenken belangrijk. Dit verhaal laat zien dat regels er niet voor niets zijn. En dat respect voor dieren begint bij begrijpen en luisteren. </a:t>
            </a:r>
            <a:br>
              <a:rPr lang="nl-NL" sz="1800"/>
            </a:br>
            <a:r>
              <a:rPr lang="nl-NL" sz="1800" err="1">
                <a:ea typeface="Times New Roman" panose="02020603050405020304" pitchFamily="18" charset="0"/>
                <a:cs typeface="Arial"/>
              </a:rPr>
              <a:t>Bokito</a:t>
            </a:r>
            <a:r>
              <a:rPr lang="nl-NL" sz="1800">
                <a:ea typeface="Times New Roman" panose="02020603050405020304" pitchFamily="18" charset="0"/>
                <a:cs typeface="Arial"/>
              </a:rPr>
              <a:t> is overleden in 2023, hij werd 27 jaar. </a:t>
            </a:r>
            <a:endParaRPr lang="nl-NL" sz="2000">
              <a:ea typeface="Times New Roman" panose="02020603050405020304" pitchFamily="18" charset="0"/>
              <a:cs typeface="Arial"/>
            </a:endParaRPr>
          </a:p>
          <a:p>
            <a:pPr marL="0" indent="0">
              <a:buNone/>
            </a:pPr>
            <a:endParaRPr lang="nl-NL" sz="1800"/>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instemmen met</a:t>
            </a:r>
          </a:p>
        </p:txBody>
      </p:sp>
      <p:pic>
        <p:nvPicPr>
          <p:cNvPr id="3" name="Afbeelding 2" descr="Afbeelding met tekening, schets, illustratie, tekenfilm&#10;&#10;Door AI gegenereerde inhoud is mogelijk onjuist.">
            <a:extLst>
              <a:ext uri="{FF2B5EF4-FFF2-40B4-BE49-F238E27FC236}">
                <a16:creationId xmlns:a16="http://schemas.microsoft.com/office/drawing/2014/main" id="{7D9E3FF8-3FFC-8FC6-29B1-05EE4C798C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969" y="1349298"/>
            <a:ext cx="7947852" cy="529856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alternatief</a:t>
            </a:r>
          </a:p>
        </p:txBody>
      </p:sp>
      <p:pic>
        <p:nvPicPr>
          <p:cNvPr id="2050" name="Picture 2" descr="Voltooid veilig dierenverblijf met laag hek voor bezoekers.">
            <a:extLst>
              <a:ext uri="{FF2B5EF4-FFF2-40B4-BE49-F238E27FC236}">
                <a16:creationId xmlns:a16="http://schemas.microsoft.com/office/drawing/2014/main" id="{20883781-7A15-6E94-2A31-F929390019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7704" y="1484784"/>
            <a:ext cx="5085184"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groepsdruk</a:t>
            </a:r>
          </a:p>
        </p:txBody>
      </p:sp>
      <p:pic>
        <p:nvPicPr>
          <p:cNvPr id="2" name="Afbeelding 1" descr="Afbeelding met persoon, Menselijk gezicht, kleding, Dans&#10;&#10;Door AI gegenereerde inhoud is mogelijk onjuist.">
            <a:extLst>
              <a:ext uri="{FF2B5EF4-FFF2-40B4-BE49-F238E27FC236}">
                <a16:creationId xmlns:a16="http://schemas.microsoft.com/office/drawing/2014/main" id="{E979C266-1E4B-6F78-EDB7-09D1CBF5D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92" y="4725144"/>
            <a:ext cx="2606843" cy="1960346"/>
          </a:xfrm>
          <a:prstGeom prst="rect">
            <a:avLst/>
          </a:prstGeom>
        </p:spPr>
      </p:pic>
      <p:pic>
        <p:nvPicPr>
          <p:cNvPr id="3074" name="Picture 2" descr="Groepsdruk van achteren door venster naar gorilla.">
            <a:extLst>
              <a:ext uri="{FF2B5EF4-FFF2-40B4-BE49-F238E27FC236}">
                <a16:creationId xmlns:a16="http://schemas.microsoft.com/office/drawing/2014/main" id="{F61C14C8-85CE-CB26-0693-B43ECD686AF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831" y="1652179"/>
            <a:ext cx="6366709" cy="355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professioneel</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amateuristisch</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gemaakt voor of om te gebruiken door vakmensen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4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Het verblijf van </a:t>
            </a:r>
            <a:r>
              <a:rPr lang="nl-NL" sz="2400" i="1" err="1">
                <a:solidFill>
                  <a:srgbClr val="387038"/>
                </a:solidFill>
                <a:effectLst/>
                <a:latin typeface="Century Gothic" panose="020B0502020202020204" pitchFamily="34" charset="0"/>
                <a:ea typeface="Calibri"/>
                <a:cs typeface="Times New Roman"/>
              </a:rPr>
              <a:t>Bokito</a:t>
            </a:r>
            <a:r>
              <a:rPr lang="nl-NL" sz="2400" i="1">
                <a:solidFill>
                  <a:srgbClr val="387038"/>
                </a:solidFill>
                <a:effectLst/>
                <a:latin typeface="Century Gothic" panose="020B0502020202020204" pitchFamily="34" charset="0"/>
                <a:ea typeface="Calibri"/>
                <a:cs typeface="Times New Roman"/>
              </a:rPr>
              <a:t> is </a:t>
            </a:r>
            <a:r>
              <a:rPr lang="nl-NL" sz="2400" i="1" u="sng">
                <a:solidFill>
                  <a:srgbClr val="387038"/>
                </a:solidFill>
                <a:effectLst/>
                <a:latin typeface="Century Gothic" panose="020B0502020202020204" pitchFamily="34" charset="0"/>
                <a:ea typeface="Calibri"/>
                <a:cs typeface="Times New Roman"/>
              </a:rPr>
              <a:t>professioneel</a:t>
            </a:r>
            <a:r>
              <a:rPr lang="nl-NL" sz="2400" i="1">
                <a:solidFill>
                  <a:srgbClr val="387038"/>
                </a:solidFill>
                <a:effectLst/>
                <a:latin typeface="Century Gothic" panose="020B0502020202020204" pitchFamily="34" charset="0"/>
                <a:ea typeface="Calibri"/>
                <a:cs typeface="Times New Roman"/>
              </a:rPr>
              <a:t> gemaakt.</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voor of door beroepsmensen gemaakt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vogelverblijf is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amateuristisch</a:t>
            </a:r>
            <a:r>
              <a:rPr lang="nl-NL" sz="2400" i="1">
                <a:solidFill>
                  <a:srgbClr val="387038"/>
                </a:solidFill>
                <a:latin typeface="Century Gothic" panose="020B0502020202020204" pitchFamily="34" charset="0"/>
                <a:ea typeface="Calibri"/>
                <a:cs typeface="Times New Roman"/>
              </a:rPr>
              <a:t> gebouwd.</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F78CD22-BF26-7A3D-52A0-BE35A48EE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253" y="2973557"/>
            <a:ext cx="2406417" cy="2406417"/>
          </a:xfrm>
          <a:prstGeom prst="rect">
            <a:avLst/>
          </a:prstGeom>
        </p:spPr>
      </p:pic>
      <p:pic>
        <p:nvPicPr>
          <p:cNvPr id="4098" name="Picture 2" descr="Fotorealistische amateur-voilière, extreem slordig.">
            <a:extLst>
              <a:ext uri="{FF2B5EF4-FFF2-40B4-BE49-F238E27FC236}">
                <a16:creationId xmlns:a16="http://schemas.microsoft.com/office/drawing/2014/main" id="{8E2DDEF0-1473-794D-A5EF-91005CB1F9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5854" y="2959381"/>
            <a:ext cx="3903261" cy="217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7D56-C0C8-8A87-98E4-902A6F4A502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186BE9BC-2556-563B-D974-112999162EC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05BFD7A5-1841-39BE-102B-CF6D0CAB9EF5}"/>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71CD636E-20A9-4C5F-30AE-1E3779000FC0}"/>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1875DD2E-C99E-451B-C269-79F848915AF3}"/>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46CA764-0EB6-BB63-14D6-0A5E3DF16D48}"/>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E9C6DB35-0B13-52D3-79CF-13F95A6616A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A69A433C-E6E6-C7E5-DEA7-7B56B6ED72E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7620BC6-807C-1579-8A3D-49759034585F}"/>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72F798EC-FA9D-655A-BDA2-07C578365C52}"/>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C306F00-DCC5-4F3E-3987-45530AD68D1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5256C50-087C-6E96-7680-F83DABD34F7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3D063282-1EF0-5D4F-9D01-8174D88EE5B0}"/>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75693204-44C6-A95C-92DA-CD17B91076C4}"/>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0DC5449-B0D0-8DEE-1B6A-3947DDB204D9}"/>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84330AF-CBD8-48CF-7D44-AD38BD4E896D}"/>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C251A39-6CD0-8C1A-0A63-D75202F14971}"/>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939B149F-4DD5-FFFF-C183-28F0899F9B12}"/>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D13FC02-E8E7-A184-7C0A-6371C731039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45C33B73-165E-6FD0-E9C1-60E1F4236573}"/>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instemmen met</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CC96B56A-1C35-D093-14A8-46033889CFB9}"/>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b</a:t>
            </a:r>
            <a:r>
              <a:rPr lang="nl-NL" sz="4800" b="1">
                <a:solidFill>
                  <a:srgbClr val="387038"/>
                </a:solidFill>
                <a:effectLst/>
                <a:latin typeface="Century Gothic" panose="020B0502020202020204" pitchFamily="34" charset="0"/>
                <a:ea typeface="Calibri"/>
                <a:cs typeface="Times New Roman"/>
              </a:rPr>
              <a:t>ezwaar maken tegen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604200BF-F65E-731A-CB21-40B947507EEA}"/>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goedkeuren, het eens zijn met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medewerkers moesten </a:t>
            </a:r>
            <a:r>
              <a:rPr lang="nl-NL" sz="2400" i="1" u="sng">
                <a:solidFill>
                  <a:srgbClr val="387038"/>
                </a:solidFill>
                <a:latin typeface="Century Gothic" panose="020B0502020202020204" pitchFamily="34" charset="0"/>
                <a:ea typeface="Calibri"/>
                <a:cs typeface="Times New Roman"/>
              </a:rPr>
              <a:t>instemmen met</a:t>
            </a:r>
            <a:r>
              <a:rPr lang="nl-NL" sz="2400" i="1">
                <a:solidFill>
                  <a:srgbClr val="387038"/>
                </a:solidFill>
                <a:latin typeface="Century Gothic" panose="020B0502020202020204" pitchFamily="34" charset="0"/>
                <a:ea typeface="Calibri"/>
                <a:cs typeface="Times New Roman"/>
              </a:rPr>
              <a:t> de nieuwe regels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767CC51-A133-69B5-130E-E0C58C2B64A7}"/>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afkeuren, het oneens zijn met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maken bezwaar tegen</a:t>
            </a:r>
            <a:r>
              <a:rPr lang="nl-NL" sz="2400" i="1">
                <a:solidFill>
                  <a:srgbClr val="387038"/>
                </a:solidFill>
                <a:latin typeface="Century Gothic" panose="020B0502020202020204" pitchFamily="34" charset="0"/>
                <a:ea typeface="Calibri"/>
                <a:cs typeface="Times New Roman"/>
              </a:rPr>
              <a:t> de nieuwe regels.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127B4124-943C-9216-BCEA-37AEBF66C721}"/>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67B5E93-C69D-0D2E-8BDB-7CED7ABC134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836918E4-0DDA-90DC-DCA8-E3CACEC6E00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DD21C1CD-BBDD-761D-5ACC-958D1EABA4B2}"/>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DE7883B9-0252-B744-7BA3-65EE8120F2D8}"/>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ening, schets, illustratie, tekenfilm&#10;&#10;Door AI gegenereerde inhoud is mogelijk onjuist.">
            <a:extLst>
              <a:ext uri="{FF2B5EF4-FFF2-40B4-BE49-F238E27FC236}">
                <a16:creationId xmlns:a16="http://schemas.microsoft.com/office/drawing/2014/main" id="{A8FB1D61-C5A2-79B0-4059-D2644095C3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185" y="2556089"/>
            <a:ext cx="3933413" cy="2622275"/>
          </a:xfrm>
          <a:prstGeom prst="rect">
            <a:avLst/>
          </a:prstGeom>
        </p:spPr>
      </p:pic>
      <p:pic>
        <p:nvPicPr>
          <p:cNvPr id="19" name="Afbeelding 18" descr="Afbeelding met kleding, schoeisel, person, persoon&#10;&#10;Door AI gegenereerde inhoud is mogelijk onjuist.">
            <a:extLst>
              <a:ext uri="{FF2B5EF4-FFF2-40B4-BE49-F238E27FC236}">
                <a16:creationId xmlns:a16="http://schemas.microsoft.com/office/drawing/2014/main" id="{00CB7F91-1F34-E1F6-48CE-0D3749C74DA8}"/>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24868" y="2685297"/>
            <a:ext cx="5519854" cy="2759927"/>
          </a:xfrm>
          <a:prstGeom prst="rect">
            <a:avLst/>
          </a:prstGeom>
        </p:spPr>
      </p:pic>
    </p:spTree>
    <p:extLst>
      <p:ext uri="{BB962C8B-B14F-4D97-AF65-F5344CB8AC3E}">
        <p14:creationId xmlns:p14="http://schemas.microsoft.com/office/powerpoint/2010/main" val="28602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06F2-767D-E195-8D55-ABA04BE2BCC4}"/>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50514AB-EEED-8047-6EEB-4FEE0FD64163}"/>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B942269-7678-1747-C200-F5B9196E8D18}"/>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99D38C18-DBA2-B752-8814-CF8E8248AEF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06D4C2ED-2F29-31B6-A245-E027BD94AF0D}"/>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93D48799-5BC9-213B-D0D3-58C39CC5A3E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1A0B8288-6B75-C89B-63C9-49F81F7E85A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F132A7A-EC2F-5F61-66EF-89BC1C46B6BE}"/>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9C4BDE71-9B2D-FF62-0179-779A38FF98B4}"/>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3A973963-90DF-8A00-8D55-5F7D0DB0F89D}"/>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199A0D02-CAEA-0E16-188E-B8E48078D50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228B133B-15B3-8207-0A30-B97100468FDD}"/>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411E2EA-4A67-ECC3-D16A-F68B399C8092}"/>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F7CA18C2-6BC6-C5D4-ABFE-6D9D9250FFE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38AAF6B-0862-A130-74A6-A3C639D4EC9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633E20F-7608-B0EB-219F-5C2C4D92B00B}"/>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6396EC39-1550-073A-924E-E3A6B45388E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C20C8D3-4EA6-3B7F-F1D6-4DF42415295F}"/>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E353D59E-70D1-FC9A-049A-702650048EC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F91A121-282E-8138-0244-C5A7FCA8F231}"/>
              </a:ext>
            </a:extLst>
          </p:cNvPr>
          <p:cNvSpPr txBox="1">
            <a:spLocks noChangeArrowheads="1"/>
          </p:cNvSpPr>
          <p:nvPr/>
        </p:nvSpPr>
        <p:spPr bwMode="auto">
          <a:xfrm>
            <a:off x="206583" y="275463"/>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alternatief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E742061-E0EA-C747-C12F-F2BB5C9A46BB}"/>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gebruikelijk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6060372C-3668-0D1C-FACA-E5A6EA2AAE37}"/>
              </a:ext>
            </a:extLst>
          </p:cNvPr>
          <p:cNvSpPr txBox="1">
            <a:spLocks noChangeArrowheads="1"/>
          </p:cNvSpPr>
          <p:nvPr/>
        </p:nvSpPr>
        <p:spPr bwMode="auto">
          <a:xfrm>
            <a:off x="179512" y="1366264"/>
            <a:ext cx="4310734"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700">
                <a:latin typeface="Century Gothic" panose="020B0502020202020204" pitchFamily="34" charset="0"/>
                <a:ea typeface="Calibri"/>
                <a:cs typeface="Times New Roman"/>
              </a:rPr>
              <a:t>= anders dan gewoonlijk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plaatsten een hek voor het glas. Deze </a:t>
            </a:r>
            <a:r>
              <a:rPr lang="nl-NL" sz="2400" i="1" u="sng">
                <a:solidFill>
                  <a:srgbClr val="387038"/>
                </a:solidFill>
                <a:latin typeface="Century Gothic" panose="020B0502020202020204" pitchFamily="34" charset="0"/>
                <a:ea typeface="Calibri"/>
                <a:cs typeface="Times New Roman"/>
              </a:rPr>
              <a:t>alternatieve</a:t>
            </a:r>
            <a:r>
              <a:rPr lang="nl-NL" sz="2400" i="1">
                <a:solidFill>
                  <a:srgbClr val="387038"/>
                </a:solidFill>
                <a:latin typeface="Century Gothic" panose="020B0502020202020204" pitchFamily="34" charset="0"/>
                <a:ea typeface="Calibri"/>
                <a:cs typeface="Times New Roman"/>
              </a:rPr>
              <a:t> manier maakte het veiliger.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2B950433-5762-01F2-850E-230721958E7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normaal, gangbaar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Eerder was het </a:t>
            </a:r>
            <a:r>
              <a:rPr lang="nl-NL" sz="2400" i="1" u="sng">
                <a:solidFill>
                  <a:srgbClr val="387038"/>
                </a:solidFill>
                <a:latin typeface="Century Gothic" panose="020B0502020202020204" pitchFamily="34" charset="0"/>
                <a:ea typeface="Calibri"/>
                <a:cs typeface="Times New Roman"/>
              </a:rPr>
              <a:t>gebruikelijk</a:t>
            </a:r>
            <a:r>
              <a:rPr lang="nl-NL" sz="2400" i="1">
                <a:solidFill>
                  <a:srgbClr val="387038"/>
                </a:solidFill>
                <a:latin typeface="Century Gothic" panose="020B0502020202020204" pitchFamily="34" charset="0"/>
                <a:ea typeface="Calibri"/>
                <a:cs typeface="Times New Roman"/>
              </a:rPr>
              <a:t> dat je dicht bij het glas kon staan kijken. </a:t>
            </a:r>
            <a:r>
              <a:rPr lang="nl-NL" sz="2800">
                <a:effectLst/>
                <a:latin typeface="Trebuchet MS"/>
                <a:ea typeface="Calibri"/>
                <a:cs typeface="Times New Roman"/>
              </a:rPr>
              <a:t> </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C3231075-DB86-66B6-324E-4C4AB6185CC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D62E893-1486-DED2-71D1-DFF0EC1FC10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9501C74-EC8C-B610-E129-BBFB2B4B9B2A}"/>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D622DE39-D857-46E5-9ED9-BD6ED758E413}"/>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7D57218D-2EC4-CA79-C26B-072FDC2E93E2}"/>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C03DA855-0A9E-CDF0-4003-9153ECFDB3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114" y="1998387"/>
            <a:ext cx="2896363" cy="2896363"/>
          </a:xfrm>
          <a:prstGeom prst="rect">
            <a:avLst/>
          </a:prstGeom>
        </p:spPr>
      </p:pic>
      <p:pic>
        <p:nvPicPr>
          <p:cNvPr id="5122" name="Picture 2" descr="Dierenverblijf met gorilla en kijkende bezoekers.">
            <a:extLst>
              <a:ext uri="{FF2B5EF4-FFF2-40B4-BE49-F238E27FC236}">
                <a16:creationId xmlns:a16="http://schemas.microsoft.com/office/drawing/2014/main" id="{0977B9F6-8F74-9AB7-DEC8-3AC0F1DD76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4261" y="2276872"/>
            <a:ext cx="3695276" cy="247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1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58E-FFF6-175F-ED5B-25D43A9E4C3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00434403-81C3-6493-8A1D-FE38E37FECA2}"/>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6E9F2CEC-00EE-2C35-6D55-81512619E5B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1114742"/>
            <a:ext cx="8028571" cy="2746306"/>
          </a:xfrm>
          <a:prstGeom prst="rect">
            <a:avLst/>
          </a:prstGeom>
        </p:spPr>
      </p:pic>
      <p:sp>
        <p:nvSpPr>
          <p:cNvPr id="10" name="Text Box 14">
            <a:extLst>
              <a:ext uri="{FF2B5EF4-FFF2-40B4-BE49-F238E27FC236}">
                <a16:creationId xmlns:a16="http://schemas.microsoft.com/office/drawing/2014/main" id="{D8B3DA8D-400E-3399-5624-99791332AD60}"/>
              </a:ext>
            </a:extLst>
          </p:cNvPr>
          <p:cNvSpPr txBox="1"/>
          <p:nvPr/>
        </p:nvSpPr>
        <p:spPr>
          <a:xfrm>
            <a:off x="2067152" y="344626"/>
            <a:ext cx="51125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174F281B-AB15-3893-D7CA-3188D099614C}"/>
              </a:ext>
            </a:extLst>
          </p:cNvPr>
          <p:cNvSpPr txBox="1">
            <a:spLocks noChangeArrowheads="1"/>
          </p:cNvSpPr>
          <p:nvPr/>
        </p:nvSpPr>
        <p:spPr bwMode="auto">
          <a:xfrm>
            <a:off x="2131631" y="291230"/>
            <a:ext cx="51125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stichting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FE3302F-6838-513A-8251-2C872524CDEC}"/>
              </a:ext>
            </a:extLst>
          </p:cNvPr>
          <p:cNvSpPr txBox="1"/>
          <p:nvPr/>
        </p:nvSpPr>
        <p:spPr>
          <a:xfrm>
            <a:off x="504658" y="3730083"/>
            <a:ext cx="2611399" cy="5942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29D83E75-6560-7E88-8CD0-D36175293B4D}"/>
              </a:ext>
            </a:extLst>
          </p:cNvPr>
          <p:cNvSpPr txBox="1">
            <a:spLocks noChangeArrowheads="1"/>
          </p:cNvSpPr>
          <p:nvPr/>
        </p:nvSpPr>
        <p:spPr bwMode="auto">
          <a:xfrm>
            <a:off x="445347" y="3730083"/>
            <a:ext cx="2740402" cy="5175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effectLst/>
                <a:latin typeface="Century Gothic" panose="020B0502020202020204" pitchFamily="34" charset="0"/>
                <a:ea typeface="Calibri"/>
                <a:cs typeface="Times New Roman"/>
              </a:rPr>
              <a:t>Stichting Halt</a:t>
            </a:r>
          </a:p>
        </p:txBody>
      </p:sp>
      <p:sp>
        <p:nvSpPr>
          <p:cNvPr id="18" name="Text Box 14">
            <a:extLst>
              <a:ext uri="{FF2B5EF4-FFF2-40B4-BE49-F238E27FC236}">
                <a16:creationId xmlns:a16="http://schemas.microsoft.com/office/drawing/2014/main" id="{F879FCA4-7133-D55C-2F67-8A6A0A0C1CE4}"/>
              </a:ext>
            </a:extLst>
          </p:cNvPr>
          <p:cNvSpPr txBox="1"/>
          <p:nvPr/>
        </p:nvSpPr>
        <p:spPr>
          <a:xfrm>
            <a:off x="3335174" y="3731663"/>
            <a:ext cx="2611399" cy="5799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EDEA5C61-E2F9-C575-8409-AA936AD954C8}"/>
              </a:ext>
            </a:extLst>
          </p:cNvPr>
          <p:cNvSpPr txBox="1">
            <a:spLocks noChangeArrowheads="1"/>
          </p:cNvSpPr>
          <p:nvPr/>
        </p:nvSpPr>
        <p:spPr bwMode="auto">
          <a:xfrm>
            <a:off x="3208560" y="3754054"/>
            <a:ext cx="274451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Stichting </a:t>
            </a:r>
            <a:r>
              <a:rPr lang="nl-NL" sz="2800" err="1">
                <a:latin typeface="Century Gothic" panose="020B0502020202020204" pitchFamily="34" charset="0"/>
                <a:ea typeface="Calibri"/>
                <a:cs typeface="Times New Roman"/>
              </a:rPr>
              <a:t>KiKa</a:t>
            </a:r>
            <a:endParaRPr lang="nl-NL" sz="28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091BDA5A-8C11-5E13-11AB-D88AB71F5997}"/>
              </a:ext>
            </a:extLst>
          </p:cNvPr>
          <p:cNvSpPr txBox="1"/>
          <p:nvPr/>
        </p:nvSpPr>
        <p:spPr>
          <a:xfrm>
            <a:off x="6101079" y="3730083"/>
            <a:ext cx="2611399" cy="10404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FFB9B805-09FC-52D9-DE51-72A60BCF08C3}"/>
              </a:ext>
            </a:extLst>
          </p:cNvPr>
          <p:cNvSpPr txBox="1">
            <a:spLocks noChangeArrowheads="1"/>
          </p:cNvSpPr>
          <p:nvPr/>
        </p:nvSpPr>
        <p:spPr bwMode="auto">
          <a:xfrm>
            <a:off x="6075958" y="3730083"/>
            <a:ext cx="27445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Stichting voor dierentuinen</a:t>
            </a:r>
          </a:p>
        </p:txBody>
      </p:sp>
      <p:sp>
        <p:nvSpPr>
          <p:cNvPr id="16" name="Text Box 14">
            <a:extLst>
              <a:ext uri="{FF2B5EF4-FFF2-40B4-BE49-F238E27FC236}">
                <a16:creationId xmlns:a16="http://schemas.microsoft.com/office/drawing/2014/main" id="{C3F3A922-0A1B-0735-6059-109B83AEAC8E}"/>
              </a:ext>
            </a:extLst>
          </p:cNvPr>
          <p:cNvSpPr txBox="1"/>
          <p:nvPr/>
        </p:nvSpPr>
        <p:spPr>
          <a:xfrm>
            <a:off x="755576" y="1286398"/>
            <a:ext cx="7735530" cy="5584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6A244E6-231C-9EF2-5FDA-74862DE87FE0}"/>
              </a:ext>
            </a:extLst>
          </p:cNvPr>
          <p:cNvSpPr txBox="1">
            <a:spLocks noChangeArrowheads="1"/>
          </p:cNvSpPr>
          <p:nvPr/>
        </p:nvSpPr>
        <p:spPr bwMode="auto">
          <a:xfrm>
            <a:off x="755576" y="1321537"/>
            <a:ext cx="9327370" cy="3998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de organisatie die </a:t>
            </a:r>
            <a:r>
              <a:rPr lang="nl-NL" sz="2000" u="sng">
                <a:effectLst/>
                <a:latin typeface="Century Gothic" panose="020B0502020202020204" pitchFamily="34" charset="0"/>
                <a:ea typeface="Calibri"/>
                <a:cs typeface="Times New Roman"/>
              </a:rPr>
              <a:t>niet</a:t>
            </a:r>
            <a:r>
              <a:rPr lang="nl-NL" sz="2000">
                <a:effectLst/>
                <a:latin typeface="Century Gothic" panose="020B0502020202020204" pitchFamily="34" charset="0"/>
                <a:ea typeface="Calibri"/>
                <a:cs typeface="Times New Roman"/>
              </a:rPr>
              <a:t> het doel heeft om geld te verdienen</a:t>
            </a:r>
            <a:endParaRPr lang="nl-NL" sz="10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B3397B01-6108-3C27-BE31-46CA967AB5A4}"/>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EF587621-D1A3-3C53-6EED-3871C813EC0C}"/>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FC8C541-8946-8740-8A46-6A0EA32F0A1C}"/>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DDE03E19-AFE2-8DDD-8C07-62A238E02AC2}"/>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25A6FA4-81F7-F12C-53C6-84621600BE7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AE097C6-436B-0FFC-38E3-7B85F6473D87}"/>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26" name="Picture 2" descr="KiKa Sponsorschap">
            <a:extLst>
              <a:ext uri="{FF2B5EF4-FFF2-40B4-BE49-F238E27FC236}">
                <a16:creationId xmlns:a16="http://schemas.microsoft.com/office/drawing/2014/main" id="{40D6DF0B-DD25-6320-EEC9-501C05FCD8C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85749" y="3895402"/>
            <a:ext cx="2981905" cy="2981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lt. Iedere jongere een kansrijke toekomst - Halt">
            <a:extLst>
              <a:ext uri="{FF2B5EF4-FFF2-40B4-BE49-F238E27FC236}">
                <a16:creationId xmlns:a16="http://schemas.microsoft.com/office/drawing/2014/main" id="{617AF51B-ADCF-0BAF-4701-E41667E807F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2595" y="4921937"/>
            <a:ext cx="2236046" cy="713512"/>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a:extLst>
              <a:ext uri="{FF2B5EF4-FFF2-40B4-BE49-F238E27FC236}">
                <a16:creationId xmlns:a16="http://schemas.microsoft.com/office/drawing/2014/main" id="{FCAA239B-22BA-AACB-056E-74D1DA42D210}"/>
              </a:ext>
            </a:extLst>
          </p:cNvPr>
          <p:cNvPicPr>
            <a:picLocks noChangeAspect="1"/>
          </p:cNvPicPr>
          <p:nvPr/>
        </p:nvPicPr>
        <p:blipFill>
          <a:blip r:embed="rId8"/>
          <a:stretch>
            <a:fillRect/>
          </a:stretch>
        </p:blipFill>
        <p:spPr>
          <a:xfrm>
            <a:off x="6101079" y="4933020"/>
            <a:ext cx="2555737" cy="1040450"/>
          </a:xfrm>
          <a:prstGeom prst="rect">
            <a:avLst/>
          </a:prstGeom>
        </p:spPr>
      </p:pic>
    </p:spTree>
    <p:extLst>
      <p:ext uri="{BB962C8B-B14F-4D97-AF65-F5344CB8AC3E}">
        <p14:creationId xmlns:p14="http://schemas.microsoft.com/office/powerpoint/2010/main" val="150779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9824A-CEF3-6DA6-4CFE-8A88E74E92D0}"/>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66AB6E96-4FE4-E233-E1C6-AB44003D9C7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05C90EA3-A5F4-71A1-3E5A-6762BBB2D2F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1114742"/>
            <a:ext cx="8028571" cy="2746306"/>
          </a:xfrm>
          <a:prstGeom prst="rect">
            <a:avLst/>
          </a:prstGeom>
        </p:spPr>
      </p:pic>
      <p:sp>
        <p:nvSpPr>
          <p:cNvPr id="10" name="Text Box 14">
            <a:extLst>
              <a:ext uri="{FF2B5EF4-FFF2-40B4-BE49-F238E27FC236}">
                <a16:creationId xmlns:a16="http://schemas.microsoft.com/office/drawing/2014/main" id="{766AA498-DF57-B86D-517B-49617EEA09E3}"/>
              </a:ext>
            </a:extLst>
          </p:cNvPr>
          <p:cNvSpPr txBox="1"/>
          <p:nvPr/>
        </p:nvSpPr>
        <p:spPr>
          <a:xfrm>
            <a:off x="2067152" y="344626"/>
            <a:ext cx="51125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FF7E7A1C-4648-1AD0-BE28-EDDE07EF120B}"/>
              </a:ext>
            </a:extLst>
          </p:cNvPr>
          <p:cNvSpPr txBox="1">
            <a:spLocks noChangeArrowheads="1"/>
          </p:cNvSpPr>
          <p:nvPr/>
        </p:nvSpPr>
        <p:spPr bwMode="auto">
          <a:xfrm>
            <a:off x="2131631" y="291230"/>
            <a:ext cx="51125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overtreding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D079AAAE-AC44-6867-7BD5-B83B66A1B9EA}"/>
              </a:ext>
            </a:extLst>
          </p:cNvPr>
          <p:cNvSpPr txBox="1"/>
          <p:nvPr/>
        </p:nvSpPr>
        <p:spPr>
          <a:xfrm>
            <a:off x="524323" y="3698648"/>
            <a:ext cx="2611399"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C0D538DA-BB60-616B-469A-98B50E6BFC1A}"/>
              </a:ext>
            </a:extLst>
          </p:cNvPr>
          <p:cNvSpPr txBox="1"/>
          <p:nvPr/>
        </p:nvSpPr>
        <p:spPr>
          <a:xfrm>
            <a:off x="3317737" y="368102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A642CE27-5CE9-4096-8057-D7E5F9639B41}"/>
              </a:ext>
            </a:extLst>
          </p:cNvPr>
          <p:cNvSpPr txBox="1">
            <a:spLocks noChangeArrowheads="1"/>
          </p:cNvSpPr>
          <p:nvPr/>
        </p:nvSpPr>
        <p:spPr bwMode="auto">
          <a:xfrm>
            <a:off x="3466019" y="369983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voeren</a:t>
            </a:r>
          </a:p>
        </p:txBody>
      </p:sp>
      <p:sp>
        <p:nvSpPr>
          <p:cNvPr id="14" name="Text Box 14">
            <a:extLst>
              <a:ext uri="{FF2B5EF4-FFF2-40B4-BE49-F238E27FC236}">
                <a16:creationId xmlns:a16="http://schemas.microsoft.com/office/drawing/2014/main" id="{2002E3EA-F69F-5A61-3E2A-5F1F1CF10688}"/>
              </a:ext>
            </a:extLst>
          </p:cNvPr>
          <p:cNvSpPr txBox="1"/>
          <p:nvPr/>
        </p:nvSpPr>
        <p:spPr>
          <a:xfrm>
            <a:off x="6101079" y="3669011"/>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2833ABBA-D828-1D01-6D48-FDFBE7544ED9}"/>
              </a:ext>
            </a:extLst>
          </p:cNvPr>
          <p:cNvSpPr txBox="1">
            <a:spLocks noChangeArrowheads="1"/>
          </p:cNvSpPr>
          <p:nvPr/>
        </p:nvSpPr>
        <p:spPr bwMode="auto">
          <a:xfrm>
            <a:off x="6101081" y="366901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aanstaren</a:t>
            </a:r>
          </a:p>
        </p:txBody>
      </p:sp>
      <p:sp>
        <p:nvSpPr>
          <p:cNvPr id="16" name="Text Box 14">
            <a:extLst>
              <a:ext uri="{FF2B5EF4-FFF2-40B4-BE49-F238E27FC236}">
                <a16:creationId xmlns:a16="http://schemas.microsoft.com/office/drawing/2014/main" id="{FBC8C79A-6120-A6E8-6ED5-0D1DCBFA36D2}"/>
              </a:ext>
            </a:extLst>
          </p:cNvPr>
          <p:cNvSpPr txBox="1"/>
          <p:nvPr/>
        </p:nvSpPr>
        <p:spPr>
          <a:xfrm>
            <a:off x="1763688" y="1286398"/>
            <a:ext cx="5904656" cy="5584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C08AA240-A503-0DE3-26D1-9949C6ED25EC}"/>
              </a:ext>
            </a:extLst>
          </p:cNvPr>
          <p:cNvSpPr txBox="1">
            <a:spLocks noChangeArrowheads="1"/>
          </p:cNvSpPr>
          <p:nvPr/>
        </p:nvSpPr>
        <p:spPr bwMode="auto">
          <a:xfrm>
            <a:off x="1861057" y="1312476"/>
            <a:ext cx="748883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actie die tegen de regels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913798BF-F2E0-4510-F25C-C03A4685D3C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A2FF8D6C-60E2-DF19-2E9E-4A4C5FD8B713}"/>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692206E-7B7E-7D6E-A0CB-A830B6C91EC4}"/>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FA6065-5959-F655-4999-E005F0755156}"/>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F9E3827-E8C4-AEC5-E2F8-E0DC7017DC6A}"/>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7874EDD-4143-DDCC-A56A-6D1A7A2DF25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giraf, kleding, persoon, buitenshuis&#10;&#10;Door AI gegenereerde inhoud is mogelijk onjuist.">
            <a:extLst>
              <a:ext uri="{FF2B5EF4-FFF2-40B4-BE49-F238E27FC236}">
                <a16:creationId xmlns:a16="http://schemas.microsoft.com/office/drawing/2014/main" id="{08CAD512-7C40-05AD-E613-E64F3FAB45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17737" y="4631164"/>
            <a:ext cx="2705006" cy="1666284"/>
          </a:xfrm>
          <a:prstGeom prst="rect">
            <a:avLst/>
          </a:prstGeom>
        </p:spPr>
      </p:pic>
      <p:sp>
        <p:nvSpPr>
          <p:cNvPr id="26" name="Tekstvak 2">
            <a:extLst>
              <a:ext uri="{FF2B5EF4-FFF2-40B4-BE49-F238E27FC236}">
                <a16:creationId xmlns:a16="http://schemas.microsoft.com/office/drawing/2014/main" id="{5B3AC190-984A-9F93-899B-4F9C03269D63}"/>
              </a:ext>
            </a:extLst>
          </p:cNvPr>
          <p:cNvSpPr txBox="1">
            <a:spLocks noChangeArrowheads="1"/>
          </p:cNvSpPr>
          <p:nvPr/>
        </p:nvSpPr>
        <p:spPr bwMode="auto">
          <a:xfrm>
            <a:off x="638497" y="37094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tikken</a:t>
            </a:r>
          </a:p>
        </p:txBody>
      </p:sp>
      <p:pic>
        <p:nvPicPr>
          <p:cNvPr id="22" name="Afbeelding 21">
            <a:extLst>
              <a:ext uri="{FF2B5EF4-FFF2-40B4-BE49-F238E27FC236}">
                <a16:creationId xmlns:a16="http://schemas.microsoft.com/office/drawing/2014/main" id="{33A3E0E9-EF26-24E4-B409-E4B53C97FF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8628" y="4698099"/>
            <a:ext cx="2349975" cy="1566650"/>
          </a:xfrm>
          <a:prstGeom prst="rect">
            <a:avLst/>
          </a:prstGeom>
        </p:spPr>
      </p:pic>
      <p:pic>
        <p:nvPicPr>
          <p:cNvPr id="28" name="Afbeelding 27" descr="Afbeelding met persoon, dierentuin, leeuw, kleding&#10;&#10;Door AI gegenereerde inhoud is mogelijk onjuist.">
            <a:extLst>
              <a:ext uri="{FF2B5EF4-FFF2-40B4-BE49-F238E27FC236}">
                <a16:creationId xmlns:a16="http://schemas.microsoft.com/office/drawing/2014/main" id="{A2184133-38C2-7491-F0F3-A31B97DB4C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2162" y="4564719"/>
            <a:ext cx="2563559" cy="1707330"/>
          </a:xfrm>
          <a:prstGeom prst="rect">
            <a:avLst/>
          </a:prstGeom>
        </p:spPr>
      </p:pic>
    </p:spTree>
    <p:extLst>
      <p:ext uri="{BB962C8B-B14F-4D97-AF65-F5344CB8AC3E}">
        <p14:creationId xmlns:p14="http://schemas.microsoft.com/office/powerpoint/2010/main" val="86094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205948" y="386052"/>
            <a:ext cx="517378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033953" y="332656"/>
            <a:ext cx="541025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criminaliteit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06353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91741" y="3041712"/>
            <a:ext cx="259920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stelen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731783" y="3032956"/>
            <a:ext cx="31973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599263" y="3032955"/>
            <a:ext cx="353649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zakkenrollen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inbreken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1246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misdadigheid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kleding, gras, Menselijk gezicht&#10;&#10;Door AI gegenereerde inhoud is mogelijk onjuist.">
            <a:extLst>
              <a:ext uri="{FF2B5EF4-FFF2-40B4-BE49-F238E27FC236}">
                <a16:creationId xmlns:a16="http://schemas.microsoft.com/office/drawing/2014/main" id="{B12A468F-663E-0E9E-E5E3-6B68317D7F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7080" y="3883172"/>
            <a:ext cx="2913395" cy="1940321"/>
          </a:xfrm>
          <a:prstGeom prst="rect">
            <a:avLst/>
          </a:prstGeom>
        </p:spPr>
      </p:pic>
      <p:pic>
        <p:nvPicPr>
          <p:cNvPr id="23" name="Afbeelding 22" descr="Afbeelding met persoon, Deurkruk, kleding, muur&#10;&#10;Door AI gegenereerde inhoud is mogelijk onjuist.">
            <a:extLst>
              <a:ext uri="{FF2B5EF4-FFF2-40B4-BE49-F238E27FC236}">
                <a16:creationId xmlns:a16="http://schemas.microsoft.com/office/drawing/2014/main" id="{0DCCCE8C-945D-D4F4-032A-7EEEB091CB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2193" y="3895117"/>
            <a:ext cx="2611399" cy="1916429"/>
          </a:xfrm>
          <a:prstGeom prst="rect">
            <a:avLst/>
          </a:prstGeom>
        </p:spPr>
      </p:pic>
      <p:pic>
        <p:nvPicPr>
          <p:cNvPr id="25" name="Afbeelding 24" descr="Afbeelding met kleding, persoon, schoeisel, plank&#10;&#10;Door AI gegenereerde inhoud is mogelijk onjuist.">
            <a:extLst>
              <a:ext uri="{FF2B5EF4-FFF2-40B4-BE49-F238E27FC236}">
                <a16:creationId xmlns:a16="http://schemas.microsoft.com/office/drawing/2014/main" id="{E4E0B583-6297-F9DD-AA04-776331583C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443" y="3871706"/>
            <a:ext cx="2071877" cy="1978650"/>
          </a:xfrm>
          <a:prstGeom prst="rect">
            <a:avLst/>
          </a:prstGeom>
        </p:spPr>
      </p:pic>
      <p:pic>
        <p:nvPicPr>
          <p:cNvPr id="26" name="Afbeelding 25">
            <a:extLst>
              <a:ext uri="{FF2B5EF4-FFF2-40B4-BE49-F238E27FC236}">
                <a16:creationId xmlns:a16="http://schemas.microsoft.com/office/drawing/2014/main" id="{709FCF89-05EE-AF9C-E64F-E2F717CBA15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42980" y="1392824"/>
            <a:ext cx="1777493" cy="118358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10 – 3 maart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7FD4B-3852-811E-BE49-E0D3D1928FA7}"/>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0FD44627-0996-91C7-BBB4-70430F0358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E7CCC0CA-1966-C57F-B52E-DDFEE7EE27BE}"/>
              </a:ext>
            </a:extLst>
          </p:cNvPr>
          <p:cNvSpPr txBox="1"/>
          <p:nvPr/>
        </p:nvSpPr>
        <p:spPr>
          <a:xfrm>
            <a:off x="321639" y="4598501"/>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CBB1CCE6-0150-4AA7-548A-68210EAC7EA7}"/>
              </a:ext>
            </a:extLst>
          </p:cNvPr>
          <p:cNvSpPr txBox="1">
            <a:spLocks noChangeArrowheads="1"/>
          </p:cNvSpPr>
          <p:nvPr/>
        </p:nvSpPr>
        <p:spPr bwMode="auto">
          <a:xfrm>
            <a:off x="403202" y="460725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plan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17E75A19-B008-9DDE-78EF-C2E365942FED}"/>
              </a:ext>
            </a:extLst>
          </p:cNvPr>
          <p:cNvSpPr txBox="1"/>
          <p:nvPr/>
        </p:nvSpPr>
        <p:spPr>
          <a:xfrm>
            <a:off x="3059832" y="408757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E75AEB1A-2E10-8FFF-17C8-3A3E9A457857}"/>
              </a:ext>
            </a:extLst>
          </p:cNvPr>
          <p:cNvSpPr txBox="1">
            <a:spLocks noChangeArrowheads="1"/>
          </p:cNvSpPr>
          <p:nvPr/>
        </p:nvSpPr>
        <p:spPr bwMode="auto">
          <a:xfrm>
            <a:off x="3088019" y="4079217"/>
            <a:ext cx="267056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verbeteren</a:t>
            </a:r>
          </a:p>
        </p:txBody>
      </p:sp>
      <p:sp>
        <p:nvSpPr>
          <p:cNvPr id="14" name="Text Box 14">
            <a:extLst>
              <a:ext uri="{FF2B5EF4-FFF2-40B4-BE49-F238E27FC236}">
                <a16:creationId xmlns:a16="http://schemas.microsoft.com/office/drawing/2014/main" id="{2C0F1EBC-2442-7EB9-CD9D-A368EDCF812B}"/>
              </a:ext>
            </a:extLst>
          </p:cNvPr>
          <p:cNvSpPr txBox="1"/>
          <p:nvPr/>
        </p:nvSpPr>
        <p:spPr>
          <a:xfrm>
            <a:off x="5868143" y="3591474"/>
            <a:ext cx="302433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8D2F6B8F-6B67-9C95-419B-4612E9129323}"/>
              </a:ext>
            </a:extLst>
          </p:cNvPr>
          <p:cNvSpPr txBox="1">
            <a:spLocks noChangeArrowheads="1"/>
          </p:cNvSpPr>
          <p:nvPr/>
        </p:nvSpPr>
        <p:spPr bwMode="auto">
          <a:xfrm>
            <a:off x="5868144" y="3591475"/>
            <a:ext cx="302433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resultaat</a:t>
            </a:r>
          </a:p>
        </p:txBody>
      </p:sp>
      <p:grpSp>
        <p:nvGrpSpPr>
          <p:cNvPr id="20" name="Groep 19">
            <a:extLst>
              <a:ext uri="{FF2B5EF4-FFF2-40B4-BE49-F238E27FC236}">
                <a16:creationId xmlns:a16="http://schemas.microsoft.com/office/drawing/2014/main" id="{032A7EAD-D29A-CB82-7C66-2DB0780D420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DFF5FB2-0D84-7B71-4D06-31C4870377C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ADD51AA4-0836-9FE3-848D-5CD41BED13D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15798E15-E099-C04E-DDD8-2D5CDA16B44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537AAAD-0D92-85E3-1F35-5A55125A7B8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755084F-CE80-9573-1005-AD5A18B5607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A7A9223F-EF8F-E2CF-0533-EE1968018AFF}"/>
              </a:ext>
            </a:extLst>
          </p:cNvPr>
          <p:cNvCxnSpPr>
            <a:cxnSpLocks/>
          </p:cNvCxnSpPr>
          <p:nvPr/>
        </p:nvCxnSpPr>
        <p:spPr>
          <a:xfrm>
            <a:off x="251520" y="5373216"/>
            <a:ext cx="280831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E9EF2C9D-502C-060E-8609-2481B18DF2B0}"/>
              </a:ext>
            </a:extLst>
          </p:cNvPr>
          <p:cNvCxnSpPr>
            <a:cxnSpLocks/>
          </p:cNvCxnSpPr>
          <p:nvPr/>
        </p:nvCxnSpPr>
        <p:spPr>
          <a:xfrm flipV="1">
            <a:off x="3059832" y="4859286"/>
            <a:ext cx="2824448" cy="987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CA11672D-B643-0895-DC0F-A476D96E42CC}"/>
              </a:ext>
            </a:extLst>
          </p:cNvPr>
          <p:cNvCxnSpPr>
            <a:cxnSpLocks/>
          </p:cNvCxnSpPr>
          <p:nvPr/>
        </p:nvCxnSpPr>
        <p:spPr>
          <a:xfrm>
            <a:off x="5884280" y="4365104"/>
            <a:ext cx="304420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9BAD0A5-59DA-85A9-15B5-D8CE9F5CA3B7}"/>
              </a:ext>
            </a:extLst>
          </p:cNvPr>
          <p:cNvCxnSpPr>
            <a:cxnSpLocks/>
          </p:cNvCxnSpPr>
          <p:nvPr/>
        </p:nvCxnSpPr>
        <p:spPr>
          <a:xfrm>
            <a:off x="3059832"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D0F79EA-0E56-6DAA-A5EC-DBE210BAB269}"/>
              </a:ext>
            </a:extLst>
          </p:cNvPr>
          <p:cNvCxnSpPr>
            <a:cxnSpLocks/>
          </p:cNvCxnSpPr>
          <p:nvPr/>
        </p:nvCxnSpPr>
        <p:spPr>
          <a:xfrm>
            <a:off x="5884280" y="435523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2465F5F7-E92E-9EDE-26C7-C8DCF0CEC468}"/>
              </a:ext>
            </a:extLst>
          </p:cNvPr>
          <p:cNvSpPr txBox="1"/>
          <p:nvPr/>
        </p:nvSpPr>
        <p:spPr>
          <a:xfrm>
            <a:off x="569965" y="5539357"/>
            <a:ext cx="8322515"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Na het ongeluk met </a:t>
            </a:r>
            <a:r>
              <a:rPr lang="nl-NL" sz="2400" i="1" err="1">
                <a:solidFill>
                  <a:srgbClr val="387038"/>
                </a:solidFill>
                <a:latin typeface="Century Gothic" panose="020B0502020202020204" pitchFamily="34" charset="0"/>
                <a:ea typeface="Calibri"/>
                <a:cs typeface="Times New Roman"/>
              </a:rPr>
              <a:t>Bokito</a:t>
            </a:r>
            <a:r>
              <a:rPr lang="nl-NL" sz="2400" i="1">
                <a:solidFill>
                  <a:srgbClr val="387038"/>
                </a:solidFill>
                <a:latin typeface="Century Gothic" panose="020B0502020202020204" pitchFamily="34" charset="0"/>
                <a:ea typeface="Calibri"/>
                <a:cs typeface="Times New Roman"/>
              </a:rPr>
              <a:t> kwam er een </a:t>
            </a:r>
            <a:r>
              <a:rPr lang="nl-NL" sz="2400" i="1" u="sng">
                <a:solidFill>
                  <a:srgbClr val="387038"/>
                </a:solidFill>
                <a:latin typeface="Century Gothic" panose="020B0502020202020204" pitchFamily="34" charset="0"/>
                <a:ea typeface="Calibri"/>
                <a:cs typeface="Times New Roman"/>
              </a:rPr>
              <a:t>traject</a:t>
            </a:r>
            <a:r>
              <a:rPr lang="nl-NL" sz="2400" i="1">
                <a:solidFill>
                  <a:srgbClr val="387038"/>
                </a:solidFill>
                <a:latin typeface="Century Gothic" panose="020B0502020202020204" pitchFamily="34" charset="0"/>
                <a:ea typeface="Calibri"/>
                <a:cs typeface="Times New Roman"/>
              </a:rPr>
              <a:t> om de regels te verbeteren.</a:t>
            </a:r>
            <a:endParaRPr lang="nl-NL" sz="2400">
              <a:effectLst/>
              <a:ea typeface="Calibri"/>
              <a:cs typeface="Times New Roman"/>
            </a:endParaRPr>
          </a:p>
        </p:txBody>
      </p:sp>
      <p:sp>
        <p:nvSpPr>
          <p:cNvPr id="9" name="Text Box 14">
            <a:extLst>
              <a:ext uri="{FF2B5EF4-FFF2-40B4-BE49-F238E27FC236}">
                <a16:creationId xmlns:a16="http://schemas.microsoft.com/office/drawing/2014/main" id="{3623DC53-E131-9709-7506-A3C8B17D0660}"/>
              </a:ext>
            </a:extLst>
          </p:cNvPr>
          <p:cNvSpPr txBox="1"/>
          <p:nvPr/>
        </p:nvSpPr>
        <p:spPr>
          <a:xfrm>
            <a:off x="622574" y="49811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E666BB60-D9D3-1C0C-4CB1-19DCBE855FD8}"/>
              </a:ext>
            </a:extLst>
          </p:cNvPr>
          <p:cNvSpPr txBox="1">
            <a:spLocks noChangeArrowheads="1"/>
          </p:cNvSpPr>
          <p:nvPr/>
        </p:nvSpPr>
        <p:spPr bwMode="auto">
          <a:xfrm>
            <a:off x="709894" y="483486"/>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traject</a:t>
            </a:r>
            <a:endParaRPr lang="nl-NL" sz="3600">
              <a:effectLst/>
              <a:latin typeface="Century Gothic" panose="020B0502020202020204" pitchFamily="34" charset="0"/>
              <a:ea typeface="Calibri"/>
              <a:cs typeface="Times New Roman"/>
            </a:endParaRPr>
          </a:p>
        </p:txBody>
      </p:sp>
      <p:sp>
        <p:nvSpPr>
          <p:cNvPr id="11" name="Text Box 14">
            <a:extLst>
              <a:ext uri="{FF2B5EF4-FFF2-40B4-BE49-F238E27FC236}">
                <a16:creationId xmlns:a16="http://schemas.microsoft.com/office/drawing/2014/main" id="{9EBBE7C6-4417-17C1-2525-FFB710CCAD3D}"/>
              </a:ext>
            </a:extLst>
          </p:cNvPr>
          <p:cNvSpPr txBox="1"/>
          <p:nvPr/>
        </p:nvSpPr>
        <p:spPr>
          <a:xfrm>
            <a:off x="3344752" y="584402"/>
            <a:ext cx="5357864" cy="4325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AEABAC10-96CA-10ED-4089-BAD0C0B4CFC9}"/>
              </a:ext>
            </a:extLst>
          </p:cNvPr>
          <p:cNvSpPr txBox="1">
            <a:spLocks noChangeArrowheads="1"/>
          </p:cNvSpPr>
          <p:nvPr/>
        </p:nvSpPr>
        <p:spPr bwMode="auto">
          <a:xfrm>
            <a:off x="3344752" y="570822"/>
            <a:ext cx="6912768" cy="3973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de route of stappen die je moet volgen</a:t>
            </a:r>
            <a:endParaRPr lang="nl-NL" sz="1000">
              <a:effectLst/>
              <a:latin typeface="Century Gothic" panose="020B0502020202020204" pitchFamily="34" charset="0"/>
              <a:ea typeface="Calibri"/>
              <a:cs typeface="Times New Roman"/>
            </a:endParaRPr>
          </a:p>
        </p:txBody>
      </p:sp>
      <p:pic>
        <p:nvPicPr>
          <p:cNvPr id="26" name="Afbeelding 25" descr="Afbeelding met tekenfilm, tekening, illustratie, Tekenfilm&#10;&#10;Door AI gegenereerde inhoud is mogelijk onjuist.">
            <a:extLst>
              <a:ext uri="{FF2B5EF4-FFF2-40B4-BE49-F238E27FC236}">
                <a16:creationId xmlns:a16="http://schemas.microsoft.com/office/drawing/2014/main" id="{86BC24CB-53EC-0B8E-ADEC-4065097D0CDB}"/>
              </a:ext>
            </a:extLst>
          </p:cNvPr>
          <p:cNvPicPr>
            <a:picLocks noChangeAspect="1"/>
          </p:cNvPicPr>
          <p:nvPr/>
        </p:nvPicPr>
        <p:blipFill>
          <a:blip r:embed="rId4" cstate="screen">
            <a:clrChange>
              <a:clrFrom>
                <a:srgbClr val="F7EEDD"/>
              </a:clrFrom>
              <a:clrTo>
                <a:srgbClr val="F7EEDD">
                  <a:alpha val="0"/>
                </a:srgbClr>
              </a:clrTo>
            </a:clrChange>
            <a:extLst>
              <a:ext uri="{28A0092B-C50C-407E-A947-70E740481C1C}">
                <a14:useLocalDpi xmlns:a14="http://schemas.microsoft.com/office/drawing/2010/main"/>
              </a:ext>
            </a:extLst>
          </a:blip>
          <a:stretch>
            <a:fillRect/>
          </a:stretch>
        </p:blipFill>
        <p:spPr>
          <a:xfrm flipH="1">
            <a:off x="444563" y="2669706"/>
            <a:ext cx="1848607" cy="1848607"/>
          </a:xfrm>
          <a:prstGeom prst="rect">
            <a:avLst/>
          </a:prstGeom>
        </p:spPr>
      </p:pic>
      <p:pic>
        <p:nvPicPr>
          <p:cNvPr id="28" name="Afbeelding 27" descr="Afbeelding met schoeisel, grafische vormgeving, Graphics, clipart&#10;&#10;Door AI gegenereerde inhoud is mogelijk onjuist.">
            <a:extLst>
              <a:ext uri="{FF2B5EF4-FFF2-40B4-BE49-F238E27FC236}">
                <a16:creationId xmlns:a16="http://schemas.microsoft.com/office/drawing/2014/main" id="{0EC99E48-67E1-4BEC-603A-D93398992FC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94371" y="1879878"/>
            <a:ext cx="2158936" cy="2052819"/>
          </a:xfrm>
          <a:prstGeom prst="rect">
            <a:avLst/>
          </a:prstGeom>
        </p:spPr>
      </p:pic>
      <p:pic>
        <p:nvPicPr>
          <p:cNvPr id="17" name="Afbeelding 16">
            <a:extLst>
              <a:ext uri="{FF2B5EF4-FFF2-40B4-BE49-F238E27FC236}">
                <a16:creationId xmlns:a16="http://schemas.microsoft.com/office/drawing/2014/main" id="{E451502A-91AA-E84B-1F30-D6BC8B15070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28576" y="1500808"/>
            <a:ext cx="2011337" cy="1953797"/>
          </a:xfrm>
          <a:prstGeom prst="rect">
            <a:avLst/>
          </a:prstGeom>
        </p:spPr>
      </p:pic>
    </p:spTree>
    <p:extLst>
      <p:ext uri="{BB962C8B-B14F-4D97-AF65-F5344CB8AC3E}">
        <p14:creationId xmlns:p14="http://schemas.microsoft.com/office/powerpoint/2010/main" val="372957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plannen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plegen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66876" y="351340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aflopen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07204" y="4951025"/>
            <a:ext cx="4793188" cy="9262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75858" y="4943603"/>
            <a:ext cx="4824534"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uitvoeren, doen (wordt vaak gebruikt bij een misdaad)</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51519" y="194317"/>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260565" y="487538"/>
            <a:ext cx="892890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vrouw </a:t>
            </a:r>
            <a:r>
              <a:rPr lang="nl-NL" sz="2400" i="1" u="sng">
                <a:solidFill>
                  <a:srgbClr val="387038"/>
                </a:solidFill>
                <a:latin typeface="Century Gothic" panose="020B0502020202020204" pitchFamily="34" charset="0"/>
                <a:ea typeface="Calibri"/>
                <a:cs typeface="Times New Roman"/>
              </a:rPr>
              <a:t>pleegde</a:t>
            </a:r>
            <a:r>
              <a:rPr lang="nl-NL" sz="2400" i="1">
                <a:solidFill>
                  <a:srgbClr val="387038"/>
                </a:solidFill>
                <a:latin typeface="Century Gothic" panose="020B0502020202020204" pitchFamily="34" charset="0"/>
                <a:ea typeface="Calibri"/>
                <a:cs typeface="Times New Roman"/>
              </a:rPr>
              <a:t> de overtreding door </a:t>
            </a:r>
            <a:r>
              <a:rPr lang="nl-NL" sz="2400" i="1" err="1">
                <a:solidFill>
                  <a:srgbClr val="387038"/>
                </a:solidFill>
                <a:latin typeface="Century Gothic" panose="020B0502020202020204" pitchFamily="34" charset="0"/>
                <a:ea typeface="Calibri"/>
                <a:cs typeface="Times New Roman"/>
              </a:rPr>
              <a:t>Bokito</a:t>
            </a:r>
            <a:r>
              <a:rPr lang="nl-NL" sz="2400" i="1">
                <a:solidFill>
                  <a:srgbClr val="387038"/>
                </a:solidFill>
                <a:latin typeface="Century Gothic" panose="020B0502020202020204" pitchFamily="34" charset="0"/>
                <a:ea typeface="Calibri"/>
                <a:cs typeface="Times New Roman"/>
              </a:rPr>
              <a:t> in de ogen te blijven kijken.</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C37DF44A-B3C1-18FF-745B-5BD469E9AD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7203" y="2266123"/>
            <a:ext cx="2624381" cy="1748872"/>
          </a:xfrm>
          <a:prstGeom prst="rect">
            <a:avLst/>
          </a:prstGeom>
        </p:spPr>
      </p:pic>
      <p:pic>
        <p:nvPicPr>
          <p:cNvPr id="24" name="Afbeelding 23">
            <a:extLst>
              <a:ext uri="{FF2B5EF4-FFF2-40B4-BE49-F238E27FC236}">
                <a16:creationId xmlns:a16="http://schemas.microsoft.com/office/drawing/2014/main" id="{BF1EDD5B-1417-0C74-A647-9FA5243C8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9072" y="1247337"/>
            <a:ext cx="2611399" cy="2245204"/>
          </a:xfrm>
          <a:prstGeom prst="rect">
            <a:avLst/>
          </a:prstGeom>
        </p:spPr>
      </p:pic>
      <p:pic>
        <p:nvPicPr>
          <p:cNvPr id="29" name="Afbeelding 28" descr="Afbeelding met geldautomaat, kleding, persoon, tekst&#10;&#10;Door AI gegenereerde inhoud is mogelijk onjuist.">
            <a:extLst>
              <a:ext uri="{FF2B5EF4-FFF2-40B4-BE49-F238E27FC236}">
                <a16:creationId xmlns:a16="http://schemas.microsoft.com/office/drawing/2014/main" id="{85A76A7B-83D7-A40F-F9AF-01A66CCEC5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5708" y="2680714"/>
            <a:ext cx="2694710" cy="1783898"/>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C293-6087-6ECB-CC24-B1122ADA9BE5}"/>
            </a:ext>
          </a:extLst>
        </p:cNvPr>
        <p:cNvGrpSpPr/>
        <p:nvPr/>
      </p:nvGrpSpPr>
      <p:grpSpPr>
        <a:xfrm>
          <a:off x="0" y="0"/>
          <a:ext cx="0" cy="0"/>
          <a:chOff x="0" y="0"/>
          <a:chExt cx="0" cy="0"/>
        </a:xfrm>
      </p:grpSpPr>
      <p:pic>
        <p:nvPicPr>
          <p:cNvPr id="17" name="Afbeelding 16" descr="Afbeelding met persoon, Menselijk gezicht, kleding, Dans&#10;&#10;Door AI gegenereerde inhoud is mogelijk onjuist.">
            <a:extLst>
              <a:ext uri="{FF2B5EF4-FFF2-40B4-BE49-F238E27FC236}">
                <a16:creationId xmlns:a16="http://schemas.microsoft.com/office/drawing/2014/main" id="{A338DF2C-C05E-82AC-BBBC-765CC1C13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048" y="1221814"/>
            <a:ext cx="2178808" cy="1638464"/>
          </a:xfrm>
          <a:prstGeom prst="rect">
            <a:avLst/>
          </a:prstGeom>
        </p:spPr>
      </p:pic>
      <p:pic>
        <p:nvPicPr>
          <p:cNvPr id="5" name="Afbeelding 4">
            <a:extLst>
              <a:ext uri="{FF2B5EF4-FFF2-40B4-BE49-F238E27FC236}">
                <a16:creationId xmlns:a16="http://schemas.microsoft.com/office/drawing/2014/main" id="{889AC399-E59C-425B-875C-35F6BBF65075}"/>
              </a:ext>
            </a:extLst>
          </p:cNvPr>
          <p:cNvPicPr/>
          <p:nvPr/>
        </p:nvPicPr>
        <p:blipFill>
          <a:blip r:embed="rId4"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20" name="Groep 19">
            <a:extLst>
              <a:ext uri="{FF2B5EF4-FFF2-40B4-BE49-F238E27FC236}">
                <a16:creationId xmlns:a16="http://schemas.microsoft.com/office/drawing/2014/main" id="{4012C256-22EE-D0EC-C532-70E654FDD1E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95FE3F62-B358-8320-FD16-6971FBB9A4FB}"/>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AB599EC-8151-21D0-F0C4-0227890E24DF}"/>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1D3651E9-7C5B-5F6C-E414-50BD79240B2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0BCC19D-0283-60AF-C9D3-54D23566F2AF}"/>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83C3DEA-91DB-DE39-5F3B-D3A26FD03E4F}"/>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8EAF5F1-D15F-F25F-3ECA-EDF83CB864AE}"/>
              </a:ext>
            </a:extLst>
          </p:cNvPr>
          <p:cNvCxnSpPr>
            <a:cxnSpLocks/>
          </p:cNvCxnSpPr>
          <p:nvPr/>
        </p:nvCxnSpPr>
        <p:spPr>
          <a:xfrm flipV="1">
            <a:off x="5547658" y="978825"/>
            <a:ext cx="430673" cy="20328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ED3EEA-6E50-FF63-83C0-FF34E7095940}"/>
              </a:ext>
            </a:extLst>
          </p:cNvPr>
          <p:cNvCxnSpPr>
            <a:cxnSpLocks/>
          </p:cNvCxnSpPr>
          <p:nvPr/>
        </p:nvCxnSpPr>
        <p:spPr>
          <a:xfrm>
            <a:off x="3363383" y="1024475"/>
            <a:ext cx="1350543" cy="192242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3F045DF3-179C-F63E-4FEE-86A68F2EB0F1}"/>
              </a:ext>
            </a:extLst>
          </p:cNvPr>
          <p:cNvSpPr txBox="1"/>
          <p:nvPr/>
        </p:nvSpPr>
        <p:spPr>
          <a:xfrm>
            <a:off x="2265007" y="2921157"/>
            <a:ext cx="55743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CA3C1C3-5BA5-B83A-BD61-13C4E24A70C0}"/>
              </a:ext>
            </a:extLst>
          </p:cNvPr>
          <p:cNvSpPr txBox="1">
            <a:spLocks noChangeArrowheads="1"/>
          </p:cNvSpPr>
          <p:nvPr/>
        </p:nvSpPr>
        <p:spPr bwMode="auto">
          <a:xfrm>
            <a:off x="1783545" y="2866337"/>
            <a:ext cx="682734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groepsdruk</a:t>
            </a:r>
            <a:endParaRPr lang="nl-NL" sz="5400" b="1">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63EBBA91-6B87-95C1-6C86-6E6CE3996F11}"/>
              </a:ext>
            </a:extLst>
          </p:cNvPr>
          <p:cNvCxnSpPr>
            <a:cxnSpLocks/>
          </p:cNvCxnSpPr>
          <p:nvPr/>
        </p:nvCxnSpPr>
        <p:spPr>
          <a:xfrm flipV="1">
            <a:off x="4632509" y="3969239"/>
            <a:ext cx="454085" cy="10551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22" name="Text Box 14">
            <a:extLst>
              <a:ext uri="{FF2B5EF4-FFF2-40B4-BE49-F238E27FC236}">
                <a16:creationId xmlns:a16="http://schemas.microsoft.com/office/drawing/2014/main" id="{B0DD72BB-F35F-C818-EABF-0B0DF6B73750}"/>
              </a:ext>
            </a:extLst>
          </p:cNvPr>
          <p:cNvSpPr txBox="1"/>
          <p:nvPr/>
        </p:nvSpPr>
        <p:spPr>
          <a:xfrm>
            <a:off x="1717844" y="437264"/>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609F3206-F2DD-C8BE-0D00-591EB5967A1F}"/>
              </a:ext>
            </a:extLst>
          </p:cNvPr>
          <p:cNvSpPr txBox="1">
            <a:spLocks noChangeArrowheads="1"/>
          </p:cNvSpPr>
          <p:nvPr/>
        </p:nvSpPr>
        <p:spPr bwMode="auto">
          <a:xfrm>
            <a:off x="1827616" y="426185"/>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dwingen</a:t>
            </a:r>
          </a:p>
        </p:txBody>
      </p:sp>
      <p:pic>
        <p:nvPicPr>
          <p:cNvPr id="25" name="Afbeelding 24" descr="Afbeelding met kleding, persoon, Menselijk gezicht, vinger&#10;&#10;Door AI gegenereerde inhoud is mogelijk onjuist.">
            <a:extLst>
              <a:ext uri="{FF2B5EF4-FFF2-40B4-BE49-F238E27FC236}">
                <a16:creationId xmlns:a16="http://schemas.microsoft.com/office/drawing/2014/main" id="{D9251962-467D-A1AE-45E5-090BE578B0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9211" y="1127315"/>
            <a:ext cx="2343445" cy="1563078"/>
          </a:xfrm>
          <a:prstGeom prst="rect">
            <a:avLst/>
          </a:prstGeom>
        </p:spPr>
      </p:pic>
      <p:sp>
        <p:nvSpPr>
          <p:cNvPr id="26" name="Text Box 14">
            <a:extLst>
              <a:ext uri="{FF2B5EF4-FFF2-40B4-BE49-F238E27FC236}">
                <a16:creationId xmlns:a16="http://schemas.microsoft.com/office/drawing/2014/main" id="{E33B56CA-4C75-D259-EA81-CEF7C746AC06}"/>
              </a:ext>
            </a:extLst>
          </p:cNvPr>
          <p:cNvSpPr txBox="1"/>
          <p:nvPr/>
        </p:nvSpPr>
        <p:spPr>
          <a:xfrm>
            <a:off x="5841184" y="37557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7D534B97-7456-5F1C-8020-7935B079414E}"/>
              </a:ext>
            </a:extLst>
          </p:cNvPr>
          <p:cNvSpPr txBox="1">
            <a:spLocks noChangeArrowheads="1"/>
          </p:cNvSpPr>
          <p:nvPr/>
        </p:nvSpPr>
        <p:spPr bwMode="auto">
          <a:xfrm>
            <a:off x="5922747" y="38433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meedoen</a:t>
            </a:r>
          </a:p>
        </p:txBody>
      </p:sp>
      <p:sp>
        <p:nvSpPr>
          <p:cNvPr id="37" name="Text Box 14">
            <a:extLst>
              <a:ext uri="{FF2B5EF4-FFF2-40B4-BE49-F238E27FC236}">
                <a16:creationId xmlns:a16="http://schemas.microsoft.com/office/drawing/2014/main" id="{F17978C2-4D25-1097-B249-2CD4CD3757B8}"/>
              </a:ext>
            </a:extLst>
          </p:cNvPr>
          <p:cNvSpPr txBox="1"/>
          <p:nvPr/>
        </p:nvSpPr>
        <p:spPr>
          <a:xfrm>
            <a:off x="390996" y="3788826"/>
            <a:ext cx="8524832" cy="5228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29DF716D-A368-F848-F095-0EA95152DF98}"/>
              </a:ext>
            </a:extLst>
          </p:cNvPr>
          <p:cNvSpPr txBox="1">
            <a:spLocks noChangeArrowheads="1"/>
          </p:cNvSpPr>
          <p:nvPr/>
        </p:nvSpPr>
        <p:spPr bwMode="auto">
          <a:xfrm>
            <a:off x="390996" y="3815984"/>
            <a:ext cx="8864811" cy="6274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dwang die je voelt van een groep waar je bij hoort</a:t>
            </a:r>
          </a:p>
        </p:txBody>
      </p:sp>
      <p:sp>
        <p:nvSpPr>
          <p:cNvPr id="39" name="Text Box 14">
            <a:extLst>
              <a:ext uri="{FF2B5EF4-FFF2-40B4-BE49-F238E27FC236}">
                <a16:creationId xmlns:a16="http://schemas.microsoft.com/office/drawing/2014/main" id="{0DA6AE43-D98A-9007-12D3-1C38E48EC111}"/>
              </a:ext>
            </a:extLst>
          </p:cNvPr>
          <p:cNvSpPr txBox="1"/>
          <p:nvPr/>
        </p:nvSpPr>
        <p:spPr>
          <a:xfrm>
            <a:off x="453710" y="4761524"/>
            <a:ext cx="456541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kstvak 2">
            <a:extLst>
              <a:ext uri="{FF2B5EF4-FFF2-40B4-BE49-F238E27FC236}">
                <a16:creationId xmlns:a16="http://schemas.microsoft.com/office/drawing/2014/main" id="{78C54DB1-5F16-0B21-8DB2-A6575C038C49}"/>
              </a:ext>
            </a:extLst>
          </p:cNvPr>
          <p:cNvSpPr txBox="1">
            <a:spLocks noChangeArrowheads="1"/>
          </p:cNvSpPr>
          <p:nvPr/>
        </p:nvSpPr>
        <p:spPr bwMode="auto">
          <a:xfrm>
            <a:off x="453711" y="4761525"/>
            <a:ext cx="449340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erbij willen horen</a:t>
            </a:r>
          </a:p>
        </p:txBody>
      </p:sp>
      <p:pic>
        <p:nvPicPr>
          <p:cNvPr id="10" name="Picture 2" descr="Groepsdruk van achteren door venster naar gorilla.">
            <a:extLst>
              <a:ext uri="{FF2B5EF4-FFF2-40B4-BE49-F238E27FC236}">
                <a16:creationId xmlns:a16="http://schemas.microsoft.com/office/drawing/2014/main" id="{2A410EF4-A7DC-227B-CDF9-6E87A81E7A1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77891" y="4462965"/>
            <a:ext cx="3165197" cy="17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6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AD25-A273-B3F1-75C4-D87E1A3BC90C}"/>
            </a:ext>
          </a:extLst>
        </p:cNvPr>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0F793392-793D-46BA-F003-72D3325FFA34}"/>
              </a:ext>
            </a:extLst>
          </p:cNvPr>
          <p:cNvCxnSpPr>
            <a:cxnSpLocks/>
          </p:cNvCxnSpPr>
          <p:nvPr/>
        </p:nvCxnSpPr>
        <p:spPr>
          <a:xfrm flipV="1">
            <a:off x="4765163" y="809045"/>
            <a:ext cx="1973996" cy="236041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C461CC99-DE84-1807-3ECB-32B846C67FD1}"/>
              </a:ext>
            </a:extLst>
          </p:cNvPr>
          <p:cNvCxnSpPr>
            <a:cxnSpLocks/>
          </p:cNvCxnSpPr>
          <p:nvPr/>
        </p:nvCxnSpPr>
        <p:spPr>
          <a:xfrm flipV="1">
            <a:off x="3779912" y="3183974"/>
            <a:ext cx="766737" cy="18292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7B19C457-98A4-2B9F-F96F-C9329F1832A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666245A9-1AF4-2DFB-A84B-0DA2CBED6E2D}"/>
              </a:ext>
            </a:extLst>
          </p:cNvPr>
          <p:cNvSpPr txBox="1"/>
          <p:nvPr/>
        </p:nvSpPr>
        <p:spPr>
          <a:xfrm>
            <a:off x="5522739" y="331959"/>
            <a:ext cx="29992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FEAA140-9FB4-6C3A-A95D-32E13D2F251F}"/>
              </a:ext>
            </a:extLst>
          </p:cNvPr>
          <p:cNvSpPr txBox="1">
            <a:spLocks noChangeArrowheads="1"/>
          </p:cNvSpPr>
          <p:nvPr/>
        </p:nvSpPr>
        <p:spPr bwMode="auto">
          <a:xfrm>
            <a:off x="5536983" y="360342"/>
            <a:ext cx="303207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voorrang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0D45A7D7-10AF-F0CF-3ED4-39E74E78ED31}"/>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B69706B5-0F15-D79E-AE81-9892051888C4}"/>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dringend</a:t>
            </a:r>
          </a:p>
        </p:txBody>
      </p:sp>
      <p:sp>
        <p:nvSpPr>
          <p:cNvPr id="14" name="Text Box 14">
            <a:extLst>
              <a:ext uri="{FF2B5EF4-FFF2-40B4-BE49-F238E27FC236}">
                <a16:creationId xmlns:a16="http://schemas.microsoft.com/office/drawing/2014/main" id="{4AB019B5-0EC7-C7BB-D589-4F736F536E7B}"/>
              </a:ext>
            </a:extLst>
          </p:cNvPr>
          <p:cNvSpPr txBox="1"/>
          <p:nvPr/>
        </p:nvSpPr>
        <p:spPr>
          <a:xfrm>
            <a:off x="2238831" y="5013175"/>
            <a:ext cx="294648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F99F95C3-5A0E-DAF5-5996-0163A4BF42FA}"/>
              </a:ext>
            </a:extLst>
          </p:cNvPr>
          <p:cNvSpPr txBox="1">
            <a:spLocks noChangeArrowheads="1"/>
          </p:cNvSpPr>
          <p:nvPr/>
        </p:nvSpPr>
        <p:spPr bwMode="auto">
          <a:xfrm>
            <a:off x="2238831" y="5013175"/>
            <a:ext cx="28461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overleggen</a:t>
            </a:r>
          </a:p>
        </p:txBody>
      </p:sp>
      <p:grpSp>
        <p:nvGrpSpPr>
          <p:cNvPr id="20" name="Groep 19">
            <a:extLst>
              <a:ext uri="{FF2B5EF4-FFF2-40B4-BE49-F238E27FC236}">
                <a16:creationId xmlns:a16="http://schemas.microsoft.com/office/drawing/2014/main" id="{7D6B7857-199B-A706-E032-24FBD9DF15A0}"/>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334B2718-58DC-05B7-B4AC-FD6AFB424C57}"/>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5EF5C75-09A6-F689-C7CA-16ACBE67229B}"/>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8BDFCEBA-45D5-DBA4-D3C9-EB21D5B29A73}"/>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8F113A9-9DAF-F6DA-BFC0-09D419E1A115}"/>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9FCA872-AF4B-F06A-3274-C8CC846BE22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2E94728B-4F2C-96A3-8B64-A621D8D5126E}"/>
              </a:ext>
            </a:extLst>
          </p:cNvPr>
          <p:cNvCxnSpPr>
            <a:cxnSpLocks/>
          </p:cNvCxnSpPr>
          <p:nvPr/>
        </p:nvCxnSpPr>
        <p:spPr>
          <a:xfrm>
            <a:off x="2339752" y="1428777"/>
            <a:ext cx="2268252" cy="19845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B0248D9A-AD9A-26FB-0E0A-11A38348FEC3}"/>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4960DF76-F1CE-0A15-3CDE-90BB5AA04E2A}"/>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prioriteit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EFB291BA-33B2-EF49-A7CB-81C29F9FF0A5}"/>
              </a:ext>
            </a:extLst>
          </p:cNvPr>
          <p:cNvSpPr txBox="1"/>
          <p:nvPr/>
        </p:nvSpPr>
        <p:spPr>
          <a:xfrm>
            <a:off x="2195159" y="3392622"/>
            <a:ext cx="5292319"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1C40708C-6FE8-6AF9-440A-8685226736B1}"/>
              </a:ext>
            </a:extLst>
          </p:cNvPr>
          <p:cNvSpPr txBox="1">
            <a:spLocks noChangeArrowheads="1"/>
          </p:cNvSpPr>
          <p:nvPr/>
        </p:nvSpPr>
        <p:spPr bwMode="auto">
          <a:xfrm>
            <a:off x="2179956" y="3407138"/>
            <a:ext cx="558581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dat wat het belangrijkste is</a:t>
            </a:r>
            <a:endParaRPr lang="nl-NL" sz="110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01C52D51-BD84-A9A5-0703-DF67AA7CB1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217" y="2618332"/>
            <a:ext cx="1735840" cy="1384620"/>
          </a:xfrm>
          <a:prstGeom prst="rect">
            <a:avLst/>
          </a:prstGeom>
        </p:spPr>
      </p:pic>
      <p:pic>
        <p:nvPicPr>
          <p:cNvPr id="17" name="Afbeelding 16" descr="Afbeelding met geel, dop, oordop, speelgoed&#10;&#10;Door AI gegenereerde inhoud is mogelijk onjuist.">
            <a:extLst>
              <a:ext uri="{FF2B5EF4-FFF2-40B4-BE49-F238E27FC236}">
                <a16:creationId xmlns:a16="http://schemas.microsoft.com/office/drawing/2014/main" id="{4377A21D-01FC-BDC4-96E7-66AF64289A9A}"/>
              </a:ext>
            </a:extLst>
          </p:cNvPr>
          <p:cNvPicPr>
            <a:picLocks noChangeAspect="1"/>
          </p:cNvPicPr>
          <p:nvPr/>
        </p:nvPicPr>
        <p:blipFill>
          <a:blip r:embed="rId5" cstate="screen">
            <a:clrChange>
              <a:clrFrom>
                <a:srgbClr val="F9F9F9"/>
              </a:clrFrom>
              <a:clrTo>
                <a:srgbClr val="F9F9F9">
                  <a:alpha val="0"/>
                </a:srgbClr>
              </a:clrTo>
            </a:clrChange>
            <a:extLst>
              <a:ext uri="{28A0092B-C50C-407E-A947-70E740481C1C}">
                <a14:useLocalDpi xmlns:a14="http://schemas.microsoft.com/office/drawing/2010/main"/>
              </a:ext>
            </a:extLst>
          </a:blip>
          <a:stretch>
            <a:fillRect/>
          </a:stretch>
        </p:blipFill>
        <p:spPr>
          <a:xfrm>
            <a:off x="2473381" y="18712"/>
            <a:ext cx="2962805" cy="1975203"/>
          </a:xfrm>
          <a:prstGeom prst="rect">
            <a:avLst/>
          </a:prstGeom>
        </p:spPr>
      </p:pic>
      <p:pic>
        <p:nvPicPr>
          <p:cNvPr id="24" name="Afbeelding 23" descr="Afbeelding met person, kleding, schoeisel, Broek&#10;&#10;Door AI gegenereerde inhoud is mogelijk onjuist.">
            <a:extLst>
              <a:ext uri="{FF2B5EF4-FFF2-40B4-BE49-F238E27FC236}">
                <a16:creationId xmlns:a16="http://schemas.microsoft.com/office/drawing/2014/main" id="{4AF26B38-FC3D-1B00-CBAF-0212BCE2F74F}"/>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4954" y="4392679"/>
            <a:ext cx="3850136" cy="1925068"/>
          </a:xfrm>
          <a:prstGeom prst="rect">
            <a:avLst/>
          </a:prstGeom>
        </p:spPr>
      </p:pic>
      <p:pic>
        <p:nvPicPr>
          <p:cNvPr id="33" name="Afbeelding 32">
            <a:extLst>
              <a:ext uri="{FF2B5EF4-FFF2-40B4-BE49-F238E27FC236}">
                <a16:creationId xmlns:a16="http://schemas.microsoft.com/office/drawing/2014/main" id="{5F8B7B32-C7BF-A4D0-9CD2-29CCFF0479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0704" y="1807289"/>
            <a:ext cx="624258" cy="576064"/>
          </a:xfrm>
          <a:prstGeom prst="rect">
            <a:avLst/>
          </a:prstGeom>
        </p:spPr>
      </p:pic>
      <p:pic>
        <p:nvPicPr>
          <p:cNvPr id="42" name="Afbeelding 41">
            <a:extLst>
              <a:ext uri="{FF2B5EF4-FFF2-40B4-BE49-F238E27FC236}">
                <a16:creationId xmlns:a16="http://schemas.microsoft.com/office/drawing/2014/main" id="{5BAE03B5-52A1-6CCB-4A06-77C76FD3BC8D}"/>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53545" y="1011409"/>
            <a:ext cx="1298500" cy="1925068"/>
          </a:xfrm>
          <a:prstGeom prst="rect">
            <a:avLst/>
          </a:prstGeom>
        </p:spPr>
      </p:pic>
      <p:sp>
        <p:nvSpPr>
          <p:cNvPr id="43" name="Tekstvak 42">
            <a:extLst>
              <a:ext uri="{FF2B5EF4-FFF2-40B4-BE49-F238E27FC236}">
                <a16:creationId xmlns:a16="http://schemas.microsoft.com/office/drawing/2014/main" id="{0DA4B507-5809-713A-2CA5-361E3C513E29}"/>
              </a:ext>
            </a:extLst>
          </p:cNvPr>
          <p:cNvSpPr txBox="1"/>
          <p:nvPr/>
        </p:nvSpPr>
        <p:spPr>
          <a:xfrm>
            <a:off x="7828063" y="2202137"/>
            <a:ext cx="939148" cy="307777"/>
          </a:xfrm>
          <a:prstGeom prst="rect">
            <a:avLst/>
          </a:prstGeom>
          <a:noFill/>
        </p:spPr>
        <p:txBody>
          <a:bodyPr wrap="square" rtlCol="0">
            <a:spAutoFit/>
          </a:bodyPr>
          <a:lstStyle/>
          <a:p>
            <a:r>
              <a:rPr lang="nl-NL" sz="1400"/>
              <a:t>1</a:t>
            </a:r>
          </a:p>
        </p:txBody>
      </p:sp>
      <p:sp>
        <p:nvSpPr>
          <p:cNvPr id="44" name="Tekstvak 43">
            <a:extLst>
              <a:ext uri="{FF2B5EF4-FFF2-40B4-BE49-F238E27FC236}">
                <a16:creationId xmlns:a16="http://schemas.microsoft.com/office/drawing/2014/main" id="{1C0E7E7A-746A-C64E-BAB6-9A969BAB0D17}"/>
              </a:ext>
            </a:extLst>
          </p:cNvPr>
          <p:cNvSpPr txBox="1"/>
          <p:nvPr/>
        </p:nvSpPr>
        <p:spPr>
          <a:xfrm>
            <a:off x="7828063" y="1867202"/>
            <a:ext cx="939148" cy="307777"/>
          </a:xfrm>
          <a:prstGeom prst="rect">
            <a:avLst/>
          </a:prstGeom>
          <a:noFill/>
        </p:spPr>
        <p:txBody>
          <a:bodyPr wrap="square" rtlCol="0">
            <a:spAutoFit/>
          </a:bodyPr>
          <a:lstStyle/>
          <a:p>
            <a:r>
              <a:rPr lang="nl-NL" sz="1400"/>
              <a:t>3</a:t>
            </a:r>
          </a:p>
        </p:txBody>
      </p:sp>
      <p:sp>
        <p:nvSpPr>
          <p:cNvPr id="45" name="Tekstvak 44">
            <a:extLst>
              <a:ext uri="{FF2B5EF4-FFF2-40B4-BE49-F238E27FC236}">
                <a16:creationId xmlns:a16="http://schemas.microsoft.com/office/drawing/2014/main" id="{21E7D791-936F-D8C8-933A-2B6411415EA6}"/>
              </a:ext>
            </a:extLst>
          </p:cNvPr>
          <p:cNvSpPr txBox="1"/>
          <p:nvPr/>
        </p:nvSpPr>
        <p:spPr>
          <a:xfrm>
            <a:off x="7828063" y="1531082"/>
            <a:ext cx="939148" cy="307777"/>
          </a:xfrm>
          <a:prstGeom prst="rect">
            <a:avLst/>
          </a:prstGeom>
          <a:noFill/>
        </p:spPr>
        <p:txBody>
          <a:bodyPr wrap="square" rtlCol="0">
            <a:spAutoFit/>
          </a:bodyPr>
          <a:lstStyle/>
          <a:p>
            <a:r>
              <a:rPr lang="nl-NL" sz="1400"/>
              <a:t>2</a:t>
            </a:r>
          </a:p>
        </p:txBody>
      </p:sp>
      <p:cxnSp>
        <p:nvCxnSpPr>
          <p:cNvPr id="46" name="Rechte verbindingslijn met pijl 45">
            <a:extLst>
              <a:ext uri="{FF2B5EF4-FFF2-40B4-BE49-F238E27FC236}">
                <a16:creationId xmlns:a16="http://schemas.microsoft.com/office/drawing/2014/main" id="{12E2BEFE-08D6-8199-DA2D-7FCE835F01BD}"/>
              </a:ext>
            </a:extLst>
          </p:cNvPr>
          <p:cNvCxnSpPr>
            <a:cxnSpLocks/>
          </p:cNvCxnSpPr>
          <p:nvPr/>
        </p:nvCxnSpPr>
        <p:spPr>
          <a:xfrm flipV="1">
            <a:off x="6847543" y="2380865"/>
            <a:ext cx="980520" cy="14790"/>
          </a:xfrm>
          <a:prstGeom prst="straightConnector1">
            <a:avLst/>
          </a:prstGeom>
          <a:ln w="76200">
            <a:solidFill>
              <a:srgbClr val="8AD22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96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stichting</a:t>
            </a:r>
          </a:p>
        </p:txBody>
      </p:sp>
      <p:pic>
        <p:nvPicPr>
          <p:cNvPr id="3" name="Afbeelding 2">
            <a:extLst>
              <a:ext uri="{FF2B5EF4-FFF2-40B4-BE49-F238E27FC236}">
                <a16:creationId xmlns:a16="http://schemas.microsoft.com/office/drawing/2014/main" id="{557BE2DA-C86E-6FAC-381B-967E10B96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736" y="1484784"/>
            <a:ext cx="4355264" cy="501317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professioneel</a:t>
            </a:r>
          </a:p>
        </p:txBody>
      </p:sp>
      <p:pic>
        <p:nvPicPr>
          <p:cNvPr id="1026" name="Picture 2" descr="Vakmensen bouwen een veilig dierenverblijf.">
            <a:extLst>
              <a:ext uri="{FF2B5EF4-FFF2-40B4-BE49-F238E27FC236}">
                <a16:creationId xmlns:a16="http://schemas.microsoft.com/office/drawing/2014/main" id="{F4A0CBEB-135A-14C7-6250-0965B489BB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7704" y="1484784"/>
            <a:ext cx="5085184"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overtreding</a:t>
            </a:r>
          </a:p>
        </p:txBody>
      </p:sp>
      <p:pic>
        <p:nvPicPr>
          <p:cNvPr id="2" name="Afbeelding 1">
            <a:extLst>
              <a:ext uri="{FF2B5EF4-FFF2-40B4-BE49-F238E27FC236}">
                <a16:creationId xmlns:a16="http://schemas.microsoft.com/office/drawing/2014/main" id="{C90B6380-3B00-11EF-85C7-FB9AFCDE7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5" y="1556792"/>
            <a:ext cx="7452829" cy="496855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plegen</a:t>
            </a:r>
          </a:p>
        </p:txBody>
      </p:sp>
      <p:pic>
        <p:nvPicPr>
          <p:cNvPr id="2" name="Afbeelding 1">
            <a:extLst>
              <a:ext uri="{FF2B5EF4-FFF2-40B4-BE49-F238E27FC236}">
                <a16:creationId xmlns:a16="http://schemas.microsoft.com/office/drawing/2014/main" id="{7756D8A2-AB2F-8CF2-782C-47FE23B31A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5" y="1556792"/>
            <a:ext cx="7452829" cy="496855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criminaliteit</a:t>
            </a:r>
          </a:p>
        </p:txBody>
      </p:sp>
      <p:pic>
        <p:nvPicPr>
          <p:cNvPr id="2" name="Afbeelding 1">
            <a:extLst>
              <a:ext uri="{FF2B5EF4-FFF2-40B4-BE49-F238E27FC236}">
                <a16:creationId xmlns:a16="http://schemas.microsoft.com/office/drawing/2014/main" id="{B0F133AB-36C7-1224-095F-E298729F0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192" y="1484784"/>
            <a:ext cx="7677616" cy="511841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prioriteit</a:t>
            </a:r>
          </a:p>
        </p:txBody>
      </p:sp>
      <p:pic>
        <p:nvPicPr>
          <p:cNvPr id="5" name="Afbeelding 4">
            <a:extLst>
              <a:ext uri="{FF2B5EF4-FFF2-40B4-BE49-F238E27FC236}">
                <a16:creationId xmlns:a16="http://schemas.microsoft.com/office/drawing/2014/main" id="{B98ED721-8F9E-3050-A2CC-B85201A0E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58071">
            <a:off x="223565" y="1742721"/>
            <a:ext cx="2323446" cy="2130037"/>
          </a:xfrm>
          <a:prstGeom prst="rect">
            <a:avLst/>
          </a:prstGeom>
        </p:spPr>
      </p:pic>
      <p:pic>
        <p:nvPicPr>
          <p:cNvPr id="9" name="Afbeelding 8">
            <a:extLst>
              <a:ext uri="{FF2B5EF4-FFF2-40B4-BE49-F238E27FC236}">
                <a16:creationId xmlns:a16="http://schemas.microsoft.com/office/drawing/2014/main" id="{76189EE4-50EE-5AE8-6D8C-6FEFFF2D835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73393" y="958514"/>
            <a:ext cx="5345812" cy="6328287"/>
          </a:xfrm>
          <a:prstGeom prst="rect">
            <a:avLst/>
          </a:prstGeom>
        </p:spPr>
      </p:pic>
      <p:cxnSp>
        <p:nvCxnSpPr>
          <p:cNvPr id="10" name="Rechte verbindingslijn met pijl 9">
            <a:extLst>
              <a:ext uri="{FF2B5EF4-FFF2-40B4-BE49-F238E27FC236}">
                <a16:creationId xmlns:a16="http://schemas.microsoft.com/office/drawing/2014/main" id="{A627CA69-D698-ACEC-484F-8582FA04A423}"/>
              </a:ext>
            </a:extLst>
          </p:cNvPr>
          <p:cNvCxnSpPr>
            <a:cxnSpLocks/>
          </p:cNvCxnSpPr>
          <p:nvPr/>
        </p:nvCxnSpPr>
        <p:spPr>
          <a:xfrm flipV="1">
            <a:off x="735980" y="3278459"/>
            <a:ext cx="2676293" cy="724829"/>
          </a:xfrm>
          <a:prstGeom prst="straightConnector1">
            <a:avLst/>
          </a:prstGeom>
          <a:ln w="76200">
            <a:solidFill>
              <a:srgbClr val="FF40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traject</a:t>
            </a:r>
          </a:p>
        </p:txBody>
      </p:sp>
      <p:pic>
        <p:nvPicPr>
          <p:cNvPr id="2" name="Afbeelding 1" descr="Afbeelding met schoeisel, grafische vormgeving, Graphics, clipart&#10;&#10;Door AI gegenereerde inhoud is mogelijk onjuist.">
            <a:extLst>
              <a:ext uri="{FF2B5EF4-FFF2-40B4-BE49-F238E27FC236}">
                <a16:creationId xmlns:a16="http://schemas.microsoft.com/office/drawing/2014/main" id="{8D22BB64-824F-A90D-ABC5-4922852A06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4755" y="1391947"/>
            <a:ext cx="5694489" cy="5414591"/>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2.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Diavoorstelling (4:3)</PresentationFormat>
  <Paragraphs>229</Paragraphs>
  <Slides>23</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2026-03-03T10:38:57Z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