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1535" r:id="rId5"/>
    <p:sldId id="548" r:id="rId6"/>
    <p:sldId id="1478" r:id="rId7"/>
    <p:sldId id="1460" r:id="rId8"/>
    <p:sldId id="1475" r:id="rId9"/>
    <p:sldId id="1479" r:id="rId10"/>
    <p:sldId id="1519" r:id="rId11"/>
    <p:sldId id="1477" r:id="rId12"/>
    <p:sldId id="1476" r:id="rId13"/>
    <p:sldId id="934" r:id="rId14"/>
    <p:sldId id="1511" r:id="rId15"/>
    <p:sldId id="1532" r:id="rId16"/>
    <p:sldId id="1531" r:id="rId17"/>
    <p:sldId id="1530" r:id="rId18"/>
    <p:sldId id="1533" r:id="rId19"/>
    <p:sldId id="1512" r:id="rId20"/>
    <p:sldId id="1516" r:id="rId21"/>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535"/>
            <p14:sldId id="548"/>
            <p14:sldId id="1478"/>
            <p14:sldId id="1460"/>
            <p14:sldId id="1475"/>
            <p14:sldId id="1479"/>
            <p14:sldId id="1519"/>
            <p14:sldId id="1477"/>
            <p14:sldId id="1476"/>
            <p14:sldId id="934"/>
            <p14:sldId id="1511"/>
            <p14:sldId id="1532"/>
            <p14:sldId id="1531"/>
            <p14:sldId id="1530"/>
            <p14:sldId id="1533"/>
            <p14:sldId id="1512"/>
            <p14:sldId id="151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AC3F74-CD11-4708-B08D-45476AE25C85}" v="1308" dt="2026-03-31T10:07:49.553"/>
    <p1510:client id="{42A4B998-CC18-4AC7-BEAC-583D1497F6D6}" v="6734" dt="2026-03-30T19:53:16.716"/>
    <p1510:client id="{A753A732-0ACF-4D9C-AE41-A3F5324165B0}" v="2027" dt="2026-03-31T10:15:04.856"/>
    <p1510:client id="{D9894466-19F6-4EF7-8FCA-93F6C60890FE}" v="3238" dt="2026-03-30T20:00:28.66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s, Gerarda" userId="dec061bf-56a5-47a0-b9f3-f749fe418ae6" providerId="ADAL" clId="{07ABAE78-42CB-4F5F-86C6-09ED37205619}"/>
    <pc:docChg chg="custSel modSld sldOrd">
      <pc:chgData name="Das, Gerarda" userId="dec061bf-56a5-47a0-b9f3-f749fe418ae6" providerId="ADAL" clId="{07ABAE78-42CB-4F5F-86C6-09ED37205619}" dt="2026-03-31T10:15:04.870" v="2026" actId="20577"/>
      <pc:docMkLst>
        <pc:docMk/>
      </pc:docMkLst>
      <pc:sldChg chg="delSp mod">
        <pc:chgData name="Das, Gerarda" userId="dec061bf-56a5-47a0-b9f3-f749fe418ae6" providerId="ADAL" clId="{07ABAE78-42CB-4F5F-86C6-09ED37205619}" dt="2026-03-31T10:05:11.427" v="1604" actId="478"/>
        <pc:sldMkLst>
          <pc:docMk/>
          <pc:sldMk cId="1671649065" sldId="934"/>
        </pc:sldMkLst>
        <pc:picChg chg="del">
          <ac:chgData name="Das, Gerarda" userId="dec061bf-56a5-47a0-b9f3-f749fe418ae6" providerId="ADAL" clId="{07ABAE78-42CB-4F5F-86C6-09ED37205619}" dt="2026-03-31T10:05:11.427" v="1604" actId="478"/>
          <ac:picMkLst>
            <pc:docMk/>
            <pc:sldMk cId="1671649065" sldId="934"/>
            <ac:picMk id="3" creationId="{34705466-2163-A343-576B-70FE44913AFC}"/>
          </ac:picMkLst>
        </pc:picChg>
      </pc:sldChg>
      <pc:sldChg chg="addSp modSp">
        <pc:chgData name="Das, Gerarda" userId="dec061bf-56a5-47a0-b9f3-f749fe418ae6" providerId="ADAL" clId="{07ABAE78-42CB-4F5F-86C6-09ED37205619}" dt="2026-03-31T10:05:37.088" v="1605" actId="164"/>
        <pc:sldMkLst>
          <pc:docMk/>
          <pc:sldMk cId="3852907103" sldId="1460"/>
        </pc:sldMkLst>
        <pc:grpChg chg="add mod">
          <ac:chgData name="Das, Gerarda" userId="dec061bf-56a5-47a0-b9f3-f749fe418ae6" providerId="ADAL" clId="{07ABAE78-42CB-4F5F-86C6-09ED37205619}" dt="2026-03-31T10:05:37.088" v="1605" actId="164"/>
          <ac:grpSpMkLst>
            <pc:docMk/>
            <pc:sldMk cId="3852907103" sldId="1460"/>
            <ac:grpSpMk id="4" creationId="{4E53D322-6774-D118-AF7E-BD896C04DDE1}"/>
          </ac:grpSpMkLst>
        </pc:grpChg>
        <pc:picChg chg="mod">
          <ac:chgData name="Das, Gerarda" userId="dec061bf-56a5-47a0-b9f3-f749fe418ae6" providerId="ADAL" clId="{07ABAE78-42CB-4F5F-86C6-09ED37205619}" dt="2026-03-31T10:05:37.088" v="1605" actId="164"/>
          <ac:picMkLst>
            <pc:docMk/>
            <pc:sldMk cId="3852907103" sldId="1460"/>
            <ac:picMk id="5" creationId="{B44F1A0E-02FB-774B-A942-EC2FDE6A62AF}"/>
          </ac:picMkLst>
        </pc:picChg>
        <pc:cxnChg chg="mod">
          <ac:chgData name="Das, Gerarda" userId="dec061bf-56a5-47a0-b9f3-f749fe418ae6" providerId="ADAL" clId="{07ABAE78-42CB-4F5F-86C6-09ED37205619}" dt="2026-03-31T10:05:37.088" v="1605" actId="164"/>
          <ac:cxnSpMkLst>
            <pc:docMk/>
            <pc:sldMk cId="3852907103" sldId="1460"/>
            <ac:cxnSpMk id="8" creationId="{BB628202-23F5-2B69-EFBA-40D0ACD5FC2A}"/>
          </ac:cxnSpMkLst>
        </pc:cxnChg>
      </pc:sldChg>
      <pc:sldChg chg="addSp delSp modSp mod ord modNotesTx">
        <pc:chgData name="Das, Gerarda" userId="dec061bf-56a5-47a0-b9f3-f749fe418ae6" providerId="ADAL" clId="{07ABAE78-42CB-4F5F-86C6-09ED37205619}" dt="2026-03-31T10:05:06.318" v="1603" actId="20577"/>
        <pc:sldMkLst>
          <pc:docMk/>
          <pc:sldMk cId="2452007587" sldId="1476"/>
        </pc:sldMkLst>
        <pc:picChg chg="mod">
          <ac:chgData name="Das, Gerarda" userId="dec061bf-56a5-47a0-b9f3-f749fe418ae6" providerId="ADAL" clId="{07ABAE78-42CB-4F5F-86C6-09ED37205619}" dt="2026-03-31T10:05:03.849" v="1600" actId="1076"/>
          <ac:picMkLst>
            <pc:docMk/>
            <pc:sldMk cId="2452007587" sldId="1476"/>
            <ac:picMk id="2" creationId="{8DE74FB1-CFC2-6DE1-8503-A0BF18592C8B}"/>
          </ac:picMkLst>
        </pc:picChg>
        <pc:picChg chg="add mod">
          <ac:chgData name="Das, Gerarda" userId="dec061bf-56a5-47a0-b9f3-f749fe418ae6" providerId="ADAL" clId="{07ABAE78-42CB-4F5F-86C6-09ED37205619}" dt="2026-03-31T10:05:00.443" v="1598" actId="1076"/>
          <ac:picMkLst>
            <pc:docMk/>
            <pc:sldMk cId="2452007587" sldId="1476"/>
            <ac:picMk id="4" creationId="{1DB82A5D-9D30-012F-6A85-ED1D234E82D1}"/>
          </ac:picMkLst>
        </pc:picChg>
        <pc:picChg chg="del">
          <ac:chgData name="Das, Gerarda" userId="dec061bf-56a5-47a0-b9f3-f749fe418ae6" providerId="ADAL" clId="{07ABAE78-42CB-4F5F-86C6-09ED37205619}" dt="2026-03-31T10:04:53.118" v="1593" actId="478"/>
          <ac:picMkLst>
            <pc:docMk/>
            <pc:sldMk cId="2452007587" sldId="1476"/>
            <ac:picMk id="9" creationId="{8CB40B1A-934B-B7D8-EE71-9AFE8674C720}"/>
          </ac:picMkLst>
        </pc:picChg>
      </pc:sldChg>
      <pc:sldChg chg="addSp delSp modSp mod modNotesTx">
        <pc:chgData name="Das, Gerarda" userId="dec061bf-56a5-47a0-b9f3-f749fe418ae6" providerId="ADAL" clId="{07ABAE78-42CB-4F5F-86C6-09ED37205619}" dt="2026-03-31T10:03:47.223" v="1592" actId="20577"/>
        <pc:sldMkLst>
          <pc:docMk/>
          <pc:sldMk cId="2709048002" sldId="1477"/>
        </pc:sldMkLst>
        <pc:picChg chg="del">
          <ac:chgData name="Das, Gerarda" userId="dec061bf-56a5-47a0-b9f3-f749fe418ae6" providerId="ADAL" clId="{07ABAE78-42CB-4F5F-86C6-09ED37205619}" dt="2026-03-31T10:03:36.177" v="1583" actId="478"/>
          <ac:picMkLst>
            <pc:docMk/>
            <pc:sldMk cId="2709048002" sldId="1477"/>
            <ac:picMk id="3" creationId="{22C3CDBD-061D-AED8-3348-10B7A4583446}"/>
          </ac:picMkLst>
        </pc:picChg>
        <pc:picChg chg="add mod">
          <ac:chgData name="Das, Gerarda" userId="dec061bf-56a5-47a0-b9f3-f749fe418ae6" providerId="ADAL" clId="{07ABAE78-42CB-4F5F-86C6-09ED37205619}" dt="2026-03-31T10:03:44.906" v="1589" actId="1076"/>
          <ac:picMkLst>
            <pc:docMk/>
            <pc:sldMk cId="2709048002" sldId="1477"/>
            <ac:picMk id="4" creationId="{0848785E-AF92-9E18-2D28-A0D53EC8EF4E}"/>
          </ac:picMkLst>
        </pc:picChg>
      </pc:sldChg>
      <pc:sldChg chg="addSp delSp modSp mod modNotesTx">
        <pc:chgData name="Das, Gerarda" userId="dec061bf-56a5-47a0-b9f3-f749fe418ae6" providerId="ADAL" clId="{07ABAE78-42CB-4F5F-86C6-09ED37205619}" dt="2026-03-31T10:09:16.458" v="1757" actId="20577"/>
        <pc:sldMkLst>
          <pc:docMk/>
          <pc:sldMk cId="2967928418" sldId="1511"/>
        </pc:sldMkLst>
        <pc:spChg chg="add del mod">
          <ac:chgData name="Das, Gerarda" userId="dec061bf-56a5-47a0-b9f3-f749fe418ae6" providerId="ADAL" clId="{07ABAE78-42CB-4F5F-86C6-09ED37205619}" dt="2026-03-31T10:08:54.068" v="1734" actId="478"/>
          <ac:spMkLst>
            <pc:docMk/>
            <pc:sldMk cId="2967928418" sldId="1511"/>
            <ac:spMk id="20" creationId="{5A26310D-C7CE-D29C-14E4-A3D1DAB4346C}"/>
          </ac:spMkLst>
        </pc:spChg>
        <pc:spChg chg="mod">
          <ac:chgData name="Das, Gerarda" userId="dec061bf-56a5-47a0-b9f3-f749fe418ae6" providerId="ADAL" clId="{07ABAE78-42CB-4F5F-86C6-09ED37205619}" dt="2026-03-31T10:06:00.412" v="1617" actId="20577"/>
          <ac:spMkLst>
            <pc:docMk/>
            <pc:sldMk cId="2967928418" sldId="1511"/>
            <ac:spMk id="35" creationId="{37104C51-0232-62ED-4C6F-1447D06633EE}"/>
          </ac:spMkLst>
        </pc:spChg>
        <pc:grpChg chg="add mod">
          <ac:chgData name="Das, Gerarda" userId="dec061bf-56a5-47a0-b9f3-f749fe418ae6" providerId="ADAL" clId="{07ABAE78-42CB-4F5F-86C6-09ED37205619}" dt="2026-03-31T10:05:56.528" v="1612" actId="1076"/>
          <ac:grpSpMkLst>
            <pc:docMk/>
            <pc:sldMk cId="2967928418" sldId="1511"/>
            <ac:grpSpMk id="8" creationId="{53C667F7-8C41-F518-5A59-98473897D410}"/>
          </ac:grpSpMkLst>
        </pc:grpChg>
        <pc:picChg chg="del">
          <ac:chgData name="Das, Gerarda" userId="dec061bf-56a5-47a0-b9f3-f749fe418ae6" providerId="ADAL" clId="{07ABAE78-42CB-4F5F-86C6-09ED37205619}" dt="2026-03-31T10:05:42.389" v="1606" actId="478"/>
          <ac:picMkLst>
            <pc:docMk/>
            <pc:sldMk cId="2967928418" sldId="1511"/>
            <ac:picMk id="2" creationId="{628CE710-FFF4-907C-F91A-C00C6C5787E9}"/>
          </ac:picMkLst>
        </pc:picChg>
        <pc:picChg chg="del">
          <ac:chgData name="Das, Gerarda" userId="dec061bf-56a5-47a0-b9f3-f749fe418ae6" providerId="ADAL" clId="{07ABAE78-42CB-4F5F-86C6-09ED37205619}" dt="2026-03-31T10:08:34.890" v="1725" actId="478"/>
          <ac:picMkLst>
            <pc:docMk/>
            <pc:sldMk cId="2967928418" sldId="1511"/>
            <ac:picMk id="9" creationId="{FBF8A10B-DC44-CF87-E5F5-108020431836}"/>
          </ac:picMkLst>
        </pc:picChg>
        <pc:picChg chg="mod">
          <ac:chgData name="Das, Gerarda" userId="dec061bf-56a5-47a0-b9f3-f749fe418ae6" providerId="ADAL" clId="{07ABAE78-42CB-4F5F-86C6-09ED37205619}" dt="2026-03-31T10:05:42.768" v="1607"/>
          <ac:picMkLst>
            <pc:docMk/>
            <pc:sldMk cId="2967928418" sldId="1511"/>
            <ac:picMk id="18" creationId="{69442705-E6A7-C6E0-7140-458B65F8F9CA}"/>
          </ac:picMkLst>
        </pc:picChg>
        <pc:picChg chg="add mod modCrop">
          <ac:chgData name="Das, Gerarda" userId="dec061bf-56a5-47a0-b9f3-f749fe418ae6" providerId="ADAL" clId="{07ABAE78-42CB-4F5F-86C6-09ED37205619}" dt="2026-03-31T10:08:51.535" v="1733" actId="1076"/>
          <ac:picMkLst>
            <pc:docMk/>
            <pc:sldMk cId="2967928418" sldId="1511"/>
            <ac:picMk id="23" creationId="{411510A4-0204-C9FD-42C6-30149EA073EA}"/>
          </ac:picMkLst>
        </pc:picChg>
        <pc:cxnChg chg="mod">
          <ac:chgData name="Das, Gerarda" userId="dec061bf-56a5-47a0-b9f3-f749fe418ae6" providerId="ADAL" clId="{07ABAE78-42CB-4F5F-86C6-09ED37205619}" dt="2026-03-31T10:05:42.768" v="1607"/>
          <ac:cxnSpMkLst>
            <pc:docMk/>
            <pc:sldMk cId="2967928418" sldId="1511"/>
            <ac:cxnSpMk id="19" creationId="{D6C4E6D2-5AB2-C1F5-4EE6-390240628860}"/>
          </ac:cxnSpMkLst>
        </pc:cxnChg>
      </pc:sldChg>
      <pc:sldChg chg="addSp delSp modSp mod modNotesTx">
        <pc:chgData name="Das, Gerarda" userId="dec061bf-56a5-47a0-b9f3-f749fe418ae6" providerId="ADAL" clId="{07ABAE78-42CB-4F5F-86C6-09ED37205619}" dt="2026-03-31T10:14:44.736" v="2013" actId="1076"/>
        <pc:sldMkLst>
          <pc:docMk/>
          <pc:sldMk cId="2946319108" sldId="1516"/>
        </pc:sldMkLst>
        <pc:spChg chg="mod">
          <ac:chgData name="Das, Gerarda" userId="dec061bf-56a5-47a0-b9f3-f749fe418ae6" providerId="ADAL" clId="{07ABAE78-42CB-4F5F-86C6-09ED37205619}" dt="2026-03-31T10:13:13.505" v="1976" actId="1076"/>
          <ac:spMkLst>
            <pc:docMk/>
            <pc:sldMk cId="2946319108" sldId="1516"/>
            <ac:spMk id="4" creationId="{D753C383-62C8-E733-4553-E085527A1FCA}"/>
          </ac:spMkLst>
        </pc:spChg>
        <pc:spChg chg="mod">
          <ac:chgData name="Das, Gerarda" userId="dec061bf-56a5-47a0-b9f3-f749fe418ae6" providerId="ADAL" clId="{07ABAE78-42CB-4F5F-86C6-09ED37205619}" dt="2026-03-31T10:13:13.505" v="1976" actId="1076"/>
          <ac:spMkLst>
            <pc:docMk/>
            <pc:sldMk cId="2946319108" sldId="1516"/>
            <ac:spMk id="9" creationId="{B5FA4264-9F79-B20D-0826-CEC58E7B74B7}"/>
          </ac:spMkLst>
        </pc:spChg>
        <pc:spChg chg="mod">
          <ac:chgData name="Das, Gerarda" userId="dec061bf-56a5-47a0-b9f3-f749fe418ae6" providerId="ADAL" clId="{07ABAE78-42CB-4F5F-86C6-09ED37205619}" dt="2026-03-31T10:13:32.198" v="1979" actId="1076"/>
          <ac:spMkLst>
            <pc:docMk/>
            <pc:sldMk cId="2946319108" sldId="1516"/>
            <ac:spMk id="10" creationId="{B37FADB8-F5A5-F448-15A7-6A630939BCDC}"/>
          </ac:spMkLst>
        </pc:spChg>
        <pc:spChg chg="mod">
          <ac:chgData name="Das, Gerarda" userId="dec061bf-56a5-47a0-b9f3-f749fe418ae6" providerId="ADAL" clId="{07ABAE78-42CB-4F5F-86C6-09ED37205619}" dt="2026-03-31T10:13:32.198" v="1979" actId="1076"/>
          <ac:spMkLst>
            <pc:docMk/>
            <pc:sldMk cId="2946319108" sldId="1516"/>
            <ac:spMk id="11" creationId="{2D5226DB-4490-ECD5-880A-CDAB0447C263}"/>
          </ac:spMkLst>
        </pc:spChg>
        <pc:spChg chg="mod">
          <ac:chgData name="Das, Gerarda" userId="dec061bf-56a5-47a0-b9f3-f749fe418ae6" providerId="ADAL" clId="{07ABAE78-42CB-4F5F-86C6-09ED37205619}" dt="2026-03-31T10:14:44.736" v="2013" actId="1076"/>
          <ac:spMkLst>
            <pc:docMk/>
            <pc:sldMk cId="2946319108" sldId="1516"/>
            <ac:spMk id="13" creationId="{4985FF45-EE56-11C3-E0CC-6BBB359031C0}"/>
          </ac:spMkLst>
        </pc:spChg>
        <pc:spChg chg="mod">
          <ac:chgData name="Das, Gerarda" userId="dec061bf-56a5-47a0-b9f3-f749fe418ae6" providerId="ADAL" clId="{07ABAE78-42CB-4F5F-86C6-09ED37205619}" dt="2026-03-31T10:14:02.669" v="2006" actId="14100"/>
          <ac:spMkLst>
            <pc:docMk/>
            <pc:sldMk cId="2946319108" sldId="1516"/>
            <ac:spMk id="14" creationId="{B7594A3B-3117-84CE-C300-FB96E5ED269D}"/>
          </ac:spMkLst>
        </pc:spChg>
        <pc:spChg chg="mod">
          <ac:chgData name="Das, Gerarda" userId="dec061bf-56a5-47a0-b9f3-f749fe418ae6" providerId="ADAL" clId="{07ABAE78-42CB-4F5F-86C6-09ED37205619}" dt="2026-03-31T10:14:05.643" v="2007" actId="1076"/>
          <ac:spMkLst>
            <pc:docMk/>
            <pc:sldMk cId="2946319108" sldId="1516"/>
            <ac:spMk id="15" creationId="{6EA1F8B7-D4BC-D8B0-E6FD-F33ECB45A1DD}"/>
          </ac:spMkLst>
        </pc:spChg>
        <pc:spChg chg="mod">
          <ac:chgData name="Das, Gerarda" userId="dec061bf-56a5-47a0-b9f3-f749fe418ae6" providerId="ADAL" clId="{07ABAE78-42CB-4F5F-86C6-09ED37205619}" dt="2026-03-31T10:14:39.990" v="2012" actId="14100"/>
          <ac:spMkLst>
            <pc:docMk/>
            <pc:sldMk cId="2946319108" sldId="1516"/>
            <ac:spMk id="18" creationId="{85D7DD60-F4AA-AD34-A265-146B167D02FE}"/>
          </ac:spMkLst>
        </pc:spChg>
        <pc:spChg chg="del">
          <ac:chgData name="Das, Gerarda" userId="dec061bf-56a5-47a0-b9f3-f749fe418ae6" providerId="ADAL" clId="{07ABAE78-42CB-4F5F-86C6-09ED37205619}" dt="2026-03-31T10:13:01.723" v="1972" actId="478"/>
          <ac:spMkLst>
            <pc:docMk/>
            <pc:sldMk cId="2946319108" sldId="1516"/>
            <ac:spMk id="28" creationId="{FF097149-AACB-C7CC-0843-9BD3D4A12865}"/>
          </ac:spMkLst>
        </pc:spChg>
        <pc:picChg chg="del">
          <ac:chgData name="Das, Gerarda" userId="dec061bf-56a5-47a0-b9f3-f749fe418ae6" providerId="ADAL" clId="{07ABAE78-42CB-4F5F-86C6-09ED37205619}" dt="2026-03-31T10:12:59.463" v="1971" actId="478"/>
          <ac:picMkLst>
            <pc:docMk/>
            <pc:sldMk cId="2946319108" sldId="1516"/>
            <ac:picMk id="16" creationId="{C2D3DFF8-63B2-F0CC-08AE-257EF8F93393}"/>
          </ac:picMkLst>
        </pc:picChg>
        <pc:picChg chg="add mod">
          <ac:chgData name="Das, Gerarda" userId="dec061bf-56a5-47a0-b9f3-f749fe418ae6" providerId="ADAL" clId="{07ABAE78-42CB-4F5F-86C6-09ED37205619}" dt="2026-03-31T10:14:07.126" v="2008" actId="1076"/>
          <ac:picMkLst>
            <pc:docMk/>
            <pc:sldMk cId="2946319108" sldId="1516"/>
            <ac:picMk id="17" creationId="{B93C7A50-CEE6-744E-3A91-CEB564A6C3D2}"/>
          </ac:picMkLst>
        </pc:picChg>
        <pc:cxnChg chg="mod">
          <ac:chgData name="Das, Gerarda" userId="dec061bf-56a5-47a0-b9f3-f749fe418ae6" providerId="ADAL" clId="{07ABAE78-42CB-4F5F-86C6-09ED37205619}" dt="2026-03-31T10:13:24.333" v="1978" actId="14100"/>
          <ac:cxnSpMkLst>
            <pc:docMk/>
            <pc:sldMk cId="2946319108" sldId="1516"/>
            <ac:cxnSpMk id="21" creationId="{B84B33EF-2A54-99B2-FEF8-27486B72F624}"/>
          </ac:cxnSpMkLst>
        </pc:cxnChg>
        <pc:cxnChg chg="mod">
          <ac:chgData name="Das, Gerarda" userId="dec061bf-56a5-47a0-b9f3-f749fe418ae6" providerId="ADAL" clId="{07ABAE78-42CB-4F5F-86C6-09ED37205619}" dt="2026-03-31T10:14:39.990" v="2012" actId="14100"/>
          <ac:cxnSpMkLst>
            <pc:docMk/>
            <pc:sldMk cId="2946319108" sldId="1516"/>
            <ac:cxnSpMk id="27" creationId="{EC90AE0F-5DD8-2D25-C999-5E0CC65E11C5}"/>
          </ac:cxnSpMkLst>
        </pc:cxnChg>
      </pc:sldChg>
      <pc:sldChg chg="addSp delSp modSp mod modNotesTx">
        <pc:chgData name="Das, Gerarda" userId="dec061bf-56a5-47a0-b9f3-f749fe418ae6" providerId="ADAL" clId="{07ABAE78-42CB-4F5F-86C6-09ED37205619}" dt="2026-03-31T10:10:40.728" v="1840" actId="170"/>
        <pc:sldMkLst>
          <pc:docMk/>
          <pc:sldMk cId="2979651192" sldId="1531"/>
        </pc:sldMkLst>
        <pc:spChg chg="mod">
          <ac:chgData name="Das, Gerarda" userId="dec061bf-56a5-47a0-b9f3-f749fe418ae6" providerId="ADAL" clId="{07ABAE78-42CB-4F5F-86C6-09ED37205619}" dt="2026-03-31T10:10:03.427" v="1825" actId="404"/>
          <ac:spMkLst>
            <pc:docMk/>
            <pc:sldMk cId="2979651192" sldId="1531"/>
            <ac:spMk id="35" creationId="{37104C51-0232-62ED-4C6F-1447D06633EE}"/>
          </ac:spMkLst>
        </pc:spChg>
        <pc:picChg chg="add mod">
          <ac:chgData name="Das, Gerarda" userId="dec061bf-56a5-47a0-b9f3-f749fe418ae6" providerId="ADAL" clId="{07ABAE78-42CB-4F5F-86C6-09ED37205619}" dt="2026-03-31T10:10:18.250" v="1828" actId="1076"/>
          <ac:picMkLst>
            <pc:docMk/>
            <pc:sldMk cId="2979651192" sldId="1531"/>
            <ac:picMk id="2" creationId="{EE278243-BCDB-A966-6EB7-2B3BBD07BAFF}"/>
          </ac:picMkLst>
        </pc:picChg>
        <pc:picChg chg="ord">
          <ac:chgData name="Das, Gerarda" userId="dec061bf-56a5-47a0-b9f3-f749fe418ae6" providerId="ADAL" clId="{07ABAE78-42CB-4F5F-86C6-09ED37205619}" dt="2026-03-31T10:10:40.728" v="1840" actId="170"/>
          <ac:picMkLst>
            <pc:docMk/>
            <pc:sldMk cId="2979651192" sldId="1531"/>
            <ac:picMk id="18" creationId="{077D211B-C993-77EB-8116-67708F6FB81C}"/>
          </ac:picMkLst>
        </pc:picChg>
        <pc:picChg chg="del">
          <ac:chgData name="Das, Gerarda" userId="dec061bf-56a5-47a0-b9f3-f749fe418ae6" providerId="ADAL" clId="{07ABAE78-42CB-4F5F-86C6-09ED37205619}" dt="2026-03-31T10:09:24.645" v="1758" actId="478"/>
          <ac:picMkLst>
            <pc:docMk/>
            <pc:sldMk cId="2979651192" sldId="1531"/>
            <ac:picMk id="19" creationId="{491FCBC4-B678-730D-C22C-3A5CB9074D39}"/>
          </ac:picMkLst>
        </pc:picChg>
      </pc:sldChg>
      <pc:sldChg chg="modNotesTx">
        <pc:chgData name="Das, Gerarda" userId="dec061bf-56a5-47a0-b9f3-f749fe418ae6" providerId="ADAL" clId="{07ABAE78-42CB-4F5F-86C6-09ED37205619}" dt="2026-03-31T10:09:08.002" v="1746" actId="20577"/>
        <pc:sldMkLst>
          <pc:docMk/>
          <pc:sldMk cId="2325949911" sldId="1532"/>
        </pc:sldMkLst>
      </pc:sldChg>
      <pc:sldChg chg="addSp delSp modSp mod">
        <pc:chgData name="Das, Gerarda" userId="dec061bf-56a5-47a0-b9f3-f749fe418ae6" providerId="ADAL" clId="{07ABAE78-42CB-4F5F-86C6-09ED37205619}" dt="2026-03-31T10:12:38.802" v="1970" actId="478"/>
        <pc:sldMkLst>
          <pc:docMk/>
          <pc:sldMk cId="1242469808" sldId="1533"/>
        </pc:sldMkLst>
        <pc:spChg chg="add del mod">
          <ac:chgData name="Das, Gerarda" userId="dec061bf-56a5-47a0-b9f3-f749fe418ae6" providerId="ADAL" clId="{07ABAE78-42CB-4F5F-86C6-09ED37205619}" dt="2026-03-31T10:12:38.802" v="1970" actId="478"/>
          <ac:spMkLst>
            <pc:docMk/>
            <pc:sldMk cId="1242469808" sldId="1533"/>
            <ac:spMk id="2" creationId="{F885F0E5-9FD0-3D85-EA64-5A505B8B68A5}"/>
          </ac:spMkLst>
        </pc:spChg>
        <pc:spChg chg="mod">
          <ac:chgData name="Das, Gerarda" userId="dec061bf-56a5-47a0-b9f3-f749fe418ae6" providerId="ADAL" clId="{07ABAE78-42CB-4F5F-86C6-09ED37205619}" dt="2026-03-31T10:11:35.005" v="1910" actId="20577"/>
          <ac:spMkLst>
            <pc:docMk/>
            <pc:sldMk cId="1242469808" sldId="1533"/>
            <ac:spMk id="34" creationId="{152372B3-00F5-781C-183E-6F2DDF35091D}"/>
          </ac:spMkLst>
        </pc:spChg>
        <pc:spChg chg="mod">
          <ac:chgData name="Das, Gerarda" userId="dec061bf-56a5-47a0-b9f3-f749fe418ae6" providerId="ADAL" clId="{07ABAE78-42CB-4F5F-86C6-09ED37205619}" dt="2026-03-31T10:12:22.503" v="1965" actId="404"/>
          <ac:spMkLst>
            <pc:docMk/>
            <pc:sldMk cId="1242469808" sldId="1533"/>
            <ac:spMk id="36" creationId="{D8EF981A-9BA7-0EB1-9B70-F7FBF2F7DF1C}"/>
          </ac:spMkLst>
        </pc:spChg>
        <pc:picChg chg="add mod">
          <ac:chgData name="Das, Gerarda" userId="dec061bf-56a5-47a0-b9f3-f749fe418ae6" providerId="ADAL" clId="{07ABAE78-42CB-4F5F-86C6-09ED37205619}" dt="2026-03-31T10:12:36.612" v="1969" actId="14100"/>
          <ac:picMkLst>
            <pc:docMk/>
            <pc:sldMk cId="1242469808" sldId="1533"/>
            <ac:picMk id="19" creationId="{8EDCDA39-4E45-B068-BB8F-6E7C61D2D85A}"/>
          </ac:picMkLst>
        </pc:picChg>
        <pc:picChg chg="del">
          <ac:chgData name="Das, Gerarda" userId="dec061bf-56a5-47a0-b9f3-f749fe418ae6" providerId="ADAL" clId="{07ABAE78-42CB-4F5F-86C6-09ED37205619}" dt="2026-03-31T10:11:45.768" v="1911" actId="478"/>
          <ac:picMkLst>
            <pc:docMk/>
            <pc:sldMk cId="1242469808" sldId="1533"/>
            <ac:picMk id="21" creationId="{A560C9E6-3F06-36BE-F515-8A3253FC44FC}"/>
          </ac:picMkLst>
        </pc:picChg>
      </pc:sldChg>
      <pc:sldChg chg="modSp mod">
        <pc:chgData name="Das, Gerarda" userId="dec061bf-56a5-47a0-b9f3-f749fe418ae6" providerId="ADAL" clId="{07ABAE78-42CB-4F5F-86C6-09ED37205619}" dt="2026-03-31T10:15:04.870" v="2026" actId="20577"/>
        <pc:sldMkLst>
          <pc:docMk/>
          <pc:sldMk cId="2189603866" sldId="1535"/>
        </pc:sldMkLst>
        <pc:spChg chg="mod">
          <ac:chgData name="Das, Gerarda" userId="dec061bf-56a5-47a0-b9f3-f749fe418ae6" providerId="ADAL" clId="{07ABAE78-42CB-4F5F-86C6-09ED37205619}" dt="2026-03-31T10:01:23.552" v="1565" actId="20577"/>
          <ac:spMkLst>
            <pc:docMk/>
            <pc:sldMk cId="2189603866" sldId="1535"/>
            <ac:spMk id="2" creationId="{B208CF97-13B0-E3B2-02DA-44C61094781C}"/>
          </ac:spMkLst>
        </pc:spChg>
        <pc:spChg chg="mod">
          <ac:chgData name="Das, Gerarda" userId="dec061bf-56a5-47a0-b9f3-f749fe418ae6" providerId="ADAL" clId="{07ABAE78-42CB-4F5F-86C6-09ED37205619}" dt="2026-03-31T10:15:04.870" v="2026" actId="20577"/>
          <ac:spMkLst>
            <pc:docMk/>
            <pc:sldMk cId="2189603866" sldId="1535"/>
            <ac:spMk id="3" creationId="{18C15A77-E220-FA50-2A38-6B40B121B324}"/>
          </ac:spMkLst>
        </pc:spChg>
      </pc:sldChg>
    </pc:docChg>
  </pc:docChgLst>
  <pc:docChgLst>
    <pc:chgData name="Vrielink, Francis" userId="3d258d00-cfd8-41c5-9f04-1a5a39faef2f" providerId="ADAL" clId="{F8A864A6-18CA-458F-B94E-FBF7ADA906FF}"/>
    <pc:docChg chg="undo custSel modSld">
      <pc:chgData name="Vrielink, Francis" userId="3d258d00-cfd8-41c5-9f04-1a5a39faef2f" providerId="ADAL" clId="{F8A864A6-18CA-458F-B94E-FBF7ADA906FF}" dt="2026-03-30T08:02:24.178" v="685" actId="207"/>
      <pc:docMkLst>
        <pc:docMk/>
      </pc:docMkLst>
      <pc:sldChg chg="modSp mod">
        <pc:chgData name="Vrielink, Francis" userId="3d258d00-cfd8-41c5-9f04-1a5a39faef2f" providerId="ADAL" clId="{F8A864A6-18CA-458F-B94E-FBF7ADA906FF}" dt="2026-03-30T07:46:09.920" v="294" actId="1076"/>
        <pc:sldMkLst>
          <pc:docMk/>
          <pc:sldMk cId="2979651192" sldId="1531"/>
        </pc:sldMkLst>
        <pc:spChg chg="mod">
          <ac:chgData name="Vrielink, Francis" userId="3d258d00-cfd8-41c5-9f04-1a5a39faef2f" providerId="ADAL" clId="{F8A864A6-18CA-458F-B94E-FBF7ADA906FF}" dt="2026-03-30T07:46:09.920" v="294" actId="1076"/>
          <ac:spMkLst>
            <pc:docMk/>
            <pc:sldMk cId="2979651192" sldId="1531"/>
            <ac:spMk id="36" creationId="{D8EF981A-9BA7-0EB1-9B70-F7FBF2F7DF1C}"/>
          </ac:spMkLst>
        </pc:spChg>
      </pc:sldChg>
      <pc:sldChg chg="modSp mod">
        <pc:chgData name="Vrielink, Francis" userId="3d258d00-cfd8-41c5-9f04-1a5a39faef2f" providerId="ADAL" clId="{F8A864A6-18CA-458F-B94E-FBF7ADA906FF}" dt="2026-03-30T07:46:42.622" v="300" actId="20577"/>
        <pc:sldMkLst>
          <pc:docMk/>
          <pc:sldMk cId="2325949911" sldId="1532"/>
        </pc:sldMkLst>
        <pc:spChg chg="mod">
          <ac:chgData name="Vrielink, Francis" userId="3d258d00-cfd8-41c5-9f04-1a5a39faef2f" providerId="ADAL" clId="{F8A864A6-18CA-458F-B94E-FBF7ADA906FF}" dt="2026-03-30T07:46:42.622" v="300" actId="20577"/>
          <ac:spMkLst>
            <pc:docMk/>
            <pc:sldMk cId="2325949911" sldId="1532"/>
            <ac:spMk id="36" creationId="{D8EF981A-9BA7-0EB1-9B70-F7FBF2F7DF1C}"/>
          </ac:spMkLst>
        </pc:spChg>
      </pc:sldChg>
      <pc:sldChg chg="addSp delSp modSp mod">
        <pc:chgData name="Vrielink, Francis" userId="3d258d00-cfd8-41c5-9f04-1a5a39faef2f" providerId="ADAL" clId="{F8A864A6-18CA-458F-B94E-FBF7ADA906FF}" dt="2026-03-30T07:45:20.234" v="283" actId="20577"/>
        <pc:sldMkLst>
          <pc:docMk/>
          <pc:sldMk cId="1242469808" sldId="1533"/>
        </pc:sldMkLst>
        <pc:spChg chg="del">
          <ac:chgData name="Vrielink, Francis" userId="3d258d00-cfd8-41c5-9f04-1a5a39faef2f" providerId="ADAL" clId="{F8A864A6-18CA-458F-B94E-FBF7ADA906FF}" dt="2026-03-30T07:38:03.346" v="78" actId="478"/>
          <ac:spMkLst>
            <pc:docMk/>
            <pc:sldMk cId="1242469808" sldId="1533"/>
            <ac:spMk id="2" creationId="{B9233398-3859-D6F8-ADCE-698CA1E01026}"/>
          </ac:spMkLst>
        </pc:spChg>
        <pc:spChg chg="mod">
          <ac:chgData name="Vrielink, Francis" userId="3d258d00-cfd8-41c5-9f04-1a5a39faef2f" providerId="ADAL" clId="{F8A864A6-18CA-458F-B94E-FBF7ADA906FF}" dt="2026-03-30T07:45:20.234" v="283" actId="20577"/>
          <ac:spMkLst>
            <pc:docMk/>
            <pc:sldMk cId="1242469808" sldId="1533"/>
            <ac:spMk id="36" creationId="{D8EF981A-9BA7-0EB1-9B70-F7FBF2F7DF1C}"/>
          </ac:spMkLst>
        </pc:spChg>
        <pc:picChg chg="add mod">
          <ac:chgData name="Vrielink, Francis" userId="3d258d00-cfd8-41c5-9f04-1a5a39faef2f" providerId="ADAL" clId="{F8A864A6-18CA-458F-B94E-FBF7ADA906FF}" dt="2026-03-30T07:37:43.145" v="75" actId="1076"/>
          <ac:picMkLst>
            <pc:docMk/>
            <pc:sldMk cId="1242469808" sldId="1533"/>
            <ac:picMk id="8" creationId="{9934D4F4-8425-9EBA-F836-D2705B586130}"/>
          </ac:picMkLst>
        </pc:picChg>
        <pc:picChg chg="add mod">
          <ac:chgData name="Vrielink, Francis" userId="3d258d00-cfd8-41c5-9f04-1a5a39faef2f" providerId="ADAL" clId="{F8A864A6-18CA-458F-B94E-FBF7ADA906FF}" dt="2026-03-30T07:37:57.552" v="77" actId="1076"/>
          <ac:picMkLst>
            <pc:docMk/>
            <pc:sldMk cId="1242469808" sldId="1533"/>
            <ac:picMk id="18" creationId="{50F10FEC-E2AC-26E5-0F4B-93CFF581D6A0}"/>
          </ac:picMkLst>
        </pc:picChg>
        <pc:picChg chg="add mod">
          <ac:chgData name="Vrielink, Francis" userId="3d258d00-cfd8-41c5-9f04-1a5a39faef2f" providerId="ADAL" clId="{F8A864A6-18CA-458F-B94E-FBF7ADA906FF}" dt="2026-03-30T07:44:17.007" v="101"/>
          <ac:picMkLst>
            <pc:docMk/>
            <pc:sldMk cId="1242469808" sldId="1533"/>
            <ac:picMk id="20" creationId="{ACEAAD6C-C395-03E6-E05A-2EB432A6FCC3}"/>
          </ac:picMkLst>
        </pc:picChg>
      </pc:sldChg>
      <pc:sldChg chg="addSp modSp mod">
        <pc:chgData name="Vrielink, Francis" userId="3d258d00-cfd8-41c5-9f04-1a5a39faef2f" providerId="ADAL" clId="{F8A864A6-18CA-458F-B94E-FBF7ADA906FF}" dt="2026-03-30T08:02:24.178" v="685" actId="207"/>
        <pc:sldMkLst>
          <pc:docMk/>
          <pc:sldMk cId="3684081957" sldId="1534"/>
        </pc:sldMkLst>
        <pc:spChg chg="add mod">
          <ac:chgData name="Vrielink, Francis" userId="3d258d00-cfd8-41c5-9f04-1a5a39faef2f" providerId="ADAL" clId="{F8A864A6-18CA-458F-B94E-FBF7ADA906FF}" dt="2026-03-30T08:02:24.178" v="685" actId="207"/>
          <ac:spMkLst>
            <pc:docMk/>
            <pc:sldMk cId="3684081957" sldId="1534"/>
            <ac:spMk id="2" creationId="{0902D910-0AEF-BA29-60AE-4FC73FD10BF3}"/>
          </ac:spMkLst>
        </pc:spChg>
        <pc:spChg chg="mod">
          <ac:chgData name="Vrielink, Francis" userId="3d258d00-cfd8-41c5-9f04-1a5a39faef2f" providerId="ADAL" clId="{F8A864A6-18CA-458F-B94E-FBF7ADA906FF}" dt="2026-03-30T07:53:47.734" v="477" actId="20577"/>
          <ac:spMkLst>
            <pc:docMk/>
            <pc:sldMk cId="3684081957" sldId="1534"/>
            <ac:spMk id="3" creationId="{00000000-0000-0000-0000-000000000000}"/>
          </ac:spMkLst>
        </pc:spChg>
      </pc:sldChg>
    </pc:docChg>
  </pc:docChgLst>
  <pc:docChgLst>
    <pc:chgData name="Routledge, Mandy" userId="bacdedf5-8e30-494b-ad8b-f27fa30c4f8d" providerId="ADAL" clId="{F64E00E4-8676-487C-8040-D324A3E84040}"/>
    <pc:docChg chg="addSld modSld">
      <pc:chgData name="Routledge, Mandy" userId="bacdedf5-8e30-494b-ad8b-f27fa30c4f8d" providerId="ADAL" clId="{F64E00E4-8676-487C-8040-D324A3E84040}" dt="2024-12-10T09:41:51.651" v="0"/>
      <pc:docMkLst>
        <pc:docMk/>
      </pc:docMkLst>
      <pc:sldChg chg="add">
        <pc:chgData name="Routledge, Mandy" userId="bacdedf5-8e30-494b-ad8b-f27fa30c4f8d" providerId="ADAL" clId="{F64E00E4-8676-487C-8040-D324A3E84040}" dt="2024-12-10T09:41:51.651" v="0"/>
        <pc:sldMkLst>
          <pc:docMk/>
          <pc:sldMk cId="1059877010" sldId="1522"/>
        </pc:sldMkLst>
      </pc:sldChg>
      <pc:sldChg chg="add">
        <pc:chgData name="Routledge, Mandy" userId="bacdedf5-8e30-494b-ad8b-f27fa30c4f8d" providerId="ADAL" clId="{F64E00E4-8676-487C-8040-D324A3E84040}" dt="2024-12-10T09:41:51.651" v="0"/>
        <pc:sldMkLst>
          <pc:docMk/>
          <pc:sldMk cId="2371299458" sldId="1529"/>
        </pc:sldMkLst>
      </pc:sldChg>
    </pc:docChg>
  </pc:docChgLst>
  <pc:docChgLst>
    <pc:chgData name="Routledge, Mandy" userId="bacdedf5-8e30-494b-ad8b-f27fa30c4f8d" providerId="ADAL" clId="{FB03AEC6-8294-421B-8DB2-60AB44335E96}"/>
    <pc:docChg chg="modSld">
      <pc:chgData name="Routledge, Mandy" userId="bacdedf5-8e30-494b-ad8b-f27fa30c4f8d" providerId="ADAL" clId="{FB03AEC6-8294-421B-8DB2-60AB44335E96}" dt="2024-11-18T15:48:07.446" v="14" actId="20577"/>
      <pc:docMkLst>
        <pc:docMk/>
      </pc:docMkLst>
      <pc:sldChg chg="modSp mod">
        <pc:chgData name="Routledge, Mandy" userId="bacdedf5-8e30-494b-ad8b-f27fa30c4f8d" providerId="ADAL" clId="{FB03AEC6-8294-421B-8DB2-60AB44335E96}" dt="2024-11-18T15:48:07.446" v="14" actId="20577"/>
        <pc:sldMkLst>
          <pc:docMk/>
          <pc:sldMk cId="323006580" sldId="548"/>
        </pc:sldMkLst>
      </pc:sldChg>
    </pc:docChg>
  </pc:docChgLst>
  <pc:docChgLst>
    <pc:chgData name="Routledge, Mandy" userId="bacdedf5-8e30-494b-ad8b-f27fa30c4f8d" providerId="ADAL" clId="{B38A7417-544A-4735-A153-A49E7D17E97F}"/>
    <pc:docChg chg="modSld">
      <pc:chgData name="Routledge, Mandy" userId="bacdedf5-8e30-494b-ad8b-f27fa30c4f8d" providerId="ADAL" clId="{B38A7417-544A-4735-A153-A49E7D17E97F}" dt="2024-09-24T09:46:03.719" v="3" actId="20577"/>
      <pc:docMkLst>
        <pc:docMk/>
      </pc:docMkLst>
      <pc:sldChg chg="modSp mod">
        <pc:chgData name="Routledge, Mandy" userId="bacdedf5-8e30-494b-ad8b-f27fa30c4f8d" providerId="ADAL" clId="{B38A7417-544A-4735-A153-A49E7D17E97F}" dt="2024-09-24T09:46:03.719" v="3" actId="20577"/>
        <pc:sldMkLst>
          <pc:docMk/>
          <pc:sldMk cId="323006580" sldId="548"/>
        </pc:sldMkLst>
      </pc:sldChg>
    </pc:docChg>
  </pc:docChgLst>
  <pc:docChgLst>
    <pc:chgData name="Routledge, Mandy" userId="bacdedf5-8e30-494b-ad8b-f27fa30c4f8d" providerId="ADAL" clId="{082C2B28-FFA7-4C04-83E0-761C4A21D961}"/>
    <pc:docChg chg="custSel modSld">
      <pc:chgData name="Routledge, Mandy" userId="bacdedf5-8e30-494b-ad8b-f27fa30c4f8d" providerId="ADAL" clId="{082C2B28-FFA7-4C04-83E0-761C4A21D961}" dt="2026-01-25T12:01:23.071" v="3" actId="27636"/>
      <pc:docMkLst>
        <pc:docMk/>
      </pc:docMkLst>
      <pc:sldChg chg="modSp mod">
        <pc:chgData name="Routledge, Mandy" userId="bacdedf5-8e30-494b-ad8b-f27fa30c4f8d" providerId="ADAL" clId="{082C2B28-FFA7-4C04-83E0-761C4A21D961}" dt="2026-01-25T12:01:23.071" v="3" actId="27636"/>
        <pc:sldMkLst>
          <pc:docMk/>
          <pc:sldMk cId="323006580" sldId="548"/>
        </pc:sldMkLst>
      </pc:sldChg>
    </pc:docChg>
  </pc:docChgLst>
  <pc:docChgLst>
    <pc:chgData name="Duijf, Antoinette" userId="80426808-569e-4360-acb0-e5a6dc4b8ad2" providerId="ADAL" clId="{00582A34-8C2B-428E-B5DC-339D12EFD4B8}"/>
    <pc:docChg chg="undo custSel addSld modSld sldOrd">
      <pc:chgData name="Duijf, Antoinette" userId="80426808-569e-4360-acb0-e5a6dc4b8ad2" providerId="ADAL" clId="{00582A34-8C2B-428E-B5DC-339D12EFD4B8}" dt="2026-03-31T10:07:49.553" v="8035" actId="114"/>
      <pc:docMkLst>
        <pc:docMk/>
      </pc:docMkLst>
      <pc:sldChg chg="modSp mod">
        <pc:chgData name="Duijf, Antoinette" userId="80426808-569e-4360-acb0-e5a6dc4b8ad2" providerId="ADAL" clId="{00582A34-8C2B-428E-B5DC-339D12EFD4B8}" dt="2026-03-30T18:45:08.434" v="753" actId="5793"/>
        <pc:sldMkLst>
          <pc:docMk/>
          <pc:sldMk cId="323006580" sldId="548"/>
        </pc:sldMkLst>
        <pc:spChg chg="mod">
          <ac:chgData name="Duijf, Antoinette" userId="80426808-569e-4360-acb0-e5a6dc4b8ad2" providerId="ADAL" clId="{00582A34-8C2B-428E-B5DC-339D12EFD4B8}" dt="2026-03-30T18:45:08.434" v="753" actId="5793"/>
          <ac:spMkLst>
            <pc:docMk/>
            <pc:sldMk cId="323006580" sldId="548"/>
            <ac:spMk id="4" creationId="{00000000-0000-0000-0000-000000000000}"/>
          </ac:spMkLst>
        </pc:spChg>
      </pc:sldChg>
      <pc:sldChg chg="addSp modSp mod">
        <pc:chgData name="Duijf, Antoinette" userId="80426808-569e-4360-acb0-e5a6dc4b8ad2" providerId="ADAL" clId="{00582A34-8C2B-428E-B5DC-339D12EFD4B8}" dt="2026-03-31T09:55:23.642" v="7701" actId="1076"/>
        <pc:sldMkLst>
          <pc:docMk/>
          <pc:sldMk cId="1671649065" sldId="934"/>
        </pc:sldMkLst>
        <pc:picChg chg="add mod">
          <ac:chgData name="Duijf, Antoinette" userId="80426808-569e-4360-acb0-e5a6dc4b8ad2" providerId="ADAL" clId="{00582A34-8C2B-428E-B5DC-339D12EFD4B8}" dt="2026-03-31T09:55:23.642" v="7701" actId="1076"/>
          <ac:picMkLst>
            <pc:docMk/>
            <pc:sldMk cId="1671649065" sldId="934"/>
            <ac:picMk id="3" creationId="{34705466-2163-A343-576B-70FE44913AFC}"/>
          </ac:picMkLst>
        </pc:picChg>
      </pc:sldChg>
      <pc:sldChg chg="addSp delSp modSp mod ord">
        <pc:chgData name="Duijf, Antoinette" userId="80426808-569e-4360-acb0-e5a6dc4b8ad2" providerId="ADAL" clId="{00582A34-8C2B-428E-B5DC-339D12EFD4B8}" dt="2026-03-31T09:56:50.382" v="7721" actId="14100"/>
        <pc:sldMkLst>
          <pc:docMk/>
          <pc:sldMk cId="3852907103" sldId="1460"/>
        </pc:sldMkLst>
        <pc:spChg chg="add del mod">
          <ac:chgData name="Duijf, Antoinette" userId="80426808-569e-4360-acb0-e5a6dc4b8ad2" providerId="ADAL" clId="{00582A34-8C2B-428E-B5DC-339D12EFD4B8}" dt="2026-03-31T09:55:15.091" v="7696" actId="478"/>
          <ac:spMkLst>
            <pc:docMk/>
            <pc:sldMk cId="3852907103" sldId="1460"/>
            <ac:spMk id="2" creationId="{3973938F-F530-0247-5E7E-F66569A02579}"/>
          </ac:spMkLst>
        </pc:spChg>
        <pc:picChg chg="del">
          <ac:chgData name="Duijf, Antoinette" userId="80426808-569e-4360-acb0-e5a6dc4b8ad2" providerId="ADAL" clId="{00582A34-8C2B-428E-B5DC-339D12EFD4B8}" dt="2026-03-31T09:55:16.779" v="7697" actId="21"/>
          <ac:picMkLst>
            <pc:docMk/>
            <pc:sldMk cId="3852907103" sldId="1460"/>
            <ac:picMk id="3" creationId="{34705466-2163-A343-576B-70FE44913AFC}"/>
          </ac:picMkLst>
        </pc:picChg>
        <pc:picChg chg="add mod">
          <ac:chgData name="Duijf, Antoinette" userId="80426808-569e-4360-acb0-e5a6dc4b8ad2" providerId="ADAL" clId="{00582A34-8C2B-428E-B5DC-339D12EFD4B8}" dt="2026-03-31T09:56:04.454" v="7713" actId="1076"/>
          <ac:picMkLst>
            <pc:docMk/>
            <pc:sldMk cId="3852907103" sldId="1460"/>
            <ac:picMk id="5" creationId="{B44F1A0E-02FB-774B-A942-EC2FDE6A62AF}"/>
          </ac:picMkLst>
        </pc:picChg>
        <pc:cxnChg chg="add mod">
          <ac:chgData name="Duijf, Antoinette" userId="80426808-569e-4360-acb0-e5a6dc4b8ad2" providerId="ADAL" clId="{00582A34-8C2B-428E-B5DC-339D12EFD4B8}" dt="2026-03-31T09:56:50.382" v="7721" actId="14100"/>
          <ac:cxnSpMkLst>
            <pc:docMk/>
            <pc:sldMk cId="3852907103" sldId="1460"/>
            <ac:cxnSpMk id="8" creationId="{BB628202-23F5-2B69-EFBA-40D0ACD5FC2A}"/>
          </ac:cxnSpMkLst>
        </pc:cxnChg>
      </pc:sldChg>
      <pc:sldChg chg="ord">
        <pc:chgData name="Duijf, Antoinette" userId="80426808-569e-4360-acb0-e5a6dc4b8ad2" providerId="ADAL" clId="{00582A34-8C2B-428E-B5DC-339D12EFD4B8}" dt="2026-03-30T19:31:44.769" v="5914"/>
        <pc:sldMkLst>
          <pc:docMk/>
          <pc:sldMk cId="4207872812" sldId="1475"/>
        </pc:sldMkLst>
      </pc:sldChg>
      <pc:sldChg chg="modSp mod">
        <pc:chgData name="Duijf, Antoinette" userId="80426808-569e-4360-acb0-e5a6dc4b8ad2" providerId="ADAL" clId="{00582A34-8C2B-428E-B5DC-339D12EFD4B8}" dt="2026-03-30T19:21:39.116" v="4863" actId="1076"/>
        <pc:sldMkLst>
          <pc:docMk/>
          <pc:sldMk cId="4074911733" sldId="1478"/>
        </pc:sldMkLst>
        <pc:picChg chg="mod">
          <ac:chgData name="Duijf, Antoinette" userId="80426808-569e-4360-acb0-e5a6dc4b8ad2" providerId="ADAL" clId="{00582A34-8C2B-428E-B5DC-339D12EFD4B8}" dt="2026-03-30T19:21:39.116" v="4863" actId="1076"/>
          <ac:picMkLst>
            <pc:docMk/>
            <pc:sldMk cId="4074911733" sldId="1478"/>
            <ac:picMk id="3" creationId="{41381C35-7D18-C8BA-9D02-04B9DCD526C8}"/>
          </ac:picMkLst>
        </pc:picChg>
        <pc:picChg chg="mod">
          <ac:chgData name="Duijf, Antoinette" userId="80426808-569e-4360-acb0-e5a6dc4b8ad2" providerId="ADAL" clId="{00582A34-8C2B-428E-B5DC-339D12EFD4B8}" dt="2026-03-30T19:21:39.116" v="4863" actId="1076"/>
          <ac:picMkLst>
            <pc:docMk/>
            <pc:sldMk cId="4074911733" sldId="1478"/>
            <ac:picMk id="7" creationId="{F12BB670-ECD3-2622-AA47-3A1BEE7B04B5}"/>
          </ac:picMkLst>
        </pc:picChg>
      </pc:sldChg>
      <pc:sldChg chg="addSp modSp mod">
        <pc:chgData name="Duijf, Antoinette" userId="80426808-569e-4360-acb0-e5a6dc4b8ad2" providerId="ADAL" clId="{00582A34-8C2B-428E-B5DC-339D12EFD4B8}" dt="2026-03-30T19:35:13.064" v="6016" actId="1076"/>
        <pc:sldMkLst>
          <pc:docMk/>
          <pc:sldMk cId="4210467006" sldId="1479"/>
        </pc:sldMkLst>
        <pc:spChg chg="add mod">
          <ac:chgData name="Duijf, Antoinette" userId="80426808-569e-4360-acb0-e5a6dc4b8ad2" providerId="ADAL" clId="{00582A34-8C2B-428E-B5DC-339D12EFD4B8}" dt="2026-03-30T19:32:15.207" v="5951" actId="20577"/>
          <ac:spMkLst>
            <pc:docMk/>
            <pc:sldMk cId="4210467006" sldId="1479"/>
            <ac:spMk id="2" creationId="{7AE77C78-C773-64A6-2DED-67AE9300C334}"/>
          </ac:spMkLst>
        </pc:spChg>
        <pc:spChg chg="add mod">
          <ac:chgData name="Duijf, Antoinette" userId="80426808-569e-4360-acb0-e5a6dc4b8ad2" providerId="ADAL" clId="{00582A34-8C2B-428E-B5DC-339D12EFD4B8}" dt="2026-03-30T19:34:29.120" v="6010" actId="5793"/>
          <ac:spMkLst>
            <pc:docMk/>
            <pc:sldMk cId="4210467006" sldId="1479"/>
            <ac:spMk id="3" creationId="{E2CF3A58-C6EA-9ECC-79B4-EE628E6005E2}"/>
          </ac:spMkLst>
        </pc:spChg>
        <pc:picChg chg="add mod">
          <ac:chgData name="Duijf, Antoinette" userId="80426808-569e-4360-acb0-e5a6dc4b8ad2" providerId="ADAL" clId="{00582A34-8C2B-428E-B5DC-339D12EFD4B8}" dt="2026-03-30T19:35:13.064" v="6016" actId="1076"/>
          <ac:picMkLst>
            <pc:docMk/>
            <pc:sldMk cId="4210467006" sldId="1479"/>
            <ac:picMk id="7" creationId="{EA4A4239-1261-D33B-A736-3119CD28F497}"/>
          </ac:picMkLst>
        </pc:picChg>
      </pc:sldChg>
      <pc:sldChg chg="modSp mod">
        <pc:chgData name="Duijf, Antoinette" userId="80426808-569e-4360-acb0-e5a6dc4b8ad2" providerId="ADAL" clId="{00582A34-8C2B-428E-B5DC-339D12EFD4B8}" dt="2026-03-30T19:41:02.902" v="6417" actId="14100"/>
        <pc:sldMkLst>
          <pc:docMk/>
          <pc:sldMk cId="1594331871" sldId="1512"/>
        </pc:sldMkLst>
        <pc:picChg chg="mod">
          <ac:chgData name="Duijf, Antoinette" userId="80426808-569e-4360-acb0-e5a6dc4b8ad2" providerId="ADAL" clId="{00582A34-8C2B-428E-B5DC-339D12EFD4B8}" dt="2026-03-30T19:41:02.902" v="6417" actId="14100"/>
          <ac:picMkLst>
            <pc:docMk/>
            <pc:sldMk cId="1594331871" sldId="1512"/>
            <ac:picMk id="22" creationId="{AD57304C-6BA1-67DA-C210-2F2D34DF59E3}"/>
          </ac:picMkLst>
        </pc:picChg>
      </pc:sldChg>
      <pc:sldChg chg="modSp mod">
        <pc:chgData name="Duijf, Antoinette" userId="80426808-569e-4360-acb0-e5a6dc4b8ad2" providerId="ADAL" clId="{00582A34-8C2B-428E-B5DC-339D12EFD4B8}" dt="2026-03-30T19:47:39.904" v="6532" actId="14100"/>
        <pc:sldMkLst>
          <pc:docMk/>
          <pc:sldMk cId="2946319108" sldId="1516"/>
        </pc:sldMkLst>
        <pc:spChg chg="mod">
          <ac:chgData name="Duijf, Antoinette" userId="80426808-569e-4360-acb0-e5a6dc4b8ad2" providerId="ADAL" clId="{00582A34-8C2B-428E-B5DC-339D12EFD4B8}" dt="2026-03-30T19:47:39.904" v="6532" actId="14100"/>
          <ac:spMkLst>
            <pc:docMk/>
            <pc:sldMk cId="2946319108" sldId="1516"/>
            <ac:spMk id="10" creationId="{B37FADB8-F5A5-F448-15A7-6A630939BCDC}"/>
          </ac:spMkLst>
        </pc:spChg>
        <pc:spChg chg="mod">
          <ac:chgData name="Duijf, Antoinette" userId="80426808-569e-4360-acb0-e5a6dc4b8ad2" providerId="ADAL" clId="{00582A34-8C2B-428E-B5DC-339D12EFD4B8}" dt="2026-03-30T19:41:52.805" v="6425" actId="6549"/>
          <ac:spMkLst>
            <pc:docMk/>
            <pc:sldMk cId="2946319108" sldId="1516"/>
            <ac:spMk id="11" creationId="{2D5226DB-4490-ECD5-880A-CDAB0447C263}"/>
          </ac:spMkLst>
        </pc:spChg>
        <pc:picChg chg="mod">
          <ac:chgData name="Duijf, Antoinette" userId="80426808-569e-4360-acb0-e5a6dc4b8ad2" providerId="ADAL" clId="{00582A34-8C2B-428E-B5DC-339D12EFD4B8}" dt="2026-03-30T19:41:15.085" v="6418" actId="14100"/>
          <ac:picMkLst>
            <pc:docMk/>
            <pc:sldMk cId="2946319108" sldId="1516"/>
            <ac:picMk id="16" creationId="{C2D3DFF8-63B2-F0CC-08AE-257EF8F93393}"/>
          </ac:picMkLst>
        </pc:picChg>
        <pc:cxnChg chg="mod">
          <ac:chgData name="Duijf, Antoinette" userId="80426808-569e-4360-acb0-e5a6dc4b8ad2" providerId="ADAL" clId="{00582A34-8C2B-428E-B5DC-339D12EFD4B8}" dt="2026-03-30T19:42:19.364" v="6435" actId="14100"/>
          <ac:cxnSpMkLst>
            <pc:docMk/>
            <pc:sldMk cId="2946319108" sldId="1516"/>
            <ac:cxnSpMk id="21" creationId="{B84B33EF-2A54-99B2-FEF8-27486B72F624}"/>
          </ac:cxnSpMkLst>
        </pc:cxnChg>
        <pc:cxnChg chg="mod">
          <ac:chgData name="Duijf, Antoinette" userId="80426808-569e-4360-acb0-e5a6dc4b8ad2" providerId="ADAL" clId="{00582A34-8C2B-428E-B5DC-339D12EFD4B8}" dt="2026-03-30T19:42:24.381" v="6436" actId="14100"/>
          <ac:cxnSpMkLst>
            <pc:docMk/>
            <pc:sldMk cId="2946319108" sldId="1516"/>
            <ac:cxnSpMk id="27" creationId="{EC90AE0F-5DD8-2D25-C999-5E0CC65E11C5}"/>
          </ac:cxnSpMkLst>
        </pc:cxnChg>
        <pc:cxnChg chg="mod ord">
          <ac:chgData name="Duijf, Antoinette" userId="80426808-569e-4360-acb0-e5a6dc4b8ad2" providerId="ADAL" clId="{00582A34-8C2B-428E-B5DC-339D12EFD4B8}" dt="2026-03-30T19:42:17.240" v="6434" actId="14100"/>
          <ac:cxnSpMkLst>
            <pc:docMk/>
            <pc:sldMk cId="2946319108" sldId="1516"/>
            <ac:cxnSpMk id="29" creationId="{10445519-6BAB-CA4B-0B0C-EF80D4D34E4C}"/>
          </ac:cxnSpMkLst>
        </pc:cxnChg>
      </pc:sldChg>
      <pc:sldChg chg="addSp delSp modSp mod">
        <pc:chgData name="Duijf, Antoinette" userId="80426808-569e-4360-acb0-e5a6dc4b8ad2" providerId="ADAL" clId="{00582A34-8C2B-428E-B5DC-339D12EFD4B8}" dt="2026-03-30T19:47:25.426" v="6531" actId="1076"/>
        <pc:sldMkLst>
          <pc:docMk/>
          <pc:sldMk cId="2728890686" sldId="1530"/>
        </pc:sldMkLst>
        <pc:spChg chg="del">
          <ac:chgData name="Duijf, Antoinette" userId="80426808-569e-4360-acb0-e5a6dc4b8ad2" providerId="ADAL" clId="{00582A34-8C2B-428E-B5DC-339D12EFD4B8}" dt="2026-03-30T19:40:40.344" v="6395" actId="478"/>
          <ac:spMkLst>
            <pc:docMk/>
            <pc:sldMk cId="2728890686" sldId="1530"/>
            <ac:spMk id="18" creationId="{91A3C977-BE43-A10D-5BD0-50D9EEBFC6A8}"/>
          </ac:spMkLst>
        </pc:spChg>
        <pc:spChg chg="add del mod">
          <ac:chgData name="Duijf, Antoinette" userId="80426808-569e-4360-acb0-e5a6dc4b8ad2" providerId="ADAL" clId="{00582A34-8C2B-428E-B5DC-339D12EFD4B8}" dt="2026-03-30T19:47:04.778" v="6524" actId="478"/>
          <ac:spMkLst>
            <pc:docMk/>
            <pc:sldMk cId="2728890686" sldId="1530"/>
            <ac:spMk id="20" creationId="{87AE4DE2-BE71-0147-90B2-599A01A1C714}"/>
          </ac:spMkLst>
        </pc:spChg>
        <pc:spChg chg="mod">
          <ac:chgData name="Duijf, Antoinette" userId="80426808-569e-4360-acb0-e5a6dc4b8ad2" providerId="ADAL" clId="{00582A34-8C2B-428E-B5DC-339D12EFD4B8}" dt="2026-03-30T19:47:17.711" v="6529" actId="962"/>
          <ac:spMkLst>
            <pc:docMk/>
            <pc:sldMk cId="2728890686" sldId="1530"/>
            <ac:spMk id="35" creationId="{37104C51-0232-62ED-4C6F-1447D06633EE}"/>
          </ac:spMkLst>
        </pc:spChg>
        <pc:picChg chg="add del">
          <ac:chgData name="Duijf, Antoinette" userId="80426808-569e-4360-acb0-e5a6dc4b8ad2" providerId="ADAL" clId="{00582A34-8C2B-428E-B5DC-339D12EFD4B8}" dt="2026-03-30T19:47:05.527" v="6525" actId="478"/>
          <ac:picMkLst>
            <pc:docMk/>
            <pc:sldMk cId="2728890686" sldId="1530"/>
            <ac:picMk id="9" creationId="{DD975A6A-EEEB-CE99-E1CF-F640B8B9B675}"/>
          </ac:picMkLst>
        </pc:picChg>
        <pc:picChg chg="add mod">
          <ac:chgData name="Duijf, Antoinette" userId="80426808-569e-4360-acb0-e5a6dc4b8ad2" providerId="ADAL" clId="{00582A34-8C2B-428E-B5DC-339D12EFD4B8}" dt="2026-03-30T19:39:05.904" v="6027" actId="931"/>
          <ac:picMkLst>
            <pc:docMk/>
            <pc:sldMk cId="2728890686" sldId="1530"/>
            <ac:picMk id="19" creationId="{025F56F2-5DF3-8670-9213-DB209F729AD2}"/>
          </ac:picMkLst>
        </pc:picChg>
        <pc:picChg chg="add mod">
          <ac:chgData name="Duijf, Antoinette" userId="80426808-569e-4360-acb0-e5a6dc4b8ad2" providerId="ADAL" clId="{00582A34-8C2B-428E-B5DC-339D12EFD4B8}" dt="2026-03-30T19:47:25.426" v="6531" actId="1076"/>
          <ac:picMkLst>
            <pc:docMk/>
            <pc:sldMk cId="2728890686" sldId="1530"/>
            <ac:picMk id="23" creationId="{388A8E24-EC5A-00F5-684B-8BB7D45B83BA}"/>
          </ac:picMkLst>
        </pc:picChg>
      </pc:sldChg>
      <pc:sldChg chg="modSp mod">
        <pc:chgData name="Duijf, Antoinette" userId="80426808-569e-4360-acb0-e5a6dc4b8ad2" providerId="ADAL" clId="{00582A34-8C2B-428E-B5DC-339D12EFD4B8}" dt="2026-03-31T10:07:49.553" v="8035" actId="114"/>
        <pc:sldMkLst>
          <pc:docMk/>
          <pc:sldMk cId="2325949911" sldId="1532"/>
        </pc:sldMkLst>
        <pc:spChg chg="mod">
          <ac:chgData name="Duijf, Antoinette" userId="80426808-569e-4360-acb0-e5a6dc4b8ad2" providerId="ADAL" clId="{00582A34-8C2B-428E-B5DC-339D12EFD4B8}" dt="2026-03-31T10:07:49.553" v="8035" actId="114"/>
          <ac:spMkLst>
            <pc:docMk/>
            <pc:sldMk cId="2325949911" sldId="1532"/>
            <ac:spMk id="36" creationId="{D8EF981A-9BA7-0EB1-9B70-F7FBF2F7DF1C}"/>
          </ac:spMkLst>
        </pc:spChg>
      </pc:sldChg>
      <pc:sldChg chg="addSp modSp mod">
        <pc:chgData name="Duijf, Antoinette" userId="80426808-569e-4360-acb0-e5a6dc4b8ad2" providerId="ADAL" clId="{00582A34-8C2B-428E-B5DC-339D12EFD4B8}" dt="2026-03-30T19:40:35.407" v="6394" actId="1076"/>
        <pc:sldMkLst>
          <pc:docMk/>
          <pc:sldMk cId="1242469808" sldId="1533"/>
        </pc:sldMkLst>
        <pc:spChg chg="add mod">
          <ac:chgData name="Duijf, Antoinette" userId="80426808-569e-4360-acb0-e5a6dc4b8ad2" providerId="ADAL" clId="{00582A34-8C2B-428E-B5DC-339D12EFD4B8}" dt="2026-03-30T19:40:35.407" v="6394" actId="1076"/>
          <ac:spMkLst>
            <pc:docMk/>
            <pc:sldMk cId="1242469808" sldId="1533"/>
            <ac:spMk id="2" creationId="{726D6810-9E7D-836C-F475-C686EE902C86}"/>
          </ac:spMkLst>
        </pc:spChg>
      </pc:sldChg>
      <pc:sldChg chg="addSp delSp modSp mod">
        <pc:chgData name="Duijf, Antoinette" userId="80426808-569e-4360-acb0-e5a6dc4b8ad2" providerId="ADAL" clId="{00582A34-8C2B-428E-B5DC-339D12EFD4B8}" dt="2026-03-30T18:50:26.524" v="1204" actId="22"/>
        <pc:sldMkLst>
          <pc:docMk/>
          <pc:sldMk cId="3684081957" sldId="1534"/>
        </pc:sldMkLst>
        <pc:spChg chg="mod">
          <ac:chgData name="Duijf, Antoinette" userId="80426808-569e-4360-acb0-e5a6dc4b8ad2" providerId="ADAL" clId="{00582A34-8C2B-428E-B5DC-339D12EFD4B8}" dt="2026-03-30T18:49:56.934" v="1202" actId="20577"/>
          <ac:spMkLst>
            <pc:docMk/>
            <pc:sldMk cId="3684081957" sldId="1534"/>
            <ac:spMk id="2" creationId="{0902D910-0AEF-BA29-60AE-4FC73FD10BF3}"/>
          </ac:spMkLst>
        </pc:spChg>
        <pc:spChg chg="add del">
          <ac:chgData name="Duijf, Antoinette" userId="80426808-569e-4360-acb0-e5a6dc4b8ad2" providerId="ADAL" clId="{00582A34-8C2B-428E-B5DC-339D12EFD4B8}" dt="2026-03-30T18:50:26.524" v="1204" actId="22"/>
          <ac:spMkLst>
            <pc:docMk/>
            <pc:sldMk cId="3684081957" sldId="1534"/>
            <ac:spMk id="6" creationId="{74FA281F-D196-FDC9-255A-BF5F572A57F7}"/>
          </ac:spMkLst>
        </pc:spChg>
      </pc:sldChg>
      <pc:sldChg chg="addSp delSp modSp add mod">
        <pc:chgData name="Duijf, Antoinette" userId="80426808-569e-4360-acb0-e5a6dc4b8ad2" providerId="ADAL" clId="{00582A34-8C2B-428E-B5DC-339D12EFD4B8}" dt="2026-03-31T10:06:58.436" v="8033" actId="478"/>
        <pc:sldMkLst>
          <pc:docMk/>
          <pc:sldMk cId="2189603866" sldId="1535"/>
        </pc:sldMkLst>
        <pc:spChg chg="add del mod">
          <ac:chgData name="Duijf, Antoinette" userId="80426808-569e-4360-acb0-e5a6dc4b8ad2" providerId="ADAL" clId="{00582A34-8C2B-428E-B5DC-339D12EFD4B8}" dt="2026-03-31T10:06:58.436" v="8033" actId="478"/>
          <ac:spMkLst>
            <pc:docMk/>
            <pc:sldMk cId="2189603866" sldId="1535"/>
            <ac:spMk id="2" creationId="{B208CF97-13B0-E3B2-02DA-44C61094781C}"/>
          </ac:spMkLst>
        </pc:spChg>
        <pc:spChg chg="del mod">
          <ac:chgData name="Duijf, Antoinette" userId="80426808-569e-4360-acb0-e5a6dc4b8ad2" providerId="ADAL" clId="{00582A34-8C2B-428E-B5DC-339D12EFD4B8}" dt="2026-03-30T19:20:25.692" v="4849" actId="478"/>
          <ac:spMkLst>
            <pc:docMk/>
            <pc:sldMk cId="2189603866" sldId="1535"/>
            <ac:spMk id="2" creationId="{D3DF49D0-533C-8A18-E91C-4FF6843DAE54}"/>
          </ac:spMkLst>
        </pc:spChg>
        <pc:spChg chg="mod">
          <ac:chgData name="Duijf, Antoinette" userId="80426808-569e-4360-acb0-e5a6dc4b8ad2" providerId="ADAL" clId="{00582A34-8C2B-428E-B5DC-339D12EFD4B8}" dt="2026-03-31T10:06:54.557" v="8032" actId="6549"/>
          <ac:spMkLst>
            <pc:docMk/>
            <pc:sldMk cId="2189603866" sldId="1535"/>
            <ac:spMk id="3" creationId="{18C15A77-E220-FA50-2A38-6B40B121B324}"/>
          </ac:spMkLst>
        </pc:spChg>
        <pc:spChg chg="add del mod">
          <ac:chgData name="Duijf, Antoinette" userId="80426808-569e-4360-acb0-e5a6dc4b8ad2" providerId="ADAL" clId="{00582A34-8C2B-428E-B5DC-339D12EFD4B8}" dt="2026-03-30T19:01:15.801" v="2680" actId="478"/>
          <ac:spMkLst>
            <pc:docMk/>
            <pc:sldMk cId="2189603866" sldId="1535"/>
            <ac:spMk id="5" creationId="{6247237E-6B1B-2FF0-6155-93DFA780177E}"/>
          </ac:spMkLst>
        </pc:spChg>
        <pc:spChg chg="add del">
          <ac:chgData name="Duijf, Antoinette" userId="80426808-569e-4360-acb0-e5a6dc4b8ad2" providerId="ADAL" clId="{00582A34-8C2B-428E-B5DC-339D12EFD4B8}" dt="2026-03-30T19:19:33.645" v="4832" actId="22"/>
          <ac:spMkLst>
            <pc:docMk/>
            <pc:sldMk cId="2189603866" sldId="1535"/>
            <ac:spMk id="6" creationId="{0379B6E2-9371-09AD-DFB6-94F20CECC76A}"/>
          </ac:spMkLst>
        </pc:spChg>
        <pc:spChg chg="add del mod">
          <ac:chgData name="Duijf, Antoinette" userId="80426808-569e-4360-acb0-e5a6dc4b8ad2" providerId="ADAL" clId="{00582A34-8C2B-428E-B5DC-339D12EFD4B8}" dt="2026-03-30T19:01:18.693" v="2681" actId="478"/>
          <ac:spMkLst>
            <pc:docMk/>
            <pc:sldMk cId="2189603866" sldId="1535"/>
            <ac:spMk id="6" creationId="{B78F9651-EBBC-5B6E-607B-0AFD47E55837}"/>
          </ac:spMkLst>
        </pc:spChg>
        <pc:spChg chg="add del mod">
          <ac:chgData name="Duijf, Antoinette" userId="80426808-569e-4360-acb0-e5a6dc4b8ad2" providerId="ADAL" clId="{00582A34-8C2B-428E-B5DC-339D12EFD4B8}" dt="2026-03-30T19:11:58.451" v="4204" actId="478"/>
          <ac:spMkLst>
            <pc:docMk/>
            <pc:sldMk cId="2189603866" sldId="1535"/>
            <ac:spMk id="7" creationId="{3B04A28F-89FE-CEE8-F6DD-6E9FD3B3ECCE}"/>
          </ac:spMkLst>
        </pc:spChg>
        <pc:spChg chg="add mod">
          <ac:chgData name="Duijf, Antoinette" userId="80426808-569e-4360-acb0-e5a6dc4b8ad2" providerId="ADAL" clId="{00582A34-8C2B-428E-B5DC-339D12EFD4B8}" dt="2026-03-30T19:31:09.168" v="5912" actId="20577"/>
          <ac:spMkLst>
            <pc:docMk/>
            <pc:sldMk cId="2189603866" sldId="1535"/>
            <ac:spMk id="7" creationId="{51A468BC-CADD-9888-569D-1C86BD56B72C}"/>
          </ac:spMkLst>
        </pc:spChg>
        <pc:spChg chg="add mod">
          <ac:chgData name="Duijf, Antoinette" userId="80426808-569e-4360-acb0-e5a6dc4b8ad2" providerId="ADAL" clId="{00582A34-8C2B-428E-B5DC-339D12EFD4B8}" dt="2026-03-30T19:04:31.888" v="3367" actId="20577"/>
          <ac:spMkLst>
            <pc:docMk/>
            <pc:sldMk cId="2189603866" sldId="1535"/>
            <ac:spMk id="8" creationId="{D9EF042E-A23C-A9BF-F37C-95206AD62467}"/>
          </ac:spMkLst>
        </pc:spChg>
        <pc:spChg chg="add mod">
          <ac:chgData name="Duijf, Antoinette" userId="80426808-569e-4360-acb0-e5a6dc4b8ad2" providerId="ADAL" clId="{00582A34-8C2B-428E-B5DC-339D12EFD4B8}" dt="2026-03-30T19:12:00.819" v="4205" actId="1076"/>
          <ac:spMkLst>
            <pc:docMk/>
            <pc:sldMk cId="2189603866" sldId="1535"/>
            <ac:spMk id="9" creationId="{7EE6C4F9-18E8-E20A-DB1B-9469B6409BBC}"/>
          </ac:spMkLst>
        </pc:spChg>
        <pc:spChg chg="add mod">
          <ac:chgData name="Duijf, Antoinette" userId="80426808-569e-4360-acb0-e5a6dc4b8ad2" providerId="ADAL" clId="{00582A34-8C2B-428E-B5DC-339D12EFD4B8}" dt="2026-03-30T19:13:23.343" v="4560" actId="20577"/>
          <ac:spMkLst>
            <pc:docMk/>
            <pc:sldMk cId="2189603866" sldId="1535"/>
            <ac:spMk id="10" creationId="{56667AC2-64D9-FDDA-49F0-CB758C540434}"/>
          </ac:spMkLst>
        </pc:spChg>
        <pc:spChg chg="add mod">
          <ac:chgData name="Duijf, Antoinette" userId="80426808-569e-4360-acb0-e5a6dc4b8ad2" providerId="ADAL" clId="{00582A34-8C2B-428E-B5DC-339D12EFD4B8}" dt="2026-03-30T19:53:16.716" v="6727" actId="20577"/>
          <ac:spMkLst>
            <pc:docMk/>
            <pc:sldMk cId="2189603866" sldId="1535"/>
            <ac:spMk id="10" creationId="{9E226031-2291-BDBA-8AD4-D14E3D3A6001}"/>
          </ac:spMkLst>
        </pc:spChg>
      </pc:sldChg>
    </pc:docChg>
  </pc:docChgLst>
  <pc:docChgLst>
    <pc:chgData name="Routledge, Mandy" userId="bacdedf5-8e30-494b-ad8b-f27fa30c4f8d" providerId="ADAL" clId="{69B3BD85-4F54-421D-BD99-AEF90D835E0A}"/>
    <pc:docChg chg="addSld delSld modSld modSection">
      <pc:chgData name="Routledge, Mandy" userId="bacdedf5-8e30-494b-ad8b-f27fa30c4f8d" providerId="ADAL" clId="{69B3BD85-4F54-421D-BD99-AEF90D835E0A}" dt="2024-09-24T09:44:28.581" v="50"/>
      <pc:docMkLst>
        <pc:docMk/>
      </pc:docMkLst>
      <pc:sldChg chg="del">
        <pc:chgData name="Routledge, Mandy" userId="bacdedf5-8e30-494b-ad8b-f27fa30c4f8d" providerId="ADAL" clId="{69B3BD85-4F54-421D-BD99-AEF90D835E0A}" dt="2024-09-24T09:17:32.719" v="22" actId="47"/>
        <pc:sldMkLst>
          <pc:docMk/>
          <pc:sldMk cId="192884965" sldId="259"/>
        </pc:sldMkLst>
      </pc:sldChg>
      <pc:sldChg chg="del">
        <pc:chgData name="Routledge, Mandy" userId="bacdedf5-8e30-494b-ad8b-f27fa30c4f8d" providerId="ADAL" clId="{69B3BD85-4F54-421D-BD99-AEF90D835E0A}" dt="2024-09-24T09:17:29.411" v="18" actId="47"/>
        <pc:sldMkLst>
          <pc:docMk/>
          <pc:sldMk cId="155461494" sldId="263"/>
        </pc:sldMkLst>
      </pc:sldChg>
      <pc:sldChg chg="del">
        <pc:chgData name="Routledge, Mandy" userId="bacdedf5-8e30-494b-ad8b-f27fa30c4f8d" providerId="ADAL" clId="{69B3BD85-4F54-421D-BD99-AEF90D835E0A}" dt="2024-09-24T09:17:29.972" v="19" actId="47"/>
        <pc:sldMkLst>
          <pc:docMk/>
          <pc:sldMk cId="3558003521" sldId="267"/>
        </pc:sldMkLst>
      </pc:sldChg>
      <pc:sldChg chg="del">
        <pc:chgData name="Routledge, Mandy" userId="bacdedf5-8e30-494b-ad8b-f27fa30c4f8d" providerId="ADAL" clId="{69B3BD85-4F54-421D-BD99-AEF90D835E0A}" dt="2024-09-24T09:17:31.873" v="21" actId="47"/>
        <pc:sldMkLst>
          <pc:docMk/>
          <pc:sldMk cId="2441164173" sldId="268"/>
        </pc:sldMkLst>
      </pc:sldChg>
      <pc:sldChg chg="modSp mod">
        <pc:chgData name="Routledge, Mandy" userId="bacdedf5-8e30-494b-ad8b-f27fa30c4f8d" providerId="ADAL" clId="{69B3BD85-4F54-421D-BD99-AEF90D835E0A}" dt="2024-09-24T09:17:18.311" v="16" actId="20577"/>
        <pc:sldMkLst>
          <pc:docMk/>
          <pc:sldMk cId="323006580" sldId="548"/>
        </pc:sldMkLst>
      </pc:sldChg>
      <pc:sldChg chg="modNotesTx">
        <pc:chgData name="Routledge, Mandy" userId="bacdedf5-8e30-494b-ad8b-f27fa30c4f8d" providerId="ADAL" clId="{69B3BD85-4F54-421D-BD99-AEF90D835E0A}" dt="2024-09-24T09:26:24.135" v="46" actId="6549"/>
        <pc:sldMkLst>
          <pc:docMk/>
          <pc:sldMk cId="2189114603" sldId="1437"/>
        </pc:sldMkLst>
      </pc:sldChg>
      <pc:sldChg chg="add del">
        <pc:chgData name="Routledge, Mandy" userId="bacdedf5-8e30-494b-ad8b-f27fa30c4f8d" providerId="ADAL" clId="{69B3BD85-4F54-421D-BD99-AEF90D835E0A}" dt="2024-09-24T09:17:55.502" v="25"/>
        <pc:sldMkLst>
          <pc:docMk/>
          <pc:sldMk cId="3978205201" sldId="1474"/>
        </pc:sldMkLst>
      </pc:sldChg>
      <pc:sldChg chg="del">
        <pc:chgData name="Routledge, Mandy" userId="bacdedf5-8e30-494b-ad8b-f27fa30c4f8d" providerId="ADAL" clId="{69B3BD85-4F54-421D-BD99-AEF90D835E0A}" dt="2024-09-24T09:27:07.674" v="47" actId="47"/>
        <pc:sldMkLst>
          <pc:docMk/>
          <pc:sldMk cId="1487044012" sldId="1480"/>
        </pc:sldMkLst>
      </pc:sldChg>
      <pc:sldChg chg="del">
        <pc:chgData name="Routledge, Mandy" userId="bacdedf5-8e30-494b-ad8b-f27fa30c4f8d" providerId="ADAL" clId="{69B3BD85-4F54-421D-BD99-AEF90D835E0A}" dt="2024-09-24T09:17:30.990" v="20" actId="47"/>
        <pc:sldMkLst>
          <pc:docMk/>
          <pc:sldMk cId="3153421729" sldId="1484"/>
        </pc:sldMkLst>
      </pc:sldChg>
      <pc:sldChg chg="del">
        <pc:chgData name="Routledge, Mandy" userId="bacdedf5-8e30-494b-ad8b-f27fa30c4f8d" providerId="ADAL" clId="{69B3BD85-4F54-421D-BD99-AEF90D835E0A}" dt="2024-09-24T09:17:33.473" v="23" actId="47"/>
        <pc:sldMkLst>
          <pc:docMk/>
          <pc:sldMk cId="573887307" sldId="1485"/>
        </pc:sldMkLst>
      </pc:sldChg>
      <pc:sldChg chg="add">
        <pc:chgData name="Routledge, Mandy" userId="bacdedf5-8e30-494b-ad8b-f27fa30c4f8d" providerId="ADAL" clId="{69B3BD85-4F54-421D-BD99-AEF90D835E0A}" dt="2024-09-24T09:17:23.951" v="17"/>
        <pc:sldMkLst>
          <pc:docMk/>
          <pc:sldMk cId="2967928418" sldId="1511"/>
        </pc:sldMkLst>
      </pc:sldChg>
      <pc:sldChg chg="add">
        <pc:chgData name="Routledge, Mandy" userId="bacdedf5-8e30-494b-ad8b-f27fa30c4f8d" providerId="ADAL" clId="{69B3BD85-4F54-421D-BD99-AEF90D835E0A}" dt="2024-09-24T09:17:23.951" v="17"/>
        <pc:sldMkLst>
          <pc:docMk/>
          <pc:sldMk cId="1594331871" sldId="1512"/>
        </pc:sldMkLst>
      </pc:sldChg>
      <pc:sldChg chg="add">
        <pc:chgData name="Routledge, Mandy" userId="bacdedf5-8e30-494b-ad8b-f27fa30c4f8d" providerId="ADAL" clId="{69B3BD85-4F54-421D-BD99-AEF90D835E0A}" dt="2024-09-24T09:17:23.951" v="17"/>
        <pc:sldMkLst>
          <pc:docMk/>
          <pc:sldMk cId="3112181829" sldId="1515"/>
        </pc:sldMkLst>
      </pc:sldChg>
      <pc:sldChg chg="add">
        <pc:chgData name="Routledge, Mandy" userId="bacdedf5-8e30-494b-ad8b-f27fa30c4f8d" providerId="ADAL" clId="{69B3BD85-4F54-421D-BD99-AEF90D835E0A}" dt="2024-09-24T09:17:23.951" v="17"/>
        <pc:sldMkLst>
          <pc:docMk/>
          <pc:sldMk cId="2946319108" sldId="1516"/>
        </pc:sldMkLst>
      </pc:sldChg>
      <pc:sldChg chg="add">
        <pc:chgData name="Routledge, Mandy" userId="bacdedf5-8e30-494b-ad8b-f27fa30c4f8d" providerId="ADAL" clId="{69B3BD85-4F54-421D-BD99-AEF90D835E0A}" dt="2024-09-24T09:17:23.951" v="17"/>
        <pc:sldMkLst>
          <pc:docMk/>
          <pc:sldMk cId="1628480429" sldId="1517"/>
        </pc:sldMkLst>
      </pc:sldChg>
      <pc:sldChg chg="add">
        <pc:chgData name="Routledge, Mandy" userId="bacdedf5-8e30-494b-ad8b-f27fa30c4f8d" providerId="ADAL" clId="{69B3BD85-4F54-421D-BD99-AEF90D835E0A}" dt="2024-09-24T09:17:23.951" v="17"/>
        <pc:sldMkLst>
          <pc:docMk/>
          <pc:sldMk cId="933367485" sldId="1518"/>
        </pc:sldMkLst>
      </pc:sldChg>
      <pc:sldChg chg="add">
        <pc:chgData name="Routledge, Mandy" userId="bacdedf5-8e30-494b-ad8b-f27fa30c4f8d" providerId="ADAL" clId="{69B3BD85-4F54-421D-BD99-AEF90D835E0A}" dt="2024-09-24T09:27:17.952" v="48"/>
        <pc:sldMkLst>
          <pc:docMk/>
          <pc:sldMk cId="164643335" sldId="1519"/>
        </pc:sldMkLst>
      </pc:sldChg>
      <pc:sldChg chg="add">
        <pc:chgData name="Routledge, Mandy" userId="bacdedf5-8e30-494b-ad8b-f27fa30c4f8d" providerId="ADAL" clId="{69B3BD85-4F54-421D-BD99-AEF90D835E0A}" dt="2024-09-24T09:33:04.476" v="49"/>
        <pc:sldMkLst>
          <pc:docMk/>
          <pc:sldMk cId="1530054038" sldId="1520"/>
        </pc:sldMkLst>
      </pc:sldChg>
      <pc:sldChg chg="add">
        <pc:chgData name="Routledge, Mandy" userId="bacdedf5-8e30-494b-ad8b-f27fa30c4f8d" providerId="ADAL" clId="{69B3BD85-4F54-421D-BD99-AEF90D835E0A}" dt="2024-09-24T09:44:28.581" v="50"/>
        <pc:sldMkLst>
          <pc:docMk/>
          <pc:sldMk cId="3006462251" sldId="1521"/>
        </pc:sldMkLst>
      </pc:sldChg>
    </pc:docChg>
  </pc:docChgLst>
  <pc:docChgLst>
    <pc:chgData name="Vrielink, Francis" userId="3d258d00-cfd8-41c5-9f04-1a5a39faef2f" providerId="ADAL" clId="{D9894466-19F6-4EF7-8FCA-93F6C60890FE}"/>
    <pc:docChg chg="undo redo custSel addSld delSld modSld sldOrd modSection">
      <pc:chgData name="Vrielink, Francis" userId="3d258d00-cfd8-41c5-9f04-1a5a39faef2f" providerId="ADAL" clId="{D9894466-19F6-4EF7-8FCA-93F6C60890FE}" dt="2026-03-30T20:00:28.666" v="11708" actId="1076"/>
      <pc:docMkLst>
        <pc:docMk/>
      </pc:docMkLst>
      <pc:sldChg chg="modSp mod ord">
        <pc:chgData name="Vrielink, Francis" userId="3d258d00-cfd8-41c5-9f04-1a5a39faef2f" providerId="ADAL" clId="{D9894466-19F6-4EF7-8FCA-93F6C60890FE}" dt="2026-03-27T22:18:13.421" v="2556"/>
        <pc:sldMkLst>
          <pc:docMk/>
          <pc:sldMk cId="323006580" sldId="548"/>
        </pc:sldMkLst>
        <pc:spChg chg="mod">
          <ac:chgData name="Vrielink, Francis" userId="3d258d00-cfd8-41c5-9f04-1a5a39faef2f" providerId="ADAL" clId="{D9894466-19F6-4EF7-8FCA-93F6C60890FE}" dt="2026-03-27T21:02:04.302" v="49" actId="20577"/>
          <ac:spMkLst>
            <pc:docMk/>
            <pc:sldMk cId="323006580" sldId="548"/>
            <ac:spMk id="3" creationId="{00000000-0000-0000-0000-000000000000}"/>
          </ac:spMkLst>
        </pc:spChg>
      </pc:sldChg>
      <pc:sldChg chg="addSp delSp modSp del mod modNotesTx">
        <pc:chgData name="Vrielink, Francis" userId="3d258d00-cfd8-41c5-9f04-1a5a39faef2f" providerId="ADAL" clId="{D9894466-19F6-4EF7-8FCA-93F6C60890FE}" dt="2026-03-29T14:03:51.777" v="8421" actId="47"/>
        <pc:sldMkLst>
          <pc:docMk/>
          <pc:sldMk cId="2189114603" sldId="1437"/>
        </pc:sldMkLst>
      </pc:sldChg>
      <pc:sldChg chg="addSp modSp mod ord modNotesTx">
        <pc:chgData name="Vrielink, Francis" userId="3d258d00-cfd8-41c5-9f04-1a5a39faef2f" providerId="ADAL" clId="{D9894466-19F6-4EF7-8FCA-93F6C60890FE}" dt="2026-03-30T18:52:33.952" v="9099"/>
        <pc:sldMkLst>
          <pc:docMk/>
          <pc:sldMk cId="3852907103" sldId="1460"/>
        </pc:sldMkLst>
        <pc:spChg chg="mod">
          <ac:chgData name="Vrielink, Francis" userId="3d258d00-cfd8-41c5-9f04-1a5a39faef2f" providerId="ADAL" clId="{D9894466-19F6-4EF7-8FCA-93F6C60890FE}" dt="2026-03-27T21:01:53.603" v="37" actId="20577"/>
          <ac:spMkLst>
            <pc:docMk/>
            <pc:sldMk cId="3852907103" sldId="1460"/>
            <ac:spMk id="6" creationId="{00000000-0000-0000-0000-000000000000}"/>
          </ac:spMkLst>
        </pc:spChg>
        <pc:picChg chg="add mod">
          <ac:chgData name="Vrielink, Francis" userId="3d258d00-cfd8-41c5-9f04-1a5a39faef2f" providerId="ADAL" clId="{D9894466-19F6-4EF7-8FCA-93F6C60890FE}" dt="2026-03-28T10:23:49.184" v="3870" actId="1076"/>
          <ac:picMkLst>
            <pc:docMk/>
            <pc:sldMk cId="3852907103" sldId="1460"/>
            <ac:picMk id="3" creationId="{34705466-2163-A343-576B-70FE44913AFC}"/>
          </ac:picMkLst>
        </pc:picChg>
      </pc:sldChg>
      <pc:sldChg chg="del">
        <pc:chgData name="Vrielink, Francis" userId="3d258d00-cfd8-41c5-9f04-1a5a39faef2f" providerId="ADAL" clId="{D9894466-19F6-4EF7-8FCA-93F6C60890FE}" dt="2026-03-29T14:02:42.432" v="8411" actId="47"/>
        <pc:sldMkLst>
          <pc:docMk/>
          <pc:sldMk cId="3978205201" sldId="1474"/>
        </pc:sldMkLst>
      </pc:sldChg>
      <pc:sldChg chg="addSp delSp modSp mod modNotesTx">
        <pc:chgData name="Vrielink, Francis" userId="3d258d00-cfd8-41c5-9f04-1a5a39faef2f" providerId="ADAL" clId="{D9894466-19F6-4EF7-8FCA-93F6C60890FE}" dt="2026-03-30T18:52:37.430" v="9100"/>
        <pc:sldMkLst>
          <pc:docMk/>
          <pc:sldMk cId="4207872812" sldId="1475"/>
        </pc:sldMkLst>
        <pc:spChg chg="mod">
          <ac:chgData name="Vrielink, Francis" userId="3d258d00-cfd8-41c5-9f04-1a5a39faef2f" providerId="ADAL" clId="{D9894466-19F6-4EF7-8FCA-93F6C60890FE}" dt="2026-03-27T21:02:12.084" v="59" actId="20577"/>
          <ac:spMkLst>
            <pc:docMk/>
            <pc:sldMk cId="4207872812" sldId="1475"/>
            <ac:spMk id="6" creationId="{00000000-0000-0000-0000-000000000000}"/>
          </ac:spMkLst>
        </pc:spChg>
        <pc:picChg chg="add mod">
          <ac:chgData name="Vrielink, Francis" userId="3d258d00-cfd8-41c5-9f04-1a5a39faef2f" providerId="ADAL" clId="{D9894466-19F6-4EF7-8FCA-93F6C60890FE}" dt="2026-03-28T10:33:11.260" v="3898" actId="1076"/>
          <ac:picMkLst>
            <pc:docMk/>
            <pc:sldMk cId="4207872812" sldId="1475"/>
            <ac:picMk id="8" creationId="{60716AEB-5327-AD53-FF57-CEDBB8C6ABDB}"/>
          </ac:picMkLst>
        </pc:picChg>
      </pc:sldChg>
      <pc:sldChg chg="addSp delSp modSp mod ord modNotesTx">
        <pc:chgData name="Vrielink, Francis" userId="3d258d00-cfd8-41c5-9f04-1a5a39faef2f" providerId="ADAL" clId="{D9894466-19F6-4EF7-8FCA-93F6C60890FE}" dt="2026-03-30T18:52:28.190" v="9097"/>
        <pc:sldMkLst>
          <pc:docMk/>
          <pc:sldMk cId="2452007587" sldId="1476"/>
        </pc:sldMkLst>
        <pc:spChg chg="mod">
          <ac:chgData name="Vrielink, Francis" userId="3d258d00-cfd8-41c5-9f04-1a5a39faef2f" providerId="ADAL" clId="{D9894466-19F6-4EF7-8FCA-93F6C60890FE}" dt="2026-03-27T21:02:22.744" v="86" actId="20577"/>
          <ac:spMkLst>
            <pc:docMk/>
            <pc:sldMk cId="2452007587" sldId="1476"/>
            <ac:spMk id="6" creationId="{00000000-0000-0000-0000-000000000000}"/>
          </ac:spMkLst>
        </pc:spChg>
        <pc:picChg chg="add mod">
          <ac:chgData name="Vrielink, Francis" userId="3d258d00-cfd8-41c5-9f04-1a5a39faef2f" providerId="ADAL" clId="{D9894466-19F6-4EF7-8FCA-93F6C60890FE}" dt="2026-03-29T13:21:34.077" v="8071" actId="1076"/>
          <ac:picMkLst>
            <pc:docMk/>
            <pc:sldMk cId="2452007587" sldId="1476"/>
            <ac:picMk id="2" creationId="{8DE74FB1-CFC2-6DE1-8503-A0BF18592C8B}"/>
          </ac:picMkLst>
        </pc:picChg>
        <pc:picChg chg="add mod">
          <ac:chgData name="Vrielink, Francis" userId="3d258d00-cfd8-41c5-9f04-1a5a39faef2f" providerId="ADAL" clId="{D9894466-19F6-4EF7-8FCA-93F6C60890FE}" dt="2026-03-28T14:41:46.697" v="7832" actId="1076"/>
          <ac:picMkLst>
            <pc:docMk/>
            <pc:sldMk cId="2452007587" sldId="1476"/>
            <ac:picMk id="9" creationId="{8CB40B1A-934B-B7D8-EE71-9AFE8674C720}"/>
          </ac:picMkLst>
        </pc:picChg>
      </pc:sldChg>
      <pc:sldChg chg="addSp modSp mod ord modNotesTx">
        <pc:chgData name="Vrielink, Francis" userId="3d258d00-cfd8-41c5-9f04-1a5a39faef2f" providerId="ADAL" clId="{D9894466-19F6-4EF7-8FCA-93F6C60890FE}" dt="2026-03-30T18:52:31.461" v="9098"/>
        <pc:sldMkLst>
          <pc:docMk/>
          <pc:sldMk cId="2709048002" sldId="1477"/>
        </pc:sldMkLst>
        <pc:spChg chg="mod">
          <ac:chgData name="Vrielink, Francis" userId="3d258d00-cfd8-41c5-9f04-1a5a39faef2f" providerId="ADAL" clId="{D9894466-19F6-4EF7-8FCA-93F6C60890FE}" dt="2026-03-27T21:02:31.379" v="97" actId="20577"/>
          <ac:spMkLst>
            <pc:docMk/>
            <pc:sldMk cId="2709048002" sldId="1477"/>
            <ac:spMk id="6" creationId="{00000000-0000-0000-0000-000000000000}"/>
          </ac:spMkLst>
        </pc:spChg>
        <pc:picChg chg="add mod">
          <ac:chgData name="Vrielink, Francis" userId="3d258d00-cfd8-41c5-9f04-1a5a39faef2f" providerId="ADAL" clId="{D9894466-19F6-4EF7-8FCA-93F6C60890FE}" dt="2026-03-28T10:43:58.700" v="3933" actId="14100"/>
          <ac:picMkLst>
            <pc:docMk/>
            <pc:sldMk cId="2709048002" sldId="1477"/>
            <ac:picMk id="3" creationId="{22C3CDBD-061D-AED8-3348-10B7A4583446}"/>
          </ac:picMkLst>
        </pc:picChg>
      </pc:sldChg>
      <pc:sldChg chg="addSp delSp modSp mod ord modNotesTx">
        <pc:chgData name="Vrielink, Francis" userId="3d258d00-cfd8-41c5-9f04-1a5a39faef2f" providerId="ADAL" clId="{D9894466-19F6-4EF7-8FCA-93F6C60890FE}" dt="2026-03-30T19:45:24.019" v="11373" actId="14100"/>
        <pc:sldMkLst>
          <pc:docMk/>
          <pc:sldMk cId="4074911733" sldId="1478"/>
        </pc:sldMkLst>
        <pc:spChg chg="mod">
          <ac:chgData name="Vrielink, Francis" userId="3d258d00-cfd8-41c5-9f04-1a5a39faef2f" providerId="ADAL" clId="{D9894466-19F6-4EF7-8FCA-93F6C60890FE}" dt="2026-03-27T21:02:39.802" v="115" actId="20577"/>
          <ac:spMkLst>
            <pc:docMk/>
            <pc:sldMk cId="4074911733" sldId="1478"/>
            <ac:spMk id="6" creationId="{00000000-0000-0000-0000-000000000000}"/>
          </ac:spMkLst>
        </pc:spChg>
        <pc:picChg chg="add mod">
          <ac:chgData name="Vrielink, Francis" userId="3d258d00-cfd8-41c5-9f04-1a5a39faef2f" providerId="ADAL" clId="{D9894466-19F6-4EF7-8FCA-93F6C60890FE}" dt="2026-03-28T10:36:35.710" v="3904" actId="1076"/>
          <ac:picMkLst>
            <pc:docMk/>
            <pc:sldMk cId="4074911733" sldId="1478"/>
            <ac:picMk id="3" creationId="{41381C35-7D18-C8BA-9D02-04B9DCD526C8}"/>
          </ac:picMkLst>
        </pc:picChg>
        <pc:picChg chg="add mod">
          <ac:chgData name="Vrielink, Francis" userId="3d258d00-cfd8-41c5-9f04-1a5a39faef2f" providerId="ADAL" clId="{D9894466-19F6-4EF7-8FCA-93F6C60890FE}" dt="2026-03-30T19:45:24.019" v="11373" actId="14100"/>
          <ac:picMkLst>
            <pc:docMk/>
            <pc:sldMk cId="4074911733" sldId="1478"/>
            <ac:picMk id="4" creationId="{855BB1B9-0792-8653-2093-76B8373A17D4}"/>
          </ac:picMkLst>
        </pc:picChg>
        <pc:picChg chg="add del mod">
          <ac:chgData name="Vrielink, Francis" userId="3d258d00-cfd8-41c5-9f04-1a5a39faef2f" providerId="ADAL" clId="{D9894466-19F6-4EF7-8FCA-93F6C60890FE}" dt="2026-03-29T13:16:46.717" v="7996" actId="478"/>
          <ac:picMkLst>
            <pc:docMk/>
            <pc:sldMk cId="4074911733" sldId="1478"/>
            <ac:picMk id="4" creationId="{B7EB5614-F44E-43EF-0DFA-0B17817A2779}"/>
          </ac:picMkLst>
        </pc:picChg>
        <pc:picChg chg="add del mod">
          <ac:chgData name="Vrielink, Francis" userId="3d258d00-cfd8-41c5-9f04-1a5a39faef2f" providerId="ADAL" clId="{D9894466-19F6-4EF7-8FCA-93F6C60890FE}" dt="2026-03-30T19:45:16.818" v="11370" actId="478"/>
          <ac:picMkLst>
            <pc:docMk/>
            <pc:sldMk cId="4074911733" sldId="1478"/>
            <ac:picMk id="7" creationId="{F12BB670-ECD3-2622-AA47-3A1BEE7B04B5}"/>
          </ac:picMkLst>
        </pc:picChg>
      </pc:sldChg>
      <pc:sldChg chg="addSp delSp modSp mod ord modNotesTx">
        <pc:chgData name="Vrielink, Francis" userId="3d258d00-cfd8-41c5-9f04-1a5a39faef2f" providerId="ADAL" clId="{D9894466-19F6-4EF7-8FCA-93F6C60890FE}" dt="2026-03-30T19:39:34.326" v="11253" actId="1076"/>
        <pc:sldMkLst>
          <pc:docMk/>
          <pc:sldMk cId="4210467006" sldId="1479"/>
        </pc:sldMkLst>
        <pc:spChg chg="del">
          <ac:chgData name="Vrielink, Francis" userId="3d258d00-cfd8-41c5-9f04-1a5a39faef2f" providerId="ADAL" clId="{D9894466-19F6-4EF7-8FCA-93F6C60890FE}" dt="2026-03-30T19:39:19.489" v="11247" actId="478"/>
          <ac:spMkLst>
            <pc:docMk/>
            <pc:sldMk cId="4210467006" sldId="1479"/>
            <ac:spMk id="2" creationId="{7AE77C78-C773-64A6-2DED-67AE9300C334}"/>
          </ac:spMkLst>
        </pc:spChg>
        <pc:spChg chg="del">
          <ac:chgData name="Vrielink, Francis" userId="3d258d00-cfd8-41c5-9f04-1a5a39faef2f" providerId="ADAL" clId="{D9894466-19F6-4EF7-8FCA-93F6C60890FE}" dt="2026-03-30T19:39:21.227" v="11248" actId="478"/>
          <ac:spMkLst>
            <pc:docMk/>
            <pc:sldMk cId="4210467006" sldId="1479"/>
            <ac:spMk id="3" creationId="{E2CF3A58-C6EA-9ECC-79B4-EE628E6005E2}"/>
          </ac:spMkLst>
        </pc:spChg>
        <pc:spChg chg="mod">
          <ac:chgData name="Vrielink, Francis" userId="3d258d00-cfd8-41c5-9f04-1a5a39faef2f" providerId="ADAL" clId="{D9894466-19F6-4EF7-8FCA-93F6C60890FE}" dt="2026-03-28T10:15:22.375" v="3849" actId="1076"/>
          <ac:spMkLst>
            <pc:docMk/>
            <pc:sldMk cId="4210467006" sldId="1479"/>
            <ac:spMk id="6" creationId="{00000000-0000-0000-0000-000000000000}"/>
          </ac:spMkLst>
        </pc:spChg>
        <pc:picChg chg="add del mod">
          <ac:chgData name="Vrielink, Francis" userId="3d258d00-cfd8-41c5-9f04-1a5a39faef2f" providerId="ADAL" clId="{D9894466-19F6-4EF7-8FCA-93F6C60890FE}" dt="2026-03-30T19:39:32.388" v="11252" actId="478"/>
          <ac:picMkLst>
            <pc:docMk/>
            <pc:sldMk cId="4210467006" sldId="1479"/>
            <ac:picMk id="5" creationId="{83E86657-607E-9EBC-6857-F42C648EB576}"/>
          </ac:picMkLst>
        </pc:picChg>
        <pc:picChg chg="mod">
          <ac:chgData name="Vrielink, Francis" userId="3d258d00-cfd8-41c5-9f04-1a5a39faef2f" providerId="ADAL" clId="{D9894466-19F6-4EF7-8FCA-93F6C60890FE}" dt="2026-03-30T19:39:34.326" v="11253" actId="1076"/>
          <ac:picMkLst>
            <pc:docMk/>
            <pc:sldMk cId="4210467006" sldId="1479"/>
            <ac:picMk id="7" creationId="{EA4A4239-1261-D33B-A736-3119CD28F497}"/>
          </ac:picMkLst>
        </pc:picChg>
      </pc:sldChg>
      <pc:sldChg chg="addSp modSp mod modNotesTx">
        <pc:chgData name="Vrielink, Francis" userId="3d258d00-cfd8-41c5-9f04-1a5a39faef2f" providerId="ADAL" clId="{D9894466-19F6-4EF7-8FCA-93F6C60890FE}" dt="2026-03-30T18:53:15.268" v="9137" actId="20577"/>
        <pc:sldMkLst>
          <pc:docMk/>
          <pc:sldMk cId="2967928418" sldId="1511"/>
        </pc:sldMkLst>
        <pc:spChg chg="mod">
          <ac:chgData name="Vrielink, Francis" userId="3d258d00-cfd8-41c5-9f04-1a5a39faef2f" providerId="ADAL" clId="{D9894466-19F6-4EF7-8FCA-93F6C60890FE}" dt="2026-03-27T21:16:36.169" v="173" actId="948"/>
          <ac:spMkLst>
            <pc:docMk/>
            <pc:sldMk cId="2967928418" sldId="1511"/>
            <ac:spMk id="33" creationId="{AC757F5E-B016-F947-4518-7C6B9CC7EE04}"/>
          </ac:spMkLst>
        </pc:spChg>
        <pc:spChg chg="mod">
          <ac:chgData name="Vrielink, Francis" userId="3d258d00-cfd8-41c5-9f04-1a5a39faef2f" providerId="ADAL" clId="{D9894466-19F6-4EF7-8FCA-93F6C60890FE}" dt="2026-03-27T21:17:00.231" v="194" actId="948"/>
          <ac:spMkLst>
            <pc:docMk/>
            <pc:sldMk cId="2967928418" sldId="1511"/>
            <ac:spMk id="34" creationId="{152372B3-00F5-781C-183E-6F2DDF35091D}"/>
          </ac:spMkLst>
        </pc:spChg>
        <pc:spChg chg="mod">
          <ac:chgData name="Vrielink, Francis" userId="3d258d00-cfd8-41c5-9f04-1a5a39faef2f" providerId="ADAL" clId="{D9894466-19F6-4EF7-8FCA-93F6C60890FE}" dt="2026-03-29T13:39:04.541" v="8146" actId="20577"/>
          <ac:spMkLst>
            <pc:docMk/>
            <pc:sldMk cId="2967928418" sldId="1511"/>
            <ac:spMk id="35" creationId="{37104C51-0232-62ED-4C6F-1447D06633EE}"/>
          </ac:spMkLst>
        </pc:spChg>
        <pc:spChg chg="mod">
          <ac:chgData name="Vrielink, Francis" userId="3d258d00-cfd8-41c5-9f04-1a5a39faef2f" providerId="ADAL" clId="{D9894466-19F6-4EF7-8FCA-93F6C60890FE}" dt="2026-03-29T13:39:22.452" v="8181" actId="115"/>
          <ac:spMkLst>
            <pc:docMk/>
            <pc:sldMk cId="2967928418" sldId="1511"/>
            <ac:spMk id="36" creationId="{D8EF981A-9BA7-0EB1-9B70-F7FBF2F7DF1C}"/>
          </ac:spMkLst>
        </pc:spChg>
        <pc:picChg chg="add mod">
          <ac:chgData name="Vrielink, Francis" userId="3d258d00-cfd8-41c5-9f04-1a5a39faef2f" providerId="ADAL" clId="{D9894466-19F6-4EF7-8FCA-93F6C60890FE}" dt="2026-03-28T14:35:07.544" v="7781" actId="1076"/>
          <ac:picMkLst>
            <pc:docMk/>
            <pc:sldMk cId="2967928418" sldId="1511"/>
            <ac:picMk id="2" creationId="{628CE710-FFF4-907C-F91A-C00C6C5787E9}"/>
          </ac:picMkLst>
        </pc:picChg>
        <pc:picChg chg="add mod">
          <ac:chgData name="Vrielink, Francis" userId="3d258d00-cfd8-41c5-9f04-1a5a39faef2f" providerId="ADAL" clId="{D9894466-19F6-4EF7-8FCA-93F6C60890FE}" dt="2026-03-29T13:38:58.859" v="8138" actId="1076"/>
          <ac:picMkLst>
            <pc:docMk/>
            <pc:sldMk cId="2967928418" sldId="1511"/>
            <ac:picMk id="9" creationId="{FBF8A10B-DC44-CF87-E5F5-108020431836}"/>
          </ac:picMkLst>
        </pc:picChg>
      </pc:sldChg>
      <pc:sldChg chg="addSp delSp modSp mod">
        <pc:chgData name="Vrielink, Francis" userId="3d258d00-cfd8-41c5-9f04-1a5a39faef2f" providerId="ADAL" clId="{D9894466-19F6-4EF7-8FCA-93F6C60890FE}" dt="2026-03-29T13:56:57.081" v="8388" actId="20577"/>
        <pc:sldMkLst>
          <pc:docMk/>
          <pc:sldMk cId="1594331871" sldId="1512"/>
        </pc:sldMkLst>
        <pc:spChg chg="mod">
          <ac:chgData name="Vrielink, Francis" userId="3d258d00-cfd8-41c5-9f04-1a5a39faef2f" providerId="ADAL" clId="{D9894466-19F6-4EF7-8FCA-93F6C60890FE}" dt="2026-03-27T21:30:36.891" v="706" actId="14100"/>
          <ac:spMkLst>
            <pc:docMk/>
            <pc:sldMk cId="1594331871" sldId="1512"/>
            <ac:spMk id="10" creationId="{EC0CC1D0-FE60-F840-73E9-0CE7E683D1F2}"/>
          </ac:spMkLst>
        </pc:spChg>
        <pc:spChg chg="add del mod">
          <ac:chgData name="Vrielink, Francis" userId="3d258d00-cfd8-41c5-9f04-1a5a39faef2f" providerId="ADAL" clId="{D9894466-19F6-4EF7-8FCA-93F6C60890FE}" dt="2026-03-27T21:30:34.548" v="705" actId="14100"/>
          <ac:spMkLst>
            <pc:docMk/>
            <pc:sldMk cId="1594331871" sldId="1512"/>
            <ac:spMk id="11" creationId="{CD78B488-E032-3F3E-C334-FB96F8D71FB2}"/>
          </ac:spMkLst>
        </pc:spChg>
        <pc:spChg chg="mod">
          <ac:chgData name="Vrielink, Francis" userId="3d258d00-cfd8-41c5-9f04-1a5a39faef2f" providerId="ADAL" clId="{D9894466-19F6-4EF7-8FCA-93F6C60890FE}" dt="2026-03-27T21:31:09.428" v="748" actId="1076"/>
          <ac:spMkLst>
            <pc:docMk/>
            <pc:sldMk cId="1594331871" sldId="1512"/>
            <ac:spMk id="12" creationId="{E2476A93-B8D4-4E44-87FD-AFF601B2337C}"/>
          </ac:spMkLst>
        </pc:spChg>
        <pc:spChg chg="mod">
          <ac:chgData name="Vrielink, Francis" userId="3d258d00-cfd8-41c5-9f04-1a5a39faef2f" providerId="ADAL" clId="{D9894466-19F6-4EF7-8FCA-93F6C60890FE}" dt="2026-03-29T13:52:23.450" v="8359" actId="20577"/>
          <ac:spMkLst>
            <pc:docMk/>
            <pc:sldMk cId="1594331871" sldId="1512"/>
            <ac:spMk id="13" creationId="{4985FF45-EE56-11C3-E0CC-6BBB359031C0}"/>
          </ac:spMkLst>
        </pc:spChg>
        <pc:spChg chg="mod">
          <ac:chgData name="Vrielink, Francis" userId="3d258d00-cfd8-41c5-9f04-1a5a39faef2f" providerId="ADAL" clId="{D9894466-19F6-4EF7-8FCA-93F6C60890FE}" dt="2026-03-29T13:56:44.178" v="8380" actId="1076"/>
          <ac:spMkLst>
            <pc:docMk/>
            <pc:sldMk cId="1594331871" sldId="1512"/>
            <ac:spMk id="14" creationId="{B7594A3B-3117-84CE-C300-FB96E5ED269D}"/>
          </ac:spMkLst>
        </pc:spChg>
        <pc:spChg chg="mod">
          <ac:chgData name="Vrielink, Francis" userId="3d258d00-cfd8-41c5-9f04-1a5a39faef2f" providerId="ADAL" clId="{D9894466-19F6-4EF7-8FCA-93F6C60890FE}" dt="2026-03-29T13:56:57.081" v="8388" actId="20577"/>
          <ac:spMkLst>
            <pc:docMk/>
            <pc:sldMk cId="1594331871" sldId="1512"/>
            <ac:spMk id="15" creationId="{6EA1F8B7-D4BC-D8B0-E6FD-F33ECB45A1DD}"/>
          </ac:spMkLst>
        </pc:spChg>
        <pc:spChg chg="mod">
          <ac:chgData name="Vrielink, Francis" userId="3d258d00-cfd8-41c5-9f04-1a5a39faef2f" providerId="ADAL" clId="{D9894466-19F6-4EF7-8FCA-93F6C60890FE}" dt="2026-03-27T21:30:46.133" v="735" actId="20577"/>
          <ac:spMkLst>
            <pc:docMk/>
            <pc:sldMk cId="1594331871" sldId="1512"/>
            <ac:spMk id="17" creationId="{AB86235B-CBC0-F9DB-29F4-F23367831B1B}"/>
          </ac:spMkLst>
        </pc:spChg>
        <pc:spChg chg="mod">
          <ac:chgData name="Vrielink, Francis" userId="3d258d00-cfd8-41c5-9f04-1a5a39faef2f" providerId="ADAL" clId="{D9894466-19F6-4EF7-8FCA-93F6C60890FE}" dt="2026-03-27T21:31:13.789" v="750" actId="14100"/>
          <ac:spMkLst>
            <pc:docMk/>
            <pc:sldMk cId="1594331871" sldId="1512"/>
            <ac:spMk id="18" creationId="{85D7DD60-F4AA-AD34-A265-146B167D02FE}"/>
          </ac:spMkLst>
        </pc:spChg>
        <pc:spChg chg="mod">
          <ac:chgData name="Vrielink, Francis" userId="3d258d00-cfd8-41c5-9f04-1a5a39faef2f" providerId="ADAL" clId="{D9894466-19F6-4EF7-8FCA-93F6C60890FE}" dt="2026-03-27T21:31:11.890" v="749" actId="14100"/>
          <ac:spMkLst>
            <pc:docMk/>
            <pc:sldMk cId="1594331871" sldId="1512"/>
            <ac:spMk id="19" creationId="{40542B69-6D97-5F24-63E3-ABE36EA69A27}"/>
          </ac:spMkLst>
        </pc:spChg>
        <pc:picChg chg="add mod">
          <ac:chgData name="Vrielink, Francis" userId="3d258d00-cfd8-41c5-9f04-1a5a39faef2f" providerId="ADAL" clId="{D9894466-19F6-4EF7-8FCA-93F6C60890FE}" dt="2026-03-29T13:50:37.093" v="8340" actId="1076"/>
          <ac:picMkLst>
            <pc:docMk/>
            <pc:sldMk cId="1594331871" sldId="1512"/>
            <ac:picMk id="4" creationId="{C0702743-2CC7-1BC6-6718-BA0DB1FB03CD}"/>
          </ac:picMkLst>
        </pc:picChg>
        <pc:picChg chg="add mod">
          <ac:chgData name="Vrielink, Francis" userId="3d258d00-cfd8-41c5-9f04-1a5a39faef2f" providerId="ADAL" clId="{D9894466-19F6-4EF7-8FCA-93F6C60890FE}" dt="2026-03-29T13:52:30.066" v="8360" actId="1076"/>
          <ac:picMkLst>
            <pc:docMk/>
            <pc:sldMk cId="1594331871" sldId="1512"/>
            <ac:picMk id="22" creationId="{AD57304C-6BA1-67DA-C210-2F2D34DF59E3}"/>
          </ac:picMkLst>
        </pc:picChg>
        <pc:picChg chg="add del mod">
          <ac:chgData name="Vrielink, Francis" userId="3d258d00-cfd8-41c5-9f04-1a5a39faef2f" providerId="ADAL" clId="{D9894466-19F6-4EF7-8FCA-93F6C60890FE}" dt="2026-03-29T13:56:09.882" v="8370" actId="478"/>
          <ac:picMkLst>
            <pc:docMk/>
            <pc:sldMk cId="1594331871" sldId="1512"/>
            <ac:picMk id="24" creationId="{285BFC9C-2A15-0920-CCF3-43E098115F01}"/>
          </ac:picMkLst>
        </pc:picChg>
        <pc:picChg chg="add mod">
          <ac:chgData name="Vrielink, Francis" userId="3d258d00-cfd8-41c5-9f04-1a5a39faef2f" providerId="ADAL" clId="{D9894466-19F6-4EF7-8FCA-93F6C60890FE}" dt="2026-03-29T13:56:17.486" v="8373" actId="1076"/>
          <ac:picMkLst>
            <pc:docMk/>
            <pc:sldMk cId="1594331871" sldId="1512"/>
            <ac:picMk id="26" creationId="{D95B880A-529C-CF72-80A8-AAB03D993A27}"/>
          </ac:picMkLst>
        </pc:picChg>
      </pc:sldChg>
      <pc:sldChg chg="del">
        <pc:chgData name="Vrielink, Francis" userId="3d258d00-cfd8-41c5-9f04-1a5a39faef2f" providerId="ADAL" clId="{D9894466-19F6-4EF7-8FCA-93F6C60890FE}" dt="2026-03-27T21:33:29.481" v="873" actId="47"/>
        <pc:sldMkLst>
          <pc:docMk/>
          <pc:sldMk cId="3112181829" sldId="1515"/>
        </pc:sldMkLst>
      </pc:sldChg>
      <pc:sldChg chg="addSp modSp mod ord modNotesTx">
        <pc:chgData name="Vrielink, Francis" userId="3d258d00-cfd8-41c5-9f04-1a5a39faef2f" providerId="ADAL" clId="{D9894466-19F6-4EF7-8FCA-93F6C60890FE}" dt="2026-03-30T18:54:31.945" v="9235" actId="20577"/>
        <pc:sldMkLst>
          <pc:docMk/>
          <pc:sldMk cId="2946319108" sldId="1516"/>
        </pc:sldMkLst>
        <pc:spChg chg="mod">
          <ac:chgData name="Vrielink, Francis" userId="3d258d00-cfd8-41c5-9f04-1a5a39faef2f" providerId="ADAL" clId="{D9894466-19F6-4EF7-8FCA-93F6C60890FE}" dt="2026-03-27T21:32:46.263" v="813" actId="20577"/>
          <ac:spMkLst>
            <pc:docMk/>
            <pc:sldMk cId="2946319108" sldId="1516"/>
            <ac:spMk id="9" creationId="{B5FA4264-9F79-B20D-0826-CEC58E7B74B7}"/>
          </ac:spMkLst>
        </pc:spChg>
        <pc:spChg chg="mod">
          <ac:chgData name="Vrielink, Francis" userId="3d258d00-cfd8-41c5-9f04-1a5a39faef2f" providerId="ADAL" clId="{D9894466-19F6-4EF7-8FCA-93F6C60890FE}" dt="2026-03-28T11:56:43.781" v="6291" actId="14100"/>
          <ac:spMkLst>
            <pc:docMk/>
            <pc:sldMk cId="2946319108" sldId="1516"/>
            <ac:spMk id="10" creationId="{B37FADB8-F5A5-F448-15A7-6A630939BCDC}"/>
          </ac:spMkLst>
        </pc:spChg>
        <pc:spChg chg="mod">
          <ac:chgData name="Vrielink, Francis" userId="3d258d00-cfd8-41c5-9f04-1a5a39faef2f" providerId="ADAL" clId="{D9894466-19F6-4EF7-8FCA-93F6C60890FE}" dt="2026-03-28T11:56:39.823" v="6290" actId="20577"/>
          <ac:spMkLst>
            <pc:docMk/>
            <pc:sldMk cId="2946319108" sldId="1516"/>
            <ac:spMk id="11" creationId="{2D5226DB-4490-ECD5-880A-CDAB0447C263}"/>
          </ac:spMkLst>
        </pc:spChg>
        <pc:spChg chg="mod">
          <ac:chgData name="Vrielink, Francis" userId="3d258d00-cfd8-41c5-9f04-1a5a39faef2f" providerId="ADAL" clId="{D9894466-19F6-4EF7-8FCA-93F6C60890FE}" dt="2026-03-29T14:02:18.742" v="8402" actId="1076"/>
          <ac:spMkLst>
            <pc:docMk/>
            <pc:sldMk cId="2946319108" sldId="1516"/>
            <ac:spMk id="12" creationId="{E2476A93-B8D4-4E44-87FD-AFF601B2337C}"/>
          </ac:spMkLst>
        </pc:spChg>
        <pc:spChg chg="mod">
          <ac:chgData name="Vrielink, Francis" userId="3d258d00-cfd8-41c5-9f04-1a5a39faef2f" providerId="ADAL" clId="{D9894466-19F6-4EF7-8FCA-93F6C60890FE}" dt="2026-03-29T14:02:58.973" v="8414" actId="1076"/>
          <ac:spMkLst>
            <pc:docMk/>
            <pc:sldMk cId="2946319108" sldId="1516"/>
            <ac:spMk id="13" creationId="{4985FF45-EE56-11C3-E0CC-6BBB359031C0}"/>
          </ac:spMkLst>
        </pc:spChg>
        <pc:spChg chg="mod">
          <ac:chgData name="Vrielink, Francis" userId="3d258d00-cfd8-41c5-9f04-1a5a39faef2f" providerId="ADAL" clId="{D9894466-19F6-4EF7-8FCA-93F6C60890FE}" dt="2026-03-29T13:58:07.971" v="8397" actId="1076"/>
          <ac:spMkLst>
            <pc:docMk/>
            <pc:sldMk cId="2946319108" sldId="1516"/>
            <ac:spMk id="14" creationId="{B7594A3B-3117-84CE-C300-FB96E5ED269D}"/>
          </ac:spMkLst>
        </pc:spChg>
        <pc:spChg chg="mod">
          <ac:chgData name="Vrielink, Francis" userId="3d258d00-cfd8-41c5-9f04-1a5a39faef2f" providerId="ADAL" clId="{D9894466-19F6-4EF7-8FCA-93F6C60890FE}" dt="2026-03-29T13:58:10.593" v="8398" actId="1076"/>
          <ac:spMkLst>
            <pc:docMk/>
            <pc:sldMk cId="2946319108" sldId="1516"/>
            <ac:spMk id="15" creationId="{6EA1F8B7-D4BC-D8B0-E6FD-F33ECB45A1DD}"/>
          </ac:spMkLst>
        </pc:spChg>
        <pc:spChg chg="mod">
          <ac:chgData name="Vrielink, Francis" userId="3d258d00-cfd8-41c5-9f04-1a5a39faef2f" providerId="ADAL" clId="{D9894466-19F6-4EF7-8FCA-93F6C60890FE}" dt="2026-03-29T14:02:56.047" v="8413" actId="1076"/>
          <ac:spMkLst>
            <pc:docMk/>
            <pc:sldMk cId="2946319108" sldId="1516"/>
            <ac:spMk id="18" creationId="{85D7DD60-F4AA-AD34-A265-146B167D02FE}"/>
          </ac:spMkLst>
        </pc:spChg>
        <pc:spChg chg="mod">
          <ac:chgData name="Vrielink, Francis" userId="3d258d00-cfd8-41c5-9f04-1a5a39faef2f" providerId="ADAL" clId="{D9894466-19F6-4EF7-8FCA-93F6C60890FE}" dt="2026-03-29T14:02:20.230" v="8403" actId="1076"/>
          <ac:spMkLst>
            <pc:docMk/>
            <pc:sldMk cId="2946319108" sldId="1516"/>
            <ac:spMk id="19" creationId="{40542B69-6D97-5F24-63E3-ABE36EA69A27}"/>
          </ac:spMkLst>
        </pc:spChg>
        <pc:spChg chg="add mod">
          <ac:chgData name="Vrielink, Francis" userId="3d258d00-cfd8-41c5-9f04-1a5a39faef2f" providerId="ADAL" clId="{D9894466-19F6-4EF7-8FCA-93F6C60890FE}" dt="2026-03-29T14:03:36.095" v="8420" actId="1076"/>
          <ac:spMkLst>
            <pc:docMk/>
            <pc:sldMk cId="2946319108" sldId="1516"/>
            <ac:spMk id="28" creationId="{FF097149-AACB-C7CC-0843-9BD3D4A12865}"/>
          </ac:spMkLst>
        </pc:spChg>
        <pc:picChg chg="add mod">
          <ac:chgData name="Vrielink, Francis" userId="3d258d00-cfd8-41c5-9f04-1a5a39faef2f" providerId="ADAL" clId="{D9894466-19F6-4EF7-8FCA-93F6C60890FE}" dt="2026-03-28T11:56:53.725" v="6295" actId="14100"/>
          <ac:picMkLst>
            <pc:docMk/>
            <pc:sldMk cId="2946319108" sldId="1516"/>
            <ac:picMk id="16" creationId="{C2D3DFF8-63B2-F0CC-08AE-257EF8F93393}"/>
          </ac:picMkLst>
        </pc:picChg>
        <pc:picChg chg="add mod">
          <ac:chgData name="Vrielink, Francis" userId="3d258d00-cfd8-41c5-9f04-1a5a39faef2f" providerId="ADAL" clId="{D9894466-19F6-4EF7-8FCA-93F6C60890FE}" dt="2026-03-29T14:03:10.866" v="8417" actId="1076"/>
          <ac:picMkLst>
            <pc:docMk/>
            <pc:sldMk cId="2946319108" sldId="1516"/>
            <ac:picMk id="22" creationId="{E714CD64-18CC-4AD9-A010-981FAF0E24C9}"/>
          </ac:picMkLst>
        </pc:picChg>
        <pc:picChg chg="add mod">
          <ac:chgData name="Vrielink, Francis" userId="3d258d00-cfd8-41c5-9f04-1a5a39faef2f" providerId="ADAL" clId="{D9894466-19F6-4EF7-8FCA-93F6C60890FE}" dt="2026-03-29T14:02:36.187" v="8410" actId="1076"/>
          <ac:picMkLst>
            <pc:docMk/>
            <pc:sldMk cId="2946319108" sldId="1516"/>
            <ac:picMk id="24" creationId="{8834DA0B-32EF-95C1-C94B-2D55704924CF}"/>
          </ac:picMkLst>
        </pc:picChg>
        <pc:cxnChg chg="mod">
          <ac:chgData name="Vrielink, Francis" userId="3d258d00-cfd8-41c5-9f04-1a5a39faef2f" providerId="ADAL" clId="{D9894466-19F6-4EF7-8FCA-93F6C60890FE}" dt="2026-03-29T14:02:23.779" v="8405" actId="14100"/>
          <ac:cxnSpMkLst>
            <pc:docMk/>
            <pc:sldMk cId="2946319108" sldId="1516"/>
            <ac:cxnSpMk id="21" creationId="{B84B33EF-2A54-99B2-FEF8-27486B72F624}"/>
          </ac:cxnSpMkLst>
        </pc:cxnChg>
        <pc:cxnChg chg="mod">
          <ac:chgData name="Vrielink, Francis" userId="3d258d00-cfd8-41c5-9f04-1a5a39faef2f" providerId="ADAL" clId="{D9894466-19F6-4EF7-8FCA-93F6C60890FE}" dt="2026-03-29T14:03:06.201" v="8416" actId="14100"/>
          <ac:cxnSpMkLst>
            <pc:docMk/>
            <pc:sldMk cId="2946319108" sldId="1516"/>
            <ac:cxnSpMk id="27" creationId="{EC90AE0F-5DD8-2D25-C999-5E0CC65E11C5}"/>
          </ac:cxnSpMkLst>
        </pc:cxnChg>
        <pc:cxnChg chg="mod">
          <ac:chgData name="Vrielink, Francis" userId="3d258d00-cfd8-41c5-9f04-1a5a39faef2f" providerId="ADAL" clId="{D9894466-19F6-4EF7-8FCA-93F6C60890FE}" dt="2026-03-28T11:56:49.276" v="6293" actId="14100"/>
          <ac:cxnSpMkLst>
            <pc:docMk/>
            <pc:sldMk cId="2946319108" sldId="1516"/>
            <ac:cxnSpMk id="29" creationId="{10445519-6BAB-CA4B-0B0C-EF80D4D34E4C}"/>
          </ac:cxnSpMkLst>
        </pc:cxnChg>
      </pc:sldChg>
      <pc:sldChg chg="del">
        <pc:chgData name="Vrielink, Francis" userId="3d258d00-cfd8-41c5-9f04-1a5a39faef2f" providerId="ADAL" clId="{D9894466-19F6-4EF7-8FCA-93F6C60890FE}" dt="2026-03-27T21:03:33.227" v="142" actId="47"/>
        <pc:sldMkLst>
          <pc:docMk/>
          <pc:sldMk cId="1628480429" sldId="1517"/>
        </pc:sldMkLst>
      </pc:sldChg>
      <pc:sldChg chg="del">
        <pc:chgData name="Vrielink, Francis" userId="3d258d00-cfd8-41c5-9f04-1a5a39faef2f" providerId="ADAL" clId="{D9894466-19F6-4EF7-8FCA-93F6C60890FE}" dt="2026-03-27T21:03:36.319" v="143" actId="47"/>
        <pc:sldMkLst>
          <pc:docMk/>
          <pc:sldMk cId="933367485" sldId="1518"/>
        </pc:sldMkLst>
      </pc:sldChg>
      <pc:sldChg chg="addSp modSp mod ord modNotesTx">
        <pc:chgData name="Vrielink, Francis" userId="3d258d00-cfd8-41c5-9f04-1a5a39faef2f" providerId="ADAL" clId="{D9894466-19F6-4EF7-8FCA-93F6C60890FE}" dt="2026-03-30T18:52:24.947" v="9096"/>
        <pc:sldMkLst>
          <pc:docMk/>
          <pc:sldMk cId="164643335" sldId="1519"/>
        </pc:sldMkLst>
        <pc:spChg chg="mod">
          <ac:chgData name="Vrielink, Francis" userId="3d258d00-cfd8-41c5-9f04-1a5a39faef2f" providerId="ADAL" clId="{D9894466-19F6-4EF7-8FCA-93F6C60890FE}" dt="2026-03-27T21:02:54.125" v="134" actId="20577"/>
          <ac:spMkLst>
            <pc:docMk/>
            <pc:sldMk cId="164643335" sldId="1519"/>
            <ac:spMk id="6" creationId="{00000000-0000-0000-0000-000000000000}"/>
          </ac:spMkLst>
        </pc:spChg>
        <pc:picChg chg="add mod">
          <ac:chgData name="Vrielink, Francis" userId="3d258d00-cfd8-41c5-9f04-1a5a39faef2f" providerId="ADAL" clId="{D9894466-19F6-4EF7-8FCA-93F6C60890FE}" dt="2026-03-28T10:29:05.657" v="3876" actId="1076"/>
          <ac:picMkLst>
            <pc:docMk/>
            <pc:sldMk cId="164643335" sldId="1519"/>
            <ac:picMk id="3" creationId="{72C4E954-6241-BE9C-71F6-36E5C3F7057A}"/>
          </ac:picMkLst>
        </pc:picChg>
      </pc:sldChg>
      <pc:sldChg chg="del">
        <pc:chgData name="Vrielink, Francis" userId="3d258d00-cfd8-41c5-9f04-1a5a39faef2f" providerId="ADAL" clId="{D9894466-19F6-4EF7-8FCA-93F6C60890FE}" dt="2026-03-27T21:03:29.501" v="141" actId="47"/>
        <pc:sldMkLst>
          <pc:docMk/>
          <pc:sldMk cId="1530054038" sldId="1520"/>
        </pc:sldMkLst>
      </pc:sldChg>
      <pc:sldChg chg="del">
        <pc:chgData name="Vrielink, Francis" userId="3d258d00-cfd8-41c5-9f04-1a5a39faef2f" providerId="ADAL" clId="{D9894466-19F6-4EF7-8FCA-93F6C60890FE}" dt="2026-03-27T21:03:26.625" v="140" actId="47"/>
        <pc:sldMkLst>
          <pc:docMk/>
          <pc:sldMk cId="3006462251" sldId="1521"/>
        </pc:sldMkLst>
      </pc:sldChg>
      <pc:sldChg chg="del">
        <pc:chgData name="Vrielink, Francis" userId="3d258d00-cfd8-41c5-9f04-1a5a39faef2f" providerId="ADAL" clId="{D9894466-19F6-4EF7-8FCA-93F6C60890FE}" dt="2026-03-27T21:03:37.638" v="144" actId="47"/>
        <pc:sldMkLst>
          <pc:docMk/>
          <pc:sldMk cId="1059877010" sldId="1522"/>
        </pc:sldMkLst>
      </pc:sldChg>
      <pc:sldChg chg="del">
        <pc:chgData name="Vrielink, Francis" userId="3d258d00-cfd8-41c5-9f04-1a5a39faef2f" providerId="ADAL" clId="{D9894466-19F6-4EF7-8FCA-93F6C60890FE}" dt="2026-03-27T21:03:39.194" v="145" actId="47"/>
        <pc:sldMkLst>
          <pc:docMk/>
          <pc:sldMk cId="2371299458" sldId="1529"/>
        </pc:sldMkLst>
      </pc:sldChg>
      <pc:sldChg chg="addSp delSp modSp add mod">
        <pc:chgData name="Vrielink, Francis" userId="3d258d00-cfd8-41c5-9f04-1a5a39faef2f" providerId="ADAL" clId="{D9894466-19F6-4EF7-8FCA-93F6C60890FE}" dt="2026-03-30T19:46:51.930" v="11456" actId="20577"/>
        <pc:sldMkLst>
          <pc:docMk/>
          <pc:sldMk cId="2728890686" sldId="1530"/>
        </pc:sldMkLst>
        <pc:spChg chg="add mod">
          <ac:chgData name="Vrielink, Francis" userId="3d258d00-cfd8-41c5-9f04-1a5a39faef2f" providerId="ADAL" clId="{D9894466-19F6-4EF7-8FCA-93F6C60890FE}" dt="2026-03-30T19:41:22.367" v="11343" actId="207"/>
          <ac:spMkLst>
            <pc:docMk/>
            <pc:sldMk cId="2728890686" sldId="1530"/>
            <ac:spMk id="18" creationId="{91A3C977-BE43-A10D-5BD0-50D9EEBFC6A8}"/>
          </ac:spMkLst>
        </pc:spChg>
        <pc:spChg chg="mod">
          <ac:chgData name="Vrielink, Francis" userId="3d258d00-cfd8-41c5-9f04-1a5a39faef2f" providerId="ADAL" clId="{D9894466-19F6-4EF7-8FCA-93F6C60890FE}" dt="2026-03-30T19:46:40.151" v="11428" actId="20577"/>
          <ac:spMkLst>
            <pc:docMk/>
            <pc:sldMk cId="2728890686" sldId="1530"/>
            <ac:spMk id="20" creationId="{87AE4DE2-BE71-0147-90B2-599A01A1C714}"/>
          </ac:spMkLst>
        </pc:spChg>
        <pc:spChg chg="mod">
          <ac:chgData name="Vrielink, Francis" userId="3d258d00-cfd8-41c5-9f04-1a5a39faef2f" providerId="ADAL" clId="{D9894466-19F6-4EF7-8FCA-93F6C60890FE}" dt="2026-03-27T21:24:20.700" v="516" actId="20577"/>
          <ac:spMkLst>
            <pc:docMk/>
            <pc:sldMk cId="2728890686" sldId="1530"/>
            <ac:spMk id="33" creationId="{AC757F5E-B016-F947-4518-7C6B9CC7EE04}"/>
          </ac:spMkLst>
        </pc:spChg>
        <pc:spChg chg="mod">
          <ac:chgData name="Vrielink, Francis" userId="3d258d00-cfd8-41c5-9f04-1a5a39faef2f" providerId="ADAL" clId="{D9894466-19F6-4EF7-8FCA-93F6C60890FE}" dt="2026-03-27T21:24:36.794" v="545" actId="20577"/>
          <ac:spMkLst>
            <pc:docMk/>
            <pc:sldMk cId="2728890686" sldId="1530"/>
            <ac:spMk id="34" creationId="{152372B3-00F5-781C-183E-6F2DDF35091D}"/>
          </ac:spMkLst>
        </pc:spChg>
        <pc:spChg chg="mod">
          <ac:chgData name="Vrielink, Francis" userId="3d258d00-cfd8-41c5-9f04-1a5a39faef2f" providerId="ADAL" clId="{D9894466-19F6-4EF7-8FCA-93F6C60890FE}" dt="2026-03-30T19:40:04.824" v="11280" actId="20577"/>
          <ac:spMkLst>
            <pc:docMk/>
            <pc:sldMk cId="2728890686" sldId="1530"/>
            <ac:spMk id="35" creationId="{37104C51-0232-62ED-4C6F-1447D06633EE}"/>
          </ac:spMkLst>
        </pc:spChg>
        <pc:spChg chg="mod">
          <ac:chgData name="Vrielink, Francis" userId="3d258d00-cfd8-41c5-9f04-1a5a39faef2f" providerId="ADAL" clId="{D9894466-19F6-4EF7-8FCA-93F6C60890FE}" dt="2026-03-30T19:46:51.930" v="11456" actId="20577"/>
          <ac:spMkLst>
            <pc:docMk/>
            <pc:sldMk cId="2728890686" sldId="1530"/>
            <ac:spMk id="36" creationId="{D8EF981A-9BA7-0EB1-9B70-F7FBF2F7DF1C}"/>
          </ac:spMkLst>
        </pc:spChg>
        <pc:picChg chg="add del mod">
          <ac:chgData name="Vrielink, Francis" userId="3d258d00-cfd8-41c5-9f04-1a5a39faef2f" providerId="ADAL" clId="{D9894466-19F6-4EF7-8FCA-93F6C60890FE}" dt="2026-03-30T19:39:51.099" v="11254" actId="478"/>
          <ac:picMkLst>
            <pc:docMk/>
            <pc:sldMk cId="2728890686" sldId="1530"/>
            <ac:picMk id="2" creationId="{5714ABE6-BF5B-00A2-D460-76B5692D6B92}"/>
          </ac:picMkLst>
        </pc:picChg>
        <pc:picChg chg="add mod">
          <ac:chgData name="Vrielink, Francis" userId="3d258d00-cfd8-41c5-9f04-1a5a39faef2f" providerId="ADAL" clId="{D9894466-19F6-4EF7-8FCA-93F6C60890FE}" dt="2026-03-30T19:39:58.174" v="11258" actId="1076"/>
          <ac:picMkLst>
            <pc:docMk/>
            <pc:sldMk cId="2728890686" sldId="1530"/>
            <ac:picMk id="8" creationId="{31688045-6162-0A1F-F894-73FDE2B333C6}"/>
          </ac:picMkLst>
        </pc:picChg>
        <pc:picChg chg="add mod">
          <ac:chgData name="Vrielink, Francis" userId="3d258d00-cfd8-41c5-9f04-1a5a39faef2f" providerId="ADAL" clId="{D9894466-19F6-4EF7-8FCA-93F6C60890FE}" dt="2026-03-29T13:41:30.332" v="8189" actId="1076"/>
          <ac:picMkLst>
            <pc:docMk/>
            <pc:sldMk cId="2728890686" sldId="1530"/>
            <ac:picMk id="9" creationId="{DD975A6A-EEEB-CE99-E1CF-F640B8B9B675}"/>
          </ac:picMkLst>
        </pc:picChg>
      </pc:sldChg>
      <pc:sldChg chg="addSp delSp modSp add mod modNotesTx">
        <pc:chgData name="Vrielink, Francis" userId="3d258d00-cfd8-41c5-9f04-1a5a39faef2f" providerId="ADAL" clId="{D9894466-19F6-4EF7-8FCA-93F6C60890FE}" dt="2026-03-30T19:41:49.988" v="11352" actId="115"/>
        <pc:sldMkLst>
          <pc:docMk/>
          <pc:sldMk cId="2979651192" sldId="1531"/>
        </pc:sldMkLst>
        <pc:spChg chg="mod">
          <ac:chgData name="Vrielink, Francis" userId="3d258d00-cfd8-41c5-9f04-1a5a39faef2f" providerId="ADAL" clId="{D9894466-19F6-4EF7-8FCA-93F6C60890FE}" dt="2026-03-27T21:19:10.423" v="368" actId="14100"/>
          <ac:spMkLst>
            <pc:docMk/>
            <pc:sldMk cId="2979651192" sldId="1531"/>
            <ac:spMk id="33" creationId="{AC757F5E-B016-F947-4518-7C6B9CC7EE04}"/>
          </ac:spMkLst>
        </pc:spChg>
        <pc:spChg chg="mod">
          <ac:chgData name="Vrielink, Francis" userId="3d258d00-cfd8-41c5-9f04-1a5a39faef2f" providerId="ADAL" clId="{D9894466-19F6-4EF7-8FCA-93F6C60890FE}" dt="2026-03-27T21:46:09.461" v="977" actId="20577"/>
          <ac:spMkLst>
            <pc:docMk/>
            <pc:sldMk cId="2979651192" sldId="1531"/>
            <ac:spMk id="34" creationId="{152372B3-00F5-781C-183E-6F2DDF35091D}"/>
          </ac:spMkLst>
        </pc:spChg>
        <pc:spChg chg="mod">
          <ac:chgData name="Vrielink, Francis" userId="3d258d00-cfd8-41c5-9f04-1a5a39faef2f" providerId="ADAL" clId="{D9894466-19F6-4EF7-8FCA-93F6C60890FE}" dt="2026-03-30T19:41:49.988" v="11352" actId="115"/>
          <ac:spMkLst>
            <pc:docMk/>
            <pc:sldMk cId="2979651192" sldId="1531"/>
            <ac:spMk id="35" creationId="{37104C51-0232-62ED-4C6F-1447D06633EE}"/>
          </ac:spMkLst>
        </pc:spChg>
        <pc:spChg chg="mod">
          <ac:chgData name="Vrielink, Francis" userId="3d258d00-cfd8-41c5-9f04-1a5a39faef2f" providerId="ADAL" clId="{D9894466-19F6-4EF7-8FCA-93F6C60890FE}" dt="2026-03-29T13:33:11.957" v="8128" actId="115"/>
          <ac:spMkLst>
            <pc:docMk/>
            <pc:sldMk cId="2979651192" sldId="1531"/>
            <ac:spMk id="36" creationId="{D8EF981A-9BA7-0EB1-9B70-F7FBF2F7DF1C}"/>
          </ac:spMkLst>
        </pc:spChg>
        <pc:picChg chg="add mod">
          <ac:chgData name="Vrielink, Francis" userId="3d258d00-cfd8-41c5-9f04-1a5a39faef2f" providerId="ADAL" clId="{D9894466-19F6-4EF7-8FCA-93F6C60890FE}" dt="2026-03-29T13:21:06.918" v="8064" actId="1076"/>
          <ac:picMkLst>
            <pc:docMk/>
            <pc:sldMk cId="2979651192" sldId="1531"/>
            <ac:picMk id="8" creationId="{AD97B2CF-3417-5C81-EBFE-A8B8293676A3}"/>
          </ac:picMkLst>
        </pc:picChg>
        <pc:picChg chg="add mod">
          <ac:chgData name="Vrielink, Francis" userId="3d258d00-cfd8-41c5-9f04-1a5a39faef2f" providerId="ADAL" clId="{D9894466-19F6-4EF7-8FCA-93F6C60890FE}" dt="2026-03-29T13:21:18.913" v="8067" actId="1076"/>
          <ac:picMkLst>
            <pc:docMk/>
            <pc:sldMk cId="2979651192" sldId="1531"/>
            <ac:picMk id="18" creationId="{077D211B-C993-77EB-8116-67708F6FB81C}"/>
          </ac:picMkLst>
        </pc:picChg>
        <pc:picChg chg="add mod">
          <ac:chgData name="Vrielink, Francis" userId="3d258d00-cfd8-41c5-9f04-1a5a39faef2f" providerId="ADAL" clId="{D9894466-19F6-4EF7-8FCA-93F6C60890FE}" dt="2026-03-28T14:25:42.383" v="7443" actId="14100"/>
          <ac:picMkLst>
            <pc:docMk/>
            <pc:sldMk cId="2979651192" sldId="1531"/>
            <ac:picMk id="19" creationId="{491FCBC4-B678-730D-C22C-3A5CB9074D39}"/>
          </ac:picMkLst>
        </pc:picChg>
        <pc:picChg chg="add mod">
          <ac:chgData name="Vrielink, Francis" userId="3d258d00-cfd8-41c5-9f04-1a5a39faef2f" providerId="ADAL" clId="{D9894466-19F6-4EF7-8FCA-93F6C60890FE}" dt="2026-03-29T13:33:21.131" v="8129" actId="1076"/>
          <ac:picMkLst>
            <pc:docMk/>
            <pc:sldMk cId="2979651192" sldId="1531"/>
            <ac:picMk id="21" creationId="{5153C46B-4C0D-2927-8DAD-C288D1D40FD5}"/>
          </ac:picMkLst>
        </pc:picChg>
        <pc:cxnChg chg="mod">
          <ac:chgData name="Vrielink, Francis" userId="3d258d00-cfd8-41c5-9f04-1a5a39faef2f" providerId="ADAL" clId="{D9894466-19F6-4EF7-8FCA-93F6C60890FE}" dt="2026-03-27T21:20:39.676" v="382" actId="14100"/>
          <ac:cxnSpMkLst>
            <pc:docMk/>
            <pc:sldMk cId="2979651192" sldId="1531"/>
            <ac:cxnSpMk id="11" creationId="{43E1EF99-1825-D9B6-CE28-54505AE2D0DE}"/>
          </ac:cxnSpMkLst>
        </pc:cxnChg>
        <pc:cxnChg chg="mod">
          <ac:chgData name="Vrielink, Francis" userId="3d258d00-cfd8-41c5-9f04-1a5a39faef2f" providerId="ADAL" clId="{D9894466-19F6-4EF7-8FCA-93F6C60890FE}" dt="2026-03-27T21:22:07.889" v="427" actId="14100"/>
          <ac:cxnSpMkLst>
            <pc:docMk/>
            <pc:sldMk cId="2979651192" sldId="1531"/>
            <ac:cxnSpMk id="12" creationId="{644A4299-3A63-6813-A679-FB8DB7D5FD7A}"/>
          </ac:cxnSpMkLst>
        </pc:cxnChg>
        <pc:cxnChg chg="mod">
          <ac:chgData name="Vrielink, Francis" userId="3d258d00-cfd8-41c5-9f04-1a5a39faef2f" providerId="ADAL" clId="{D9894466-19F6-4EF7-8FCA-93F6C60890FE}" dt="2026-03-27T21:20:35.721" v="381" actId="14100"/>
          <ac:cxnSpMkLst>
            <pc:docMk/>
            <pc:sldMk cId="2979651192" sldId="1531"/>
            <ac:cxnSpMk id="13" creationId="{79D0A0B5-43EC-915C-1E3A-AA9CA21994B4}"/>
          </ac:cxnSpMkLst>
        </pc:cxnChg>
        <pc:cxnChg chg="mod">
          <ac:chgData name="Vrielink, Francis" userId="3d258d00-cfd8-41c5-9f04-1a5a39faef2f" providerId="ADAL" clId="{D9894466-19F6-4EF7-8FCA-93F6C60890FE}" dt="2026-03-27T21:22:16.765" v="429" actId="14100"/>
          <ac:cxnSpMkLst>
            <pc:docMk/>
            <pc:sldMk cId="2979651192" sldId="1531"/>
            <ac:cxnSpMk id="14" creationId="{D4DC5350-E385-459A-7DF3-9A72313F2A3E}"/>
          </ac:cxnSpMkLst>
        </pc:cxnChg>
      </pc:sldChg>
      <pc:sldChg chg="addSp delSp modSp add mod modNotesTx">
        <pc:chgData name="Vrielink, Francis" userId="3d258d00-cfd8-41c5-9f04-1a5a39faef2f" providerId="ADAL" clId="{D9894466-19F6-4EF7-8FCA-93F6C60890FE}" dt="2026-03-30T19:42:05.062" v="11359" actId="20577"/>
        <pc:sldMkLst>
          <pc:docMk/>
          <pc:sldMk cId="2325949911" sldId="1532"/>
        </pc:sldMkLst>
        <pc:spChg chg="mod">
          <ac:chgData name="Vrielink, Francis" userId="3d258d00-cfd8-41c5-9f04-1a5a39faef2f" providerId="ADAL" clId="{D9894466-19F6-4EF7-8FCA-93F6C60890FE}" dt="2026-03-27T21:18:12.141" v="279" actId="20577"/>
          <ac:spMkLst>
            <pc:docMk/>
            <pc:sldMk cId="2325949911" sldId="1532"/>
            <ac:spMk id="33" creationId="{AC757F5E-B016-F947-4518-7C6B9CC7EE04}"/>
          </ac:spMkLst>
        </pc:spChg>
        <pc:spChg chg="mod">
          <ac:chgData name="Vrielink, Francis" userId="3d258d00-cfd8-41c5-9f04-1a5a39faef2f" providerId="ADAL" clId="{D9894466-19F6-4EF7-8FCA-93F6C60890FE}" dt="2026-03-27T21:18:26.225" v="317" actId="20577"/>
          <ac:spMkLst>
            <pc:docMk/>
            <pc:sldMk cId="2325949911" sldId="1532"/>
            <ac:spMk id="34" creationId="{152372B3-00F5-781C-183E-6F2DDF35091D}"/>
          </ac:spMkLst>
        </pc:spChg>
        <pc:spChg chg="mod">
          <ac:chgData name="Vrielink, Francis" userId="3d258d00-cfd8-41c5-9f04-1a5a39faef2f" providerId="ADAL" clId="{D9894466-19F6-4EF7-8FCA-93F6C60890FE}" dt="2026-03-30T19:42:05.062" v="11359" actId="20577"/>
          <ac:spMkLst>
            <pc:docMk/>
            <pc:sldMk cId="2325949911" sldId="1532"/>
            <ac:spMk id="35" creationId="{37104C51-0232-62ED-4C6F-1447D06633EE}"/>
          </ac:spMkLst>
        </pc:spChg>
        <pc:spChg chg="mod">
          <ac:chgData name="Vrielink, Francis" userId="3d258d00-cfd8-41c5-9f04-1a5a39faef2f" providerId="ADAL" clId="{D9894466-19F6-4EF7-8FCA-93F6C60890FE}" dt="2026-03-29T15:58:01.464" v="8520" actId="20577"/>
          <ac:spMkLst>
            <pc:docMk/>
            <pc:sldMk cId="2325949911" sldId="1532"/>
            <ac:spMk id="36" creationId="{D8EF981A-9BA7-0EB1-9B70-F7FBF2F7DF1C}"/>
          </ac:spMkLst>
        </pc:spChg>
        <pc:picChg chg="add mod">
          <ac:chgData name="Vrielink, Francis" userId="3d258d00-cfd8-41c5-9f04-1a5a39faef2f" providerId="ADAL" clId="{D9894466-19F6-4EF7-8FCA-93F6C60890FE}" dt="2026-03-29T13:49:17.188" v="8292" actId="14100"/>
          <ac:picMkLst>
            <pc:docMk/>
            <pc:sldMk cId="2325949911" sldId="1532"/>
            <ac:picMk id="8" creationId="{0D211559-7B8C-5B88-74B1-CBB3BF68B8B7}"/>
          </ac:picMkLst>
        </pc:picChg>
        <pc:picChg chg="add mod">
          <ac:chgData name="Vrielink, Francis" userId="3d258d00-cfd8-41c5-9f04-1a5a39faef2f" providerId="ADAL" clId="{D9894466-19F6-4EF7-8FCA-93F6C60890FE}" dt="2026-03-28T14:42:33.930" v="7836" actId="1076"/>
          <ac:picMkLst>
            <pc:docMk/>
            <pc:sldMk cId="2325949911" sldId="1532"/>
            <ac:picMk id="18" creationId="{3C5B9B10-32B6-441D-9417-B20E159441B2}"/>
          </ac:picMkLst>
        </pc:picChg>
      </pc:sldChg>
      <pc:sldChg chg="addSp delSp modSp add mod modNotesTx">
        <pc:chgData name="Vrielink, Francis" userId="3d258d00-cfd8-41c5-9f04-1a5a39faef2f" providerId="ADAL" clId="{D9894466-19F6-4EF7-8FCA-93F6C60890FE}" dt="2026-03-30T20:00:28.666" v="11708" actId="1076"/>
        <pc:sldMkLst>
          <pc:docMk/>
          <pc:sldMk cId="1242469808" sldId="1533"/>
        </pc:sldMkLst>
        <pc:spChg chg="del">
          <ac:chgData name="Vrielink, Francis" userId="3d258d00-cfd8-41c5-9f04-1a5a39faef2f" providerId="ADAL" clId="{D9894466-19F6-4EF7-8FCA-93F6C60890FE}" dt="2026-03-30T19:55:02.375" v="11561" actId="478"/>
          <ac:spMkLst>
            <pc:docMk/>
            <pc:sldMk cId="1242469808" sldId="1533"/>
            <ac:spMk id="2" creationId="{726D6810-9E7D-836C-F475-C686EE902C86}"/>
          </ac:spMkLst>
        </pc:spChg>
        <pc:spChg chg="add mod">
          <ac:chgData name="Vrielink, Francis" userId="3d258d00-cfd8-41c5-9f04-1a5a39faef2f" providerId="ADAL" clId="{D9894466-19F6-4EF7-8FCA-93F6C60890FE}" dt="2026-03-29T13:46:52.885" v="8283" actId="207"/>
          <ac:spMkLst>
            <pc:docMk/>
            <pc:sldMk cId="1242469808" sldId="1533"/>
            <ac:spMk id="2" creationId="{B9233398-3859-D6F8-ADCE-698CA1E01026}"/>
          </ac:spMkLst>
        </pc:spChg>
        <pc:spChg chg="mod">
          <ac:chgData name="Vrielink, Francis" userId="3d258d00-cfd8-41c5-9f04-1a5a39faef2f" providerId="ADAL" clId="{D9894466-19F6-4EF7-8FCA-93F6C60890FE}" dt="2026-03-27T21:25:23.372" v="591" actId="20577"/>
          <ac:spMkLst>
            <pc:docMk/>
            <pc:sldMk cId="1242469808" sldId="1533"/>
            <ac:spMk id="33" creationId="{AC757F5E-B016-F947-4518-7C6B9CC7EE04}"/>
          </ac:spMkLst>
        </pc:spChg>
        <pc:spChg chg="mod">
          <ac:chgData name="Vrielink, Francis" userId="3d258d00-cfd8-41c5-9f04-1a5a39faef2f" providerId="ADAL" clId="{D9894466-19F6-4EF7-8FCA-93F6C60890FE}" dt="2026-03-27T21:29:36.429" v="655" actId="1076"/>
          <ac:spMkLst>
            <pc:docMk/>
            <pc:sldMk cId="1242469808" sldId="1533"/>
            <ac:spMk id="34" creationId="{152372B3-00F5-781C-183E-6F2DDF35091D}"/>
          </ac:spMkLst>
        </pc:spChg>
        <pc:spChg chg="mod">
          <ac:chgData name="Vrielink, Francis" userId="3d258d00-cfd8-41c5-9f04-1a5a39faef2f" providerId="ADAL" clId="{D9894466-19F6-4EF7-8FCA-93F6C60890FE}" dt="2026-03-29T16:00:32.698" v="8527" actId="20577"/>
          <ac:spMkLst>
            <pc:docMk/>
            <pc:sldMk cId="1242469808" sldId="1533"/>
            <ac:spMk id="35" creationId="{37104C51-0232-62ED-4C6F-1447D06633EE}"/>
          </ac:spMkLst>
        </pc:spChg>
        <pc:spChg chg="mod">
          <ac:chgData name="Vrielink, Francis" userId="3d258d00-cfd8-41c5-9f04-1a5a39faef2f" providerId="ADAL" clId="{D9894466-19F6-4EF7-8FCA-93F6C60890FE}" dt="2026-03-30T20:00:12.358" v="11705" actId="6549"/>
          <ac:spMkLst>
            <pc:docMk/>
            <pc:sldMk cId="1242469808" sldId="1533"/>
            <ac:spMk id="36" creationId="{D8EF981A-9BA7-0EB1-9B70-F7FBF2F7DF1C}"/>
          </ac:spMkLst>
        </pc:spChg>
        <pc:picChg chg="mod ord">
          <ac:chgData name="Vrielink, Francis" userId="3d258d00-cfd8-41c5-9f04-1a5a39faef2f" providerId="ADAL" clId="{D9894466-19F6-4EF7-8FCA-93F6C60890FE}" dt="2026-03-30T20:00:28.666" v="11708" actId="1076"/>
          <ac:picMkLst>
            <pc:docMk/>
            <pc:sldMk cId="1242469808" sldId="1533"/>
            <ac:picMk id="8" creationId="{9934D4F4-8425-9EBA-F836-D2705B586130}"/>
          </ac:picMkLst>
        </pc:picChg>
        <pc:picChg chg="add mod">
          <ac:chgData name="Vrielink, Francis" userId="3d258d00-cfd8-41c5-9f04-1a5a39faef2f" providerId="ADAL" clId="{D9894466-19F6-4EF7-8FCA-93F6C60890FE}" dt="2026-03-28T14:43:05.563" v="7838" actId="1076"/>
          <ac:picMkLst>
            <pc:docMk/>
            <pc:sldMk cId="1242469808" sldId="1533"/>
            <ac:picMk id="9" creationId="{65056ED6-84F3-0117-362C-3D52B58EC5D5}"/>
          </ac:picMkLst>
        </pc:picChg>
        <pc:picChg chg="del">
          <ac:chgData name="Vrielink, Francis" userId="3d258d00-cfd8-41c5-9f04-1a5a39faef2f" providerId="ADAL" clId="{D9894466-19F6-4EF7-8FCA-93F6C60890FE}" dt="2026-03-30T19:55:03.448" v="11562" actId="478"/>
          <ac:picMkLst>
            <pc:docMk/>
            <pc:sldMk cId="1242469808" sldId="1533"/>
            <ac:picMk id="20" creationId="{ACEAAD6C-C395-03E6-E05A-2EB432A6FCC3}"/>
          </ac:picMkLst>
        </pc:picChg>
        <pc:picChg chg="add mod">
          <ac:chgData name="Vrielink, Francis" userId="3d258d00-cfd8-41c5-9f04-1a5a39faef2f" providerId="ADAL" clId="{D9894466-19F6-4EF7-8FCA-93F6C60890FE}" dt="2026-03-30T19:56:26.393" v="11654" actId="1076"/>
          <ac:picMkLst>
            <pc:docMk/>
            <pc:sldMk cId="1242469808" sldId="1533"/>
            <ac:picMk id="21" creationId="{A560C9E6-3F06-36BE-F515-8A3253FC44FC}"/>
          </ac:picMkLst>
        </pc:picChg>
      </pc:sldChg>
      <pc:sldChg chg="add del">
        <pc:chgData name="Vrielink, Francis" userId="3d258d00-cfd8-41c5-9f04-1a5a39faef2f" providerId="ADAL" clId="{D9894466-19F6-4EF7-8FCA-93F6C60890FE}" dt="2026-03-27T21:43:33.017" v="902" actId="47"/>
        <pc:sldMkLst>
          <pc:docMk/>
          <pc:sldMk cId="1813017817" sldId="1534"/>
        </pc:sldMkLst>
      </pc:sldChg>
      <pc:sldChg chg="modSp add del mod">
        <pc:chgData name="Vrielink, Francis" userId="3d258d00-cfd8-41c5-9f04-1a5a39faef2f" providerId="ADAL" clId="{D9894466-19F6-4EF7-8FCA-93F6C60890FE}" dt="2026-03-30T19:38:39.206" v="11180" actId="47"/>
        <pc:sldMkLst>
          <pc:docMk/>
          <pc:sldMk cId="3684081957" sldId="1534"/>
        </pc:sldMkLst>
        <pc:spChg chg="mod">
          <ac:chgData name="Vrielink, Francis" userId="3d258d00-cfd8-41c5-9f04-1a5a39faef2f" providerId="ADAL" clId="{D9894466-19F6-4EF7-8FCA-93F6C60890FE}" dt="2026-03-30T18:51:57.451" v="9068" actId="20577"/>
          <ac:spMkLst>
            <pc:docMk/>
            <pc:sldMk cId="3684081957" sldId="1534"/>
            <ac:spMk id="2" creationId="{0902D910-0AEF-BA29-60AE-4FC73FD10BF3}"/>
          </ac:spMkLst>
        </pc:spChg>
        <pc:spChg chg="mod">
          <ac:chgData name="Vrielink, Francis" userId="3d258d00-cfd8-41c5-9f04-1a5a39faef2f" providerId="ADAL" clId="{D9894466-19F6-4EF7-8FCA-93F6C60890FE}" dt="2026-03-30T19:09:05.931" v="9907" actId="20577"/>
          <ac:spMkLst>
            <pc:docMk/>
            <pc:sldMk cId="3684081957" sldId="1534"/>
            <ac:spMk id="3" creationId="{00000000-0000-0000-0000-000000000000}"/>
          </ac:spMkLst>
        </pc:spChg>
      </pc:sldChg>
      <pc:sldChg chg="add del">
        <pc:chgData name="Vrielink, Francis" userId="3d258d00-cfd8-41c5-9f04-1a5a39faef2f" providerId="ADAL" clId="{D9894466-19F6-4EF7-8FCA-93F6C60890FE}" dt="2026-03-27T21:32:32.444" v="802" actId="47"/>
        <pc:sldMkLst>
          <pc:docMk/>
          <pc:sldMk cId="850947126" sldId="1535"/>
        </pc:sldMkLst>
      </pc:sldChg>
      <pc:sldChg chg="delSp modSp mod">
        <pc:chgData name="Vrielink, Francis" userId="3d258d00-cfd8-41c5-9f04-1a5a39faef2f" providerId="ADAL" clId="{D9894466-19F6-4EF7-8FCA-93F6C60890FE}" dt="2026-03-30T19:58:37.172" v="11672" actId="6549"/>
        <pc:sldMkLst>
          <pc:docMk/>
          <pc:sldMk cId="2189603866" sldId="1535"/>
        </pc:sldMkLst>
        <pc:spChg chg="mod">
          <ac:chgData name="Vrielink, Francis" userId="3d258d00-cfd8-41c5-9f04-1a5a39faef2f" providerId="ADAL" clId="{D9894466-19F6-4EF7-8FCA-93F6C60890FE}" dt="2026-03-30T19:19:06.934" v="10292" actId="20577"/>
          <ac:spMkLst>
            <pc:docMk/>
            <pc:sldMk cId="2189603866" sldId="1535"/>
            <ac:spMk id="2" creationId="{D3DF49D0-533C-8A18-E91C-4FF6843DAE54}"/>
          </ac:spMkLst>
        </pc:spChg>
        <pc:spChg chg="mod">
          <ac:chgData name="Vrielink, Francis" userId="3d258d00-cfd8-41c5-9f04-1a5a39faef2f" providerId="ADAL" clId="{D9894466-19F6-4EF7-8FCA-93F6C60890FE}" dt="2026-03-30T19:58:37.172" v="11672" actId="6549"/>
          <ac:spMkLst>
            <pc:docMk/>
            <pc:sldMk cId="2189603866" sldId="1535"/>
            <ac:spMk id="3" creationId="{18C15A77-E220-FA50-2A38-6B40B121B324}"/>
          </ac:spMkLst>
        </pc:spChg>
        <pc:spChg chg="mod">
          <ac:chgData name="Vrielink, Francis" userId="3d258d00-cfd8-41c5-9f04-1a5a39faef2f" providerId="ADAL" clId="{D9894466-19F6-4EF7-8FCA-93F6C60890FE}" dt="2026-03-30T18:58:42.648" v="9286" actId="20577"/>
          <ac:spMkLst>
            <pc:docMk/>
            <pc:sldMk cId="2189603866" sldId="1535"/>
            <ac:spMk id="6" creationId="{B78F9651-EBBC-5B6E-607B-0AFD47E55837}"/>
          </ac:spMkLst>
        </pc:spChg>
        <pc:spChg chg="del mod">
          <ac:chgData name="Vrielink, Francis" userId="3d258d00-cfd8-41c5-9f04-1a5a39faef2f" providerId="ADAL" clId="{D9894466-19F6-4EF7-8FCA-93F6C60890FE}" dt="2026-03-30T19:43:09.382" v="11361" actId="478"/>
          <ac:spMkLst>
            <pc:docMk/>
            <pc:sldMk cId="2189603866" sldId="1535"/>
            <ac:spMk id="7" creationId="{51A468BC-CADD-9888-569D-1C86BD56B72C}"/>
          </ac:spMkLst>
        </pc:spChg>
        <pc:spChg chg="del mod">
          <ac:chgData name="Vrielink, Francis" userId="3d258d00-cfd8-41c5-9f04-1a5a39faef2f" providerId="ADAL" clId="{D9894466-19F6-4EF7-8FCA-93F6C60890FE}" dt="2026-03-30T19:43:13.457" v="11362" actId="478"/>
          <ac:spMkLst>
            <pc:docMk/>
            <pc:sldMk cId="2189603866" sldId="1535"/>
            <ac:spMk id="8" creationId="{D9EF042E-A23C-A9BF-F37C-95206AD62467}"/>
          </ac:spMkLst>
        </pc:spChg>
        <pc:spChg chg="del">
          <ac:chgData name="Vrielink, Francis" userId="3d258d00-cfd8-41c5-9f04-1a5a39faef2f" providerId="ADAL" clId="{D9894466-19F6-4EF7-8FCA-93F6C60890FE}" dt="2026-03-30T19:42:59.701" v="11360" actId="478"/>
          <ac:spMkLst>
            <pc:docMk/>
            <pc:sldMk cId="2189603866" sldId="1535"/>
            <ac:spMk id="9" creationId="{7EE6C4F9-18E8-E20A-DB1B-9469B6409BBC}"/>
          </ac:spMkLst>
        </pc:spChg>
        <pc:spChg chg="del mod">
          <ac:chgData name="Vrielink, Francis" userId="3d258d00-cfd8-41c5-9f04-1a5a39faef2f" providerId="ADAL" clId="{D9894466-19F6-4EF7-8FCA-93F6C60890FE}" dt="2026-03-30T19:19:02.692" v="10287" actId="478"/>
          <ac:spMkLst>
            <pc:docMk/>
            <pc:sldMk cId="2189603866" sldId="1535"/>
            <ac:spMk id="10" creationId="{56667AC2-64D9-FDDA-49F0-CB758C540434}"/>
          </ac:spMkLst>
        </pc:spChg>
        <pc:spChg chg="del mod">
          <ac:chgData name="Vrielink, Francis" userId="3d258d00-cfd8-41c5-9f04-1a5a39faef2f" providerId="ADAL" clId="{D9894466-19F6-4EF7-8FCA-93F6C60890FE}" dt="2026-03-30T19:57:05.510" v="11658" actId="478"/>
          <ac:spMkLst>
            <pc:docMk/>
            <pc:sldMk cId="2189603866" sldId="1535"/>
            <ac:spMk id="10" creationId="{9E226031-2291-BDBA-8AD4-D14E3D3A6001}"/>
          </ac:spMkLst>
        </pc:spChg>
      </pc:sldChg>
      <pc:sldChg chg="add del">
        <pc:chgData name="Vrielink, Francis" userId="3d258d00-cfd8-41c5-9f04-1a5a39faef2f" providerId="ADAL" clId="{D9894466-19F6-4EF7-8FCA-93F6C60890FE}" dt="2026-03-27T21:33:28.123" v="872" actId="47"/>
        <pc:sldMkLst>
          <pc:docMk/>
          <pc:sldMk cId="2904145734" sldId="1536"/>
        </pc:sldMkLst>
      </pc:sldChg>
      <pc:sldChg chg="add del">
        <pc:chgData name="Vrielink, Francis" userId="3d258d00-cfd8-41c5-9f04-1a5a39faef2f" providerId="ADAL" clId="{D9894466-19F6-4EF7-8FCA-93F6C60890FE}" dt="2026-03-27T21:33:23.458" v="871" actId="47"/>
        <pc:sldMkLst>
          <pc:docMk/>
          <pc:sldMk cId="2760311238" sldId="1537"/>
        </pc:sldMkLst>
      </pc:sldChg>
    </pc:docChg>
  </pc:docChgLst>
  <pc:docChgLst>
    <pc:chgData name="Vrielink, Francis" userId="3d258d00-cfd8-41c5-9f04-1a5a39faef2f" providerId="ADAL" clId="{700A5945-9544-43F4-A1EC-1EC87F959E4E}"/>
    <pc:docChg chg="custSel modSld">
      <pc:chgData name="Vrielink, Francis" userId="3d258d00-cfd8-41c5-9f04-1a5a39faef2f" providerId="ADAL" clId="{700A5945-9544-43F4-A1EC-1EC87F959E4E}" dt="2024-09-23T09:24:30.386" v="38" actId="6549"/>
      <pc:docMkLst>
        <pc:docMk/>
      </pc:docMkLst>
      <pc:sldChg chg="modSp mod">
        <pc:chgData name="Vrielink, Francis" userId="3d258d00-cfd8-41c5-9f04-1a5a39faef2f" providerId="ADAL" clId="{700A5945-9544-43F4-A1EC-1EC87F959E4E}" dt="2024-09-23T09:24:30.386" v="38" actId="6549"/>
        <pc:sldMkLst>
          <pc:docMk/>
          <pc:sldMk cId="323006580" sldId="54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31-3-2026</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31-3-2026</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60D52-A35C-0A51-0724-B7554C78DBF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2705A1B-B96A-39CD-7BB6-9E5523A9C37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C475726-C3A5-89CB-CB6C-E35630463F07}"/>
              </a:ext>
            </a:extLst>
          </p:cNvPr>
          <p:cNvSpPr>
            <a:spLocks noGrp="1"/>
          </p:cNvSpPr>
          <p:nvPr>
            <p:ph type="body" idx="1"/>
          </p:nvPr>
        </p:nvSpPr>
        <p:spPr/>
        <p:txBody>
          <a:bodyPr>
            <a:normAutofit/>
          </a:bodyPr>
          <a:lstStyle/>
          <a:p>
            <a:pPr algn="l"/>
            <a:r>
              <a:rPr lang="nl-NL" b="1" i="0">
                <a:solidFill>
                  <a:srgbClr val="000000"/>
                </a:solidFill>
                <a:effectLst/>
                <a:latin typeface="Times New Roman" panose="02020603050405020304" pitchFamily="18" charset="0"/>
              </a:rPr>
              <a:t>Woordenoverzicht AA:</a:t>
            </a:r>
          </a:p>
          <a:p>
            <a:pPr algn="l"/>
            <a:endParaRPr lang="nl-NL" b="0" i="0">
              <a:solidFill>
                <a:srgbClr val="000000"/>
              </a:solidFill>
              <a:effectLst/>
              <a:latin typeface="Times New Roman" panose="02020603050405020304" pitchFamily="18" charset="0"/>
            </a:endParaRPr>
          </a:p>
          <a:p>
            <a:pPr algn="l"/>
            <a:r>
              <a:rPr lang="nl-NL" b="1" i="0">
                <a:solidFill>
                  <a:srgbClr val="000000"/>
                </a:solidFill>
                <a:effectLst/>
                <a:latin typeface="Times New Roman" panose="02020603050405020304" pitchFamily="18" charset="0"/>
              </a:rPr>
              <a:t>de schuld krijgen: </a:t>
            </a:r>
            <a:r>
              <a:rPr lang="nl-NL" b="0" i="0">
                <a:solidFill>
                  <a:srgbClr val="000000"/>
                </a:solidFill>
                <a:effectLst/>
                <a:latin typeface="Times New Roman" panose="02020603050405020304" pitchFamily="18" charset="0"/>
              </a:rPr>
              <a:t>mensen zeggen dat door jou dingen fout gaan</a:t>
            </a:r>
          </a:p>
          <a:p>
            <a:pPr algn="l"/>
            <a:r>
              <a:rPr lang="nl-NL" b="1" i="0">
                <a:solidFill>
                  <a:srgbClr val="000000"/>
                </a:solidFill>
                <a:effectLst/>
                <a:latin typeface="Times New Roman" panose="02020603050405020304" pitchFamily="18" charset="0"/>
              </a:rPr>
              <a:t>vluchten: </a:t>
            </a:r>
            <a:r>
              <a:rPr lang="nl-NL" b="0" i="0">
                <a:solidFill>
                  <a:srgbClr val="000000"/>
                </a:solidFill>
                <a:effectLst/>
                <a:latin typeface="Times New Roman" panose="02020603050405020304" pitchFamily="18" charset="0"/>
              </a:rPr>
              <a:t>snel weggaan omdat er gevaar is</a:t>
            </a:r>
          </a:p>
          <a:p>
            <a:pPr algn="l"/>
            <a:r>
              <a:rPr lang="nl-NL" b="1" i="0">
                <a:solidFill>
                  <a:srgbClr val="000000"/>
                </a:solidFill>
                <a:effectLst/>
                <a:latin typeface="Times New Roman" panose="02020603050405020304" pitchFamily="18" charset="0"/>
              </a:rPr>
              <a:t>iemand slecht behandelen: </a:t>
            </a:r>
            <a:r>
              <a:rPr lang="nl-NL" b="0" i="0">
                <a:solidFill>
                  <a:srgbClr val="000000"/>
                </a:solidFill>
                <a:effectLst/>
                <a:latin typeface="Times New Roman" panose="02020603050405020304" pitchFamily="18" charset="0"/>
              </a:rPr>
              <a:t>heel gemeen doen tegen iemand</a:t>
            </a:r>
          </a:p>
          <a:p>
            <a:pPr algn="l"/>
            <a:r>
              <a:rPr lang="nl-NL" b="1" i="0">
                <a:solidFill>
                  <a:srgbClr val="000000"/>
                </a:solidFill>
                <a:effectLst/>
                <a:latin typeface="Times New Roman" panose="02020603050405020304" pitchFamily="18" charset="0"/>
              </a:rPr>
              <a:t>het kamp: </a:t>
            </a:r>
            <a:r>
              <a:rPr lang="nl-NL" b="0" i="0">
                <a:solidFill>
                  <a:srgbClr val="000000"/>
                </a:solidFill>
                <a:effectLst/>
                <a:latin typeface="Times New Roman" panose="02020603050405020304" pitchFamily="18" charset="0"/>
              </a:rPr>
              <a:t>de plek met gebouwen waar veel mensen gevangen zitten</a:t>
            </a:r>
          </a:p>
          <a:p>
            <a:pPr algn="l"/>
            <a:r>
              <a:rPr lang="nl-NL" b="1" i="0">
                <a:solidFill>
                  <a:srgbClr val="000000"/>
                </a:solidFill>
                <a:effectLst/>
                <a:latin typeface="Times New Roman" panose="02020603050405020304" pitchFamily="18" charset="0"/>
              </a:rPr>
              <a:t>de schuilplaats: </a:t>
            </a:r>
            <a:r>
              <a:rPr lang="nl-NL" b="0" i="0">
                <a:solidFill>
                  <a:srgbClr val="000000"/>
                </a:solidFill>
                <a:effectLst/>
                <a:latin typeface="Times New Roman" panose="02020603050405020304" pitchFamily="18" charset="0"/>
              </a:rPr>
              <a:t>de plaats waar je je verstopt</a:t>
            </a:r>
          </a:p>
          <a:p>
            <a:pPr algn="l"/>
            <a:r>
              <a:rPr lang="nl-NL" b="1" i="0">
                <a:solidFill>
                  <a:srgbClr val="000000"/>
                </a:solidFill>
                <a:effectLst/>
                <a:latin typeface="Times New Roman" panose="02020603050405020304" pitchFamily="18" charset="0"/>
              </a:rPr>
              <a:t>zwaar: </a:t>
            </a:r>
            <a:r>
              <a:rPr lang="nl-NL" b="0" i="0">
                <a:solidFill>
                  <a:srgbClr val="000000"/>
                </a:solidFill>
                <a:effectLst/>
                <a:latin typeface="Times New Roman" panose="02020603050405020304" pitchFamily="18" charset="0"/>
              </a:rPr>
              <a:t>moeilijk</a:t>
            </a:r>
          </a:p>
          <a:p>
            <a:pPr algn="l"/>
            <a:r>
              <a:rPr lang="nl-NL" b="1" i="0">
                <a:solidFill>
                  <a:srgbClr val="000000"/>
                </a:solidFill>
                <a:effectLst/>
                <a:latin typeface="Times New Roman" panose="02020603050405020304" pitchFamily="18" charset="0"/>
              </a:rPr>
              <a:t>de vrijheid</a:t>
            </a:r>
            <a:r>
              <a:rPr lang="nl-NL" b="0" i="0">
                <a:solidFill>
                  <a:srgbClr val="000000"/>
                </a:solidFill>
                <a:effectLst/>
                <a:latin typeface="Times New Roman" panose="02020603050405020304" pitchFamily="18" charset="0"/>
              </a:rPr>
              <a:t>: het kunnen doen wat je wilt</a:t>
            </a:r>
          </a:p>
          <a:p>
            <a:pPr fontAlgn="t"/>
            <a:endParaRPr lang="nl-NL" sz="1200" b="1" kern="120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CD126EA2-AC2E-161C-CA4F-D4FF7C4AD470}"/>
              </a:ext>
            </a:extLst>
          </p:cNvPr>
          <p:cNvSpPr>
            <a:spLocks noGrp="1"/>
          </p:cNvSpPr>
          <p:nvPr>
            <p:ph type="sldNum" sz="quarter" idx="10"/>
          </p:nvPr>
        </p:nvSpPr>
        <p:spPr/>
        <p:txBody>
          <a:bodyPr/>
          <a:lstStyle/>
          <a:p>
            <a:fld id="{242364B7-A1BB-4DB8-BFB0-D334F87005C8}" type="slidenum">
              <a:rPr lang="nl-NL" smtClean="0"/>
              <a:pPr/>
              <a:t>1</a:t>
            </a:fld>
            <a:endParaRPr lang="nl-NL"/>
          </a:p>
        </p:txBody>
      </p:sp>
    </p:spTree>
    <p:extLst>
      <p:ext uri="{BB962C8B-B14F-4D97-AF65-F5344CB8AC3E}">
        <p14:creationId xmlns:p14="http://schemas.microsoft.com/office/powerpoint/2010/main" val="890798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t>
            </a:r>
            <a:r>
              <a:rPr lang="nl-NL" err="1"/>
              <a:t>Shutterstock</a:t>
            </a:r>
            <a:r>
              <a:rPr lang="nl-NL"/>
              <a:t> / AI</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700790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t>
            </a:r>
            <a:r>
              <a:rPr lang="nl-NL" err="1"/>
              <a:t>Shutterstock</a:t>
            </a:r>
            <a:r>
              <a:rPr lang="nl-NL"/>
              <a:t> / AI</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1896851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t>
            </a:r>
            <a:r>
              <a:rPr lang="nl-NL" err="1"/>
              <a:t>Shutterstock</a:t>
            </a:r>
            <a:r>
              <a:rPr lang="nl-NL"/>
              <a:t> / AI </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13</a:t>
            </a:fld>
            <a:endParaRPr lang="nl-NL"/>
          </a:p>
        </p:txBody>
      </p:sp>
    </p:spTree>
    <p:extLst>
      <p:ext uri="{BB962C8B-B14F-4D97-AF65-F5344CB8AC3E}">
        <p14:creationId xmlns:p14="http://schemas.microsoft.com/office/powerpoint/2010/main" val="2167760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t>
            </a:r>
            <a:r>
              <a:rPr lang="nl-NL" err="1"/>
              <a:t>Shutterstock</a:t>
            </a:r>
            <a:r>
              <a:rPr lang="nl-NL"/>
              <a:t> AI (links)</a:t>
            </a:r>
          </a:p>
          <a:p>
            <a:r>
              <a:rPr lang="nl-NL"/>
              <a:t>Bron: </a:t>
            </a:r>
            <a:r>
              <a:rPr lang="nl-NL" err="1"/>
              <a:t>Shutterstock</a:t>
            </a:r>
            <a:r>
              <a:rPr lang="nl-NL"/>
              <a:t> AI  (rechts)</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a:p>
        </p:txBody>
      </p:sp>
    </p:spTree>
    <p:extLst>
      <p:ext uri="{BB962C8B-B14F-4D97-AF65-F5344CB8AC3E}">
        <p14:creationId xmlns:p14="http://schemas.microsoft.com/office/powerpoint/2010/main" val="1747439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Het kamp: </a:t>
            </a:r>
            <a:r>
              <a:rPr lang="nl-NL" err="1"/>
              <a:t>Shutterstock</a:t>
            </a:r>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17</a:t>
            </a:fld>
            <a:endParaRPr lang="nl-NL"/>
          </a:p>
        </p:txBody>
      </p:sp>
    </p:spTree>
    <p:extLst>
      <p:ext uri="{BB962C8B-B14F-4D97-AF65-F5344CB8AC3E}">
        <p14:creationId xmlns:p14="http://schemas.microsoft.com/office/powerpoint/2010/main" val="35272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t>
            </a:r>
            <a:r>
              <a:rPr lang="nl-NL" err="1"/>
              <a:t>Shutterstock</a:t>
            </a:r>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t>
            </a:r>
            <a:r>
              <a:rPr lang="nl-NL" err="1"/>
              <a:t>Shutterstock</a:t>
            </a:r>
            <a:r>
              <a:rPr lang="nl-NL"/>
              <a:t> AI</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t>
            </a:r>
            <a:r>
              <a:rPr lang="nl-NL" err="1"/>
              <a:t>Shutterstock</a:t>
            </a:r>
            <a:r>
              <a:rPr lang="nl-NL"/>
              <a:t> AI</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t>
            </a:r>
            <a:r>
              <a:rPr lang="nl-NL" err="1"/>
              <a:t>Shutterstock</a:t>
            </a:r>
            <a:r>
              <a:rPr lang="nl-NL"/>
              <a:t> AI</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t>
            </a:r>
            <a:r>
              <a:rPr lang="nl-NL" err="1"/>
              <a:t>Shutterstock</a:t>
            </a:r>
            <a:r>
              <a:rPr lang="nl-NL"/>
              <a:t> AI</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462250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t>
            </a:r>
            <a:r>
              <a:rPr lang="nl-NL" err="1"/>
              <a:t>Shutterstock</a:t>
            </a:r>
            <a:endParaRPr lang="nl-NL"/>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t>
            </a:r>
            <a:r>
              <a:rPr lang="nl-NL" err="1"/>
              <a:t>Shutterstock</a:t>
            </a:r>
            <a:endParaRPr lang="nl-NL"/>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2515968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31-3-2026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31-3-2026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31-3-2026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31-3-2026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31-3-2026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31-3-2026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31-3-2026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31-3-2026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31-3-2026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31-3-2026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31-3-2026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31-3-2026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7.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B005F-5067-33A4-FF60-6DB752502D6F}"/>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8C15A77-E220-FA50-2A38-6B40B121B324}"/>
              </a:ext>
            </a:extLst>
          </p:cNvPr>
          <p:cNvSpPr>
            <a:spLocks noGrp="1"/>
          </p:cNvSpPr>
          <p:nvPr>
            <p:ph idx="1"/>
          </p:nvPr>
        </p:nvSpPr>
        <p:spPr>
          <a:xfrm>
            <a:off x="-36512" y="0"/>
            <a:ext cx="9252520" cy="6858000"/>
          </a:xfrm>
        </p:spPr>
        <p:txBody>
          <a:bodyPr>
            <a:noAutofit/>
          </a:bodyPr>
          <a:lstStyle/>
          <a:p>
            <a:pPr marL="0" lvl="0" indent="0">
              <a:buNone/>
            </a:pPr>
            <a:r>
              <a:rPr lang="nl-NL" sz="1900" u="sng" err="1">
                <a:solidFill>
                  <a:prstClr val="black"/>
                </a:solidFill>
              </a:rPr>
              <a:t>Semantisatieverhaal</a:t>
            </a:r>
            <a:r>
              <a:rPr lang="nl-NL" sz="1900" u="sng">
                <a:solidFill>
                  <a:prstClr val="black"/>
                </a:solidFill>
              </a:rPr>
              <a:t> AA:  </a:t>
            </a:r>
            <a:endParaRPr lang="nl-NL" sz="1900" u="sng">
              <a:solidFill>
                <a:prstClr val="black"/>
              </a:solidFill>
              <a:highlight>
                <a:srgbClr val="FFFF00"/>
              </a:highlight>
            </a:endParaRPr>
          </a:p>
          <a:p>
            <a:pPr marL="0" lvl="0" indent="0">
              <a:spcBef>
                <a:spcPts val="200"/>
              </a:spcBef>
              <a:spcAft>
                <a:spcPts val="200"/>
              </a:spcAft>
              <a:buNone/>
            </a:pPr>
            <a:r>
              <a:rPr lang="nl-NL" sz="2000">
                <a:ea typeface="Times New Roman" panose="02020603050405020304" pitchFamily="18" charset="0"/>
                <a:cs typeface="Arial" panose="020B0604020202020204" pitchFamily="34" charset="0"/>
              </a:rPr>
              <a:t>Vandaag vertel ik jullie een sprookje, een verzonnen verhaal. Het gaat over een stad in de bergen. In die stad hadden de mensen een probleem. Een groot probleem. Boven in de bergen woonde een draak! De draak leefde verstopt. Hij had </a:t>
            </a:r>
            <a:r>
              <a:rPr lang="nl-NL" sz="2000" b="1" u="sng">
                <a:ea typeface="Times New Roman" panose="02020603050405020304" pitchFamily="18" charset="0"/>
                <a:cs typeface="Arial" panose="020B0604020202020204" pitchFamily="34" charset="0"/>
              </a:rPr>
              <a:t>een schuilplaats</a:t>
            </a:r>
            <a:r>
              <a:rPr lang="nl-NL" sz="2000">
                <a:ea typeface="Times New Roman" panose="02020603050405020304" pitchFamily="18" charset="0"/>
                <a:cs typeface="Arial" panose="020B0604020202020204" pitchFamily="34" charset="0"/>
              </a:rPr>
              <a:t>. Zo noem je </a:t>
            </a:r>
            <a:r>
              <a:rPr lang="nl-NL" sz="2000" b="1" i="1">
                <a:ea typeface="Times New Roman" panose="02020603050405020304" pitchFamily="18" charset="0"/>
                <a:cs typeface="Arial" panose="020B0604020202020204" pitchFamily="34" charset="0"/>
              </a:rPr>
              <a:t>de plaats waar je je verstopt. </a:t>
            </a:r>
            <a:r>
              <a:rPr lang="nl-NL" sz="2000">
                <a:ea typeface="Times New Roman" panose="02020603050405020304" pitchFamily="18" charset="0"/>
                <a:cs typeface="Arial" panose="020B0604020202020204" pitchFamily="34" charset="0"/>
              </a:rPr>
              <a:t>De draak was gevaarlijk. Hij maakte de mensen elke dag bang. Veel mensen waren ongelukkig. De draak </a:t>
            </a:r>
            <a:r>
              <a:rPr lang="nl-NL" sz="2000" b="1" u="sng">
                <a:ea typeface="Times New Roman" panose="02020603050405020304" pitchFamily="18" charset="0"/>
                <a:cs typeface="Arial" panose="020B0604020202020204" pitchFamily="34" charset="0"/>
              </a:rPr>
              <a:t>kreeg daar de schuld van</a:t>
            </a:r>
            <a:r>
              <a:rPr lang="nl-NL" sz="2000">
                <a:ea typeface="Times New Roman" panose="02020603050405020304" pitchFamily="18" charset="0"/>
                <a:cs typeface="Arial" panose="020B0604020202020204" pitchFamily="34" charset="0"/>
              </a:rPr>
              <a:t>. De mensen zeiden </a:t>
            </a:r>
            <a:r>
              <a:rPr lang="nl-NL" sz="2000" b="1" i="1">
                <a:ea typeface="Times New Roman" panose="02020603050405020304" pitchFamily="18" charset="0"/>
                <a:cs typeface="Arial" panose="020B0604020202020204" pitchFamily="34" charset="0"/>
              </a:rPr>
              <a:t>dat er door de draak dingen fout gingen</a:t>
            </a:r>
            <a:r>
              <a:rPr lang="nl-NL" sz="2000">
                <a:ea typeface="Times New Roman" panose="02020603050405020304" pitchFamily="18" charset="0"/>
                <a:cs typeface="Arial" panose="020B0604020202020204" pitchFamily="34" charset="0"/>
              </a:rPr>
              <a:t>. Veel mensen probeerden te </a:t>
            </a:r>
            <a:r>
              <a:rPr lang="nl-NL" sz="2000" b="1" u="sng">
                <a:ea typeface="Times New Roman" panose="02020603050405020304" pitchFamily="18" charset="0"/>
                <a:cs typeface="Arial" panose="020B0604020202020204" pitchFamily="34" charset="0"/>
              </a:rPr>
              <a:t>vluchten.</a:t>
            </a:r>
            <a:r>
              <a:rPr lang="nl-NL" sz="2000">
                <a:ea typeface="Times New Roman" panose="02020603050405020304" pitchFamily="18" charset="0"/>
                <a:cs typeface="Arial" panose="020B0604020202020204" pitchFamily="34" charset="0"/>
              </a:rPr>
              <a:t> Ze </a:t>
            </a:r>
            <a:r>
              <a:rPr lang="nl-NL" sz="2000" b="1" i="1">
                <a:ea typeface="Times New Roman" panose="02020603050405020304" pitchFamily="18" charset="0"/>
                <a:cs typeface="Arial" panose="020B0604020202020204" pitchFamily="34" charset="0"/>
              </a:rPr>
              <a:t>moesten snel weggaan omdat er gevaar was</a:t>
            </a:r>
            <a:r>
              <a:rPr lang="nl-NL" sz="2000">
                <a:ea typeface="Times New Roman" panose="02020603050405020304" pitchFamily="18" charset="0"/>
                <a:cs typeface="Arial" panose="020B0604020202020204" pitchFamily="34" charset="0"/>
              </a:rPr>
              <a:t>. Anderen probeerden de draak weg te jagen. Maar de draak was sterk. En een draak verslaan is echt </a:t>
            </a:r>
            <a:r>
              <a:rPr lang="nl-NL" sz="2000" b="1" u="sng">
                <a:ea typeface="Times New Roman" panose="02020603050405020304" pitchFamily="18" charset="0"/>
                <a:cs typeface="Arial" panose="020B0604020202020204" pitchFamily="34" charset="0"/>
              </a:rPr>
              <a:t>zwaar</a:t>
            </a:r>
            <a:r>
              <a:rPr lang="nl-NL" sz="2000">
                <a:ea typeface="Times New Roman" panose="02020603050405020304" pitchFamily="18" charset="0"/>
                <a:cs typeface="Arial" panose="020B0604020202020204" pitchFamily="34" charset="0"/>
              </a:rPr>
              <a:t>! Echt </a:t>
            </a:r>
            <a:r>
              <a:rPr lang="nl-NL" sz="2000" b="1" i="1">
                <a:ea typeface="Times New Roman" panose="02020603050405020304" pitchFamily="18" charset="0"/>
                <a:cs typeface="Arial" panose="020B0604020202020204" pitchFamily="34" charset="0"/>
              </a:rPr>
              <a:t>moeilijk. </a:t>
            </a:r>
            <a:r>
              <a:rPr lang="nl-NL" sz="2000">
                <a:ea typeface="Times New Roman" panose="02020603050405020304" pitchFamily="18" charset="0"/>
                <a:cs typeface="Arial" panose="020B0604020202020204" pitchFamily="34" charset="0"/>
              </a:rPr>
              <a:t>Op een dag kwam er een meisje met krullend haar in de stad. Ze zei dat zij de draak kon wegjagen. De burgemeester zei: je krijgt veel geld als het lukt. Zo gezegd, zo gedaan: Het meisje was sterk en slim. Ze jaagde de draak weg en de mensen konden weer in </a:t>
            </a:r>
            <a:r>
              <a:rPr lang="nl-NL" sz="2000" b="1" u="sng">
                <a:ea typeface="Times New Roman" panose="02020603050405020304" pitchFamily="18" charset="0"/>
                <a:cs typeface="Arial" panose="020B0604020202020204" pitchFamily="34" charset="0"/>
              </a:rPr>
              <a:t>vrijheid</a:t>
            </a:r>
            <a:r>
              <a:rPr lang="nl-NL" sz="2000">
                <a:ea typeface="Times New Roman" panose="02020603050405020304" pitchFamily="18" charset="0"/>
                <a:cs typeface="Arial" panose="020B0604020202020204" pitchFamily="34" charset="0"/>
              </a:rPr>
              <a:t> leven. </a:t>
            </a:r>
            <a:r>
              <a:rPr lang="nl-NL" sz="2000" b="1" i="1">
                <a:ea typeface="Times New Roman" panose="02020603050405020304" pitchFamily="18" charset="0"/>
                <a:cs typeface="Arial" panose="020B0604020202020204" pitchFamily="34" charset="0"/>
              </a:rPr>
              <a:t>Ze konden weer doen wat ze wilden</a:t>
            </a:r>
            <a:r>
              <a:rPr lang="nl-NL" sz="2000">
                <a:ea typeface="Times New Roman" panose="02020603050405020304" pitchFamily="18" charset="0"/>
                <a:cs typeface="Arial" panose="020B0604020202020204" pitchFamily="34" charset="0"/>
              </a:rPr>
              <a:t>. Iedereen was blij. En niemand was meer bang. Het meisje werd als een held behandeld en kreeg veel geld. En ze leefden nog lang en gelukkig!</a:t>
            </a: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2000">
                <a:ea typeface="Times New Roman" panose="02020603050405020304" pitchFamily="18" charset="0"/>
                <a:cs typeface="Arial" panose="020B0604020202020204" pitchFamily="34" charset="0"/>
              </a:rPr>
              <a:t>Nu is dit een sprookje over een draak die niet bestaat, en het sprookje loopt altijd goed af. Het écht leven is geen sprookje. Er zijn nog steeds mensen in onze wereld die moeten vluchten voor gevaar. Die een schuilplaats zoeken. Vroeger werden er ook mensen gevangen genomen in </a:t>
            </a:r>
            <a:r>
              <a:rPr lang="nl-NL" sz="2000" b="1" u="sng">
                <a:ea typeface="Times New Roman" panose="02020603050405020304" pitchFamily="18" charset="0"/>
                <a:cs typeface="Arial" panose="020B0604020202020204" pitchFamily="34" charset="0"/>
              </a:rPr>
              <a:t>een kamp,</a:t>
            </a:r>
            <a:r>
              <a:rPr lang="nl-NL" sz="2000" b="1">
                <a:ea typeface="Times New Roman" panose="02020603050405020304" pitchFamily="18" charset="0"/>
                <a:cs typeface="Arial" panose="020B0604020202020204" pitchFamily="34" charset="0"/>
              </a:rPr>
              <a:t> </a:t>
            </a:r>
            <a:r>
              <a:rPr lang="nl-NL" sz="2000" b="1" i="1">
                <a:ea typeface="Times New Roman" panose="02020603050405020304" pitchFamily="18" charset="0"/>
                <a:cs typeface="Arial" panose="020B0604020202020204" pitchFamily="34" charset="0"/>
              </a:rPr>
              <a:t>een plek met gebouwen waar veel mensen gevangen zitten</a:t>
            </a:r>
            <a:r>
              <a:rPr lang="nl-NL" sz="2000">
                <a:ea typeface="Times New Roman" panose="02020603050405020304" pitchFamily="18" charset="0"/>
                <a:cs typeface="Arial" panose="020B0604020202020204" pitchFamily="34" charset="0"/>
              </a:rPr>
              <a:t>. Ze werden daar </a:t>
            </a:r>
            <a:r>
              <a:rPr lang="nl-NL" sz="2000" b="1" u="sng">
                <a:ea typeface="Times New Roman" panose="02020603050405020304" pitchFamily="18" charset="0"/>
                <a:cs typeface="Arial" panose="020B0604020202020204" pitchFamily="34" charset="0"/>
              </a:rPr>
              <a:t>slecht behandeld</a:t>
            </a:r>
            <a:r>
              <a:rPr lang="nl-NL" sz="2000" b="1">
                <a:ea typeface="Times New Roman" panose="02020603050405020304" pitchFamily="18" charset="0"/>
                <a:cs typeface="Arial" panose="020B0604020202020204" pitchFamily="34" charset="0"/>
              </a:rPr>
              <a:t>, </a:t>
            </a:r>
            <a:r>
              <a:rPr lang="nl-NL" sz="2000" b="1" i="1">
                <a:ea typeface="Times New Roman" panose="02020603050405020304" pitchFamily="18" charset="0"/>
                <a:cs typeface="Arial" panose="020B0604020202020204" pitchFamily="34" charset="0"/>
              </a:rPr>
              <a:t>er werd heel gemeen tegen de mensen gedaan.</a:t>
            </a:r>
            <a:r>
              <a:rPr lang="nl-NL" sz="2000">
                <a:ea typeface="Times New Roman" panose="02020603050405020304" pitchFamily="18" charset="0"/>
                <a:cs typeface="Arial" panose="020B0604020202020204" pitchFamily="34" charset="0"/>
              </a:rPr>
              <a:t> Daar gaat de tekst van Nieuwsbegrip vandaag over. </a:t>
            </a: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p:txBody>
      </p:sp>
      <p:sp>
        <p:nvSpPr>
          <p:cNvPr id="4" name="Tekstvak 1">
            <a:extLst>
              <a:ext uri="{FF2B5EF4-FFF2-40B4-BE49-F238E27FC236}">
                <a16:creationId xmlns:a16="http://schemas.microsoft.com/office/drawing/2014/main" id="{05C2AB02-5201-D312-AE02-1061C9876265}"/>
              </a:ext>
            </a:extLst>
          </p:cNvPr>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a:t>
            </a:r>
          </a:p>
        </p:txBody>
      </p:sp>
    </p:spTree>
    <p:extLst>
      <p:ext uri="{BB962C8B-B14F-4D97-AF65-F5344CB8AC3E}">
        <p14:creationId xmlns:p14="http://schemas.microsoft.com/office/powerpoint/2010/main" val="2189603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de schuld krijgen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effectLst/>
                <a:latin typeface="Century Gothic" panose="020B0502020202020204" pitchFamily="34" charset="0"/>
                <a:ea typeface="Calibri"/>
                <a:cs typeface="Times New Roman"/>
              </a:rPr>
              <a:t>onschuldig zijn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376297"/>
            <a:ext cx="4185327" cy="504478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mensen zeggen dat door jou dingen fout gaan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draak </a:t>
            </a:r>
            <a:r>
              <a:rPr lang="nl-NL" sz="2400" i="1" u="sng">
                <a:solidFill>
                  <a:srgbClr val="387038"/>
                </a:solidFill>
                <a:latin typeface="Century Gothic" panose="020B0502020202020204" pitchFamily="34" charset="0"/>
                <a:ea typeface="Calibri"/>
                <a:cs typeface="Times New Roman"/>
              </a:rPr>
              <a:t>krijgt de schuld</a:t>
            </a:r>
            <a:r>
              <a:rPr lang="nl-NL" sz="2400" i="1">
                <a:solidFill>
                  <a:srgbClr val="387038"/>
                </a:solidFill>
                <a:latin typeface="Century Gothic" panose="020B0502020202020204" pitchFamily="34" charset="0"/>
                <a:ea typeface="Calibri"/>
                <a:cs typeface="Times New Roman"/>
              </a:rPr>
              <a:t> van alle problemen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geen schuld hebben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man zegt dat hij </a:t>
            </a:r>
            <a:r>
              <a:rPr lang="nl-NL" sz="2400" i="1" u="sng">
                <a:solidFill>
                  <a:srgbClr val="387038"/>
                </a:solidFill>
                <a:latin typeface="Century Gothic" panose="020B0502020202020204" pitchFamily="34" charset="0"/>
                <a:ea typeface="Calibri"/>
                <a:cs typeface="Times New Roman"/>
              </a:rPr>
              <a:t>onschuldig is</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8" name="Groep 7">
            <a:extLst>
              <a:ext uri="{FF2B5EF4-FFF2-40B4-BE49-F238E27FC236}">
                <a16:creationId xmlns:a16="http://schemas.microsoft.com/office/drawing/2014/main" id="{53C667F7-8C41-F518-5A59-98473897D410}"/>
              </a:ext>
            </a:extLst>
          </p:cNvPr>
          <p:cNvGrpSpPr/>
          <p:nvPr/>
        </p:nvGrpSpPr>
        <p:grpSpPr>
          <a:xfrm>
            <a:off x="1341941" y="2658572"/>
            <a:ext cx="2775644" cy="2485916"/>
            <a:chOff x="1929161" y="1226143"/>
            <a:chExt cx="5988205" cy="5363144"/>
          </a:xfrm>
        </p:grpSpPr>
        <p:pic>
          <p:nvPicPr>
            <p:cNvPr id="18" name="Afbeelding 17" descr="Afbeelding met tekenfilm, Tekenfilm, verven, illustratie&#10;&#10;Door AI gegenereerde inhoud is mogelijk onjuist.">
              <a:extLst>
                <a:ext uri="{FF2B5EF4-FFF2-40B4-BE49-F238E27FC236}">
                  <a16:creationId xmlns:a16="http://schemas.microsoft.com/office/drawing/2014/main" id="{69442705-E6A7-C6E0-7140-458B65F8F9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54222" y="1226143"/>
              <a:ext cx="5363144" cy="5363144"/>
            </a:xfrm>
            <a:prstGeom prst="rect">
              <a:avLst/>
            </a:prstGeom>
          </p:spPr>
        </p:pic>
        <p:cxnSp>
          <p:nvCxnSpPr>
            <p:cNvPr id="19" name="Rechte verbindingslijn met pijl 18">
              <a:extLst>
                <a:ext uri="{FF2B5EF4-FFF2-40B4-BE49-F238E27FC236}">
                  <a16:creationId xmlns:a16="http://schemas.microsoft.com/office/drawing/2014/main" id="{D6C4E6D2-5AB2-C1F5-4EE6-390240628860}"/>
                </a:ext>
              </a:extLst>
            </p:cNvPr>
            <p:cNvCxnSpPr>
              <a:cxnSpLocks/>
            </p:cNvCxnSpPr>
            <p:nvPr/>
          </p:nvCxnSpPr>
          <p:spPr>
            <a:xfrm>
              <a:off x="1929161" y="1226143"/>
              <a:ext cx="3479180" cy="120032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23" name="Afbeelding 22" descr="Afbeelding met clipart, Menselijk gezicht, tekenfilm, illustratie&#10;&#10;Door AI gegenereerde inhoud is mogelijk onjuist.">
            <a:extLst>
              <a:ext uri="{FF2B5EF4-FFF2-40B4-BE49-F238E27FC236}">
                <a16:creationId xmlns:a16="http://schemas.microsoft.com/office/drawing/2014/main" id="{411510A4-0204-C9FD-42C6-30149EA073EA}"/>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491497" y="1908070"/>
            <a:ext cx="2481486" cy="3537154"/>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vluchten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blijven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snel weggaan omdat er gevaar is</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Veel mensen </a:t>
            </a:r>
            <a:r>
              <a:rPr lang="nl-NL" sz="2400" i="1" u="sng">
                <a:solidFill>
                  <a:srgbClr val="387038"/>
                </a:solidFill>
                <a:latin typeface="Century Gothic" panose="020B0502020202020204" pitchFamily="34" charset="0"/>
                <a:ea typeface="Calibri"/>
                <a:cs typeface="Times New Roman"/>
              </a:rPr>
              <a:t>vluchten</a:t>
            </a:r>
            <a:r>
              <a:rPr lang="nl-NL" sz="2400" i="1">
                <a:solidFill>
                  <a:srgbClr val="387038"/>
                </a:solidFill>
                <a:latin typeface="Century Gothic" panose="020B0502020202020204" pitchFamily="34" charset="0"/>
                <a:ea typeface="Calibri"/>
                <a:cs typeface="Times New Roman"/>
              </a:rPr>
              <a:t> naar een veilige plek.</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weggaan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Deze mensen </a:t>
            </a:r>
            <a:r>
              <a:rPr lang="nl-NL" sz="2400" i="1" u="sng">
                <a:solidFill>
                  <a:srgbClr val="387038"/>
                </a:solidFill>
                <a:latin typeface="Century Gothic" panose="020B0502020202020204" pitchFamily="34" charset="0"/>
                <a:ea typeface="Calibri"/>
                <a:cs typeface="Times New Roman"/>
              </a:rPr>
              <a:t>blijven</a:t>
            </a:r>
            <a:r>
              <a:rPr lang="nl-NL" sz="2400" i="1">
                <a:solidFill>
                  <a:srgbClr val="387038"/>
                </a:solidFill>
                <a:latin typeface="Century Gothic" panose="020B0502020202020204" pitchFamily="34" charset="0"/>
                <a:ea typeface="Calibri"/>
                <a:cs typeface="Times New Roman"/>
              </a:rPr>
              <a:t> gewoon in hun eigen huis.</a:t>
            </a:r>
            <a:endParaRPr lang="nl-NL" sz="2400" i="1">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a:extLst>
              <a:ext uri="{FF2B5EF4-FFF2-40B4-BE49-F238E27FC236}">
                <a16:creationId xmlns:a16="http://schemas.microsoft.com/office/drawing/2014/main" id="{3C5B9B10-32B6-441D-9417-B20E159441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225" y="2523897"/>
            <a:ext cx="2987099" cy="2983609"/>
          </a:xfrm>
          <a:prstGeom prst="rect">
            <a:avLst/>
          </a:prstGeom>
        </p:spPr>
      </p:pic>
      <p:pic>
        <p:nvPicPr>
          <p:cNvPr id="8" name="Afbeelding 7" descr="Afbeelding met tekening, verven, tekenfilm, kunst&#10;&#10;Automatisch gegenereerde beschrijving">
            <a:extLst>
              <a:ext uri="{FF2B5EF4-FFF2-40B4-BE49-F238E27FC236}">
                <a16:creationId xmlns:a16="http://schemas.microsoft.com/office/drawing/2014/main" id="{0D211559-7B8C-5B88-74B1-CBB3BF68B8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3457" y="2526117"/>
            <a:ext cx="3191220" cy="2775089"/>
          </a:xfrm>
          <a:prstGeom prst="rect">
            <a:avLst/>
          </a:prstGeom>
        </p:spPr>
      </p:pic>
    </p:spTree>
    <p:extLst>
      <p:ext uri="{BB962C8B-B14F-4D97-AF65-F5344CB8AC3E}">
        <p14:creationId xmlns:p14="http://schemas.microsoft.com/office/powerpoint/2010/main" val="2325949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912469"/>
            <a:ext cx="4176463" cy="436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64351" y="1920550"/>
            <a:ext cx="4151686" cy="1381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a:off x="273347" y="1988840"/>
            <a:ext cx="4154637"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64351" y="1988840"/>
            <a:ext cx="4151686"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135959" y="257519"/>
            <a:ext cx="4512486" cy="899478"/>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iemand slecht behandelen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527253" y="234621"/>
            <a:ext cx="4436041"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i</a:t>
            </a:r>
            <a:r>
              <a:rPr lang="nl-NL" sz="5400" b="1">
                <a:solidFill>
                  <a:srgbClr val="387038"/>
                </a:solidFill>
                <a:effectLst/>
                <a:latin typeface="Century Gothic" panose="020B0502020202020204" pitchFamily="34" charset="0"/>
                <a:ea typeface="Calibri"/>
                <a:cs typeface="Times New Roman"/>
              </a:rPr>
              <a:t>emand goed behandelen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2472" y="1484701"/>
            <a:ext cx="4154637" cy="496992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r>
              <a:rPr lang="nl-NL" sz="2800">
                <a:latin typeface="Century Gothic" panose="020B0502020202020204" pitchFamily="34" charset="0"/>
                <a:ea typeface="Calibri"/>
                <a:cs typeface="Times New Roman"/>
              </a:rPr>
              <a:t>= heel gemeen doen tegen iemand</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endParaRPr lang="nl-NL" sz="2400">
              <a:effectLst/>
              <a:latin typeface="Century Gothic" panose="020B0502020202020204" pitchFamily="34" charset="0"/>
              <a:ea typeface="Calibri"/>
              <a:cs typeface="Times New Roman"/>
            </a:endParaRPr>
          </a:p>
          <a:p>
            <a:pPr>
              <a:lnSpc>
                <a:spcPct val="107000"/>
              </a:lnSpc>
              <a:spcAft>
                <a:spcPts val="0"/>
              </a:spcAft>
            </a:pPr>
            <a:r>
              <a:rPr lang="nl-NL" sz="2400">
                <a:effectLst/>
                <a:latin typeface="Century Gothic" panose="020B0502020202020204" pitchFamily="34" charset="0"/>
                <a:ea typeface="Calibri"/>
                <a:cs typeface="Times New Roman"/>
              </a:rPr>
              <a:t> </a:t>
            </a:r>
            <a:r>
              <a:rPr lang="nl-NL" sz="1400">
                <a:effectLst/>
                <a:latin typeface="Century Gothic" panose="020B0502020202020204" pitchFamily="34" charset="0"/>
                <a:ea typeface="Calibri"/>
                <a:cs typeface="Times New Roman"/>
              </a:rPr>
              <a:t> </a:t>
            </a: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800">
                <a:effectLst/>
                <a:latin typeface="Century Gothic" panose="020B0502020202020204" pitchFamily="34" charset="0"/>
                <a:ea typeface="Calibri"/>
                <a:cs typeface="Times New Roman"/>
              </a:rPr>
              <a:t>   </a:t>
            </a:r>
            <a:r>
              <a:rPr lang="nl-NL" sz="2400" i="1" u="sng">
                <a:solidFill>
                  <a:srgbClr val="387038"/>
                </a:solidFill>
                <a:latin typeface="Century Gothic" panose="020B0502020202020204" pitchFamily="34" charset="0"/>
                <a:ea typeface="Calibri"/>
                <a:cs typeface="Times New Roman"/>
              </a:rPr>
              <a:t>De mensen</a:t>
            </a:r>
            <a:r>
              <a:rPr lang="nl-NL" sz="2400" i="1">
                <a:solidFill>
                  <a:srgbClr val="387038"/>
                </a:solidFill>
                <a:latin typeface="Century Gothic" panose="020B0502020202020204" pitchFamily="34" charset="0"/>
                <a:ea typeface="Calibri"/>
                <a:cs typeface="Times New Roman"/>
              </a:rPr>
              <a:t> in de kampen </a:t>
            </a:r>
            <a:r>
              <a:rPr lang="nl-NL" sz="2400" i="1" u="sng">
                <a:solidFill>
                  <a:srgbClr val="387038"/>
                </a:solidFill>
                <a:latin typeface="Century Gothic" panose="020B0502020202020204" pitchFamily="34" charset="0"/>
                <a:ea typeface="Calibri"/>
                <a:cs typeface="Times New Roman"/>
              </a:rPr>
              <a:t>werden slecht behandeld.</a:t>
            </a:r>
            <a:endParaRPr lang="nl-NL" sz="1100" u="sng">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63578" y="1481389"/>
            <a:ext cx="4079469" cy="434322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netjes en vriendelijk met elkaar omgaan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Het is fijn om </a:t>
            </a:r>
            <a:r>
              <a:rPr lang="nl-NL" sz="2400" i="1" u="sng">
                <a:solidFill>
                  <a:srgbClr val="387038"/>
                </a:solidFill>
                <a:latin typeface="Century Gothic" panose="020B0502020202020204" pitchFamily="34" charset="0"/>
                <a:ea typeface="Calibri"/>
                <a:cs typeface="Times New Roman"/>
              </a:rPr>
              <a:t>iemand goed te behandelen.</a:t>
            </a:r>
            <a:endParaRPr lang="nl-NL" sz="2400" u="sng">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AD97B2CF-3417-5C81-EBFE-A8B8293676A3}"/>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94752" y="2954328"/>
            <a:ext cx="907182" cy="839322"/>
          </a:xfrm>
          <a:prstGeom prst="rect">
            <a:avLst/>
          </a:prstGeom>
        </p:spPr>
      </p:pic>
      <p:pic>
        <p:nvPicPr>
          <p:cNvPr id="21" name="Afbeelding 20" descr="Afbeelding met Menselijk gezicht, kleding, jongen, meisje&#10;&#10;Automatisch gegenereerde beschrijving">
            <a:extLst>
              <a:ext uri="{FF2B5EF4-FFF2-40B4-BE49-F238E27FC236}">
                <a16:creationId xmlns:a16="http://schemas.microsoft.com/office/drawing/2014/main" id="{5153C46B-4C0D-2927-8DAD-C288D1D40F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1489" y="2954328"/>
            <a:ext cx="2224805" cy="2224805"/>
          </a:xfrm>
          <a:prstGeom prst="rect">
            <a:avLst/>
          </a:prstGeom>
        </p:spPr>
      </p:pic>
      <p:pic>
        <p:nvPicPr>
          <p:cNvPr id="2" name="Afbeelding 1" descr="Afbeelding met Menselijk gezicht, tekening, kleding, schets&#10;&#10;Door AI gegenereerde inhoud is mogelijk onjuist.">
            <a:extLst>
              <a:ext uri="{FF2B5EF4-FFF2-40B4-BE49-F238E27FC236}">
                <a16:creationId xmlns:a16="http://schemas.microsoft.com/office/drawing/2014/main" id="{EE278243-BCDB-A966-6EB7-2B3BBD07BA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1117" y="3000567"/>
            <a:ext cx="3192103" cy="2132325"/>
          </a:xfrm>
          <a:prstGeom prst="rect">
            <a:avLst/>
          </a:prstGeom>
        </p:spPr>
      </p:pic>
      <p:pic>
        <p:nvPicPr>
          <p:cNvPr id="18" name="Afbeelding 17">
            <a:extLst>
              <a:ext uri="{FF2B5EF4-FFF2-40B4-BE49-F238E27FC236}">
                <a16:creationId xmlns:a16="http://schemas.microsoft.com/office/drawing/2014/main" id="{077D211B-C993-77EB-8116-67708F6FB81C}"/>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10465" y="2469776"/>
            <a:ext cx="826884" cy="818498"/>
          </a:xfrm>
          <a:prstGeom prst="rect">
            <a:avLst/>
          </a:prstGeom>
        </p:spPr>
      </p:pic>
    </p:spTree>
    <p:extLst>
      <p:ext uri="{BB962C8B-B14F-4D97-AF65-F5344CB8AC3E}">
        <p14:creationId xmlns:p14="http://schemas.microsoft.com/office/powerpoint/2010/main" val="2979651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zwaar</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gemakkelijk</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moeilijk</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Een draak verslaan is </a:t>
            </a:r>
            <a:r>
              <a:rPr lang="nl-NL" sz="2400" i="1" u="sng">
                <a:solidFill>
                  <a:srgbClr val="387038"/>
                </a:solidFill>
                <a:latin typeface="Century Gothic" panose="020B0502020202020204" pitchFamily="34" charset="0"/>
                <a:ea typeface="Calibri"/>
                <a:cs typeface="Times New Roman"/>
              </a:rPr>
              <a:t>zwaar</a:t>
            </a:r>
            <a:r>
              <a:rPr lang="nl-NL" sz="2400" i="1">
                <a:solidFill>
                  <a:srgbClr val="387038"/>
                </a:solidFill>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weinig moeite hoeven doen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Voor een schildpad zorgen is </a:t>
            </a:r>
            <a:r>
              <a:rPr lang="nl-NL" sz="2400" i="1" u="sng">
                <a:solidFill>
                  <a:srgbClr val="387038"/>
                </a:solidFill>
                <a:latin typeface="Century Gothic" panose="020B0502020202020204" pitchFamily="34" charset="0"/>
                <a:ea typeface="Calibri"/>
                <a:cs typeface="Times New Roman"/>
              </a:rPr>
              <a:t>gemakkelijk</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31688045-6162-0A1F-F894-73FDE2B333C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99757" y="2028437"/>
            <a:ext cx="2231023" cy="3351537"/>
          </a:xfrm>
          <a:prstGeom prst="rect">
            <a:avLst/>
          </a:prstGeom>
        </p:spPr>
      </p:pic>
      <p:pic>
        <p:nvPicPr>
          <p:cNvPr id="23" name="Afbeelding 22" descr="Afbeelding met Menselijk gezicht, tekenfilm, tekening, clipart&#10;&#10;Door AI gegenereerde inhoud is mogelijk onjuist.">
            <a:extLst>
              <a:ext uri="{FF2B5EF4-FFF2-40B4-BE49-F238E27FC236}">
                <a16:creationId xmlns:a16="http://schemas.microsoft.com/office/drawing/2014/main" id="{388A8E24-EC5A-00F5-684B-8BB7D45B83BA}"/>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870578" y="1749152"/>
            <a:ext cx="3696072" cy="3696072"/>
          </a:xfrm>
          <a:prstGeom prst="rect">
            <a:avLst/>
          </a:prstGeom>
        </p:spPr>
      </p:pic>
    </p:spTree>
    <p:extLst>
      <p:ext uri="{BB962C8B-B14F-4D97-AF65-F5344CB8AC3E}">
        <p14:creationId xmlns:p14="http://schemas.microsoft.com/office/powerpoint/2010/main" val="2728890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de vrijheid</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29768" y="503592"/>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gevangen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het kunnen doen wat je wilt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In deze stad leven de mensen in </a:t>
            </a:r>
            <a:r>
              <a:rPr lang="nl-NL" sz="2400" i="1" u="sng">
                <a:solidFill>
                  <a:srgbClr val="387038"/>
                </a:solidFill>
                <a:latin typeface="Century Gothic" panose="020B0502020202020204" pitchFamily="34" charset="0"/>
                <a:ea typeface="Calibri"/>
                <a:cs typeface="Times New Roman"/>
              </a:rPr>
              <a:t>vrijheid</a:t>
            </a:r>
            <a:r>
              <a:rPr lang="nl-NL" sz="2400" i="1">
                <a:solidFill>
                  <a:srgbClr val="387038"/>
                </a:solidFill>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kunnen doen wat je wilt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4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In een kamp leefden de mensen </a:t>
            </a:r>
            <a:r>
              <a:rPr lang="nl-NL" sz="2400" i="1" u="sng">
                <a:solidFill>
                  <a:srgbClr val="387038"/>
                </a:solidFill>
                <a:latin typeface="Century Gothic" panose="020B0502020202020204" pitchFamily="34" charset="0"/>
                <a:ea typeface="Calibri"/>
                <a:cs typeface="Times New Roman"/>
              </a:rPr>
              <a:t>gevangen.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buitenshuis, gebouw, hemel, bloempot&#10;&#10;Automatisch gegenereerde beschrijving">
            <a:extLst>
              <a:ext uri="{FF2B5EF4-FFF2-40B4-BE49-F238E27FC236}">
                <a16:creationId xmlns:a16="http://schemas.microsoft.com/office/drawing/2014/main" id="{65056ED6-84F3-0117-362C-3D52B58EC5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2509759"/>
            <a:ext cx="3030953" cy="3030953"/>
          </a:xfrm>
          <a:prstGeom prst="rect">
            <a:avLst/>
          </a:prstGeom>
        </p:spPr>
      </p:pic>
      <p:pic>
        <p:nvPicPr>
          <p:cNvPr id="18" name="Afbeelding 17">
            <a:extLst>
              <a:ext uri="{FF2B5EF4-FFF2-40B4-BE49-F238E27FC236}">
                <a16:creationId xmlns:a16="http://schemas.microsoft.com/office/drawing/2014/main" id="{50F10FEC-E2AC-26E5-0F4B-93CFF581D6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0662" y="1877474"/>
            <a:ext cx="902286" cy="835224"/>
          </a:xfrm>
          <a:prstGeom prst="rect">
            <a:avLst/>
          </a:prstGeom>
        </p:spPr>
      </p:pic>
      <p:pic>
        <p:nvPicPr>
          <p:cNvPr id="8" name="Afbeelding 7">
            <a:extLst>
              <a:ext uri="{FF2B5EF4-FFF2-40B4-BE49-F238E27FC236}">
                <a16:creationId xmlns:a16="http://schemas.microsoft.com/office/drawing/2014/main" id="{9934D4F4-8425-9EBA-F836-D2705B5861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8903" y="1895763"/>
            <a:ext cx="829128" cy="816935"/>
          </a:xfrm>
          <a:prstGeom prst="rect">
            <a:avLst/>
          </a:prstGeom>
        </p:spPr>
      </p:pic>
      <p:pic>
        <p:nvPicPr>
          <p:cNvPr id="19" name="Afbeelding 18" descr="Afbeelding met buitenshuis, zwart-wit, hemel, gebouw&#10;&#10;Door AI gegenereerde inhoud is mogelijk onjuist.">
            <a:extLst>
              <a:ext uri="{FF2B5EF4-FFF2-40B4-BE49-F238E27FC236}">
                <a16:creationId xmlns:a16="http://schemas.microsoft.com/office/drawing/2014/main" id="{8EDCDA39-4E45-B068-BB8F-6E7C61D2D8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55601" y="2857500"/>
            <a:ext cx="3723030" cy="2486984"/>
          </a:xfrm>
          <a:prstGeom prst="rect">
            <a:avLst/>
          </a:prstGeom>
        </p:spPr>
      </p:pic>
    </p:spTree>
    <p:extLst>
      <p:ext uri="{BB962C8B-B14F-4D97-AF65-F5344CB8AC3E}">
        <p14:creationId xmlns:p14="http://schemas.microsoft.com/office/powerpoint/2010/main" val="1242469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164970" y="386052"/>
            <a:ext cx="5214760"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115617" y="332656"/>
            <a:ext cx="5328592"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schuilplaats</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57289" y="3032956"/>
            <a:ext cx="191045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74209" y="3054611"/>
            <a:ext cx="2753267"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grot</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2419291" y="3032956"/>
            <a:ext cx="35098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2308738" y="3070859"/>
            <a:ext cx="3681788"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verstopplek</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029855" y="2464799"/>
            <a:ext cx="2883672" cy="121211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998830" y="2506395"/>
            <a:ext cx="2912837"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onder-duik-plaats</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2"/>
            <a:ext cx="2455288"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72200" y="400568"/>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plaats waar je je verstopt</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Afbeelding 3">
            <a:extLst>
              <a:ext uri="{FF2B5EF4-FFF2-40B4-BE49-F238E27FC236}">
                <a16:creationId xmlns:a16="http://schemas.microsoft.com/office/drawing/2014/main" id="{C0702743-2CC7-1BC6-6718-BA0DB1FB03C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08835" y="4188431"/>
            <a:ext cx="1910456" cy="1908260"/>
          </a:xfrm>
          <a:prstGeom prst="rect">
            <a:avLst/>
          </a:prstGeom>
        </p:spPr>
      </p:pic>
      <p:pic>
        <p:nvPicPr>
          <p:cNvPr id="22" name="Afbeelding 21" descr="Afbeelding met vaas, tekenfilm, aardewerk, keramiek&#10;&#10;Automatisch gegenereerde beschrijving">
            <a:extLst>
              <a:ext uri="{FF2B5EF4-FFF2-40B4-BE49-F238E27FC236}">
                <a16:creationId xmlns:a16="http://schemas.microsoft.com/office/drawing/2014/main" id="{AD57304C-6BA1-67DA-C210-2F2D34DF59E3}"/>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97933" y="3194014"/>
            <a:ext cx="3403338" cy="3403338"/>
          </a:xfrm>
          <a:prstGeom prst="rect">
            <a:avLst/>
          </a:prstGeom>
        </p:spPr>
      </p:pic>
      <p:pic>
        <p:nvPicPr>
          <p:cNvPr id="26" name="Afbeelding 25" descr="Afbeelding met boek, overdekt, boekenkast, muur&#10;&#10;Automatisch gegenereerde beschrijving">
            <a:extLst>
              <a:ext uri="{FF2B5EF4-FFF2-40B4-BE49-F238E27FC236}">
                <a16:creationId xmlns:a16="http://schemas.microsoft.com/office/drawing/2014/main" id="{D95B880A-529C-CF72-80A8-AAB03D993A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6167" y="3847428"/>
            <a:ext cx="2704306" cy="2163445"/>
          </a:xfrm>
          <a:prstGeom prst="rect">
            <a:avLst/>
          </a:prstGeom>
        </p:spPr>
      </p:pic>
    </p:spTree>
    <p:extLst>
      <p:ext uri="{BB962C8B-B14F-4D97-AF65-F5344CB8AC3E}">
        <p14:creationId xmlns:p14="http://schemas.microsoft.com/office/powerpoint/2010/main" val="1594331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H="1" flipV="1">
            <a:off x="4721709" y="3083294"/>
            <a:ext cx="1146508" cy="2408144"/>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23CB734B-9971-DB51-3DED-572F252173A5}"/>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858391" y="339738"/>
            <a:ext cx="285332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700877" y="360990"/>
            <a:ext cx="3168352"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bewaker</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0500" y="365905"/>
            <a:ext cx="40468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274771" y="363278"/>
            <a:ext cx="412588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prikkeldraad</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5033359" y="4517084"/>
            <a:ext cx="3379453" cy="97435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4841882" y="4585520"/>
            <a:ext cx="3978591"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de Tweede Wereldoorlog</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033383" y="1014817"/>
            <a:ext cx="1058783" cy="134558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a:stCxn id="18" idx="2"/>
          </p:cNvCxnSpPr>
          <p:nvPr/>
        </p:nvCxnSpPr>
        <p:spPr>
          <a:xfrm>
            <a:off x="2353950" y="1049981"/>
            <a:ext cx="2062365" cy="138124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195159" y="2063526"/>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137144" y="2010130"/>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kamp</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1980289" y="2911553"/>
            <a:ext cx="4968552" cy="91501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1980288" y="2906050"/>
            <a:ext cx="7416823"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de plek met gebouwen waar </a:t>
            </a:r>
            <a:br>
              <a:rPr lang="nl-NL" sz="2400">
                <a:effectLst/>
                <a:latin typeface="Century Gothic" panose="020B0502020202020204" pitchFamily="34" charset="0"/>
                <a:ea typeface="Calibri"/>
                <a:cs typeface="Times New Roman"/>
              </a:rPr>
            </a:br>
            <a:r>
              <a:rPr lang="nl-NL" sz="2400">
                <a:effectLst/>
                <a:latin typeface="Century Gothic" panose="020B0502020202020204" pitchFamily="34" charset="0"/>
                <a:ea typeface="Calibri"/>
                <a:cs typeface="Times New Roman"/>
              </a:rPr>
              <a:t>veel mensen gevangen zitten</a:t>
            </a:r>
            <a:endParaRPr lang="nl-NL" sz="1050">
              <a:effectLst/>
              <a:latin typeface="Century Gothic" panose="020B0502020202020204" pitchFamily="34" charset="0"/>
              <a:ea typeface="Calibri"/>
              <a:cs typeface="Times New Roman"/>
            </a:endParaRPr>
          </a:p>
        </p:txBody>
      </p:sp>
      <p:pic>
        <p:nvPicPr>
          <p:cNvPr id="22" name="Afbeelding 21" descr="Afbeelding met prikkeldraad, Draadomheining&#10;&#10;Automatisch gegenereerde beschrijving">
            <a:extLst>
              <a:ext uri="{FF2B5EF4-FFF2-40B4-BE49-F238E27FC236}">
                <a16:creationId xmlns:a16="http://schemas.microsoft.com/office/drawing/2014/main" id="{E714CD64-18CC-4AD9-A010-981FAF0E24C9}"/>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520" y="1029666"/>
            <a:ext cx="4470189" cy="1192423"/>
          </a:xfrm>
          <a:prstGeom prst="rect">
            <a:avLst/>
          </a:prstGeom>
        </p:spPr>
      </p:pic>
      <p:pic>
        <p:nvPicPr>
          <p:cNvPr id="24" name="Afbeelding 23" descr="Afbeelding met persoon, kleding, person, Menselijk gezicht&#10;&#10;Automatisch gegenereerde beschrijving">
            <a:extLst>
              <a:ext uri="{FF2B5EF4-FFF2-40B4-BE49-F238E27FC236}">
                <a16:creationId xmlns:a16="http://schemas.microsoft.com/office/drawing/2014/main" id="{8834DA0B-32EF-95C1-C94B-2D55704924CF}"/>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41485" y="1001684"/>
            <a:ext cx="1747810" cy="2330413"/>
          </a:xfrm>
          <a:prstGeom prst="rect">
            <a:avLst/>
          </a:prstGeom>
        </p:spPr>
      </p:pic>
      <p:pic>
        <p:nvPicPr>
          <p:cNvPr id="17" name="Afbeelding 16" descr="Afbeelding met buitenshuis, zwart-wit, hemel, gebouw&#10;&#10;Door AI gegenereerde inhoud is mogelijk onjuist.">
            <a:extLst>
              <a:ext uri="{FF2B5EF4-FFF2-40B4-BE49-F238E27FC236}">
                <a16:creationId xmlns:a16="http://schemas.microsoft.com/office/drawing/2014/main" id="{B93C7A50-CEE6-744E-3A91-CEB564A6C3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212" y="3888657"/>
            <a:ext cx="3609516" cy="2411157"/>
          </a:xfrm>
          <a:prstGeom prst="rect">
            <a:avLst/>
          </a:prstGeom>
        </p:spPr>
      </p:pic>
    </p:spTree>
    <p:extLst>
      <p:ext uri="{BB962C8B-B14F-4D97-AF65-F5344CB8AC3E}">
        <p14:creationId xmlns:p14="http://schemas.microsoft.com/office/powerpoint/2010/main" val="2946319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14 – 31 maart 2026</a:t>
            </a:r>
          </a:p>
          <a:p>
            <a:r>
              <a:rPr lang="nl-NL">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 </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schuilplaats</a:t>
            </a:r>
          </a:p>
        </p:txBody>
      </p:sp>
      <p:pic>
        <p:nvPicPr>
          <p:cNvPr id="3" name="Afbeelding 2" descr="Afbeelding met schets, grot, tekening, verven&#10;&#10;Automatisch gegenereerde beschrijving">
            <a:extLst>
              <a:ext uri="{FF2B5EF4-FFF2-40B4-BE49-F238E27FC236}">
                <a16:creationId xmlns:a16="http://schemas.microsoft.com/office/drawing/2014/main" id="{41381C35-7D18-C8BA-9D02-04B9DCD526C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19672" y="1412776"/>
            <a:ext cx="5301208" cy="5301208"/>
          </a:xfrm>
          <a:prstGeom prst="rect">
            <a:avLst/>
          </a:prstGeom>
        </p:spPr>
      </p:pic>
      <p:pic>
        <p:nvPicPr>
          <p:cNvPr id="4" name="Afbeelding 3" descr="Afbeelding met reptiel, dinosaurus, zoogdier, tekening&#10;&#10;Automatisch gegenereerde beschrijving">
            <a:extLst>
              <a:ext uri="{FF2B5EF4-FFF2-40B4-BE49-F238E27FC236}">
                <a16:creationId xmlns:a16="http://schemas.microsoft.com/office/drawing/2014/main" id="{855BB1B9-0792-8653-2093-76B8373A17D4}"/>
              </a:ext>
            </a:extLst>
          </p:cNvPr>
          <p:cNvPicPr>
            <a:picLocks noChangeAspect="1"/>
          </p:cNvPicPr>
          <p:nvPr/>
        </p:nvPicPr>
        <p:blipFill>
          <a:blip r:embed="rId4">
            <a:clrChange>
              <a:clrFrom>
                <a:srgbClr val="F6E4C0"/>
              </a:clrFrom>
              <a:clrTo>
                <a:srgbClr val="F6E4C0">
                  <a:alpha val="0"/>
                </a:srgbClr>
              </a:clrTo>
            </a:clrChange>
            <a:extLst>
              <a:ext uri="{28A0092B-C50C-407E-A947-70E740481C1C}">
                <a14:useLocalDpi xmlns:a14="http://schemas.microsoft.com/office/drawing/2010/main" val="0"/>
              </a:ext>
            </a:extLst>
          </a:blip>
          <a:stretch>
            <a:fillRect/>
          </a:stretch>
        </p:blipFill>
        <p:spPr>
          <a:xfrm flipH="1">
            <a:off x="2376691" y="3717032"/>
            <a:ext cx="3117721" cy="1490472"/>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schuld krijgen</a:t>
            </a:r>
          </a:p>
        </p:txBody>
      </p:sp>
      <p:grpSp>
        <p:nvGrpSpPr>
          <p:cNvPr id="4" name="Groep 3">
            <a:extLst>
              <a:ext uri="{FF2B5EF4-FFF2-40B4-BE49-F238E27FC236}">
                <a16:creationId xmlns:a16="http://schemas.microsoft.com/office/drawing/2014/main" id="{4E53D322-6774-D118-AF7E-BD896C04DDE1}"/>
              </a:ext>
            </a:extLst>
          </p:cNvPr>
          <p:cNvGrpSpPr/>
          <p:nvPr/>
        </p:nvGrpSpPr>
        <p:grpSpPr>
          <a:xfrm>
            <a:off x="1929161" y="1226143"/>
            <a:ext cx="5988205" cy="5363144"/>
            <a:chOff x="1929161" y="1226143"/>
            <a:chExt cx="5988205" cy="5363144"/>
          </a:xfrm>
        </p:grpSpPr>
        <p:pic>
          <p:nvPicPr>
            <p:cNvPr id="5" name="Afbeelding 4" descr="Afbeelding met tekenfilm, Tekenfilm, verven, illustratie&#10;&#10;Door AI gegenereerde inhoud is mogelijk onjuist.">
              <a:extLst>
                <a:ext uri="{FF2B5EF4-FFF2-40B4-BE49-F238E27FC236}">
                  <a16:creationId xmlns:a16="http://schemas.microsoft.com/office/drawing/2014/main" id="{B44F1A0E-02FB-774B-A942-EC2FDE6A62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4222" y="1226143"/>
              <a:ext cx="5363144" cy="5363144"/>
            </a:xfrm>
            <a:prstGeom prst="rect">
              <a:avLst/>
            </a:prstGeom>
          </p:spPr>
        </p:pic>
        <p:cxnSp>
          <p:nvCxnSpPr>
            <p:cNvPr id="8" name="Rechte verbindingslijn met pijl 7">
              <a:extLst>
                <a:ext uri="{FF2B5EF4-FFF2-40B4-BE49-F238E27FC236}">
                  <a16:creationId xmlns:a16="http://schemas.microsoft.com/office/drawing/2014/main" id="{BB628202-23F5-2B69-EFBA-40D0ACD5FC2A}"/>
                </a:ext>
              </a:extLst>
            </p:cNvPr>
            <p:cNvCxnSpPr>
              <a:cxnSpLocks/>
            </p:cNvCxnSpPr>
            <p:nvPr/>
          </p:nvCxnSpPr>
          <p:spPr>
            <a:xfrm>
              <a:off x="1929161" y="1226143"/>
              <a:ext cx="3479180" cy="120032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5290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vluchten</a:t>
            </a:r>
          </a:p>
        </p:txBody>
      </p:sp>
      <p:pic>
        <p:nvPicPr>
          <p:cNvPr id="8" name="Afbeelding 7" descr="Afbeelding met tekenfilm, hemel, kleding, buitenshuis&#10;&#10;Automatisch gegenereerde beschrijving">
            <a:extLst>
              <a:ext uri="{FF2B5EF4-FFF2-40B4-BE49-F238E27FC236}">
                <a16:creationId xmlns:a16="http://schemas.microsoft.com/office/drawing/2014/main" id="{60716AEB-5327-AD53-FF57-CEDBB8C6A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6760" y="1340768"/>
            <a:ext cx="5213967" cy="5213967"/>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24924"/>
            <a:ext cx="9180512" cy="1200329"/>
          </a:xfrm>
          <a:prstGeom prst="rect">
            <a:avLst/>
          </a:prstGeom>
          <a:noFill/>
        </p:spPr>
        <p:txBody>
          <a:bodyPr wrap="square" rtlCol="0">
            <a:spAutoFit/>
          </a:bodyPr>
          <a:lstStyle/>
          <a:p>
            <a:r>
              <a:rPr lang="nl-NL" sz="7200" b="1" u="sng">
                <a:latin typeface="Century Gothic" panose="020B0502020202020204" pitchFamily="34" charset="0"/>
              </a:rPr>
              <a:t>zwaar</a:t>
            </a:r>
          </a:p>
        </p:txBody>
      </p:sp>
      <p:pic>
        <p:nvPicPr>
          <p:cNvPr id="7" name="Afbeelding 6" descr="Afbeelding met tekenfilm, verven, hemel, pc-game&#10;&#10;Door AI gegenereerde inhoud is mogelijk onjuist.">
            <a:extLst>
              <a:ext uri="{FF2B5EF4-FFF2-40B4-BE49-F238E27FC236}">
                <a16:creationId xmlns:a16="http://schemas.microsoft.com/office/drawing/2014/main" id="{EA4A4239-1261-D33B-A736-3119CD28F49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779912" y="368660"/>
            <a:ext cx="4080453" cy="6120680"/>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vrijheid</a:t>
            </a:r>
          </a:p>
        </p:txBody>
      </p:sp>
      <p:pic>
        <p:nvPicPr>
          <p:cNvPr id="3" name="Afbeelding 2" descr="Afbeelding met buitenshuis, gebouw, hemel, bloempot&#10;&#10;Automatisch gegenereerde beschrijving">
            <a:extLst>
              <a:ext uri="{FF2B5EF4-FFF2-40B4-BE49-F238E27FC236}">
                <a16:creationId xmlns:a16="http://schemas.microsoft.com/office/drawing/2014/main" id="{72C4E954-6241-BE9C-71F6-36E5C3F705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1256025"/>
            <a:ext cx="5256584" cy="5256584"/>
          </a:xfrm>
          <a:prstGeom prst="rect">
            <a:avLst/>
          </a:prstGeom>
        </p:spPr>
      </p:pic>
    </p:spTree>
    <p:extLst>
      <p:ext uri="{BB962C8B-B14F-4D97-AF65-F5344CB8AC3E}">
        <p14:creationId xmlns:p14="http://schemas.microsoft.com/office/powerpoint/2010/main" val="164643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kamp</a:t>
            </a:r>
          </a:p>
        </p:txBody>
      </p:sp>
      <p:pic>
        <p:nvPicPr>
          <p:cNvPr id="4" name="Afbeelding 3" descr="Afbeelding met buitenshuis, zwart-wit, hemel, gebouw&#10;&#10;Door AI gegenereerde inhoud is mogelijk onjuist.">
            <a:extLst>
              <a:ext uri="{FF2B5EF4-FFF2-40B4-BE49-F238E27FC236}">
                <a16:creationId xmlns:a16="http://schemas.microsoft.com/office/drawing/2014/main" id="{0848785E-AF92-9E18-2D28-A0D53EC8EF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629" y="1417320"/>
            <a:ext cx="7528742" cy="5029200"/>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a:latin typeface="Century Gothic" panose="020B0502020202020204" pitchFamily="34" charset="0"/>
              </a:rPr>
              <a:t>iemand slecht behandelen</a:t>
            </a:r>
          </a:p>
        </p:txBody>
      </p:sp>
      <p:pic>
        <p:nvPicPr>
          <p:cNvPr id="2" name="Afbeelding 1">
            <a:extLst>
              <a:ext uri="{FF2B5EF4-FFF2-40B4-BE49-F238E27FC236}">
                <a16:creationId xmlns:a16="http://schemas.microsoft.com/office/drawing/2014/main" id="{8DE74FB1-CFC2-6DE1-8503-A0BF18592C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8264" y="241845"/>
            <a:ext cx="1904266" cy="1876262"/>
          </a:xfrm>
          <a:prstGeom prst="rect">
            <a:avLst/>
          </a:prstGeom>
        </p:spPr>
      </p:pic>
      <p:pic>
        <p:nvPicPr>
          <p:cNvPr id="4" name="Afbeelding 3" descr="Afbeelding met Menselijk gezicht, tekening, kleding, schets&#10;&#10;Door AI gegenereerde inhoud is mogelijk onjuist.">
            <a:extLst>
              <a:ext uri="{FF2B5EF4-FFF2-40B4-BE49-F238E27FC236}">
                <a16:creationId xmlns:a16="http://schemas.microsoft.com/office/drawing/2014/main" id="{1DB82A5D-9D30-012F-6A85-ED1D234E82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658" y="2343400"/>
            <a:ext cx="6528332" cy="4360926"/>
          </a:xfrm>
          <a:prstGeom prst="rect">
            <a:avLst/>
          </a:prstGeom>
        </p:spPr>
      </p:pic>
    </p:spTree>
    <p:extLst>
      <p:ext uri="{BB962C8B-B14F-4D97-AF65-F5344CB8AC3E}">
        <p14:creationId xmlns:p14="http://schemas.microsoft.com/office/powerpoint/2010/main" val="245200758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c217d8631a6ed888980113ac0853f4a4">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78481d555a0872d88d4d325d703eb4d9"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92D59E-A0A8-4DB4-9CFE-83E44CC6CC9A}">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4B87B77-9591-4D72-8F46-3691D1ADFF91}">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8CE2BE1-0635-47B5-B355-0D964A093D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17</Slides>
  <Notes>14</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2026-03-31T10:15:27Z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