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519" r:id="rId7"/>
    <p:sldId id="1460" r:id="rId8"/>
    <p:sldId id="1477" r:id="rId9"/>
    <p:sldId id="1478" r:id="rId10"/>
    <p:sldId id="1475" r:id="rId11"/>
    <p:sldId id="1476" r:id="rId12"/>
    <p:sldId id="1479" r:id="rId13"/>
    <p:sldId id="934" r:id="rId14"/>
    <p:sldId id="1511" r:id="rId15"/>
    <p:sldId id="1531" r:id="rId16"/>
    <p:sldId id="1530" r:id="rId17"/>
    <p:sldId id="1512" r:id="rId18"/>
    <p:sldId id="1515" r:id="rId19"/>
    <p:sldId id="1532"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19"/>
            <p14:sldId id="1460"/>
            <p14:sldId id="1477"/>
            <p14:sldId id="1478"/>
            <p14:sldId id="1475"/>
            <p14:sldId id="1476"/>
            <p14:sldId id="1479"/>
            <p14:sldId id="934"/>
            <p14:sldId id="1511"/>
            <p14:sldId id="1531"/>
            <p14:sldId id="1530"/>
            <p14:sldId id="1512"/>
            <p14:sldId id="1515"/>
            <p14:sldId id="153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637FF-5FB9-47ED-9F65-53BE118CFDA3}" v="734" dt="2026-03-24T11:09:34.409"/>
    <p1510:client id="{5FA46037-54A5-4287-8E11-08E2DCB20BC0}" v="1" dt="2026-03-24T07:18:19.229"/>
    <p1510:client id="{7D8695F6-A2AC-4829-905C-78CB6B2347D8}" v="1825" dt="2026-03-24T11:09:25.900"/>
    <p1510:client id="{FA1B3819-7BE1-46E3-83D5-6F1F192B6B46}" v="1" dt="2026-03-23T15:05:11.9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delSld modSld sldOrd modSection">
      <pc:chgData name="Das, Gerarda" userId="dec061bf-56a5-47a0-b9f3-f749fe418ae6" providerId="ADAL" clId="{07ABAE78-42CB-4F5F-86C6-09ED37205619}" dt="2026-03-24T11:09:25.900" v="1825" actId="20577"/>
      <pc:docMkLst>
        <pc:docMk/>
      </pc:docMkLst>
      <pc:sldChg chg="modSp mod">
        <pc:chgData name="Das, Gerarda" userId="dec061bf-56a5-47a0-b9f3-f749fe418ae6" providerId="ADAL" clId="{07ABAE78-42CB-4F5F-86C6-09ED37205619}" dt="2026-03-24T11:09:25.900" v="1825" actId="20577"/>
        <pc:sldMkLst>
          <pc:docMk/>
          <pc:sldMk cId="2189114603" sldId="1437"/>
        </pc:sldMkLst>
        <pc:spChg chg="mod">
          <ac:chgData name="Das, Gerarda" userId="dec061bf-56a5-47a0-b9f3-f749fe418ae6" providerId="ADAL" clId="{07ABAE78-42CB-4F5F-86C6-09ED37205619}" dt="2026-03-24T11:09:25.900" v="1825" actId="20577"/>
          <ac:spMkLst>
            <pc:docMk/>
            <pc:sldMk cId="2189114603" sldId="1437"/>
            <ac:spMk id="3" creationId="{00000000-0000-0000-0000-000000000000}"/>
          </ac:spMkLst>
        </pc:spChg>
      </pc:sldChg>
      <pc:sldChg chg="addSp delSp modSp mod ord">
        <pc:chgData name="Das, Gerarda" userId="dec061bf-56a5-47a0-b9f3-f749fe418ae6" providerId="ADAL" clId="{07ABAE78-42CB-4F5F-86C6-09ED37205619}" dt="2026-03-24T11:00:51.740" v="1518" actId="14100"/>
        <pc:sldMkLst>
          <pc:docMk/>
          <pc:sldMk cId="2709048002" sldId="1477"/>
        </pc:sldMkLst>
        <pc:picChg chg="add mod">
          <ac:chgData name="Das, Gerarda" userId="dec061bf-56a5-47a0-b9f3-f749fe418ae6" providerId="ADAL" clId="{07ABAE78-42CB-4F5F-86C6-09ED37205619}" dt="2026-03-24T11:00:51.740" v="1518" actId="14100"/>
          <ac:picMkLst>
            <pc:docMk/>
            <pc:sldMk cId="2709048002" sldId="1477"/>
            <ac:picMk id="2" creationId="{E079A8C4-86A6-202C-7BB8-0B75E74087CD}"/>
          </ac:picMkLst>
        </pc:picChg>
        <pc:picChg chg="del">
          <ac:chgData name="Das, Gerarda" userId="dec061bf-56a5-47a0-b9f3-f749fe418ae6" providerId="ADAL" clId="{07ABAE78-42CB-4F5F-86C6-09ED37205619}" dt="2026-03-24T11:00:25.946" v="1509" actId="478"/>
          <ac:picMkLst>
            <pc:docMk/>
            <pc:sldMk cId="2709048002" sldId="1477"/>
            <ac:picMk id="4" creationId="{B7C4320F-B9BB-3328-27C3-12E38C4BC501}"/>
          </ac:picMkLst>
        </pc:picChg>
        <pc:picChg chg="mod">
          <ac:chgData name="Das, Gerarda" userId="dec061bf-56a5-47a0-b9f3-f749fe418ae6" providerId="ADAL" clId="{07ABAE78-42CB-4F5F-86C6-09ED37205619}" dt="2026-03-24T11:00:50.399" v="1517" actId="1076"/>
          <ac:picMkLst>
            <pc:docMk/>
            <pc:sldMk cId="2709048002" sldId="1477"/>
            <ac:picMk id="8" creationId="{A96440F9-FCD8-A642-4DA6-526B3559FB93}"/>
          </ac:picMkLst>
        </pc:picChg>
      </pc:sldChg>
      <pc:sldChg chg="addSp delSp modSp mod">
        <pc:chgData name="Das, Gerarda" userId="dec061bf-56a5-47a0-b9f3-f749fe418ae6" providerId="ADAL" clId="{07ABAE78-42CB-4F5F-86C6-09ED37205619}" dt="2026-03-24T11:00:12.889" v="1508" actId="478"/>
        <pc:sldMkLst>
          <pc:docMk/>
          <pc:sldMk cId="4074911733" sldId="1478"/>
        </pc:sldMkLst>
        <pc:spChg chg="add mod">
          <ac:chgData name="Das, Gerarda" userId="dec061bf-56a5-47a0-b9f3-f749fe418ae6" providerId="ADAL" clId="{07ABAE78-42CB-4F5F-86C6-09ED37205619}" dt="2026-03-24T10:59:23.239" v="1471" actId="207"/>
          <ac:spMkLst>
            <pc:docMk/>
            <pc:sldMk cId="4074911733" sldId="1478"/>
            <ac:spMk id="3" creationId="{4315FBF9-88AD-E1BF-12B4-04AE43CFC114}"/>
          </ac:spMkLst>
        </pc:spChg>
        <pc:spChg chg="add mod">
          <ac:chgData name="Das, Gerarda" userId="dec061bf-56a5-47a0-b9f3-f749fe418ae6" providerId="ADAL" clId="{07ABAE78-42CB-4F5F-86C6-09ED37205619}" dt="2026-03-24T10:59:36.215" v="1500" actId="20577"/>
          <ac:spMkLst>
            <pc:docMk/>
            <pc:sldMk cId="4074911733" sldId="1478"/>
            <ac:spMk id="4" creationId="{BD7FEB8E-0FF2-3A73-833D-BF03CEE1BBE5}"/>
          </ac:spMkLst>
        </pc:spChg>
        <pc:spChg chg="mod">
          <ac:chgData name="Das, Gerarda" userId="dec061bf-56a5-47a0-b9f3-f749fe418ae6" providerId="ADAL" clId="{07ABAE78-42CB-4F5F-86C6-09ED37205619}" dt="2026-03-24T10:58:49.098" v="1459" actId="1076"/>
          <ac:spMkLst>
            <pc:docMk/>
            <pc:sldMk cId="4074911733" sldId="1478"/>
            <ac:spMk id="6" creationId="{00000000-0000-0000-0000-000000000000}"/>
          </ac:spMkLst>
        </pc:spChg>
        <pc:spChg chg="del mod">
          <ac:chgData name="Das, Gerarda" userId="dec061bf-56a5-47a0-b9f3-f749fe418ae6" providerId="ADAL" clId="{07ABAE78-42CB-4F5F-86C6-09ED37205619}" dt="2026-03-24T10:59:09.838" v="1468" actId="478"/>
          <ac:spMkLst>
            <pc:docMk/>
            <pc:sldMk cId="4074911733" sldId="1478"/>
            <ac:spMk id="12" creationId="{E0BE9F40-D158-C68B-635C-7DF21FF8B36E}"/>
          </ac:spMkLst>
        </pc:spChg>
        <pc:spChg chg="del">
          <ac:chgData name="Das, Gerarda" userId="dec061bf-56a5-47a0-b9f3-f749fe418ae6" providerId="ADAL" clId="{07ABAE78-42CB-4F5F-86C6-09ED37205619}" dt="2026-03-24T11:00:11.492" v="1507" actId="478"/>
          <ac:spMkLst>
            <pc:docMk/>
            <pc:sldMk cId="4074911733" sldId="1478"/>
            <ac:spMk id="13" creationId="{9E75D2C9-3A77-57FF-9478-E3C80F971017}"/>
          </ac:spMkLst>
        </pc:spChg>
        <pc:picChg chg="add mod">
          <ac:chgData name="Das, Gerarda" userId="dec061bf-56a5-47a0-b9f3-f749fe418ae6" providerId="ADAL" clId="{07ABAE78-42CB-4F5F-86C6-09ED37205619}" dt="2026-03-24T10:59:05.154" v="1466" actId="1076"/>
          <ac:picMkLst>
            <pc:docMk/>
            <pc:sldMk cId="4074911733" sldId="1478"/>
            <ac:picMk id="2" creationId="{5AAA603B-B821-2AFC-61AF-B32EBC1575CB}"/>
          </ac:picMkLst>
        </pc:picChg>
        <pc:picChg chg="add mod">
          <ac:chgData name="Das, Gerarda" userId="dec061bf-56a5-47a0-b9f3-f749fe418ae6" providerId="ADAL" clId="{07ABAE78-42CB-4F5F-86C6-09ED37205619}" dt="2026-03-24T11:00:09.439" v="1506" actId="1076"/>
          <ac:picMkLst>
            <pc:docMk/>
            <pc:sldMk cId="4074911733" sldId="1478"/>
            <ac:picMk id="5" creationId="{DECCA90F-656F-9D63-1A44-8E601BB897B4}"/>
          </ac:picMkLst>
        </pc:picChg>
        <pc:picChg chg="del">
          <ac:chgData name="Das, Gerarda" userId="dec061bf-56a5-47a0-b9f3-f749fe418ae6" providerId="ADAL" clId="{07ABAE78-42CB-4F5F-86C6-09ED37205619}" dt="2026-03-24T11:00:03.057" v="1501" actId="478"/>
          <ac:picMkLst>
            <pc:docMk/>
            <pc:sldMk cId="4074911733" sldId="1478"/>
            <ac:picMk id="9" creationId="{E53150EE-24EC-2A17-6D6D-D5DEF24239E7}"/>
          </ac:picMkLst>
        </pc:picChg>
        <pc:picChg chg="del">
          <ac:chgData name="Das, Gerarda" userId="dec061bf-56a5-47a0-b9f3-f749fe418ae6" providerId="ADAL" clId="{07ABAE78-42CB-4F5F-86C6-09ED37205619}" dt="2026-03-24T10:58:58.394" v="1461" actId="478"/>
          <ac:picMkLst>
            <pc:docMk/>
            <pc:sldMk cId="4074911733" sldId="1478"/>
            <ac:picMk id="26" creationId="{92C09558-9828-BB40-5946-3FB77FDA5053}"/>
          </ac:picMkLst>
        </pc:picChg>
        <pc:picChg chg="mod">
          <ac:chgData name="Das, Gerarda" userId="dec061bf-56a5-47a0-b9f3-f749fe418ae6" providerId="ADAL" clId="{07ABAE78-42CB-4F5F-86C6-09ED37205619}" dt="2026-03-24T10:59:04.169" v="1465" actId="1076"/>
          <ac:picMkLst>
            <pc:docMk/>
            <pc:sldMk cId="4074911733" sldId="1478"/>
            <ac:picMk id="32" creationId="{60D223EE-BD0F-6D34-96E6-E89DE3B6BAC0}"/>
          </ac:picMkLst>
        </pc:picChg>
        <pc:picChg chg="del mod">
          <ac:chgData name="Das, Gerarda" userId="dec061bf-56a5-47a0-b9f3-f749fe418ae6" providerId="ADAL" clId="{07ABAE78-42CB-4F5F-86C6-09ED37205619}" dt="2026-03-24T11:00:12.889" v="1508" actId="478"/>
          <ac:picMkLst>
            <pc:docMk/>
            <pc:sldMk cId="4074911733" sldId="1478"/>
            <ac:picMk id="34" creationId="{7A601348-4A5D-C872-B566-DED43057F133}"/>
          </ac:picMkLst>
        </pc:picChg>
      </pc:sldChg>
      <pc:sldChg chg="addSp delSp modSp mod">
        <pc:chgData name="Das, Gerarda" userId="dec061bf-56a5-47a0-b9f3-f749fe418ae6" providerId="ADAL" clId="{07ABAE78-42CB-4F5F-86C6-09ED37205619}" dt="2026-03-24T11:01:58.181" v="1536" actId="20577"/>
        <pc:sldMkLst>
          <pc:docMk/>
          <pc:sldMk cId="2967928418" sldId="1511"/>
        </pc:sldMkLst>
        <pc:spChg chg="mod">
          <ac:chgData name="Das, Gerarda" userId="dec061bf-56a5-47a0-b9f3-f749fe418ae6" providerId="ADAL" clId="{07ABAE78-42CB-4F5F-86C6-09ED37205619}" dt="2026-03-24T11:01:58.181" v="1536" actId="20577"/>
          <ac:spMkLst>
            <pc:docMk/>
            <pc:sldMk cId="2967928418" sldId="1511"/>
            <ac:spMk id="35" creationId="{37104C51-0232-62ED-4C6F-1447D06633EE}"/>
          </ac:spMkLst>
        </pc:spChg>
        <pc:picChg chg="del">
          <ac:chgData name="Das, Gerarda" userId="dec061bf-56a5-47a0-b9f3-f749fe418ae6" providerId="ADAL" clId="{07ABAE78-42CB-4F5F-86C6-09ED37205619}" dt="2026-03-24T11:01:38.858" v="1519" actId="478"/>
          <ac:picMkLst>
            <pc:docMk/>
            <pc:sldMk cId="2967928418" sldId="1511"/>
            <ac:picMk id="2" creationId="{3B5E85A8-82DF-6A62-4497-A56154ACFE90}"/>
          </ac:picMkLst>
        </pc:picChg>
        <pc:picChg chg="add mod">
          <ac:chgData name="Das, Gerarda" userId="dec061bf-56a5-47a0-b9f3-f749fe418ae6" providerId="ADAL" clId="{07ABAE78-42CB-4F5F-86C6-09ED37205619}" dt="2026-03-24T11:01:44.888" v="1522" actId="1076"/>
          <ac:picMkLst>
            <pc:docMk/>
            <pc:sldMk cId="2967928418" sldId="1511"/>
            <ac:picMk id="8" creationId="{EED0D8F5-2CDE-1FE8-C147-3E39737820EC}"/>
          </ac:picMkLst>
        </pc:picChg>
        <pc:picChg chg="add mod">
          <ac:chgData name="Das, Gerarda" userId="dec061bf-56a5-47a0-b9f3-f749fe418ae6" providerId="ADAL" clId="{07ABAE78-42CB-4F5F-86C6-09ED37205619}" dt="2026-03-24T11:01:47.057" v="1523" actId="1076"/>
          <ac:picMkLst>
            <pc:docMk/>
            <pc:sldMk cId="2967928418" sldId="1511"/>
            <ac:picMk id="18" creationId="{748BAEA7-439C-B5A7-CC2D-AD81D3BA750E}"/>
          </ac:picMkLst>
        </pc:picChg>
      </pc:sldChg>
      <pc:sldChg chg="modSp mod">
        <pc:chgData name="Das, Gerarda" userId="dec061bf-56a5-47a0-b9f3-f749fe418ae6" providerId="ADAL" clId="{07ABAE78-42CB-4F5F-86C6-09ED37205619}" dt="2026-03-24T11:02:55.435" v="1591" actId="14100"/>
        <pc:sldMkLst>
          <pc:docMk/>
          <pc:sldMk cId="1594331871" sldId="1512"/>
        </pc:sldMkLst>
        <pc:spChg chg="mod">
          <ac:chgData name="Das, Gerarda" userId="dec061bf-56a5-47a0-b9f3-f749fe418ae6" providerId="ADAL" clId="{07ABAE78-42CB-4F5F-86C6-09ED37205619}" dt="2026-03-24T11:02:55.435" v="1591" actId="14100"/>
          <ac:spMkLst>
            <pc:docMk/>
            <pc:sldMk cId="1594331871" sldId="1512"/>
            <ac:spMk id="10" creationId="{EC0CC1D0-FE60-F840-73E9-0CE7E683D1F2}"/>
          </ac:spMkLst>
        </pc:spChg>
      </pc:sldChg>
      <pc:sldChg chg="modSp mod">
        <pc:chgData name="Das, Gerarda" userId="dec061bf-56a5-47a0-b9f3-f749fe418ae6" providerId="ADAL" clId="{07ABAE78-42CB-4F5F-86C6-09ED37205619}" dt="2026-03-24T11:03:17.698" v="1597" actId="20577"/>
        <pc:sldMkLst>
          <pc:docMk/>
          <pc:sldMk cId="3112181829" sldId="1515"/>
        </pc:sldMkLst>
        <pc:spChg chg="mod">
          <ac:chgData name="Das, Gerarda" userId="dec061bf-56a5-47a0-b9f3-f749fe418ae6" providerId="ADAL" clId="{07ABAE78-42CB-4F5F-86C6-09ED37205619}" dt="2026-03-24T11:03:17.698" v="1597" actId="20577"/>
          <ac:spMkLst>
            <pc:docMk/>
            <pc:sldMk cId="3112181829" sldId="1515"/>
            <ac:spMk id="4" creationId="{D36CDCC8-D80A-3CA3-9903-EC310613197D}"/>
          </ac:spMkLst>
        </pc:spChg>
      </pc:sldChg>
      <pc:sldChg chg="addSp delSp modSp mod">
        <pc:chgData name="Das, Gerarda" userId="dec061bf-56a5-47a0-b9f3-f749fe418ae6" providerId="ADAL" clId="{07ABAE78-42CB-4F5F-86C6-09ED37205619}" dt="2026-03-24T11:08:29.950" v="1694" actId="170"/>
        <pc:sldMkLst>
          <pc:docMk/>
          <pc:sldMk cId="2946319108" sldId="1516"/>
        </pc:sldMkLst>
        <pc:spChg chg="mod">
          <ac:chgData name="Das, Gerarda" userId="dec061bf-56a5-47a0-b9f3-f749fe418ae6" providerId="ADAL" clId="{07ABAE78-42CB-4F5F-86C6-09ED37205619}" dt="2026-03-24T11:05:54.514" v="1629" actId="1076"/>
          <ac:spMkLst>
            <pc:docMk/>
            <pc:sldMk cId="2946319108" sldId="1516"/>
            <ac:spMk id="4" creationId="{D753C383-62C8-E733-4553-E085527A1FCA}"/>
          </ac:spMkLst>
        </pc:spChg>
        <pc:spChg chg="mod">
          <ac:chgData name="Das, Gerarda" userId="dec061bf-56a5-47a0-b9f3-f749fe418ae6" providerId="ADAL" clId="{07ABAE78-42CB-4F5F-86C6-09ED37205619}" dt="2026-03-24T11:05:54.514" v="1629" actId="1076"/>
          <ac:spMkLst>
            <pc:docMk/>
            <pc:sldMk cId="2946319108" sldId="1516"/>
            <ac:spMk id="9" creationId="{B5FA4264-9F79-B20D-0826-CEC58E7B74B7}"/>
          </ac:spMkLst>
        </pc:spChg>
        <pc:spChg chg="mod">
          <ac:chgData name="Das, Gerarda" userId="dec061bf-56a5-47a0-b9f3-f749fe418ae6" providerId="ADAL" clId="{07ABAE78-42CB-4F5F-86C6-09ED37205619}" dt="2026-03-24T11:05:54.514" v="1629" actId="1076"/>
          <ac:spMkLst>
            <pc:docMk/>
            <pc:sldMk cId="2946319108" sldId="1516"/>
            <ac:spMk id="10" creationId="{B37FADB8-F5A5-F448-15A7-6A630939BCDC}"/>
          </ac:spMkLst>
        </pc:spChg>
        <pc:spChg chg="mod">
          <ac:chgData name="Das, Gerarda" userId="dec061bf-56a5-47a0-b9f3-f749fe418ae6" providerId="ADAL" clId="{07ABAE78-42CB-4F5F-86C6-09ED37205619}" dt="2026-03-24T11:05:54.514" v="1629" actId="1076"/>
          <ac:spMkLst>
            <pc:docMk/>
            <pc:sldMk cId="2946319108" sldId="1516"/>
            <ac:spMk id="11" creationId="{2D5226DB-4490-ECD5-880A-CDAB0447C263}"/>
          </ac:spMkLst>
        </pc:spChg>
        <pc:spChg chg="mod">
          <ac:chgData name="Das, Gerarda" userId="dec061bf-56a5-47a0-b9f3-f749fe418ae6" providerId="ADAL" clId="{07ABAE78-42CB-4F5F-86C6-09ED37205619}" dt="2026-03-24T11:05:22.114" v="1624" actId="20577"/>
          <ac:spMkLst>
            <pc:docMk/>
            <pc:sldMk cId="2946319108" sldId="1516"/>
            <ac:spMk id="12" creationId="{E2476A93-B8D4-4E44-87FD-AFF601B2337C}"/>
          </ac:spMkLst>
        </pc:spChg>
        <pc:spChg chg="mod">
          <ac:chgData name="Das, Gerarda" userId="dec061bf-56a5-47a0-b9f3-f749fe418ae6" providerId="ADAL" clId="{07ABAE78-42CB-4F5F-86C6-09ED37205619}" dt="2026-03-24T11:08:06.190" v="1687" actId="1076"/>
          <ac:spMkLst>
            <pc:docMk/>
            <pc:sldMk cId="2946319108" sldId="1516"/>
            <ac:spMk id="14" creationId="{B7594A3B-3117-84CE-C300-FB96E5ED269D}"/>
          </ac:spMkLst>
        </pc:spChg>
        <pc:spChg chg="mod">
          <ac:chgData name="Das, Gerarda" userId="dec061bf-56a5-47a0-b9f3-f749fe418ae6" providerId="ADAL" clId="{07ABAE78-42CB-4F5F-86C6-09ED37205619}" dt="2026-03-24T11:08:06.190" v="1687" actId="1076"/>
          <ac:spMkLst>
            <pc:docMk/>
            <pc:sldMk cId="2946319108" sldId="1516"/>
            <ac:spMk id="15" creationId="{6EA1F8B7-D4BC-D8B0-E6FD-F33ECB45A1DD}"/>
          </ac:spMkLst>
        </pc:spChg>
        <pc:spChg chg="mod">
          <ac:chgData name="Das, Gerarda" userId="dec061bf-56a5-47a0-b9f3-f749fe418ae6" providerId="ADAL" clId="{07ABAE78-42CB-4F5F-86C6-09ED37205619}" dt="2026-03-24T11:05:27.278" v="1626" actId="1076"/>
          <ac:spMkLst>
            <pc:docMk/>
            <pc:sldMk cId="2946319108" sldId="1516"/>
            <ac:spMk id="25" creationId="{A390C4F4-7369-3C15-0A4C-D3EF68FB05B1}"/>
          </ac:spMkLst>
        </pc:spChg>
        <pc:spChg chg="add mod">
          <ac:chgData name="Das, Gerarda" userId="dec061bf-56a5-47a0-b9f3-f749fe418ae6" providerId="ADAL" clId="{07ABAE78-42CB-4F5F-86C6-09ED37205619}" dt="2026-03-24T11:07:35.097" v="1684" actId="20577"/>
          <ac:spMkLst>
            <pc:docMk/>
            <pc:sldMk cId="2946319108" sldId="1516"/>
            <ac:spMk id="38" creationId="{FE620658-3EC3-9D94-B142-6410C7BFC8A1}"/>
          </ac:spMkLst>
        </pc:spChg>
        <pc:picChg chg="del">
          <ac:chgData name="Das, Gerarda" userId="dec061bf-56a5-47a0-b9f3-f749fe418ae6" providerId="ADAL" clId="{07ABAE78-42CB-4F5F-86C6-09ED37205619}" dt="2026-03-24T11:04:07.596" v="1602" actId="478"/>
          <ac:picMkLst>
            <pc:docMk/>
            <pc:sldMk cId="2946319108" sldId="1516"/>
            <ac:picMk id="23" creationId="{DDC07BFA-3510-2BF9-3651-E0F2A4D22FE1}"/>
          </ac:picMkLst>
        </pc:picChg>
        <pc:picChg chg="add mod ord">
          <ac:chgData name="Das, Gerarda" userId="dec061bf-56a5-47a0-b9f3-f749fe418ae6" providerId="ADAL" clId="{07ABAE78-42CB-4F5F-86C6-09ED37205619}" dt="2026-03-24T11:06:26.879" v="1641" actId="1076"/>
          <ac:picMkLst>
            <pc:docMk/>
            <pc:sldMk cId="2946319108" sldId="1516"/>
            <ac:picMk id="24" creationId="{5C33C350-2103-3DA0-EBF7-DFAA5F37C908}"/>
          </ac:picMkLst>
        </pc:picChg>
        <pc:picChg chg="add mod">
          <ac:chgData name="Das, Gerarda" userId="dec061bf-56a5-47a0-b9f3-f749fe418ae6" providerId="ADAL" clId="{07ABAE78-42CB-4F5F-86C6-09ED37205619}" dt="2026-03-24T11:06:16.914" v="1638" actId="1076"/>
          <ac:picMkLst>
            <pc:docMk/>
            <pc:sldMk cId="2946319108" sldId="1516"/>
            <ac:picMk id="30" creationId="{C73F2E5E-857C-D294-F158-255795DE4291}"/>
          </ac:picMkLst>
        </pc:picChg>
        <pc:picChg chg="add mod">
          <ac:chgData name="Das, Gerarda" userId="dec061bf-56a5-47a0-b9f3-f749fe418ae6" providerId="ADAL" clId="{07ABAE78-42CB-4F5F-86C6-09ED37205619}" dt="2026-03-24T11:08:02.316" v="1686" actId="1076"/>
          <ac:picMkLst>
            <pc:docMk/>
            <pc:sldMk cId="2946319108" sldId="1516"/>
            <ac:picMk id="39" creationId="{EC7E610B-A70E-9F2E-F9F4-6258E051E6B4}"/>
          </ac:picMkLst>
        </pc:picChg>
        <pc:cxnChg chg="mod ord">
          <ac:chgData name="Das, Gerarda" userId="dec061bf-56a5-47a0-b9f3-f749fe418ae6" providerId="ADAL" clId="{07ABAE78-42CB-4F5F-86C6-09ED37205619}" dt="2026-03-24T11:08:29.950" v="1694" actId="170"/>
          <ac:cxnSpMkLst>
            <pc:docMk/>
            <pc:sldMk cId="2946319108" sldId="1516"/>
            <ac:cxnSpMk id="21" creationId="{B84B33EF-2A54-99B2-FEF8-27486B72F624}"/>
          </ac:cxnSpMkLst>
        </pc:cxnChg>
        <pc:cxnChg chg="mod">
          <ac:chgData name="Das, Gerarda" userId="dec061bf-56a5-47a0-b9f3-f749fe418ae6" providerId="ADAL" clId="{07ABAE78-42CB-4F5F-86C6-09ED37205619}" dt="2026-03-24T11:06:31.007" v="1642" actId="14100"/>
          <ac:cxnSpMkLst>
            <pc:docMk/>
            <pc:sldMk cId="2946319108" sldId="1516"/>
            <ac:cxnSpMk id="27" creationId="{EC90AE0F-5DD8-2D25-C999-5E0CC65E11C5}"/>
          </ac:cxnSpMkLst>
        </pc:cxnChg>
        <pc:cxnChg chg="add mod ord">
          <ac:chgData name="Das, Gerarda" userId="dec061bf-56a5-47a0-b9f3-f749fe418ae6" providerId="ADAL" clId="{07ABAE78-42CB-4F5F-86C6-09ED37205619}" dt="2026-03-24T11:08:18.547" v="1691" actId="167"/>
          <ac:cxnSpMkLst>
            <pc:docMk/>
            <pc:sldMk cId="2946319108" sldId="1516"/>
            <ac:cxnSpMk id="40" creationId="{FD932B53-D284-4F32-A35E-CD9BD1C134D5}"/>
          </ac:cxnSpMkLst>
        </pc:cxnChg>
      </pc:sldChg>
      <pc:sldChg chg="modSp mod">
        <pc:chgData name="Das, Gerarda" userId="dec061bf-56a5-47a0-b9f3-f749fe418ae6" providerId="ADAL" clId="{07ABAE78-42CB-4F5F-86C6-09ED37205619}" dt="2026-03-24T11:02:36.688" v="1589" actId="6549"/>
        <pc:sldMkLst>
          <pc:docMk/>
          <pc:sldMk cId="1012565472" sldId="1530"/>
        </pc:sldMkLst>
        <pc:spChg chg="mod">
          <ac:chgData name="Das, Gerarda" userId="dec061bf-56a5-47a0-b9f3-f749fe418ae6" providerId="ADAL" clId="{07ABAE78-42CB-4F5F-86C6-09ED37205619}" dt="2026-03-24T11:02:36.688" v="1589" actId="6549"/>
          <ac:spMkLst>
            <pc:docMk/>
            <pc:sldMk cId="1012565472" sldId="1530"/>
            <ac:spMk id="35" creationId="{37104C51-0232-62ED-4C6F-1447D06633EE}"/>
          </ac:spMkLst>
        </pc:spChg>
      </pc:sldChg>
      <pc:sldChg chg="delSp modSp mod">
        <pc:chgData name="Das, Gerarda" userId="dec061bf-56a5-47a0-b9f3-f749fe418ae6" providerId="ADAL" clId="{07ABAE78-42CB-4F5F-86C6-09ED37205619}" dt="2026-03-24T11:03:55.832" v="1600" actId="478"/>
        <pc:sldMkLst>
          <pc:docMk/>
          <pc:sldMk cId="1085008885" sldId="1532"/>
        </pc:sldMkLst>
        <pc:spChg chg="del mod">
          <ac:chgData name="Das, Gerarda" userId="dec061bf-56a5-47a0-b9f3-f749fe418ae6" providerId="ADAL" clId="{07ABAE78-42CB-4F5F-86C6-09ED37205619}" dt="2026-03-24T11:03:55.832" v="1600" actId="478"/>
          <ac:spMkLst>
            <pc:docMk/>
            <pc:sldMk cId="1085008885" sldId="1532"/>
            <ac:spMk id="30" creationId="{A3D49EAC-6D4D-6D87-4EAB-A72BC7E33DA0}"/>
          </ac:spMkLst>
        </pc:spChg>
      </pc:sldChg>
      <pc:sldChg chg="delSp del mod">
        <pc:chgData name="Das, Gerarda" userId="dec061bf-56a5-47a0-b9f3-f749fe418ae6" providerId="ADAL" clId="{07ABAE78-42CB-4F5F-86C6-09ED37205619}" dt="2026-03-24T11:08:36.152" v="1695" actId="47"/>
        <pc:sldMkLst>
          <pc:docMk/>
          <pc:sldMk cId="270277238" sldId="1533"/>
        </pc:sldMkLst>
        <pc:picChg chg="del">
          <ac:chgData name="Das, Gerarda" userId="dec061bf-56a5-47a0-b9f3-f749fe418ae6" providerId="ADAL" clId="{07ABAE78-42CB-4F5F-86C6-09ED37205619}" dt="2026-03-24T11:04:02.059" v="1601" actId="478"/>
          <ac:picMkLst>
            <pc:docMk/>
            <pc:sldMk cId="270277238" sldId="1533"/>
            <ac:picMk id="23" creationId="{AD8147E0-1B4E-4AD0-030B-F8D55CE64635}"/>
          </ac:picMkLst>
        </pc:picChg>
      </pc:sldChg>
      <pc:sldChg chg="del">
        <pc:chgData name="Das, Gerarda" userId="dec061bf-56a5-47a0-b9f3-f749fe418ae6" providerId="ADAL" clId="{07ABAE78-42CB-4F5F-86C6-09ED37205619}" dt="2026-03-24T11:03:42.874" v="1598" actId="47"/>
        <pc:sldMkLst>
          <pc:docMk/>
          <pc:sldMk cId="3464510968" sldId="1534"/>
        </pc:sldMkLst>
      </pc:sldChg>
    </pc:docChg>
  </pc:docChgLst>
  <pc:docChgLst>
    <pc:chgData name="Vrielink, Francis" userId="3d258d00-cfd8-41c5-9f04-1a5a39faef2f" providerId="ADAL" clId="{F8A864A6-18CA-458F-B94E-FBF7ADA906FF}"/>
    <pc:docChg chg="undo custSel modSld">
      <pc:chgData name="Vrielink, Francis" userId="3d258d00-cfd8-41c5-9f04-1a5a39faef2f" providerId="ADAL" clId="{F8A864A6-18CA-458F-B94E-FBF7ADA906FF}" dt="2026-03-24T07:19:47.650" v="468" actId="20577"/>
      <pc:docMkLst>
        <pc:docMk/>
      </pc:docMkLst>
      <pc:sldChg chg="modSp mod">
        <pc:chgData name="Vrielink, Francis" userId="3d258d00-cfd8-41c5-9f04-1a5a39faef2f" providerId="ADAL" clId="{F8A864A6-18CA-458F-B94E-FBF7ADA906FF}" dt="2026-03-24T07:17:58.444" v="405" actId="20577"/>
        <pc:sldMkLst>
          <pc:docMk/>
          <pc:sldMk cId="2189114603" sldId="1437"/>
        </pc:sldMkLst>
        <pc:spChg chg="mod">
          <ac:chgData name="Vrielink, Francis" userId="3d258d00-cfd8-41c5-9f04-1a5a39faef2f" providerId="ADAL" clId="{F8A864A6-18CA-458F-B94E-FBF7ADA906FF}" dt="2026-03-24T07:17:58.444" v="405" actId="20577"/>
          <ac:spMkLst>
            <pc:docMk/>
            <pc:sldMk cId="2189114603" sldId="1437"/>
            <ac:spMk id="3" creationId="{00000000-0000-0000-0000-000000000000}"/>
          </ac:spMkLst>
        </pc:spChg>
      </pc:sldChg>
      <pc:sldChg chg="modNotesTx">
        <pc:chgData name="Vrielink, Francis" userId="3d258d00-cfd8-41c5-9f04-1a5a39faef2f" providerId="ADAL" clId="{F8A864A6-18CA-458F-B94E-FBF7ADA906FF}" dt="2026-03-24T07:18:38.398" v="427"/>
        <pc:sldMkLst>
          <pc:docMk/>
          <pc:sldMk cId="3852907103" sldId="1460"/>
        </pc:sldMkLst>
      </pc:sldChg>
      <pc:sldChg chg="modNotesTx">
        <pc:chgData name="Vrielink, Francis" userId="3d258d00-cfd8-41c5-9f04-1a5a39faef2f" providerId="ADAL" clId="{F8A864A6-18CA-458F-B94E-FBF7ADA906FF}" dt="2026-03-24T07:18:24.984" v="424"/>
        <pc:sldMkLst>
          <pc:docMk/>
          <pc:sldMk cId="4207872812" sldId="1475"/>
        </pc:sldMkLst>
      </pc:sldChg>
      <pc:sldChg chg="modNotesTx">
        <pc:chgData name="Vrielink, Francis" userId="3d258d00-cfd8-41c5-9f04-1a5a39faef2f" providerId="ADAL" clId="{F8A864A6-18CA-458F-B94E-FBF7ADA906FF}" dt="2026-03-24T07:18:15.022" v="423" actId="20577"/>
        <pc:sldMkLst>
          <pc:docMk/>
          <pc:sldMk cId="2452007587" sldId="1476"/>
        </pc:sldMkLst>
      </pc:sldChg>
      <pc:sldChg chg="modNotesTx">
        <pc:chgData name="Vrielink, Francis" userId="3d258d00-cfd8-41c5-9f04-1a5a39faef2f" providerId="ADAL" clId="{F8A864A6-18CA-458F-B94E-FBF7ADA906FF}" dt="2026-03-24T07:18:41.566" v="428"/>
        <pc:sldMkLst>
          <pc:docMk/>
          <pc:sldMk cId="2709048002" sldId="1477"/>
        </pc:sldMkLst>
      </pc:sldChg>
      <pc:sldChg chg="modSp mod modNotesTx">
        <pc:chgData name="Vrielink, Francis" userId="3d258d00-cfd8-41c5-9f04-1a5a39faef2f" providerId="ADAL" clId="{F8A864A6-18CA-458F-B94E-FBF7ADA906FF}" dt="2026-03-24T07:18:45.813" v="429"/>
        <pc:sldMkLst>
          <pc:docMk/>
          <pc:sldMk cId="4074911733" sldId="1478"/>
        </pc:sldMkLst>
        <pc:picChg chg="mod">
          <ac:chgData name="Vrielink, Francis" userId="3d258d00-cfd8-41c5-9f04-1a5a39faef2f" providerId="ADAL" clId="{F8A864A6-18CA-458F-B94E-FBF7ADA906FF}" dt="2026-03-23T08:54:42.504" v="360" actId="14100"/>
          <ac:picMkLst>
            <pc:docMk/>
            <pc:sldMk cId="4074911733" sldId="1478"/>
            <ac:picMk id="34" creationId="{7A601348-4A5D-C872-B566-DED43057F133}"/>
          </ac:picMkLst>
        </pc:picChg>
      </pc:sldChg>
      <pc:sldChg chg="modNotesTx">
        <pc:chgData name="Vrielink, Francis" userId="3d258d00-cfd8-41c5-9f04-1a5a39faef2f" providerId="ADAL" clId="{F8A864A6-18CA-458F-B94E-FBF7ADA906FF}" dt="2026-03-24T07:18:30.726" v="425"/>
        <pc:sldMkLst>
          <pc:docMk/>
          <pc:sldMk cId="4210467006" sldId="1479"/>
        </pc:sldMkLst>
      </pc:sldChg>
      <pc:sldChg chg="modNotesTx">
        <pc:chgData name="Vrielink, Francis" userId="3d258d00-cfd8-41c5-9f04-1a5a39faef2f" providerId="ADAL" clId="{F8A864A6-18CA-458F-B94E-FBF7ADA906FF}" dt="2026-03-24T07:18:49.984" v="430"/>
        <pc:sldMkLst>
          <pc:docMk/>
          <pc:sldMk cId="2967928418" sldId="1511"/>
        </pc:sldMkLst>
      </pc:sldChg>
      <pc:sldChg chg="modNotesTx">
        <pc:chgData name="Vrielink, Francis" userId="3d258d00-cfd8-41c5-9f04-1a5a39faef2f" providerId="ADAL" clId="{F8A864A6-18CA-458F-B94E-FBF7ADA906FF}" dt="2026-03-24T07:19:01.966" v="433"/>
        <pc:sldMkLst>
          <pc:docMk/>
          <pc:sldMk cId="1594331871" sldId="1512"/>
        </pc:sldMkLst>
      </pc:sldChg>
      <pc:sldChg chg="modNotesTx">
        <pc:chgData name="Vrielink, Francis" userId="3d258d00-cfd8-41c5-9f04-1a5a39faef2f" providerId="ADAL" clId="{F8A864A6-18CA-458F-B94E-FBF7ADA906FF}" dt="2026-03-24T07:19:05.342" v="434"/>
        <pc:sldMkLst>
          <pc:docMk/>
          <pc:sldMk cId="3112181829" sldId="1515"/>
        </pc:sldMkLst>
      </pc:sldChg>
      <pc:sldChg chg="modNotesTx">
        <pc:chgData name="Vrielink, Francis" userId="3d258d00-cfd8-41c5-9f04-1a5a39faef2f" providerId="ADAL" clId="{F8A864A6-18CA-458F-B94E-FBF7ADA906FF}" dt="2026-03-24T07:19:47.650" v="468" actId="20577"/>
        <pc:sldMkLst>
          <pc:docMk/>
          <pc:sldMk cId="2946319108" sldId="1516"/>
        </pc:sldMkLst>
      </pc:sldChg>
      <pc:sldChg chg="modNotesTx">
        <pc:chgData name="Vrielink, Francis" userId="3d258d00-cfd8-41c5-9f04-1a5a39faef2f" providerId="ADAL" clId="{F8A864A6-18CA-458F-B94E-FBF7ADA906FF}" dt="2026-03-24T07:18:34.638" v="426"/>
        <pc:sldMkLst>
          <pc:docMk/>
          <pc:sldMk cId="164643335" sldId="1519"/>
        </pc:sldMkLst>
      </pc:sldChg>
      <pc:sldChg chg="modNotesTx">
        <pc:chgData name="Vrielink, Francis" userId="3d258d00-cfd8-41c5-9f04-1a5a39faef2f" providerId="ADAL" clId="{F8A864A6-18CA-458F-B94E-FBF7ADA906FF}" dt="2026-03-24T07:18:58.158" v="432"/>
        <pc:sldMkLst>
          <pc:docMk/>
          <pc:sldMk cId="1012565472" sldId="1530"/>
        </pc:sldMkLst>
      </pc:sldChg>
      <pc:sldChg chg="modNotesTx">
        <pc:chgData name="Vrielink, Francis" userId="3d258d00-cfd8-41c5-9f04-1a5a39faef2f" providerId="ADAL" clId="{F8A864A6-18CA-458F-B94E-FBF7ADA906FF}" dt="2026-03-24T07:18:53.438" v="431"/>
        <pc:sldMkLst>
          <pc:docMk/>
          <pc:sldMk cId="2118548002" sldId="1531"/>
        </pc:sldMkLst>
      </pc:sldChg>
      <pc:sldChg chg="modNotesTx">
        <pc:chgData name="Vrielink, Francis" userId="3d258d00-cfd8-41c5-9f04-1a5a39faef2f" providerId="ADAL" clId="{F8A864A6-18CA-458F-B94E-FBF7ADA906FF}" dt="2026-03-24T07:19:08.447" v="435"/>
        <pc:sldMkLst>
          <pc:docMk/>
          <pc:sldMk cId="1085008885" sldId="1532"/>
        </pc:sldMkLst>
      </pc:sldChg>
    </pc:docChg>
  </pc:docChgLst>
  <pc:docChgLst>
    <pc:chgData name="Duijf, Antoinette" userId="S::an.duijf@kentalis.nl::80426808-569e-4360-acb0-e5a6dc4b8ad2" providerId="AD" clId="Web-{FA1B3819-7BE1-46E3-83D5-6F1F192B6B46}"/>
    <pc:docChg chg="modSld">
      <pc:chgData name="Duijf, Antoinette" userId="S::an.duijf@kentalis.nl::80426808-569e-4360-acb0-e5a6dc4b8ad2" providerId="AD" clId="Web-{FA1B3819-7BE1-46E3-83D5-6F1F192B6B46}" dt="2026-03-23T15:05:11.927" v="0" actId="20577"/>
      <pc:docMkLst>
        <pc:docMk/>
      </pc:docMkLst>
      <pc:sldChg chg="modSp">
        <pc:chgData name="Duijf, Antoinette" userId="S::an.duijf@kentalis.nl::80426808-569e-4360-acb0-e5a6dc4b8ad2" providerId="AD" clId="Web-{FA1B3819-7BE1-46E3-83D5-6F1F192B6B46}" dt="2026-03-23T15:05:11.927" v="0" actId="20577"/>
        <pc:sldMkLst>
          <pc:docMk/>
          <pc:sldMk cId="2189114603" sldId="1437"/>
        </pc:sldMkLst>
        <pc:spChg chg="mod">
          <ac:chgData name="Duijf, Antoinette" userId="S::an.duijf@kentalis.nl::80426808-569e-4360-acb0-e5a6dc4b8ad2" providerId="AD" clId="Web-{FA1B3819-7BE1-46E3-83D5-6F1F192B6B46}" dt="2026-03-23T15:05:11.927" v="0" actId="20577"/>
          <ac:spMkLst>
            <pc:docMk/>
            <pc:sldMk cId="2189114603" sldId="1437"/>
            <ac:spMk id="3" creationId="{00000000-0000-0000-0000-000000000000}"/>
          </ac:spMkLst>
        </pc:spChg>
      </pc:sldChg>
    </pc:docChg>
  </pc:docChgLst>
  <pc:docChgLst>
    <pc:chgData name="Duijf, Antoinette" userId="80426808-569e-4360-acb0-e5a6dc4b8ad2" providerId="ADAL" clId="{00582A34-8C2B-428E-B5DC-339D12EFD4B8}"/>
    <pc:docChg chg="undo custSel addSld modSld sldOrd">
      <pc:chgData name="Duijf, Antoinette" userId="80426808-569e-4360-acb0-e5a6dc4b8ad2" providerId="ADAL" clId="{00582A34-8C2B-428E-B5DC-339D12EFD4B8}" dt="2026-03-24T11:09:34.409" v="886" actId="20577"/>
      <pc:docMkLst>
        <pc:docMk/>
      </pc:docMkLst>
      <pc:sldChg chg="addSp delSp modSp mod">
        <pc:chgData name="Duijf, Antoinette" userId="80426808-569e-4360-acb0-e5a6dc4b8ad2" providerId="ADAL" clId="{00582A34-8C2B-428E-B5DC-339D12EFD4B8}" dt="2026-03-24T10:48:32.641" v="246" actId="478"/>
        <pc:sldMkLst>
          <pc:docMk/>
          <pc:sldMk cId="2189114603" sldId="1437"/>
        </pc:sldMkLst>
        <pc:spChg chg="add del mod">
          <ac:chgData name="Duijf, Antoinette" userId="80426808-569e-4360-acb0-e5a6dc4b8ad2" providerId="ADAL" clId="{00582A34-8C2B-428E-B5DC-339D12EFD4B8}" dt="2026-03-24T10:48:32.641" v="246" actId="478"/>
          <ac:spMkLst>
            <pc:docMk/>
            <pc:sldMk cId="2189114603" sldId="1437"/>
            <ac:spMk id="2" creationId="{C59027AF-8692-2759-751B-D294AF60D551}"/>
          </ac:spMkLst>
        </pc:spChg>
        <pc:spChg chg="mod">
          <ac:chgData name="Duijf, Antoinette" userId="80426808-569e-4360-acb0-e5a6dc4b8ad2" providerId="ADAL" clId="{00582A34-8C2B-428E-B5DC-339D12EFD4B8}" dt="2026-03-24T10:43:29.217" v="76" actId="20578"/>
          <ac:spMkLst>
            <pc:docMk/>
            <pc:sldMk cId="2189114603" sldId="1437"/>
            <ac:spMk id="3" creationId="{00000000-0000-0000-0000-000000000000}"/>
          </ac:spMkLst>
        </pc:spChg>
      </pc:sldChg>
      <pc:sldChg chg="ord">
        <pc:chgData name="Duijf, Antoinette" userId="80426808-569e-4360-acb0-e5a6dc4b8ad2" providerId="ADAL" clId="{00582A34-8C2B-428E-B5DC-339D12EFD4B8}" dt="2026-03-24T10:46:58.625" v="239"/>
        <pc:sldMkLst>
          <pc:docMk/>
          <pc:sldMk cId="3852907103" sldId="1460"/>
        </pc:sldMkLst>
      </pc:sldChg>
      <pc:sldChg chg="ord">
        <pc:chgData name="Duijf, Antoinette" userId="80426808-569e-4360-acb0-e5a6dc4b8ad2" providerId="ADAL" clId="{00582A34-8C2B-428E-B5DC-339D12EFD4B8}" dt="2026-03-24T10:55:12.316" v="315"/>
        <pc:sldMkLst>
          <pc:docMk/>
          <pc:sldMk cId="4207872812" sldId="1475"/>
        </pc:sldMkLst>
      </pc:sldChg>
      <pc:sldChg chg="ord">
        <pc:chgData name="Duijf, Antoinette" userId="80426808-569e-4360-acb0-e5a6dc4b8ad2" providerId="ADAL" clId="{00582A34-8C2B-428E-B5DC-339D12EFD4B8}" dt="2026-03-24T10:47:36.099" v="245"/>
        <pc:sldMkLst>
          <pc:docMk/>
          <pc:sldMk cId="2709048002" sldId="1477"/>
        </pc:sldMkLst>
      </pc:sldChg>
      <pc:sldChg chg="ord">
        <pc:chgData name="Duijf, Antoinette" userId="80426808-569e-4360-acb0-e5a6dc4b8ad2" providerId="ADAL" clId="{00582A34-8C2B-428E-B5DC-339D12EFD4B8}" dt="2026-03-24T10:48:48.895" v="250"/>
        <pc:sldMkLst>
          <pc:docMk/>
          <pc:sldMk cId="4074911733" sldId="1478"/>
        </pc:sldMkLst>
      </pc:sldChg>
      <pc:sldChg chg="ord">
        <pc:chgData name="Duijf, Antoinette" userId="80426808-569e-4360-acb0-e5a6dc4b8ad2" providerId="ADAL" clId="{00582A34-8C2B-428E-B5DC-339D12EFD4B8}" dt="2026-03-24T10:52:52.942" v="266"/>
        <pc:sldMkLst>
          <pc:docMk/>
          <pc:sldMk cId="4210467006" sldId="1479"/>
        </pc:sldMkLst>
      </pc:sldChg>
      <pc:sldChg chg="modNotesTx">
        <pc:chgData name="Duijf, Antoinette" userId="80426808-569e-4360-acb0-e5a6dc4b8ad2" providerId="ADAL" clId="{00582A34-8C2B-428E-B5DC-339D12EFD4B8}" dt="2026-03-24T11:09:34.409" v="886" actId="20577"/>
        <pc:sldMkLst>
          <pc:docMk/>
          <pc:sldMk cId="2967928418" sldId="1511"/>
        </pc:sldMkLst>
      </pc:sldChg>
      <pc:sldChg chg="modNotesTx">
        <pc:chgData name="Duijf, Antoinette" userId="80426808-569e-4360-acb0-e5a6dc4b8ad2" providerId="ADAL" clId="{00582A34-8C2B-428E-B5DC-339D12EFD4B8}" dt="2026-03-24T11:09:11.611" v="845" actId="20577"/>
        <pc:sldMkLst>
          <pc:docMk/>
          <pc:sldMk cId="1594331871" sldId="1512"/>
        </pc:sldMkLst>
      </pc:sldChg>
      <pc:sldChg chg="modNotesTx">
        <pc:chgData name="Duijf, Antoinette" userId="80426808-569e-4360-acb0-e5a6dc4b8ad2" providerId="ADAL" clId="{00582A34-8C2B-428E-B5DC-339D12EFD4B8}" dt="2026-03-24T11:09:05.954" v="832" actId="20577"/>
        <pc:sldMkLst>
          <pc:docMk/>
          <pc:sldMk cId="3112181829" sldId="1515"/>
        </pc:sldMkLst>
      </pc:sldChg>
      <pc:sldChg chg="addSp delSp modSp mod modNotesTx">
        <pc:chgData name="Duijf, Antoinette" userId="80426808-569e-4360-acb0-e5a6dc4b8ad2" providerId="ADAL" clId="{00582A34-8C2B-428E-B5DC-339D12EFD4B8}" dt="2026-03-24T11:08:50.859" v="805" actId="478"/>
        <pc:sldMkLst>
          <pc:docMk/>
          <pc:sldMk cId="2946319108" sldId="1516"/>
        </pc:sldMkLst>
        <pc:spChg chg="mod">
          <ac:chgData name="Duijf, Antoinette" userId="80426808-569e-4360-acb0-e5a6dc4b8ad2" providerId="ADAL" clId="{00582A34-8C2B-428E-B5DC-339D12EFD4B8}" dt="2026-03-24T11:04:38.397" v="609" actId="20577"/>
          <ac:spMkLst>
            <pc:docMk/>
            <pc:sldMk cId="2946319108" sldId="1516"/>
            <ac:spMk id="12" creationId="{E2476A93-B8D4-4E44-87FD-AFF601B2337C}"/>
          </ac:spMkLst>
        </pc:spChg>
        <pc:spChg chg="mod">
          <ac:chgData name="Duijf, Antoinette" userId="80426808-569e-4360-acb0-e5a6dc4b8ad2" providerId="ADAL" clId="{00582A34-8C2B-428E-B5DC-339D12EFD4B8}" dt="2026-03-24T11:07:57.270" v="743" actId="14100"/>
          <ac:spMkLst>
            <pc:docMk/>
            <pc:sldMk cId="2946319108" sldId="1516"/>
            <ac:spMk id="15" creationId="{6EA1F8B7-D4BC-D8B0-E6FD-F33ECB45A1DD}"/>
          </ac:spMkLst>
        </pc:spChg>
        <pc:spChg chg="add del mod">
          <ac:chgData name="Duijf, Antoinette" userId="80426808-569e-4360-acb0-e5a6dc4b8ad2" providerId="ADAL" clId="{00582A34-8C2B-428E-B5DC-339D12EFD4B8}" dt="2026-03-24T11:05:45.188" v="647" actId="478"/>
          <ac:spMkLst>
            <pc:docMk/>
            <pc:sldMk cId="2946319108" sldId="1516"/>
            <ac:spMk id="25" creationId="{A390C4F4-7369-3C15-0A4C-D3EF68FB05B1}"/>
          </ac:spMkLst>
        </pc:spChg>
        <pc:spChg chg="del mod">
          <ac:chgData name="Duijf, Antoinette" userId="80426808-569e-4360-acb0-e5a6dc4b8ad2" providerId="ADAL" clId="{00582A34-8C2B-428E-B5DC-339D12EFD4B8}" dt="2026-03-24T11:08:50.859" v="805" actId="478"/>
          <ac:spMkLst>
            <pc:docMk/>
            <pc:sldMk cId="2946319108" sldId="1516"/>
            <ac:spMk id="38" creationId="{FE620658-3EC3-9D94-B142-6410C7BFC8A1}"/>
          </ac:spMkLst>
        </pc:spChg>
        <pc:picChg chg="del">
          <ac:chgData name="Duijf, Antoinette" userId="80426808-569e-4360-acb0-e5a6dc4b8ad2" providerId="ADAL" clId="{00582A34-8C2B-428E-B5DC-339D12EFD4B8}" dt="2026-03-24T11:04:39.748" v="610" actId="478"/>
          <ac:picMkLst>
            <pc:docMk/>
            <pc:sldMk cId="2946319108" sldId="1516"/>
            <ac:picMk id="22" creationId="{5D7F5689-3F3A-E5CB-C681-A84781B5BC7C}"/>
          </ac:picMkLst>
        </pc:picChg>
        <pc:picChg chg="del">
          <ac:chgData name="Duijf, Antoinette" userId="80426808-569e-4360-acb0-e5a6dc4b8ad2" providerId="ADAL" clId="{00582A34-8C2B-428E-B5DC-339D12EFD4B8}" dt="2026-03-24T11:04:40.641" v="611" actId="478"/>
          <ac:picMkLst>
            <pc:docMk/>
            <pc:sldMk cId="2946319108" sldId="1516"/>
            <ac:picMk id="32" creationId="{5D2CFB9E-BDFE-F16F-F189-F90CBFD67EC9}"/>
          </ac:picMkLst>
        </pc:picChg>
        <pc:cxnChg chg="add del mod ord">
          <ac:chgData name="Duijf, Antoinette" userId="80426808-569e-4360-acb0-e5a6dc4b8ad2" providerId="ADAL" clId="{00582A34-8C2B-428E-B5DC-339D12EFD4B8}" dt="2026-03-24T10:52:01.891" v="264" actId="478"/>
          <ac:cxnSpMkLst>
            <pc:docMk/>
            <pc:sldMk cId="2946319108" sldId="1516"/>
            <ac:cxnSpMk id="16" creationId="{AD5EBEC3-7918-D0EF-4EF5-4CC5EFA9D5B1}"/>
          </ac:cxnSpMkLst>
        </pc:cxnChg>
        <pc:cxnChg chg="mod">
          <ac:chgData name="Duijf, Antoinette" userId="80426808-569e-4360-acb0-e5a6dc4b8ad2" providerId="ADAL" clId="{00582A34-8C2B-428E-B5DC-339D12EFD4B8}" dt="2026-03-24T10:51:56.954" v="261" actId="1076"/>
          <ac:cxnSpMkLst>
            <pc:docMk/>
            <pc:sldMk cId="2946319108" sldId="1516"/>
            <ac:cxnSpMk id="21" creationId="{B84B33EF-2A54-99B2-FEF8-27486B72F624}"/>
          </ac:cxnSpMkLst>
        </pc:cxnChg>
        <pc:cxnChg chg="mod ord">
          <ac:chgData name="Duijf, Antoinette" userId="80426808-569e-4360-acb0-e5a6dc4b8ad2" providerId="ADAL" clId="{00582A34-8C2B-428E-B5DC-339D12EFD4B8}" dt="2026-03-24T10:51:56.446" v="259" actId="14100"/>
          <ac:cxnSpMkLst>
            <pc:docMk/>
            <pc:sldMk cId="2946319108" sldId="1516"/>
            <ac:cxnSpMk id="27" creationId="{EC90AE0F-5DD8-2D25-C999-5E0CC65E11C5}"/>
          </ac:cxnSpMkLst>
        </pc:cxnChg>
        <pc:cxnChg chg="del">
          <ac:chgData name="Duijf, Antoinette" userId="80426808-569e-4360-acb0-e5a6dc4b8ad2" providerId="ADAL" clId="{00582A34-8C2B-428E-B5DC-339D12EFD4B8}" dt="2026-03-24T11:04:45.313" v="612" actId="478"/>
          <ac:cxnSpMkLst>
            <pc:docMk/>
            <pc:sldMk cId="2946319108" sldId="1516"/>
            <ac:cxnSpMk id="29" creationId="{10445519-6BAB-CA4B-0B0C-EF80D4D34E4C}"/>
          </ac:cxnSpMkLst>
        </pc:cxnChg>
      </pc:sldChg>
      <pc:sldChg chg="ord">
        <pc:chgData name="Duijf, Antoinette" userId="80426808-569e-4360-acb0-e5a6dc4b8ad2" providerId="ADAL" clId="{00582A34-8C2B-428E-B5DC-339D12EFD4B8}" dt="2026-03-24T10:46:00.697" v="237"/>
        <pc:sldMkLst>
          <pc:docMk/>
          <pc:sldMk cId="164643335" sldId="1519"/>
        </pc:sldMkLst>
      </pc:sldChg>
      <pc:sldChg chg="modNotesTx">
        <pc:chgData name="Duijf, Antoinette" userId="80426808-569e-4360-acb0-e5a6dc4b8ad2" providerId="ADAL" clId="{00582A34-8C2B-428E-B5DC-339D12EFD4B8}" dt="2026-03-24T11:09:16.815" v="858" actId="20577"/>
        <pc:sldMkLst>
          <pc:docMk/>
          <pc:sldMk cId="1012565472" sldId="1530"/>
        </pc:sldMkLst>
      </pc:sldChg>
      <pc:sldChg chg="modNotesTx">
        <pc:chgData name="Duijf, Antoinette" userId="80426808-569e-4360-acb0-e5a6dc4b8ad2" providerId="ADAL" clId="{00582A34-8C2B-428E-B5DC-339D12EFD4B8}" dt="2026-03-24T11:09:27.680" v="873" actId="20577"/>
        <pc:sldMkLst>
          <pc:docMk/>
          <pc:sldMk cId="2118548002" sldId="1531"/>
        </pc:sldMkLst>
      </pc:sldChg>
      <pc:sldChg chg="addSp delSp modSp mod modNotesTx">
        <pc:chgData name="Duijf, Antoinette" userId="80426808-569e-4360-acb0-e5a6dc4b8ad2" providerId="ADAL" clId="{00582A34-8C2B-428E-B5DC-339D12EFD4B8}" dt="2026-03-24T11:08:57.623" v="820" actId="20577"/>
        <pc:sldMkLst>
          <pc:docMk/>
          <pc:sldMk cId="1085008885" sldId="1532"/>
        </pc:sldMkLst>
        <pc:spChg chg="mod">
          <ac:chgData name="Duijf, Antoinette" userId="80426808-569e-4360-acb0-e5a6dc4b8ad2" providerId="ADAL" clId="{00582A34-8C2B-428E-B5DC-339D12EFD4B8}" dt="2026-03-24T10:54:45.012" v="305" actId="20577"/>
          <ac:spMkLst>
            <pc:docMk/>
            <pc:sldMk cId="1085008885" sldId="1532"/>
            <ac:spMk id="12" creationId="{E2476A93-B8D4-4E44-87FD-AFF601B2337C}"/>
          </ac:spMkLst>
        </pc:spChg>
        <pc:spChg chg="mod">
          <ac:chgData name="Duijf, Antoinette" userId="80426808-569e-4360-acb0-e5a6dc4b8ad2" providerId="ADAL" clId="{00582A34-8C2B-428E-B5DC-339D12EFD4B8}" dt="2026-03-24T10:54:47.938" v="313" actId="20577"/>
          <ac:spMkLst>
            <pc:docMk/>
            <pc:sldMk cId="1085008885" sldId="1532"/>
            <ac:spMk id="13" creationId="{4985FF45-EE56-11C3-E0CC-6BBB359031C0}"/>
          </ac:spMkLst>
        </pc:spChg>
        <pc:spChg chg="add mod">
          <ac:chgData name="Duijf, Antoinette" userId="80426808-569e-4360-acb0-e5a6dc4b8ad2" providerId="ADAL" clId="{00582A34-8C2B-428E-B5DC-339D12EFD4B8}" dt="2026-03-24T11:03:05.976" v="490" actId="1076"/>
          <ac:spMkLst>
            <pc:docMk/>
            <pc:sldMk cId="1085008885" sldId="1532"/>
            <ac:spMk id="30" creationId="{A3D49EAC-6D4D-6D87-4EAB-A72BC7E33DA0}"/>
          </ac:spMkLst>
        </pc:spChg>
        <pc:grpChg chg="add del mod">
          <ac:chgData name="Duijf, Antoinette" userId="80426808-569e-4360-acb0-e5a6dc4b8ad2" providerId="ADAL" clId="{00582A34-8C2B-428E-B5DC-339D12EFD4B8}" dt="2026-03-24T10:54:32.451" v="291" actId="165"/>
          <ac:grpSpMkLst>
            <pc:docMk/>
            <pc:sldMk cId="1085008885" sldId="1532"/>
            <ac:grpSpMk id="9" creationId="{D7F9F4B9-40C2-2A53-6551-5313EA3DFEFA}"/>
          </ac:grpSpMkLst>
        </pc:grpChg>
        <pc:picChg chg="del mod topLvl">
          <ac:chgData name="Duijf, Antoinette" userId="80426808-569e-4360-acb0-e5a6dc4b8ad2" providerId="ADAL" clId="{00582A34-8C2B-428E-B5DC-339D12EFD4B8}" dt="2026-03-24T10:54:36.250" v="293" actId="478"/>
          <ac:picMkLst>
            <pc:docMk/>
            <pc:sldMk cId="1085008885" sldId="1532"/>
            <ac:picMk id="11" creationId="{735A8FFB-78E1-B9C9-7871-998EF03C4276}"/>
          </ac:picMkLst>
        </pc:picChg>
        <pc:picChg chg="add del mod topLvl">
          <ac:chgData name="Duijf, Antoinette" userId="80426808-569e-4360-acb0-e5a6dc4b8ad2" providerId="ADAL" clId="{00582A34-8C2B-428E-B5DC-339D12EFD4B8}" dt="2026-03-24T10:54:42.389" v="296" actId="478"/>
          <ac:picMkLst>
            <pc:docMk/>
            <pc:sldMk cId="1085008885" sldId="1532"/>
            <ac:picMk id="25" creationId="{CA02DEF8-C708-F258-E3CC-AB860ECC3D84}"/>
          </ac:picMkLst>
        </pc:picChg>
        <pc:picChg chg="add mod modCrop">
          <ac:chgData name="Duijf, Antoinette" userId="80426808-569e-4360-acb0-e5a6dc4b8ad2" providerId="ADAL" clId="{00582A34-8C2B-428E-B5DC-339D12EFD4B8}" dt="2026-03-24T11:00:02.165" v="326" actId="1076"/>
          <ac:picMkLst>
            <pc:docMk/>
            <pc:sldMk cId="1085008885" sldId="1532"/>
            <ac:picMk id="26" creationId="{49DE0B13-7AE5-C29F-F218-740A8FAFEFFB}"/>
          </ac:picMkLst>
        </pc:picChg>
        <pc:picChg chg="add mod">
          <ac:chgData name="Duijf, Antoinette" userId="80426808-569e-4360-acb0-e5a6dc4b8ad2" providerId="ADAL" clId="{00582A34-8C2B-428E-B5DC-339D12EFD4B8}" dt="2026-03-24T11:01:20.246" v="332" actId="1076"/>
          <ac:picMkLst>
            <pc:docMk/>
            <pc:sldMk cId="1085008885" sldId="1532"/>
            <ac:picMk id="29" creationId="{BEE552B3-B5C5-B736-CAF2-4D03BA96E35C}"/>
          </ac:picMkLst>
        </pc:picChg>
      </pc:sldChg>
      <pc:sldChg chg="addSp modSp add mod">
        <pc:chgData name="Duijf, Antoinette" userId="80426808-569e-4360-acb0-e5a6dc4b8ad2" providerId="ADAL" clId="{00582A34-8C2B-428E-B5DC-339D12EFD4B8}" dt="2026-03-24T10:53:29.219" v="279" actId="20577"/>
        <pc:sldMkLst>
          <pc:docMk/>
          <pc:sldMk cId="270277238" sldId="1533"/>
        </pc:sldMkLst>
        <pc:spChg chg="add mod">
          <ac:chgData name="Duijf, Antoinette" userId="80426808-569e-4360-acb0-e5a6dc4b8ad2" providerId="ADAL" clId="{00582A34-8C2B-428E-B5DC-339D12EFD4B8}" dt="2026-03-24T10:53:29.219" v="279" actId="20577"/>
          <ac:spMkLst>
            <pc:docMk/>
            <pc:sldMk cId="270277238" sldId="1533"/>
            <ac:spMk id="16" creationId="{5D9BC43E-DFD1-86BC-B136-AFD31F6FAFA7}"/>
          </ac:spMkLst>
        </pc:spChg>
      </pc:sldChg>
      <pc:sldChg chg="addSp modSp add ord">
        <pc:chgData name="Duijf, Antoinette" userId="80426808-569e-4360-acb0-e5a6dc4b8ad2" providerId="ADAL" clId="{00582A34-8C2B-428E-B5DC-339D12EFD4B8}" dt="2026-03-24T10:54:03.467" v="283"/>
        <pc:sldMkLst>
          <pc:docMk/>
          <pc:sldMk cId="3464510968" sldId="1534"/>
        </pc:sldMkLst>
        <pc:spChg chg="add mod">
          <ac:chgData name="Duijf, Antoinette" userId="80426808-569e-4360-acb0-e5a6dc4b8ad2" providerId="ADAL" clId="{00582A34-8C2B-428E-B5DC-339D12EFD4B8}" dt="2026-03-24T10:53:34.958" v="281"/>
          <ac:spMkLst>
            <pc:docMk/>
            <pc:sldMk cId="3464510968" sldId="1534"/>
            <ac:spMk id="9" creationId="{DFD5A96A-DE76-B35B-E74A-2953D1E248FD}"/>
          </ac:spMkLst>
        </pc:spChg>
      </pc:sldChg>
    </pc:docChg>
  </pc:docChgLst>
  <pc:docChgLst>
    <pc:chgData name="Vrielink, Francis" userId="3d258d00-cfd8-41c5-9f04-1a5a39faef2f" providerId="ADAL" clId="{CC60DFC0-A88F-4C21-BED4-A067AA54F952}"/>
    <pc:docChg chg="undo custSel addSld delSld modSld sldOrd modSection">
      <pc:chgData name="Vrielink, Francis" userId="3d258d00-cfd8-41c5-9f04-1a5a39faef2f" providerId="ADAL" clId="{CC60DFC0-A88F-4C21-BED4-A067AA54F952}" dt="2026-03-22T12:01:44.814" v="5884" actId="20577"/>
      <pc:docMkLst>
        <pc:docMk/>
      </pc:docMkLst>
      <pc:sldChg chg="modSp mod">
        <pc:chgData name="Vrielink, Francis" userId="3d258d00-cfd8-41c5-9f04-1a5a39faef2f" providerId="ADAL" clId="{CC60DFC0-A88F-4C21-BED4-A067AA54F952}" dt="2026-03-20T16:45:35.592" v="45" actId="20577"/>
        <pc:sldMkLst>
          <pc:docMk/>
          <pc:sldMk cId="323006580" sldId="548"/>
        </pc:sldMkLst>
        <pc:spChg chg="mod">
          <ac:chgData name="Vrielink, Francis" userId="3d258d00-cfd8-41c5-9f04-1a5a39faef2f" providerId="ADAL" clId="{CC60DFC0-A88F-4C21-BED4-A067AA54F952}" dt="2026-03-20T16:45:18.833" v="11" actId="20577"/>
          <ac:spMkLst>
            <pc:docMk/>
            <pc:sldMk cId="323006580" sldId="548"/>
            <ac:spMk id="3" creationId="{00000000-0000-0000-0000-000000000000}"/>
          </ac:spMkLst>
        </pc:spChg>
        <pc:spChg chg="mod">
          <ac:chgData name="Vrielink, Francis" userId="3d258d00-cfd8-41c5-9f04-1a5a39faef2f" providerId="ADAL" clId="{CC60DFC0-A88F-4C21-BED4-A067AA54F952}" dt="2026-03-20T16:45:35.592" v="45" actId="20577"/>
          <ac:spMkLst>
            <pc:docMk/>
            <pc:sldMk cId="323006580" sldId="548"/>
            <ac:spMk id="4" creationId="{00000000-0000-0000-0000-000000000000}"/>
          </ac:spMkLst>
        </pc:spChg>
      </pc:sldChg>
      <pc:sldChg chg="modSp mod modNotesTx">
        <pc:chgData name="Vrielink, Francis" userId="3d258d00-cfd8-41c5-9f04-1a5a39faef2f" providerId="ADAL" clId="{CC60DFC0-A88F-4C21-BED4-A067AA54F952}" dt="2026-03-22T12:01:44.814" v="5884" actId="20577"/>
        <pc:sldMkLst>
          <pc:docMk/>
          <pc:sldMk cId="2189114603" sldId="1437"/>
        </pc:sldMkLst>
        <pc:spChg chg="mod">
          <ac:chgData name="Vrielink, Francis" userId="3d258d00-cfd8-41c5-9f04-1a5a39faef2f" providerId="ADAL" clId="{CC60DFC0-A88F-4C21-BED4-A067AA54F952}" dt="2026-03-22T12:01:44.814" v="5884" actId="20577"/>
          <ac:spMkLst>
            <pc:docMk/>
            <pc:sldMk cId="2189114603" sldId="1437"/>
            <ac:spMk id="3" creationId="{00000000-0000-0000-0000-000000000000}"/>
          </ac:spMkLst>
        </pc:spChg>
      </pc:sldChg>
      <pc:sldChg chg="addSp delSp modSp mod">
        <pc:chgData name="Vrielink, Francis" userId="3d258d00-cfd8-41c5-9f04-1a5a39faef2f" providerId="ADAL" clId="{CC60DFC0-A88F-4C21-BED4-A067AA54F952}" dt="2026-03-22T08:47:50.131" v="5578" actId="14100"/>
        <pc:sldMkLst>
          <pc:docMk/>
          <pc:sldMk cId="3852907103" sldId="1460"/>
        </pc:sldMkLst>
        <pc:spChg chg="mod">
          <ac:chgData name="Vrielink, Francis" userId="3d258d00-cfd8-41c5-9f04-1a5a39faef2f" providerId="ADAL" clId="{CC60DFC0-A88F-4C21-BED4-A067AA54F952}" dt="2026-03-20T16:48:42.269" v="347" actId="20577"/>
          <ac:spMkLst>
            <pc:docMk/>
            <pc:sldMk cId="3852907103" sldId="1460"/>
            <ac:spMk id="6" creationId="{00000000-0000-0000-0000-000000000000}"/>
          </ac:spMkLst>
        </pc:spChg>
        <pc:picChg chg="add mod">
          <ac:chgData name="Vrielink, Francis" userId="3d258d00-cfd8-41c5-9f04-1a5a39faef2f" providerId="ADAL" clId="{CC60DFC0-A88F-4C21-BED4-A067AA54F952}" dt="2026-03-22T08:47:50.131" v="5578" actId="14100"/>
          <ac:picMkLst>
            <pc:docMk/>
            <pc:sldMk cId="3852907103" sldId="1460"/>
            <ac:picMk id="5" creationId="{B8AB39FB-F766-EE17-417A-682949A7FD43}"/>
          </ac:picMkLst>
        </pc:picChg>
      </pc:sldChg>
      <pc:sldChg chg="addSp modSp mod ord">
        <pc:chgData name="Vrielink, Francis" userId="3d258d00-cfd8-41c5-9f04-1a5a39faef2f" providerId="ADAL" clId="{CC60DFC0-A88F-4C21-BED4-A067AA54F952}" dt="2026-03-20T21:32:43.791" v="3102" actId="14100"/>
        <pc:sldMkLst>
          <pc:docMk/>
          <pc:sldMk cId="4207872812" sldId="1475"/>
        </pc:sldMkLst>
        <pc:spChg chg="mod">
          <ac:chgData name="Vrielink, Francis" userId="3d258d00-cfd8-41c5-9f04-1a5a39faef2f" providerId="ADAL" clId="{CC60DFC0-A88F-4C21-BED4-A067AA54F952}" dt="2026-03-20T16:48:47.114" v="354" actId="20577"/>
          <ac:spMkLst>
            <pc:docMk/>
            <pc:sldMk cId="4207872812" sldId="1475"/>
            <ac:spMk id="6" creationId="{00000000-0000-0000-0000-000000000000}"/>
          </ac:spMkLst>
        </pc:spChg>
        <pc:picChg chg="add mod">
          <ac:chgData name="Vrielink, Francis" userId="3d258d00-cfd8-41c5-9f04-1a5a39faef2f" providerId="ADAL" clId="{CC60DFC0-A88F-4C21-BED4-A067AA54F952}" dt="2026-03-20T21:32:43.791" v="3102" actId="14100"/>
          <ac:picMkLst>
            <pc:docMk/>
            <pc:sldMk cId="4207872812" sldId="1475"/>
            <ac:picMk id="3" creationId="{C9EC5529-61F5-6CC7-306E-C696A775631C}"/>
          </ac:picMkLst>
        </pc:picChg>
      </pc:sldChg>
      <pc:sldChg chg="addSp modSp mod ord">
        <pc:chgData name="Vrielink, Francis" userId="3d258d00-cfd8-41c5-9f04-1a5a39faef2f" providerId="ADAL" clId="{CC60DFC0-A88F-4C21-BED4-A067AA54F952}" dt="2026-03-21T09:27:19.364" v="4243" actId="1076"/>
        <pc:sldMkLst>
          <pc:docMk/>
          <pc:sldMk cId="2452007587" sldId="1476"/>
        </pc:sldMkLst>
        <pc:spChg chg="mod">
          <ac:chgData name="Vrielink, Francis" userId="3d258d00-cfd8-41c5-9f04-1a5a39faef2f" providerId="ADAL" clId="{CC60DFC0-A88F-4C21-BED4-A067AA54F952}" dt="2026-03-21T09:27:19.364" v="4243" actId="1076"/>
          <ac:spMkLst>
            <pc:docMk/>
            <pc:sldMk cId="2452007587" sldId="1476"/>
            <ac:spMk id="6" creationId="{00000000-0000-0000-0000-000000000000}"/>
          </ac:spMkLst>
        </pc:spChg>
        <pc:spChg chg="add mod">
          <ac:chgData name="Vrielink, Francis" userId="3d258d00-cfd8-41c5-9f04-1a5a39faef2f" providerId="ADAL" clId="{CC60DFC0-A88F-4C21-BED4-A067AA54F952}" dt="2026-03-20T21:59:56.622" v="3340" actId="20577"/>
          <ac:spMkLst>
            <pc:docMk/>
            <pc:sldMk cId="2452007587" sldId="1476"/>
            <ac:spMk id="7" creationId="{EC4BFEF8-6FEA-21F7-F95A-FB0475537365}"/>
          </ac:spMkLst>
        </pc:spChg>
        <pc:picChg chg="add mod">
          <ac:chgData name="Vrielink, Francis" userId="3d258d00-cfd8-41c5-9f04-1a5a39faef2f" providerId="ADAL" clId="{CC60DFC0-A88F-4C21-BED4-A067AA54F952}" dt="2026-03-20T20:24:52.772" v="854" actId="1076"/>
          <ac:picMkLst>
            <pc:docMk/>
            <pc:sldMk cId="2452007587" sldId="1476"/>
            <ac:picMk id="3" creationId="{341CA3B2-8410-7F63-51B1-134E5872E310}"/>
          </ac:picMkLst>
        </pc:picChg>
        <pc:picChg chg="add mod">
          <ac:chgData name="Vrielink, Francis" userId="3d258d00-cfd8-41c5-9f04-1a5a39faef2f" providerId="ADAL" clId="{CC60DFC0-A88F-4C21-BED4-A067AA54F952}" dt="2026-03-20T21:58:41.708" v="3257"/>
          <ac:picMkLst>
            <pc:docMk/>
            <pc:sldMk cId="2452007587" sldId="1476"/>
            <ac:picMk id="4" creationId="{1941B3C5-4228-B1D2-DFC4-88F6F3186EEB}"/>
          </ac:picMkLst>
        </pc:picChg>
        <pc:picChg chg="add mod">
          <ac:chgData name="Vrielink, Francis" userId="3d258d00-cfd8-41c5-9f04-1a5a39faef2f" providerId="ADAL" clId="{CC60DFC0-A88F-4C21-BED4-A067AA54F952}" dt="2026-03-21T09:27:16.974" v="4242" actId="1076"/>
          <ac:picMkLst>
            <pc:docMk/>
            <pc:sldMk cId="2452007587" sldId="1476"/>
            <ac:picMk id="5" creationId="{6A3577FE-6605-08E9-A12C-CB785E4EB1CF}"/>
          </ac:picMkLst>
        </pc:picChg>
      </pc:sldChg>
      <pc:sldChg chg="addSp delSp modSp mod">
        <pc:chgData name="Vrielink, Francis" userId="3d258d00-cfd8-41c5-9f04-1a5a39faef2f" providerId="ADAL" clId="{CC60DFC0-A88F-4C21-BED4-A067AA54F952}" dt="2026-03-22T08:47:43.184" v="5576" actId="171"/>
        <pc:sldMkLst>
          <pc:docMk/>
          <pc:sldMk cId="2709048002" sldId="1477"/>
        </pc:sldMkLst>
        <pc:spChg chg="mod">
          <ac:chgData name="Vrielink, Francis" userId="3d258d00-cfd8-41c5-9f04-1a5a39faef2f" providerId="ADAL" clId="{CC60DFC0-A88F-4C21-BED4-A067AA54F952}" dt="2026-03-20T21:53:22.228" v="3161" actId="1076"/>
          <ac:spMkLst>
            <pc:docMk/>
            <pc:sldMk cId="2709048002" sldId="1477"/>
            <ac:spMk id="6" creationId="{00000000-0000-0000-0000-000000000000}"/>
          </ac:spMkLst>
        </pc:spChg>
        <pc:picChg chg="add mod ord">
          <ac:chgData name="Vrielink, Francis" userId="3d258d00-cfd8-41c5-9f04-1a5a39faef2f" providerId="ADAL" clId="{CC60DFC0-A88F-4C21-BED4-A067AA54F952}" dt="2026-03-22T08:47:43.184" v="5576" actId="171"/>
          <ac:picMkLst>
            <pc:docMk/>
            <pc:sldMk cId="2709048002" sldId="1477"/>
            <ac:picMk id="4" creationId="{B7C4320F-B9BB-3328-27C3-12E38C4BC501}"/>
          </ac:picMkLst>
        </pc:picChg>
        <pc:picChg chg="add mod">
          <ac:chgData name="Vrielink, Francis" userId="3d258d00-cfd8-41c5-9f04-1a5a39faef2f" providerId="ADAL" clId="{CC60DFC0-A88F-4C21-BED4-A067AA54F952}" dt="2026-03-20T21:53:29.417" v="3165" actId="1076"/>
          <ac:picMkLst>
            <pc:docMk/>
            <pc:sldMk cId="2709048002" sldId="1477"/>
            <ac:picMk id="8" creationId="{A96440F9-FCD8-A642-4DA6-526B3559FB93}"/>
          </ac:picMkLst>
        </pc:picChg>
      </pc:sldChg>
      <pc:sldChg chg="addSp delSp modSp mod">
        <pc:chgData name="Vrielink, Francis" userId="3d258d00-cfd8-41c5-9f04-1a5a39faef2f" providerId="ADAL" clId="{CC60DFC0-A88F-4C21-BED4-A067AA54F952}" dt="2026-03-22T11:59:20.115" v="5846" actId="1076"/>
        <pc:sldMkLst>
          <pc:docMk/>
          <pc:sldMk cId="4074911733" sldId="1478"/>
        </pc:sldMkLst>
        <pc:spChg chg="mod">
          <ac:chgData name="Vrielink, Francis" userId="3d258d00-cfd8-41c5-9f04-1a5a39faef2f" providerId="ADAL" clId="{CC60DFC0-A88F-4C21-BED4-A067AA54F952}" dt="2026-03-21T09:28:22.127" v="4253" actId="1076"/>
          <ac:spMkLst>
            <pc:docMk/>
            <pc:sldMk cId="4074911733" sldId="1478"/>
            <ac:spMk id="6" creationId="{00000000-0000-0000-0000-000000000000}"/>
          </ac:spMkLst>
        </pc:spChg>
        <pc:spChg chg="add mod">
          <ac:chgData name="Vrielink, Francis" userId="3d258d00-cfd8-41c5-9f04-1a5a39faef2f" providerId="ADAL" clId="{CC60DFC0-A88F-4C21-BED4-A067AA54F952}" dt="2026-03-22T11:54:32.888" v="5779" actId="14100"/>
          <ac:spMkLst>
            <pc:docMk/>
            <pc:sldMk cId="4074911733" sldId="1478"/>
            <ac:spMk id="12" creationId="{E0BE9F40-D158-C68B-635C-7DF21FF8B36E}"/>
          </ac:spMkLst>
        </pc:spChg>
        <pc:spChg chg="add mod">
          <ac:chgData name="Vrielink, Francis" userId="3d258d00-cfd8-41c5-9f04-1a5a39faef2f" providerId="ADAL" clId="{CC60DFC0-A88F-4C21-BED4-A067AA54F952}" dt="2026-03-22T11:54:36.808" v="5780" actId="1076"/>
          <ac:spMkLst>
            <pc:docMk/>
            <pc:sldMk cId="4074911733" sldId="1478"/>
            <ac:spMk id="13" creationId="{9E75D2C9-3A77-57FF-9478-E3C80F971017}"/>
          </ac:spMkLst>
        </pc:spChg>
        <pc:picChg chg="add mod">
          <ac:chgData name="Vrielink, Francis" userId="3d258d00-cfd8-41c5-9f04-1a5a39faef2f" providerId="ADAL" clId="{CC60DFC0-A88F-4C21-BED4-A067AA54F952}" dt="2026-03-22T11:59:20.115" v="5846" actId="1076"/>
          <ac:picMkLst>
            <pc:docMk/>
            <pc:sldMk cId="4074911733" sldId="1478"/>
            <ac:picMk id="9" creationId="{E53150EE-24EC-2A17-6D6D-D5DEF24239E7}"/>
          </ac:picMkLst>
        </pc:picChg>
        <pc:picChg chg="add mod ord">
          <ac:chgData name="Vrielink, Francis" userId="3d258d00-cfd8-41c5-9f04-1a5a39faef2f" providerId="ADAL" clId="{CC60DFC0-A88F-4C21-BED4-A067AA54F952}" dt="2026-03-22T11:54:10.500" v="5771" actId="1076"/>
          <ac:picMkLst>
            <pc:docMk/>
            <pc:sldMk cId="4074911733" sldId="1478"/>
            <ac:picMk id="26" creationId="{92C09558-9828-BB40-5946-3FB77FDA5053}"/>
          </ac:picMkLst>
        </pc:picChg>
        <pc:picChg chg="add mod">
          <ac:chgData name="Vrielink, Francis" userId="3d258d00-cfd8-41c5-9f04-1a5a39faef2f" providerId="ADAL" clId="{CC60DFC0-A88F-4C21-BED4-A067AA54F952}" dt="2026-03-22T11:59:13.951" v="5845" actId="1076"/>
          <ac:picMkLst>
            <pc:docMk/>
            <pc:sldMk cId="4074911733" sldId="1478"/>
            <ac:picMk id="32" creationId="{60D223EE-BD0F-6D34-96E6-E89DE3B6BAC0}"/>
          </ac:picMkLst>
        </pc:picChg>
        <pc:picChg chg="add mod">
          <ac:chgData name="Vrielink, Francis" userId="3d258d00-cfd8-41c5-9f04-1a5a39faef2f" providerId="ADAL" clId="{CC60DFC0-A88F-4C21-BED4-A067AA54F952}" dt="2026-03-22T11:54:15.559" v="5774" actId="1076"/>
          <ac:picMkLst>
            <pc:docMk/>
            <pc:sldMk cId="4074911733" sldId="1478"/>
            <ac:picMk id="34" creationId="{7A601348-4A5D-C872-B566-DED43057F133}"/>
          </ac:picMkLst>
        </pc:picChg>
      </pc:sldChg>
      <pc:sldChg chg="addSp delSp modSp mod ord">
        <pc:chgData name="Vrielink, Francis" userId="3d258d00-cfd8-41c5-9f04-1a5a39faef2f" providerId="ADAL" clId="{CC60DFC0-A88F-4C21-BED4-A067AA54F952}" dt="2026-03-20T21:56:29.942" v="3237" actId="1076"/>
        <pc:sldMkLst>
          <pc:docMk/>
          <pc:sldMk cId="4210467006" sldId="1479"/>
        </pc:sldMkLst>
        <pc:spChg chg="add mod">
          <ac:chgData name="Vrielink, Francis" userId="3d258d00-cfd8-41c5-9f04-1a5a39faef2f" providerId="ADAL" clId="{CC60DFC0-A88F-4C21-BED4-A067AA54F952}" dt="2026-03-20T21:54:25.118" v="3207" actId="1076"/>
          <ac:spMkLst>
            <pc:docMk/>
            <pc:sldMk cId="4210467006" sldId="1479"/>
            <ac:spMk id="4" creationId="{32F045DC-C585-6BD6-924F-3F6CA9886A51}"/>
          </ac:spMkLst>
        </pc:spChg>
        <pc:spChg chg="mod">
          <ac:chgData name="Vrielink, Francis" userId="3d258d00-cfd8-41c5-9f04-1a5a39faef2f" providerId="ADAL" clId="{CC60DFC0-A88F-4C21-BED4-A067AA54F952}" dt="2026-03-20T16:49:11.659" v="390" actId="20577"/>
          <ac:spMkLst>
            <pc:docMk/>
            <pc:sldMk cId="4210467006" sldId="1479"/>
            <ac:spMk id="6" creationId="{00000000-0000-0000-0000-000000000000}"/>
          </ac:spMkLst>
        </pc:spChg>
        <pc:spChg chg="add mod">
          <ac:chgData name="Vrielink, Francis" userId="3d258d00-cfd8-41c5-9f04-1a5a39faef2f" providerId="ADAL" clId="{CC60DFC0-A88F-4C21-BED4-A067AA54F952}" dt="2026-03-20T21:55:20.682" v="3218" actId="688"/>
          <ac:spMkLst>
            <pc:docMk/>
            <pc:sldMk cId="4210467006" sldId="1479"/>
            <ac:spMk id="8" creationId="{E11E7D0F-AB69-BDD2-F633-A6CFD822AB03}"/>
          </ac:spMkLst>
        </pc:spChg>
        <pc:spChg chg="add mod">
          <ac:chgData name="Vrielink, Francis" userId="3d258d00-cfd8-41c5-9f04-1a5a39faef2f" providerId="ADAL" clId="{CC60DFC0-A88F-4C21-BED4-A067AA54F952}" dt="2026-03-20T21:55:51.695" v="3224" actId="1076"/>
          <ac:spMkLst>
            <pc:docMk/>
            <pc:sldMk cId="4210467006" sldId="1479"/>
            <ac:spMk id="10" creationId="{85D8AC95-03DD-84D3-2E83-066DD02D3CB4}"/>
          </ac:spMkLst>
        </pc:spChg>
        <pc:spChg chg="add mod">
          <ac:chgData name="Vrielink, Francis" userId="3d258d00-cfd8-41c5-9f04-1a5a39faef2f" providerId="ADAL" clId="{CC60DFC0-A88F-4C21-BED4-A067AA54F952}" dt="2026-03-20T21:56:29.942" v="3237" actId="1076"/>
          <ac:spMkLst>
            <pc:docMk/>
            <pc:sldMk cId="4210467006" sldId="1479"/>
            <ac:spMk id="12" creationId="{3D630AE4-CAEB-80FE-7610-B2C1097531AB}"/>
          </ac:spMkLst>
        </pc:spChg>
        <pc:spChg chg="add mod">
          <ac:chgData name="Vrielink, Francis" userId="3d258d00-cfd8-41c5-9f04-1a5a39faef2f" providerId="ADAL" clId="{CC60DFC0-A88F-4C21-BED4-A067AA54F952}" dt="2026-03-20T21:56:23.511" v="3236" actId="1076"/>
          <ac:spMkLst>
            <pc:docMk/>
            <pc:sldMk cId="4210467006" sldId="1479"/>
            <ac:spMk id="14" creationId="{D11F4975-5FF8-1B74-A425-284D1DB0D8E6}"/>
          </ac:spMkLst>
        </pc:spChg>
        <pc:picChg chg="add mod">
          <ac:chgData name="Vrielink, Francis" userId="3d258d00-cfd8-41c5-9f04-1a5a39faef2f" providerId="ADAL" clId="{CC60DFC0-A88F-4C21-BED4-A067AA54F952}" dt="2026-03-20T21:40:48.972" v="3110" actId="1076"/>
          <ac:picMkLst>
            <pc:docMk/>
            <pc:sldMk cId="4210467006" sldId="1479"/>
            <ac:picMk id="3" creationId="{CE93F913-7B9A-53E4-1AF7-21A2DAADD821}"/>
          </ac:picMkLst>
        </pc:picChg>
      </pc:sldChg>
      <pc:sldChg chg="addSp modSp mod">
        <pc:chgData name="Vrielink, Francis" userId="3d258d00-cfd8-41c5-9f04-1a5a39faef2f" providerId="ADAL" clId="{CC60DFC0-A88F-4C21-BED4-A067AA54F952}" dt="2026-03-22T11:55:22.275" v="5789" actId="20577"/>
        <pc:sldMkLst>
          <pc:docMk/>
          <pc:sldMk cId="2967928418" sldId="1511"/>
        </pc:sldMkLst>
        <pc:spChg chg="mod">
          <ac:chgData name="Vrielink, Francis" userId="3d258d00-cfd8-41c5-9f04-1a5a39faef2f" providerId="ADAL" clId="{CC60DFC0-A88F-4C21-BED4-A067AA54F952}" dt="2026-03-20T18:19:14.429" v="578" actId="255"/>
          <ac:spMkLst>
            <pc:docMk/>
            <pc:sldMk cId="2967928418" sldId="1511"/>
            <ac:spMk id="33" creationId="{AC757F5E-B016-F947-4518-7C6B9CC7EE04}"/>
          </ac:spMkLst>
        </pc:spChg>
        <pc:spChg chg="mod">
          <ac:chgData name="Vrielink, Francis" userId="3d258d00-cfd8-41c5-9f04-1a5a39faef2f" providerId="ADAL" clId="{CC60DFC0-A88F-4C21-BED4-A067AA54F952}" dt="2026-03-20T18:19:17.852" v="579" actId="1076"/>
          <ac:spMkLst>
            <pc:docMk/>
            <pc:sldMk cId="2967928418" sldId="1511"/>
            <ac:spMk id="34" creationId="{152372B3-00F5-781C-183E-6F2DDF35091D}"/>
          </ac:spMkLst>
        </pc:spChg>
        <pc:spChg chg="mod">
          <ac:chgData name="Vrielink, Francis" userId="3d258d00-cfd8-41c5-9f04-1a5a39faef2f" providerId="ADAL" clId="{CC60DFC0-A88F-4C21-BED4-A067AA54F952}" dt="2026-03-22T11:55:22.275" v="5789" actId="20577"/>
          <ac:spMkLst>
            <pc:docMk/>
            <pc:sldMk cId="2967928418" sldId="1511"/>
            <ac:spMk id="35" creationId="{37104C51-0232-62ED-4C6F-1447D06633EE}"/>
          </ac:spMkLst>
        </pc:spChg>
        <pc:spChg chg="mod">
          <ac:chgData name="Vrielink, Francis" userId="3d258d00-cfd8-41c5-9f04-1a5a39faef2f" providerId="ADAL" clId="{CC60DFC0-A88F-4C21-BED4-A067AA54F952}" dt="2026-03-22T08:37:10.622" v="5410" actId="20577"/>
          <ac:spMkLst>
            <pc:docMk/>
            <pc:sldMk cId="2967928418" sldId="1511"/>
            <ac:spMk id="36" creationId="{D8EF981A-9BA7-0EB1-9B70-F7FBF2F7DF1C}"/>
          </ac:spMkLst>
        </pc:spChg>
        <pc:picChg chg="add mod">
          <ac:chgData name="Vrielink, Francis" userId="3d258d00-cfd8-41c5-9f04-1a5a39faef2f" providerId="ADAL" clId="{CC60DFC0-A88F-4C21-BED4-A067AA54F952}" dt="2026-03-22T08:28:15.414" v="5263" actId="14100"/>
          <ac:picMkLst>
            <pc:docMk/>
            <pc:sldMk cId="2967928418" sldId="1511"/>
            <ac:picMk id="2" creationId="{3B5E85A8-82DF-6A62-4497-A56154ACFE90}"/>
          </ac:picMkLst>
        </pc:picChg>
        <pc:picChg chg="add mod">
          <ac:chgData name="Vrielink, Francis" userId="3d258d00-cfd8-41c5-9f04-1a5a39faef2f" providerId="ADAL" clId="{CC60DFC0-A88F-4C21-BED4-A067AA54F952}" dt="2026-03-22T08:36:27.183" v="5331" actId="14100"/>
          <ac:picMkLst>
            <pc:docMk/>
            <pc:sldMk cId="2967928418" sldId="1511"/>
            <ac:picMk id="9" creationId="{0E37A66F-5A67-C699-B532-FAD985B74F6D}"/>
          </ac:picMkLst>
        </pc:picChg>
      </pc:sldChg>
      <pc:sldChg chg="addSp delSp modSp mod">
        <pc:chgData name="Vrielink, Francis" userId="3d258d00-cfd8-41c5-9f04-1a5a39faef2f" providerId="ADAL" clId="{CC60DFC0-A88F-4C21-BED4-A067AA54F952}" dt="2026-03-22T08:05:37.012" v="5009" actId="14100"/>
        <pc:sldMkLst>
          <pc:docMk/>
          <pc:sldMk cId="1594331871" sldId="1512"/>
        </pc:sldMkLst>
        <pc:spChg chg="mod">
          <ac:chgData name="Vrielink, Francis" userId="3d258d00-cfd8-41c5-9f04-1a5a39faef2f" providerId="ADAL" clId="{CC60DFC0-A88F-4C21-BED4-A067AA54F952}" dt="2026-03-20T18:48:53.181" v="667" actId="20577"/>
          <ac:spMkLst>
            <pc:docMk/>
            <pc:sldMk cId="1594331871" sldId="1512"/>
            <ac:spMk id="11" creationId="{CD78B488-E032-3F3E-C334-FB96F8D71FB2}"/>
          </ac:spMkLst>
        </pc:spChg>
        <pc:spChg chg="mod">
          <ac:chgData name="Vrielink, Francis" userId="3d258d00-cfd8-41c5-9f04-1a5a39faef2f" providerId="ADAL" clId="{CC60DFC0-A88F-4C21-BED4-A067AA54F952}" dt="2026-03-22T08:01:34.952" v="4968" actId="1076"/>
          <ac:spMkLst>
            <pc:docMk/>
            <pc:sldMk cId="1594331871" sldId="1512"/>
            <ac:spMk id="12" creationId="{E2476A93-B8D4-4E44-87FD-AFF601B2337C}"/>
          </ac:spMkLst>
        </pc:spChg>
        <pc:spChg chg="mod">
          <ac:chgData name="Vrielink, Francis" userId="3d258d00-cfd8-41c5-9f04-1a5a39faef2f" providerId="ADAL" clId="{CC60DFC0-A88F-4C21-BED4-A067AA54F952}" dt="2026-03-22T08:01:47.335" v="4981" actId="1076"/>
          <ac:spMkLst>
            <pc:docMk/>
            <pc:sldMk cId="1594331871" sldId="1512"/>
            <ac:spMk id="13" creationId="{4985FF45-EE56-11C3-E0CC-6BBB359031C0}"/>
          </ac:spMkLst>
        </pc:spChg>
        <pc:spChg chg="mod">
          <ac:chgData name="Vrielink, Francis" userId="3d258d00-cfd8-41c5-9f04-1a5a39faef2f" providerId="ADAL" clId="{CC60DFC0-A88F-4C21-BED4-A067AA54F952}" dt="2026-03-22T08:02:01.733" v="4994" actId="14100"/>
          <ac:spMkLst>
            <pc:docMk/>
            <pc:sldMk cId="1594331871" sldId="1512"/>
            <ac:spMk id="14" creationId="{B7594A3B-3117-84CE-C300-FB96E5ED269D}"/>
          </ac:spMkLst>
        </pc:spChg>
        <pc:spChg chg="mod">
          <ac:chgData name="Vrielink, Francis" userId="3d258d00-cfd8-41c5-9f04-1a5a39faef2f" providerId="ADAL" clId="{CC60DFC0-A88F-4C21-BED4-A067AA54F952}" dt="2026-03-22T08:01:56.801" v="4993" actId="20577"/>
          <ac:spMkLst>
            <pc:docMk/>
            <pc:sldMk cId="1594331871" sldId="1512"/>
            <ac:spMk id="15" creationId="{6EA1F8B7-D4BC-D8B0-E6FD-F33ECB45A1DD}"/>
          </ac:spMkLst>
        </pc:spChg>
        <pc:spChg chg="mod">
          <ac:chgData name="Vrielink, Francis" userId="3d258d00-cfd8-41c5-9f04-1a5a39faef2f" providerId="ADAL" clId="{CC60DFC0-A88F-4C21-BED4-A067AA54F952}" dt="2026-03-22T08:00:08.891" v="4957" actId="14100"/>
          <ac:spMkLst>
            <pc:docMk/>
            <pc:sldMk cId="1594331871" sldId="1512"/>
            <ac:spMk id="16" creationId="{F53F294D-65CC-23A5-E4A1-B2132FCF814C}"/>
          </ac:spMkLst>
        </pc:spChg>
        <pc:spChg chg="mod">
          <ac:chgData name="Vrielink, Francis" userId="3d258d00-cfd8-41c5-9f04-1a5a39faef2f" providerId="ADAL" clId="{CC60DFC0-A88F-4C21-BED4-A067AA54F952}" dt="2026-03-20T18:49:16.395" v="668"/>
          <ac:spMkLst>
            <pc:docMk/>
            <pc:sldMk cId="1594331871" sldId="1512"/>
            <ac:spMk id="17" creationId="{AB86235B-CBC0-F9DB-29F4-F23367831B1B}"/>
          </ac:spMkLst>
        </pc:spChg>
        <pc:spChg chg="mod">
          <ac:chgData name="Vrielink, Francis" userId="3d258d00-cfd8-41c5-9f04-1a5a39faef2f" providerId="ADAL" clId="{CC60DFC0-A88F-4C21-BED4-A067AA54F952}" dt="2026-03-22T08:01:49.687" v="4982" actId="14100"/>
          <ac:spMkLst>
            <pc:docMk/>
            <pc:sldMk cId="1594331871" sldId="1512"/>
            <ac:spMk id="18" creationId="{85D7DD60-F4AA-AD34-A265-146B167D02FE}"/>
          </ac:spMkLst>
        </pc:spChg>
        <pc:spChg chg="mod">
          <ac:chgData name="Vrielink, Francis" userId="3d258d00-cfd8-41c5-9f04-1a5a39faef2f" providerId="ADAL" clId="{CC60DFC0-A88F-4C21-BED4-A067AA54F952}" dt="2026-03-22T08:01:37.650" v="4969" actId="14100"/>
          <ac:spMkLst>
            <pc:docMk/>
            <pc:sldMk cId="1594331871" sldId="1512"/>
            <ac:spMk id="19" creationId="{40542B69-6D97-5F24-63E3-ABE36EA69A27}"/>
          </ac:spMkLst>
        </pc:spChg>
        <pc:picChg chg="add mod">
          <ac:chgData name="Vrielink, Francis" userId="3d258d00-cfd8-41c5-9f04-1a5a39faef2f" providerId="ADAL" clId="{CC60DFC0-A88F-4C21-BED4-A067AA54F952}" dt="2026-03-21T09:26:54.379" v="4240" actId="1076"/>
          <ac:picMkLst>
            <pc:docMk/>
            <pc:sldMk cId="1594331871" sldId="1512"/>
            <ac:picMk id="21" creationId="{DC0623C2-DE99-1EFD-7061-71199BB7D988}"/>
          </ac:picMkLst>
        </pc:picChg>
        <pc:picChg chg="add mod">
          <ac:chgData name="Vrielink, Francis" userId="3d258d00-cfd8-41c5-9f04-1a5a39faef2f" providerId="ADAL" clId="{CC60DFC0-A88F-4C21-BED4-A067AA54F952}" dt="2026-03-22T08:03:50.545" v="5002" actId="14100"/>
          <ac:picMkLst>
            <pc:docMk/>
            <pc:sldMk cId="1594331871" sldId="1512"/>
            <ac:picMk id="24" creationId="{8B179C21-DE99-0A04-91B0-1607C514F51C}"/>
          </ac:picMkLst>
        </pc:picChg>
        <pc:picChg chg="add mod">
          <ac:chgData name="Vrielink, Francis" userId="3d258d00-cfd8-41c5-9f04-1a5a39faef2f" providerId="ADAL" clId="{CC60DFC0-A88F-4C21-BED4-A067AA54F952}" dt="2026-03-22T08:05:37.012" v="5009" actId="14100"/>
          <ac:picMkLst>
            <pc:docMk/>
            <pc:sldMk cId="1594331871" sldId="1512"/>
            <ac:picMk id="26" creationId="{1EB1A12E-8C9E-7663-7B64-BA0FF74522F2}"/>
          </ac:picMkLst>
        </pc:picChg>
      </pc:sldChg>
      <pc:sldChg chg="addSp modSp mod">
        <pc:chgData name="Vrielink, Francis" userId="3d258d00-cfd8-41c5-9f04-1a5a39faef2f" providerId="ADAL" clId="{CC60DFC0-A88F-4C21-BED4-A067AA54F952}" dt="2026-03-22T08:11:50.126" v="5136" actId="115"/>
        <pc:sldMkLst>
          <pc:docMk/>
          <pc:sldMk cId="3112181829" sldId="1515"/>
        </pc:sldMkLst>
        <pc:spChg chg="mod">
          <ac:chgData name="Vrielink, Francis" userId="3d258d00-cfd8-41c5-9f04-1a5a39faef2f" providerId="ADAL" clId="{CC60DFC0-A88F-4C21-BED4-A067AA54F952}" dt="2026-03-22T08:11:50.126" v="5136" actId="115"/>
          <ac:spMkLst>
            <pc:docMk/>
            <pc:sldMk cId="3112181829" sldId="1515"/>
            <ac:spMk id="4" creationId="{D36CDCC8-D80A-3CA3-9903-EC310613197D}"/>
          </ac:spMkLst>
        </pc:spChg>
        <pc:spChg chg="mod">
          <ac:chgData name="Vrielink, Francis" userId="3d258d00-cfd8-41c5-9f04-1a5a39faef2f" providerId="ADAL" clId="{CC60DFC0-A88F-4C21-BED4-A067AA54F952}" dt="2026-03-20T18:50:09.203" v="708" actId="1076"/>
          <ac:spMkLst>
            <pc:docMk/>
            <pc:sldMk cId="3112181829" sldId="1515"/>
            <ac:spMk id="12" creationId="{E2476A93-B8D4-4E44-87FD-AFF601B2337C}"/>
          </ac:spMkLst>
        </pc:spChg>
        <pc:spChg chg="mod">
          <ac:chgData name="Vrielink, Francis" userId="3d258d00-cfd8-41c5-9f04-1a5a39faef2f" providerId="ADAL" clId="{CC60DFC0-A88F-4C21-BED4-A067AA54F952}" dt="2026-03-20T18:49:43.064" v="689" actId="20577"/>
          <ac:spMkLst>
            <pc:docMk/>
            <pc:sldMk cId="3112181829" sldId="1515"/>
            <ac:spMk id="13" creationId="{4985FF45-EE56-11C3-E0CC-6BBB359031C0}"/>
          </ac:spMkLst>
        </pc:spChg>
        <pc:spChg chg="mod">
          <ac:chgData name="Vrielink, Francis" userId="3d258d00-cfd8-41c5-9f04-1a5a39faef2f" providerId="ADAL" clId="{CC60DFC0-A88F-4C21-BED4-A067AA54F952}" dt="2026-03-20T18:49:34.830" v="678" actId="20577"/>
          <ac:spMkLst>
            <pc:docMk/>
            <pc:sldMk cId="3112181829" sldId="1515"/>
            <ac:spMk id="15" creationId="{6EA1F8B7-D4BC-D8B0-E6FD-F33ECB45A1DD}"/>
          </ac:spMkLst>
        </pc:spChg>
        <pc:spChg chg="mod">
          <ac:chgData name="Vrielink, Francis" userId="3d258d00-cfd8-41c5-9f04-1a5a39faef2f" providerId="ADAL" clId="{CC60DFC0-A88F-4C21-BED4-A067AA54F952}" dt="2026-03-20T18:50:59.559" v="713" actId="14100"/>
          <ac:spMkLst>
            <pc:docMk/>
            <pc:sldMk cId="3112181829" sldId="1515"/>
            <ac:spMk id="16" creationId="{F53F294D-65CC-23A5-E4A1-B2132FCF814C}"/>
          </ac:spMkLst>
        </pc:spChg>
        <pc:spChg chg="mod">
          <ac:chgData name="Vrielink, Francis" userId="3d258d00-cfd8-41c5-9f04-1a5a39faef2f" providerId="ADAL" clId="{CC60DFC0-A88F-4C21-BED4-A067AA54F952}" dt="2026-03-20T18:50:56.784" v="712" actId="14100"/>
          <ac:spMkLst>
            <pc:docMk/>
            <pc:sldMk cId="3112181829" sldId="1515"/>
            <ac:spMk id="17" creationId="{AB86235B-CBC0-F9DB-29F4-F23367831B1B}"/>
          </ac:spMkLst>
        </pc:spChg>
        <pc:spChg chg="mod">
          <ac:chgData name="Vrielink, Francis" userId="3d258d00-cfd8-41c5-9f04-1a5a39faef2f" providerId="ADAL" clId="{CC60DFC0-A88F-4C21-BED4-A067AA54F952}" dt="2026-03-20T18:50:16.718" v="709" actId="14100"/>
          <ac:spMkLst>
            <pc:docMk/>
            <pc:sldMk cId="3112181829" sldId="1515"/>
            <ac:spMk id="19" creationId="{40542B69-6D97-5F24-63E3-ABE36EA69A27}"/>
          </ac:spMkLst>
        </pc:spChg>
        <pc:spChg chg="add mod">
          <ac:chgData name="Vrielink, Francis" userId="3d258d00-cfd8-41c5-9f04-1a5a39faef2f" providerId="ADAL" clId="{CC60DFC0-A88F-4C21-BED4-A067AA54F952}" dt="2026-03-22T08:10:17.712" v="5056" actId="1076"/>
          <ac:spMkLst>
            <pc:docMk/>
            <pc:sldMk cId="3112181829" sldId="1515"/>
            <ac:spMk id="26" creationId="{8D72CDFB-6038-3E47-0A63-F07F8A71C53D}"/>
          </ac:spMkLst>
        </pc:spChg>
        <pc:picChg chg="add mod">
          <ac:chgData name="Vrielink, Francis" userId="3d258d00-cfd8-41c5-9f04-1a5a39faef2f" providerId="ADAL" clId="{CC60DFC0-A88F-4C21-BED4-A067AA54F952}" dt="2026-03-21T09:27:31.225" v="4246" actId="1076"/>
          <ac:picMkLst>
            <pc:docMk/>
            <pc:sldMk cId="3112181829" sldId="1515"/>
            <ac:picMk id="10" creationId="{79014EE6-D046-FFBB-B9C9-75887FF1ECA8}"/>
          </ac:picMkLst>
        </pc:picChg>
        <pc:picChg chg="add mod">
          <ac:chgData name="Vrielink, Francis" userId="3d258d00-cfd8-41c5-9f04-1a5a39faef2f" providerId="ADAL" clId="{CC60DFC0-A88F-4C21-BED4-A067AA54F952}" dt="2026-03-22T08:06:40.448" v="5014" actId="14100"/>
          <ac:picMkLst>
            <pc:docMk/>
            <pc:sldMk cId="3112181829" sldId="1515"/>
            <ac:picMk id="11" creationId="{92B588C9-A783-5293-EB18-D3AA2E12996A}"/>
          </ac:picMkLst>
        </pc:picChg>
        <pc:picChg chg="add mod">
          <ac:chgData name="Vrielink, Francis" userId="3d258d00-cfd8-41c5-9f04-1a5a39faef2f" providerId="ADAL" clId="{CC60DFC0-A88F-4C21-BED4-A067AA54F952}" dt="2026-03-22T08:10:31.833" v="5057"/>
          <ac:picMkLst>
            <pc:docMk/>
            <pc:sldMk cId="3112181829" sldId="1515"/>
            <ac:picMk id="25" creationId="{41AE2264-C3C6-0B20-DF5C-5F87C8DB5C06}"/>
          </ac:picMkLst>
        </pc:picChg>
      </pc:sldChg>
      <pc:sldChg chg="addSp delSp modSp mod">
        <pc:chgData name="Vrielink, Francis" userId="3d258d00-cfd8-41c5-9f04-1a5a39faef2f" providerId="ADAL" clId="{CC60DFC0-A88F-4C21-BED4-A067AA54F952}" dt="2026-03-22T12:00:42.862" v="5853" actId="1076"/>
        <pc:sldMkLst>
          <pc:docMk/>
          <pc:sldMk cId="2946319108" sldId="1516"/>
        </pc:sldMkLst>
        <pc:spChg chg="mod">
          <ac:chgData name="Vrielink, Francis" userId="3d258d00-cfd8-41c5-9f04-1a5a39faef2f" providerId="ADAL" clId="{CC60DFC0-A88F-4C21-BED4-A067AA54F952}" dt="2026-03-22T08:23:36.721" v="5228" actId="14100"/>
          <ac:spMkLst>
            <pc:docMk/>
            <pc:sldMk cId="2946319108" sldId="1516"/>
            <ac:spMk id="4" creationId="{D753C383-62C8-E733-4553-E085527A1FCA}"/>
          </ac:spMkLst>
        </pc:spChg>
        <pc:spChg chg="mod">
          <ac:chgData name="Vrielink, Francis" userId="3d258d00-cfd8-41c5-9f04-1a5a39faef2f" providerId="ADAL" clId="{CC60DFC0-A88F-4C21-BED4-A067AA54F952}" dt="2026-03-20T18:52:20.517" v="770" actId="20577"/>
          <ac:spMkLst>
            <pc:docMk/>
            <pc:sldMk cId="2946319108" sldId="1516"/>
            <ac:spMk id="9" creationId="{B5FA4264-9F79-B20D-0826-CEC58E7B74B7}"/>
          </ac:spMkLst>
        </pc:spChg>
        <pc:spChg chg="mod">
          <ac:chgData name="Vrielink, Francis" userId="3d258d00-cfd8-41c5-9f04-1a5a39faef2f" providerId="ADAL" clId="{CC60DFC0-A88F-4C21-BED4-A067AA54F952}" dt="2026-03-22T08:23:48.839" v="5231" actId="14100"/>
          <ac:spMkLst>
            <pc:docMk/>
            <pc:sldMk cId="2946319108" sldId="1516"/>
            <ac:spMk id="10" creationId="{B37FADB8-F5A5-F448-15A7-6A630939BCDC}"/>
          </ac:spMkLst>
        </pc:spChg>
        <pc:spChg chg="mod">
          <ac:chgData name="Vrielink, Francis" userId="3d258d00-cfd8-41c5-9f04-1a5a39faef2f" providerId="ADAL" clId="{CC60DFC0-A88F-4C21-BED4-A067AA54F952}" dt="2026-03-22T08:23:46.572" v="5230" actId="1076"/>
          <ac:spMkLst>
            <pc:docMk/>
            <pc:sldMk cId="2946319108" sldId="1516"/>
            <ac:spMk id="11" creationId="{2D5226DB-4490-ECD5-880A-CDAB0447C263}"/>
          </ac:spMkLst>
        </pc:spChg>
        <pc:spChg chg="mod">
          <ac:chgData name="Vrielink, Francis" userId="3d258d00-cfd8-41c5-9f04-1a5a39faef2f" providerId="ADAL" clId="{CC60DFC0-A88F-4C21-BED4-A067AA54F952}" dt="2026-03-22T08:20:23.521" v="5209" actId="1076"/>
          <ac:spMkLst>
            <pc:docMk/>
            <pc:sldMk cId="2946319108" sldId="1516"/>
            <ac:spMk id="12" creationId="{E2476A93-B8D4-4E44-87FD-AFF601B2337C}"/>
          </ac:spMkLst>
        </pc:spChg>
        <pc:spChg chg="mod">
          <ac:chgData name="Vrielink, Francis" userId="3d258d00-cfd8-41c5-9f04-1a5a39faef2f" providerId="ADAL" clId="{CC60DFC0-A88F-4C21-BED4-A067AA54F952}" dt="2026-03-22T08:20:44.176" v="5218" actId="1076"/>
          <ac:spMkLst>
            <pc:docMk/>
            <pc:sldMk cId="2946319108" sldId="1516"/>
            <ac:spMk id="13" creationId="{4985FF45-EE56-11C3-E0CC-6BBB359031C0}"/>
          </ac:spMkLst>
        </pc:spChg>
        <pc:spChg chg="mod">
          <ac:chgData name="Vrielink, Francis" userId="3d258d00-cfd8-41c5-9f04-1a5a39faef2f" providerId="ADAL" clId="{CC60DFC0-A88F-4C21-BED4-A067AA54F952}" dt="2026-03-22T08:23:59.924" v="5234" actId="1076"/>
          <ac:spMkLst>
            <pc:docMk/>
            <pc:sldMk cId="2946319108" sldId="1516"/>
            <ac:spMk id="14" creationId="{B7594A3B-3117-84CE-C300-FB96E5ED269D}"/>
          </ac:spMkLst>
        </pc:spChg>
        <pc:spChg chg="mod">
          <ac:chgData name="Vrielink, Francis" userId="3d258d00-cfd8-41c5-9f04-1a5a39faef2f" providerId="ADAL" clId="{CC60DFC0-A88F-4C21-BED4-A067AA54F952}" dt="2026-03-22T08:26:16.253" v="5248" actId="20577"/>
          <ac:spMkLst>
            <pc:docMk/>
            <pc:sldMk cId="2946319108" sldId="1516"/>
            <ac:spMk id="15" creationId="{6EA1F8B7-D4BC-D8B0-E6FD-F33ECB45A1DD}"/>
          </ac:spMkLst>
        </pc:spChg>
        <pc:spChg chg="mod">
          <ac:chgData name="Vrielink, Francis" userId="3d258d00-cfd8-41c5-9f04-1a5a39faef2f" providerId="ADAL" clId="{CC60DFC0-A88F-4C21-BED4-A067AA54F952}" dt="2026-03-22T08:20:46.134" v="5219" actId="1076"/>
          <ac:spMkLst>
            <pc:docMk/>
            <pc:sldMk cId="2946319108" sldId="1516"/>
            <ac:spMk id="18" creationId="{85D7DD60-F4AA-AD34-A265-146B167D02FE}"/>
          </ac:spMkLst>
        </pc:spChg>
        <pc:spChg chg="mod">
          <ac:chgData name="Vrielink, Francis" userId="3d258d00-cfd8-41c5-9f04-1a5a39faef2f" providerId="ADAL" clId="{CC60DFC0-A88F-4C21-BED4-A067AA54F952}" dt="2026-03-22T08:20:25.040" v="5210" actId="1076"/>
          <ac:spMkLst>
            <pc:docMk/>
            <pc:sldMk cId="2946319108" sldId="1516"/>
            <ac:spMk id="19" creationId="{40542B69-6D97-5F24-63E3-ABE36EA69A27}"/>
          </ac:spMkLst>
        </pc:spChg>
        <pc:picChg chg="add mod">
          <ac:chgData name="Vrielink, Francis" userId="3d258d00-cfd8-41c5-9f04-1a5a39faef2f" providerId="ADAL" clId="{CC60DFC0-A88F-4C21-BED4-A067AA54F952}" dt="2026-03-22T08:20:40.722" v="5217" actId="1076"/>
          <ac:picMkLst>
            <pc:docMk/>
            <pc:sldMk cId="2946319108" sldId="1516"/>
            <ac:picMk id="22" creationId="{5D7F5689-3F3A-E5CB-C681-A84781B5BC7C}"/>
          </ac:picMkLst>
        </pc:picChg>
        <pc:picChg chg="add mod">
          <ac:chgData name="Vrielink, Francis" userId="3d258d00-cfd8-41c5-9f04-1a5a39faef2f" providerId="ADAL" clId="{CC60DFC0-A88F-4C21-BED4-A067AA54F952}" dt="2026-03-22T12:00:42.862" v="5853" actId="1076"/>
          <ac:picMkLst>
            <pc:docMk/>
            <pc:sldMk cId="2946319108" sldId="1516"/>
            <ac:picMk id="23" creationId="{DDC07BFA-3510-2BF9-3651-E0F2A4D22FE1}"/>
          </ac:picMkLst>
        </pc:picChg>
        <pc:picChg chg="add mod">
          <ac:chgData name="Vrielink, Francis" userId="3d258d00-cfd8-41c5-9f04-1a5a39faef2f" providerId="ADAL" clId="{CC60DFC0-A88F-4C21-BED4-A067AA54F952}" dt="2026-03-22T08:23:39.568" v="5229" actId="14100"/>
          <ac:picMkLst>
            <pc:docMk/>
            <pc:sldMk cId="2946319108" sldId="1516"/>
            <ac:picMk id="26" creationId="{BCA9A4D8-DC05-BF73-A7B3-AAD8C49C695E}"/>
          </ac:picMkLst>
        </pc:picChg>
        <pc:picChg chg="add mod">
          <ac:chgData name="Vrielink, Francis" userId="3d258d00-cfd8-41c5-9f04-1a5a39faef2f" providerId="ADAL" clId="{CC60DFC0-A88F-4C21-BED4-A067AA54F952}" dt="2026-03-22T08:27:02.136" v="5255" actId="1076"/>
          <ac:picMkLst>
            <pc:docMk/>
            <pc:sldMk cId="2946319108" sldId="1516"/>
            <ac:picMk id="32" creationId="{5D2CFB9E-BDFE-F16F-F189-F90CBFD67EC9}"/>
          </ac:picMkLst>
        </pc:picChg>
        <pc:cxnChg chg="mod">
          <ac:chgData name="Vrielink, Francis" userId="3d258d00-cfd8-41c5-9f04-1a5a39faef2f" providerId="ADAL" clId="{CC60DFC0-A88F-4C21-BED4-A067AA54F952}" dt="2026-03-22T08:20:30.040" v="5212" actId="14100"/>
          <ac:cxnSpMkLst>
            <pc:docMk/>
            <pc:sldMk cId="2946319108" sldId="1516"/>
            <ac:cxnSpMk id="21" creationId="{B84B33EF-2A54-99B2-FEF8-27486B72F624}"/>
          </ac:cxnSpMkLst>
        </pc:cxnChg>
        <pc:cxnChg chg="mod">
          <ac:chgData name="Vrielink, Francis" userId="3d258d00-cfd8-41c5-9f04-1a5a39faef2f" providerId="ADAL" clId="{CC60DFC0-A88F-4C21-BED4-A067AA54F952}" dt="2026-03-22T08:20:50.922" v="5222" actId="1076"/>
          <ac:cxnSpMkLst>
            <pc:docMk/>
            <pc:sldMk cId="2946319108" sldId="1516"/>
            <ac:cxnSpMk id="27" creationId="{EC90AE0F-5DD8-2D25-C999-5E0CC65E11C5}"/>
          </ac:cxnSpMkLst>
        </pc:cxnChg>
        <pc:cxnChg chg="mod">
          <ac:chgData name="Vrielink, Francis" userId="3d258d00-cfd8-41c5-9f04-1a5a39faef2f" providerId="ADAL" clId="{CC60DFC0-A88F-4C21-BED4-A067AA54F952}" dt="2026-03-22T08:24:04.532" v="5236" actId="1076"/>
          <ac:cxnSpMkLst>
            <pc:docMk/>
            <pc:sldMk cId="2946319108" sldId="1516"/>
            <ac:cxnSpMk id="29" creationId="{10445519-6BAB-CA4B-0B0C-EF80D4D34E4C}"/>
          </ac:cxnSpMkLst>
        </pc:cxnChg>
      </pc:sldChg>
      <pc:sldChg chg="addSp delSp modSp mod ord">
        <pc:chgData name="Vrielink, Francis" userId="3d258d00-cfd8-41c5-9f04-1a5a39faef2f" providerId="ADAL" clId="{CC60DFC0-A88F-4C21-BED4-A067AA54F952}" dt="2026-03-22T11:56:47.919" v="5803" actId="1076"/>
        <pc:sldMkLst>
          <pc:docMk/>
          <pc:sldMk cId="164643335" sldId="1519"/>
        </pc:sldMkLst>
        <pc:spChg chg="mod">
          <ac:chgData name="Vrielink, Francis" userId="3d258d00-cfd8-41c5-9f04-1a5a39faef2f" providerId="ADAL" clId="{CC60DFC0-A88F-4C21-BED4-A067AA54F952}" dt="2026-03-20T16:49:19.843" v="404" actId="20577"/>
          <ac:spMkLst>
            <pc:docMk/>
            <pc:sldMk cId="164643335" sldId="1519"/>
            <ac:spMk id="6" creationId="{00000000-0000-0000-0000-000000000000}"/>
          </ac:spMkLst>
        </pc:spChg>
        <pc:picChg chg="add mod">
          <ac:chgData name="Vrielink, Francis" userId="3d258d00-cfd8-41c5-9f04-1a5a39faef2f" providerId="ADAL" clId="{CC60DFC0-A88F-4C21-BED4-A067AA54F952}" dt="2026-03-20T21:42:23.372" v="3123" actId="1076"/>
          <ac:picMkLst>
            <pc:docMk/>
            <pc:sldMk cId="164643335" sldId="1519"/>
            <ac:picMk id="3" creationId="{77540309-9C2E-567C-8633-C0E1703A4B51}"/>
          </ac:picMkLst>
        </pc:picChg>
        <pc:picChg chg="add mod">
          <ac:chgData name="Vrielink, Francis" userId="3d258d00-cfd8-41c5-9f04-1a5a39faef2f" providerId="ADAL" clId="{CC60DFC0-A88F-4C21-BED4-A067AA54F952}" dt="2026-03-20T22:00:10.716" v="3342" actId="1076"/>
          <ac:picMkLst>
            <pc:docMk/>
            <pc:sldMk cId="164643335" sldId="1519"/>
            <ac:picMk id="5" creationId="{7AA96942-F14F-525C-372D-3C6D7548C60A}"/>
          </ac:picMkLst>
        </pc:picChg>
        <pc:picChg chg="add mod">
          <ac:chgData name="Vrielink, Francis" userId="3d258d00-cfd8-41c5-9f04-1a5a39faef2f" providerId="ADAL" clId="{CC60DFC0-A88F-4C21-BED4-A067AA54F952}" dt="2026-03-22T11:56:47.919" v="5803" actId="1076"/>
          <ac:picMkLst>
            <pc:docMk/>
            <pc:sldMk cId="164643335" sldId="1519"/>
            <ac:picMk id="7" creationId="{9EB17080-43FD-FD75-5CA4-FE47723136CF}"/>
          </ac:picMkLst>
        </pc:picChg>
        <pc:picChg chg="add mod">
          <ac:chgData name="Vrielink, Francis" userId="3d258d00-cfd8-41c5-9f04-1a5a39faef2f" providerId="ADAL" clId="{CC60DFC0-A88F-4C21-BED4-A067AA54F952}" dt="2026-03-20T21:46:33.294" v="3138" actId="1076"/>
          <ac:picMkLst>
            <pc:docMk/>
            <pc:sldMk cId="164643335" sldId="1519"/>
            <ac:picMk id="8" creationId="{0850C39A-13D5-E751-7722-88D3E009F87D}"/>
          </ac:picMkLst>
        </pc:picChg>
        <pc:picChg chg="add mod">
          <ac:chgData name="Vrielink, Francis" userId="3d258d00-cfd8-41c5-9f04-1a5a39faef2f" providerId="ADAL" clId="{CC60DFC0-A88F-4C21-BED4-A067AA54F952}" dt="2026-03-20T21:48:03.892" v="3153" actId="1076"/>
          <ac:picMkLst>
            <pc:docMk/>
            <pc:sldMk cId="164643335" sldId="1519"/>
            <ac:picMk id="12" creationId="{C677A87D-3ADB-C60F-A2E9-3E3934190A0D}"/>
          </ac:picMkLst>
        </pc:picChg>
      </pc:sldChg>
      <pc:sldChg chg="addSp delSp modSp add mod">
        <pc:chgData name="Vrielink, Francis" userId="3d258d00-cfd8-41c5-9f04-1a5a39faef2f" providerId="ADAL" clId="{CC60DFC0-A88F-4C21-BED4-A067AA54F952}" dt="2026-03-22T11:58:33.314" v="5843" actId="20577"/>
        <pc:sldMkLst>
          <pc:docMk/>
          <pc:sldMk cId="1012565472" sldId="1530"/>
        </pc:sldMkLst>
        <pc:spChg chg="mod">
          <ac:chgData name="Vrielink, Francis" userId="3d258d00-cfd8-41c5-9f04-1a5a39faef2f" providerId="ADAL" clId="{CC60DFC0-A88F-4C21-BED4-A067AA54F952}" dt="2026-03-20T18:20:38.803" v="619" actId="20577"/>
          <ac:spMkLst>
            <pc:docMk/>
            <pc:sldMk cId="1012565472" sldId="1530"/>
            <ac:spMk id="33" creationId="{AC757F5E-B016-F947-4518-7C6B9CC7EE04}"/>
          </ac:spMkLst>
        </pc:spChg>
        <pc:spChg chg="mod">
          <ac:chgData name="Vrielink, Francis" userId="3d258d00-cfd8-41c5-9f04-1a5a39faef2f" providerId="ADAL" clId="{CC60DFC0-A88F-4C21-BED4-A067AA54F952}" dt="2026-03-22T08:42:28.641" v="5507" actId="20577"/>
          <ac:spMkLst>
            <pc:docMk/>
            <pc:sldMk cId="1012565472" sldId="1530"/>
            <ac:spMk id="34" creationId="{152372B3-00F5-781C-183E-6F2DDF35091D}"/>
          </ac:spMkLst>
        </pc:spChg>
        <pc:spChg chg="mod">
          <ac:chgData name="Vrielink, Francis" userId="3d258d00-cfd8-41c5-9f04-1a5a39faef2f" providerId="ADAL" clId="{CC60DFC0-A88F-4C21-BED4-A067AA54F952}" dt="2026-03-22T07:54:07.442" v="4904" actId="20577"/>
          <ac:spMkLst>
            <pc:docMk/>
            <pc:sldMk cId="1012565472" sldId="1530"/>
            <ac:spMk id="35" creationId="{37104C51-0232-62ED-4C6F-1447D06633EE}"/>
          </ac:spMkLst>
        </pc:spChg>
        <pc:spChg chg="mod">
          <ac:chgData name="Vrielink, Francis" userId="3d258d00-cfd8-41c5-9f04-1a5a39faef2f" providerId="ADAL" clId="{CC60DFC0-A88F-4C21-BED4-A067AA54F952}" dt="2026-03-22T11:58:33.314" v="5843" actId="20577"/>
          <ac:spMkLst>
            <pc:docMk/>
            <pc:sldMk cId="1012565472" sldId="1530"/>
            <ac:spMk id="36" creationId="{D8EF981A-9BA7-0EB1-9B70-F7FBF2F7DF1C}"/>
          </ac:spMkLst>
        </pc:spChg>
        <pc:picChg chg="add mod">
          <ac:chgData name="Vrielink, Francis" userId="3d258d00-cfd8-41c5-9f04-1a5a39faef2f" providerId="ADAL" clId="{CC60DFC0-A88F-4C21-BED4-A067AA54F952}" dt="2026-03-22T08:44:40.086" v="5550" actId="1076"/>
          <ac:picMkLst>
            <pc:docMk/>
            <pc:sldMk cId="1012565472" sldId="1530"/>
            <ac:picMk id="8" creationId="{3D129E13-4E06-C2F2-010D-C570D846879F}"/>
          </ac:picMkLst>
        </pc:picChg>
        <pc:picChg chg="add mod">
          <ac:chgData name="Vrielink, Francis" userId="3d258d00-cfd8-41c5-9f04-1a5a39faef2f" providerId="ADAL" clId="{CC60DFC0-A88F-4C21-BED4-A067AA54F952}" dt="2026-03-22T08:44:37.413" v="5549" actId="1076"/>
          <ac:picMkLst>
            <pc:docMk/>
            <pc:sldMk cId="1012565472" sldId="1530"/>
            <ac:picMk id="19" creationId="{49F128DC-0BF9-1378-A159-24117D942EB1}"/>
          </ac:picMkLst>
        </pc:picChg>
      </pc:sldChg>
      <pc:sldChg chg="addSp delSp modSp add mod">
        <pc:chgData name="Vrielink, Francis" userId="3d258d00-cfd8-41c5-9f04-1a5a39faef2f" providerId="ADAL" clId="{CC60DFC0-A88F-4C21-BED4-A067AA54F952}" dt="2026-03-22T11:57:55.975" v="5819" actId="1076"/>
        <pc:sldMkLst>
          <pc:docMk/>
          <pc:sldMk cId="2118548002" sldId="1531"/>
        </pc:sldMkLst>
        <pc:spChg chg="mod">
          <ac:chgData name="Vrielink, Francis" userId="3d258d00-cfd8-41c5-9f04-1a5a39faef2f" providerId="ADAL" clId="{CC60DFC0-A88F-4C21-BED4-A067AA54F952}" dt="2026-03-20T18:14:22.736" v="459" actId="1076"/>
          <ac:spMkLst>
            <pc:docMk/>
            <pc:sldMk cId="2118548002" sldId="1531"/>
            <ac:spMk id="33" creationId="{AC757F5E-B016-F947-4518-7C6B9CC7EE04}"/>
          </ac:spMkLst>
        </pc:spChg>
        <pc:spChg chg="mod">
          <ac:chgData name="Vrielink, Francis" userId="3d258d00-cfd8-41c5-9f04-1a5a39faef2f" providerId="ADAL" clId="{CC60DFC0-A88F-4C21-BED4-A067AA54F952}" dt="2026-03-22T07:47:24.815" v="4668" actId="20577"/>
          <ac:spMkLst>
            <pc:docMk/>
            <pc:sldMk cId="2118548002" sldId="1531"/>
            <ac:spMk id="34" creationId="{152372B3-00F5-781C-183E-6F2DDF35091D}"/>
          </ac:spMkLst>
        </pc:spChg>
        <pc:spChg chg="mod">
          <ac:chgData name="Vrielink, Francis" userId="3d258d00-cfd8-41c5-9f04-1a5a39faef2f" providerId="ADAL" clId="{CC60DFC0-A88F-4C21-BED4-A067AA54F952}" dt="2026-03-22T07:43:27.389" v="4664" actId="20577"/>
          <ac:spMkLst>
            <pc:docMk/>
            <pc:sldMk cId="2118548002" sldId="1531"/>
            <ac:spMk id="35" creationId="{37104C51-0232-62ED-4C6F-1447D06633EE}"/>
          </ac:spMkLst>
        </pc:spChg>
        <pc:spChg chg="mod">
          <ac:chgData name="Vrielink, Francis" userId="3d258d00-cfd8-41c5-9f04-1a5a39faef2f" providerId="ADAL" clId="{CC60DFC0-A88F-4C21-BED4-A067AA54F952}" dt="2026-03-22T07:52:53.074" v="4807" actId="20577"/>
          <ac:spMkLst>
            <pc:docMk/>
            <pc:sldMk cId="2118548002" sldId="1531"/>
            <ac:spMk id="36" creationId="{D8EF981A-9BA7-0EB1-9B70-F7FBF2F7DF1C}"/>
          </ac:spMkLst>
        </pc:spChg>
        <pc:picChg chg="add mod ord">
          <ac:chgData name="Vrielink, Francis" userId="3d258d00-cfd8-41c5-9f04-1a5a39faef2f" providerId="ADAL" clId="{CC60DFC0-A88F-4C21-BED4-A067AA54F952}" dt="2026-03-22T07:53:18.561" v="4815" actId="1076"/>
          <ac:picMkLst>
            <pc:docMk/>
            <pc:sldMk cId="2118548002" sldId="1531"/>
            <ac:picMk id="9" creationId="{668F614F-BA49-7E4D-2840-C4BA506685C8}"/>
          </ac:picMkLst>
        </pc:picChg>
        <pc:picChg chg="add mod">
          <ac:chgData name="Vrielink, Francis" userId="3d258d00-cfd8-41c5-9f04-1a5a39faef2f" providerId="ADAL" clId="{CC60DFC0-A88F-4C21-BED4-A067AA54F952}" dt="2026-03-22T07:51:40.082" v="4718" actId="1076"/>
          <ac:picMkLst>
            <pc:docMk/>
            <pc:sldMk cId="2118548002" sldId="1531"/>
            <ac:picMk id="19" creationId="{9035C12E-38D6-19E9-AAB2-BA4D3A8A7C0B}"/>
          </ac:picMkLst>
        </pc:picChg>
        <pc:picChg chg="add mod">
          <ac:chgData name="Vrielink, Francis" userId="3d258d00-cfd8-41c5-9f04-1a5a39faef2f" providerId="ADAL" clId="{CC60DFC0-A88F-4C21-BED4-A067AA54F952}" dt="2026-03-22T11:56:58.168" v="5807" actId="1076"/>
          <ac:picMkLst>
            <pc:docMk/>
            <pc:sldMk cId="2118548002" sldId="1531"/>
            <ac:picMk id="21" creationId="{05727CE7-4975-7718-CB7D-1D3E91CEE0BE}"/>
          </ac:picMkLst>
        </pc:picChg>
        <pc:picChg chg="add mod">
          <ac:chgData name="Vrielink, Francis" userId="3d258d00-cfd8-41c5-9f04-1a5a39faef2f" providerId="ADAL" clId="{CC60DFC0-A88F-4C21-BED4-A067AA54F952}" dt="2026-03-22T11:57:55.975" v="5819" actId="1076"/>
          <ac:picMkLst>
            <pc:docMk/>
            <pc:sldMk cId="2118548002" sldId="1531"/>
            <ac:picMk id="26" creationId="{34752539-3319-9191-04F3-9A83715DBF78}"/>
          </ac:picMkLst>
        </pc:picChg>
      </pc:sldChg>
      <pc:sldChg chg="addSp modSp add mod">
        <pc:chgData name="Vrielink, Francis" userId="3d258d00-cfd8-41c5-9f04-1a5a39faef2f" providerId="ADAL" clId="{CC60DFC0-A88F-4C21-BED4-A067AA54F952}" dt="2026-03-22T08:27:26.108" v="5257" actId="20577"/>
        <pc:sldMkLst>
          <pc:docMk/>
          <pc:sldMk cId="1085008885" sldId="1532"/>
        </pc:sldMkLst>
        <pc:spChg chg="mod">
          <ac:chgData name="Vrielink, Francis" userId="3d258d00-cfd8-41c5-9f04-1a5a39faef2f" providerId="ADAL" clId="{CC60DFC0-A88F-4C21-BED4-A067AA54F952}" dt="2026-03-22T08:27:26.108" v="5257" actId="20577"/>
          <ac:spMkLst>
            <pc:docMk/>
            <pc:sldMk cId="1085008885" sldId="1532"/>
            <ac:spMk id="4" creationId="{D36CDCC8-D80A-3CA3-9903-EC310613197D}"/>
          </ac:spMkLst>
        </pc:spChg>
        <pc:spChg chg="mod">
          <ac:chgData name="Vrielink, Francis" userId="3d258d00-cfd8-41c5-9f04-1a5a39faef2f" providerId="ADAL" clId="{CC60DFC0-A88F-4C21-BED4-A067AA54F952}" dt="2026-03-20T18:51:17.160" v="720" actId="20577"/>
          <ac:spMkLst>
            <pc:docMk/>
            <pc:sldMk cId="1085008885" sldId="1532"/>
            <ac:spMk id="12" creationId="{E2476A93-B8D4-4E44-87FD-AFF601B2337C}"/>
          </ac:spMkLst>
        </pc:spChg>
        <pc:spChg chg="mod">
          <ac:chgData name="Vrielink, Francis" userId="3d258d00-cfd8-41c5-9f04-1a5a39faef2f" providerId="ADAL" clId="{CC60DFC0-A88F-4C21-BED4-A067AA54F952}" dt="2026-03-20T18:51:22.707" v="730" actId="20577"/>
          <ac:spMkLst>
            <pc:docMk/>
            <pc:sldMk cId="1085008885" sldId="1532"/>
            <ac:spMk id="13" creationId="{4985FF45-EE56-11C3-E0CC-6BBB359031C0}"/>
          </ac:spMkLst>
        </pc:spChg>
        <pc:spChg chg="mod">
          <ac:chgData name="Vrielink, Francis" userId="3d258d00-cfd8-41c5-9f04-1a5a39faef2f" providerId="ADAL" clId="{CC60DFC0-A88F-4C21-BED4-A067AA54F952}" dt="2026-03-20T18:51:26.840" v="735" actId="20577"/>
          <ac:spMkLst>
            <pc:docMk/>
            <pc:sldMk cId="1085008885" sldId="1532"/>
            <ac:spMk id="15" creationId="{6EA1F8B7-D4BC-D8B0-E6FD-F33ECB45A1DD}"/>
          </ac:spMkLst>
        </pc:spChg>
        <pc:spChg chg="mod">
          <ac:chgData name="Vrielink, Francis" userId="3d258d00-cfd8-41c5-9f04-1a5a39faef2f" providerId="ADAL" clId="{CC60DFC0-A88F-4C21-BED4-A067AA54F952}" dt="2026-03-20T18:51:54.746" v="761" actId="14100"/>
          <ac:spMkLst>
            <pc:docMk/>
            <pc:sldMk cId="1085008885" sldId="1532"/>
            <ac:spMk id="16" creationId="{F53F294D-65CC-23A5-E4A1-B2132FCF814C}"/>
          </ac:spMkLst>
        </pc:spChg>
        <pc:spChg chg="mod">
          <ac:chgData name="Vrielink, Francis" userId="3d258d00-cfd8-41c5-9f04-1a5a39faef2f" providerId="ADAL" clId="{CC60DFC0-A88F-4C21-BED4-A067AA54F952}" dt="2026-03-20T18:51:49.816" v="760" actId="20577"/>
          <ac:spMkLst>
            <pc:docMk/>
            <pc:sldMk cId="1085008885" sldId="1532"/>
            <ac:spMk id="17" creationId="{AB86235B-CBC0-F9DB-29F4-F23367831B1B}"/>
          </ac:spMkLst>
        </pc:spChg>
        <pc:picChg chg="add mod">
          <ac:chgData name="Vrielink, Francis" userId="3d258d00-cfd8-41c5-9f04-1a5a39faef2f" providerId="ADAL" clId="{CC60DFC0-A88F-4C21-BED4-A067AA54F952}" dt="2026-03-21T09:27:57.265" v="4251" actId="1076"/>
          <ac:picMkLst>
            <pc:docMk/>
            <pc:sldMk cId="1085008885" sldId="1532"/>
            <ac:picMk id="10" creationId="{7ED1CD24-56FD-608A-63FA-C7242F55870E}"/>
          </ac:picMkLst>
        </pc:picChg>
        <pc:picChg chg="add mod">
          <ac:chgData name="Vrielink, Francis" userId="3d258d00-cfd8-41c5-9f04-1a5a39faef2f" providerId="ADAL" clId="{CC60DFC0-A88F-4C21-BED4-A067AA54F952}" dt="2026-03-22T08:14:17.859" v="5194" actId="1076"/>
          <ac:picMkLst>
            <pc:docMk/>
            <pc:sldMk cId="1085008885" sldId="1532"/>
            <ac:picMk id="11" creationId="{735A8FFB-78E1-B9C9-7871-998EF03C4276}"/>
          </ac:picMkLst>
        </pc:picChg>
        <pc:picChg chg="add mod">
          <ac:chgData name="Vrielink, Francis" userId="3d258d00-cfd8-41c5-9f04-1a5a39faef2f" providerId="ADAL" clId="{CC60DFC0-A88F-4C21-BED4-A067AA54F952}" dt="2026-03-22T08:17:46.976" v="5205" actId="1076"/>
          <ac:picMkLst>
            <pc:docMk/>
            <pc:sldMk cId="1085008885" sldId="1532"/>
            <ac:picMk id="25" creationId="{CA02DEF8-C708-F258-E3CC-AB860ECC3D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figuur: </a:t>
            </a:r>
            <a:r>
              <a:rPr lang="nl-NL" sz="1200" b="0" kern="1200">
                <a:solidFill>
                  <a:schemeClr val="tx1"/>
                </a:solidFill>
                <a:effectLst/>
                <a:latin typeface="+mn-lt"/>
                <a:ea typeface="+mn-ea"/>
                <a:cs typeface="+mn-cs"/>
              </a:rPr>
              <a:t>de afbeelding van een ding, mens of dier</a:t>
            </a:r>
          </a:p>
          <a:p>
            <a:pPr fontAlgn="t"/>
            <a:r>
              <a:rPr lang="nl-NL" sz="1200" b="1" kern="1200">
                <a:solidFill>
                  <a:schemeClr val="tx1"/>
                </a:solidFill>
                <a:effectLst/>
                <a:latin typeface="+mn-lt"/>
                <a:ea typeface="+mn-ea"/>
                <a:cs typeface="+mn-cs"/>
              </a:rPr>
              <a:t>woedend: </a:t>
            </a:r>
            <a:r>
              <a:rPr lang="nl-NL" sz="1200" b="0" kern="1200">
                <a:solidFill>
                  <a:schemeClr val="tx1"/>
                </a:solidFill>
                <a:effectLst/>
                <a:latin typeface="+mn-lt"/>
                <a:ea typeface="+mn-ea"/>
                <a:cs typeface="+mn-cs"/>
              </a:rPr>
              <a:t>heel erg boos</a:t>
            </a:r>
          </a:p>
          <a:p>
            <a:pPr fontAlgn="t"/>
            <a:r>
              <a:rPr lang="nl-NL" sz="1200" b="1" kern="1200">
                <a:solidFill>
                  <a:schemeClr val="tx1"/>
                </a:solidFill>
                <a:effectLst/>
                <a:latin typeface="+mn-lt"/>
                <a:ea typeface="+mn-ea"/>
                <a:cs typeface="+mn-cs"/>
              </a:rPr>
              <a:t>de wet: </a:t>
            </a:r>
            <a:r>
              <a:rPr lang="nl-NL" sz="1200" b="0" kern="1200">
                <a:solidFill>
                  <a:schemeClr val="tx1"/>
                </a:solidFill>
                <a:effectLst/>
                <a:latin typeface="+mn-lt"/>
                <a:ea typeface="+mn-ea"/>
                <a:cs typeface="+mn-cs"/>
              </a:rPr>
              <a:t>de regel van een land</a:t>
            </a:r>
          </a:p>
          <a:p>
            <a:pPr fontAlgn="t"/>
            <a:r>
              <a:rPr lang="nl-NL" sz="1200" b="1" kern="1200">
                <a:solidFill>
                  <a:schemeClr val="tx1"/>
                </a:solidFill>
                <a:effectLst/>
                <a:latin typeface="+mn-lt"/>
                <a:ea typeface="+mn-ea"/>
                <a:cs typeface="+mn-cs"/>
              </a:rPr>
              <a:t>aantrekkelijk: </a:t>
            </a:r>
            <a:r>
              <a:rPr lang="nl-NL" sz="1200" b="0" kern="1200">
                <a:solidFill>
                  <a:schemeClr val="tx1"/>
                </a:solidFill>
                <a:effectLst/>
                <a:latin typeface="+mn-lt"/>
                <a:ea typeface="+mn-ea"/>
                <a:cs typeface="+mn-cs"/>
              </a:rPr>
              <a:t>mooi of lekker om te zien, fijn om te hebben</a:t>
            </a:r>
          </a:p>
          <a:p>
            <a:pPr fontAlgn="t"/>
            <a:r>
              <a:rPr lang="nl-NL" sz="1200" b="1" kern="1200">
                <a:solidFill>
                  <a:schemeClr val="tx1"/>
                </a:solidFill>
                <a:effectLst/>
                <a:latin typeface="+mn-lt"/>
                <a:ea typeface="+mn-ea"/>
                <a:cs typeface="+mn-cs"/>
              </a:rPr>
              <a:t>verleiden: </a:t>
            </a:r>
            <a:r>
              <a:rPr lang="nl-NL" sz="1200" b="0" kern="1200">
                <a:solidFill>
                  <a:schemeClr val="tx1"/>
                </a:solidFill>
                <a:effectLst/>
                <a:latin typeface="+mn-lt"/>
                <a:ea typeface="+mn-ea"/>
                <a:cs typeface="+mn-cs"/>
              </a:rPr>
              <a:t>overhalen om iets te doen</a:t>
            </a:r>
          </a:p>
          <a:p>
            <a:pPr fontAlgn="t"/>
            <a:r>
              <a:rPr lang="nl-NL" sz="1200" b="1" kern="1200">
                <a:solidFill>
                  <a:schemeClr val="tx1"/>
                </a:solidFill>
                <a:effectLst/>
                <a:latin typeface="+mn-lt"/>
                <a:ea typeface="+mn-ea"/>
                <a:cs typeface="+mn-cs"/>
              </a:rPr>
              <a:t>eisen: </a:t>
            </a:r>
            <a:r>
              <a:rPr lang="nl-NL" sz="1200" b="0" kern="1200">
                <a:solidFill>
                  <a:schemeClr val="tx1"/>
                </a:solidFill>
                <a:effectLst/>
                <a:latin typeface="+mn-lt"/>
                <a:ea typeface="+mn-ea"/>
                <a:cs typeface="+mn-cs"/>
              </a:rPr>
              <a:t>per se willen</a:t>
            </a:r>
          </a:p>
          <a:p>
            <a:pPr fontAlgn="t"/>
            <a:r>
              <a:rPr lang="nl-NL" sz="1200" b="1" kern="1200">
                <a:solidFill>
                  <a:schemeClr val="tx1"/>
                </a:solidFill>
                <a:effectLst/>
                <a:latin typeface="+mn-lt"/>
                <a:ea typeface="+mn-ea"/>
                <a:cs typeface="+mn-cs"/>
              </a:rPr>
              <a:t>de voorkeur: </a:t>
            </a:r>
            <a:r>
              <a:rPr lang="nl-NL" sz="1200" b="0" kern="1200">
                <a:solidFill>
                  <a:schemeClr val="tx1"/>
                </a:solidFill>
                <a:effectLst/>
                <a:latin typeface="+mn-lt"/>
                <a:ea typeface="+mn-ea"/>
                <a:cs typeface="+mn-cs"/>
              </a:rPr>
              <a:t>de liefde voor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56814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6095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72998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42163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83114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30286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55951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L4Xgn0Uuu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7.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5.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a:rPr>
              <a:t>Het is lente dus we kunnen weer heerlijk stoepkrijten! Stoepkrijten heeft echt mijn </a:t>
            </a:r>
            <a:r>
              <a:rPr lang="nl-NL" sz="2000" b="1" u="sng">
                <a:effectLst/>
                <a:ea typeface="Times New Roman" panose="02020603050405020304" pitchFamily="18" charset="0"/>
                <a:cs typeface="Arial"/>
              </a:rPr>
              <a:t>voorkeur</a:t>
            </a:r>
            <a:r>
              <a:rPr lang="nl-NL" sz="2000">
                <a:effectLst/>
                <a:ea typeface="Times New Roman" panose="02020603050405020304" pitchFamily="18" charset="0"/>
                <a:cs typeface="Arial"/>
              </a:rPr>
              <a:t> bij het buitenspelen. Als ik ga stoepkrijten teken ik smileys of schrijf woorden. Er zijn ook mensen die hele mooie </a:t>
            </a:r>
            <a:r>
              <a:rPr lang="nl-NL" sz="2000" b="1" u="sng">
                <a:effectLst/>
                <a:ea typeface="Times New Roman" panose="02020603050405020304" pitchFamily="18" charset="0"/>
                <a:cs typeface="Arial"/>
              </a:rPr>
              <a:t>figuren</a:t>
            </a:r>
            <a:r>
              <a:rPr lang="nl-NL" sz="2000">
                <a:effectLst/>
                <a:ea typeface="Times New Roman" panose="02020603050405020304" pitchFamily="18" charset="0"/>
                <a:cs typeface="Arial"/>
              </a:rPr>
              <a:t> kunnen maken van stoepkrijt. Dat ziet er dan zo mooi en </a:t>
            </a:r>
            <a:r>
              <a:rPr lang="nl-NL" sz="2000" b="1" u="sng">
                <a:effectLst/>
                <a:ea typeface="Times New Roman" panose="02020603050405020304" pitchFamily="18" charset="0"/>
                <a:cs typeface="Arial"/>
              </a:rPr>
              <a:t>aantrekkelijk</a:t>
            </a:r>
            <a:r>
              <a:rPr lang="nl-NL" sz="2000">
                <a:effectLst/>
                <a:ea typeface="Times New Roman" panose="02020603050405020304" pitchFamily="18" charset="0"/>
                <a:cs typeface="Arial"/>
              </a:rPr>
              <a:t> uit! Het </a:t>
            </a:r>
            <a:r>
              <a:rPr lang="nl-NL" sz="2000" b="1" u="sng">
                <a:effectLst/>
                <a:ea typeface="Times New Roman" panose="02020603050405020304" pitchFamily="18" charset="0"/>
                <a:cs typeface="Arial"/>
              </a:rPr>
              <a:t>verleidt</a:t>
            </a:r>
            <a:r>
              <a:rPr lang="nl-NL" sz="2000">
                <a:effectLst/>
                <a:ea typeface="Times New Roman" panose="02020603050405020304" pitchFamily="18" charset="0"/>
                <a:cs typeface="Arial"/>
              </a:rPr>
              <a:t> andere mensen om ook mooie figuren te gaan tekenen met stoepkrijt. Jammer dat die mooie kunstwerken weer weggaan als het regent. Regen gebeurt gewoon. Als mensen er een emmer met water overheen </a:t>
            </a:r>
            <a:r>
              <a:rPr lang="nl-NL" sz="2000">
                <a:ea typeface="Times New Roman" panose="02020603050405020304" pitchFamily="18" charset="0"/>
                <a:cs typeface="Arial"/>
              </a:rPr>
              <a:t>gooien zou ik echt </a:t>
            </a:r>
            <a:r>
              <a:rPr lang="nl-NL" sz="2000" b="1" u="sng">
                <a:ea typeface="Times New Roman" panose="02020603050405020304" pitchFamily="18" charset="0"/>
                <a:cs typeface="Arial"/>
              </a:rPr>
              <a:t>woedend</a:t>
            </a:r>
            <a:r>
              <a:rPr lang="nl-NL" sz="2000">
                <a:ea typeface="Times New Roman" panose="02020603050405020304" pitchFamily="18" charset="0"/>
                <a:cs typeface="Arial"/>
              </a:rPr>
              <a:t> worden. Dat is zó onaardig!</a:t>
            </a:r>
            <a:br>
              <a:rPr lang="nl-NL" sz="2000">
                <a:ea typeface="Times New Roman" panose="02020603050405020304" pitchFamily="18" charset="0"/>
                <a:cs typeface="Arial"/>
              </a:rPr>
            </a:br>
            <a:r>
              <a:rPr lang="nl-NL" sz="2000">
                <a:ea typeface="Times New Roman" panose="02020603050405020304" pitchFamily="18" charset="0"/>
                <a:cs typeface="Arial"/>
              </a:rPr>
              <a:t>Weet je dat er </a:t>
            </a:r>
            <a:r>
              <a:rPr lang="nl-NL" sz="2000" b="1" u="sng">
                <a:ea typeface="Times New Roman" panose="02020603050405020304" pitchFamily="18" charset="0"/>
                <a:cs typeface="Arial"/>
              </a:rPr>
              <a:t>wet</a:t>
            </a:r>
            <a:r>
              <a:rPr lang="nl-NL" sz="2000">
                <a:ea typeface="Times New Roman" panose="02020603050405020304" pitchFamily="18" charset="0"/>
                <a:cs typeface="Arial"/>
              </a:rPr>
              <a:t> is in Nederland waarin staat dat je niet mag stoepkrijten? Toen ik dat hoorde dacht ik echt: huh?! De regen haalt het stoepkrijt toch gewoon weer weg? Toch is het een beetje waar. Je mag geen tekeningen maken op spullen van andere mensen. Dus ook niet op straten en muren. Er is veel discussie over deze wet. Veel mensen </a:t>
            </a:r>
            <a:r>
              <a:rPr lang="nl-NL" sz="2000" b="1" u="sng">
                <a:ea typeface="Times New Roman" panose="02020603050405020304" pitchFamily="18" charset="0"/>
                <a:cs typeface="Arial"/>
              </a:rPr>
              <a:t>eisen</a:t>
            </a:r>
            <a:r>
              <a:rPr lang="nl-NL" sz="2000">
                <a:ea typeface="Times New Roman" panose="02020603050405020304" pitchFamily="18" charset="0"/>
                <a:cs typeface="Arial"/>
              </a:rPr>
              <a:t> dat de wet wordt aangepast. Gelukkig mogen we op het schoolplein, en in de tuin, en op speelplaatsen gewoon stoepkrijten. Dus ik denk dat ik dat in de pauze ga doen!</a:t>
            </a:r>
          </a:p>
          <a:p>
            <a:pPr marL="0" lvl="0" indent="0">
              <a:spcBef>
                <a:spcPts val="200"/>
              </a:spcBef>
              <a:spcAft>
                <a:spcPts val="200"/>
              </a:spcAft>
              <a:buNone/>
            </a:pPr>
            <a:r>
              <a:rPr lang="nl-NL" sz="2000">
                <a:ea typeface="Times New Roman" panose="02020603050405020304" pitchFamily="18" charset="0"/>
                <a:cs typeface="Arial"/>
              </a:rPr>
              <a:t>Wat vindt jij van deze wet? Niet mogen tekenen op de spullen van anderen, maar wat als de regen het altijd weer weghaalt…?</a:t>
            </a: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600">
                <a:solidFill>
                  <a:srgbClr val="00B050"/>
                </a:solidFill>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Optioneel: </a:t>
            </a:r>
            <a:r>
              <a:rPr lang="nl-NL" sz="1600">
                <a:solidFill>
                  <a:srgbClr val="800080"/>
                </a:solidFill>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https://www.youtube.com/watch?v=bL4Xgn0UuuI</a:t>
            </a:r>
            <a:endParaRPr lang="nl-NL" sz="16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aantrekkelijk</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96672" y="293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onaantrekkelijk</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mooi of lekker om te zien, fijn om te hebben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tekening ziet er heel </a:t>
            </a:r>
            <a:r>
              <a:rPr lang="nl-NL" sz="2400" i="1" u="sng">
                <a:solidFill>
                  <a:srgbClr val="387038"/>
                </a:solidFill>
                <a:latin typeface="Century Gothic" panose="020B0502020202020204" pitchFamily="34" charset="0"/>
                <a:ea typeface="Calibri"/>
                <a:cs typeface="Times New Roman"/>
              </a:rPr>
              <a:t>aantrekkelijk</a:t>
            </a:r>
            <a:r>
              <a:rPr lang="nl-NL" sz="2400" i="1">
                <a:solidFill>
                  <a:srgbClr val="387038"/>
                </a:solidFill>
                <a:latin typeface="Century Gothic" panose="020B0502020202020204" pitchFamily="34" charset="0"/>
                <a:ea typeface="Calibri"/>
                <a:cs typeface="Times New Roman"/>
              </a:rPr>
              <a:t> uit.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fijn om naar te kijken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houd niet van erwten. Dit ziet er voor mij erg </a:t>
            </a:r>
            <a:r>
              <a:rPr lang="nl-NL" sz="2400" i="1" u="sng">
                <a:solidFill>
                  <a:srgbClr val="387038"/>
                </a:solidFill>
                <a:latin typeface="Century Gothic" panose="020B0502020202020204" pitchFamily="34" charset="0"/>
                <a:ea typeface="Calibri"/>
                <a:cs typeface="Times New Roman"/>
              </a:rPr>
              <a:t>onaantrekkelijk</a:t>
            </a:r>
            <a:r>
              <a:rPr lang="nl-NL" sz="2400" i="1">
                <a:solidFill>
                  <a:srgbClr val="387038"/>
                </a:solidFill>
                <a:latin typeface="Century Gothic" panose="020B0502020202020204" pitchFamily="34" charset="0"/>
                <a:ea typeface="Calibri"/>
                <a:cs typeface="Times New Roman"/>
              </a:rPr>
              <a:t> uit.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voedsel, groente, ingrediënt, Basisvoedsel&#10;&#10;Automatisch gegenereerde beschrijving">
            <a:extLst>
              <a:ext uri="{FF2B5EF4-FFF2-40B4-BE49-F238E27FC236}">
                <a16:creationId xmlns:a16="http://schemas.microsoft.com/office/drawing/2014/main" id="{0E37A66F-5A67-C699-B532-FAD985B74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5933" y="2626844"/>
            <a:ext cx="3530315" cy="2409395"/>
          </a:xfrm>
          <a:prstGeom prst="rect">
            <a:avLst/>
          </a:prstGeom>
        </p:spPr>
      </p:pic>
      <p:pic>
        <p:nvPicPr>
          <p:cNvPr id="8" name="Afbeelding 7" descr="Afbeelding met smiley, emoticon, clipart, glimlach&#10;&#10;Automatisch gegenereerde beschrijving">
            <a:extLst>
              <a:ext uri="{FF2B5EF4-FFF2-40B4-BE49-F238E27FC236}">
                <a16:creationId xmlns:a16="http://schemas.microsoft.com/office/drawing/2014/main" id="{EED0D8F5-2CDE-1FE8-C147-3E39737820E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71180" y="2405324"/>
            <a:ext cx="1971667" cy="1971667"/>
          </a:xfrm>
          <a:prstGeom prst="rect">
            <a:avLst/>
          </a:prstGeom>
        </p:spPr>
      </p:pic>
      <p:pic>
        <p:nvPicPr>
          <p:cNvPr id="18" name="Afbeelding 17" descr="Afbeelding met grond, straat, tekening, kunst&#10;&#10;Automatisch gegenereerde beschrijving">
            <a:extLst>
              <a:ext uri="{FF2B5EF4-FFF2-40B4-BE49-F238E27FC236}">
                <a16:creationId xmlns:a16="http://schemas.microsoft.com/office/drawing/2014/main" id="{748BAEA7-439C-B5A7-CC2D-AD81D3BA75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117" y="3829319"/>
            <a:ext cx="1878122" cy="127694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52853" y="295446"/>
            <a:ext cx="438354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voorkeur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afkeer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liefde voor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kinderen hebben </a:t>
            </a:r>
            <a:r>
              <a:rPr lang="nl-NL" sz="2400" i="1" u="sng">
                <a:solidFill>
                  <a:srgbClr val="387038"/>
                </a:solidFill>
                <a:latin typeface="Century Gothic" panose="020B0502020202020204" pitchFamily="34" charset="0"/>
                <a:ea typeface="Calibri"/>
                <a:cs typeface="Times New Roman"/>
              </a:rPr>
              <a:t>een voorkeur</a:t>
            </a:r>
            <a:r>
              <a:rPr lang="nl-NL" sz="2400" i="1">
                <a:solidFill>
                  <a:srgbClr val="387038"/>
                </a:solidFill>
                <a:latin typeface="Century Gothic" panose="020B0502020202020204" pitchFamily="34" charset="0"/>
                <a:ea typeface="Calibri"/>
                <a:cs typeface="Times New Roman"/>
              </a:rPr>
              <a:t> voor stoepkrijten.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dat je heel vervelend  vindt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meisje heeft </a:t>
            </a:r>
            <a:r>
              <a:rPr lang="nl-NL" sz="2400" i="1" u="sng">
                <a:solidFill>
                  <a:srgbClr val="387038"/>
                </a:solidFill>
                <a:latin typeface="Century Gothic" panose="020B0502020202020204" pitchFamily="34" charset="0"/>
                <a:ea typeface="Calibri"/>
                <a:cs typeface="Times New Roman"/>
              </a:rPr>
              <a:t>een afkeer</a:t>
            </a:r>
            <a:r>
              <a:rPr lang="nl-NL" sz="2400" i="1">
                <a:solidFill>
                  <a:srgbClr val="387038"/>
                </a:solidFill>
                <a:latin typeface="Century Gothic" panose="020B0502020202020204" pitchFamily="34" charset="0"/>
                <a:ea typeface="Calibri"/>
                <a:cs typeface="Times New Roman"/>
              </a:rPr>
              <a:t> tegen honden.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tekenfilm, clipart, Tekenfilm, illustratie&#10;&#10;Automatisch gegenereerde beschrijving">
            <a:extLst>
              <a:ext uri="{FF2B5EF4-FFF2-40B4-BE49-F238E27FC236}">
                <a16:creationId xmlns:a16="http://schemas.microsoft.com/office/drawing/2014/main" id="{9035C12E-38D6-19E9-AAB2-BA4D3A8A7C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2110" y="2718532"/>
            <a:ext cx="3440267" cy="2264978"/>
          </a:xfrm>
          <a:prstGeom prst="rect">
            <a:avLst/>
          </a:prstGeom>
        </p:spPr>
      </p:pic>
      <p:pic>
        <p:nvPicPr>
          <p:cNvPr id="9" name="Afbeelding 8" descr="Afbeelding met logo, symbool, Graphics, Lettertype&#10;&#10;Automatisch gegenereerde beschrijving">
            <a:extLst>
              <a:ext uri="{FF2B5EF4-FFF2-40B4-BE49-F238E27FC236}">
                <a16:creationId xmlns:a16="http://schemas.microsoft.com/office/drawing/2014/main" id="{668F614F-BA49-7E4D-2840-C4BA506685C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37626" y="2034275"/>
            <a:ext cx="866822" cy="866822"/>
          </a:xfrm>
          <a:prstGeom prst="rect">
            <a:avLst/>
          </a:prstGeom>
        </p:spPr>
      </p:pic>
      <p:pic>
        <p:nvPicPr>
          <p:cNvPr id="21" name="Afbeelding 20">
            <a:extLst>
              <a:ext uri="{FF2B5EF4-FFF2-40B4-BE49-F238E27FC236}">
                <a16:creationId xmlns:a16="http://schemas.microsoft.com/office/drawing/2014/main" id="{05727CE7-4975-7718-CB7D-1D3E91CEE0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74" y="2595241"/>
            <a:ext cx="3294867" cy="2761357"/>
          </a:xfrm>
          <a:prstGeom prst="rect">
            <a:avLst/>
          </a:prstGeom>
        </p:spPr>
      </p:pic>
      <p:pic>
        <p:nvPicPr>
          <p:cNvPr id="26" name="Afbeelding 25">
            <a:extLst>
              <a:ext uri="{FF2B5EF4-FFF2-40B4-BE49-F238E27FC236}">
                <a16:creationId xmlns:a16="http://schemas.microsoft.com/office/drawing/2014/main" id="{34752539-3319-9191-04F3-9A83715DBF7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84847" y="2066272"/>
            <a:ext cx="898379" cy="864478"/>
          </a:xfrm>
          <a:prstGeom prst="rect">
            <a:avLst/>
          </a:prstGeom>
        </p:spPr>
      </p:pic>
    </p:spTree>
    <p:extLst>
      <p:ext uri="{BB962C8B-B14F-4D97-AF65-F5344CB8AC3E}">
        <p14:creationId xmlns:p14="http://schemas.microsoft.com/office/powerpoint/2010/main" val="21185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woedend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rustig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erg boos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word </a:t>
            </a:r>
            <a:r>
              <a:rPr lang="nl-NL" sz="2400" i="1" u="sng">
                <a:solidFill>
                  <a:srgbClr val="387038"/>
                </a:solidFill>
                <a:latin typeface="Century Gothic" panose="020B0502020202020204" pitchFamily="34" charset="0"/>
                <a:ea typeface="Calibri"/>
                <a:cs typeface="Times New Roman"/>
              </a:rPr>
              <a:t>woedend</a:t>
            </a:r>
            <a:r>
              <a:rPr lang="nl-NL" sz="2400" i="1">
                <a:solidFill>
                  <a:srgbClr val="387038"/>
                </a:solidFill>
                <a:latin typeface="Century Gothic" panose="020B0502020202020204" pitchFamily="34" charset="0"/>
                <a:ea typeface="Calibri"/>
                <a:cs typeface="Times New Roman"/>
              </a:rPr>
              <a:t> als je een emmer water over het kunstwerk gooit.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kalm en beheerst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jongen reageert </a:t>
            </a:r>
            <a:r>
              <a:rPr lang="nl-NL" sz="2400" i="1" u="sng">
                <a:solidFill>
                  <a:srgbClr val="387038"/>
                </a:solidFill>
                <a:latin typeface="Century Gothic" panose="020B0502020202020204" pitchFamily="34" charset="0"/>
                <a:ea typeface="Calibri"/>
                <a:cs typeface="Times New Roman"/>
              </a:rPr>
              <a:t>rustig</a:t>
            </a:r>
            <a:r>
              <a:rPr lang="nl-NL" sz="2400" i="1">
                <a:solidFill>
                  <a:srgbClr val="387038"/>
                </a:solidFill>
                <a:latin typeface="Century Gothic" panose="020B0502020202020204" pitchFamily="34" charset="0"/>
                <a:ea typeface="Calibri"/>
                <a:cs typeface="Times New Roman"/>
              </a:rPr>
              <a:t> als papa met hem praat.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Menselijk gezicht, glimlach, kleding&#10;&#10;Automatisch gegenereerde beschrijving">
            <a:extLst>
              <a:ext uri="{FF2B5EF4-FFF2-40B4-BE49-F238E27FC236}">
                <a16:creationId xmlns:a16="http://schemas.microsoft.com/office/drawing/2014/main" id="{3D129E13-4E06-C2F2-010D-C570D8468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974" y="2252665"/>
            <a:ext cx="3800210" cy="2538540"/>
          </a:xfrm>
          <a:prstGeom prst="rect">
            <a:avLst/>
          </a:prstGeom>
        </p:spPr>
      </p:pic>
      <p:pic>
        <p:nvPicPr>
          <p:cNvPr id="19" name="Afbeelding 18" descr="Afbeelding met Menselijk gezicht, persoon, kleding, overdekt&#10;&#10;Automatisch gegenereerde beschrijving">
            <a:extLst>
              <a:ext uri="{FF2B5EF4-FFF2-40B4-BE49-F238E27FC236}">
                <a16:creationId xmlns:a16="http://schemas.microsoft.com/office/drawing/2014/main" id="{49F128DC-0BF9-1378-A159-24117D942E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5797" y="2252665"/>
            <a:ext cx="3989238" cy="2532007"/>
          </a:xfrm>
          <a:prstGeom prst="rect">
            <a:avLst/>
          </a:prstGeom>
        </p:spPr>
      </p:pic>
    </p:spTree>
    <p:extLst>
      <p:ext uri="{BB962C8B-B14F-4D97-AF65-F5344CB8AC3E}">
        <p14:creationId xmlns:p14="http://schemas.microsoft.com/office/powerpoint/2010/main" val="101256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148735" y="386052"/>
            <a:ext cx="400753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figuur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03290"/>
            <a:ext cx="2611399" cy="713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6258" y="3020940"/>
            <a:ext cx="28883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03290"/>
            <a:ext cx="2611399" cy="713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1911" y="308702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991273"/>
            <a:ext cx="2611399" cy="713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8908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afbeelding van een ding, mens of dier</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grond, straat, tekening, kunst&#10;&#10;Automatisch gegenereerde beschrijving">
            <a:extLst>
              <a:ext uri="{FF2B5EF4-FFF2-40B4-BE49-F238E27FC236}">
                <a16:creationId xmlns:a16="http://schemas.microsoft.com/office/drawing/2014/main" id="{DC0623C2-DE99-1EFD-7061-71199BB7D9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798" y="3928214"/>
            <a:ext cx="2459765" cy="1844824"/>
          </a:xfrm>
          <a:prstGeom prst="rect">
            <a:avLst/>
          </a:prstGeom>
        </p:spPr>
      </p:pic>
      <p:pic>
        <p:nvPicPr>
          <p:cNvPr id="24" name="Afbeelding 23" descr="Afbeelding met vlinder, grond, buitenshuis, persoon&#10;&#10;Automatisch gegenereerde beschrijving">
            <a:extLst>
              <a:ext uri="{FF2B5EF4-FFF2-40B4-BE49-F238E27FC236}">
                <a16:creationId xmlns:a16="http://schemas.microsoft.com/office/drawing/2014/main" id="{8B179C21-DE99-0A04-91B0-1607C514F5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3163" y="3891282"/>
            <a:ext cx="2611399" cy="1844824"/>
          </a:xfrm>
          <a:prstGeom prst="rect">
            <a:avLst/>
          </a:prstGeom>
        </p:spPr>
      </p:pic>
      <p:pic>
        <p:nvPicPr>
          <p:cNvPr id="26" name="Afbeelding 25" descr="Afbeelding met Kinderkunst, tekening, schets, krijt&#10;&#10;Automatisch gegenereerde beschrijving">
            <a:extLst>
              <a:ext uri="{FF2B5EF4-FFF2-40B4-BE49-F238E27FC236}">
                <a16:creationId xmlns:a16="http://schemas.microsoft.com/office/drawing/2014/main" id="{1EB1A12E-8C9E-7663-7B64-BA0FF74522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0182" y="3891281"/>
            <a:ext cx="2542296" cy="183989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53770" y="4569248"/>
            <a:ext cx="275204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2096" y="4592407"/>
            <a:ext cx="328759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afspraak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regel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658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4734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regel van een land</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58922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latin typeface="Century Gothic" panose="020B0502020202020204" pitchFamily="34" charset="0"/>
                <a:ea typeface="Calibri"/>
                <a:cs typeface="Times New Roman"/>
              </a:rPr>
              <a:t>de wet</a:t>
            </a:r>
            <a:r>
              <a:rPr lang="nl-NL" sz="2400" i="1">
                <a:solidFill>
                  <a:srgbClr val="387038"/>
                </a:solidFill>
                <a:latin typeface="Century Gothic" panose="020B0502020202020204" pitchFamily="34" charset="0"/>
                <a:ea typeface="Calibri"/>
                <a:cs typeface="Times New Roman"/>
              </a:rPr>
              <a:t> staat dat we niet mogen krijten.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79014EE6-D046-FFBB-B9C9-75887FF1EC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0201" y="1399258"/>
            <a:ext cx="2695490" cy="2011721"/>
          </a:xfrm>
          <a:prstGeom prst="rect">
            <a:avLst/>
          </a:prstGeom>
        </p:spPr>
      </p:pic>
      <p:pic>
        <p:nvPicPr>
          <p:cNvPr id="11" name="Afbeelding 10" descr="Afbeelding met persoon, vinger, nagel, pols&#10;&#10;Automatisch gegenereerde beschrijving">
            <a:extLst>
              <a:ext uri="{FF2B5EF4-FFF2-40B4-BE49-F238E27FC236}">
                <a16:creationId xmlns:a16="http://schemas.microsoft.com/office/drawing/2014/main" id="{92B588C9-A783-5293-EB18-D3AA2E1299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1" y="2664546"/>
            <a:ext cx="2726191" cy="1821096"/>
          </a:xfrm>
          <a:prstGeom prst="rect">
            <a:avLst/>
          </a:prstGeom>
        </p:spPr>
      </p:pic>
      <p:pic>
        <p:nvPicPr>
          <p:cNvPr id="25" name="Afbeelding 24" descr="Afbeelding met tekst, handschrift, Post-it-briefje, Kinderkunst&#10;&#10;Automatisch gegenereerde beschrijving">
            <a:extLst>
              <a:ext uri="{FF2B5EF4-FFF2-40B4-BE49-F238E27FC236}">
                <a16:creationId xmlns:a16="http://schemas.microsoft.com/office/drawing/2014/main" id="{41AE2264-C3C6-0B20-DF5C-5F87C8DB5C0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56467" y="1833979"/>
            <a:ext cx="3210825" cy="2189783"/>
          </a:xfrm>
          <a:prstGeom prst="rect">
            <a:avLst/>
          </a:prstGeom>
        </p:spPr>
      </p:pic>
      <p:sp>
        <p:nvSpPr>
          <p:cNvPr id="26" name="Tekstvak 25">
            <a:extLst>
              <a:ext uri="{FF2B5EF4-FFF2-40B4-BE49-F238E27FC236}">
                <a16:creationId xmlns:a16="http://schemas.microsoft.com/office/drawing/2014/main" id="{8D72CDFB-6038-3E47-0A63-F07F8A71C53D}"/>
              </a:ext>
            </a:extLst>
          </p:cNvPr>
          <p:cNvSpPr txBox="1"/>
          <p:nvPr/>
        </p:nvSpPr>
        <p:spPr>
          <a:xfrm>
            <a:off x="3503005" y="1930143"/>
            <a:ext cx="2435935" cy="369332"/>
          </a:xfrm>
          <a:prstGeom prst="rect">
            <a:avLst/>
          </a:prstGeom>
          <a:solidFill>
            <a:schemeClr val="bg1"/>
          </a:solidFill>
        </p:spPr>
        <p:txBody>
          <a:bodyPr wrap="square" rtlCol="0">
            <a:spAutoFit/>
          </a:bodyPr>
          <a:lstStyle/>
          <a:p>
            <a:r>
              <a:rPr lang="nl-NL" b="1">
                <a:latin typeface="Bradley Hand ITC" panose="03070402050302030203" pitchFamily="66" charset="0"/>
              </a:rPr>
              <a:t>  Onze klassenregels</a:t>
            </a:r>
          </a:p>
        </p:txBody>
      </p:sp>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53770" y="4569248"/>
            <a:ext cx="275204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2096" y="4592407"/>
            <a:ext cx="328759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verlangen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vragen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eisen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300"/>
            <a:ext cx="2455288" cy="6025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4734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per se willen</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33728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kinderen </a:t>
            </a:r>
            <a:r>
              <a:rPr lang="nl-NL" sz="2400" i="1" u="sng">
                <a:solidFill>
                  <a:srgbClr val="387038"/>
                </a:solidFill>
                <a:latin typeface="Century Gothic" panose="020B0502020202020204" pitchFamily="34" charset="0"/>
                <a:ea typeface="Calibri"/>
                <a:cs typeface="Times New Roman"/>
              </a:rPr>
              <a:t>eisen</a:t>
            </a:r>
            <a:r>
              <a:rPr lang="nl-NL" sz="2400" i="1">
                <a:solidFill>
                  <a:srgbClr val="387038"/>
                </a:solidFill>
                <a:latin typeface="Century Gothic" panose="020B0502020202020204" pitchFamily="34" charset="0"/>
                <a:ea typeface="Calibri"/>
                <a:cs typeface="Times New Roman"/>
              </a:rPr>
              <a:t> dat ze wél mogen stoepkrijten.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7ED1CD24-56FD-608A-63FA-C7242F5587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9073" y="1647859"/>
            <a:ext cx="2611400" cy="1757836"/>
          </a:xfrm>
          <a:prstGeom prst="rect">
            <a:avLst/>
          </a:prstGeom>
        </p:spPr>
      </p:pic>
      <p:pic>
        <p:nvPicPr>
          <p:cNvPr id="26" name="Afbeelding 25" descr="Afbeelding met persoon, kleding, overdekt, muur&#10;&#10;Door AI gegenereerde inhoud is mogelijk onjuist.">
            <a:extLst>
              <a:ext uri="{FF2B5EF4-FFF2-40B4-BE49-F238E27FC236}">
                <a16:creationId xmlns:a16="http://schemas.microsoft.com/office/drawing/2014/main" id="{49DE0B13-7AE5-C29F-F218-740A8FAFEFF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06470" y="1680286"/>
            <a:ext cx="2858588" cy="2318801"/>
          </a:xfrm>
          <a:prstGeom prst="rect">
            <a:avLst/>
          </a:prstGeom>
        </p:spPr>
      </p:pic>
      <p:pic>
        <p:nvPicPr>
          <p:cNvPr id="29" name="Afbeelding 28" descr="Afbeelding met tekenfilm, clipart, tekening, illustratie&#10;&#10;Door AI gegenereerde inhoud is mogelijk onjuist.">
            <a:extLst>
              <a:ext uri="{FF2B5EF4-FFF2-40B4-BE49-F238E27FC236}">
                <a16:creationId xmlns:a16="http://schemas.microsoft.com/office/drawing/2014/main" id="{BEE552B3-B5C5-B736-CAF2-4D03BA96E35C}"/>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167" y="2353493"/>
            <a:ext cx="3804323" cy="2141073"/>
          </a:xfrm>
          <a:prstGeom prst="rect">
            <a:avLst/>
          </a:prstGeom>
        </p:spPr>
      </p:pic>
    </p:spTree>
    <p:extLst>
      <p:ext uri="{BB962C8B-B14F-4D97-AF65-F5344CB8AC3E}">
        <p14:creationId xmlns:p14="http://schemas.microsoft.com/office/powerpoint/2010/main" val="108500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Rechte verbindingslijn 39">
            <a:extLst>
              <a:ext uri="{FF2B5EF4-FFF2-40B4-BE49-F238E27FC236}">
                <a16:creationId xmlns:a16="http://schemas.microsoft.com/office/drawing/2014/main" id="{FD932B53-D284-4F32-A35E-CD9BD1C134D5}"/>
              </a:ext>
            </a:extLst>
          </p:cNvPr>
          <p:cNvCxnSpPr>
            <a:cxnSpLocks/>
          </p:cNvCxnSpPr>
          <p:nvPr/>
        </p:nvCxnSpPr>
        <p:spPr>
          <a:xfrm>
            <a:off x="4318212" y="3913234"/>
            <a:ext cx="499214" cy="19080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5C33C350-2103-3DA0-EBF7-DFAA5F37C908}"/>
              </a:ext>
            </a:extLst>
          </p:cNvPr>
          <p:cNvPicPr>
            <a:picLocks noChangeAspect="1"/>
          </p:cNvPicPr>
          <p:nvPr/>
        </p:nvPicPr>
        <p:blipFill>
          <a:blip r:embed="rId3"/>
          <a:stretch>
            <a:fillRect/>
          </a:stretch>
        </p:blipFill>
        <p:spPr>
          <a:xfrm>
            <a:off x="5444164" y="2148853"/>
            <a:ext cx="3353852" cy="2507063"/>
          </a:xfrm>
          <a:prstGeom prst="rect">
            <a:avLst/>
          </a:prstGeom>
        </p:spPr>
      </p:pic>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567819" y="1021703"/>
            <a:ext cx="3027339" cy="195418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97533" y="373153"/>
            <a:ext cx="31716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20784" y="378661"/>
            <a:ext cx="317169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aantrekkelijk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76898" y="354639"/>
            <a:ext cx="30781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5903" y="309697"/>
            <a:ext cx="296837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reclame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393344" y="548704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45209" y="5536879"/>
            <a:ext cx="280831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meedoen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77733" y="1028922"/>
            <a:ext cx="499214" cy="19080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849863" y="2879717"/>
            <a:ext cx="346118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143199" y="282632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verleiden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612292" y="3762425"/>
            <a:ext cx="5062107"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612292" y="3741582"/>
            <a:ext cx="5776420" cy="2884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overhalen om iets te doen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26" name="Afbeelding 25" descr="Afbeelding met overdekt, muur, Fastfood, broodje&#10;&#10;Automatisch gegenereerde beschrijving">
            <a:extLst>
              <a:ext uri="{FF2B5EF4-FFF2-40B4-BE49-F238E27FC236}">
                <a16:creationId xmlns:a16="http://schemas.microsoft.com/office/drawing/2014/main" id="{BCA9A4D8-DC05-BF73-A7B3-AAD8C49C69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57" y="1101999"/>
            <a:ext cx="2533863" cy="1380757"/>
          </a:xfrm>
          <a:prstGeom prst="rect">
            <a:avLst/>
          </a:prstGeom>
        </p:spPr>
      </p:pic>
      <p:pic>
        <p:nvPicPr>
          <p:cNvPr id="30" name="Afbeelding 29" descr="Afbeelding met smiley, emoticon, clipart, glimlach&#10;&#10;Automatisch gegenereerde beschrijving">
            <a:extLst>
              <a:ext uri="{FF2B5EF4-FFF2-40B4-BE49-F238E27FC236}">
                <a16:creationId xmlns:a16="http://schemas.microsoft.com/office/drawing/2014/main" id="{C73F2E5E-857C-D294-F158-255795DE4291}"/>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4754" y="941159"/>
            <a:ext cx="1224972" cy="1224972"/>
          </a:xfrm>
          <a:prstGeom prst="rect">
            <a:avLst/>
          </a:prstGeom>
        </p:spPr>
      </p:pic>
      <p:pic>
        <p:nvPicPr>
          <p:cNvPr id="39" name="Afbeelding 38" descr="Afbeelding met persoon, kleding, pols, Ledemaat&#10;&#10;Automatisch gegenereerde beschrijving">
            <a:extLst>
              <a:ext uri="{FF2B5EF4-FFF2-40B4-BE49-F238E27FC236}">
                <a16:creationId xmlns:a16="http://schemas.microsoft.com/office/drawing/2014/main" id="{EC7E610B-A70E-9F2E-F9F4-6258E051E6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5480" y="4724591"/>
            <a:ext cx="2256431" cy="1507296"/>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13 – 24 maart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voorkeur</a:t>
            </a:r>
          </a:p>
        </p:txBody>
      </p:sp>
      <p:pic>
        <p:nvPicPr>
          <p:cNvPr id="3" name="Afbeelding 2" descr="Afbeelding met rood, symbool&#10;&#10;Automatisch gegenereerde beschrijving">
            <a:extLst>
              <a:ext uri="{FF2B5EF4-FFF2-40B4-BE49-F238E27FC236}">
                <a16:creationId xmlns:a16="http://schemas.microsoft.com/office/drawing/2014/main" id="{77540309-9C2E-567C-8633-C0E1703A4B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1520" y="1340768"/>
            <a:ext cx="8352928" cy="6264696"/>
          </a:xfrm>
          <a:prstGeom prst="rect">
            <a:avLst/>
          </a:prstGeom>
        </p:spPr>
      </p:pic>
      <p:pic>
        <p:nvPicPr>
          <p:cNvPr id="5" name="Afbeelding 4" descr="Afbeelding met stilstaand, ontwerp, Papierprodcut, Rechthoek&#10;&#10;Automatisch gegenereerde beschrijving">
            <a:extLst>
              <a:ext uri="{FF2B5EF4-FFF2-40B4-BE49-F238E27FC236}">
                <a16:creationId xmlns:a16="http://schemas.microsoft.com/office/drawing/2014/main" id="{7AA96942-F14F-525C-372D-3C6D7548C60A}"/>
              </a:ext>
            </a:extLst>
          </p:cNvPr>
          <p:cNvPicPr>
            <a:picLocks noChangeAspect="1"/>
          </p:cNvPicPr>
          <p:nvPr/>
        </p:nvPicPr>
        <p:blipFill>
          <a:blip r:embed="rId4" cstate="email">
            <a:clrChange>
              <a:clrFrom>
                <a:srgbClr val="F6F6F9"/>
              </a:clrFrom>
              <a:clrTo>
                <a:srgbClr val="F6F6F9">
                  <a:alpha val="0"/>
                </a:srgbClr>
              </a:clrTo>
            </a:clrChange>
            <a:extLst>
              <a:ext uri="{28A0092B-C50C-407E-A947-70E740481C1C}">
                <a14:useLocalDpi xmlns:a14="http://schemas.microsoft.com/office/drawing/2010/main"/>
              </a:ext>
            </a:extLst>
          </a:blip>
          <a:stretch>
            <a:fillRect/>
          </a:stretch>
        </p:blipFill>
        <p:spPr>
          <a:xfrm>
            <a:off x="3425022" y="1180336"/>
            <a:ext cx="2293956" cy="1725055"/>
          </a:xfrm>
          <a:prstGeom prst="rect">
            <a:avLst/>
          </a:prstGeom>
        </p:spPr>
      </p:pic>
      <p:pic>
        <p:nvPicPr>
          <p:cNvPr id="8" name="Afbeelding 7" descr="Afbeelding met Fietsframe, Fietswiel, wiel, Fietsen: uitrusting en benodigdheden&#10;&#10;Automatisch gegenereerde beschrijving">
            <a:extLst>
              <a:ext uri="{FF2B5EF4-FFF2-40B4-BE49-F238E27FC236}">
                <a16:creationId xmlns:a16="http://schemas.microsoft.com/office/drawing/2014/main" id="{0850C39A-13D5-E751-7722-88D3E009F87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5656" y="2028320"/>
            <a:ext cx="2304256" cy="2304256"/>
          </a:xfrm>
          <a:prstGeom prst="rect">
            <a:avLst/>
          </a:prstGeom>
        </p:spPr>
      </p:pic>
      <p:pic>
        <p:nvPicPr>
          <p:cNvPr id="12" name="Afbeelding 11" descr="Afbeelding met bal, voetbal, sportuitrusting, bal voor voetbal&#10;&#10;Automatisch gegenereerde beschrijving">
            <a:extLst>
              <a:ext uri="{FF2B5EF4-FFF2-40B4-BE49-F238E27FC236}">
                <a16:creationId xmlns:a16="http://schemas.microsoft.com/office/drawing/2014/main" id="{C677A87D-3ADB-C60F-A2E9-3E3934190A0D}"/>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12103" y="2708920"/>
            <a:ext cx="2454188" cy="1982984"/>
          </a:xfrm>
          <a:prstGeom prst="rect">
            <a:avLst/>
          </a:prstGeom>
        </p:spPr>
      </p:pic>
      <p:pic>
        <p:nvPicPr>
          <p:cNvPr id="7" name="Afbeelding 6" descr="Afbeelding met hart, Valentijnsdag, creativiteit&#10;&#10;Automatisch gegenereerde beschrijving">
            <a:extLst>
              <a:ext uri="{FF2B5EF4-FFF2-40B4-BE49-F238E27FC236}">
                <a16:creationId xmlns:a16="http://schemas.microsoft.com/office/drawing/2014/main" id="{9EB17080-43FD-FD75-5CA4-FE47723136C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97030" y="229002"/>
            <a:ext cx="1795842" cy="1795842"/>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figuur</a:t>
            </a:r>
          </a:p>
        </p:txBody>
      </p:sp>
      <p:pic>
        <p:nvPicPr>
          <p:cNvPr id="5" name="Afbeelding 4" descr="Afbeelding met grond, straat, tekening, kunst&#10;&#10;Automatisch gegenereerde beschrijving">
            <a:extLst>
              <a:ext uri="{FF2B5EF4-FFF2-40B4-BE49-F238E27FC236}">
                <a16:creationId xmlns:a16="http://schemas.microsoft.com/office/drawing/2014/main" id="{B8AB39FB-F766-EE17-417A-682949A7F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226143"/>
            <a:ext cx="7704856" cy="523858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6453" y="-171400"/>
            <a:ext cx="9180512" cy="1200329"/>
          </a:xfrm>
          <a:prstGeom prst="rect">
            <a:avLst/>
          </a:prstGeom>
          <a:noFill/>
        </p:spPr>
        <p:txBody>
          <a:bodyPr wrap="square" rtlCol="0">
            <a:spAutoFit/>
          </a:bodyPr>
          <a:lstStyle/>
          <a:p>
            <a:r>
              <a:rPr lang="nl-NL" sz="7200" b="1" u="sng">
                <a:latin typeface="Century Gothic" panose="020B0502020202020204" pitchFamily="34" charset="0"/>
              </a:rPr>
              <a:t>aantrekkelijk</a:t>
            </a:r>
          </a:p>
        </p:txBody>
      </p:sp>
      <p:pic>
        <p:nvPicPr>
          <p:cNvPr id="8" name="Afbeelding 7" descr="Afbeelding met smiley, emoticon, clipart, glimlach&#10;&#10;Automatisch gegenereerde beschrijving">
            <a:extLst>
              <a:ext uri="{FF2B5EF4-FFF2-40B4-BE49-F238E27FC236}">
                <a16:creationId xmlns:a16="http://schemas.microsoft.com/office/drawing/2014/main" id="{A96440F9-FCD8-A642-4DA6-526B3559FB9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07904" y="1196752"/>
            <a:ext cx="3401757" cy="3401757"/>
          </a:xfrm>
          <a:prstGeom prst="rect">
            <a:avLst/>
          </a:prstGeom>
        </p:spPr>
      </p:pic>
      <p:pic>
        <p:nvPicPr>
          <p:cNvPr id="2" name="Afbeelding 1" descr="Afbeelding met grond, straat, tekening, kunst&#10;&#10;Automatisch gegenereerde beschrijving">
            <a:extLst>
              <a:ext uri="{FF2B5EF4-FFF2-40B4-BE49-F238E27FC236}">
                <a16:creationId xmlns:a16="http://schemas.microsoft.com/office/drawing/2014/main" id="{E079A8C4-86A6-202C-7BB8-0B75E74087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59" y="4261583"/>
            <a:ext cx="3240361" cy="220314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1997"/>
            <a:ext cx="9180512" cy="1200329"/>
          </a:xfrm>
          <a:prstGeom prst="rect">
            <a:avLst/>
          </a:prstGeom>
          <a:noFill/>
        </p:spPr>
        <p:txBody>
          <a:bodyPr wrap="square" rtlCol="0">
            <a:spAutoFit/>
          </a:bodyPr>
          <a:lstStyle/>
          <a:p>
            <a:r>
              <a:rPr lang="nl-NL" sz="7200" b="1" u="sng">
                <a:latin typeface="Century Gothic" panose="020B0502020202020204" pitchFamily="34" charset="0"/>
              </a:rPr>
              <a:t>verleiden</a:t>
            </a:r>
          </a:p>
        </p:txBody>
      </p:sp>
      <p:pic>
        <p:nvPicPr>
          <p:cNvPr id="32" name="Afbeelding 31">
            <a:extLst>
              <a:ext uri="{FF2B5EF4-FFF2-40B4-BE49-F238E27FC236}">
                <a16:creationId xmlns:a16="http://schemas.microsoft.com/office/drawing/2014/main" id="{60D223EE-BD0F-6D34-96E6-E89DE3B6BAC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39952" y="1425136"/>
            <a:ext cx="1782766" cy="2988212"/>
          </a:xfrm>
          <a:prstGeom prst="rect">
            <a:avLst/>
          </a:prstGeom>
        </p:spPr>
      </p:pic>
      <p:pic>
        <p:nvPicPr>
          <p:cNvPr id="2" name="Afbeelding 1" descr="Afbeelding met grond, straat, tekening, kunst&#10;&#10;Automatisch gegenereerde beschrijving">
            <a:extLst>
              <a:ext uri="{FF2B5EF4-FFF2-40B4-BE49-F238E27FC236}">
                <a16:creationId xmlns:a16="http://schemas.microsoft.com/office/drawing/2014/main" id="{5AAA603B-B821-2AFC-61AF-B32EBC1575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902" y="1425136"/>
            <a:ext cx="3723554" cy="2531669"/>
          </a:xfrm>
          <a:prstGeom prst="rect">
            <a:avLst/>
          </a:prstGeom>
        </p:spPr>
      </p:pic>
      <p:sp>
        <p:nvSpPr>
          <p:cNvPr id="3" name="Gedachtewolkje: wolk 2">
            <a:extLst>
              <a:ext uri="{FF2B5EF4-FFF2-40B4-BE49-F238E27FC236}">
                <a16:creationId xmlns:a16="http://schemas.microsoft.com/office/drawing/2014/main" id="{4315FBF9-88AD-E1BF-12B4-04AE43CFC114}"/>
              </a:ext>
            </a:extLst>
          </p:cNvPr>
          <p:cNvSpPr/>
          <p:nvPr/>
        </p:nvSpPr>
        <p:spPr>
          <a:xfrm>
            <a:off x="6156176" y="458167"/>
            <a:ext cx="2520280" cy="1200329"/>
          </a:xfrm>
          <a:prstGeom prst="cloudCallout">
            <a:avLst>
              <a:gd name="adj1" fmla="val -89577"/>
              <a:gd name="adj2" fmla="val 4044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D7FEB8E-0FF2-3A73-833D-BF03CEE1BBE5}"/>
              </a:ext>
            </a:extLst>
          </p:cNvPr>
          <p:cNvSpPr txBox="1"/>
          <p:nvPr/>
        </p:nvSpPr>
        <p:spPr>
          <a:xfrm>
            <a:off x="6516216" y="692696"/>
            <a:ext cx="2103882" cy="646331"/>
          </a:xfrm>
          <a:prstGeom prst="rect">
            <a:avLst/>
          </a:prstGeom>
          <a:noFill/>
        </p:spPr>
        <p:txBody>
          <a:bodyPr wrap="square" rtlCol="0">
            <a:spAutoFit/>
          </a:bodyPr>
          <a:lstStyle/>
          <a:p>
            <a:r>
              <a:rPr lang="nl-NL"/>
              <a:t>Gaaf! Ik ga ook iets tekenen</a:t>
            </a:r>
          </a:p>
        </p:txBody>
      </p:sp>
      <p:pic>
        <p:nvPicPr>
          <p:cNvPr id="5" name="Afbeelding 4" descr="Afbeelding met vlinder, grond, buitenshuis, persoon&#10;&#10;Automatisch gegenereerde beschrijving">
            <a:extLst>
              <a:ext uri="{FF2B5EF4-FFF2-40B4-BE49-F238E27FC236}">
                <a16:creationId xmlns:a16="http://schemas.microsoft.com/office/drawing/2014/main" id="{DECCA90F-656F-9D63-1A44-8E601BB897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78" y="4262852"/>
            <a:ext cx="3312368" cy="234002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woedend</a:t>
            </a:r>
          </a:p>
        </p:txBody>
      </p:sp>
      <p:pic>
        <p:nvPicPr>
          <p:cNvPr id="3" name="Afbeelding 2" descr="Afbeelding met persoon, Menselijk gezicht, glimlach, kleding&#10;&#10;Automatisch gegenereerde beschrijving">
            <a:extLst>
              <a:ext uri="{FF2B5EF4-FFF2-40B4-BE49-F238E27FC236}">
                <a16:creationId xmlns:a16="http://schemas.microsoft.com/office/drawing/2014/main" id="{C9EC5529-61F5-6CC7-306E-C696A77563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282585"/>
            <a:ext cx="7632848" cy="509874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0"/>
            <a:ext cx="9180512" cy="1200329"/>
          </a:xfrm>
          <a:prstGeom prst="rect">
            <a:avLst/>
          </a:prstGeom>
          <a:noFill/>
        </p:spPr>
        <p:txBody>
          <a:bodyPr wrap="square" rtlCol="0">
            <a:spAutoFit/>
          </a:bodyPr>
          <a:lstStyle/>
          <a:p>
            <a:r>
              <a:rPr lang="nl-NL" sz="7200" b="1" u="sng">
                <a:latin typeface="Century Gothic" panose="020B0502020202020204" pitchFamily="34" charset="0"/>
              </a:rPr>
              <a:t>de wet</a:t>
            </a:r>
          </a:p>
        </p:txBody>
      </p:sp>
      <p:pic>
        <p:nvPicPr>
          <p:cNvPr id="3" name="Afbeelding 2" descr="Afbeelding met kleding, peuter, meisje, krijt&#10;&#10;Automatisch gegenereerde beschrijving">
            <a:extLst>
              <a:ext uri="{FF2B5EF4-FFF2-40B4-BE49-F238E27FC236}">
                <a16:creationId xmlns:a16="http://schemas.microsoft.com/office/drawing/2014/main" id="{341CA3B2-8410-7F63-51B1-134E5872E3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8205" y="1700808"/>
            <a:ext cx="8007590" cy="4628386"/>
          </a:xfrm>
          <a:prstGeom prst="rect">
            <a:avLst/>
          </a:prstGeom>
        </p:spPr>
      </p:pic>
      <p:pic>
        <p:nvPicPr>
          <p:cNvPr id="5" name="Afbeelding 4" descr="Afbeelding met symbool&#10;&#10;Automatisch gegenereerde beschrijving">
            <a:extLst>
              <a:ext uri="{FF2B5EF4-FFF2-40B4-BE49-F238E27FC236}">
                <a16:creationId xmlns:a16="http://schemas.microsoft.com/office/drawing/2014/main" id="{6A3577FE-6605-08E9-A12C-CB785E4EB1C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2732" y="836712"/>
            <a:ext cx="6912768" cy="6774512"/>
          </a:xfrm>
          <a:prstGeom prst="rect">
            <a:avLst/>
          </a:prstGeom>
        </p:spPr>
      </p:pic>
      <p:pic>
        <p:nvPicPr>
          <p:cNvPr id="4" name="Afbeelding 3" descr="Afbeelding met gereedschap, ax&#10;&#10;Automatisch gegenereerde beschrijving">
            <a:extLst>
              <a:ext uri="{FF2B5EF4-FFF2-40B4-BE49-F238E27FC236}">
                <a16:creationId xmlns:a16="http://schemas.microsoft.com/office/drawing/2014/main" id="{1941B3C5-4228-B1D2-DFC4-88F6F3186EE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19808" y="299855"/>
            <a:ext cx="2910360" cy="2182770"/>
          </a:xfrm>
          <a:prstGeom prst="rect">
            <a:avLst/>
          </a:prstGeom>
        </p:spPr>
      </p:pic>
      <p:sp>
        <p:nvSpPr>
          <p:cNvPr id="7" name="Tekstvak 6">
            <a:extLst>
              <a:ext uri="{FF2B5EF4-FFF2-40B4-BE49-F238E27FC236}">
                <a16:creationId xmlns:a16="http://schemas.microsoft.com/office/drawing/2014/main" id="{EC4BFEF8-6FEA-21F7-F95A-FB0475537365}"/>
              </a:ext>
            </a:extLst>
          </p:cNvPr>
          <p:cNvSpPr txBox="1"/>
          <p:nvPr/>
        </p:nvSpPr>
        <p:spPr>
          <a:xfrm>
            <a:off x="7236296" y="528806"/>
            <a:ext cx="1152128" cy="1061829"/>
          </a:xfrm>
          <a:prstGeom prst="rect">
            <a:avLst/>
          </a:prstGeom>
          <a:noFill/>
        </p:spPr>
        <p:txBody>
          <a:bodyPr wrap="square" rtlCol="0">
            <a:spAutoFit/>
          </a:bodyPr>
          <a:lstStyle/>
          <a:p>
            <a:r>
              <a:rPr lang="nl-NL" b="1"/>
              <a:t>DE WET</a:t>
            </a:r>
          </a:p>
          <a:p>
            <a:r>
              <a:rPr lang="nl-NL" sz="900" b="1"/>
              <a:t>Het is verboden</a:t>
            </a:r>
          </a:p>
          <a:p>
            <a:r>
              <a:rPr lang="nl-NL" sz="900" b="1"/>
              <a:t>te stoepkrijten!</a:t>
            </a:r>
          </a:p>
          <a:p>
            <a:endParaRPr lang="nl-NL" sz="900" b="1"/>
          </a:p>
          <a:p>
            <a:r>
              <a:rPr lang="nl-NL" sz="900" b="1"/>
              <a:t>Bekeuring</a:t>
            </a:r>
          </a:p>
          <a:p>
            <a:r>
              <a:rPr lang="nl-NL" sz="900" b="1"/>
              <a:t>135 euro</a:t>
            </a:r>
          </a:p>
        </p:txBody>
      </p:sp>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eisen</a:t>
            </a:r>
          </a:p>
        </p:txBody>
      </p:sp>
      <p:pic>
        <p:nvPicPr>
          <p:cNvPr id="3" name="Afbeelding 2" descr="Afbeelding met kleding, persoon, jeans, jongen&#10;&#10;Automatisch gegenereerde beschrijving">
            <a:extLst>
              <a:ext uri="{FF2B5EF4-FFF2-40B4-BE49-F238E27FC236}">
                <a16:creationId xmlns:a16="http://schemas.microsoft.com/office/drawing/2014/main" id="{CE93F913-7B9A-53E4-1AF7-21A2DAADD8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628800"/>
            <a:ext cx="7272808" cy="4858238"/>
          </a:xfrm>
          <a:prstGeom prst="rect">
            <a:avLst/>
          </a:prstGeom>
        </p:spPr>
      </p:pic>
      <p:sp>
        <p:nvSpPr>
          <p:cNvPr id="4" name="Tekstvak 3">
            <a:extLst>
              <a:ext uri="{FF2B5EF4-FFF2-40B4-BE49-F238E27FC236}">
                <a16:creationId xmlns:a16="http://schemas.microsoft.com/office/drawing/2014/main" id="{32F045DC-C585-6BD6-924F-3F6CA9886A51}"/>
              </a:ext>
            </a:extLst>
          </p:cNvPr>
          <p:cNvSpPr txBox="1"/>
          <p:nvPr/>
        </p:nvSpPr>
        <p:spPr>
          <a:xfrm rot="267913">
            <a:off x="1992778" y="3966131"/>
            <a:ext cx="864096" cy="369332"/>
          </a:xfrm>
          <a:prstGeom prst="rect">
            <a:avLst/>
          </a:prstGeom>
          <a:noFill/>
        </p:spPr>
        <p:txBody>
          <a:bodyPr wrap="square" rtlCol="0">
            <a:spAutoFit/>
          </a:bodyPr>
          <a:lstStyle/>
          <a:p>
            <a:r>
              <a:rPr lang="nl-NL" sz="900" b="1"/>
              <a:t>Wij willen stoepkrijten</a:t>
            </a:r>
          </a:p>
        </p:txBody>
      </p:sp>
      <p:sp>
        <p:nvSpPr>
          <p:cNvPr id="8" name="Tekstvak 7">
            <a:extLst>
              <a:ext uri="{FF2B5EF4-FFF2-40B4-BE49-F238E27FC236}">
                <a16:creationId xmlns:a16="http://schemas.microsoft.com/office/drawing/2014/main" id="{E11E7D0F-AB69-BDD2-F633-A6CFD822AB03}"/>
              </a:ext>
            </a:extLst>
          </p:cNvPr>
          <p:cNvSpPr txBox="1"/>
          <p:nvPr/>
        </p:nvSpPr>
        <p:spPr>
          <a:xfrm rot="21210230">
            <a:off x="2896992" y="4150797"/>
            <a:ext cx="1082220" cy="338554"/>
          </a:xfrm>
          <a:prstGeom prst="rect">
            <a:avLst/>
          </a:prstGeom>
          <a:noFill/>
        </p:spPr>
        <p:txBody>
          <a:bodyPr wrap="square">
            <a:spAutoFit/>
          </a:bodyPr>
          <a:lstStyle/>
          <a:p>
            <a:r>
              <a:rPr lang="nl-NL" sz="800" b="1"/>
              <a:t>Wij willen stoepkrijten</a:t>
            </a:r>
          </a:p>
        </p:txBody>
      </p:sp>
      <p:sp>
        <p:nvSpPr>
          <p:cNvPr id="10" name="Tekstvak 9">
            <a:extLst>
              <a:ext uri="{FF2B5EF4-FFF2-40B4-BE49-F238E27FC236}">
                <a16:creationId xmlns:a16="http://schemas.microsoft.com/office/drawing/2014/main" id="{85D8AC95-03DD-84D3-2E83-066DD02D3CB4}"/>
              </a:ext>
            </a:extLst>
          </p:cNvPr>
          <p:cNvSpPr txBox="1"/>
          <p:nvPr/>
        </p:nvSpPr>
        <p:spPr>
          <a:xfrm rot="21058855">
            <a:off x="3862610" y="3563525"/>
            <a:ext cx="48229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Wij willen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 stoepkrijten</a:t>
            </a:r>
          </a:p>
        </p:txBody>
      </p:sp>
      <p:sp>
        <p:nvSpPr>
          <p:cNvPr id="12" name="Tekstvak 11">
            <a:extLst>
              <a:ext uri="{FF2B5EF4-FFF2-40B4-BE49-F238E27FC236}">
                <a16:creationId xmlns:a16="http://schemas.microsoft.com/office/drawing/2014/main" id="{3D630AE4-CAEB-80FE-7610-B2C1097531AB}"/>
              </a:ext>
            </a:extLst>
          </p:cNvPr>
          <p:cNvSpPr txBox="1"/>
          <p:nvPr/>
        </p:nvSpPr>
        <p:spPr>
          <a:xfrm>
            <a:off x="5980252" y="3704887"/>
            <a:ext cx="48229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Wij willen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stoepkrijten</a:t>
            </a:r>
          </a:p>
        </p:txBody>
      </p:sp>
      <p:sp>
        <p:nvSpPr>
          <p:cNvPr id="14" name="Tekstvak 13">
            <a:extLst>
              <a:ext uri="{FF2B5EF4-FFF2-40B4-BE49-F238E27FC236}">
                <a16:creationId xmlns:a16="http://schemas.microsoft.com/office/drawing/2014/main" id="{D11F4975-5FF8-1B74-A425-284D1DB0D8E6}"/>
              </a:ext>
            </a:extLst>
          </p:cNvPr>
          <p:cNvSpPr txBox="1"/>
          <p:nvPr/>
        </p:nvSpPr>
        <p:spPr>
          <a:xfrm rot="20806776">
            <a:off x="4968597" y="3734597"/>
            <a:ext cx="48229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Wij willen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prstClr val="black"/>
                </a:solidFill>
                <a:effectLst/>
                <a:uLnTx/>
                <a:uFillTx/>
                <a:latin typeface="Calibri"/>
                <a:ea typeface="+mn-ea"/>
                <a:cs typeface="+mn-cs"/>
              </a:rPr>
              <a:t>stoepkrijten</a:t>
            </a:r>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B87B77-9591-4D72-8F46-3691D1ADFF9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2026-03-24T11:10:21Z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