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536" r:id="rId5"/>
    <p:sldId id="548" r:id="rId6"/>
    <p:sldId id="1478" r:id="rId7"/>
    <p:sldId id="1476" r:id="rId8"/>
    <p:sldId id="1475" r:id="rId9"/>
    <p:sldId id="1479" r:id="rId10"/>
    <p:sldId id="1460" r:id="rId11"/>
    <p:sldId id="1519" r:id="rId12"/>
    <p:sldId id="1477" r:id="rId13"/>
    <p:sldId id="934" r:id="rId14"/>
    <p:sldId id="1511" r:id="rId15"/>
    <p:sldId id="1530" r:id="rId16"/>
    <p:sldId id="1535" r:id="rId17"/>
    <p:sldId id="1531" r:id="rId18"/>
    <p:sldId id="1534" r:id="rId19"/>
    <p:sldId id="1512"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6"/>
            <p14:sldId id="548"/>
            <p14:sldId id="1478"/>
            <p14:sldId id="1476"/>
            <p14:sldId id="1475"/>
            <p14:sldId id="1479"/>
            <p14:sldId id="1460"/>
            <p14:sldId id="1519"/>
            <p14:sldId id="1477"/>
            <p14:sldId id="934"/>
            <p14:sldId id="1511"/>
            <p14:sldId id="1530"/>
            <p14:sldId id="1535"/>
            <p14:sldId id="1531"/>
            <p14:sldId id="1534"/>
            <p14:sldId id="1512"/>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D1189-908F-4442-854A-558AA3C2D536}" v="816" dt="2026-03-17T10:58:28.782"/>
    <p1510:client id="{E249B5D5-97D4-448A-A9DB-2B0494CA9B66}" v="6" dt="2026-03-16T19:16:50.675"/>
    <p1510:client id="{FB7A84FF-9082-4D89-8105-7159808A9BC4}" v="245" dt="2026-03-17T10:55:31.5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modSld">
      <pc:chgData name="Das, Gerarda" userId="dec061bf-56a5-47a0-b9f3-f749fe418ae6" providerId="ADAL" clId="{07ABAE78-42CB-4F5F-86C6-09ED37205619}" dt="2026-03-17T10:58:28.782" v="816" actId="14100"/>
      <pc:docMkLst>
        <pc:docMk/>
      </pc:docMkLst>
      <pc:sldChg chg="addSp modSp mod">
        <pc:chgData name="Das, Gerarda" userId="dec061bf-56a5-47a0-b9f3-f749fe418ae6" providerId="ADAL" clId="{07ABAE78-42CB-4F5F-86C6-09ED37205619}" dt="2026-03-17T10:54:28.588" v="714" actId="20577"/>
        <pc:sldMkLst>
          <pc:docMk/>
          <pc:sldMk cId="4207872812" sldId="1475"/>
        </pc:sldMkLst>
        <pc:spChg chg="add mod">
          <ac:chgData name="Das, Gerarda" userId="dec061bf-56a5-47a0-b9f3-f749fe418ae6" providerId="ADAL" clId="{07ABAE78-42CB-4F5F-86C6-09ED37205619}" dt="2026-03-17T10:54:28.588" v="714" actId="20577"/>
          <ac:spMkLst>
            <pc:docMk/>
            <pc:sldMk cId="4207872812" sldId="1475"/>
            <ac:spMk id="2" creationId="{A091B69F-369D-3CCD-FA83-D10B955EE2A4}"/>
          </ac:spMkLst>
        </pc:spChg>
      </pc:sldChg>
      <pc:sldChg chg="modSp mod">
        <pc:chgData name="Das, Gerarda" userId="dec061bf-56a5-47a0-b9f3-f749fe418ae6" providerId="ADAL" clId="{07ABAE78-42CB-4F5F-86C6-09ED37205619}" dt="2026-03-17T10:53:39.795" v="692" actId="1076"/>
        <pc:sldMkLst>
          <pc:docMk/>
          <pc:sldMk cId="4074911733" sldId="1478"/>
        </pc:sldMkLst>
        <pc:picChg chg="mod">
          <ac:chgData name="Das, Gerarda" userId="dec061bf-56a5-47a0-b9f3-f749fe418ae6" providerId="ADAL" clId="{07ABAE78-42CB-4F5F-86C6-09ED37205619}" dt="2026-03-17T10:53:39.795" v="692" actId="1076"/>
          <ac:picMkLst>
            <pc:docMk/>
            <pc:sldMk cId="4074911733" sldId="1478"/>
            <ac:picMk id="3" creationId="{A0E4C428-ADAC-B961-843C-B6EDFF2C1574}"/>
          </ac:picMkLst>
        </pc:picChg>
        <pc:picChg chg="mod">
          <ac:chgData name="Das, Gerarda" userId="dec061bf-56a5-47a0-b9f3-f749fe418ae6" providerId="ADAL" clId="{07ABAE78-42CB-4F5F-86C6-09ED37205619}" dt="2026-03-17T10:53:35.739" v="690" actId="14100"/>
          <ac:picMkLst>
            <pc:docMk/>
            <pc:sldMk cId="4074911733" sldId="1478"/>
            <ac:picMk id="4" creationId="{9C40E0B1-68C4-A25A-D044-DCDC98D4C7E0}"/>
          </ac:picMkLst>
        </pc:picChg>
      </pc:sldChg>
      <pc:sldChg chg="addSp delSp modSp mod">
        <pc:chgData name="Das, Gerarda" userId="dec061bf-56a5-47a0-b9f3-f749fe418ae6" providerId="ADAL" clId="{07ABAE78-42CB-4F5F-86C6-09ED37205619}" dt="2026-03-17T10:58:28.782" v="816" actId="14100"/>
        <pc:sldMkLst>
          <pc:docMk/>
          <pc:sldMk cId="1594331871" sldId="1512"/>
        </pc:sldMkLst>
        <pc:spChg chg="mod">
          <ac:chgData name="Das, Gerarda" userId="dec061bf-56a5-47a0-b9f3-f749fe418ae6" providerId="ADAL" clId="{07ABAE78-42CB-4F5F-86C6-09ED37205619}" dt="2026-03-17T10:58:28.782" v="816" actId="14100"/>
          <ac:spMkLst>
            <pc:docMk/>
            <pc:sldMk cId="1594331871" sldId="1512"/>
            <ac:spMk id="10" creationId="{EC0CC1D0-FE60-F840-73E9-0CE7E683D1F2}"/>
          </ac:spMkLst>
        </pc:spChg>
        <pc:spChg chg="mod">
          <ac:chgData name="Das, Gerarda" userId="dec061bf-56a5-47a0-b9f3-f749fe418ae6" providerId="ADAL" clId="{07ABAE78-42CB-4F5F-86C6-09ED37205619}" dt="2026-03-17T10:57:46.957" v="808" actId="1076"/>
          <ac:spMkLst>
            <pc:docMk/>
            <pc:sldMk cId="1594331871" sldId="1512"/>
            <ac:spMk id="12" creationId="{E2476A93-B8D4-4E44-87FD-AFF601B2337C}"/>
          </ac:spMkLst>
        </pc:spChg>
        <pc:spChg chg="mod">
          <ac:chgData name="Das, Gerarda" userId="dec061bf-56a5-47a0-b9f3-f749fe418ae6" providerId="ADAL" clId="{07ABAE78-42CB-4F5F-86C6-09ED37205619}" dt="2026-03-17T10:57:56.225" v="811" actId="1076"/>
          <ac:spMkLst>
            <pc:docMk/>
            <pc:sldMk cId="1594331871" sldId="1512"/>
            <ac:spMk id="13" creationId="{4985FF45-EE56-11C3-E0CC-6BBB359031C0}"/>
          </ac:spMkLst>
        </pc:spChg>
        <pc:spChg chg="mod">
          <ac:chgData name="Das, Gerarda" userId="dec061bf-56a5-47a0-b9f3-f749fe418ae6" providerId="ADAL" clId="{07ABAE78-42CB-4F5F-86C6-09ED37205619}" dt="2026-03-17T10:58:18.926" v="814" actId="14100"/>
          <ac:spMkLst>
            <pc:docMk/>
            <pc:sldMk cId="1594331871" sldId="1512"/>
            <ac:spMk id="14" creationId="{B7594A3B-3117-84CE-C300-FB96E5ED269D}"/>
          </ac:spMkLst>
        </pc:spChg>
        <pc:spChg chg="mod">
          <ac:chgData name="Das, Gerarda" userId="dec061bf-56a5-47a0-b9f3-f749fe418ae6" providerId="ADAL" clId="{07ABAE78-42CB-4F5F-86C6-09ED37205619}" dt="2026-03-17T10:58:21.193" v="815" actId="1036"/>
          <ac:spMkLst>
            <pc:docMk/>
            <pc:sldMk cId="1594331871" sldId="1512"/>
            <ac:spMk id="15" creationId="{6EA1F8B7-D4BC-D8B0-E6FD-F33ECB45A1DD}"/>
          </ac:spMkLst>
        </pc:spChg>
        <pc:spChg chg="mod">
          <ac:chgData name="Das, Gerarda" userId="dec061bf-56a5-47a0-b9f3-f749fe418ae6" providerId="ADAL" clId="{07ABAE78-42CB-4F5F-86C6-09ED37205619}" dt="2026-03-17T10:57:52.509" v="810" actId="14100"/>
          <ac:spMkLst>
            <pc:docMk/>
            <pc:sldMk cId="1594331871" sldId="1512"/>
            <ac:spMk id="18" creationId="{85D7DD60-F4AA-AD34-A265-146B167D02FE}"/>
          </ac:spMkLst>
        </pc:spChg>
        <pc:spChg chg="mod">
          <ac:chgData name="Das, Gerarda" userId="dec061bf-56a5-47a0-b9f3-f749fe418ae6" providerId="ADAL" clId="{07ABAE78-42CB-4F5F-86C6-09ED37205619}" dt="2026-03-17T10:57:49.479" v="809" actId="14100"/>
          <ac:spMkLst>
            <pc:docMk/>
            <pc:sldMk cId="1594331871" sldId="1512"/>
            <ac:spMk id="19" creationId="{40542B69-6D97-5F24-63E3-ABE36EA69A27}"/>
          </ac:spMkLst>
        </pc:spChg>
        <pc:picChg chg="del">
          <ac:chgData name="Das, Gerarda" userId="dec061bf-56a5-47a0-b9f3-f749fe418ae6" providerId="ADAL" clId="{07ABAE78-42CB-4F5F-86C6-09ED37205619}" dt="2026-03-17T10:57:24.113" v="795" actId="478"/>
          <ac:picMkLst>
            <pc:docMk/>
            <pc:sldMk cId="1594331871" sldId="1512"/>
            <ac:picMk id="4" creationId="{EC18CEA4-0A20-4140-D74F-AEA17740FFC3}"/>
          </ac:picMkLst>
        </pc:picChg>
        <pc:picChg chg="add mod">
          <ac:chgData name="Das, Gerarda" userId="dec061bf-56a5-47a0-b9f3-f749fe418ae6" providerId="ADAL" clId="{07ABAE78-42CB-4F5F-86C6-09ED37205619}" dt="2026-03-17T10:57:28.185" v="798" actId="1076"/>
          <ac:picMkLst>
            <pc:docMk/>
            <pc:sldMk cId="1594331871" sldId="1512"/>
            <ac:picMk id="21" creationId="{3EF1E47F-0226-8C1B-CBA4-52D410B5B65E}"/>
          </ac:picMkLst>
        </pc:picChg>
      </pc:sldChg>
      <pc:sldChg chg="modSp mod">
        <pc:chgData name="Das, Gerarda" userId="dec061bf-56a5-47a0-b9f3-f749fe418ae6" providerId="ADAL" clId="{07ABAE78-42CB-4F5F-86C6-09ED37205619}" dt="2026-03-17T08:52:40.051" v="0" actId="14100"/>
        <pc:sldMkLst>
          <pc:docMk/>
          <pc:sldMk cId="2946319108" sldId="1516"/>
        </pc:sldMkLst>
        <pc:cxnChg chg="mod">
          <ac:chgData name="Das, Gerarda" userId="dec061bf-56a5-47a0-b9f3-f749fe418ae6" providerId="ADAL" clId="{07ABAE78-42CB-4F5F-86C6-09ED37205619}" dt="2026-03-17T08:52:40.051" v="0" actId="14100"/>
          <ac:cxnSpMkLst>
            <pc:docMk/>
            <pc:sldMk cId="2946319108" sldId="1516"/>
            <ac:cxnSpMk id="27" creationId="{EC90AE0F-5DD8-2D25-C999-5E0CC65E11C5}"/>
          </ac:cxnSpMkLst>
        </pc:cxnChg>
      </pc:sldChg>
      <pc:sldChg chg="delSp modSp mod">
        <pc:chgData name="Das, Gerarda" userId="dec061bf-56a5-47a0-b9f3-f749fe418ae6" providerId="ADAL" clId="{07ABAE78-42CB-4F5F-86C6-09ED37205619}" dt="2026-03-17T10:55:43.206" v="787" actId="1076"/>
        <pc:sldMkLst>
          <pc:docMk/>
          <pc:sldMk cId="164643335" sldId="1519"/>
        </pc:sldMkLst>
        <pc:picChg chg="mod">
          <ac:chgData name="Das, Gerarda" userId="dec061bf-56a5-47a0-b9f3-f749fe418ae6" providerId="ADAL" clId="{07ABAE78-42CB-4F5F-86C6-09ED37205619}" dt="2026-03-17T10:55:43.206" v="787" actId="1076"/>
          <ac:picMkLst>
            <pc:docMk/>
            <pc:sldMk cId="164643335" sldId="1519"/>
            <ac:picMk id="2" creationId="{86E606B7-3A4F-85F7-C30E-45AE0BBE27B3}"/>
          </ac:picMkLst>
        </pc:picChg>
        <pc:picChg chg="del">
          <ac:chgData name="Das, Gerarda" userId="dec061bf-56a5-47a0-b9f3-f749fe418ae6" providerId="ADAL" clId="{07ABAE78-42CB-4F5F-86C6-09ED37205619}" dt="2026-03-17T10:55:37.832" v="784" actId="478"/>
          <ac:picMkLst>
            <pc:docMk/>
            <pc:sldMk cId="164643335" sldId="1519"/>
            <ac:picMk id="10" creationId="{CF8BADAF-0594-33AF-BE5B-2ABDAD07DFB5}"/>
          </ac:picMkLst>
        </pc:picChg>
      </pc:sldChg>
      <pc:sldChg chg="modSp mod">
        <pc:chgData name="Das, Gerarda" userId="dec061bf-56a5-47a0-b9f3-f749fe418ae6" providerId="ADAL" clId="{07ABAE78-42CB-4F5F-86C6-09ED37205619}" dt="2026-03-17T10:56:17.996" v="794" actId="1076"/>
        <pc:sldMkLst>
          <pc:docMk/>
          <pc:sldMk cId="1927202752" sldId="1530"/>
        </pc:sldMkLst>
        <pc:picChg chg="mod">
          <ac:chgData name="Das, Gerarda" userId="dec061bf-56a5-47a0-b9f3-f749fe418ae6" providerId="ADAL" clId="{07ABAE78-42CB-4F5F-86C6-09ED37205619}" dt="2026-03-17T10:56:17.996" v="794" actId="1076"/>
          <ac:picMkLst>
            <pc:docMk/>
            <pc:sldMk cId="1927202752" sldId="1530"/>
            <ac:picMk id="8" creationId="{BB8A759F-AD18-EDC8-CFD6-20C93046E545}"/>
          </ac:picMkLst>
        </pc:picChg>
        <pc:picChg chg="mod">
          <ac:chgData name="Das, Gerarda" userId="dec061bf-56a5-47a0-b9f3-f749fe418ae6" providerId="ADAL" clId="{07ABAE78-42CB-4F5F-86C6-09ED37205619}" dt="2026-03-17T10:56:14.338" v="792" actId="1076"/>
          <ac:picMkLst>
            <pc:docMk/>
            <pc:sldMk cId="1927202752" sldId="1530"/>
            <ac:picMk id="9" creationId="{CC87EB0E-BFB4-58D2-7221-7532D9922C46}"/>
          </ac:picMkLst>
        </pc:picChg>
      </pc:sldChg>
      <pc:sldChg chg="modSp mod">
        <pc:chgData name="Das, Gerarda" userId="dec061bf-56a5-47a0-b9f3-f749fe418ae6" providerId="ADAL" clId="{07ABAE78-42CB-4F5F-86C6-09ED37205619}" dt="2026-03-17T10:55:25.691" v="783" actId="20577"/>
        <pc:sldMkLst>
          <pc:docMk/>
          <pc:sldMk cId="4138978349" sldId="1536"/>
        </pc:sldMkLst>
        <pc:spChg chg="mod">
          <ac:chgData name="Das, Gerarda" userId="dec061bf-56a5-47a0-b9f3-f749fe418ae6" providerId="ADAL" clId="{07ABAE78-42CB-4F5F-86C6-09ED37205619}" dt="2026-03-17T10:55:25.691" v="783" actId="20577"/>
          <ac:spMkLst>
            <pc:docMk/>
            <pc:sldMk cId="4138978349" sldId="1536"/>
            <ac:spMk id="3" creationId="{00000000-0000-0000-0000-000000000000}"/>
          </ac:spMkLst>
        </pc:spChg>
      </pc:sldChg>
    </pc:docChg>
  </pc:docChgLst>
  <pc:docChgLst>
    <pc:chgData name="Duijf, Antoinette" userId="S::an.duijf@kentalis.nl::80426808-569e-4360-acb0-e5a6dc4b8ad2" providerId="AD" clId="Web-{E249B5D5-97D4-448A-A9DB-2B0494CA9B66}"/>
    <pc:docChg chg="modSld">
      <pc:chgData name="Duijf, Antoinette" userId="S::an.duijf@kentalis.nl::80426808-569e-4360-acb0-e5a6dc4b8ad2" providerId="AD" clId="Web-{E249B5D5-97D4-448A-A9DB-2B0494CA9B66}" dt="2026-03-16T19:16:50.675" v="5" actId="20577"/>
      <pc:docMkLst>
        <pc:docMk/>
      </pc:docMkLst>
      <pc:sldChg chg="modSp">
        <pc:chgData name="Duijf, Antoinette" userId="S::an.duijf@kentalis.nl::80426808-569e-4360-acb0-e5a6dc4b8ad2" providerId="AD" clId="Web-{E249B5D5-97D4-448A-A9DB-2B0494CA9B66}" dt="2026-03-16T19:16:50.675" v="5" actId="20577"/>
        <pc:sldMkLst>
          <pc:docMk/>
          <pc:sldMk cId="323006580" sldId="548"/>
        </pc:sldMkLst>
        <pc:spChg chg="mod">
          <ac:chgData name="Duijf, Antoinette" userId="S::an.duijf@kentalis.nl::80426808-569e-4360-acb0-e5a6dc4b8ad2" providerId="AD" clId="Web-{E249B5D5-97D4-448A-A9DB-2B0494CA9B66}" dt="2026-03-16T19:16:50.675" v="5" actId="20577"/>
          <ac:spMkLst>
            <pc:docMk/>
            <pc:sldMk cId="323006580" sldId="548"/>
            <ac:spMk id="4" creationId="{00000000-0000-0000-0000-000000000000}"/>
          </ac:spMkLst>
        </pc:spChg>
      </pc:sldChg>
    </pc:docChg>
  </pc:docChgLst>
  <pc:docChgLst>
    <pc:chgData name="Vrielink, Francis" userId="3d258d00-cfd8-41c5-9f04-1a5a39faef2f" providerId="ADAL" clId="{D6B6581E-136B-4670-A914-4E163875A6F0}"/>
    <pc:docChg chg="undo custSel addSld delSld modSld sldOrd modSection">
      <pc:chgData name="Vrielink, Francis" userId="3d258d00-cfd8-41c5-9f04-1a5a39faef2f" providerId="ADAL" clId="{D6B6581E-136B-4670-A914-4E163875A6F0}" dt="2026-03-15T10:37:33.964" v="5789" actId="20577"/>
      <pc:docMkLst>
        <pc:docMk/>
      </pc:docMkLst>
      <pc:sldChg chg="modSp mod">
        <pc:chgData name="Vrielink, Francis" userId="3d258d00-cfd8-41c5-9f04-1a5a39faef2f" providerId="ADAL" clId="{D6B6581E-136B-4670-A914-4E163875A6F0}" dt="2026-03-13T16:29:52.491" v="11" actId="20577"/>
        <pc:sldMkLst>
          <pc:docMk/>
          <pc:sldMk cId="323006580" sldId="548"/>
        </pc:sldMkLst>
        <pc:spChg chg="mod">
          <ac:chgData name="Vrielink, Francis" userId="3d258d00-cfd8-41c5-9f04-1a5a39faef2f" providerId="ADAL" clId="{D6B6581E-136B-4670-A914-4E163875A6F0}" dt="2026-03-13T16:29:52.491" v="11" actId="20577"/>
          <ac:spMkLst>
            <pc:docMk/>
            <pc:sldMk cId="323006580" sldId="548"/>
            <ac:spMk id="3" creationId="{00000000-0000-0000-0000-000000000000}"/>
          </ac:spMkLst>
        </pc:spChg>
      </pc:sldChg>
      <pc:sldChg chg="addSp modSp mod modClrScheme chgLayout modNotesTx">
        <pc:chgData name="Vrielink, Francis" userId="3d258d00-cfd8-41c5-9f04-1a5a39faef2f" providerId="ADAL" clId="{D6B6581E-136B-4670-A914-4E163875A6F0}" dt="2026-03-15T10:33:21.174" v="5732" actId="20577"/>
        <pc:sldMkLst>
          <pc:docMk/>
          <pc:sldMk cId="3852907103" sldId="1460"/>
        </pc:sldMkLst>
        <pc:spChg chg="add mod">
          <ac:chgData name="Vrielink, Francis" userId="3d258d00-cfd8-41c5-9f04-1a5a39faef2f" providerId="ADAL" clId="{D6B6581E-136B-4670-A914-4E163875A6F0}" dt="2026-03-13T19:01:37.219" v="2082" actId="1076"/>
          <ac:spMkLst>
            <pc:docMk/>
            <pc:sldMk cId="3852907103" sldId="1460"/>
            <ac:spMk id="5" creationId="{D7D8BA8C-30D1-8D89-E3DC-3474796E266F}"/>
          </ac:spMkLst>
        </pc:spChg>
        <pc:spChg chg="mod">
          <ac:chgData name="Vrielink, Francis" userId="3d258d00-cfd8-41c5-9f04-1a5a39faef2f" providerId="ADAL" clId="{D6B6581E-136B-4670-A914-4E163875A6F0}" dt="2026-03-13T19:00:56.492" v="2054" actId="20577"/>
          <ac:spMkLst>
            <pc:docMk/>
            <pc:sldMk cId="3852907103" sldId="1460"/>
            <ac:spMk id="6" creationId="{00000000-0000-0000-0000-000000000000}"/>
          </ac:spMkLst>
        </pc:spChg>
        <pc:picChg chg="add mod">
          <ac:chgData name="Vrielink, Francis" userId="3d258d00-cfd8-41c5-9f04-1a5a39faef2f" providerId="ADAL" clId="{D6B6581E-136B-4670-A914-4E163875A6F0}" dt="2026-03-13T19:00:51.998" v="2053" actId="14100"/>
          <ac:picMkLst>
            <pc:docMk/>
            <pc:sldMk cId="3852907103" sldId="1460"/>
            <ac:picMk id="3" creationId="{E752E911-E9B3-AED6-9F0D-66D2380422F3}"/>
          </ac:picMkLst>
        </pc:picChg>
      </pc:sldChg>
      <pc:sldChg chg="addSp delSp modSp mod ord modNotesTx">
        <pc:chgData name="Vrielink, Francis" userId="3d258d00-cfd8-41c5-9f04-1a5a39faef2f" providerId="ADAL" clId="{D6B6581E-136B-4670-A914-4E163875A6F0}" dt="2026-03-15T10:33:05.903" v="5725"/>
        <pc:sldMkLst>
          <pc:docMk/>
          <pc:sldMk cId="4207872812" sldId="1475"/>
        </pc:sldMkLst>
        <pc:spChg chg="mod">
          <ac:chgData name="Vrielink, Francis" userId="3d258d00-cfd8-41c5-9f04-1a5a39faef2f" providerId="ADAL" clId="{D6B6581E-136B-4670-A914-4E163875A6F0}" dt="2026-03-14T16:38:06.167" v="5091" actId="1076"/>
          <ac:spMkLst>
            <pc:docMk/>
            <pc:sldMk cId="4207872812" sldId="1475"/>
            <ac:spMk id="6" creationId="{00000000-0000-0000-0000-000000000000}"/>
          </ac:spMkLst>
        </pc:spChg>
        <pc:picChg chg="add mod">
          <ac:chgData name="Vrielink, Francis" userId="3d258d00-cfd8-41c5-9f04-1a5a39faef2f" providerId="ADAL" clId="{D6B6581E-136B-4670-A914-4E163875A6F0}" dt="2026-03-14T12:54:40.172" v="4062" actId="1076"/>
          <ac:picMkLst>
            <pc:docMk/>
            <pc:sldMk cId="4207872812" sldId="1475"/>
            <ac:picMk id="3" creationId="{31B25DE3-046D-B303-65B3-93AFC29BDCA6}"/>
          </ac:picMkLst>
        </pc:picChg>
        <pc:picChg chg="add mod ord">
          <ac:chgData name="Vrielink, Francis" userId="3d258d00-cfd8-41c5-9f04-1a5a39faef2f" providerId="ADAL" clId="{D6B6581E-136B-4670-A914-4E163875A6F0}" dt="2026-03-14T12:54:26.534" v="4056" actId="1076"/>
          <ac:picMkLst>
            <pc:docMk/>
            <pc:sldMk cId="4207872812" sldId="1475"/>
            <ac:picMk id="8" creationId="{FF2DC197-60A3-5279-030A-962EB35CCC33}"/>
          </ac:picMkLst>
        </pc:picChg>
        <pc:picChg chg="add mod ord">
          <ac:chgData name="Vrielink, Francis" userId="3d258d00-cfd8-41c5-9f04-1a5a39faef2f" providerId="ADAL" clId="{D6B6581E-136B-4670-A914-4E163875A6F0}" dt="2026-03-13T19:14:16.550" v="2249" actId="1076"/>
          <ac:picMkLst>
            <pc:docMk/>
            <pc:sldMk cId="4207872812" sldId="1475"/>
            <ac:picMk id="16" creationId="{073402DD-587A-AB41-3ECD-D7C5F75BBD29}"/>
          </ac:picMkLst>
        </pc:picChg>
      </pc:sldChg>
      <pc:sldChg chg="addSp modSp mod ord modNotesTx">
        <pc:chgData name="Vrielink, Francis" userId="3d258d00-cfd8-41c5-9f04-1a5a39faef2f" providerId="ADAL" clId="{D6B6581E-136B-4670-A914-4E163875A6F0}" dt="2026-03-15T10:33:02.021" v="5724"/>
        <pc:sldMkLst>
          <pc:docMk/>
          <pc:sldMk cId="2452007587" sldId="1476"/>
        </pc:sldMkLst>
        <pc:spChg chg="mod">
          <ac:chgData name="Vrielink, Francis" userId="3d258d00-cfd8-41c5-9f04-1a5a39faef2f" providerId="ADAL" clId="{D6B6581E-136B-4670-A914-4E163875A6F0}" dt="2026-03-13T16:44:18.665" v="372" actId="20577"/>
          <ac:spMkLst>
            <pc:docMk/>
            <pc:sldMk cId="2452007587" sldId="1476"/>
            <ac:spMk id="6" creationId="{00000000-0000-0000-0000-000000000000}"/>
          </ac:spMkLst>
        </pc:spChg>
        <pc:picChg chg="add mod">
          <ac:chgData name="Vrielink, Francis" userId="3d258d00-cfd8-41c5-9f04-1a5a39faef2f" providerId="ADAL" clId="{D6B6581E-136B-4670-A914-4E163875A6F0}" dt="2026-03-13T18:37:22.307" v="1975" actId="1076"/>
          <ac:picMkLst>
            <pc:docMk/>
            <pc:sldMk cId="2452007587" sldId="1476"/>
            <ac:picMk id="3" creationId="{9938EC13-BC1F-1DEC-99D5-DC59405A46DC}"/>
          </ac:picMkLst>
        </pc:picChg>
      </pc:sldChg>
      <pc:sldChg chg="addSp modSp mod modNotesTx">
        <pc:chgData name="Vrielink, Francis" userId="3d258d00-cfd8-41c5-9f04-1a5a39faef2f" providerId="ADAL" clId="{D6B6581E-136B-4670-A914-4E163875A6F0}" dt="2026-03-15T10:33:29.158" v="5734"/>
        <pc:sldMkLst>
          <pc:docMk/>
          <pc:sldMk cId="2709048002" sldId="1477"/>
        </pc:sldMkLst>
        <pc:spChg chg="mod">
          <ac:chgData name="Vrielink, Francis" userId="3d258d00-cfd8-41c5-9f04-1a5a39faef2f" providerId="ADAL" clId="{D6B6581E-136B-4670-A914-4E163875A6F0}" dt="2026-03-13T16:44:27.381" v="385" actId="20577"/>
          <ac:spMkLst>
            <pc:docMk/>
            <pc:sldMk cId="2709048002" sldId="1477"/>
            <ac:spMk id="6" creationId="{00000000-0000-0000-0000-000000000000}"/>
          </ac:spMkLst>
        </pc:spChg>
        <pc:spChg chg="add mod">
          <ac:chgData name="Vrielink, Francis" userId="3d258d00-cfd8-41c5-9f04-1a5a39faef2f" providerId="ADAL" clId="{D6B6581E-136B-4670-A914-4E163875A6F0}" dt="2026-03-13T19:19:11.182" v="2293" actId="1076"/>
          <ac:spMkLst>
            <pc:docMk/>
            <pc:sldMk cId="2709048002" sldId="1477"/>
            <ac:spMk id="7" creationId="{6661177F-8B1B-7FD0-BAAB-2F62AE4CC86A}"/>
          </ac:spMkLst>
        </pc:spChg>
        <pc:picChg chg="add mod">
          <ac:chgData name="Vrielink, Francis" userId="3d258d00-cfd8-41c5-9f04-1a5a39faef2f" providerId="ADAL" clId="{D6B6581E-136B-4670-A914-4E163875A6F0}" dt="2026-03-13T19:18:11.380" v="2267" actId="1076"/>
          <ac:picMkLst>
            <pc:docMk/>
            <pc:sldMk cId="2709048002" sldId="1477"/>
            <ac:picMk id="3" creationId="{B4560618-5F4D-8BAD-304F-DCC39263E426}"/>
          </ac:picMkLst>
        </pc:picChg>
        <pc:picChg chg="add mod">
          <ac:chgData name="Vrielink, Francis" userId="3d258d00-cfd8-41c5-9f04-1a5a39faef2f" providerId="ADAL" clId="{D6B6581E-136B-4670-A914-4E163875A6F0}" dt="2026-03-13T19:18:13.419" v="2268" actId="1076"/>
          <ac:picMkLst>
            <pc:docMk/>
            <pc:sldMk cId="2709048002" sldId="1477"/>
            <ac:picMk id="5" creationId="{AC771E2F-B7C0-BD53-CD69-5E3FA9776C4D}"/>
          </ac:picMkLst>
        </pc:picChg>
      </pc:sldChg>
      <pc:sldChg chg="addSp delSp modSp mod ord modNotesTx">
        <pc:chgData name="Vrielink, Francis" userId="3d258d00-cfd8-41c5-9f04-1a5a39faef2f" providerId="ADAL" clId="{D6B6581E-136B-4670-A914-4E163875A6F0}" dt="2026-03-15T10:32:53.887" v="5723" actId="20577"/>
        <pc:sldMkLst>
          <pc:docMk/>
          <pc:sldMk cId="4074911733" sldId="1478"/>
        </pc:sldMkLst>
        <pc:spChg chg="mod">
          <ac:chgData name="Vrielink, Francis" userId="3d258d00-cfd8-41c5-9f04-1a5a39faef2f" providerId="ADAL" clId="{D6B6581E-136B-4670-A914-4E163875A6F0}" dt="2026-03-13T16:44:33.030" v="395" actId="20577"/>
          <ac:spMkLst>
            <pc:docMk/>
            <pc:sldMk cId="4074911733" sldId="1478"/>
            <ac:spMk id="6" creationId="{00000000-0000-0000-0000-000000000000}"/>
          </ac:spMkLst>
        </pc:spChg>
        <pc:picChg chg="add mod">
          <ac:chgData name="Vrielink, Francis" userId="3d258d00-cfd8-41c5-9f04-1a5a39faef2f" providerId="ADAL" clId="{D6B6581E-136B-4670-A914-4E163875A6F0}" dt="2026-03-15T10:32:20.516" v="5699" actId="1076"/>
          <ac:picMkLst>
            <pc:docMk/>
            <pc:sldMk cId="4074911733" sldId="1478"/>
            <ac:picMk id="3" creationId="{A0E4C428-ADAC-B961-843C-B6EDFF2C1574}"/>
          </ac:picMkLst>
        </pc:picChg>
        <pc:picChg chg="add mod">
          <ac:chgData name="Vrielink, Francis" userId="3d258d00-cfd8-41c5-9f04-1a5a39faef2f" providerId="ADAL" clId="{D6B6581E-136B-4670-A914-4E163875A6F0}" dt="2026-03-15T10:32:15.406" v="5698" actId="1076"/>
          <ac:picMkLst>
            <pc:docMk/>
            <pc:sldMk cId="4074911733" sldId="1478"/>
            <ac:picMk id="4" creationId="{9C40E0B1-68C4-A25A-D044-DCDC98D4C7E0}"/>
          </ac:picMkLst>
        </pc:picChg>
      </pc:sldChg>
      <pc:sldChg chg="addSp delSp modSp mod ord modNotesTx">
        <pc:chgData name="Vrielink, Francis" userId="3d258d00-cfd8-41c5-9f04-1a5a39faef2f" providerId="ADAL" clId="{D6B6581E-136B-4670-A914-4E163875A6F0}" dt="2026-03-15T10:33:10.994" v="5726"/>
        <pc:sldMkLst>
          <pc:docMk/>
          <pc:sldMk cId="4210467006" sldId="1479"/>
        </pc:sldMkLst>
        <pc:spChg chg="mod">
          <ac:chgData name="Vrielink, Francis" userId="3d258d00-cfd8-41c5-9f04-1a5a39faef2f" providerId="ADAL" clId="{D6B6581E-136B-4670-A914-4E163875A6F0}" dt="2026-03-13T16:44:39.730" v="404" actId="20577"/>
          <ac:spMkLst>
            <pc:docMk/>
            <pc:sldMk cId="4210467006" sldId="1479"/>
            <ac:spMk id="6" creationId="{00000000-0000-0000-0000-000000000000}"/>
          </ac:spMkLst>
        </pc:spChg>
        <pc:picChg chg="add mod">
          <ac:chgData name="Vrielink, Francis" userId="3d258d00-cfd8-41c5-9f04-1a5a39faef2f" providerId="ADAL" clId="{D6B6581E-136B-4670-A914-4E163875A6F0}" dt="2026-03-14T12:58:33.595" v="4070" actId="1076"/>
          <ac:picMkLst>
            <pc:docMk/>
            <pc:sldMk cId="4210467006" sldId="1479"/>
            <ac:picMk id="3" creationId="{2CE4CB0C-B7E2-B32A-550C-51A92371F939}"/>
          </ac:picMkLst>
        </pc:picChg>
        <pc:picChg chg="add mod">
          <ac:chgData name="Vrielink, Francis" userId="3d258d00-cfd8-41c5-9f04-1a5a39faef2f" providerId="ADAL" clId="{D6B6581E-136B-4670-A914-4E163875A6F0}" dt="2026-03-14T12:58:37.467" v="4071" actId="1076"/>
          <ac:picMkLst>
            <pc:docMk/>
            <pc:sldMk cId="4210467006" sldId="1479"/>
            <ac:picMk id="4" creationId="{3C9F7120-C069-3321-F058-C1FD76059B3D}"/>
          </ac:picMkLst>
        </pc:picChg>
        <pc:picChg chg="add mod">
          <ac:chgData name="Vrielink, Francis" userId="3d258d00-cfd8-41c5-9f04-1a5a39faef2f" providerId="ADAL" clId="{D6B6581E-136B-4670-A914-4E163875A6F0}" dt="2026-03-13T18:51:30.705" v="2035" actId="1076"/>
          <ac:picMkLst>
            <pc:docMk/>
            <pc:sldMk cId="4210467006" sldId="1479"/>
            <ac:picMk id="10" creationId="{FBD4EF47-D924-F4E1-293C-4871CFD7CD5B}"/>
          </ac:picMkLst>
        </pc:picChg>
        <pc:picChg chg="add mod">
          <ac:chgData name="Vrielink, Francis" userId="3d258d00-cfd8-41c5-9f04-1a5a39faef2f" providerId="ADAL" clId="{D6B6581E-136B-4670-A914-4E163875A6F0}" dt="2026-03-13T18:51:45.292" v="2041" actId="1076"/>
          <ac:picMkLst>
            <pc:docMk/>
            <pc:sldMk cId="4210467006" sldId="1479"/>
            <ac:picMk id="12" creationId="{7C6CC560-A431-0CDC-B7A2-DA9AAAA46C28}"/>
          </ac:picMkLst>
        </pc:picChg>
        <pc:picChg chg="add mod">
          <ac:chgData name="Vrielink, Francis" userId="3d258d00-cfd8-41c5-9f04-1a5a39faef2f" providerId="ADAL" clId="{D6B6581E-136B-4670-A914-4E163875A6F0}" dt="2026-03-13T18:51:56.947" v="2044" actId="1076"/>
          <ac:picMkLst>
            <pc:docMk/>
            <pc:sldMk cId="4210467006" sldId="1479"/>
            <ac:picMk id="13" creationId="{664D3870-D82F-8650-C2D7-BF79309E18B9}"/>
          </ac:picMkLst>
        </pc:picChg>
      </pc:sldChg>
      <pc:sldChg chg="addSp delSp modSp mod modNotesTx">
        <pc:chgData name="Vrielink, Francis" userId="3d258d00-cfd8-41c5-9f04-1a5a39faef2f" providerId="ADAL" clId="{D6B6581E-136B-4670-A914-4E163875A6F0}" dt="2026-03-15T10:33:35.327" v="5735"/>
        <pc:sldMkLst>
          <pc:docMk/>
          <pc:sldMk cId="2967928418" sldId="1511"/>
        </pc:sldMkLst>
        <pc:spChg chg="add mod">
          <ac:chgData name="Vrielink, Francis" userId="3d258d00-cfd8-41c5-9f04-1a5a39faef2f" providerId="ADAL" clId="{D6B6581E-136B-4670-A914-4E163875A6F0}" dt="2026-03-14T16:59:27.453" v="5398" actId="1076"/>
          <ac:spMkLst>
            <pc:docMk/>
            <pc:sldMk cId="2967928418" sldId="1511"/>
            <ac:spMk id="19" creationId="{E6D23A4E-BF03-339E-667B-D3C460B8AC4E}"/>
          </ac:spMkLst>
        </pc:spChg>
        <pc:spChg chg="mod">
          <ac:chgData name="Vrielink, Francis" userId="3d258d00-cfd8-41c5-9f04-1a5a39faef2f" providerId="ADAL" clId="{D6B6581E-136B-4670-A914-4E163875A6F0}" dt="2026-03-13T16:56:41.953" v="443" actId="20577"/>
          <ac:spMkLst>
            <pc:docMk/>
            <pc:sldMk cId="2967928418" sldId="1511"/>
            <ac:spMk id="33" creationId="{AC757F5E-B016-F947-4518-7C6B9CC7EE04}"/>
          </ac:spMkLst>
        </pc:spChg>
        <pc:spChg chg="mod">
          <ac:chgData name="Vrielink, Francis" userId="3d258d00-cfd8-41c5-9f04-1a5a39faef2f" providerId="ADAL" clId="{D6B6581E-136B-4670-A914-4E163875A6F0}" dt="2026-03-14T16:50:56.541" v="5246" actId="20577"/>
          <ac:spMkLst>
            <pc:docMk/>
            <pc:sldMk cId="2967928418" sldId="1511"/>
            <ac:spMk id="34" creationId="{152372B3-00F5-781C-183E-6F2DDF35091D}"/>
          </ac:spMkLst>
        </pc:spChg>
        <pc:spChg chg="mod">
          <ac:chgData name="Vrielink, Francis" userId="3d258d00-cfd8-41c5-9f04-1a5a39faef2f" providerId="ADAL" clId="{D6B6581E-136B-4670-A914-4E163875A6F0}" dt="2026-03-14T12:59:55.782" v="4136" actId="115"/>
          <ac:spMkLst>
            <pc:docMk/>
            <pc:sldMk cId="2967928418" sldId="1511"/>
            <ac:spMk id="35" creationId="{37104C51-0232-62ED-4C6F-1447D06633EE}"/>
          </ac:spMkLst>
        </pc:spChg>
        <pc:spChg chg="mod">
          <ac:chgData name="Vrielink, Francis" userId="3d258d00-cfd8-41c5-9f04-1a5a39faef2f" providerId="ADAL" clId="{D6B6581E-136B-4670-A914-4E163875A6F0}" dt="2026-03-14T16:59:05.674" v="5395" actId="20577"/>
          <ac:spMkLst>
            <pc:docMk/>
            <pc:sldMk cId="2967928418" sldId="1511"/>
            <ac:spMk id="36" creationId="{D8EF981A-9BA7-0EB1-9B70-F7FBF2F7DF1C}"/>
          </ac:spMkLst>
        </pc:spChg>
        <pc:picChg chg="add mod">
          <ac:chgData name="Vrielink, Francis" userId="3d258d00-cfd8-41c5-9f04-1a5a39faef2f" providerId="ADAL" clId="{D6B6581E-136B-4670-A914-4E163875A6F0}" dt="2026-03-13T19:19:49.816" v="2296" actId="1076"/>
          <ac:picMkLst>
            <pc:docMk/>
            <pc:sldMk cId="2967928418" sldId="1511"/>
            <ac:picMk id="8" creationId="{9BAC9C6B-F985-4986-E078-2E5F3177F8D1}"/>
          </ac:picMkLst>
        </pc:picChg>
        <pc:picChg chg="add mod">
          <ac:chgData name="Vrielink, Francis" userId="3d258d00-cfd8-41c5-9f04-1a5a39faef2f" providerId="ADAL" clId="{D6B6581E-136B-4670-A914-4E163875A6F0}" dt="2026-03-14T16:59:19.104" v="5397" actId="1076"/>
          <ac:picMkLst>
            <pc:docMk/>
            <pc:sldMk cId="2967928418" sldId="1511"/>
            <ac:picMk id="18" creationId="{36568E2B-D6F3-2C4A-61AA-83E62588F0A0}"/>
          </ac:picMkLst>
        </pc:picChg>
      </pc:sldChg>
      <pc:sldChg chg="addSp delSp modSp mod modNotesTx">
        <pc:chgData name="Vrielink, Francis" userId="3d258d00-cfd8-41c5-9f04-1a5a39faef2f" providerId="ADAL" clId="{D6B6581E-136B-4670-A914-4E163875A6F0}" dt="2026-03-15T10:34:08.428" v="5740"/>
        <pc:sldMkLst>
          <pc:docMk/>
          <pc:sldMk cId="1594331871" sldId="1512"/>
        </pc:sldMkLst>
        <pc:spChg chg="mod">
          <ac:chgData name="Vrielink, Francis" userId="3d258d00-cfd8-41c5-9f04-1a5a39faef2f" providerId="ADAL" clId="{D6B6581E-136B-4670-A914-4E163875A6F0}" dt="2026-03-13T17:01:46.338" v="701" actId="20577"/>
          <ac:spMkLst>
            <pc:docMk/>
            <pc:sldMk cId="1594331871" sldId="1512"/>
            <ac:spMk id="11" creationId="{CD78B488-E032-3F3E-C334-FB96F8D71FB2}"/>
          </ac:spMkLst>
        </pc:spChg>
        <pc:spChg chg="mod">
          <ac:chgData name="Vrielink, Francis" userId="3d258d00-cfd8-41c5-9f04-1a5a39faef2f" providerId="ADAL" clId="{D6B6581E-136B-4670-A914-4E163875A6F0}" dt="2026-03-13T19:25:28.312" v="2375" actId="1076"/>
          <ac:spMkLst>
            <pc:docMk/>
            <pc:sldMk cId="1594331871" sldId="1512"/>
            <ac:spMk id="12" creationId="{E2476A93-B8D4-4E44-87FD-AFF601B2337C}"/>
          </ac:spMkLst>
        </pc:spChg>
        <pc:spChg chg="mod">
          <ac:chgData name="Vrielink, Francis" userId="3d258d00-cfd8-41c5-9f04-1a5a39faef2f" providerId="ADAL" clId="{D6B6581E-136B-4670-A914-4E163875A6F0}" dt="2026-03-14T13:09:08.189" v="4412" actId="14100"/>
          <ac:spMkLst>
            <pc:docMk/>
            <pc:sldMk cId="1594331871" sldId="1512"/>
            <ac:spMk id="13" creationId="{4985FF45-EE56-11C3-E0CC-6BBB359031C0}"/>
          </ac:spMkLst>
        </pc:spChg>
        <pc:spChg chg="mod">
          <ac:chgData name="Vrielink, Francis" userId="3d258d00-cfd8-41c5-9f04-1a5a39faef2f" providerId="ADAL" clId="{D6B6581E-136B-4670-A914-4E163875A6F0}" dt="2026-03-14T16:44:55.693" v="5170" actId="14100"/>
          <ac:spMkLst>
            <pc:docMk/>
            <pc:sldMk cId="1594331871" sldId="1512"/>
            <ac:spMk id="14" creationId="{B7594A3B-3117-84CE-C300-FB96E5ED269D}"/>
          </ac:spMkLst>
        </pc:spChg>
        <pc:spChg chg="mod">
          <ac:chgData name="Vrielink, Francis" userId="3d258d00-cfd8-41c5-9f04-1a5a39faef2f" providerId="ADAL" clId="{D6B6581E-136B-4670-A914-4E163875A6F0}" dt="2026-03-14T16:44:59.316" v="5171" actId="1076"/>
          <ac:spMkLst>
            <pc:docMk/>
            <pc:sldMk cId="1594331871" sldId="1512"/>
            <ac:spMk id="15" creationId="{6EA1F8B7-D4BC-D8B0-E6FD-F33ECB45A1DD}"/>
          </ac:spMkLst>
        </pc:spChg>
        <pc:spChg chg="mod">
          <ac:chgData name="Vrielink, Francis" userId="3d258d00-cfd8-41c5-9f04-1a5a39faef2f" providerId="ADAL" clId="{D6B6581E-136B-4670-A914-4E163875A6F0}" dt="2026-03-13T17:02:10.100" v="723" actId="14100"/>
          <ac:spMkLst>
            <pc:docMk/>
            <pc:sldMk cId="1594331871" sldId="1512"/>
            <ac:spMk id="16" creationId="{F53F294D-65CC-23A5-E4A1-B2132FCF814C}"/>
          </ac:spMkLst>
        </pc:spChg>
        <pc:spChg chg="mod">
          <ac:chgData name="Vrielink, Francis" userId="3d258d00-cfd8-41c5-9f04-1a5a39faef2f" providerId="ADAL" clId="{D6B6581E-136B-4670-A914-4E163875A6F0}" dt="2026-03-13T17:02:14.429" v="724" actId="1076"/>
          <ac:spMkLst>
            <pc:docMk/>
            <pc:sldMk cId="1594331871" sldId="1512"/>
            <ac:spMk id="17" creationId="{AB86235B-CBC0-F9DB-29F4-F23367831B1B}"/>
          </ac:spMkLst>
        </pc:spChg>
        <pc:spChg chg="mod">
          <ac:chgData name="Vrielink, Francis" userId="3d258d00-cfd8-41c5-9f04-1a5a39faef2f" providerId="ADAL" clId="{D6B6581E-136B-4670-A914-4E163875A6F0}" dt="2026-03-14T13:09:18.745" v="4414" actId="14100"/>
          <ac:spMkLst>
            <pc:docMk/>
            <pc:sldMk cId="1594331871" sldId="1512"/>
            <ac:spMk id="18" creationId="{85D7DD60-F4AA-AD34-A265-146B167D02FE}"/>
          </ac:spMkLst>
        </pc:spChg>
        <pc:spChg chg="mod">
          <ac:chgData name="Vrielink, Francis" userId="3d258d00-cfd8-41c5-9f04-1a5a39faef2f" providerId="ADAL" clId="{D6B6581E-136B-4670-A914-4E163875A6F0}" dt="2026-03-13T19:25:18.733" v="2372" actId="14100"/>
          <ac:spMkLst>
            <pc:docMk/>
            <pc:sldMk cId="1594331871" sldId="1512"/>
            <ac:spMk id="19" creationId="{40542B69-6D97-5F24-63E3-ABE36EA69A27}"/>
          </ac:spMkLst>
        </pc:spChg>
        <pc:picChg chg="add mod">
          <ac:chgData name="Vrielink, Francis" userId="3d258d00-cfd8-41c5-9f04-1a5a39faef2f" providerId="ADAL" clId="{D6B6581E-136B-4670-A914-4E163875A6F0}" dt="2026-03-14T13:05:04.452" v="4376" actId="1076"/>
          <ac:picMkLst>
            <pc:docMk/>
            <pc:sldMk cId="1594331871" sldId="1512"/>
            <ac:picMk id="4" creationId="{EC18CEA4-0A20-4140-D74F-AEA17740FFC3}"/>
          </ac:picMkLst>
        </pc:picChg>
        <pc:picChg chg="add mod">
          <ac:chgData name="Vrielink, Francis" userId="3d258d00-cfd8-41c5-9f04-1a5a39faef2f" providerId="ADAL" clId="{D6B6581E-136B-4670-A914-4E163875A6F0}" dt="2026-03-14T16:45:15.745" v="5180" actId="1076"/>
          <ac:picMkLst>
            <pc:docMk/>
            <pc:sldMk cId="1594331871" sldId="1512"/>
            <ac:picMk id="22" creationId="{7CDC2DD8-F3FD-0065-1B95-A83244478F7B}"/>
          </ac:picMkLst>
        </pc:picChg>
        <pc:picChg chg="add mod">
          <ac:chgData name="Vrielink, Francis" userId="3d258d00-cfd8-41c5-9f04-1a5a39faef2f" providerId="ADAL" clId="{D6B6581E-136B-4670-A914-4E163875A6F0}" dt="2026-03-14T13:09:24.110" v="4416" actId="1076"/>
          <ac:picMkLst>
            <pc:docMk/>
            <pc:sldMk cId="1594331871" sldId="1512"/>
            <ac:picMk id="25" creationId="{849E54A0-EE01-0CDE-C25F-E88B701B1AC8}"/>
          </ac:picMkLst>
        </pc:picChg>
      </pc:sldChg>
      <pc:sldChg chg="addSp delSp modSp mod modNotesTx">
        <pc:chgData name="Vrielink, Francis" userId="3d258d00-cfd8-41c5-9f04-1a5a39faef2f" providerId="ADAL" clId="{D6B6581E-136B-4670-A914-4E163875A6F0}" dt="2026-03-15T10:34:11.089" v="5741"/>
        <pc:sldMkLst>
          <pc:docMk/>
          <pc:sldMk cId="2946319108" sldId="1516"/>
        </pc:sldMkLst>
        <pc:spChg chg="mod">
          <ac:chgData name="Vrielink, Francis" userId="3d258d00-cfd8-41c5-9f04-1a5a39faef2f" providerId="ADAL" clId="{D6B6581E-136B-4670-A914-4E163875A6F0}" dt="2026-03-13T19:28:23.622" v="2425" actId="14100"/>
          <ac:spMkLst>
            <pc:docMk/>
            <pc:sldMk cId="2946319108" sldId="1516"/>
            <ac:spMk id="4" creationId="{D753C383-62C8-E733-4553-E085527A1FCA}"/>
          </ac:spMkLst>
        </pc:spChg>
        <pc:spChg chg="mod">
          <ac:chgData name="Vrielink, Francis" userId="3d258d00-cfd8-41c5-9f04-1a5a39faef2f" providerId="ADAL" clId="{D6B6581E-136B-4670-A914-4E163875A6F0}" dt="2026-03-13T17:02:41.700" v="737" actId="20577"/>
          <ac:spMkLst>
            <pc:docMk/>
            <pc:sldMk cId="2946319108" sldId="1516"/>
            <ac:spMk id="9" creationId="{B5FA4264-9F79-B20D-0826-CEC58E7B74B7}"/>
          </ac:spMkLst>
        </pc:spChg>
        <pc:spChg chg="mod">
          <ac:chgData name="Vrielink, Francis" userId="3d258d00-cfd8-41c5-9f04-1a5a39faef2f" providerId="ADAL" clId="{D6B6581E-136B-4670-A914-4E163875A6F0}" dt="2026-03-13T19:29:27.888" v="2439" actId="14100"/>
          <ac:spMkLst>
            <pc:docMk/>
            <pc:sldMk cId="2946319108" sldId="1516"/>
            <ac:spMk id="10" creationId="{B37FADB8-F5A5-F448-15A7-6A630939BCDC}"/>
          </ac:spMkLst>
        </pc:spChg>
        <pc:spChg chg="mod">
          <ac:chgData name="Vrielink, Francis" userId="3d258d00-cfd8-41c5-9f04-1a5a39faef2f" providerId="ADAL" clId="{D6B6581E-136B-4670-A914-4E163875A6F0}" dt="2026-03-13T19:29:24.680" v="2438" actId="1076"/>
          <ac:spMkLst>
            <pc:docMk/>
            <pc:sldMk cId="2946319108" sldId="1516"/>
            <ac:spMk id="11" creationId="{2D5226DB-4490-ECD5-880A-CDAB0447C263}"/>
          </ac:spMkLst>
        </pc:spChg>
        <pc:spChg chg="mod">
          <ac:chgData name="Vrielink, Francis" userId="3d258d00-cfd8-41c5-9f04-1a5a39faef2f" providerId="ADAL" clId="{D6B6581E-136B-4670-A914-4E163875A6F0}" dt="2026-03-13T19:32:25.284" v="2465" actId="14100"/>
          <ac:spMkLst>
            <pc:docMk/>
            <pc:sldMk cId="2946319108" sldId="1516"/>
            <ac:spMk id="12" creationId="{E2476A93-B8D4-4E44-87FD-AFF601B2337C}"/>
          </ac:spMkLst>
        </pc:spChg>
        <pc:spChg chg="mod">
          <ac:chgData name="Vrielink, Francis" userId="3d258d00-cfd8-41c5-9f04-1a5a39faef2f" providerId="ADAL" clId="{D6B6581E-136B-4670-A914-4E163875A6F0}" dt="2026-03-14T13:05:51.524" v="4384" actId="1076"/>
          <ac:spMkLst>
            <pc:docMk/>
            <pc:sldMk cId="2946319108" sldId="1516"/>
            <ac:spMk id="13" creationId="{4985FF45-EE56-11C3-E0CC-6BBB359031C0}"/>
          </ac:spMkLst>
        </pc:spChg>
        <pc:spChg chg="mod">
          <ac:chgData name="Vrielink, Francis" userId="3d258d00-cfd8-41c5-9f04-1a5a39faef2f" providerId="ADAL" clId="{D6B6581E-136B-4670-A914-4E163875A6F0}" dt="2026-03-13T19:27:11.480" v="2413" actId="14100"/>
          <ac:spMkLst>
            <pc:docMk/>
            <pc:sldMk cId="2946319108" sldId="1516"/>
            <ac:spMk id="14" creationId="{B7594A3B-3117-84CE-C300-FB96E5ED269D}"/>
          </ac:spMkLst>
        </pc:spChg>
        <pc:spChg chg="mod">
          <ac:chgData name="Vrielink, Francis" userId="3d258d00-cfd8-41c5-9f04-1a5a39faef2f" providerId="ADAL" clId="{D6B6581E-136B-4670-A914-4E163875A6F0}" dt="2026-03-13T19:27:09.243" v="2412" actId="1076"/>
          <ac:spMkLst>
            <pc:docMk/>
            <pc:sldMk cId="2946319108" sldId="1516"/>
            <ac:spMk id="15" creationId="{6EA1F8B7-D4BC-D8B0-E6FD-F33ECB45A1DD}"/>
          </ac:spMkLst>
        </pc:spChg>
        <pc:spChg chg="mod">
          <ac:chgData name="Vrielink, Francis" userId="3d258d00-cfd8-41c5-9f04-1a5a39faef2f" providerId="ADAL" clId="{D6B6581E-136B-4670-A914-4E163875A6F0}" dt="2026-03-14T13:05:44.435" v="4377" actId="14100"/>
          <ac:spMkLst>
            <pc:docMk/>
            <pc:sldMk cId="2946319108" sldId="1516"/>
            <ac:spMk id="18" creationId="{85D7DD60-F4AA-AD34-A265-146B167D02FE}"/>
          </ac:spMkLst>
        </pc:spChg>
        <pc:spChg chg="mod">
          <ac:chgData name="Vrielink, Francis" userId="3d258d00-cfd8-41c5-9f04-1a5a39faef2f" providerId="ADAL" clId="{D6B6581E-136B-4670-A914-4E163875A6F0}" dt="2026-03-13T19:31:54.247" v="2446" actId="1076"/>
          <ac:spMkLst>
            <pc:docMk/>
            <pc:sldMk cId="2946319108" sldId="1516"/>
            <ac:spMk id="19" creationId="{40542B69-6D97-5F24-63E3-ABE36EA69A27}"/>
          </ac:spMkLst>
        </pc:spChg>
        <pc:spChg chg="add mod">
          <ac:chgData name="Vrielink, Francis" userId="3d258d00-cfd8-41c5-9f04-1a5a39faef2f" providerId="ADAL" clId="{D6B6581E-136B-4670-A914-4E163875A6F0}" dt="2026-03-13T19:33:19.446" v="2488" actId="1076"/>
          <ac:spMkLst>
            <pc:docMk/>
            <pc:sldMk cId="2946319108" sldId="1516"/>
            <ac:spMk id="33" creationId="{480EDE1A-76D1-E1FC-2007-B4602F2309B5}"/>
          </ac:spMkLst>
        </pc:spChg>
        <pc:picChg chg="add mod">
          <ac:chgData name="Vrielink, Francis" userId="3d258d00-cfd8-41c5-9f04-1a5a39faef2f" providerId="ADAL" clId="{D6B6581E-136B-4670-A914-4E163875A6F0}" dt="2026-03-13T19:32:50.187" v="2472" actId="1076"/>
          <ac:picMkLst>
            <pc:docMk/>
            <pc:sldMk cId="2946319108" sldId="1516"/>
            <ac:picMk id="22" creationId="{2ACCA7FF-3D26-CF88-81B3-C02DBA5ABD96}"/>
          </ac:picMkLst>
        </pc:picChg>
        <pc:picChg chg="add mod">
          <ac:chgData name="Vrielink, Francis" userId="3d258d00-cfd8-41c5-9f04-1a5a39faef2f" providerId="ADAL" clId="{D6B6581E-136B-4670-A914-4E163875A6F0}" dt="2026-03-13T19:29:30.212" v="2440" actId="1076"/>
          <ac:picMkLst>
            <pc:docMk/>
            <pc:sldMk cId="2946319108" sldId="1516"/>
            <ac:picMk id="24" creationId="{0B5AA5A3-50EE-440C-0628-14B007BADBE6}"/>
          </ac:picMkLst>
        </pc:picChg>
        <pc:picChg chg="add mod">
          <ac:chgData name="Vrielink, Francis" userId="3d258d00-cfd8-41c5-9f04-1a5a39faef2f" providerId="ADAL" clId="{D6B6581E-136B-4670-A914-4E163875A6F0}" dt="2026-03-13T19:28:38.385" v="2431" actId="14100"/>
          <ac:picMkLst>
            <pc:docMk/>
            <pc:sldMk cId="2946319108" sldId="1516"/>
            <ac:picMk id="28" creationId="{135A8AB4-5054-8FFB-BEB2-90A7A88003A0}"/>
          </ac:picMkLst>
        </pc:picChg>
        <pc:picChg chg="add mod">
          <ac:chgData name="Vrielink, Francis" userId="3d258d00-cfd8-41c5-9f04-1a5a39faef2f" providerId="ADAL" clId="{D6B6581E-136B-4670-A914-4E163875A6F0}" dt="2026-03-13T19:32:32.262" v="2469" actId="14100"/>
          <ac:picMkLst>
            <pc:docMk/>
            <pc:sldMk cId="2946319108" sldId="1516"/>
            <ac:picMk id="31" creationId="{08E98A37-8516-76C6-8319-0C167DB6868A}"/>
          </ac:picMkLst>
        </pc:picChg>
        <pc:cxnChg chg="mod">
          <ac:chgData name="Vrielink, Francis" userId="3d258d00-cfd8-41c5-9f04-1a5a39faef2f" providerId="ADAL" clId="{D6B6581E-136B-4670-A914-4E163875A6F0}" dt="2026-03-13T19:32:02.825" v="2450" actId="14100"/>
          <ac:cxnSpMkLst>
            <pc:docMk/>
            <pc:sldMk cId="2946319108" sldId="1516"/>
            <ac:cxnSpMk id="21" creationId="{B84B33EF-2A54-99B2-FEF8-27486B72F624}"/>
          </ac:cxnSpMkLst>
        </pc:cxnChg>
        <pc:cxnChg chg="mod">
          <ac:chgData name="Vrielink, Francis" userId="3d258d00-cfd8-41c5-9f04-1a5a39faef2f" providerId="ADAL" clId="{D6B6581E-136B-4670-A914-4E163875A6F0}" dt="2026-03-13T19:27:30.212" v="2419" actId="14100"/>
          <ac:cxnSpMkLst>
            <pc:docMk/>
            <pc:sldMk cId="2946319108" sldId="1516"/>
            <ac:cxnSpMk id="27" creationId="{EC90AE0F-5DD8-2D25-C999-5E0CC65E11C5}"/>
          </ac:cxnSpMkLst>
        </pc:cxnChg>
        <pc:cxnChg chg="mod">
          <ac:chgData name="Vrielink, Francis" userId="3d258d00-cfd8-41c5-9f04-1a5a39faef2f" providerId="ADAL" clId="{D6B6581E-136B-4670-A914-4E163875A6F0}" dt="2026-03-13T19:27:02.591" v="2409" actId="1076"/>
          <ac:cxnSpMkLst>
            <pc:docMk/>
            <pc:sldMk cId="2946319108" sldId="1516"/>
            <ac:cxnSpMk id="29" creationId="{10445519-6BAB-CA4B-0B0C-EF80D4D34E4C}"/>
          </ac:cxnSpMkLst>
        </pc:cxnChg>
      </pc:sldChg>
      <pc:sldChg chg="addSp delSp modSp mod ord modNotesTx">
        <pc:chgData name="Vrielink, Francis" userId="3d258d00-cfd8-41c5-9f04-1a5a39faef2f" providerId="ADAL" clId="{D6B6581E-136B-4670-A914-4E163875A6F0}" dt="2026-03-15T10:33:25.263" v="5733"/>
        <pc:sldMkLst>
          <pc:docMk/>
          <pc:sldMk cId="164643335" sldId="1519"/>
        </pc:sldMkLst>
        <pc:spChg chg="mod">
          <ac:chgData name="Vrielink, Francis" userId="3d258d00-cfd8-41c5-9f04-1a5a39faef2f" providerId="ADAL" clId="{D6B6581E-136B-4670-A914-4E163875A6F0}" dt="2026-03-13T16:44:48.974" v="423" actId="20577"/>
          <ac:spMkLst>
            <pc:docMk/>
            <pc:sldMk cId="164643335" sldId="1519"/>
            <ac:spMk id="6" creationId="{00000000-0000-0000-0000-000000000000}"/>
          </ac:spMkLst>
        </pc:spChg>
        <pc:picChg chg="add mod">
          <ac:chgData name="Vrielink, Francis" userId="3d258d00-cfd8-41c5-9f04-1a5a39faef2f" providerId="ADAL" clId="{D6B6581E-136B-4670-A914-4E163875A6F0}" dt="2026-03-14T16:49:40.013" v="5232" actId="1076"/>
          <ac:picMkLst>
            <pc:docMk/>
            <pc:sldMk cId="164643335" sldId="1519"/>
            <ac:picMk id="2" creationId="{86E606B7-3A4F-85F7-C30E-45AE0BBE27B3}"/>
          </ac:picMkLst>
        </pc:picChg>
        <pc:picChg chg="add mod">
          <ac:chgData name="Vrielink, Francis" userId="3d258d00-cfd8-41c5-9f04-1a5a39faef2f" providerId="ADAL" clId="{D6B6581E-136B-4670-A914-4E163875A6F0}" dt="2026-03-13T19:12:39.951" v="2208" actId="1076"/>
          <ac:picMkLst>
            <pc:docMk/>
            <pc:sldMk cId="164643335" sldId="1519"/>
            <ac:picMk id="10" creationId="{CF8BADAF-0594-33AF-BE5B-2ABDAD07DFB5}"/>
          </ac:picMkLst>
        </pc:picChg>
        <pc:picChg chg="add mod">
          <ac:chgData name="Vrielink, Francis" userId="3d258d00-cfd8-41c5-9f04-1a5a39faef2f" providerId="ADAL" clId="{D6B6581E-136B-4670-A914-4E163875A6F0}" dt="2026-03-13T19:12:15.335" v="2195" actId="14100"/>
          <ac:picMkLst>
            <pc:docMk/>
            <pc:sldMk cId="164643335" sldId="1519"/>
            <ac:picMk id="12" creationId="{C07B34D3-1F70-C714-590C-8B46D24F0D7F}"/>
          </ac:picMkLst>
        </pc:picChg>
        <pc:picChg chg="add mod">
          <ac:chgData name="Vrielink, Francis" userId="3d258d00-cfd8-41c5-9f04-1a5a39faef2f" providerId="ADAL" clId="{D6B6581E-136B-4670-A914-4E163875A6F0}" dt="2026-03-14T12:58:51.131" v="4073" actId="1076"/>
          <ac:picMkLst>
            <pc:docMk/>
            <pc:sldMk cId="164643335" sldId="1519"/>
            <ac:picMk id="14" creationId="{E980D00B-973E-90D9-5AAE-B9E7C09854E5}"/>
          </ac:picMkLst>
        </pc:picChg>
      </pc:sldChg>
      <pc:sldChg chg="addSp delSp modSp add mod modNotesTx">
        <pc:chgData name="Vrielink, Francis" userId="3d258d00-cfd8-41c5-9f04-1a5a39faef2f" providerId="ADAL" clId="{D6B6581E-136B-4670-A914-4E163875A6F0}" dt="2026-03-15T10:34:44.203" v="5753" actId="1076"/>
        <pc:sldMkLst>
          <pc:docMk/>
          <pc:sldMk cId="1927202752" sldId="1530"/>
        </pc:sldMkLst>
        <pc:spChg chg="mod">
          <ac:chgData name="Vrielink, Francis" userId="3d258d00-cfd8-41c5-9f04-1a5a39faef2f" providerId="ADAL" clId="{D6B6581E-136B-4670-A914-4E163875A6F0}" dt="2026-03-13T16:57:46.372" v="493" actId="20577"/>
          <ac:spMkLst>
            <pc:docMk/>
            <pc:sldMk cId="1927202752" sldId="1530"/>
            <ac:spMk id="33" creationId="{AC757F5E-B016-F947-4518-7C6B9CC7EE04}"/>
          </ac:spMkLst>
        </pc:spChg>
        <pc:spChg chg="mod">
          <ac:chgData name="Vrielink, Francis" userId="3d258d00-cfd8-41c5-9f04-1a5a39faef2f" providerId="ADAL" clId="{D6B6581E-136B-4670-A914-4E163875A6F0}" dt="2026-03-14T16:51:45.266" v="5258" actId="20577"/>
          <ac:spMkLst>
            <pc:docMk/>
            <pc:sldMk cId="1927202752" sldId="1530"/>
            <ac:spMk id="34" creationId="{152372B3-00F5-781C-183E-6F2DDF35091D}"/>
          </ac:spMkLst>
        </pc:spChg>
        <pc:spChg chg="mod">
          <ac:chgData name="Vrielink, Francis" userId="3d258d00-cfd8-41c5-9f04-1a5a39faef2f" providerId="ADAL" clId="{D6B6581E-136B-4670-A914-4E163875A6F0}" dt="2026-03-14T16:37:14.860" v="5090" actId="20577"/>
          <ac:spMkLst>
            <pc:docMk/>
            <pc:sldMk cId="1927202752" sldId="1530"/>
            <ac:spMk id="35" creationId="{37104C51-0232-62ED-4C6F-1447D06633EE}"/>
          </ac:spMkLst>
        </pc:spChg>
        <pc:spChg chg="mod">
          <ac:chgData name="Vrielink, Francis" userId="3d258d00-cfd8-41c5-9f04-1a5a39faef2f" providerId="ADAL" clId="{D6B6581E-136B-4670-A914-4E163875A6F0}" dt="2026-03-14T16:59:51.228" v="5411" actId="20577"/>
          <ac:spMkLst>
            <pc:docMk/>
            <pc:sldMk cId="1927202752" sldId="1530"/>
            <ac:spMk id="36" creationId="{D8EF981A-9BA7-0EB1-9B70-F7FBF2F7DF1C}"/>
          </ac:spMkLst>
        </pc:spChg>
        <pc:picChg chg="add mod">
          <ac:chgData name="Vrielink, Francis" userId="3d258d00-cfd8-41c5-9f04-1a5a39faef2f" providerId="ADAL" clId="{D6B6581E-136B-4670-A914-4E163875A6F0}" dt="2026-03-15T10:34:44.203" v="5753" actId="1076"/>
          <ac:picMkLst>
            <pc:docMk/>
            <pc:sldMk cId="1927202752" sldId="1530"/>
            <ac:picMk id="8" creationId="{BB8A759F-AD18-EDC8-CFD6-20C93046E545}"/>
          </ac:picMkLst>
        </pc:picChg>
        <pc:picChg chg="add mod">
          <ac:chgData name="Vrielink, Francis" userId="3d258d00-cfd8-41c5-9f04-1a5a39faef2f" providerId="ADAL" clId="{D6B6581E-136B-4670-A914-4E163875A6F0}" dt="2026-03-15T10:34:42.694" v="5752" actId="14100"/>
          <ac:picMkLst>
            <pc:docMk/>
            <pc:sldMk cId="1927202752" sldId="1530"/>
            <ac:picMk id="9" creationId="{CC87EB0E-BFB4-58D2-7221-7532D9922C46}"/>
          </ac:picMkLst>
        </pc:picChg>
        <pc:picChg chg="add mod">
          <ac:chgData name="Vrielink, Francis" userId="3d258d00-cfd8-41c5-9f04-1a5a39faef2f" providerId="ADAL" clId="{D6B6581E-136B-4670-A914-4E163875A6F0}" dt="2026-03-14T13:32:59.179" v="4674" actId="14100"/>
          <ac:picMkLst>
            <pc:docMk/>
            <pc:sldMk cId="1927202752" sldId="1530"/>
            <ac:picMk id="19" creationId="{CE0D83B5-253C-68E0-C099-1289AC46ECD2}"/>
          </ac:picMkLst>
        </pc:picChg>
      </pc:sldChg>
      <pc:sldChg chg="addSp delSp modSp add mod modNotesTx">
        <pc:chgData name="Vrielink, Francis" userId="3d258d00-cfd8-41c5-9f04-1a5a39faef2f" providerId="ADAL" clId="{D6B6581E-136B-4670-A914-4E163875A6F0}" dt="2026-03-15T10:33:51.771" v="5738"/>
        <pc:sldMkLst>
          <pc:docMk/>
          <pc:sldMk cId="4252626701" sldId="1531"/>
        </pc:sldMkLst>
        <pc:spChg chg="mod">
          <ac:chgData name="Vrielink, Francis" userId="3d258d00-cfd8-41c5-9f04-1a5a39faef2f" providerId="ADAL" clId="{D6B6581E-136B-4670-A914-4E163875A6F0}" dt="2026-03-13T17:00:17.354" v="570" actId="1076"/>
          <ac:spMkLst>
            <pc:docMk/>
            <pc:sldMk cId="4252626701" sldId="1531"/>
            <ac:spMk id="33" creationId="{AC757F5E-B016-F947-4518-7C6B9CC7EE04}"/>
          </ac:spMkLst>
        </pc:spChg>
        <pc:spChg chg="mod">
          <ac:chgData name="Vrielink, Francis" userId="3d258d00-cfd8-41c5-9f04-1a5a39faef2f" providerId="ADAL" clId="{D6B6581E-136B-4670-A914-4E163875A6F0}" dt="2026-03-13T17:00:21.581" v="581" actId="20577"/>
          <ac:spMkLst>
            <pc:docMk/>
            <pc:sldMk cId="4252626701" sldId="1531"/>
            <ac:spMk id="34" creationId="{152372B3-00F5-781C-183E-6F2DDF35091D}"/>
          </ac:spMkLst>
        </pc:spChg>
        <pc:spChg chg="mod">
          <ac:chgData name="Vrielink, Francis" userId="3d258d00-cfd8-41c5-9f04-1a5a39faef2f" providerId="ADAL" clId="{D6B6581E-136B-4670-A914-4E163875A6F0}" dt="2026-03-14T13:02:25.083" v="4367" actId="115"/>
          <ac:spMkLst>
            <pc:docMk/>
            <pc:sldMk cId="4252626701" sldId="1531"/>
            <ac:spMk id="35" creationId="{37104C51-0232-62ED-4C6F-1447D06633EE}"/>
          </ac:spMkLst>
        </pc:spChg>
        <pc:spChg chg="mod">
          <ac:chgData name="Vrielink, Francis" userId="3d258d00-cfd8-41c5-9f04-1a5a39faef2f" providerId="ADAL" clId="{D6B6581E-136B-4670-A914-4E163875A6F0}" dt="2026-03-14T16:44:16.085" v="5152" actId="20577"/>
          <ac:spMkLst>
            <pc:docMk/>
            <pc:sldMk cId="4252626701" sldId="1531"/>
            <ac:spMk id="36" creationId="{D8EF981A-9BA7-0EB1-9B70-F7FBF2F7DF1C}"/>
          </ac:spMkLst>
        </pc:spChg>
        <pc:picChg chg="add mod">
          <ac:chgData name="Vrielink, Francis" userId="3d258d00-cfd8-41c5-9f04-1a5a39faef2f" providerId="ADAL" clId="{D6B6581E-136B-4670-A914-4E163875A6F0}" dt="2026-03-13T19:21:28.110" v="2319" actId="1076"/>
          <ac:picMkLst>
            <pc:docMk/>
            <pc:sldMk cId="4252626701" sldId="1531"/>
            <ac:picMk id="8" creationId="{22B701A6-A1F4-15F4-422A-0A75E0381DEF}"/>
          </ac:picMkLst>
        </pc:picChg>
        <pc:picChg chg="add mod">
          <ac:chgData name="Vrielink, Francis" userId="3d258d00-cfd8-41c5-9f04-1a5a39faef2f" providerId="ADAL" clId="{D6B6581E-136B-4670-A914-4E163875A6F0}" dt="2026-03-14T16:43:45.937" v="5134" actId="1076"/>
          <ac:picMkLst>
            <pc:docMk/>
            <pc:sldMk cId="4252626701" sldId="1531"/>
            <ac:picMk id="18" creationId="{EAE2233A-05D4-2E73-EDF9-FD45E995E506}"/>
          </ac:picMkLst>
        </pc:picChg>
      </pc:sldChg>
      <pc:sldChg chg="addSp delSp modSp add mod modNotesTx">
        <pc:chgData name="Vrielink, Francis" userId="3d258d00-cfd8-41c5-9f04-1a5a39faef2f" providerId="ADAL" clId="{D6B6581E-136B-4670-A914-4E163875A6F0}" dt="2026-03-15T10:34:02.091" v="5739"/>
        <pc:sldMkLst>
          <pc:docMk/>
          <pc:sldMk cId="1107382794" sldId="1534"/>
        </pc:sldMkLst>
        <pc:spChg chg="mod">
          <ac:chgData name="Vrielink, Francis" userId="3d258d00-cfd8-41c5-9f04-1a5a39faef2f" providerId="ADAL" clId="{D6B6581E-136B-4670-A914-4E163875A6F0}" dt="2026-03-13T17:35:24.440" v="846" actId="1076"/>
          <ac:spMkLst>
            <pc:docMk/>
            <pc:sldMk cId="1107382794" sldId="1534"/>
            <ac:spMk id="33" creationId="{AC757F5E-B016-F947-4518-7C6B9CC7EE04}"/>
          </ac:spMkLst>
        </pc:spChg>
        <pc:spChg chg="mod">
          <ac:chgData name="Vrielink, Francis" userId="3d258d00-cfd8-41c5-9f04-1a5a39faef2f" providerId="ADAL" clId="{D6B6581E-136B-4670-A914-4E163875A6F0}" dt="2026-03-13T17:39:36.544" v="875" actId="948"/>
          <ac:spMkLst>
            <pc:docMk/>
            <pc:sldMk cId="1107382794" sldId="1534"/>
            <ac:spMk id="34" creationId="{152372B3-00F5-781C-183E-6F2DDF35091D}"/>
          </ac:spMkLst>
        </pc:spChg>
        <pc:spChg chg="mod">
          <ac:chgData name="Vrielink, Francis" userId="3d258d00-cfd8-41c5-9f04-1a5a39faef2f" providerId="ADAL" clId="{D6B6581E-136B-4670-A914-4E163875A6F0}" dt="2026-03-14T13:44:17.610" v="4882" actId="20577"/>
          <ac:spMkLst>
            <pc:docMk/>
            <pc:sldMk cId="1107382794" sldId="1534"/>
            <ac:spMk id="35" creationId="{37104C51-0232-62ED-4C6F-1447D06633EE}"/>
          </ac:spMkLst>
        </pc:spChg>
        <pc:spChg chg="mod">
          <ac:chgData name="Vrielink, Francis" userId="3d258d00-cfd8-41c5-9f04-1a5a39faef2f" providerId="ADAL" clId="{D6B6581E-136B-4670-A914-4E163875A6F0}" dt="2026-03-14T16:46:26.375" v="5190" actId="14100"/>
          <ac:spMkLst>
            <pc:docMk/>
            <pc:sldMk cId="1107382794" sldId="1534"/>
            <ac:spMk id="36" creationId="{D8EF981A-9BA7-0EB1-9B70-F7FBF2F7DF1C}"/>
          </ac:spMkLst>
        </pc:spChg>
        <pc:spChg chg="mod">
          <ac:chgData name="Vrielink, Francis" userId="3d258d00-cfd8-41c5-9f04-1a5a39faef2f" providerId="ADAL" clId="{D6B6581E-136B-4670-A914-4E163875A6F0}" dt="2026-03-14T16:46:11.281" v="5187" actId="1076"/>
          <ac:spMkLst>
            <pc:docMk/>
            <pc:sldMk cId="1107382794" sldId="1534"/>
            <ac:spMk id="40" creationId="{4DE133A0-CC30-3D8E-17AC-F370909C96F4}"/>
          </ac:spMkLst>
        </pc:spChg>
        <pc:picChg chg="add mod">
          <ac:chgData name="Vrielink, Francis" userId="3d258d00-cfd8-41c5-9f04-1a5a39faef2f" providerId="ADAL" clId="{D6B6581E-136B-4670-A914-4E163875A6F0}" dt="2026-03-14T16:48:56.773" v="5216" actId="1076"/>
          <ac:picMkLst>
            <pc:docMk/>
            <pc:sldMk cId="1107382794" sldId="1534"/>
            <ac:picMk id="8" creationId="{A8E286A3-81F0-2A37-D382-464BD4950474}"/>
          </ac:picMkLst>
        </pc:picChg>
        <pc:picChg chg="add mod">
          <ac:chgData name="Vrielink, Francis" userId="3d258d00-cfd8-41c5-9f04-1a5a39faef2f" providerId="ADAL" clId="{D6B6581E-136B-4670-A914-4E163875A6F0}" dt="2026-03-14T16:47:42.105" v="5201" actId="1076"/>
          <ac:picMkLst>
            <pc:docMk/>
            <pc:sldMk cId="1107382794" sldId="1534"/>
            <ac:picMk id="9" creationId="{11A10CA4-6972-588F-AE81-F9A87A4FB0F7}"/>
          </ac:picMkLst>
        </pc:picChg>
        <pc:picChg chg="add mod">
          <ac:chgData name="Vrielink, Francis" userId="3d258d00-cfd8-41c5-9f04-1a5a39faef2f" providerId="ADAL" clId="{D6B6581E-136B-4670-A914-4E163875A6F0}" dt="2026-03-14T16:49:07.003" v="5219" actId="1076"/>
          <ac:picMkLst>
            <pc:docMk/>
            <pc:sldMk cId="1107382794" sldId="1534"/>
            <ac:picMk id="19" creationId="{26E09619-A91A-C04B-AA9A-B7A3426B511C}"/>
          </ac:picMkLst>
        </pc:picChg>
        <pc:picChg chg="add mod">
          <ac:chgData name="Vrielink, Francis" userId="3d258d00-cfd8-41c5-9f04-1a5a39faef2f" providerId="ADAL" clId="{D6B6581E-136B-4670-A914-4E163875A6F0}" dt="2026-03-14T16:49:11.246" v="5221" actId="1076"/>
          <ac:picMkLst>
            <pc:docMk/>
            <pc:sldMk cId="1107382794" sldId="1534"/>
            <ac:picMk id="25" creationId="{7E8E02C0-0885-913F-1F3A-DC858D71DAFB}"/>
          </ac:picMkLst>
        </pc:picChg>
      </pc:sldChg>
      <pc:sldChg chg="addSp delSp modSp add mod modNotesTx">
        <pc:chgData name="Vrielink, Francis" userId="3d258d00-cfd8-41c5-9f04-1a5a39faef2f" providerId="ADAL" clId="{D6B6581E-136B-4670-A914-4E163875A6F0}" dt="2026-03-15T10:33:43.247" v="5737"/>
        <pc:sldMkLst>
          <pc:docMk/>
          <pc:sldMk cId="75958025" sldId="1535"/>
        </pc:sldMkLst>
        <pc:spChg chg="mod">
          <ac:chgData name="Vrielink, Francis" userId="3d258d00-cfd8-41c5-9f04-1a5a39faef2f" providerId="ADAL" clId="{D6B6581E-136B-4670-A914-4E163875A6F0}" dt="2026-03-13T17:42:26.919" v="902" actId="20577"/>
          <ac:spMkLst>
            <pc:docMk/>
            <pc:sldMk cId="75958025" sldId="1535"/>
            <ac:spMk id="33" creationId="{AC757F5E-B016-F947-4518-7C6B9CC7EE04}"/>
          </ac:spMkLst>
        </pc:spChg>
        <pc:spChg chg="mod">
          <ac:chgData name="Vrielink, Francis" userId="3d258d00-cfd8-41c5-9f04-1a5a39faef2f" providerId="ADAL" clId="{D6B6581E-136B-4670-A914-4E163875A6F0}" dt="2026-03-14T16:39:20.042" v="5116" actId="255"/>
          <ac:spMkLst>
            <pc:docMk/>
            <pc:sldMk cId="75958025" sldId="1535"/>
            <ac:spMk id="34" creationId="{152372B3-00F5-781C-183E-6F2DDF35091D}"/>
          </ac:spMkLst>
        </pc:spChg>
        <pc:spChg chg="mod">
          <ac:chgData name="Vrielink, Francis" userId="3d258d00-cfd8-41c5-9f04-1a5a39faef2f" providerId="ADAL" clId="{D6B6581E-136B-4670-A914-4E163875A6F0}" dt="2026-03-14T16:39:02.081" v="5114" actId="20577"/>
          <ac:spMkLst>
            <pc:docMk/>
            <pc:sldMk cId="75958025" sldId="1535"/>
            <ac:spMk id="35" creationId="{37104C51-0232-62ED-4C6F-1447D06633EE}"/>
          </ac:spMkLst>
        </pc:spChg>
        <pc:spChg chg="mod">
          <ac:chgData name="Vrielink, Francis" userId="3d258d00-cfd8-41c5-9f04-1a5a39faef2f" providerId="ADAL" clId="{D6B6581E-136B-4670-A914-4E163875A6F0}" dt="2026-03-14T13:37:16.798" v="4757" actId="115"/>
          <ac:spMkLst>
            <pc:docMk/>
            <pc:sldMk cId="75958025" sldId="1535"/>
            <ac:spMk id="36" creationId="{D8EF981A-9BA7-0EB1-9B70-F7FBF2F7DF1C}"/>
          </ac:spMkLst>
        </pc:spChg>
        <pc:picChg chg="add mod">
          <ac:chgData name="Vrielink, Francis" userId="3d258d00-cfd8-41c5-9f04-1a5a39faef2f" providerId="ADAL" clId="{D6B6581E-136B-4670-A914-4E163875A6F0}" dt="2026-03-14T16:38:30.446" v="5095" actId="1076"/>
          <ac:picMkLst>
            <pc:docMk/>
            <pc:sldMk cId="75958025" sldId="1535"/>
            <ac:picMk id="8" creationId="{C710462C-BB7F-DB41-2F78-07D0D38E9DEC}"/>
          </ac:picMkLst>
        </pc:picChg>
        <pc:picChg chg="add mod">
          <ac:chgData name="Vrielink, Francis" userId="3d258d00-cfd8-41c5-9f04-1a5a39faef2f" providerId="ADAL" clId="{D6B6581E-136B-4670-A914-4E163875A6F0}" dt="2026-03-14T13:35:59.263" v="4683" actId="1076"/>
          <ac:picMkLst>
            <pc:docMk/>
            <pc:sldMk cId="75958025" sldId="1535"/>
            <ac:picMk id="19" creationId="{12588504-FDCB-7167-740F-8631027F3DEE}"/>
          </ac:picMkLst>
        </pc:picChg>
      </pc:sldChg>
      <pc:sldChg chg="modSp add mod">
        <pc:chgData name="Vrielink, Francis" userId="3d258d00-cfd8-41c5-9f04-1a5a39faef2f" providerId="ADAL" clId="{D6B6581E-136B-4670-A914-4E163875A6F0}" dt="2026-03-15T10:37:33.964" v="5789" actId="20577"/>
        <pc:sldMkLst>
          <pc:docMk/>
          <pc:sldMk cId="4138978349" sldId="1536"/>
        </pc:sldMkLst>
        <pc:spChg chg="mod">
          <ac:chgData name="Vrielink, Francis" userId="3d258d00-cfd8-41c5-9f04-1a5a39faef2f" providerId="ADAL" clId="{D6B6581E-136B-4670-A914-4E163875A6F0}" dt="2026-03-15T10:37:33.964" v="5789" actId="20577"/>
          <ac:spMkLst>
            <pc:docMk/>
            <pc:sldMk cId="4138978349" sldId="1536"/>
            <ac:spMk id="3" creationId="{00000000-0000-0000-0000-000000000000}"/>
          </ac:spMkLst>
        </pc:spChg>
      </pc:sldChg>
    </pc:docChg>
  </pc:docChgLst>
  <pc:docChgLst>
    <pc:chgData name="Duijf, Antoinette" userId="80426808-569e-4360-acb0-e5a6dc4b8ad2" providerId="ADAL" clId="{00582A34-8C2B-428E-B5DC-339D12EFD4B8}"/>
    <pc:docChg chg="custSel modSld">
      <pc:chgData name="Duijf, Antoinette" userId="80426808-569e-4360-acb0-e5a6dc4b8ad2" providerId="ADAL" clId="{00582A34-8C2B-428E-B5DC-339D12EFD4B8}" dt="2026-03-17T10:55:31.515" v="231" actId="20577"/>
      <pc:docMkLst>
        <pc:docMk/>
      </pc:docMkLst>
      <pc:sldChg chg="modNotesTx">
        <pc:chgData name="Duijf, Antoinette" userId="80426808-569e-4360-acb0-e5a6dc4b8ad2" providerId="ADAL" clId="{00582A34-8C2B-428E-B5DC-339D12EFD4B8}" dt="2026-03-17T10:55:31.515" v="231" actId="20577"/>
        <pc:sldMkLst>
          <pc:docMk/>
          <pc:sldMk cId="323006580" sldId="548"/>
        </pc:sldMkLst>
      </pc:sldChg>
      <pc:sldChg chg="modNotesTx">
        <pc:chgData name="Duijf, Antoinette" userId="80426808-569e-4360-acb0-e5a6dc4b8ad2" providerId="ADAL" clId="{00582A34-8C2B-428E-B5DC-339D12EFD4B8}" dt="2026-03-17T10:55:11.943" v="223" actId="20577"/>
        <pc:sldMkLst>
          <pc:docMk/>
          <pc:sldMk cId="3852907103" sldId="1460"/>
        </pc:sldMkLst>
      </pc:sldChg>
      <pc:sldChg chg="modSp mod">
        <pc:chgData name="Duijf, Antoinette" userId="80426808-569e-4360-acb0-e5a6dc4b8ad2" providerId="ADAL" clId="{00582A34-8C2B-428E-B5DC-339D12EFD4B8}" dt="2026-03-17T10:49:51.122" v="124" actId="1076"/>
        <pc:sldMkLst>
          <pc:docMk/>
          <pc:sldMk cId="2452007587" sldId="1476"/>
        </pc:sldMkLst>
        <pc:picChg chg="mod">
          <ac:chgData name="Duijf, Antoinette" userId="80426808-569e-4360-acb0-e5a6dc4b8ad2" providerId="ADAL" clId="{00582A34-8C2B-428E-B5DC-339D12EFD4B8}" dt="2026-03-17T10:49:51.122" v="124" actId="1076"/>
          <ac:picMkLst>
            <pc:docMk/>
            <pc:sldMk cId="2452007587" sldId="1476"/>
            <ac:picMk id="3" creationId="{9938EC13-BC1F-1DEC-99D5-DC59405A46DC}"/>
          </ac:picMkLst>
        </pc:picChg>
      </pc:sldChg>
      <pc:sldChg chg="modSp mod">
        <pc:chgData name="Duijf, Antoinette" userId="80426808-569e-4360-acb0-e5a6dc4b8ad2" providerId="ADAL" clId="{00582A34-8C2B-428E-B5DC-339D12EFD4B8}" dt="2026-03-17T10:53:09.163" v="199" actId="255"/>
        <pc:sldMkLst>
          <pc:docMk/>
          <pc:sldMk cId="2967928418" sldId="1511"/>
        </pc:sldMkLst>
        <pc:spChg chg="mod">
          <ac:chgData name="Duijf, Antoinette" userId="80426808-569e-4360-acb0-e5a6dc4b8ad2" providerId="ADAL" clId="{00582A34-8C2B-428E-B5DC-339D12EFD4B8}" dt="2026-03-17T10:53:00.979" v="198" actId="255"/>
          <ac:spMkLst>
            <pc:docMk/>
            <pc:sldMk cId="2967928418" sldId="1511"/>
            <ac:spMk id="35" creationId="{37104C51-0232-62ED-4C6F-1447D06633EE}"/>
          </ac:spMkLst>
        </pc:spChg>
        <pc:spChg chg="mod">
          <ac:chgData name="Duijf, Antoinette" userId="80426808-569e-4360-acb0-e5a6dc4b8ad2" providerId="ADAL" clId="{00582A34-8C2B-428E-B5DC-339D12EFD4B8}" dt="2026-03-17T10:53:09.163" v="199" actId="255"/>
          <ac:spMkLst>
            <pc:docMk/>
            <pc:sldMk cId="2967928418" sldId="1511"/>
            <ac:spMk id="36" creationId="{D8EF981A-9BA7-0EB1-9B70-F7FBF2F7DF1C}"/>
          </ac:spMkLst>
        </pc:spChg>
      </pc:sldChg>
      <pc:sldChg chg="modSp mod">
        <pc:chgData name="Duijf, Antoinette" userId="80426808-569e-4360-acb0-e5a6dc4b8ad2" providerId="ADAL" clId="{00582A34-8C2B-428E-B5DC-339D12EFD4B8}" dt="2026-03-17T10:54:32.905" v="206" actId="167"/>
        <pc:sldMkLst>
          <pc:docMk/>
          <pc:sldMk cId="2946319108" sldId="1516"/>
        </pc:sldMkLst>
        <pc:spChg chg="mod">
          <ac:chgData name="Duijf, Antoinette" userId="80426808-569e-4360-acb0-e5a6dc4b8ad2" providerId="ADAL" clId="{00582A34-8C2B-428E-B5DC-339D12EFD4B8}" dt="2026-03-17T10:54:29.876" v="205" actId="1076"/>
          <ac:spMkLst>
            <pc:docMk/>
            <pc:sldMk cId="2946319108" sldId="1516"/>
            <ac:spMk id="12" creationId="{E2476A93-B8D4-4E44-87FD-AFF601B2337C}"/>
          </ac:spMkLst>
        </pc:spChg>
        <pc:spChg chg="mod">
          <ac:chgData name="Duijf, Antoinette" userId="80426808-569e-4360-acb0-e5a6dc4b8ad2" providerId="ADAL" clId="{00582A34-8C2B-428E-B5DC-339D12EFD4B8}" dt="2026-03-17T10:54:29.876" v="205" actId="1076"/>
          <ac:spMkLst>
            <pc:docMk/>
            <pc:sldMk cId="2946319108" sldId="1516"/>
            <ac:spMk id="19" creationId="{40542B69-6D97-5F24-63E3-ABE36EA69A27}"/>
          </ac:spMkLst>
        </pc:spChg>
        <pc:spChg chg="mod">
          <ac:chgData name="Duijf, Antoinette" userId="80426808-569e-4360-acb0-e5a6dc4b8ad2" providerId="ADAL" clId="{00582A34-8C2B-428E-B5DC-339D12EFD4B8}" dt="2026-03-17T10:54:24.749" v="204" actId="1076"/>
          <ac:spMkLst>
            <pc:docMk/>
            <pc:sldMk cId="2946319108" sldId="1516"/>
            <ac:spMk id="33" creationId="{480EDE1A-76D1-E1FC-2007-B4602F2309B5}"/>
          </ac:spMkLst>
        </pc:spChg>
        <pc:picChg chg="mod">
          <ac:chgData name="Duijf, Antoinette" userId="80426808-569e-4360-acb0-e5a6dc4b8ad2" providerId="ADAL" clId="{00582A34-8C2B-428E-B5DC-339D12EFD4B8}" dt="2026-03-17T10:54:24.749" v="204" actId="1076"/>
          <ac:picMkLst>
            <pc:docMk/>
            <pc:sldMk cId="2946319108" sldId="1516"/>
            <ac:picMk id="22" creationId="{2ACCA7FF-3D26-CF88-81B3-C02DBA5ABD96}"/>
          </ac:picMkLst>
        </pc:picChg>
        <pc:picChg chg="mod">
          <ac:chgData name="Duijf, Antoinette" userId="80426808-569e-4360-acb0-e5a6dc4b8ad2" providerId="ADAL" clId="{00582A34-8C2B-428E-B5DC-339D12EFD4B8}" dt="2026-03-17T10:54:29.876" v="205" actId="1076"/>
          <ac:picMkLst>
            <pc:docMk/>
            <pc:sldMk cId="2946319108" sldId="1516"/>
            <ac:picMk id="31" creationId="{08E98A37-8516-76C6-8319-0C167DB6868A}"/>
          </ac:picMkLst>
        </pc:picChg>
        <pc:cxnChg chg="ord">
          <ac:chgData name="Duijf, Antoinette" userId="80426808-569e-4360-acb0-e5a6dc4b8ad2" providerId="ADAL" clId="{00582A34-8C2B-428E-B5DC-339D12EFD4B8}" dt="2026-03-17T10:54:32.905" v="206" actId="167"/>
          <ac:cxnSpMkLst>
            <pc:docMk/>
            <pc:sldMk cId="2946319108" sldId="1516"/>
            <ac:cxnSpMk id="21" creationId="{B84B33EF-2A54-99B2-FEF8-27486B72F624}"/>
          </ac:cxnSpMkLst>
        </pc:cxnChg>
      </pc:sldChg>
      <pc:sldChg chg="modSp mod">
        <pc:chgData name="Duijf, Antoinette" userId="80426808-569e-4360-acb0-e5a6dc4b8ad2" providerId="ADAL" clId="{00582A34-8C2B-428E-B5DC-339D12EFD4B8}" dt="2026-03-17T10:53:41.232" v="200" actId="255"/>
        <pc:sldMkLst>
          <pc:docMk/>
          <pc:sldMk cId="4252626701" sldId="1531"/>
        </pc:sldMkLst>
        <pc:spChg chg="mod">
          <ac:chgData name="Duijf, Antoinette" userId="80426808-569e-4360-acb0-e5a6dc4b8ad2" providerId="ADAL" clId="{00582A34-8C2B-428E-B5DC-339D12EFD4B8}" dt="2026-03-17T10:53:41.232" v="200" actId="255"/>
          <ac:spMkLst>
            <pc:docMk/>
            <pc:sldMk cId="4252626701" sldId="1531"/>
            <ac:spMk id="35" creationId="{37104C51-0232-62ED-4C6F-1447D06633EE}"/>
          </ac:spMkLst>
        </pc:spChg>
      </pc:sldChg>
      <pc:sldChg chg="modSp mod modNotesTx">
        <pc:chgData name="Duijf, Antoinette" userId="80426808-569e-4360-acb0-e5a6dc4b8ad2" providerId="ADAL" clId="{00582A34-8C2B-428E-B5DC-339D12EFD4B8}" dt="2026-03-17T10:54:42.935" v="219" actId="20577"/>
        <pc:sldMkLst>
          <pc:docMk/>
          <pc:sldMk cId="1107382794" sldId="1534"/>
        </pc:sldMkLst>
        <pc:spChg chg="mod">
          <ac:chgData name="Duijf, Antoinette" userId="80426808-569e-4360-acb0-e5a6dc4b8ad2" providerId="ADAL" clId="{00582A34-8C2B-428E-B5DC-339D12EFD4B8}" dt="2026-03-17T10:53:59.767" v="203" actId="1037"/>
          <ac:spMkLst>
            <pc:docMk/>
            <pc:sldMk cId="1107382794" sldId="1534"/>
            <ac:spMk id="35" creationId="{37104C51-0232-62ED-4C6F-1447D06633EE}"/>
          </ac:spMkLst>
        </pc:spChg>
      </pc:sldChg>
      <pc:sldChg chg="addSp delSp modSp mod">
        <pc:chgData name="Duijf, Antoinette" userId="80426808-569e-4360-acb0-e5a6dc4b8ad2" providerId="ADAL" clId="{00582A34-8C2B-428E-B5DC-339D12EFD4B8}" dt="2026-03-17T10:52:30.674" v="197" actId="478"/>
        <pc:sldMkLst>
          <pc:docMk/>
          <pc:sldMk cId="4138978349" sldId="1536"/>
        </pc:sldMkLst>
        <pc:spChg chg="add del mod">
          <ac:chgData name="Duijf, Antoinette" userId="80426808-569e-4360-acb0-e5a6dc4b8ad2" providerId="ADAL" clId="{00582A34-8C2B-428E-B5DC-339D12EFD4B8}" dt="2026-03-17T10:52:30.674" v="197" actId="478"/>
          <ac:spMkLst>
            <pc:docMk/>
            <pc:sldMk cId="4138978349" sldId="1536"/>
            <ac:spMk id="2" creationId="{2CB806A3-987D-D30E-9D2A-981F050EF241}"/>
          </ac:spMkLst>
        </pc:spChg>
        <pc:spChg chg="mod">
          <ac:chgData name="Duijf, Antoinette" userId="80426808-569e-4360-acb0-e5a6dc4b8ad2" providerId="ADAL" clId="{00582A34-8C2B-428E-B5DC-339D12EFD4B8}" dt="2026-03-17T10:45:00.174" v="0" actId="20577"/>
          <ac:spMkLst>
            <pc:docMk/>
            <pc:sldMk cId="4138978349" sldId="153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binnenkrijgen: </a:t>
            </a:r>
            <a:r>
              <a:rPr lang="nl-NL" sz="1200" b="0" kern="1200">
                <a:solidFill>
                  <a:schemeClr val="tx1"/>
                </a:solidFill>
                <a:effectLst/>
                <a:latin typeface="+mn-lt"/>
                <a:ea typeface="+mn-ea"/>
                <a:cs typeface="+mn-cs"/>
              </a:rPr>
              <a:t>in je lichaam krijgen door te eten of te drinken</a:t>
            </a:r>
          </a:p>
          <a:p>
            <a:pPr fontAlgn="t"/>
            <a:r>
              <a:rPr lang="nl-NL" sz="1200" b="1" kern="1200">
                <a:solidFill>
                  <a:schemeClr val="tx1"/>
                </a:solidFill>
                <a:effectLst/>
                <a:latin typeface="+mn-lt"/>
                <a:ea typeface="+mn-ea"/>
                <a:cs typeface="+mn-cs"/>
              </a:rPr>
              <a:t>de kans: </a:t>
            </a:r>
            <a:r>
              <a:rPr lang="nl-NL" sz="1200" b="0" kern="1200">
                <a:solidFill>
                  <a:schemeClr val="tx1"/>
                </a:solidFill>
                <a:effectLst/>
                <a:latin typeface="+mn-lt"/>
                <a:ea typeface="+mn-ea"/>
                <a:cs typeface="+mn-cs"/>
              </a:rPr>
              <a:t>wat kan gebeuren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product: </a:t>
            </a:r>
            <a:r>
              <a:rPr lang="nl-NL" sz="1200" b="0" kern="1200">
                <a:solidFill>
                  <a:schemeClr val="tx1"/>
                </a:solidFill>
                <a:effectLst/>
                <a:latin typeface="+mn-lt"/>
                <a:ea typeface="+mn-ea"/>
                <a:cs typeface="+mn-cs"/>
              </a:rPr>
              <a:t>iets wat gemaakt is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energie: </a:t>
            </a:r>
            <a:r>
              <a:rPr lang="nl-NL" sz="1200" b="0" kern="1200">
                <a:solidFill>
                  <a:schemeClr val="tx1"/>
                </a:solidFill>
                <a:effectLst/>
                <a:latin typeface="+mn-lt"/>
                <a:ea typeface="+mn-ea"/>
                <a:cs typeface="+mn-cs"/>
              </a:rPr>
              <a:t>de kracht en de zin om iets te doen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natuurlijk: </a:t>
            </a:r>
            <a:r>
              <a:rPr lang="nl-NL" sz="1200" b="0" kern="1200">
                <a:solidFill>
                  <a:schemeClr val="tx1"/>
                </a:solidFill>
                <a:effectLst/>
                <a:latin typeface="+mn-lt"/>
                <a:ea typeface="+mn-ea"/>
                <a:cs typeface="+mn-cs"/>
              </a:rPr>
              <a:t>door de natuur gemaakt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toevoegen: </a:t>
            </a:r>
            <a:r>
              <a:rPr lang="nl-NL" sz="1200" b="0" kern="1200">
                <a:solidFill>
                  <a:schemeClr val="tx1"/>
                </a:solidFill>
                <a:effectLst/>
                <a:latin typeface="+mn-lt"/>
                <a:ea typeface="+mn-ea"/>
                <a:cs typeface="+mn-cs"/>
              </a:rPr>
              <a:t>erbij doen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is geen ramp: </a:t>
            </a:r>
            <a:r>
              <a:rPr lang="nl-NL" sz="1200" b="0" kern="1200">
                <a:solidFill>
                  <a:schemeClr val="tx1"/>
                </a:solidFill>
                <a:effectLst/>
                <a:latin typeface="+mn-lt"/>
                <a:ea typeface="+mn-ea"/>
                <a:cs typeface="+mn-cs"/>
              </a:rPr>
              <a:t>het is niet erg</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323987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7777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69066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77555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97815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64564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57896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357974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Kentalis</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9.pn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Vorige week kregen we nieuw zand in de zandbak in de speeltuin naast ons huis. </a:t>
            </a:r>
            <a:r>
              <a:rPr lang="nl-NL" sz="2000">
                <a:effectLst/>
                <a:ea typeface="Times New Roman" panose="02020603050405020304" pitchFamily="18" charset="0"/>
                <a:cs typeface="Arial" panose="020B0604020202020204" pitchFamily="34" charset="0"/>
              </a:rPr>
              <a:t>Iedereen dacht dat het gewoon </a:t>
            </a:r>
            <a:r>
              <a:rPr lang="nl-NL" sz="2000" b="1" u="sng">
                <a:effectLst/>
                <a:ea typeface="Times New Roman" panose="02020603050405020304" pitchFamily="18" charset="0"/>
                <a:cs typeface="Arial" panose="020B0604020202020204" pitchFamily="34" charset="0"/>
              </a:rPr>
              <a:t>natuurlijk</a:t>
            </a:r>
            <a:r>
              <a:rPr lang="nl-NL" sz="2000">
                <a:effectLst/>
                <a:ea typeface="Times New Roman" panose="02020603050405020304" pitchFamily="18" charset="0"/>
                <a:cs typeface="Arial" panose="020B0604020202020204" pitchFamily="34" charset="0"/>
              </a:rPr>
              <a:t> zand was, zand dat </a:t>
            </a:r>
            <a:r>
              <a:rPr lang="nl-NL" sz="2000" b="1" i="1">
                <a:effectLst/>
                <a:ea typeface="Times New Roman" panose="02020603050405020304" pitchFamily="18" charset="0"/>
                <a:cs typeface="Arial" panose="020B0604020202020204" pitchFamily="34" charset="0"/>
              </a:rPr>
              <a:t>door de natuur gemaakt </a:t>
            </a:r>
            <a:r>
              <a:rPr lang="nl-NL" sz="2000">
                <a:effectLst/>
                <a:ea typeface="Times New Roman" panose="02020603050405020304" pitchFamily="18" charset="0"/>
                <a:cs typeface="Arial" panose="020B0604020202020204" pitchFamily="34" charset="0"/>
              </a:rPr>
              <a:t>was. Maar weet je wat er gebeurde? De volgende dag mocht er niet meer in gespeeld worden. Er hing een briefje. Het zand was </a:t>
            </a:r>
            <a:r>
              <a:rPr lang="nl-NL" sz="2000" b="1" u="sng">
                <a:effectLst/>
                <a:ea typeface="Times New Roman" panose="02020603050405020304" pitchFamily="18" charset="0"/>
                <a:cs typeface="Arial" panose="020B0604020202020204" pitchFamily="34" charset="0"/>
              </a:rPr>
              <a:t>een product</a:t>
            </a:r>
            <a:r>
              <a:rPr lang="nl-NL" sz="2000" b="1">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uit de fabriek. </a:t>
            </a:r>
            <a:r>
              <a:rPr lang="nl-NL" sz="2000" b="1" i="1">
                <a:ea typeface="Times New Roman" panose="02020603050405020304" pitchFamily="18" charset="0"/>
                <a:cs typeface="Arial" panose="020B0604020202020204" pitchFamily="34" charset="0"/>
              </a:rPr>
              <a:t>Het was </a:t>
            </a:r>
            <a:r>
              <a:rPr lang="nl-NL" sz="2000" b="1" i="1">
                <a:effectLst/>
                <a:ea typeface="Times New Roman" panose="02020603050405020304" pitchFamily="18" charset="0"/>
                <a:cs typeface="Arial" panose="020B0604020202020204" pitchFamily="34" charset="0"/>
              </a:rPr>
              <a:t>gemaakt </a:t>
            </a:r>
            <a:r>
              <a:rPr lang="nl-NL" sz="2000">
                <a:effectLst/>
                <a:ea typeface="Times New Roman" panose="02020603050405020304" pitchFamily="18" charset="0"/>
                <a:cs typeface="Arial" panose="020B0604020202020204" pitchFamily="34" charset="0"/>
              </a:rPr>
              <a:t>in de fabriek. Op het briefje stond dat er </a:t>
            </a:r>
            <a:r>
              <a:rPr lang="nl-NL" sz="2000" b="1" u="sng">
                <a:ea typeface="Times New Roman" panose="02020603050405020304" pitchFamily="18" charset="0"/>
                <a:cs typeface="Arial" panose="020B0604020202020204" pitchFamily="34" charset="0"/>
              </a:rPr>
              <a:t>een</a:t>
            </a:r>
            <a:r>
              <a:rPr lang="nl-NL" sz="2000" b="1" u="sng">
                <a:effectLst/>
                <a:ea typeface="Times New Roman" panose="02020603050405020304" pitchFamily="18" charset="0"/>
                <a:cs typeface="Arial" panose="020B0604020202020204" pitchFamily="34" charset="0"/>
              </a:rPr>
              <a:t> kans</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was</a:t>
            </a:r>
            <a:r>
              <a:rPr lang="nl-NL" sz="2000">
                <a:effectLst/>
                <a:ea typeface="Times New Roman" panose="02020603050405020304" pitchFamily="18" charset="0"/>
                <a:cs typeface="Arial" panose="020B0604020202020204" pitchFamily="34" charset="0"/>
              </a:rPr>
              <a:t> dat er </a:t>
            </a:r>
            <a:r>
              <a:rPr lang="nl-NL" sz="2000">
                <a:ea typeface="Times New Roman" panose="02020603050405020304" pitchFamily="18" charset="0"/>
                <a:cs typeface="Arial" panose="020B0604020202020204" pitchFamily="34" charset="0"/>
              </a:rPr>
              <a:t>een giftige stof </a:t>
            </a:r>
            <a:r>
              <a:rPr lang="nl-NL" sz="2000">
                <a:effectLst/>
                <a:ea typeface="Times New Roman" panose="02020603050405020304" pitchFamily="18" charset="0"/>
                <a:cs typeface="Arial" panose="020B0604020202020204" pitchFamily="34" charset="0"/>
              </a:rPr>
              <a:t>in het zand zat. </a:t>
            </a:r>
            <a:r>
              <a:rPr lang="nl-NL" sz="2000" b="1" i="1">
                <a:ea typeface="Times New Roman" panose="02020603050405020304" pitchFamily="18" charset="0"/>
                <a:cs typeface="Arial" panose="020B0604020202020204" pitchFamily="34" charset="0"/>
              </a:rPr>
              <a:t>H</a:t>
            </a:r>
            <a:r>
              <a:rPr lang="nl-NL" sz="2000" b="1" i="1">
                <a:effectLst/>
                <a:ea typeface="Times New Roman" panose="02020603050405020304" pitchFamily="18" charset="0"/>
                <a:cs typeface="Arial" panose="020B0604020202020204" pitchFamily="34" charset="0"/>
              </a:rPr>
              <a:t>et kon gebeuren</a:t>
            </a:r>
            <a:r>
              <a:rPr lang="nl-NL" sz="2000">
                <a:ea typeface="Times New Roman" panose="02020603050405020304" pitchFamily="18" charset="0"/>
                <a:cs typeface="Arial" panose="020B0604020202020204" pitchFamily="34" charset="0"/>
              </a:rPr>
              <a:t> dat er een giftige stof in zat.</a:t>
            </a:r>
            <a:r>
              <a:rPr lang="nl-NL" sz="2000">
                <a:effectLst/>
                <a:ea typeface="Times New Roman" panose="02020603050405020304" pitchFamily="18" charset="0"/>
                <a:cs typeface="Arial" panose="020B0604020202020204" pitchFamily="34" charset="0"/>
              </a:rPr>
              <a:t> Het komt namelijk wel eens voor dat machines per ongeluk een klein stukje van een ander materiaal </a:t>
            </a:r>
            <a:r>
              <a:rPr lang="nl-NL" sz="2000" b="1" u="sng">
                <a:effectLst/>
                <a:ea typeface="Times New Roman" panose="02020603050405020304" pitchFamily="18" charset="0"/>
                <a:cs typeface="Arial" panose="020B0604020202020204" pitchFamily="34" charset="0"/>
              </a:rPr>
              <a:t>toevoegen</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Dat ze die </a:t>
            </a:r>
            <a:r>
              <a:rPr lang="nl-NL" sz="2000" b="1" i="1">
                <a:effectLst/>
                <a:ea typeface="Times New Roman" panose="02020603050405020304" pitchFamily="18" charset="0"/>
                <a:cs typeface="Arial" panose="020B0604020202020204" pitchFamily="34" charset="0"/>
              </a:rPr>
              <a:t>erbij doen</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Als kinderen in de zandbak </a:t>
            </a:r>
            <a:r>
              <a:rPr lang="nl-NL" sz="2000">
                <a:ea typeface="Times New Roman" panose="02020603050405020304" pitchFamily="18" charset="0"/>
                <a:cs typeface="Arial" panose="020B0604020202020204" pitchFamily="34" charset="0"/>
              </a:rPr>
              <a:t>speelden,</a:t>
            </a:r>
            <a:r>
              <a:rPr lang="nl-NL" sz="2000">
                <a:effectLst/>
                <a:ea typeface="Times New Roman" panose="02020603050405020304" pitchFamily="18" charset="0"/>
                <a:cs typeface="Arial" panose="020B0604020202020204" pitchFamily="34" charset="0"/>
              </a:rPr>
              <a:t> konden ze de giftige stof </a:t>
            </a:r>
            <a:r>
              <a:rPr lang="nl-NL" sz="2000" b="1" u="sng">
                <a:effectLst/>
                <a:ea typeface="Times New Roman" panose="02020603050405020304" pitchFamily="18" charset="0"/>
                <a:cs typeface="Arial" panose="020B0604020202020204" pitchFamily="34" charset="0"/>
              </a:rPr>
              <a:t>binnenkrijgen</a:t>
            </a:r>
            <a:r>
              <a:rPr lang="nl-NL" sz="2000">
                <a:effectLst/>
                <a:ea typeface="Times New Roman" panose="02020603050405020304" pitchFamily="18" charset="0"/>
                <a:cs typeface="Arial" panose="020B0604020202020204" pitchFamily="34" charset="0"/>
              </a:rPr>
              <a:t>. Binnenkrijgen betekent </a:t>
            </a:r>
            <a:r>
              <a:rPr lang="nl-NL" sz="2000" b="1" i="1">
                <a:effectLst/>
                <a:ea typeface="Times New Roman" panose="02020603050405020304" pitchFamily="18" charset="0"/>
                <a:cs typeface="Arial" panose="020B0604020202020204" pitchFamily="34" charset="0"/>
              </a:rPr>
              <a:t>in je lichaam krijgen door te eten of te drinken</a:t>
            </a:r>
            <a:r>
              <a:rPr lang="nl-NL" sz="2000">
                <a:effectLst/>
                <a:ea typeface="Times New Roman" panose="02020603050405020304" pitchFamily="18" charset="0"/>
                <a:cs typeface="Arial" panose="020B0604020202020204" pitchFamily="34" charset="0"/>
              </a:rPr>
              <a:t>. Onderzoekers</a:t>
            </a:r>
            <a:r>
              <a:rPr lang="nl-NL" sz="2000">
                <a:ea typeface="Times New Roman" panose="02020603050405020304" pitchFamily="18" charset="0"/>
                <a:cs typeface="Arial" panose="020B0604020202020204" pitchFamily="34" charset="0"/>
              </a:rPr>
              <a:t> moesten het zand eerst goed onderzoeken. Er mocht e</a:t>
            </a:r>
            <a:r>
              <a:rPr lang="nl-NL" sz="2000">
                <a:effectLst/>
                <a:ea typeface="Times New Roman" panose="02020603050405020304" pitchFamily="18" charset="0"/>
                <a:cs typeface="Arial" panose="020B0604020202020204" pitchFamily="34" charset="0"/>
              </a:rPr>
              <a:t>en weekje niet in de zandbak gespeeld worden. Dat </a:t>
            </a:r>
            <a:r>
              <a:rPr lang="nl-NL" sz="2000" b="1" u="sng">
                <a:effectLst/>
                <a:ea typeface="Times New Roman" panose="02020603050405020304" pitchFamily="18" charset="0"/>
                <a:cs typeface="Arial" panose="020B0604020202020204" pitchFamily="34" charset="0"/>
              </a:rPr>
              <a:t>was geen ramp</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Dat was niet erg. </a:t>
            </a:r>
            <a:br>
              <a:rPr lang="nl-NL" sz="2000" b="1" i="1">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Kinderen </a:t>
            </a:r>
            <a:r>
              <a:rPr lang="nl-NL" sz="2000">
                <a:effectLst/>
                <a:ea typeface="Times New Roman" panose="02020603050405020304" pitchFamily="18" charset="0"/>
                <a:cs typeface="Arial" panose="020B0604020202020204" pitchFamily="34" charset="0"/>
              </a:rPr>
              <a:t>hebben genoeg </a:t>
            </a:r>
            <a:r>
              <a:rPr lang="nl-NL" sz="2000" b="1" u="sng">
                <a:effectLst/>
                <a:ea typeface="Times New Roman" panose="02020603050405020304" pitchFamily="18" charset="0"/>
                <a:cs typeface="Arial" panose="020B0604020202020204" pitchFamily="34" charset="0"/>
              </a:rPr>
              <a:t>energie</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(zo noem je </a:t>
            </a:r>
            <a:r>
              <a:rPr lang="nl-NL" sz="2000" b="1" i="1">
                <a:ea typeface="Times New Roman" panose="02020603050405020304" pitchFamily="18" charset="0"/>
                <a:cs typeface="Arial" panose="020B0604020202020204" pitchFamily="34" charset="0"/>
              </a:rPr>
              <a:t>de kracht en de zin om iets te doen</a:t>
            </a:r>
            <a:r>
              <a:rPr lang="nl-NL" sz="2000">
                <a:ea typeface="Times New Roman" panose="02020603050405020304" pitchFamily="18" charset="0"/>
                <a:cs typeface="Arial" panose="020B0604020202020204" pitchFamily="34" charset="0"/>
              </a:rPr>
              <a:t>)</a:t>
            </a:r>
            <a:r>
              <a:rPr lang="nl-NL" sz="2000" b="1">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om ook lekker op het veld naast de zandbak te spelen. </a:t>
            </a:r>
            <a:r>
              <a:rPr lang="nl-NL" sz="2000">
                <a:ea typeface="Times New Roman" panose="02020603050405020304" pitchFamily="18" charset="0"/>
                <a:cs typeface="Arial" panose="020B0604020202020204" pitchFamily="34" charset="0"/>
              </a:rPr>
              <a:t>Gisteren was de zandbak weer open. Er mag weer gespeeld worden met het zand. Onderzoekers hebben geen giftige stof ontdekt in het zandbakzand. De zandbak is dus veilig. Wat zou jij doen als je zo’n briefje zou lezen bij een zandbak, waarop staat dat er misschien een giftige stof in het zand zit?</a:t>
            </a:r>
            <a:br>
              <a:rPr lang="nl-NL" sz="2000">
                <a:effectLst/>
                <a:ea typeface="Times New Roman" panose="02020603050405020304" pitchFamily="18" charset="0"/>
                <a:cs typeface="Arial" panose="020B0604020202020204" pitchFamily="34" charset="0"/>
              </a:rPr>
            </a:br>
            <a:endParaRPr lang="nl-NL" sz="24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413897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toevoegen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e</a:t>
            </a:r>
            <a:r>
              <a:rPr lang="nl-NL" sz="5400" b="1">
                <a:solidFill>
                  <a:srgbClr val="387038"/>
                </a:solidFill>
                <a:effectLst/>
                <a:latin typeface="Century Gothic" panose="020B0502020202020204" pitchFamily="34" charset="0"/>
                <a:ea typeface="Calibri"/>
                <a:cs typeface="Times New Roman"/>
              </a:rPr>
              <a:t>ruit halen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erbij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Soms kunnen machines andere stofjes</a:t>
            </a:r>
            <a:r>
              <a:rPr lang="nl-NL" sz="2400" i="1" u="sng">
                <a:solidFill>
                  <a:srgbClr val="387038"/>
                </a:solidFill>
                <a:latin typeface="Century Gothic" panose="020B0502020202020204" pitchFamily="34" charset="0"/>
                <a:ea typeface="Calibri"/>
                <a:cs typeface="Times New Roman"/>
              </a:rPr>
              <a:t> toevoegen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726657" y="1421716"/>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weghalen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lust geen erwtjes. Hij heeft ze </a:t>
            </a:r>
            <a:r>
              <a:rPr lang="nl-NL" sz="2400" i="1" u="sng">
                <a:solidFill>
                  <a:srgbClr val="387038"/>
                </a:solidFill>
                <a:latin typeface="Century Gothic" panose="020B0502020202020204" pitchFamily="34" charset="0"/>
                <a:ea typeface="Calibri"/>
                <a:cs typeface="Times New Roman"/>
              </a:rPr>
              <a:t>eruit gehaald.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BAC9C6B-F985-4986-E078-2E5F3177F8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141" y="2153131"/>
            <a:ext cx="3364304" cy="2740989"/>
          </a:xfrm>
          <a:prstGeom prst="rect">
            <a:avLst/>
          </a:prstGeom>
        </p:spPr>
      </p:pic>
      <p:pic>
        <p:nvPicPr>
          <p:cNvPr id="18" name="Afbeelding 17" descr="Afbeelding met voedsel, tafelgerei, tafel, bord&#10;&#10;Automatisch gegenereerde beschrijving">
            <a:extLst>
              <a:ext uri="{FF2B5EF4-FFF2-40B4-BE49-F238E27FC236}">
                <a16:creationId xmlns:a16="http://schemas.microsoft.com/office/drawing/2014/main" id="{36568E2B-D6F3-2C4A-61AA-83E62588F0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8418" y="2126827"/>
            <a:ext cx="3321637" cy="2726445"/>
          </a:xfrm>
          <a:prstGeom prst="rect">
            <a:avLst/>
          </a:prstGeom>
        </p:spPr>
      </p:pic>
      <p:sp>
        <p:nvSpPr>
          <p:cNvPr id="19" name="Pijl: gekromd links 18">
            <a:extLst>
              <a:ext uri="{FF2B5EF4-FFF2-40B4-BE49-F238E27FC236}">
                <a16:creationId xmlns:a16="http://schemas.microsoft.com/office/drawing/2014/main" id="{E6D23A4E-BF03-339E-667B-D3C460B8AC4E}"/>
              </a:ext>
            </a:extLst>
          </p:cNvPr>
          <p:cNvSpPr/>
          <p:nvPr/>
        </p:nvSpPr>
        <p:spPr>
          <a:xfrm rot="19158006">
            <a:off x="7487030" y="2368214"/>
            <a:ext cx="864083" cy="1919374"/>
          </a:xfrm>
          <a:prstGeom prst="curved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natuurlijk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onnatuurlijk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door de natuur gemaakt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de zandbak spelen kinderen altijd met </a:t>
            </a:r>
            <a:r>
              <a:rPr lang="nl-NL" sz="2400" i="1" u="sng">
                <a:solidFill>
                  <a:srgbClr val="387038"/>
                </a:solidFill>
                <a:latin typeface="Century Gothic" panose="020B0502020202020204" pitchFamily="34" charset="0"/>
                <a:ea typeface="Calibri"/>
                <a:cs typeface="Times New Roman"/>
              </a:rPr>
              <a:t>natuurlijk</a:t>
            </a:r>
            <a:r>
              <a:rPr lang="nl-NL" sz="2400" i="1">
                <a:solidFill>
                  <a:srgbClr val="387038"/>
                </a:solidFill>
                <a:latin typeface="Century Gothic" panose="020B0502020202020204" pitchFamily="34" charset="0"/>
                <a:ea typeface="Calibri"/>
                <a:cs typeface="Times New Roman"/>
              </a:rPr>
              <a:t> zand.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door </a:t>
            </a:r>
            <a:r>
              <a:rPr lang="nl-NL" sz="2800">
                <a:latin typeface="Century Gothic" panose="020B0502020202020204" pitchFamily="34" charset="0"/>
                <a:ea typeface="Calibri"/>
                <a:cs typeface="Times New Roman"/>
              </a:rPr>
              <a:t>bedacht en </a:t>
            </a:r>
            <a:r>
              <a:rPr lang="nl-NL" sz="2800">
                <a:effectLst/>
                <a:latin typeface="Century Gothic" panose="020B0502020202020204" pitchFamily="34" charset="0"/>
                <a:ea typeface="Calibri"/>
                <a:cs typeface="Times New Roman"/>
              </a:rPr>
              <a:t>mensen gemaakt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Plastic is een </a:t>
            </a:r>
            <a:r>
              <a:rPr lang="nl-NL" sz="2400" i="1" u="sng">
                <a:solidFill>
                  <a:srgbClr val="387038"/>
                </a:solidFill>
                <a:latin typeface="Century Gothic" panose="020B0502020202020204" pitchFamily="34" charset="0"/>
                <a:ea typeface="Calibri"/>
                <a:cs typeface="Times New Roman"/>
              </a:rPr>
              <a:t>onnatuurlijk</a:t>
            </a:r>
            <a:r>
              <a:rPr lang="nl-NL" sz="2400" i="1">
                <a:solidFill>
                  <a:srgbClr val="387038"/>
                </a:solidFill>
                <a:latin typeface="Century Gothic" panose="020B0502020202020204" pitchFamily="34" charset="0"/>
                <a:ea typeface="Calibri"/>
                <a:cs typeface="Times New Roman"/>
              </a:rPr>
              <a:t> product.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grond, Consumptiegraan, buitenshuis&#10;&#10;Automatisch gegenereerde beschrijving">
            <a:extLst>
              <a:ext uri="{FF2B5EF4-FFF2-40B4-BE49-F238E27FC236}">
                <a16:creationId xmlns:a16="http://schemas.microsoft.com/office/drawing/2014/main" id="{CC87EB0E-BFB4-58D2-7221-7532D9922C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956" y="3385364"/>
            <a:ext cx="1440341" cy="1351171"/>
          </a:xfrm>
          <a:prstGeom prst="rect">
            <a:avLst/>
          </a:prstGeom>
        </p:spPr>
      </p:pic>
      <p:pic>
        <p:nvPicPr>
          <p:cNvPr id="19" name="Afbeelding 18" descr="Afbeelding met Babyspeelgoed, Speelset, plastic, Speelgoedblok&#10;&#10;Automatisch gegenereerde beschrijving">
            <a:extLst>
              <a:ext uri="{FF2B5EF4-FFF2-40B4-BE49-F238E27FC236}">
                <a16:creationId xmlns:a16="http://schemas.microsoft.com/office/drawing/2014/main" id="{CE0D83B5-253C-68E0-C099-1289AC46EC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2286" y="2470706"/>
            <a:ext cx="3709758" cy="2436983"/>
          </a:xfrm>
          <a:prstGeom prst="rect">
            <a:avLst/>
          </a:prstGeom>
        </p:spPr>
      </p:pic>
      <p:pic>
        <p:nvPicPr>
          <p:cNvPr id="8" name="Afbeelding 7" descr="Afbeelding met clipart, illustratie, kunst&#10;&#10;Automatisch gegenereerde beschrijving">
            <a:extLst>
              <a:ext uri="{FF2B5EF4-FFF2-40B4-BE49-F238E27FC236}">
                <a16:creationId xmlns:a16="http://schemas.microsoft.com/office/drawing/2014/main" id="{BB8A759F-AD18-EDC8-CFD6-20C93046E54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831" y="1873643"/>
            <a:ext cx="2888585" cy="2888585"/>
          </a:xfrm>
          <a:prstGeom prst="rect">
            <a:avLst/>
          </a:prstGeom>
        </p:spPr>
      </p:pic>
    </p:spTree>
    <p:extLst>
      <p:ext uri="{BB962C8B-B14F-4D97-AF65-F5344CB8AC3E}">
        <p14:creationId xmlns:p14="http://schemas.microsoft.com/office/powerpoint/2010/main" val="192720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kans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latin typeface="Century Gothic" panose="020B0502020202020204" pitchFamily="34" charset="0"/>
                <a:ea typeface="Calibri"/>
                <a:cs typeface="Times New Roman"/>
              </a:rPr>
              <a:t>d</a:t>
            </a:r>
            <a:r>
              <a:rPr lang="nl-NL" sz="5200" b="1">
                <a:solidFill>
                  <a:srgbClr val="387038"/>
                </a:solidFill>
                <a:effectLst/>
                <a:latin typeface="Century Gothic" panose="020B0502020202020204" pitchFamily="34" charset="0"/>
                <a:ea typeface="Calibri"/>
                <a:cs typeface="Times New Roman"/>
              </a:rPr>
              <a:t>e zekerheid</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kan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Er is </a:t>
            </a:r>
            <a:r>
              <a:rPr lang="nl-NL" sz="2400" i="1" u="sng">
                <a:solidFill>
                  <a:srgbClr val="387038"/>
                </a:solidFill>
                <a:effectLst/>
                <a:latin typeface="Century Gothic" panose="020B0502020202020204" pitchFamily="34" charset="0"/>
                <a:ea typeface="Calibri"/>
                <a:cs typeface="Times New Roman"/>
              </a:rPr>
              <a:t>een kans</a:t>
            </a:r>
            <a:r>
              <a:rPr lang="nl-NL" sz="2400" i="1">
                <a:solidFill>
                  <a:srgbClr val="387038"/>
                </a:solidFill>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dat er een giftige stof in het zand zit.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zeker gebeurt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krijgt met </a:t>
            </a:r>
            <a:r>
              <a:rPr lang="nl-NL" sz="2400" i="1" u="sng">
                <a:solidFill>
                  <a:srgbClr val="387038"/>
                </a:solidFill>
                <a:latin typeface="Century Gothic" panose="020B0502020202020204" pitchFamily="34" charset="0"/>
                <a:ea typeface="Calibri"/>
                <a:cs typeface="Times New Roman"/>
              </a:rPr>
              <a:t>zekerheid</a:t>
            </a:r>
            <a:r>
              <a:rPr lang="nl-NL" sz="2400" i="1">
                <a:solidFill>
                  <a:srgbClr val="387038"/>
                </a:solidFill>
                <a:latin typeface="Century Gothic" panose="020B0502020202020204" pitchFamily="34" charset="0"/>
                <a:ea typeface="Calibri"/>
                <a:cs typeface="Times New Roman"/>
              </a:rPr>
              <a:t> een bekeuring.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kleding, Menselijk gezicht, persoon, tekenfilm&#10;&#10;Automatisch gegenereerde beschrijving">
            <a:extLst>
              <a:ext uri="{FF2B5EF4-FFF2-40B4-BE49-F238E27FC236}">
                <a16:creationId xmlns:a16="http://schemas.microsoft.com/office/drawing/2014/main" id="{12588504-FDCB-7167-740F-8631027F3D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9122" y="2132653"/>
            <a:ext cx="3402737" cy="2592693"/>
          </a:xfrm>
          <a:prstGeom prst="rect">
            <a:avLst/>
          </a:prstGeom>
        </p:spPr>
      </p:pic>
      <p:pic>
        <p:nvPicPr>
          <p:cNvPr id="8" name="Afbeelding 7">
            <a:extLst>
              <a:ext uri="{FF2B5EF4-FFF2-40B4-BE49-F238E27FC236}">
                <a16:creationId xmlns:a16="http://schemas.microsoft.com/office/drawing/2014/main" id="{C710462C-BB7F-DB41-2F78-07D0D38E9DEC}"/>
              </a:ext>
            </a:extLst>
          </p:cNvPr>
          <p:cNvPicPr>
            <a:picLocks noChangeAspect="1"/>
          </p:cNvPicPr>
          <p:nvPr/>
        </p:nvPicPr>
        <p:blipFill>
          <a:blip r:embed="rId5"/>
          <a:stretch>
            <a:fillRect/>
          </a:stretch>
        </p:blipFill>
        <p:spPr>
          <a:xfrm>
            <a:off x="731238" y="2564904"/>
            <a:ext cx="3159682" cy="2329629"/>
          </a:xfrm>
          <a:prstGeom prst="rect">
            <a:avLst/>
          </a:prstGeom>
        </p:spPr>
      </p:pic>
    </p:spTree>
    <p:extLst>
      <p:ext uri="{BB962C8B-B14F-4D97-AF65-F5344CB8AC3E}">
        <p14:creationId xmlns:p14="http://schemas.microsoft.com/office/powerpoint/2010/main" val="7595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75885" y="330382"/>
            <a:ext cx="478802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binnenkrijgen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uitscheiden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je lichaam krijgen door te eten of te drinken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niet gezond om zand </a:t>
            </a:r>
            <a:r>
              <a:rPr lang="nl-NL" sz="2400" i="1" u="sng">
                <a:solidFill>
                  <a:srgbClr val="387038"/>
                </a:solidFill>
                <a:latin typeface="Century Gothic" panose="020B0502020202020204" pitchFamily="34" charset="0"/>
                <a:ea typeface="Calibri"/>
                <a:cs typeface="Times New Roman"/>
              </a:rPr>
              <a:t>binnen te krijgen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afvoeren van stoffen uit je lichaam</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je plast, </a:t>
            </a:r>
            <a:r>
              <a:rPr lang="nl-NL" sz="2400" i="1" u="sng">
                <a:solidFill>
                  <a:srgbClr val="387038"/>
                </a:solidFill>
                <a:latin typeface="Century Gothic" panose="020B0502020202020204" pitchFamily="34" charset="0"/>
                <a:ea typeface="Calibri"/>
                <a:cs typeface="Times New Roman"/>
              </a:rPr>
              <a:t>scheidt</a:t>
            </a:r>
            <a:r>
              <a:rPr lang="nl-NL" sz="2400" i="1">
                <a:solidFill>
                  <a:srgbClr val="387038"/>
                </a:solidFill>
                <a:latin typeface="Century Gothic" panose="020B0502020202020204" pitchFamily="34" charset="0"/>
                <a:ea typeface="Calibri"/>
                <a:cs typeface="Times New Roman"/>
              </a:rPr>
              <a:t> je lichaam afvalstoffen </a:t>
            </a:r>
            <a:r>
              <a:rPr lang="nl-NL" sz="2400" i="1" u="sng">
                <a:solidFill>
                  <a:srgbClr val="387038"/>
                </a:solidFill>
                <a:latin typeface="Century Gothic" panose="020B0502020202020204" pitchFamily="34" charset="0"/>
                <a:ea typeface="Calibri"/>
                <a:cs typeface="Times New Roman"/>
              </a:rPr>
              <a:t>uit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uter, kleding, persoon, buitenshuis&#10;&#10;Automatisch gegenereerde beschrijving">
            <a:extLst>
              <a:ext uri="{FF2B5EF4-FFF2-40B4-BE49-F238E27FC236}">
                <a16:creationId xmlns:a16="http://schemas.microsoft.com/office/drawing/2014/main" id="{22B701A6-A1F4-15F4-422A-0A75E0381D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262" y="3052828"/>
            <a:ext cx="2314168" cy="2314168"/>
          </a:xfrm>
          <a:prstGeom prst="rect">
            <a:avLst/>
          </a:prstGeom>
        </p:spPr>
      </p:pic>
      <p:pic>
        <p:nvPicPr>
          <p:cNvPr id="18" name="Afbeelding 17" descr="Afbeelding met clipart, tekenfilm, illustratie, tekening&#10;&#10;Automatisch gegenereerde beschrijving">
            <a:extLst>
              <a:ext uri="{FF2B5EF4-FFF2-40B4-BE49-F238E27FC236}">
                <a16:creationId xmlns:a16="http://schemas.microsoft.com/office/drawing/2014/main" id="{EAE2233A-05D4-2E73-EDF9-FD45E995E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158" y="2543167"/>
            <a:ext cx="2596755" cy="2596755"/>
          </a:xfrm>
          <a:prstGeom prst="rect">
            <a:avLst/>
          </a:prstGeom>
        </p:spPr>
      </p:pic>
    </p:spTree>
    <p:extLst>
      <p:ext uri="{BB962C8B-B14F-4D97-AF65-F5344CB8AC3E}">
        <p14:creationId xmlns:p14="http://schemas.microsoft.com/office/powerpoint/2010/main" val="425262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9672" y="272321"/>
            <a:ext cx="489884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het is geen ramp</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is om te huilen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51520" y="149173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is niet erg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i="1" u="sng">
              <a:solidFill>
                <a:srgbClr val="387038"/>
              </a:solidFill>
              <a:latin typeface="Century Gothic" panose="020B0502020202020204" pitchFamily="34" charset="0"/>
              <a:ea typeface="Calibri"/>
              <a:cs typeface="Times New Roman"/>
            </a:endParaRPr>
          </a:p>
          <a:p>
            <a:pPr>
              <a:lnSpc>
                <a:spcPct val="107000"/>
              </a:lnSpc>
              <a:spcAft>
                <a:spcPts val="0"/>
              </a:spcAft>
            </a:pPr>
            <a:r>
              <a:rPr lang="nl-NL" sz="2400" i="1" u="sng">
                <a:solidFill>
                  <a:srgbClr val="387038"/>
                </a:solidFill>
                <a:latin typeface="Century Gothic" panose="020B0502020202020204" pitchFamily="34" charset="0"/>
                <a:ea typeface="Calibri"/>
                <a:cs typeface="Times New Roman"/>
              </a:rPr>
              <a:t>Het is geen ramp</a:t>
            </a:r>
            <a:r>
              <a:rPr lang="nl-NL" sz="2400" i="1">
                <a:solidFill>
                  <a:srgbClr val="387038"/>
                </a:solidFill>
                <a:latin typeface="Century Gothic" panose="020B0502020202020204" pitchFamily="34" charset="0"/>
                <a:ea typeface="Calibri"/>
                <a:cs typeface="Times New Roman"/>
              </a:rPr>
              <a:t> als je niet in de zandbak kunt spelen.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88058" y="1454557"/>
            <a:ext cx="4051649" cy="51290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is wél erg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Alle troep op straat </a:t>
            </a:r>
            <a:r>
              <a:rPr lang="nl-NL" sz="2400" i="1" u="sng">
                <a:solidFill>
                  <a:srgbClr val="387038"/>
                </a:solidFill>
                <a:latin typeface="Century Gothic" panose="020B0502020202020204" pitchFamily="34" charset="0"/>
                <a:ea typeface="Calibri"/>
                <a:cs typeface="Times New Roman"/>
              </a:rPr>
              <a:t>is om te huilen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2" y="623993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8E286A3-81F0-2A37-D382-464BD4950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437" y="2957475"/>
            <a:ext cx="3840541" cy="2399544"/>
          </a:xfrm>
          <a:prstGeom prst="rect">
            <a:avLst/>
          </a:prstGeom>
        </p:spPr>
      </p:pic>
      <p:pic>
        <p:nvPicPr>
          <p:cNvPr id="9" name="Afbeelding 8" descr="Afbeelding met afval, Vuilniszak, Plastic zak, Container&#10;&#10;Automatisch gegenereerde beschrijving">
            <a:extLst>
              <a:ext uri="{FF2B5EF4-FFF2-40B4-BE49-F238E27FC236}">
                <a16:creationId xmlns:a16="http://schemas.microsoft.com/office/drawing/2014/main" id="{11A10CA4-6972-588F-AE81-F9A87A4FB0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2242" y="2653607"/>
            <a:ext cx="3786397" cy="2529314"/>
          </a:xfrm>
          <a:prstGeom prst="rect">
            <a:avLst/>
          </a:prstGeom>
        </p:spPr>
      </p:pic>
      <p:pic>
        <p:nvPicPr>
          <p:cNvPr id="19" name="Afbeelding 18" descr="Afbeelding met logo, symbool, Graphics, Lettertype&#10;&#10;Automatisch gegenereerde beschrijving">
            <a:extLst>
              <a:ext uri="{FF2B5EF4-FFF2-40B4-BE49-F238E27FC236}">
                <a16:creationId xmlns:a16="http://schemas.microsoft.com/office/drawing/2014/main" id="{26E09619-A91A-C04B-AA9A-B7A3426B511C}"/>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7604" y="1743998"/>
            <a:ext cx="998954" cy="998954"/>
          </a:xfrm>
          <a:prstGeom prst="rect">
            <a:avLst/>
          </a:prstGeom>
        </p:spPr>
      </p:pic>
      <p:pic>
        <p:nvPicPr>
          <p:cNvPr id="25" name="Afbeelding 24">
            <a:extLst>
              <a:ext uri="{FF2B5EF4-FFF2-40B4-BE49-F238E27FC236}">
                <a16:creationId xmlns:a16="http://schemas.microsoft.com/office/drawing/2014/main" id="{7E8E02C0-0885-913F-1F3A-DC858D71DAF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71600" y="2409216"/>
            <a:ext cx="1289976" cy="1267345"/>
          </a:xfrm>
          <a:prstGeom prst="rect">
            <a:avLst/>
          </a:prstGeom>
        </p:spPr>
      </p:pic>
    </p:spTree>
    <p:extLst>
      <p:ext uri="{BB962C8B-B14F-4D97-AF65-F5344CB8AC3E}">
        <p14:creationId xmlns:p14="http://schemas.microsoft.com/office/powerpoint/2010/main" val="110738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47463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product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21876"/>
            <a:ext cx="2695049" cy="6951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0434" y="3069666"/>
            <a:ext cx="243916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zand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11304" y="3032956"/>
            <a:ext cx="289130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64229" y="3034775"/>
            <a:ext cx="294878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pudding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710057"/>
            <a:ext cx="2791401" cy="9949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78" y="2737778"/>
            <a:ext cx="286121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speelgoed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45458" y="29953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iets wat gemaakt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kop, melkproducten, Serveware, Keukengerei&#10;&#10;Automatisch gegenereerde beschrijving">
            <a:extLst>
              <a:ext uri="{FF2B5EF4-FFF2-40B4-BE49-F238E27FC236}">
                <a16:creationId xmlns:a16="http://schemas.microsoft.com/office/drawing/2014/main" id="{849E54A0-EE01-0CDE-C25F-E88B701B1A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4813" y="3841186"/>
            <a:ext cx="2717794" cy="2032276"/>
          </a:xfrm>
          <a:prstGeom prst="rect">
            <a:avLst/>
          </a:prstGeom>
        </p:spPr>
      </p:pic>
      <p:pic>
        <p:nvPicPr>
          <p:cNvPr id="22" name="Afbeelding 21" descr="Afbeelding met Babyspeelgoed, Speelset, plastic, Speelgoedblok&#10;&#10;Automatisch gegenereerde beschrijving">
            <a:extLst>
              <a:ext uri="{FF2B5EF4-FFF2-40B4-BE49-F238E27FC236}">
                <a16:creationId xmlns:a16="http://schemas.microsoft.com/office/drawing/2014/main" id="{7CDC2DD8-F3FD-0065-1B95-A83244478F7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1078" y="3901712"/>
            <a:ext cx="3305874" cy="1884348"/>
          </a:xfrm>
          <a:prstGeom prst="rect">
            <a:avLst/>
          </a:prstGeom>
        </p:spPr>
      </p:pic>
      <p:pic>
        <p:nvPicPr>
          <p:cNvPr id="21" name="Afbeelding 20">
            <a:extLst>
              <a:ext uri="{FF2B5EF4-FFF2-40B4-BE49-F238E27FC236}">
                <a16:creationId xmlns:a16="http://schemas.microsoft.com/office/drawing/2014/main" id="{3EF1E47F-0226-8C1B-CBA4-52D410B5B6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6554" y="3824559"/>
            <a:ext cx="2502254" cy="2038654"/>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60434" y="984681"/>
            <a:ext cx="1206634" cy="152523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032237" y="426533"/>
            <a:ext cx="28096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43449" y="460638"/>
            <a:ext cx="287380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enthousiast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83907" y="347781"/>
            <a:ext cx="346801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72548" y="309117"/>
            <a:ext cx="371006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samenwerken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771801" y="5013176"/>
            <a:ext cx="194461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36092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spelen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663787" y="1046670"/>
            <a:ext cx="1076533" cy="173425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574572" y="2509914"/>
            <a:ext cx="416462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energie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566095" y="3392622"/>
            <a:ext cx="4173097" cy="11277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731536" y="3388369"/>
            <a:ext cx="4336260"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kracht en de zin om iets te doen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40320" y="4520365"/>
            <a:ext cx="687264" cy="49281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Rechthoek, ontwerp&#10;&#10;Automatisch gegenereerde beschrijving">
            <a:extLst>
              <a:ext uri="{FF2B5EF4-FFF2-40B4-BE49-F238E27FC236}">
                <a16:creationId xmlns:a16="http://schemas.microsoft.com/office/drawing/2014/main" id="{2ACCA7FF-3D26-CF88-81B3-C02DBA5ABD9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6055778" y="3677661"/>
            <a:ext cx="3026110" cy="1513055"/>
          </a:xfrm>
          <a:prstGeom prst="rect">
            <a:avLst/>
          </a:prstGeom>
        </p:spPr>
      </p:pic>
      <p:pic>
        <p:nvPicPr>
          <p:cNvPr id="24" name="Afbeelding 23" descr="Afbeelding met tekenfilm, jongen, schoeisel, Tekenfilm&#10;&#10;Automatisch gegenereerde beschrijving">
            <a:extLst>
              <a:ext uri="{FF2B5EF4-FFF2-40B4-BE49-F238E27FC236}">
                <a16:creationId xmlns:a16="http://schemas.microsoft.com/office/drawing/2014/main" id="{0B5AA5A3-50EE-440C-0628-14B007BADBE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2912" y="3910067"/>
            <a:ext cx="2253857" cy="2253857"/>
          </a:xfrm>
          <a:prstGeom prst="rect">
            <a:avLst/>
          </a:prstGeom>
        </p:spPr>
      </p:pic>
      <p:pic>
        <p:nvPicPr>
          <p:cNvPr id="28" name="Afbeelding 27" descr="Afbeelding met kleding, persoon, Leren, Onderwijs&#10;&#10;Automatisch gegenereerde beschrijving">
            <a:extLst>
              <a:ext uri="{FF2B5EF4-FFF2-40B4-BE49-F238E27FC236}">
                <a16:creationId xmlns:a16="http://schemas.microsoft.com/office/drawing/2014/main" id="{135A8AB4-5054-8FFB-BEB2-90A7A88003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907" y="1135780"/>
            <a:ext cx="2063946" cy="1378716"/>
          </a:xfrm>
          <a:prstGeom prst="rect">
            <a:avLst/>
          </a:prstGeom>
        </p:spPr>
      </p:pic>
      <p:pic>
        <p:nvPicPr>
          <p:cNvPr id="31" name="Afbeelding 30" descr="Afbeelding met persoon, kleding, Menselijk gezicht, glimlach&#10;&#10;Automatisch gegenereerde beschrijving">
            <a:extLst>
              <a:ext uri="{FF2B5EF4-FFF2-40B4-BE49-F238E27FC236}">
                <a16:creationId xmlns:a16="http://schemas.microsoft.com/office/drawing/2014/main" id="{08E98A37-8516-76C6-8319-0C167DB686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4460" y="1164005"/>
            <a:ext cx="2052792" cy="1371265"/>
          </a:xfrm>
          <a:prstGeom prst="rect">
            <a:avLst/>
          </a:prstGeom>
        </p:spPr>
      </p:pic>
      <p:sp>
        <p:nvSpPr>
          <p:cNvPr id="33" name="Tekstvak 32">
            <a:extLst>
              <a:ext uri="{FF2B5EF4-FFF2-40B4-BE49-F238E27FC236}">
                <a16:creationId xmlns:a16="http://schemas.microsoft.com/office/drawing/2014/main" id="{480EDE1A-76D1-E1FC-2007-B4602F2309B5}"/>
              </a:ext>
            </a:extLst>
          </p:cNvPr>
          <p:cNvSpPr txBox="1"/>
          <p:nvPr/>
        </p:nvSpPr>
        <p:spPr>
          <a:xfrm>
            <a:off x="6755632" y="5720097"/>
            <a:ext cx="1533894" cy="369332"/>
          </a:xfrm>
          <a:prstGeom prst="rect">
            <a:avLst/>
          </a:prstGeom>
          <a:noFill/>
        </p:spPr>
        <p:txBody>
          <a:bodyPr wrap="square" rtlCol="0">
            <a:spAutoFit/>
          </a:bodyPr>
          <a:lstStyle/>
          <a:p>
            <a:r>
              <a:rPr lang="nl-NL" b="1">
                <a:solidFill>
                  <a:srgbClr val="00B050"/>
                </a:solidFill>
                <a:latin typeface="Century Gothic" panose="020B0502020202020204" pitchFamily="34" charset="0"/>
              </a:rPr>
              <a:t>100 procent</a:t>
            </a:r>
          </a:p>
        </p:txBody>
      </p:sp>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12 – 17 maart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en-US" sz="1100" i="1">
                <a:solidFill>
                  <a:srgbClr val="00B050"/>
                </a:solidFill>
                <a:latin typeface="Century Gothic"/>
              </a:rPr>
              <a:t>Antoinette Duijf</a:t>
            </a:r>
            <a:endParaRPr lang="nl-NL" sz="1100" i="1">
              <a:solidFill>
                <a:srgbClr val="00B050"/>
              </a:solidFill>
              <a:latin typeface="Century Gothic"/>
            </a:endParaRPr>
          </a:p>
          <a:p>
            <a:pPr algn="l"/>
            <a:r>
              <a:rPr lang="en-US" sz="1100" i="1">
                <a:solidFill>
                  <a:srgbClr val="00B050"/>
                </a:solidFill>
                <a:latin typeface="Century Gothic"/>
              </a:rPr>
              <a:t>Mandy Routledge</a:t>
            </a:r>
            <a:endParaRPr lang="nl-NL" sz="1100" i="1">
              <a:solidFill>
                <a:srgbClr val="00B050"/>
              </a:solidFill>
              <a:latin typeface="Century Gothic"/>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natuurlijk</a:t>
            </a:r>
          </a:p>
        </p:txBody>
      </p:sp>
      <p:pic>
        <p:nvPicPr>
          <p:cNvPr id="4" name="Afbeelding 3" descr="Afbeelding met grond, Consumptiegraan, buitenshuis&#10;&#10;Automatisch gegenereerde beschrijving">
            <a:extLst>
              <a:ext uri="{FF2B5EF4-FFF2-40B4-BE49-F238E27FC236}">
                <a16:creationId xmlns:a16="http://schemas.microsoft.com/office/drawing/2014/main" id="{9C40E0B1-68C4-A25A-D044-DCDC98D4C7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2713525"/>
            <a:ext cx="4466069" cy="3869576"/>
          </a:xfrm>
          <a:prstGeom prst="rect">
            <a:avLst/>
          </a:prstGeom>
        </p:spPr>
      </p:pic>
      <p:pic>
        <p:nvPicPr>
          <p:cNvPr id="3" name="Afbeelding 2" descr="Afbeelding met clipart, illustratie, kunst&#10;&#10;Automatisch gegenereerde beschrijving">
            <a:extLst>
              <a:ext uri="{FF2B5EF4-FFF2-40B4-BE49-F238E27FC236}">
                <a16:creationId xmlns:a16="http://schemas.microsoft.com/office/drawing/2014/main" id="{A0E4C428-ADAC-B961-843C-B6EDFF2C157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7705" y="249309"/>
            <a:ext cx="4720539" cy="472053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product</a:t>
            </a:r>
          </a:p>
        </p:txBody>
      </p:sp>
      <p:pic>
        <p:nvPicPr>
          <p:cNvPr id="3" name="Afbeelding 2" descr="Afbeelding met overdekt, tas&#10;&#10;Automatisch gegenereerde beschrijving">
            <a:extLst>
              <a:ext uri="{FF2B5EF4-FFF2-40B4-BE49-F238E27FC236}">
                <a16:creationId xmlns:a16="http://schemas.microsoft.com/office/drawing/2014/main" id="{9938EC13-BC1F-1DEC-99D5-DC59405A46D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221569"/>
            <a:ext cx="7344816" cy="550861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051720" y="2686804"/>
            <a:ext cx="9180512" cy="1200329"/>
          </a:xfrm>
          <a:prstGeom prst="rect">
            <a:avLst/>
          </a:prstGeom>
          <a:noFill/>
        </p:spPr>
        <p:txBody>
          <a:bodyPr wrap="square" rtlCol="0">
            <a:spAutoFit/>
          </a:bodyPr>
          <a:lstStyle/>
          <a:p>
            <a:r>
              <a:rPr lang="nl-NL" sz="7200" b="1" u="sng">
                <a:latin typeface="Century Gothic" panose="020B0502020202020204" pitchFamily="34" charset="0"/>
              </a:rPr>
              <a:t>de kans</a:t>
            </a:r>
          </a:p>
        </p:txBody>
      </p:sp>
      <p:pic>
        <p:nvPicPr>
          <p:cNvPr id="16" name="Afbeelding 15" descr="Afbeelding met speeltuin, speelgoed, overdekt&#10;&#10;Automatisch gegenereerde beschrijving">
            <a:extLst>
              <a:ext uri="{FF2B5EF4-FFF2-40B4-BE49-F238E27FC236}">
                <a16:creationId xmlns:a16="http://schemas.microsoft.com/office/drawing/2014/main" id="{073402DD-587A-AB41-3ECD-D7C5F75BBD29}"/>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58555" y="613831"/>
            <a:ext cx="9173820" cy="6880365"/>
          </a:xfrm>
          <a:prstGeom prst="rect">
            <a:avLst/>
          </a:prstGeom>
        </p:spPr>
      </p:pic>
      <p:pic>
        <p:nvPicPr>
          <p:cNvPr id="8" name="Afbeelding 7" descr="Afbeelding met Verkeersbord, geel, teken&#10;&#10;Automatisch gegenereerde beschrijving">
            <a:extLst>
              <a:ext uri="{FF2B5EF4-FFF2-40B4-BE49-F238E27FC236}">
                <a16:creationId xmlns:a16="http://schemas.microsoft.com/office/drawing/2014/main" id="{FF2DC197-60A3-5279-030A-962EB35CCC3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6056" y="1355730"/>
            <a:ext cx="2192224" cy="1937210"/>
          </a:xfrm>
          <a:prstGeom prst="rect">
            <a:avLst/>
          </a:prstGeom>
        </p:spPr>
      </p:pic>
      <p:pic>
        <p:nvPicPr>
          <p:cNvPr id="3" name="Afbeelding 2" descr="Afbeelding met ontwerp&#10;&#10;Beschrijving automatisch gegenereerd met lage betrouwbaarheid">
            <a:extLst>
              <a:ext uri="{FF2B5EF4-FFF2-40B4-BE49-F238E27FC236}">
                <a16:creationId xmlns:a16="http://schemas.microsoft.com/office/drawing/2014/main" id="{31B25DE3-046D-B303-65B3-93AFC29BDCA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2079" y="44489"/>
            <a:ext cx="2492896" cy="2492896"/>
          </a:xfrm>
          <a:prstGeom prst="rect">
            <a:avLst/>
          </a:prstGeom>
        </p:spPr>
      </p:pic>
      <p:sp>
        <p:nvSpPr>
          <p:cNvPr id="2" name="Tekstvak 1">
            <a:extLst>
              <a:ext uri="{FF2B5EF4-FFF2-40B4-BE49-F238E27FC236}">
                <a16:creationId xmlns:a16="http://schemas.microsoft.com/office/drawing/2014/main" id="{A091B69F-369D-3CCD-FA83-D10B955EE2A4}"/>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kans</a:t>
            </a:r>
          </a:p>
        </p:txBody>
      </p: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toevoegen</a:t>
            </a:r>
          </a:p>
        </p:txBody>
      </p:sp>
      <p:pic>
        <p:nvPicPr>
          <p:cNvPr id="3" name="Afbeelding 2" descr="Afbeelding met buitenshuis, wiel, hemel, grond&#10;&#10;Automatisch gegenereerde beschrijving">
            <a:extLst>
              <a:ext uri="{FF2B5EF4-FFF2-40B4-BE49-F238E27FC236}">
                <a16:creationId xmlns:a16="http://schemas.microsoft.com/office/drawing/2014/main" id="{2CE4CB0C-B7E2-B32A-550C-51A92371F9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425" y="1234894"/>
            <a:ext cx="6264696" cy="5184576"/>
          </a:xfrm>
          <a:prstGeom prst="rect">
            <a:avLst/>
          </a:prstGeom>
        </p:spPr>
      </p:pic>
      <p:pic>
        <p:nvPicPr>
          <p:cNvPr id="10" name="Afbeelding 9">
            <a:extLst>
              <a:ext uri="{FF2B5EF4-FFF2-40B4-BE49-F238E27FC236}">
                <a16:creationId xmlns:a16="http://schemas.microsoft.com/office/drawing/2014/main" id="{FBD4EF47-D924-F4E1-293C-4871CFD7CD5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49733" y="2780928"/>
            <a:ext cx="432048" cy="823906"/>
          </a:xfrm>
          <a:prstGeom prst="rect">
            <a:avLst/>
          </a:prstGeom>
        </p:spPr>
      </p:pic>
      <p:pic>
        <p:nvPicPr>
          <p:cNvPr id="12" name="Afbeelding 11">
            <a:extLst>
              <a:ext uri="{FF2B5EF4-FFF2-40B4-BE49-F238E27FC236}">
                <a16:creationId xmlns:a16="http://schemas.microsoft.com/office/drawing/2014/main" id="{7C6CC560-A431-0CDC-B7A2-DA9AAAA46C2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298727">
            <a:off x="3769604" y="3533660"/>
            <a:ext cx="398339" cy="759623"/>
          </a:xfrm>
          <a:prstGeom prst="rect">
            <a:avLst/>
          </a:prstGeom>
        </p:spPr>
      </p:pic>
      <p:pic>
        <p:nvPicPr>
          <p:cNvPr id="13" name="Afbeelding 12">
            <a:extLst>
              <a:ext uri="{FF2B5EF4-FFF2-40B4-BE49-F238E27FC236}">
                <a16:creationId xmlns:a16="http://schemas.microsoft.com/office/drawing/2014/main" id="{664D3870-D82F-8650-C2D7-BF79309E18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8924" y="3600264"/>
            <a:ext cx="853514" cy="621846"/>
          </a:xfrm>
          <a:prstGeom prst="rect">
            <a:avLst/>
          </a:prstGeom>
        </p:spPr>
      </p:pic>
      <p:pic>
        <p:nvPicPr>
          <p:cNvPr id="4" name="Afbeelding 3" descr="Afbeelding met schets, tekening, illustratie, kunst&#10;&#10;Automatisch gegenereerde beschrijving">
            <a:extLst>
              <a:ext uri="{FF2B5EF4-FFF2-40B4-BE49-F238E27FC236}">
                <a16:creationId xmlns:a16="http://schemas.microsoft.com/office/drawing/2014/main" id="{3C9F7120-C069-3321-F058-C1FD76059B3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60232" y="-243408"/>
            <a:ext cx="2820079" cy="282007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endParaRPr lang="nl-NL" sz="4400" b="1" u="sng" kern="1200">
              <a:latin typeface="+mj-lt"/>
              <a:ea typeface="+mj-ea"/>
              <a:cs typeface="+mj-cs"/>
            </a:endParaRPr>
          </a:p>
        </p:txBody>
      </p:sp>
      <p:pic>
        <p:nvPicPr>
          <p:cNvPr id="3" name="Afbeelding 2" descr="Afbeelding met peuter, kleding, persoon, buitenshuis&#10;&#10;Automatisch gegenereerde beschrijving">
            <a:extLst>
              <a:ext uri="{FF2B5EF4-FFF2-40B4-BE49-F238E27FC236}">
                <a16:creationId xmlns:a16="http://schemas.microsoft.com/office/drawing/2014/main" id="{E752E911-E9B3-AED6-9F0D-66D2380422F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1974" y="1417638"/>
            <a:ext cx="8229600" cy="4953149"/>
          </a:xfrm>
          <a:prstGeom prst="rect">
            <a:avLst/>
          </a:prstGeom>
          <a:noFill/>
        </p:spPr>
      </p:pic>
      <p:sp>
        <p:nvSpPr>
          <p:cNvPr id="5" name="Tekstvak 4">
            <a:extLst>
              <a:ext uri="{FF2B5EF4-FFF2-40B4-BE49-F238E27FC236}">
                <a16:creationId xmlns:a16="http://schemas.microsoft.com/office/drawing/2014/main" id="{D7D8BA8C-30D1-8D89-E3DC-3474796E266F}"/>
              </a:ext>
            </a:extLst>
          </p:cNvPr>
          <p:cNvSpPr txBox="1"/>
          <p:nvPr/>
        </p:nvSpPr>
        <p:spPr>
          <a:xfrm>
            <a:off x="195695" y="0"/>
            <a:ext cx="8752610" cy="1200329"/>
          </a:xfrm>
          <a:prstGeom prst="rect">
            <a:avLst/>
          </a:prstGeom>
          <a:noFill/>
        </p:spPr>
        <p:txBody>
          <a:bodyPr wrap="square">
            <a:spAutoFit/>
          </a:bodyPr>
          <a:lstStyle/>
          <a:p>
            <a:r>
              <a:rPr lang="nl-NL" sz="7200" b="1" u="sng">
                <a:latin typeface="Century Gothic" panose="020B0502020202020204" pitchFamily="34" charset="0"/>
              </a:rPr>
              <a:t>binnenkrijgen</a:t>
            </a:r>
            <a:endParaRPr lang="nl-NL" sz="7200"/>
          </a:p>
        </p:txBody>
      </p:sp>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is geen ramp</a:t>
            </a:r>
          </a:p>
        </p:txBody>
      </p:sp>
      <p:pic>
        <p:nvPicPr>
          <p:cNvPr id="12" name="Afbeelding 11" descr="Afbeelding met speeltuin, speelgoed, overdekt&#10;&#10;Automatisch gegenereerde beschrijving">
            <a:extLst>
              <a:ext uri="{FF2B5EF4-FFF2-40B4-BE49-F238E27FC236}">
                <a16:creationId xmlns:a16="http://schemas.microsoft.com/office/drawing/2014/main" id="{C07B34D3-1F70-C714-590C-8B46D24F0D7F}"/>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 y="3115509"/>
            <a:ext cx="4932040" cy="3699030"/>
          </a:xfrm>
          <a:prstGeom prst="rect">
            <a:avLst/>
          </a:prstGeom>
        </p:spPr>
      </p:pic>
      <p:pic>
        <p:nvPicPr>
          <p:cNvPr id="14" name="Afbeelding 13" descr="Afbeelding met voedsel, snoep, Karmijn&#10;&#10;Automatisch gegenereerde beschrijving">
            <a:extLst>
              <a:ext uri="{FF2B5EF4-FFF2-40B4-BE49-F238E27FC236}">
                <a16:creationId xmlns:a16="http://schemas.microsoft.com/office/drawing/2014/main" id="{E980D00B-973E-90D9-5AAE-B9E7C09854E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3179" y="3429000"/>
            <a:ext cx="4176464" cy="2789878"/>
          </a:xfrm>
          <a:prstGeom prst="rect">
            <a:avLst/>
          </a:prstGeom>
        </p:spPr>
      </p:pic>
      <p:pic>
        <p:nvPicPr>
          <p:cNvPr id="2" name="Afbeelding 1">
            <a:extLst>
              <a:ext uri="{FF2B5EF4-FFF2-40B4-BE49-F238E27FC236}">
                <a16:creationId xmlns:a16="http://schemas.microsoft.com/office/drawing/2014/main" id="{86E606B7-3A4F-85F7-C30E-45AE0BBE27B3}"/>
              </a:ext>
            </a:extLst>
          </p:cNvPr>
          <p:cNvPicPr>
            <a:picLocks noChangeAspect="1"/>
          </p:cNvPicPr>
          <p:nvPr/>
        </p:nvPicPr>
        <p:blipFill>
          <a:blip r:embed="rId5"/>
          <a:stretch>
            <a:fillRect/>
          </a:stretch>
        </p:blipFill>
        <p:spPr>
          <a:xfrm>
            <a:off x="4932041" y="1412776"/>
            <a:ext cx="3770166" cy="3699030"/>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energie</a:t>
            </a:r>
          </a:p>
        </p:txBody>
      </p:sp>
      <p:pic>
        <p:nvPicPr>
          <p:cNvPr id="3" name="Afbeelding 2" descr="Afbeelding met tekenfilm, jongen, schoeisel, Tekenfilm&#10;&#10;Automatisch gegenereerde beschrijving">
            <a:extLst>
              <a:ext uri="{FF2B5EF4-FFF2-40B4-BE49-F238E27FC236}">
                <a16:creationId xmlns:a16="http://schemas.microsoft.com/office/drawing/2014/main" id="{B4560618-5F4D-8BAD-304F-DCC39263E4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904" y="1226143"/>
            <a:ext cx="5517232" cy="5517232"/>
          </a:xfrm>
          <a:prstGeom prst="rect">
            <a:avLst/>
          </a:prstGeom>
        </p:spPr>
      </p:pic>
      <p:pic>
        <p:nvPicPr>
          <p:cNvPr id="5" name="Afbeelding 4" descr="Afbeelding met Rechthoek, ontwerp&#10;&#10;Automatisch gegenereerde beschrijving">
            <a:extLst>
              <a:ext uri="{FF2B5EF4-FFF2-40B4-BE49-F238E27FC236}">
                <a16:creationId xmlns:a16="http://schemas.microsoft.com/office/drawing/2014/main" id="{AC771E2F-B7C0-BD53-CD69-5E3FA9776C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599384" y="2073619"/>
            <a:ext cx="5687616" cy="2843808"/>
          </a:xfrm>
          <a:prstGeom prst="rect">
            <a:avLst/>
          </a:prstGeom>
        </p:spPr>
      </p:pic>
      <p:sp>
        <p:nvSpPr>
          <p:cNvPr id="7" name="Tekstvak 6">
            <a:extLst>
              <a:ext uri="{FF2B5EF4-FFF2-40B4-BE49-F238E27FC236}">
                <a16:creationId xmlns:a16="http://schemas.microsoft.com/office/drawing/2014/main" id="{6661177F-8B1B-7FD0-BAAB-2F62AE4CC86A}"/>
              </a:ext>
            </a:extLst>
          </p:cNvPr>
          <p:cNvSpPr txBox="1"/>
          <p:nvPr/>
        </p:nvSpPr>
        <p:spPr>
          <a:xfrm>
            <a:off x="6732240" y="5964170"/>
            <a:ext cx="1872208" cy="369332"/>
          </a:xfrm>
          <a:prstGeom prst="rect">
            <a:avLst/>
          </a:prstGeom>
          <a:noFill/>
        </p:spPr>
        <p:txBody>
          <a:bodyPr wrap="square" rtlCol="0">
            <a:spAutoFit/>
          </a:bodyPr>
          <a:lstStyle/>
          <a:p>
            <a:r>
              <a:rPr lang="nl-NL" b="1">
                <a:latin typeface="Century Gothic" panose="020B0502020202020204" pitchFamily="34" charset="0"/>
              </a:rPr>
              <a:t>100 procent</a:t>
            </a:r>
          </a:p>
        </p:txBody>
      </p:sp>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B87B77-9591-4D72-8F46-3691D1ADFF9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2026-03-17T10:58:42Z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