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1537" r:id="rId5"/>
    <p:sldId id="548" r:id="rId6"/>
    <p:sldId id="1478" r:id="rId7"/>
    <p:sldId id="1475" r:id="rId8"/>
    <p:sldId id="1519" r:id="rId9"/>
    <p:sldId id="1479" r:id="rId10"/>
    <p:sldId id="1460" r:id="rId11"/>
    <p:sldId id="1476" r:id="rId12"/>
    <p:sldId id="1477" r:id="rId13"/>
    <p:sldId id="934" r:id="rId14"/>
    <p:sldId id="1511" r:id="rId15"/>
    <p:sldId id="1532" r:id="rId16"/>
    <p:sldId id="1533" r:id="rId17"/>
    <p:sldId id="1534" r:id="rId18"/>
    <p:sldId id="1515" r:id="rId19"/>
    <p:sldId id="1540" r:id="rId20"/>
    <p:sldId id="1535" r:id="rId21"/>
  </p:sldIdLst>
  <p:sldSz cx="9144000" cy="6858000" type="screen4x3"/>
  <p:notesSz cx="7099300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aamloze sectie" id="{2DC586F4-587D-43DD-A84F-FB07543573DE}">
          <p14:sldIdLst>
            <p14:sldId id="1537"/>
            <p14:sldId id="548"/>
            <p14:sldId id="1478"/>
            <p14:sldId id="1475"/>
            <p14:sldId id="1519"/>
            <p14:sldId id="1479"/>
            <p14:sldId id="1460"/>
            <p14:sldId id="1476"/>
            <p14:sldId id="1477"/>
            <p14:sldId id="934"/>
            <p14:sldId id="1511"/>
            <p14:sldId id="1532"/>
            <p14:sldId id="1533"/>
            <p14:sldId id="1534"/>
            <p14:sldId id="1515"/>
            <p14:sldId id="1540"/>
            <p14:sldId id="153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rmsel, Marjan ter" initials="HMt" lastIdx="1" clrIdx="0">
    <p:extLst>
      <p:ext uri="{19B8F6BF-5375-455C-9EA6-DF929625EA0E}">
        <p15:presenceInfo xmlns:p15="http://schemas.microsoft.com/office/powerpoint/2012/main" userId="S::M.Harmsel@kentalis.nl::5bf7b4e5-383a-4bf6-a1ba-3724f9cc09c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6EE"/>
    <a:srgbClr val="F4FAF4"/>
    <a:srgbClr val="DBE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CAC1A5-F918-42DF-8B2E-12143258D8EA}" v="157" dt="2026-03-10T11:11:41.159"/>
    <p1510:client id="{DC3BE59A-BB20-4278-A16E-7915C9DFDD15}" v="104" dt="2026-03-10T11:10:34.1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s, Gerarda" userId="dec061bf-56a5-47a0-b9f3-f749fe418ae6" providerId="ADAL" clId="{07ABAE78-42CB-4F5F-86C6-09ED37205619}"/>
    <pc:docChg chg="undo custSel addSld delSld modSld modSection">
      <pc:chgData name="Das, Gerarda" userId="dec061bf-56a5-47a0-b9f3-f749fe418ae6" providerId="ADAL" clId="{07ABAE78-42CB-4F5F-86C6-09ED37205619}" dt="2026-03-10T11:11:41.159" v="663" actId="47"/>
      <pc:docMkLst>
        <pc:docMk/>
      </pc:docMkLst>
      <pc:sldChg chg="modSp mod">
        <pc:chgData name="Das, Gerarda" userId="dec061bf-56a5-47a0-b9f3-f749fe418ae6" providerId="ADAL" clId="{07ABAE78-42CB-4F5F-86C6-09ED37205619}" dt="2026-03-10T10:59:31.540" v="493" actId="1076"/>
        <pc:sldMkLst>
          <pc:docMk/>
          <pc:sldMk cId="3852907103" sldId="1460"/>
        </pc:sldMkLst>
        <pc:picChg chg="mod modCrop">
          <ac:chgData name="Das, Gerarda" userId="dec061bf-56a5-47a0-b9f3-f749fe418ae6" providerId="ADAL" clId="{07ABAE78-42CB-4F5F-86C6-09ED37205619}" dt="2026-03-10T10:59:28.854" v="492" actId="1076"/>
          <ac:picMkLst>
            <pc:docMk/>
            <pc:sldMk cId="3852907103" sldId="1460"/>
            <ac:picMk id="2" creationId="{0D75EC10-CF09-97F0-BFD9-F7A64234B331}"/>
          </ac:picMkLst>
        </pc:picChg>
        <pc:picChg chg="mod">
          <ac:chgData name="Das, Gerarda" userId="dec061bf-56a5-47a0-b9f3-f749fe418ae6" providerId="ADAL" clId="{07ABAE78-42CB-4F5F-86C6-09ED37205619}" dt="2026-03-10T10:59:31.540" v="493" actId="1076"/>
          <ac:picMkLst>
            <pc:docMk/>
            <pc:sldMk cId="3852907103" sldId="1460"/>
            <ac:picMk id="3" creationId="{D9BC9E39-A55C-3A53-1F89-76A00884316C}"/>
          </ac:picMkLst>
        </pc:picChg>
      </pc:sldChg>
      <pc:sldChg chg="del">
        <pc:chgData name="Das, Gerarda" userId="dec061bf-56a5-47a0-b9f3-f749fe418ae6" providerId="ADAL" clId="{07ABAE78-42CB-4F5F-86C6-09ED37205619}" dt="2026-03-10T11:10:27.121" v="643" actId="47"/>
        <pc:sldMkLst>
          <pc:docMk/>
          <pc:sldMk cId="3978205201" sldId="1474"/>
        </pc:sldMkLst>
      </pc:sldChg>
      <pc:sldChg chg="modSp mod">
        <pc:chgData name="Das, Gerarda" userId="dec061bf-56a5-47a0-b9f3-f749fe418ae6" providerId="ADAL" clId="{07ABAE78-42CB-4F5F-86C6-09ED37205619}" dt="2026-03-10T10:57:14.809" v="487" actId="20577"/>
        <pc:sldMkLst>
          <pc:docMk/>
          <pc:sldMk cId="4210467006" sldId="1479"/>
        </pc:sldMkLst>
        <pc:spChg chg="mod">
          <ac:chgData name="Das, Gerarda" userId="dec061bf-56a5-47a0-b9f3-f749fe418ae6" providerId="ADAL" clId="{07ABAE78-42CB-4F5F-86C6-09ED37205619}" dt="2026-03-10T10:56:44.928" v="445" actId="14100"/>
          <ac:spMkLst>
            <pc:docMk/>
            <pc:sldMk cId="4210467006" sldId="1479"/>
            <ac:spMk id="15" creationId="{D1BAB59A-F5DC-A162-EC89-AE40849E6CFD}"/>
          </ac:spMkLst>
        </pc:spChg>
        <pc:spChg chg="mod">
          <ac:chgData name="Das, Gerarda" userId="dec061bf-56a5-47a0-b9f3-f749fe418ae6" providerId="ADAL" clId="{07ABAE78-42CB-4F5F-86C6-09ED37205619}" dt="2026-03-10T10:57:14.809" v="487" actId="20577"/>
          <ac:spMkLst>
            <pc:docMk/>
            <pc:sldMk cId="4210467006" sldId="1479"/>
            <ac:spMk id="17" creationId="{A678C657-3CBA-585B-2219-D7069CEE12B3}"/>
          </ac:spMkLst>
        </pc:spChg>
        <pc:spChg chg="mod">
          <ac:chgData name="Das, Gerarda" userId="dec061bf-56a5-47a0-b9f3-f749fe418ae6" providerId="ADAL" clId="{07ABAE78-42CB-4F5F-86C6-09ED37205619}" dt="2026-03-10T10:56:20.302" v="405" actId="1076"/>
          <ac:spMkLst>
            <pc:docMk/>
            <pc:sldMk cId="4210467006" sldId="1479"/>
            <ac:spMk id="18" creationId="{3C834CC8-7A29-333B-8920-532EF895977F}"/>
          </ac:spMkLst>
        </pc:spChg>
        <pc:spChg chg="mod">
          <ac:chgData name="Das, Gerarda" userId="dec061bf-56a5-47a0-b9f3-f749fe418ae6" providerId="ADAL" clId="{07ABAE78-42CB-4F5F-86C6-09ED37205619}" dt="2026-03-10T10:56:50.463" v="447" actId="20577"/>
          <ac:spMkLst>
            <pc:docMk/>
            <pc:sldMk cId="4210467006" sldId="1479"/>
            <ac:spMk id="19" creationId="{3A8A81BE-75C7-8B58-8590-92A8E758972E}"/>
          </ac:spMkLst>
        </pc:spChg>
      </pc:sldChg>
      <pc:sldChg chg="modSp mod">
        <pc:chgData name="Das, Gerarda" userId="dec061bf-56a5-47a0-b9f3-f749fe418ae6" providerId="ADAL" clId="{07ABAE78-42CB-4F5F-86C6-09ED37205619}" dt="2026-03-10T11:03:25.894" v="536" actId="6549"/>
        <pc:sldMkLst>
          <pc:docMk/>
          <pc:sldMk cId="2967928418" sldId="1511"/>
        </pc:sldMkLst>
        <pc:spChg chg="mod">
          <ac:chgData name="Das, Gerarda" userId="dec061bf-56a5-47a0-b9f3-f749fe418ae6" providerId="ADAL" clId="{07ABAE78-42CB-4F5F-86C6-09ED37205619}" dt="2026-03-10T11:00:08.675" v="496" actId="404"/>
          <ac:spMkLst>
            <pc:docMk/>
            <pc:sldMk cId="2967928418" sldId="1511"/>
            <ac:spMk id="35" creationId="{37104C51-0232-62ED-4C6F-1447D06633EE}"/>
          </ac:spMkLst>
        </pc:spChg>
        <pc:spChg chg="mod">
          <ac:chgData name="Das, Gerarda" userId="dec061bf-56a5-47a0-b9f3-f749fe418ae6" providerId="ADAL" clId="{07ABAE78-42CB-4F5F-86C6-09ED37205619}" dt="2026-03-10T11:03:25.894" v="536" actId="6549"/>
          <ac:spMkLst>
            <pc:docMk/>
            <pc:sldMk cId="2967928418" sldId="1511"/>
            <ac:spMk id="36" creationId="{D8EF981A-9BA7-0EB1-9B70-F7FBF2F7DF1C}"/>
          </ac:spMkLst>
        </pc:spChg>
        <pc:picChg chg="mod">
          <ac:chgData name="Das, Gerarda" userId="dec061bf-56a5-47a0-b9f3-f749fe418ae6" providerId="ADAL" clId="{07ABAE78-42CB-4F5F-86C6-09ED37205619}" dt="2026-03-10T11:03:24.371" v="535" actId="1076"/>
          <ac:picMkLst>
            <pc:docMk/>
            <pc:sldMk cId="2967928418" sldId="1511"/>
            <ac:picMk id="23" creationId="{E320257A-AF43-676E-A690-B36615824788}"/>
          </ac:picMkLst>
        </pc:picChg>
      </pc:sldChg>
      <pc:sldChg chg="delSp modSp del mod">
        <pc:chgData name="Das, Gerarda" userId="dec061bf-56a5-47a0-b9f3-f749fe418ae6" providerId="ADAL" clId="{07ABAE78-42CB-4F5F-86C6-09ED37205619}" dt="2026-03-10T11:11:41.159" v="663" actId="47"/>
        <pc:sldMkLst>
          <pc:docMk/>
          <pc:sldMk cId="1594331871" sldId="1512"/>
        </pc:sldMkLst>
        <pc:spChg chg="mod">
          <ac:chgData name="Das, Gerarda" userId="dec061bf-56a5-47a0-b9f3-f749fe418ae6" providerId="ADAL" clId="{07ABAE78-42CB-4F5F-86C6-09ED37205619}" dt="2026-03-10T11:08:59.043" v="636" actId="1035"/>
          <ac:spMkLst>
            <pc:docMk/>
            <pc:sldMk cId="1594331871" sldId="1512"/>
            <ac:spMk id="10" creationId="{EC0CC1D0-FE60-F840-73E9-0CE7E683D1F2}"/>
          </ac:spMkLst>
        </pc:spChg>
        <pc:spChg chg="mod">
          <ac:chgData name="Das, Gerarda" userId="dec061bf-56a5-47a0-b9f3-f749fe418ae6" providerId="ADAL" clId="{07ABAE78-42CB-4F5F-86C6-09ED37205619}" dt="2026-03-10T11:08:59.043" v="636" actId="1035"/>
          <ac:spMkLst>
            <pc:docMk/>
            <pc:sldMk cId="1594331871" sldId="1512"/>
            <ac:spMk id="11" creationId="{CD78B488-E032-3F3E-C334-FB96F8D71FB2}"/>
          </ac:spMkLst>
        </pc:spChg>
        <pc:spChg chg="mod">
          <ac:chgData name="Das, Gerarda" userId="dec061bf-56a5-47a0-b9f3-f749fe418ae6" providerId="ADAL" clId="{07ABAE78-42CB-4F5F-86C6-09ED37205619}" dt="2026-03-10T11:08:15.987" v="619" actId="1036"/>
          <ac:spMkLst>
            <pc:docMk/>
            <pc:sldMk cId="1594331871" sldId="1512"/>
            <ac:spMk id="12" creationId="{E2476A93-B8D4-4E44-87FD-AFF601B2337C}"/>
          </ac:spMkLst>
        </pc:spChg>
        <pc:spChg chg="mod">
          <ac:chgData name="Das, Gerarda" userId="dec061bf-56a5-47a0-b9f3-f749fe418ae6" providerId="ADAL" clId="{07ABAE78-42CB-4F5F-86C6-09ED37205619}" dt="2026-03-10T11:08:13.457" v="617" actId="1038"/>
          <ac:spMkLst>
            <pc:docMk/>
            <pc:sldMk cId="1594331871" sldId="1512"/>
            <ac:spMk id="13" creationId="{4985FF45-EE56-11C3-E0CC-6BBB359031C0}"/>
          </ac:spMkLst>
        </pc:spChg>
        <pc:spChg chg="mod">
          <ac:chgData name="Das, Gerarda" userId="dec061bf-56a5-47a0-b9f3-f749fe418ae6" providerId="ADAL" clId="{07ABAE78-42CB-4F5F-86C6-09ED37205619}" dt="2026-03-10T11:08:05.311" v="604" actId="14100"/>
          <ac:spMkLst>
            <pc:docMk/>
            <pc:sldMk cId="1594331871" sldId="1512"/>
            <ac:spMk id="14" creationId="{B7594A3B-3117-84CE-C300-FB96E5ED269D}"/>
          </ac:spMkLst>
        </pc:spChg>
        <pc:spChg chg="mod">
          <ac:chgData name="Das, Gerarda" userId="dec061bf-56a5-47a0-b9f3-f749fe418ae6" providerId="ADAL" clId="{07ABAE78-42CB-4F5F-86C6-09ED37205619}" dt="2026-03-10T11:08:09.177" v="609" actId="1037"/>
          <ac:spMkLst>
            <pc:docMk/>
            <pc:sldMk cId="1594331871" sldId="1512"/>
            <ac:spMk id="15" creationId="{6EA1F8B7-D4BC-D8B0-E6FD-F33ECB45A1DD}"/>
          </ac:spMkLst>
        </pc:spChg>
        <pc:spChg chg="mod">
          <ac:chgData name="Das, Gerarda" userId="dec061bf-56a5-47a0-b9f3-f749fe418ae6" providerId="ADAL" clId="{07ABAE78-42CB-4F5F-86C6-09ED37205619}" dt="2026-03-10T11:06:38.305" v="575" actId="14100"/>
          <ac:spMkLst>
            <pc:docMk/>
            <pc:sldMk cId="1594331871" sldId="1512"/>
            <ac:spMk id="16" creationId="{F53F294D-65CC-23A5-E4A1-B2132FCF814C}"/>
          </ac:spMkLst>
        </pc:spChg>
        <pc:spChg chg="mod">
          <ac:chgData name="Das, Gerarda" userId="dec061bf-56a5-47a0-b9f3-f749fe418ae6" providerId="ADAL" clId="{07ABAE78-42CB-4F5F-86C6-09ED37205619}" dt="2026-03-10T11:06:34.919" v="574" actId="1076"/>
          <ac:spMkLst>
            <pc:docMk/>
            <pc:sldMk cId="1594331871" sldId="1512"/>
            <ac:spMk id="17" creationId="{AB86235B-CBC0-F9DB-29F4-F23367831B1B}"/>
          </ac:spMkLst>
        </pc:spChg>
        <pc:spChg chg="mod">
          <ac:chgData name="Das, Gerarda" userId="dec061bf-56a5-47a0-b9f3-f749fe418ae6" providerId="ADAL" clId="{07ABAE78-42CB-4F5F-86C6-09ED37205619}" dt="2026-03-10T11:08:02.585" v="603" actId="1037"/>
          <ac:spMkLst>
            <pc:docMk/>
            <pc:sldMk cId="1594331871" sldId="1512"/>
            <ac:spMk id="18" creationId="{85D7DD60-F4AA-AD34-A265-146B167D02FE}"/>
          </ac:spMkLst>
        </pc:spChg>
        <pc:spChg chg="mod">
          <ac:chgData name="Das, Gerarda" userId="dec061bf-56a5-47a0-b9f3-f749fe418ae6" providerId="ADAL" clId="{07ABAE78-42CB-4F5F-86C6-09ED37205619}" dt="2026-03-10T11:07:54.676" v="594" actId="1037"/>
          <ac:spMkLst>
            <pc:docMk/>
            <pc:sldMk cId="1594331871" sldId="1512"/>
            <ac:spMk id="19" creationId="{40542B69-6D97-5F24-63E3-ABE36EA69A27}"/>
          </ac:spMkLst>
        </pc:spChg>
        <pc:spChg chg="del">
          <ac:chgData name="Das, Gerarda" userId="dec061bf-56a5-47a0-b9f3-f749fe418ae6" providerId="ADAL" clId="{07ABAE78-42CB-4F5F-86C6-09ED37205619}" dt="2026-03-10T11:05:49.127" v="563" actId="478"/>
          <ac:spMkLst>
            <pc:docMk/>
            <pc:sldMk cId="1594331871" sldId="1512"/>
            <ac:spMk id="21" creationId="{54CD6881-9FE6-1C54-AC01-4F3B22B346E8}"/>
          </ac:spMkLst>
        </pc:spChg>
        <pc:picChg chg="mod modCrop">
          <ac:chgData name="Das, Gerarda" userId="dec061bf-56a5-47a0-b9f3-f749fe418ae6" providerId="ADAL" clId="{07ABAE78-42CB-4F5F-86C6-09ED37205619}" dt="2026-03-10T11:08:43.631" v="630" actId="1076"/>
          <ac:picMkLst>
            <pc:docMk/>
            <pc:sldMk cId="1594331871" sldId="1512"/>
            <ac:picMk id="4" creationId="{627B2E31-09B4-E379-F2C5-7E354FC1E84A}"/>
          </ac:picMkLst>
        </pc:picChg>
        <pc:picChg chg="del">
          <ac:chgData name="Das, Gerarda" userId="dec061bf-56a5-47a0-b9f3-f749fe418ae6" providerId="ADAL" clId="{07ABAE78-42CB-4F5F-86C6-09ED37205619}" dt="2026-03-10T11:08:20.771" v="620" actId="478"/>
          <ac:picMkLst>
            <pc:docMk/>
            <pc:sldMk cId="1594331871" sldId="1512"/>
            <ac:picMk id="22" creationId="{BD977D1C-8594-C0CD-CF72-284F7BD65932}"/>
          </ac:picMkLst>
        </pc:picChg>
        <pc:picChg chg="mod">
          <ac:chgData name="Das, Gerarda" userId="dec061bf-56a5-47a0-b9f3-f749fe418ae6" providerId="ADAL" clId="{07ABAE78-42CB-4F5F-86C6-09ED37205619}" dt="2026-03-10T11:08:46.988" v="632" actId="1076"/>
          <ac:picMkLst>
            <pc:docMk/>
            <pc:sldMk cId="1594331871" sldId="1512"/>
            <ac:picMk id="24" creationId="{1C8D25D3-6742-1987-E70E-C5A75AE4C855}"/>
          </ac:picMkLst>
        </pc:picChg>
        <pc:picChg chg="mod">
          <ac:chgData name="Das, Gerarda" userId="dec061bf-56a5-47a0-b9f3-f749fe418ae6" providerId="ADAL" clId="{07ABAE78-42CB-4F5F-86C6-09ED37205619}" dt="2026-03-10T11:08:24.536" v="622" actId="1076"/>
          <ac:picMkLst>
            <pc:docMk/>
            <pc:sldMk cId="1594331871" sldId="1512"/>
            <ac:picMk id="25" creationId="{2264A919-D77C-7C66-7862-2A2E34C4D379}"/>
          </ac:picMkLst>
        </pc:picChg>
      </pc:sldChg>
      <pc:sldChg chg="addSp delSp modSp mod">
        <pc:chgData name="Das, Gerarda" userId="dec061bf-56a5-47a0-b9f3-f749fe418ae6" providerId="ADAL" clId="{07ABAE78-42CB-4F5F-86C6-09ED37205619}" dt="2026-03-10T11:05:08.783" v="562" actId="1076"/>
        <pc:sldMkLst>
          <pc:docMk/>
          <pc:sldMk cId="3112181829" sldId="1515"/>
        </pc:sldMkLst>
        <pc:spChg chg="mod">
          <ac:chgData name="Das, Gerarda" userId="dec061bf-56a5-47a0-b9f3-f749fe418ae6" providerId="ADAL" clId="{07ABAE78-42CB-4F5F-86C6-09ED37205619}" dt="2026-03-10T11:05:07.040" v="561" actId="1076"/>
          <ac:spMkLst>
            <pc:docMk/>
            <pc:sldMk cId="3112181829" sldId="1515"/>
            <ac:spMk id="4" creationId="{D36CDCC8-D80A-3CA3-9903-EC310613197D}"/>
          </ac:spMkLst>
        </pc:spChg>
        <pc:spChg chg="mod">
          <ac:chgData name="Das, Gerarda" userId="dec061bf-56a5-47a0-b9f3-f749fe418ae6" providerId="ADAL" clId="{07ABAE78-42CB-4F5F-86C6-09ED37205619}" dt="2026-03-10T11:04:04.693" v="548" actId="20577"/>
          <ac:spMkLst>
            <pc:docMk/>
            <pc:sldMk cId="3112181829" sldId="1515"/>
            <ac:spMk id="12" creationId="{E2476A93-B8D4-4E44-87FD-AFF601B2337C}"/>
          </ac:spMkLst>
        </pc:spChg>
        <pc:picChg chg="add mod modCrop">
          <ac:chgData name="Das, Gerarda" userId="dec061bf-56a5-47a0-b9f3-f749fe418ae6" providerId="ADAL" clId="{07ABAE78-42CB-4F5F-86C6-09ED37205619}" dt="2026-03-10T11:04:57.584" v="558" actId="14100"/>
          <ac:picMkLst>
            <pc:docMk/>
            <pc:sldMk cId="3112181829" sldId="1515"/>
            <ac:picMk id="11" creationId="{B946E65E-55D5-8228-0CCE-64875D10A184}"/>
          </ac:picMkLst>
        </pc:picChg>
        <pc:picChg chg="del">
          <ac:chgData name="Das, Gerarda" userId="dec061bf-56a5-47a0-b9f3-f749fe418ae6" providerId="ADAL" clId="{07ABAE78-42CB-4F5F-86C6-09ED37205619}" dt="2026-03-10T11:04:06.975" v="549" actId="478"/>
          <ac:picMkLst>
            <pc:docMk/>
            <pc:sldMk cId="3112181829" sldId="1515"/>
            <ac:picMk id="26" creationId="{DF32FA35-A108-27AC-F9FE-6332947FFFDF}"/>
          </ac:picMkLst>
        </pc:picChg>
        <pc:picChg chg="mod">
          <ac:chgData name="Das, Gerarda" userId="dec061bf-56a5-47a0-b9f3-f749fe418ae6" providerId="ADAL" clId="{07ABAE78-42CB-4F5F-86C6-09ED37205619}" dt="2026-03-10T11:05:08.783" v="562" actId="1076"/>
          <ac:picMkLst>
            <pc:docMk/>
            <pc:sldMk cId="3112181829" sldId="1515"/>
            <ac:picMk id="29" creationId="{DEBD292E-211C-FB49-15CA-59E9CA5A171E}"/>
          </ac:picMkLst>
        </pc:picChg>
      </pc:sldChg>
      <pc:sldChg chg="del">
        <pc:chgData name="Das, Gerarda" userId="dec061bf-56a5-47a0-b9f3-f749fe418ae6" providerId="ADAL" clId="{07ABAE78-42CB-4F5F-86C6-09ED37205619}" dt="2026-03-10T11:09:03.642" v="637" actId="47"/>
        <pc:sldMkLst>
          <pc:docMk/>
          <pc:sldMk cId="2946319108" sldId="1516"/>
        </pc:sldMkLst>
      </pc:sldChg>
      <pc:sldChg chg="addSp delSp modSp mod">
        <pc:chgData name="Das, Gerarda" userId="dec061bf-56a5-47a0-b9f3-f749fe418ae6" providerId="ADAL" clId="{07ABAE78-42CB-4F5F-86C6-09ED37205619}" dt="2026-03-10T11:01:56.594" v="506" actId="1076"/>
        <pc:sldMkLst>
          <pc:docMk/>
          <pc:sldMk cId="3395562439" sldId="1533"/>
        </pc:sldMkLst>
        <pc:picChg chg="add mod">
          <ac:chgData name="Das, Gerarda" userId="dec061bf-56a5-47a0-b9f3-f749fe418ae6" providerId="ADAL" clId="{07ABAE78-42CB-4F5F-86C6-09ED37205619}" dt="2026-03-10T11:01:56.594" v="506" actId="1076"/>
          <ac:picMkLst>
            <pc:docMk/>
            <pc:sldMk cId="3395562439" sldId="1533"/>
            <ac:picMk id="8" creationId="{B30ACB66-8328-2A67-E5A4-C9701860612F}"/>
          </ac:picMkLst>
        </pc:picChg>
        <pc:picChg chg="del">
          <ac:chgData name="Das, Gerarda" userId="dec061bf-56a5-47a0-b9f3-f749fe418ae6" providerId="ADAL" clId="{07ABAE78-42CB-4F5F-86C6-09ED37205619}" dt="2026-03-10T11:01:51.214" v="503" actId="478"/>
          <ac:picMkLst>
            <pc:docMk/>
            <pc:sldMk cId="3395562439" sldId="1533"/>
            <ac:picMk id="18" creationId="{6F4383C2-722E-72C5-F2F6-867627A58FC7}"/>
          </ac:picMkLst>
        </pc:picChg>
      </pc:sldChg>
      <pc:sldChg chg="modSp mod">
        <pc:chgData name="Das, Gerarda" userId="dec061bf-56a5-47a0-b9f3-f749fe418ae6" providerId="ADAL" clId="{07ABAE78-42CB-4F5F-86C6-09ED37205619}" dt="2026-03-10T11:02:05.174" v="507" actId="1076"/>
        <pc:sldMkLst>
          <pc:docMk/>
          <pc:sldMk cId="1170229332" sldId="1534"/>
        </pc:sldMkLst>
        <pc:picChg chg="mod">
          <ac:chgData name="Das, Gerarda" userId="dec061bf-56a5-47a0-b9f3-f749fe418ae6" providerId="ADAL" clId="{07ABAE78-42CB-4F5F-86C6-09ED37205619}" dt="2026-03-10T11:02:05.174" v="507" actId="1076"/>
          <ac:picMkLst>
            <pc:docMk/>
            <pc:sldMk cId="1170229332" sldId="1534"/>
            <ac:picMk id="9" creationId="{C67EC627-2328-3184-A9C2-387AC6CA1F3F}"/>
          </ac:picMkLst>
        </pc:picChg>
      </pc:sldChg>
      <pc:sldChg chg="modSp mod">
        <pc:chgData name="Das, Gerarda" userId="dec061bf-56a5-47a0-b9f3-f749fe418ae6" providerId="ADAL" clId="{07ABAE78-42CB-4F5F-86C6-09ED37205619}" dt="2026-03-10T11:11:04.482" v="656" actId="1076"/>
        <pc:sldMkLst>
          <pc:docMk/>
          <pc:sldMk cId="1727406362" sldId="1535"/>
        </pc:sldMkLst>
        <pc:spChg chg="mod">
          <ac:chgData name="Das, Gerarda" userId="dec061bf-56a5-47a0-b9f3-f749fe418ae6" providerId="ADAL" clId="{07ABAE78-42CB-4F5F-86C6-09ED37205619}" dt="2026-03-10T11:09:11.898" v="638" actId="1076"/>
          <ac:spMkLst>
            <pc:docMk/>
            <pc:sldMk cId="1727406362" sldId="1535"/>
            <ac:spMk id="9" creationId="{B5FA4264-9F79-B20D-0826-CEC58E7B74B7}"/>
          </ac:spMkLst>
        </pc:spChg>
        <pc:spChg chg="mod">
          <ac:chgData name="Das, Gerarda" userId="dec061bf-56a5-47a0-b9f3-f749fe418ae6" providerId="ADAL" clId="{07ABAE78-42CB-4F5F-86C6-09ED37205619}" dt="2026-03-10T11:10:53.233" v="650" actId="14100"/>
          <ac:spMkLst>
            <pc:docMk/>
            <pc:sldMk cId="1727406362" sldId="1535"/>
            <ac:spMk id="14" creationId="{B7594A3B-3117-84CE-C300-FB96E5ED269D}"/>
          </ac:spMkLst>
        </pc:spChg>
        <pc:picChg chg="mod">
          <ac:chgData name="Das, Gerarda" userId="dec061bf-56a5-47a0-b9f3-f749fe418ae6" providerId="ADAL" clId="{07ABAE78-42CB-4F5F-86C6-09ED37205619}" dt="2026-03-10T11:11:04.482" v="656" actId="1076"/>
          <ac:picMkLst>
            <pc:docMk/>
            <pc:sldMk cId="1727406362" sldId="1535"/>
            <ac:picMk id="22" creationId="{F1808640-DBC1-A1D3-B2DE-F3777DB1479C}"/>
          </ac:picMkLst>
        </pc:picChg>
        <pc:cxnChg chg="mod ord">
          <ac:chgData name="Das, Gerarda" userId="dec061bf-56a5-47a0-b9f3-f749fe418ae6" providerId="ADAL" clId="{07ABAE78-42CB-4F5F-86C6-09ED37205619}" dt="2026-03-10T11:10:46.590" v="649" actId="167"/>
          <ac:cxnSpMkLst>
            <pc:docMk/>
            <pc:sldMk cId="1727406362" sldId="1535"/>
            <ac:cxnSpMk id="21" creationId="{B84B33EF-2A54-99B2-FEF8-27486B72F624}"/>
          </ac:cxnSpMkLst>
        </pc:cxnChg>
        <pc:cxnChg chg="mod">
          <ac:chgData name="Das, Gerarda" userId="dec061bf-56a5-47a0-b9f3-f749fe418ae6" providerId="ADAL" clId="{07ABAE78-42CB-4F5F-86C6-09ED37205619}" dt="2026-03-10T11:09:13.508" v="639" actId="14100"/>
          <ac:cxnSpMkLst>
            <pc:docMk/>
            <pc:sldMk cId="1727406362" sldId="1535"/>
            <ac:cxnSpMk id="27" creationId="{EC90AE0F-5DD8-2D25-C999-5E0CC65E11C5}"/>
          </ac:cxnSpMkLst>
        </pc:cxnChg>
        <pc:cxnChg chg="mod ord">
          <ac:chgData name="Das, Gerarda" userId="dec061bf-56a5-47a0-b9f3-f749fe418ae6" providerId="ADAL" clId="{07ABAE78-42CB-4F5F-86C6-09ED37205619}" dt="2026-03-10T11:10:58.934" v="653" actId="167"/>
          <ac:cxnSpMkLst>
            <pc:docMk/>
            <pc:sldMk cId="1727406362" sldId="1535"/>
            <ac:cxnSpMk id="29" creationId="{10445519-6BAB-CA4B-0B0C-EF80D4D34E4C}"/>
          </ac:cxnSpMkLst>
        </pc:cxnChg>
      </pc:sldChg>
      <pc:sldChg chg="modSp mod">
        <pc:chgData name="Das, Gerarda" userId="dec061bf-56a5-47a0-b9f3-f749fe418ae6" providerId="ADAL" clId="{07ABAE78-42CB-4F5F-86C6-09ED37205619}" dt="2026-03-10T10:55:25.968" v="357" actId="20577"/>
        <pc:sldMkLst>
          <pc:docMk/>
          <pc:sldMk cId="790039645" sldId="1537"/>
        </pc:sldMkLst>
        <pc:spChg chg="mod">
          <ac:chgData name="Das, Gerarda" userId="dec061bf-56a5-47a0-b9f3-f749fe418ae6" providerId="ADAL" clId="{07ABAE78-42CB-4F5F-86C6-09ED37205619}" dt="2026-03-10T10:55:25.968" v="357" actId="20577"/>
          <ac:spMkLst>
            <pc:docMk/>
            <pc:sldMk cId="790039645" sldId="1537"/>
            <ac:spMk id="3" creationId="{00000000-0000-0000-0000-000000000000}"/>
          </ac:spMkLst>
        </pc:spChg>
      </pc:sldChg>
      <pc:sldChg chg="del">
        <pc:chgData name="Das, Gerarda" userId="dec061bf-56a5-47a0-b9f3-f749fe418ae6" providerId="ADAL" clId="{07ABAE78-42CB-4F5F-86C6-09ED37205619}" dt="2026-03-10T11:10:29.690" v="644" actId="47"/>
        <pc:sldMkLst>
          <pc:docMk/>
          <pc:sldMk cId="1646691880" sldId="1538"/>
        </pc:sldMkLst>
      </pc:sldChg>
      <pc:sldChg chg="add del">
        <pc:chgData name="Das, Gerarda" userId="dec061bf-56a5-47a0-b9f3-f749fe418ae6" providerId="ADAL" clId="{07ABAE78-42CB-4F5F-86C6-09ED37205619}" dt="2026-03-10T11:10:23.540" v="642" actId="47"/>
        <pc:sldMkLst>
          <pc:docMk/>
          <pc:sldMk cId="1480226506" sldId="1539"/>
        </pc:sldMkLst>
      </pc:sldChg>
      <pc:sldChg chg="delSp modSp mod">
        <pc:chgData name="Das, Gerarda" userId="dec061bf-56a5-47a0-b9f3-f749fe418ae6" providerId="ADAL" clId="{07ABAE78-42CB-4F5F-86C6-09ED37205619}" dt="2026-03-10T11:11:33.992" v="662" actId="14100"/>
        <pc:sldMkLst>
          <pc:docMk/>
          <pc:sldMk cId="615577922" sldId="1540"/>
        </pc:sldMkLst>
        <pc:spChg chg="del">
          <ac:chgData name="Das, Gerarda" userId="dec061bf-56a5-47a0-b9f3-f749fe418ae6" providerId="ADAL" clId="{07ABAE78-42CB-4F5F-86C6-09ED37205619}" dt="2026-03-10T11:11:09.985" v="657" actId="478"/>
          <ac:spMkLst>
            <pc:docMk/>
            <pc:sldMk cId="615577922" sldId="1540"/>
            <ac:spMk id="22" creationId="{4A004F4E-9FB3-6BA5-C04B-89BEA6A89A9A}"/>
          </ac:spMkLst>
        </pc:spChg>
        <pc:grpChg chg="mod">
          <ac:chgData name="Das, Gerarda" userId="dec061bf-56a5-47a0-b9f3-f749fe418ae6" providerId="ADAL" clId="{07ABAE78-42CB-4F5F-86C6-09ED37205619}" dt="2026-03-10T11:11:21.550" v="659" actId="14100"/>
          <ac:grpSpMkLst>
            <pc:docMk/>
            <pc:sldMk cId="615577922" sldId="1540"/>
            <ac:grpSpMk id="20" creationId="{49492634-1A8E-131C-1924-501E97F2E54E}"/>
          </ac:grpSpMkLst>
        </pc:grpChg>
        <pc:picChg chg="mod">
          <ac:chgData name="Das, Gerarda" userId="dec061bf-56a5-47a0-b9f3-f749fe418ae6" providerId="ADAL" clId="{07ABAE78-42CB-4F5F-86C6-09ED37205619}" dt="2026-03-10T11:11:33.992" v="662" actId="14100"/>
          <ac:picMkLst>
            <pc:docMk/>
            <pc:sldMk cId="615577922" sldId="1540"/>
            <ac:picMk id="21" creationId="{AC370F99-48D7-3DC2-68A5-D2D151F272E6}"/>
          </ac:picMkLst>
        </pc:picChg>
      </pc:sldChg>
    </pc:docChg>
  </pc:docChgLst>
  <pc:docChgLst>
    <pc:chgData name="Vrielink, Francis" userId="3d258d00-cfd8-41c5-9f04-1a5a39faef2f" providerId="ADAL" clId="{D6DF0CB7-04C2-4182-B74D-D530554AD054}"/>
    <pc:docChg chg="undo custSel addSld delSld modSld sldOrd modSection">
      <pc:chgData name="Vrielink, Francis" userId="3d258d00-cfd8-41c5-9f04-1a5a39faef2f" providerId="ADAL" clId="{D6DF0CB7-04C2-4182-B74D-D530554AD054}" dt="2026-03-08T19:11:03.104" v="8376" actId="20577"/>
      <pc:docMkLst>
        <pc:docMk/>
      </pc:docMkLst>
      <pc:sldChg chg="modSp mod">
        <pc:chgData name="Vrielink, Francis" userId="3d258d00-cfd8-41c5-9f04-1a5a39faef2f" providerId="ADAL" clId="{D6DF0CB7-04C2-4182-B74D-D530554AD054}" dt="2026-03-06T16:37:43.212" v="535" actId="20577"/>
        <pc:sldMkLst>
          <pc:docMk/>
          <pc:sldMk cId="323006580" sldId="548"/>
        </pc:sldMkLst>
        <pc:spChg chg="mod">
          <ac:chgData name="Vrielink, Francis" userId="3d258d00-cfd8-41c5-9f04-1a5a39faef2f" providerId="ADAL" clId="{D6DF0CB7-04C2-4182-B74D-D530554AD054}" dt="2026-03-06T16:26:27.962" v="501" actId="20577"/>
          <ac:spMkLst>
            <pc:docMk/>
            <pc:sldMk cId="323006580" sldId="548"/>
            <ac:spMk id="3" creationId="{00000000-0000-0000-0000-000000000000}"/>
          </ac:spMkLst>
        </pc:spChg>
        <pc:spChg chg="mod">
          <ac:chgData name="Vrielink, Francis" userId="3d258d00-cfd8-41c5-9f04-1a5a39faef2f" providerId="ADAL" clId="{D6DF0CB7-04C2-4182-B74D-D530554AD054}" dt="2026-03-06T16:37:43.212" v="535" actId="20577"/>
          <ac:spMkLst>
            <pc:docMk/>
            <pc:sldMk cId="323006580" sldId="548"/>
            <ac:spMk id="4" creationId="{00000000-0000-0000-0000-000000000000}"/>
          </ac:spMkLst>
        </pc:spChg>
      </pc:sldChg>
      <pc:sldChg chg="modSp mod">
        <pc:chgData name="Vrielink, Francis" userId="3d258d00-cfd8-41c5-9f04-1a5a39faef2f" providerId="ADAL" clId="{D6DF0CB7-04C2-4182-B74D-D530554AD054}" dt="2026-03-06T16:40:40.788" v="543"/>
        <pc:sldMkLst>
          <pc:docMk/>
          <pc:sldMk cId="1671649065" sldId="934"/>
        </pc:sldMkLst>
      </pc:sldChg>
      <pc:sldChg chg="modSp del mod modNotesTx">
        <pc:chgData name="Vrielink, Francis" userId="3d258d00-cfd8-41c5-9f04-1a5a39faef2f" providerId="ADAL" clId="{D6DF0CB7-04C2-4182-B74D-D530554AD054}" dt="2026-03-08T07:51:54.948" v="6767" actId="47"/>
        <pc:sldMkLst>
          <pc:docMk/>
          <pc:sldMk cId="2189114603" sldId="1437"/>
        </pc:sldMkLst>
      </pc:sldChg>
      <pc:sldChg chg="addSp modSp mod modNotesTx">
        <pc:chgData name="Vrielink, Francis" userId="3d258d00-cfd8-41c5-9f04-1a5a39faef2f" providerId="ADAL" clId="{D6DF0CB7-04C2-4182-B74D-D530554AD054}" dt="2026-03-08T19:00:18.212" v="8197"/>
        <pc:sldMkLst>
          <pc:docMk/>
          <pc:sldMk cId="3852907103" sldId="1460"/>
        </pc:sldMkLst>
        <pc:spChg chg="mod">
          <ac:chgData name="Vrielink, Francis" userId="3d258d00-cfd8-41c5-9f04-1a5a39faef2f" providerId="ADAL" clId="{D6DF0CB7-04C2-4182-B74D-D530554AD054}" dt="2026-03-06T16:22:26.583" v="428" actId="20577"/>
          <ac:spMkLst>
            <pc:docMk/>
            <pc:sldMk cId="3852907103" sldId="1460"/>
            <ac:spMk id="6" creationId="{00000000-0000-0000-0000-000000000000}"/>
          </ac:spMkLst>
        </pc:spChg>
        <pc:picChg chg="add mod">
          <ac:chgData name="Vrielink, Francis" userId="3d258d00-cfd8-41c5-9f04-1a5a39faef2f" providerId="ADAL" clId="{D6DF0CB7-04C2-4182-B74D-D530554AD054}" dt="2026-03-06T18:43:49.829" v="2437" actId="14100"/>
          <ac:picMkLst>
            <pc:docMk/>
            <pc:sldMk cId="3852907103" sldId="1460"/>
            <ac:picMk id="3" creationId="{D9BC9E39-A55C-3A53-1F89-76A00884316C}"/>
          </ac:picMkLst>
        </pc:picChg>
      </pc:sldChg>
      <pc:sldChg chg="addSp delSp modSp mod modNotesTx">
        <pc:chgData name="Vrielink, Francis" userId="3d258d00-cfd8-41c5-9f04-1a5a39faef2f" providerId="ADAL" clId="{D6DF0CB7-04C2-4182-B74D-D530554AD054}" dt="2026-03-08T19:00:58.111" v="8207"/>
        <pc:sldMkLst>
          <pc:docMk/>
          <pc:sldMk cId="3978205201" sldId="1474"/>
        </pc:sldMkLst>
        <pc:spChg chg="mod">
          <ac:chgData name="Vrielink, Francis" userId="3d258d00-cfd8-41c5-9f04-1a5a39faef2f" providerId="ADAL" clId="{D6DF0CB7-04C2-4182-B74D-D530554AD054}" dt="2026-03-08T18:52:59.910" v="8133" actId="115"/>
          <ac:spMkLst>
            <pc:docMk/>
            <pc:sldMk cId="3978205201" sldId="1474"/>
            <ac:spMk id="10" creationId="{53A896E9-F098-44DA-A15A-0BB6C51751F4}"/>
          </ac:spMkLst>
        </pc:spChg>
        <pc:picChg chg="add mod">
          <ac:chgData name="Vrielink, Francis" userId="3d258d00-cfd8-41c5-9f04-1a5a39faef2f" providerId="ADAL" clId="{D6DF0CB7-04C2-4182-B74D-D530554AD054}" dt="2026-03-06T19:38:48.943" v="3235" actId="1076"/>
          <ac:picMkLst>
            <pc:docMk/>
            <pc:sldMk cId="3978205201" sldId="1474"/>
            <ac:picMk id="3" creationId="{9214C59F-E1CC-F097-1CC0-F21BDD25CEBE}"/>
          </ac:picMkLst>
        </pc:picChg>
      </pc:sldChg>
      <pc:sldChg chg="addSp modSp mod ord modNotesTx">
        <pc:chgData name="Vrielink, Francis" userId="3d258d00-cfd8-41c5-9f04-1a5a39faef2f" providerId="ADAL" clId="{D6DF0CB7-04C2-4182-B74D-D530554AD054}" dt="2026-03-08T19:00:05.579" v="8194"/>
        <pc:sldMkLst>
          <pc:docMk/>
          <pc:sldMk cId="4207872812" sldId="1475"/>
        </pc:sldMkLst>
        <pc:spChg chg="add mod">
          <ac:chgData name="Vrielink, Francis" userId="3d258d00-cfd8-41c5-9f04-1a5a39faef2f" providerId="ADAL" clId="{D6DF0CB7-04C2-4182-B74D-D530554AD054}" dt="2026-03-08T18:34:34.173" v="7719" actId="1076"/>
          <ac:spMkLst>
            <pc:docMk/>
            <pc:sldMk cId="4207872812" sldId="1475"/>
            <ac:spMk id="4" creationId="{6AC91E9B-9DEE-8F48-8589-733527E8CE5F}"/>
          </ac:spMkLst>
        </pc:spChg>
        <pc:spChg chg="mod">
          <ac:chgData name="Vrielink, Francis" userId="3d258d00-cfd8-41c5-9f04-1a5a39faef2f" providerId="ADAL" clId="{D6DF0CB7-04C2-4182-B74D-D530554AD054}" dt="2026-03-06T16:22:37.740" v="441" actId="20577"/>
          <ac:spMkLst>
            <pc:docMk/>
            <pc:sldMk cId="4207872812" sldId="1475"/>
            <ac:spMk id="6" creationId="{00000000-0000-0000-0000-000000000000}"/>
          </ac:spMkLst>
        </pc:spChg>
        <pc:picChg chg="add mod">
          <ac:chgData name="Vrielink, Francis" userId="3d258d00-cfd8-41c5-9f04-1a5a39faef2f" providerId="ADAL" clId="{D6DF0CB7-04C2-4182-B74D-D530554AD054}" dt="2026-03-06T18:18:46.046" v="2415" actId="1076"/>
          <ac:picMkLst>
            <pc:docMk/>
            <pc:sldMk cId="4207872812" sldId="1475"/>
            <ac:picMk id="3" creationId="{3DCA64F1-E2D5-CD29-DA20-C53F068932E0}"/>
          </ac:picMkLst>
        </pc:picChg>
      </pc:sldChg>
      <pc:sldChg chg="addSp modSp mod modNotesTx">
        <pc:chgData name="Vrielink, Francis" userId="3d258d00-cfd8-41c5-9f04-1a5a39faef2f" providerId="ADAL" clId="{D6DF0CB7-04C2-4182-B74D-D530554AD054}" dt="2026-03-08T19:00:23.764" v="8198"/>
        <pc:sldMkLst>
          <pc:docMk/>
          <pc:sldMk cId="2452007587" sldId="1476"/>
        </pc:sldMkLst>
        <pc:spChg chg="mod">
          <ac:chgData name="Vrielink, Francis" userId="3d258d00-cfd8-41c5-9f04-1a5a39faef2f" providerId="ADAL" clId="{D6DF0CB7-04C2-4182-B74D-D530554AD054}" dt="2026-03-06T16:22:45.846" v="458" actId="20577"/>
          <ac:spMkLst>
            <pc:docMk/>
            <pc:sldMk cId="2452007587" sldId="1476"/>
            <ac:spMk id="6" creationId="{00000000-0000-0000-0000-000000000000}"/>
          </ac:spMkLst>
        </pc:spChg>
        <pc:picChg chg="add mod">
          <ac:chgData name="Vrielink, Francis" userId="3d258d00-cfd8-41c5-9f04-1a5a39faef2f" providerId="ADAL" clId="{D6DF0CB7-04C2-4182-B74D-D530554AD054}" dt="2026-03-06T18:37:27.379" v="2429" actId="1076"/>
          <ac:picMkLst>
            <pc:docMk/>
            <pc:sldMk cId="2452007587" sldId="1476"/>
            <ac:picMk id="3" creationId="{9CE70676-1F46-FFAD-8A5C-AC21302B2DE5}"/>
          </ac:picMkLst>
        </pc:picChg>
      </pc:sldChg>
      <pc:sldChg chg="addSp modSp mod modNotesTx">
        <pc:chgData name="Vrielink, Francis" userId="3d258d00-cfd8-41c5-9f04-1a5a39faef2f" providerId="ADAL" clId="{D6DF0CB7-04C2-4182-B74D-D530554AD054}" dt="2026-03-08T19:00:27.692" v="8199"/>
        <pc:sldMkLst>
          <pc:docMk/>
          <pc:sldMk cId="2709048002" sldId="1477"/>
        </pc:sldMkLst>
        <pc:spChg chg="mod">
          <ac:chgData name="Vrielink, Francis" userId="3d258d00-cfd8-41c5-9f04-1a5a39faef2f" providerId="ADAL" clId="{D6DF0CB7-04C2-4182-B74D-D530554AD054}" dt="2026-03-06T16:22:58.532" v="468" actId="20577"/>
          <ac:spMkLst>
            <pc:docMk/>
            <pc:sldMk cId="2709048002" sldId="1477"/>
            <ac:spMk id="6" creationId="{00000000-0000-0000-0000-000000000000}"/>
          </ac:spMkLst>
        </pc:spChg>
        <pc:picChg chg="add mod">
          <ac:chgData name="Vrielink, Francis" userId="3d258d00-cfd8-41c5-9f04-1a5a39faef2f" providerId="ADAL" clId="{D6DF0CB7-04C2-4182-B74D-D530554AD054}" dt="2026-03-06T18:29:59.945" v="2421" actId="1076"/>
          <ac:picMkLst>
            <pc:docMk/>
            <pc:sldMk cId="2709048002" sldId="1477"/>
            <ac:picMk id="3" creationId="{71D24F15-02D3-BF14-CEC7-5E86B804EB53}"/>
          </ac:picMkLst>
        </pc:picChg>
      </pc:sldChg>
      <pc:sldChg chg="addSp modSp mod ord modNotesTx">
        <pc:chgData name="Vrielink, Francis" userId="3d258d00-cfd8-41c5-9f04-1a5a39faef2f" providerId="ADAL" clId="{D6DF0CB7-04C2-4182-B74D-D530554AD054}" dt="2026-03-08T18:59:52.352" v="8193" actId="20577"/>
        <pc:sldMkLst>
          <pc:docMk/>
          <pc:sldMk cId="4074911733" sldId="1478"/>
        </pc:sldMkLst>
        <pc:spChg chg="mod">
          <ac:chgData name="Vrielink, Francis" userId="3d258d00-cfd8-41c5-9f04-1a5a39faef2f" providerId="ADAL" clId="{D6DF0CB7-04C2-4182-B74D-D530554AD054}" dt="2026-03-06T16:23:03.111" v="477" actId="20577"/>
          <ac:spMkLst>
            <pc:docMk/>
            <pc:sldMk cId="4074911733" sldId="1478"/>
            <ac:spMk id="6" creationId="{00000000-0000-0000-0000-000000000000}"/>
          </ac:spMkLst>
        </pc:spChg>
        <pc:picChg chg="add mod">
          <ac:chgData name="Vrielink, Francis" userId="3d258d00-cfd8-41c5-9f04-1a5a39faef2f" providerId="ADAL" clId="{D6DF0CB7-04C2-4182-B74D-D530554AD054}" dt="2026-03-08T18:36:59.128" v="7723" actId="1076"/>
          <ac:picMkLst>
            <pc:docMk/>
            <pc:sldMk cId="4074911733" sldId="1478"/>
            <ac:picMk id="3" creationId="{A71368C8-0D76-CB4B-CAAC-7B9F177EDD3E}"/>
          </ac:picMkLst>
        </pc:picChg>
      </pc:sldChg>
      <pc:sldChg chg="addSp delSp modSp mod ord modNotesTx">
        <pc:chgData name="Vrielink, Francis" userId="3d258d00-cfd8-41c5-9f04-1a5a39faef2f" providerId="ADAL" clId="{D6DF0CB7-04C2-4182-B74D-D530554AD054}" dt="2026-03-08T19:00:14.039" v="8196"/>
        <pc:sldMkLst>
          <pc:docMk/>
          <pc:sldMk cId="4210467006" sldId="1479"/>
        </pc:sldMkLst>
        <pc:spChg chg="mod">
          <ac:chgData name="Vrielink, Francis" userId="3d258d00-cfd8-41c5-9f04-1a5a39faef2f" providerId="ADAL" clId="{D6DF0CB7-04C2-4182-B74D-D530554AD054}" dt="2026-03-06T18:49:53.624" v="2493" actId="1076"/>
          <ac:spMkLst>
            <pc:docMk/>
            <pc:sldMk cId="4210467006" sldId="1479"/>
            <ac:spMk id="6" creationId="{00000000-0000-0000-0000-000000000000}"/>
          </ac:spMkLst>
        </pc:spChg>
        <pc:spChg chg="add mod">
          <ac:chgData name="Vrielink, Francis" userId="3d258d00-cfd8-41c5-9f04-1a5a39faef2f" providerId="ADAL" clId="{D6DF0CB7-04C2-4182-B74D-D530554AD054}" dt="2026-03-06T18:57:38.125" v="2872" actId="14100"/>
          <ac:spMkLst>
            <pc:docMk/>
            <pc:sldMk cId="4210467006" sldId="1479"/>
            <ac:spMk id="13" creationId="{A946BF8F-AD13-042A-D52D-370784A7536D}"/>
          </ac:spMkLst>
        </pc:spChg>
        <pc:spChg chg="add mod">
          <ac:chgData name="Vrielink, Francis" userId="3d258d00-cfd8-41c5-9f04-1a5a39faef2f" providerId="ADAL" clId="{D6DF0CB7-04C2-4182-B74D-D530554AD054}" dt="2026-03-06T18:53:05.520" v="2628" actId="14100"/>
          <ac:spMkLst>
            <pc:docMk/>
            <pc:sldMk cId="4210467006" sldId="1479"/>
            <ac:spMk id="15" creationId="{D1BAB59A-F5DC-A162-EC89-AE40849E6CFD}"/>
          </ac:spMkLst>
        </pc:spChg>
        <pc:spChg chg="add mod">
          <ac:chgData name="Vrielink, Francis" userId="3d258d00-cfd8-41c5-9f04-1a5a39faef2f" providerId="ADAL" clId="{D6DF0CB7-04C2-4182-B74D-D530554AD054}" dt="2026-03-06T18:57:11.098" v="2859" actId="14100"/>
          <ac:spMkLst>
            <pc:docMk/>
            <pc:sldMk cId="4210467006" sldId="1479"/>
            <ac:spMk id="16" creationId="{CC50541B-A1CB-29F1-224D-879BF3D0D200}"/>
          </ac:spMkLst>
        </pc:spChg>
        <pc:spChg chg="add mod">
          <ac:chgData name="Vrielink, Francis" userId="3d258d00-cfd8-41c5-9f04-1a5a39faef2f" providerId="ADAL" clId="{D6DF0CB7-04C2-4182-B74D-D530554AD054}" dt="2026-03-06T18:57:19.390" v="2861" actId="1076"/>
          <ac:spMkLst>
            <pc:docMk/>
            <pc:sldMk cId="4210467006" sldId="1479"/>
            <ac:spMk id="17" creationId="{A678C657-3CBA-585B-2219-D7069CEE12B3}"/>
          </ac:spMkLst>
        </pc:spChg>
        <pc:spChg chg="add mod">
          <ac:chgData name="Vrielink, Francis" userId="3d258d00-cfd8-41c5-9f04-1a5a39faef2f" providerId="ADAL" clId="{D6DF0CB7-04C2-4182-B74D-D530554AD054}" dt="2026-03-06T18:57:42.503" v="2873" actId="1076"/>
          <ac:spMkLst>
            <pc:docMk/>
            <pc:sldMk cId="4210467006" sldId="1479"/>
            <ac:spMk id="18" creationId="{3C834CC8-7A29-333B-8920-532EF895977F}"/>
          </ac:spMkLst>
        </pc:spChg>
        <pc:spChg chg="add mod">
          <ac:chgData name="Vrielink, Francis" userId="3d258d00-cfd8-41c5-9f04-1a5a39faef2f" providerId="ADAL" clId="{D6DF0CB7-04C2-4182-B74D-D530554AD054}" dt="2026-03-06T18:57:59.707" v="2942" actId="20577"/>
          <ac:spMkLst>
            <pc:docMk/>
            <pc:sldMk cId="4210467006" sldId="1479"/>
            <ac:spMk id="19" creationId="{3A8A81BE-75C7-8B58-8590-92A8E758972E}"/>
          </ac:spMkLst>
        </pc:spChg>
        <pc:picChg chg="add mod">
          <ac:chgData name="Vrielink, Francis" userId="3d258d00-cfd8-41c5-9f04-1a5a39faef2f" providerId="ADAL" clId="{D6DF0CB7-04C2-4182-B74D-D530554AD054}" dt="2026-03-06T18:56:36.396" v="2823" actId="1076"/>
          <ac:picMkLst>
            <pc:docMk/>
            <pc:sldMk cId="4210467006" sldId="1479"/>
            <ac:picMk id="5" creationId="{69A4CCFA-B753-324A-0799-A42DE777C08A}"/>
          </ac:picMkLst>
        </pc:picChg>
      </pc:sldChg>
      <pc:sldChg chg="addSp delSp modSp mod modNotesTx">
        <pc:chgData name="Vrielink, Francis" userId="3d258d00-cfd8-41c5-9f04-1a5a39faef2f" providerId="ADAL" clId="{D6DF0CB7-04C2-4182-B74D-D530554AD054}" dt="2026-03-08T19:07:10.575" v="8301" actId="20577"/>
        <pc:sldMkLst>
          <pc:docMk/>
          <pc:sldMk cId="2967928418" sldId="1511"/>
        </pc:sldMkLst>
        <pc:spChg chg="mod">
          <ac:chgData name="Vrielink, Francis" userId="3d258d00-cfd8-41c5-9f04-1a5a39faef2f" providerId="ADAL" clId="{D6DF0CB7-04C2-4182-B74D-D530554AD054}" dt="2026-03-06T16:48:13.983" v="569" actId="20577"/>
          <ac:spMkLst>
            <pc:docMk/>
            <pc:sldMk cId="2967928418" sldId="1511"/>
            <ac:spMk id="33" creationId="{AC757F5E-B016-F947-4518-7C6B9CC7EE04}"/>
          </ac:spMkLst>
        </pc:spChg>
        <pc:spChg chg="mod">
          <ac:chgData name="Vrielink, Francis" userId="3d258d00-cfd8-41c5-9f04-1a5a39faef2f" providerId="ADAL" clId="{D6DF0CB7-04C2-4182-B74D-D530554AD054}" dt="2026-03-08T18:41:19.860" v="7845" actId="20577"/>
          <ac:spMkLst>
            <pc:docMk/>
            <pc:sldMk cId="2967928418" sldId="1511"/>
            <ac:spMk id="34" creationId="{152372B3-00F5-781C-183E-6F2DDF35091D}"/>
          </ac:spMkLst>
        </pc:spChg>
        <pc:spChg chg="mod">
          <ac:chgData name="Vrielink, Francis" userId="3d258d00-cfd8-41c5-9f04-1a5a39faef2f" providerId="ADAL" clId="{D6DF0CB7-04C2-4182-B74D-D530554AD054}" dt="2026-03-08T19:07:10.575" v="8301" actId="20577"/>
          <ac:spMkLst>
            <pc:docMk/>
            <pc:sldMk cId="2967928418" sldId="1511"/>
            <ac:spMk id="35" creationId="{37104C51-0232-62ED-4C6F-1447D06633EE}"/>
          </ac:spMkLst>
        </pc:spChg>
        <pc:spChg chg="mod">
          <ac:chgData name="Vrielink, Francis" userId="3d258d00-cfd8-41c5-9f04-1a5a39faef2f" providerId="ADAL" clId="{D6DF0CB7-04C2-4182-B74D-D530554AD054}" dt="2026-03-08T18:42:02.548" v="7862" actId="20577"/>
          <ac:spMkLst>
            <pc:docMk/>
            <pc:sldMk cId="2967928418" sldId="1511"/>
            <ac:spMk id="36" creationId="{D8EF981A-9BA7-0EB1-9B70-F7FBF2F7DF1C}"/>
          </ac:spMkLst>
        </pc:spChg>
        <pc:picChg chg="add mod">
          <ac:chgData name="Vrielink, Francis" userId="3d258d00-cfd8-41c5-9f04-1a5a39faef2f" providerId="ADAL" clId="{D6DF0CB7-04C2-4182-B74D-D530554AD054}" dt="2026-03-06T19:24:25.745" v="3127" actId="14100"/>
          <ac:picMkLst>
            <pc:docMk/>
            <pc:sldMk cId="2967928418" sldId="1511"/>
            <ac:picMk id="8" creationId="{5BB34E5A-173E-AB12-0E3D-DA1EA196738E}"/>
          </ac:picMkLst>
        </pc:picChg>
        <pc:picChg chg="add mod">
          <ac:chgData name="Vrielink, Francis" userId="3d258d00-cfd8-41c5-9f04-1a5a39faef2f" providerId="ADAL" clId="{D6DF0CB7-04C2-4182-B74D-D530554AD054}" dt="2026-03-06T19:53:05.147" v="3503" actId="1076"/>
          <ac:picMkLst>
            <pc:docMk/>
            <pc:sldMk cId="2967928418" sldId="1511"/>
            <ac:picMk id="23" creationId="{E320257A-AF43-676E-A690-B36615824788}"/>
          </ac:picMkLst>
        </pc:picChg>
      </pc:sldChg>
      <pc:sldChg chg="del">
        <pc:chgData name="Vrielink, Francis" userId="3d258d00-cfd8-41c5-9f04-1a5a39faef2f" providerId="ADAL" clId="{D6DF0CB7-04C2-4182-B74D-D530554AD054}" dt="2026-03-06T17:05:17.255" v="844" actId="47"/>
        <pc:sldMkLst>
          <pc:docMk/>
          <pc:sldMk cId="1594331871" sldId="1512"/>
        </pc:sldMkLst>
      </pc:sldChg>
      <pc:sldChg chg="addSp delSp modSp mod modNotesTx">
        <pc:chgData name="Vrielink, Francis" userId="3d258d00-cfd8-41c5-9f04-1a5a39faef2f" providerId="ADAL" clId="{D6DF0CB7-04C2-4182-B74D-D530554AD054}" dt="2026-03-08T19:00:47.065" v="8204"/>
        <pc:sldMkLst>
          <pc:docMk/>
          <pc:sldMk cId="3112181829" sldId="1515"/>
        </pc:sldMkLst>
        <pc:spChg chg="mod">
          <ac:chgData name="Vrielink, Francis" userId="3d258d00-cfd8-41c5-9f04-1a5a39faef2f" providerId="ADAL" clId="{D6DF0CB7-04C2-4182-B74D-D530554AD054}" dt="2026-03-08T18:43:19.059" v="7882" actId="20577"/>
          <ac:spMkLst>
            <pc:docMk/>
            <pc:sldMk cId="3112181829" sldId="1515"/>
            <ac:spMk id="4" creationId="{D36CDCC8-D80A-3CA3-9903-EC310613197D}"/>
          </ac:spMkLst>
        </pc:spChg>
        <pc:spChg chg="mod">
          <ac:chgData name="Vrielink, Francis" userId="3d258d00-cfd8-41c5-9f04-1a5a39faef2f" providerId="ADAL" clId="{D6DF0CB7-04C2-4182-B74D-D530554AD054}" dt="2026-03-06T16:51:59.402" v="746" actId="1076"/>
          <ac:spMkLst>
            <pc:docMk/>
            <pc:sldMk cId="3112181829" sldId="1515"/>
            <ac:spMk id="12" creationId="{E2476A93-B8D4-4E44-87FD-AFF601B2337C}"/>
          </ac:spMkLst>
        </pc:spChg>
        <pc:spChg chg="mod">
          <ac:chgData name="Vrielink, Francis" userId="3d258d00-cfd8-41c5-9f04-1a5a39faef2f" providerId="ADAL" clId="{D6DF0CB7-04C2-4182-B74D-D530554AD054}" dt="2026-03-06T16:51:41.189" v="739" actId="20577"/>
          <ac:spMkLst>
            <pc:docMk/>
            <pc:sldMk cId="3112181829" sldId="1515"/>
            <ac:spMk id="13" creationId="{4985FF45-EE56-11C3-E0CC-6BBB359031C0}"/>
          </ac:spMkLst>
        </pc:spChg>
        <pc:spChg chg="mod">
          <ac:chgData name="Vrielink, Francis" userId="3d258d00-cfd8-41c5-9f04-1a5a39faef2f" providerId="ADAL" clId="{D6DF0CB7-04C2-4182-B74D-D530554AD054}" dt="2026-03-06T16:51:43.427" v="741" actId="20577"/>
          <ac:spMkLst>
            <pc:docMk/>
            <pc:sldMk cId="3112181829" sldId="1515"/>
            <ac:spMk id="15" creationId="{6EA1F8B7-D4BC-D8B0-E6FD-F33ECB45A1DD}"/>
          </ac:spMkLst>
        </pc:spChg>
        <pc:spChg chg="mod">
          <ac:chgData name="Vrielink, Francis" userId="3d258d00-cfd8-41c5-9f04-1a5a39faef2f" providerId="ADAL" clId="{D6DF0CB7-04C2-4182-B74D-D530554AD054}" dt="2026-03-06T16:52:44.649" v="751" actId="14100"/>
          <ac:spMkLst>
            <pc:docMk/>
            <pc:sldMk cId="3112181829" sldId="1515"/>
            <ac:spMk id="16" creationId="{F53F294D-65CC-23A5-E4A1-B2132FCF814C}"/>
          </ac:spMkLst>
        </pc:spChg>
        <pc:spChg chg="mod">
          <ac:chgData name="Vrielink, Francis" userId="3d258d00-cfd8-41c5-9f04-1a5a39faef2f" providerId="ADAL" clId="{D6DF0CB7-04C2-4182-B74D-D530554AD054}" dt="2026-03-06T16:52:39.785" v="750"/>
          <ac:spMkLst>
            <pc:docMk/>
            <pc:sldMk cId="3112181829" sldId="1515"/>
            <ac:spMk id="17" creationId="{AB86235B-CBC0-F9DB-29F4-F23367831B1B}"/>
          </ac:spMkLst>
        </pc:spChg>
        <pc:spChg chg="mod">
          <ac:chgData name="Vrielink, Francis" userId="3d258d00-cfd8-41c5-9f04-1a5a39faef2f" providerId="ADAL" clId="{D6DF0CB7-04C2-4182-B74D-D530554AD054}" dt="2026-03-06T16:51:55.311" v="745" actId="14100"/>
          <ac:spMkLst>
            <pc:docMk/>
            <pc:sldMk cId="3112181829" sldId="1515"/>
            <ac:spMk id="19" creationId="{40542B69-6D97-5F24-63E3-ABE36EA69A27}"/>
          </ac:spMkLst>
        </pc:spChg>
        <pc:spChg chg="add mod">
          <ac:chgData name="Vrielink, Francis" userId="3d258d00-cfd8-41c5-9f04-1a5a39faef2f" providerId="ADAL" clId="{D6DF0CB7-04C2-4182-B74D-D530554AD054}" dt="2026-03-06T20:16:37.940" v="3907" actId="1076"/>
          <ac:spMkLst>
            <pc:docMk/>
            <pc:sldMk cId="3112181829" sldId="1515"/>
            <ac:spMk id="30" creationId="{1700505C-0498-F8BD-D632-A5ED34504978}"/>
          </ac:spMkLst>
        </pc:spChg>
        <pc:picChg chg="add mod">
          <ac:chgData name="Vrielink, Francis" userId="3d258d00-cfd8-41c5-9f04-1a5a39faef2f" providerId="ADAL" clId="{D6DF0CB7-04C2-4182-B74D-D530554AD054}" dt="2026-03-06T19:26:25.965" v="3154" actId="14100"/>
          <ac:picMkLst>
            <pc:docMk/>
            <pc:sldMk cId="3112181829" sldId="1515"/>
            <ac:picMk id="10" creationId="{A1A12516-46F3-E811-2636-A73FDFEA9C57}"/>
          </ac:picMkLst>
        </pc:picChg>
        <pc:picChg chg="add mod">
          <ac:chgData name="Vrielink, Francis" userId="3d258d00-cfd8-41c5-9f04-1a5a39faef2f" providerId="ADAL" clId="{D6DF0CB7-04C2-4182-B74D-D530554AD054}" dt="2026-03-06T20:12:20.502" v="3887" actId="1076"/>
          <ac:picMkLst>
            <pc:docMk/>
            <pc:sldMk cId="3112181829" sldId="1515"/>
            <ac:picMk id="26" creationId="{DF32FA35-A108-27AC-F9FE-6332947FFFDF}"/>
          </ac:picMkLst>
        </pc:picChg>
        <pc:picChg chg="add mod">
          <ac:chgData name="Vrielink, Francis" userId="3d258d00-cfd8-41c5-9f04-1a5a39faef2f" providerId="ADAL" clId="{D6DF0CB7-04C2-4182-B74D-D530554AD054}" dt="2026-03-06T20:15:54.699" v="3896" actId="1076"/>
          <ac:picMkLst>
            <pc:docMk/>
            <pc:sldMk cId="3112181829" sldId="1515"/>
            <ac:picMk id="29" creationId="{DEBD292E-211C-FB49-15CA-59E9CA5A171E}"/>
          </ac:picMkLst>
        </pc:picChg>
      </pc:sldChg>
      <pc:sldChg chg="addSp delSp modSp mod modNotesTx">
        <pc:chgData name="Vrielink, Francis" userId="3d258d00-cfd8-41c5-9f04-1a5a39faef2f" providerId="ADAL" clId="{D6DF0CB7-04C2-4182-B74D-D530554AD054}" dt="2026-03-08T19:06:08.176" v="8270" actId="1076"/>
        <pc:sldMkLst>
          <pc:docMk/>
          <pc:sldMk cId="2946319108" sldId="1516"/>
        </pc:sldMkLst>
        <pc:spChg chg="mod">
          <ac:chgData name="Vrielink, Francis" userId="3d258d00-cfd8-41c5-9f04-1a5a39faef2f" providerId="ADAL" clId="{D6DF0CB7-04C2-4182-B74D-D530554AD054}" dt="2026-03-06T19:26:53.882" v="3164" actId="14100"/>
          <ac:spMkLst>
            <pc:docMk/>
            <pc:sldMk cId="2946319108" sldId="1516"/>
            <ac:spMk id="4" creationId="{D753C383-62C8-E733-4553-E085527A1FCA}"/>
          </ac:spMkLst>
        </pc:spChg>
        <pc:spChg chg="add del mod">
          <ac:chgData name="Vrielink, Francis" userId="3d258d00-cfd8-41c5-9f04-1a5a39faef2f" providerId="ADAL" clId="{D6DF0CB7-04C2-4182-B74D-D530554AD054}" dt="2026-03-08T19:03:51.085" v="8214" actId="478"/>
          <ac:spMkLst>
            <pc:docMk/>
            <pc:sldMk cId="2946319108" sldId="1516"/>
            <ac:spMk id="9" creationId="{B5FA4264-9F79-B20D-0826-CEC58E7B74B7}"/>
          </ac:spMkLst>
        </pc:spChg>
        <pc:spChg chg="mod">
          <ac:chgData name="Vrielink, Francis" userId="3d258d00-cfd8-41c5-9f04-1a5a39faef2f" providerId="ADAL" clId="{D6DF0CB7-04C2-4182-B74D-D530554AD054}" dt="2026-03-08T08:06:35.738" v="7330" actId="14100"/>
          <ac:spMkLst>
            <pc:docMk/>
            <pc:sldMk cId="2946319108" sldId="1516"/>
            <ac:spMk id="10" creationId="{B37FADB8-F5A5-F448-15A7-6A630939BCDC}"/>
          </ac:spMkLst>
        </pc:spChg>
        <pc:spChg chg="mod">
          <ac:chgData name="Vrielink, Francis" userId="3d258d00-cfd8-41c5-9f04-1a5a39faef2f" providerId="ADAL" clId="{D6DF0CB7-04C2-4182-B74D-D530554AD054}" dt="2026-03-08T08:06:31.429" v="7329" actId="20577"/>
          <ac:spMkLst>
            <pc:docMk/>
            <pc:sldMk cId="2946319108" sldId="1516"/>
            <ac:spMk id="11" creationId="{2D5226DB-4490-ECD5-880A-CDAB0447C263}"/>
          </ac:spMkLst>
        </pc:spChg>
        <pc:spChg chg="mod">
          <ac:chgData name="Vrielink, Francis" userId="3d258d00-cfd8-41c5-9f04-1a5a39faef2f" providerId="ADAL" clId="{D6DF0CB7-04C2-4182-B74D-D530554AD054}" dt="2026-03-08T19:05:26.409" v="8259" actId="1076"/>
          <ac:spMkLst>
            <pc:docMk/>
            <pc:sldMk cId="2946319108" sldId="1516"/>
            <ac:spMk id="13" creationId="{4985FF45-EE56-11C3-E0CC-6BBB359031C0}"/>
          </ac:spMkLst>
        </pc:spChg>
        <pc:spChg chg="mod">
          <ac:chgData name="Vrielink, Francis" userId="3d258d00-cfd8-41c5-9f04-1a5a39faef2f" providerId="ADAL" clId="{D6DF0CB7-04C2-4182-B74D-D530554AD054}" dt="2026-03-08T18:49:58.311" v="7951" actId="14100"/>
          <ac:spMkLst>
            <pc:docMk/>
            <pc:sldMk cId="2946319108" sldId="1516"/>
            <ac:spMk id="14" creationId="{B7594A3B-3117-84CE-C300-FB96E5ED269D}"/>
          </ac:spMkLst>
        </pc:spChg>
        <pc:spChg chg="mod">
          <ac:chgData name="Vrielink, Francis" userId="3d258d00-cfd8-41c5-9f04-1a5a39faef2f" providerId="ADAL" clId="{D6DF0CB7-04C2-4182-B74D-D530554AD054}" dt="2026-03-08T18:49:55.188" v="7950" actId="1076"/>
          <ac:spMkLst>
            <pc:docMk/>
            <pc:sldMk cId="2946319108" sldId="1516"/>
            <ac:spMk id="15" creationId="{6EA1F8B7-D4BC-D8B0-E6FD-F33ECB45A1DD}"/>
          </ac:spMkLst>
        </pc:spChg>
        <pc:spChg chg="mod">
          <ac:chgData name="Vrielink, Francis" userId="3d258d00-cfd8-41c5-9f04-1a5a39faef2f" providerId="ADAL" clId="{D6DF0CB7-04C2-4182-B74D-D530554AD054}" dt="2026-03-08T19:05:36.409" v="8260" actId="14100"/>
          <ac:spMkLst>
            <pc:docMk/>
            <pc:sldMk cId="2946319108" sldId="1516"/>
            <ac:spMk id="18" creationId="{85D7DD60-F4AA-AD34-A265-146B167D02FE}"/>
          </ac:spMkLst>
        </pc:spChg>
        <pc:picChg chg="add mod">
          <ac:chgData name="Vrielink, Francis" userId="3d258d00-cfd8-41c5-9f04-1a5a39faef2f" providerId="ADAL" clId="{D6DF0CB7-04C2-4182-B74D-D530554AD054}" dt="2026-03-08T18:49:28.150" v="7925" actId="1076"/>
          <ac:picMkLst>
            <pc:docMk/>
            <pc:sldMk cId="2946319108" sldId="1516"/>
            <ac:picMk id="17" creationId="{454012FA-655B-207F-F997-2B682ECBA216}"/>
          </ac:picMkLst>
        </pc:picChg>
        <pc:picChg chg="add mod">
          <ac:chgData name="Vrielink, Francis" userId="3d258d00-cfd8-41c5-9f04-1a5a39faef2f" providerId="ADAL" clId="{D6DF0CB7-04C2-4182-B74D-D530554AD054}" dt="2026-03-08T19:06:08.176" v="8270" actId="1076"/>
          <ac:picMkLst>
            <pc:docMk/>
            <pc:sldMk cId="2946319108" sldId="1516"/>
            <ac:picMk id="23" creationId="{BB2D4270-83D9-7DF3-F41F-A64B96297DBC}"/>
          </ac:picMkLst>
        </pc:picChg>
        <pc:picChg chg="add mod">
          <ac:chgData name="Vrielink, Francis" userId="3d258d00-cfd8-41c5-9f04-1a5a39faef2f" providerId="ADAL" clId="{D6DF0CB7-04C2-4182-B74D-D530554AD054}" dt="2026-03-08T19:05:55.622" v="8268" actId="1076"/>
          <ac:picMkLst>
            <pc:docMk/>
            <pc:sldMk cId="2946319108" sldId="1516"/>
            <ac:picMk id="26" creationId="{5B96F0A5-CB5C-97E0-11CF-62B81D37D99B}"/>
          </ac:picMkLst>
        </pc:picChg>
        <pc:cxnChg chg="mod">
          <ac:chgData name="Vrielink, Francis" userId="3d258d00-cfd8-41c5-9f04-1a5a39faef2f" providerId="ADAL" clId="{D6DF0CB7-04C2-4182-B74D-D530554AD054}" dt="2026-03-08T19:05:45.635" v="8265" actId="14100"/>
          <ac:cxnSpMkLst>
            <pc:docMk/>
            <pc:sldMk cId="2946319108" sldId="1516"/>
            <ac:cxnSpMk id="27" creationId="{EC90AE0F-5DD8-2D25-C999-5E0CC65E11C5}"/>
          </ac:cxnSpMkLst>
        </pc:cxnChg>
        <pc:cxnChg chg="mod">
          <ac:chgData name="Vrielink, Francis" userId="3d258d00-cfd8-41c5-9f04-1a5a39faef2f" providerId="ADAL" clId="{D6DF0CB7-04C2-4182-B74D-D530554AD054}" dt="2026-03-08T18:49:24.543" v="7922" actId="14100"/>
          <ac:cxnSpMkLst>
            <pc:docMk/>
            <pc:sldMk cId="2946319108" sldId="1516"/>
            <ac:cxnSpMk id="29" creationId="{10445519-6BAB-CA4B-0B0C-EF80D4D34E4C}"/>
          </ac:cxnSpMkLst>
        </pc:cxnChg>
      </pc:sldChg>
      <pc:sldChg chg="del">
        <pc:chgData name="Vrielink, Francis" userId="3d258d00-cfd8-41c5-9f04-1a5a39faef2f" providerId="ADAL" clId="{D6DF0CB7-04C2-4182-B74D-D530554AD054}" dt="2026-03-06T16:52:52.334" v="753" actId="47"/>
        <pc:sldMkLst>
          <pc:docMk/>
          <pc:sldMk cId="1628480429" sldId="1517"/>
        </pc:sldMkLst>
      </pc:sldChg>
      <pc:sldChg chg="del">
        <pc:chgData name="Vrielink, Francis" userId="3d258d00-cfd8-41c5-9f04-1a5a39faef2f" providerId="ADAL" clId="{D6DF0CB7-04C2-4182-B74D-D530554AD054}" dt="2026-03-06T16:52:49.131" v="752" actId="47"/>
        <pc:sldMkLst>
          <pc:docMk/>
          <pc:sldMk cId="933367485" sldId="1518"/>
        </pc:sldMkLst>
      </pc:sldChg>
      <pc:sldChg chg="addSp delSp modSp mod ord modNotesTx">
        <pc:chgData name="Vrielink, Francis" userId="3d258d00-cfd8-41c5-9f04-1a5a39faef2f" providerId="ADAL" clId="{D6DF0CB7-04C2-4182-B74D-D530554AD054}" dt="2026-03-08T19:00:09.311" v="8195"/>
        <pc:sldMkLst>
          <pc:docMk/>
          <pc:sldMk cId="164643335" sldId="1519"/>
        </pc:sldMkLst>
        <pc:spChg chg="mod">
          <ac:chgData name="Vrielink, Francis" userId="3d258d00-cfd8-41c5-9f04-1a5a39faef2f" providerId="ADAL" clId="{D6DF0CB7-04C2-4182-B74D-D530554AD054}" dt="2026-03-06T16:23:22.778" v="495" actId="20577"/>
          <ac:spMkLst>
            <pc:docMk/>
            <pc:sldMk cId="164643335" sldId="1519"/>
            <ac:spMk id="6" creationId="{00000000-0000-0000-0000-000000000000}"/>
          </ac:spMkLst>
        </pc:spChg>
        <pc:picChg chg="add mod">
          <ac:chgData name="Vrielink, Francis" userId="3d258d00-cfd8-41c5-9f04-1a5a39faef2f" providerId="ADAL" clId="{D6DF0CB7-04C2-4182-B74D-D530554AD054}" dt="2026-03-06T19:20:02" v="2954" actId="1076"/>
          <ac:picMkLst>
            <pc:docMk/>
            <pc:sldMk cId="164643335" sldId="1519"/>
            <ac:picMk id="5" creationId="{23D88F72-7068-7614-BC8E-7A548BB95EB1}"/>
          </ac:picMkLst>
        </pc:picChg>
      </pc:sldChg>
      <pc:sldChg chg="del">
        <pc:chgData name="Vrielink, Francis" userId="3d258d00-cfd8-41c5-9f04-1a5a39faef2f" providerId="ADAL" clId="{D6DF0CB7-04C2-4182-B74D-D530554AD054}" dt="2026-03-06T16:47:28.206" v="559" actId="47"/>
        <pc:sldMkLst>
          <pc:docMk/>
          <pc:sldMk cId="1530054038" sldId="1520"/>
        </pc:sldMkLst>
      </pc:sldChg>
      <pc:sldChg chg="del">
        <pc:chgData name="Vrielink, Francis" userId="3d258d00-cfd8-41c5-9f04-1a5a39faef2f" providerId="ADAL" clId="{D6DF0CB7-04C2-4182-B74D-D530554AD054}" dt="2026-03-06T16:47:26.216" v="558" actId="47"/>
        <pc:sldMkLst>
          <pc:docMk/>
          <pc:sldMk cId="3006462251" sldId="1521"/>
        </pc:sldMkLst>
      </pc:sldChg>
      <pc:sldChg chg="del">
        <pc:chgData name="Vrielink, Francis" userId="3d258d00-cfd8-41c5-9f04-1a5a39faef2f" providerId="ADAL" clId="{D6DF0CB7-04C2-4182-B74D-D530554AD054}" dt="2026-03-06T16:54:11.964" v="754" actId="47"/>
        <pc:sldMkLst>
          <pc:docMk/>
          <pc:sldMk cId="1059877010" sldId="1522"/>
        </pc:sldMkLst>
      </pc:sldChg>
      <pc:sldChg chg="del">
        <pc:chgData name="Vrielink, Francis" userId="3d258d00-cfd8-41c5-9f04-1a5a39faef2f" providerId="ADAL" clId="{D6DF0CB7-04C2-4182-B74D-D530554AD054}" dt="2026-03-06T16:54:14.909" v="755" actId="47"/>
        <pc:sldMkLst>
          <pc:docMk/>
          <pc:sldMk cId="2371299458" sldId="1529"/>
        </pc:sldMkLst>
      </pc:sldChg>
      <pc:sldChg chg="addSp modSp new del mod">
        <pc:chgData name="Vrielink, Francis" userId="3d258d00-cfd8-41c5-9f04-1a5a39faef2f" providerId="ADAL" clId="{D6DF0CB7-04C2-4182-B74D-D530554AD054}" dt="2026-03-06T16:57:07.055" v="822" actId="47"/>
        <pc:sldMkLst>
          <pc:docMk/>
          <pc:sldMk cId="1158790626" sldId="1530"/>
        </pc:sldMkLst>
      </pc:sldChg>
      <pc:sldChg chg="addSp modSp new del mod">
        <pc:chgData name="Vrielink, Francis" userId="3d258d00-cfd8-41c5-9f04-1a5a39faef2f" providerId="ADAL" clId="{D6DF0CB7-04C2-4182-B74D-D530554AD054}" dt="2026-03-06T16:54:48.675" v="756" actId="47"/>
        <pc:sldMkLst>
          <pc:docMk/>
          <pc:sldMk cId="357918921" sldId="1531"/>
        </pc:sldMkLst>
      </pc:sldChg>
      <pc:sldChg chg="addSp modSp add mod modNotesTx">
        <pc:chgData name="Vrielink, Francis" userId="3d258d00-cfd8-41c5-9f04-1a5a39faef2f" providerId="ADAL" clId="{D6DF0CB7-04C2-4182-B74D-D530554AD054}" dt="2026-03-08T19:00:36.738" v="8201"/>
        <pc:sldMkLst>
          <pc:docMk/>
          <pc:sldMk cId="3192786140" sldId="1532"/>
        </pc:sldMkLst>
        <pc:spChg chg="mod">
          <ac:chgData name="Vrielink, Francis" userId="3d258d00-cfd8-41c5-9f04-1a5a39faef2f" providerId="ADAL" clId="{D6DF0CB7-04C2-4182-B74D-D530554AD054}" dt="2026-03-06T16:49:03.638" v="603" actId="20577"/>
          <ac:spMkLst>
            <pc:docMk/>
            <pc:sldMk cId="3192786140" sldId="1532"/>
            <ac:spMk id="33" creationId="{AC757F5E-B016-F947-4518-7C6B9CC7EE04}"/>
          </ac:spMkLst>
        </pc:spChg>
        <pc:spChg chg="mod">
          <ac:chgData name="Vrielink, Francis" userId="3d258d00-cfd8-41c5-9f04-1a5a39faef2f" providerId="ADAL" clId="{D6DF0CB7-04C2-4182-B74D-D530554AD054}" dt="2026-03-06T16:49:08.690" v="614" actId="20577"/>
          <ac:spMkLst>
            <pc:docMk/>
            <pc:sldMk cId="3192786140" sldId="1532"/>
            <ac:spMk id="34" creationId="{152372B3-00F5-781C-183E-6F2DDF35091D}"/>
          </ac:spMkLst>
        </pc:spChg>
        <pc:spChg chg="mod">
          <ac:chgData name="Vrielink, Francis" userId="3d258d00-cfd8-41c5-9f04-1a5a39faef2f" providerId="ADAL" clId="{D6DF0CB7-04C2-4182-B74D-D530554AD054}" dt="2026-03-06T19:48:37.519" v="3430" actId="115"/>
          <ac:spMkLst>
            <pc:docMk/>
            <pc:sldMk cId="3192786140" sldId="1532"/>
            <ac:spMk id="35" creationId="{37104C51-0232-62ED-4C6F-1447D06633EE}"/>
          </ac:spMkLst>
        </pc:spChg>
        <pc:spChg chg="mod">
          <ac:chgData name="Vrielink, Francis" userId="3d258d00-cfd8-41c5-9f04-1a5a39faef2f" providerId="ADAL" clId="{D6DF0CB7-04C2-4182-B74D-D530554AD054}" dt="2026-03-06T19:48:10.575" v="3356" actId="115"/>
          <ac:spMkLst>
            <pc:docMk/>
            <pc:sldMk cId="3192786140" sldId="1532"/>
            <ac:spMk id="36" creationId="{D8EF981A-9BA7-0EB1-9B70-F7FBF2F7DF1C}"/>
          </ac:spMkLst>
        </pc:spChg>
        <pc:picChg chg="add mod">
          <ac:chgData name="Vrielink, Francis" userId="3d258d00-cfd8-41c5-9f04-1a5a39faef2f" providerId="ADAL" clId="{D6DF0CB7-04C2-4182-B74D-D530554AD054}" dt="2026-03-08T18:42:21.345" v="7865" actId="1076"/>
          <ac:picMkLst>
            <pc:docMk/>
            <pc:sldMk cId="3192786140" sldId="1532"/>
            <ac:picMk id="8" creationId="{4F833244-5107-1116-4C56-A878E59DAD47}"/>
          </ac:picMkLst>
        </pc:picChg>
        <pc:picChg chg="add mod">
          <ac:chgData name="Vrielink, Francis" userId="3d258d00-cfd8-41c5-9f04-1a5a39faef2f" providerId="ADAL" clId="{D6DF0CB7-04C2-4182-B74D-D530554AD054}" dt="2026-03-06T19:47:38.833" v="3287" actId="1076"/>
          <ac:picMkLst>
            <pc:docMk/>
            <pc:sldMk cId="3192786140" sldId="1532"/>
            <ac:picMk id="18" creationId="{20E16C78-B9C1-8AA7-6B0F-F1F9710A5D97}"/>
          </ac:picMkLst>
        </pc:picChg>
      </pc:sldChg>
      <pc:sldChg chg="addSp delSp modSp add mod modNotesTx">
        <pc:chgData name="Vrielink, Francis" userId="3d258d00-cfd8-41c5-9f04-1a5a39faef2f" providerId="ADAL" clId="{D6DF0CB7-04C2-4182-B74D-D530554AD054}" dt="2026-03-08T19:00:40" v="8202"/>
        <pc:sldMkLst>
          <pc:docMk/>
          <pc:sldMk cId="3395562439" sldId="1533"/>
        </pc:sldMkLst>
        <pc:spChg chg="mod">
          <ac:chgData name="Vrielink, Francis" userId="3d258d00-cfd8-41c5-9f04-1a5a39faef2f" providerId="ADAL" clId="{D6DF0CB7-04C2-4182-B74D-D530554AD054}" dt="2026-03-06T16:49:18.019" v="626" actId="20577"/>
          <ac:spMkLst>
            <pc:docMk/>
            <pc:sldMk cId="3395562439" sldId="1533"/>
            <ac:spMk id="33" creationId="{AC757F5E-B016-F947-4518-7C6B9CC7EE04}"/>
          </ac:spMkLst>
        </pc:spChg>
        <pc:spChg chg="mod">
          <ac:chgData name="Vrielink, Francis" userId="3d258d00-cfd8-41c5-9f04-1a5a39faef2f" providerId="ADAL" clId="{D6DF0CB7-04C2-4182-B74D-D530554AD054}" dt="2026-03-06T16:49:26.815" v="637" actId="20577"/>
          <ac:spMkLst>
            <pc:docMk/>
            <pc:sldMk cId="3395562439" sldId="1533"/>
            <ac:spMk id="34" creationId="{152372B3-00F5-781C-183E-6F2DDF35091D}"/>
          </ac:spMkLst>
        </pc:spChg>
        <pc:spChg chg="mod">
          <ac:chgData name="Vrielink, Francis" userId="3d258d00-cfd8-41c5-9f04-1a5a39faef2f" providerId="ADAL" clId="{D6DF0CB7-04C2-4182-B74D-D530554AD054}" dt="2026-03-08T08:05:25.822" v="7323" actId="20577"/>
          <ac:spMkLst>
            <pc:docMk/>
            <pc:sldMk cId="3395562439" sldId="1533"/>
            <ac:spMk id="35" creationId="{37104C51-0232-62ED-4C6F-1447D06633EE}"/>
          </ac:spMkLst>
        </pc:spChg>
        <pc:spChg chg="mod">
          <ac:chgData name="Vrielink, Francis" userId="3d258d00-cfd8-41c5-9f04-1a5a39faef2f" providerId="ADAL" clId="{D6DF0CB7-04C2-4182-B74D-D530554AD054}" dt="2026-03-06T20:01:10.800" v="3683" actId="115"/>
          <ac:spMkLst>
            <pc:docMk/>
            <pc:sldMk cId="3395562439" sldId="1533"/>
            <ac:spMk id="36" creationId="{D8EF981A-9BA7-0EB1-9B70-F7FBF2F7DF1C}"/>
          </ac:spMkLst>
        </pc:spChg>
        <pc:picChg chg="add mod">
          <ac:chgData name="Vrielink, Francis" userId="3d258d00-cfd8-41c5-9f04-1a5a39faef2f" providerId="ADAL" clId="{D6DF0CB7-04C2-4182-B74D-D530554AD054}" dt="2026-03-06T20:00:59.681" v="3682" actId="1076"/>
          <ac:picMkLst>
            <pc:docMk/>
            <pc:sldMk cId="3395562439" sldId="1533"/>
            <ac:picMk id="20" creationId="{7C90B891-02F8-F1BA-9EC9-A6BC45E92A44}"/>
          </ac:picMkLst>
        </pc:picChg>
      </pc:sldChg>
      <pc:sldChg chg="addSp modSp add mod modNotesTx">
        <pc:chgData name="Vrielink, Francis" userId="3d258d00-cfd8-41c5-9f04-1a5a39faef2f" providerId="ADAL" clId="{D6DF0CB7-04C2-4182-B74D-D530554AD054}" dt="2026-03-08T19:00:43.070" v="8203"/>
        <pc:sldMkLst>
          <pc:docMk/>
          <pc:sldMk cId="1170229332" sldId="1534"/>
        </pc:sldMkLst>
        <pc:spChg chg="mod">
          <ac:chgData name="Vrielink, Francis" userId="3d258d00-cfd8-41c5-9f04-1a5a39faef2f" providerId="ADAL" clId="{D6DF0CB7-04C2-4182-B74D-D530554AD054}" dt="2026-03-06T16:49:37.374" v="644" actId="20577"/>
          <ac:spMkLst>
            <pc:docMk/>
            <pc:sldMk cId="1170229332" sldId="1534"/>
            <ac:spMk id="33" creationId="{AC757F5E-B016-F947-4518-7C6B9CC7EE04}"/>
          </ac:spMkLst>
        </pc:spChg>
        <pc:spChg chg="mod">
          <ac:chgData name="Vrielink, Francis" userId="3d258d00-cfd8-41c5-9f04-1a5a39faef2f" providerId="ADAL" clId="{D6DF0CB7-04C2-4182-B74D-D530554AD054}" dt="2026-03-06T20:04:56.509" v="3792" actId="20577"/>
          <ac:spMkLst>
            <pc:docMk/>
            <pc:sldMk cId="1170229332" sldId="1534"/>
            <ac:spMk id="34" creationId="{152372B3-00F5-781C-183E-6F2DDF35091D}"/>
          </ac:spMkLst>
        </pc:spChg>
        <pc:spChg chg="mod">
          <ac:chgData name="Vrielink, Francis" userId="3d258d00-cfd8-41c5-9f04-1a5a39faef2f" providerId="ADAL" clId="{D6DF0CB7-04C2-4182-B74D-D530554AD054}" dt="2026-03-06T20:07:50.535" v="3872" actId="20577"/>
          <ac:spMkLst>
            <pc:docMk/>
            <pc:sldMk cId="1170229332" sldId="1534"/>
            <ac:spMk id="35" creationId="{37104C51-0232-62ED-4C6F-1447D06633EE}"/>
          </ac:spMkLst>
        </pc:spChg>
        <pc:spChg chg="mod">
          <ac:chgData name="Vrielink, Francis" userId="3d258d00-cfd8-41c5-9f04-1a5a39faef2f" providerId="ADAL" clId="{D6DF0CB7-04C2-4182-B74D-D530554AD054}" dt="2026-03-06T20:07:38.031" v="3870" actId="20577"/>
          <ac:spMkLst>
            <pc:docMk/>
            <pc:sldMk cId="1170229332" sldId="1534"/>
            <ac:spMk id="36" creationId="{D8EF981A-9BA7-0EB1-9B70-F7FBF2F7DF1C}"/>
          </ac:spMkLst>
        </pc:spChg>
        <pc:picChg chg="add mod">
          <ac:chgData name="Vrielink, Francis" userId="3d258d00-cfd8-41c5-9f04-1a5a39faef2f" providerId="ADAL" clId="{D6DF0CB7-04C2-4182-B74D-D530554AD054}" dt="2026-03-06T19:26:04.200" v="3149" actId="1076"/>
          <ac:picMkLst>
            <pc:docMk/>
            <pc:sldMk cId="1170229332" sldId="1534"/>
            <ac:picMk id="2" creationId="{CB3E1582-C02F-CD42-F7C2-7B294637B434}"/>
          </ac:picMkLst>
        </pc:picChg>
        <pc:picChg chg="add mod">
          <ac:chgData name="Vrielink, Francis" userId="3d258d00-cfd8-41c5-9f04-1a5a39faef2f" providerId="ADAL" clId="{D6DF0CB7-04C2-4182-B74D-D530554AD054}" dt="2026-03-06T20:06:56.919" v="3798" actId="1076"/>
          <ac:picMkLst>
            <pc:docMk/>
            <pc:sldMk cId="1170229332" sldId="1534"/>
            <ac:picMk id="9" creationId="{C67EC627-2328-3184-A9C2-387AC6CA1F3F}"/>
          </ac:picMkLst>
        </pc:picChg>
      </pc:sldChg>
      <pc:sldChg chg="addSp modSp add mod modNotesTx">
        <pc:chgData name="Vrielink, Francis" userId="3d258d00-cfd8-41c5-9f04-1a5a39faef2f" providerId="ADAL" clId="{D6DF0CB7-04C2-4182-B74D-D530554AD054}" dt="2026-03-08T19:00:54.168" v="8206"/>
        <pc:sldMkLst>
          <pc:docMk/>
          <pc:sldMk cId="1727406362" sldId="1535"/>
        </pc:sldMkLst>
        <pc:spChg chg="mod">
          <ac:chgData name="Vrielink, Francis" userId="3d258d00-cfd8-41c5-9f04-1a5a39faef2f" providerId="ADAL" clId="{D6DF0CB7-04C2-4182-B74D-D530554AD054}" dt="2026-03-06T19:31:28.809" v="3204" actId="14100"/>
          <ac:spMkLst>
            <pc:docMk/>
            <pc:sldMk cId="1727406362" sldId="1535"/>
            <ac:spMk id="4" creationId="{D753C383-62C8-E733-4553-E085527A1FCA}"/>
          </ac:spMkLst>
        </pc:spChg>
        <pc:spChg chg="mod">
          <ac:chgData name="Vrielink, Francis" userId="3d258d00-cfd8-41c5-9f04-1a5a39faef2f" providerId="ADAL" clId="{D6DF0CB7-04C2-4182-B74D-D530554AD054}" dt="2026-03-06T19:31:25.032" v="3203" actId="1076"/>
          <ac:spMkLst>
            <pc:docMk/>
            <pc:sldMk cId="1727406362" sldId="1535"/>
            <ac:spMk id="9" creationId="{B5FA4264-9F79-B20D-0826-CEC58E7B74B7}"/>
          </ac:spMkLst>
        </pc:spChg>
        <pc:spChg chg="mod">
          <ac:chgData name="Vrielink, Francis" userId="3d258d00-cfd8-41c5-9f04-1a5a39faef2f" providerId="ADAL" clId="{D6DF0CB7-04C2-4182-B74D-D530554AD054}" dt="2026-03-06T17:05:47.495" v="868" actId="14100"/>
          <ac:spMkLst>
            <pc:docMk/>
            <pc:sldMk cId="1727406362" sldId="1535"/>
            <ac:spMk id="10" creationId="{B37FADB8-F5A5-F448-15A7-6A630939BCDC}"/>
          </ac:spMkLst>
        </pc:spChg>
        <pc:spChg chg="mod">
          <ac:chgData name="Vrielink, Francis" userId="3d258d00-cfd8-41c5-9f04-1a5a39faef2f" providerId="ADAL" clId="{D6DF0CB7-04C2-4182-B74D-D530554AD054}" dt="2026-03-06T17:05:43.486" v="867"/>
          <ac:spMkLst>
            <pc:docMk/>
            <pc:sldMk cId="1727406362" sldId="1535"/>
            <ac:spMk id="11" creationId="{2D5226DB-4490-ECD5-880A-CDAB0447C263}"/>
          </ac:spMkLst>
        </pc:spChg>
        <pc:spChg chg="mod">
          <ac:chgData name="Vrielink, Francis" userId="3d258d00-cfd8-41c5-9f04-1a5a39faef2f" providerId="ADAL" clId="{D6DF0CB7-04C2-4182-B74D-D530554AD054}" dt="2026-03-06T19:37:25.796" v="3216" actId="20577"/>
          <ac:spMkLst>
            <pc:docMk/>
            <pc:sldMk cId="1727406362" sldId="1535"/>
            <ac:spMk id="12" creationId="{E2476A93-B8D4-4E44-87FD-AFF601B2337C}"/>
          </ac:spMkLst>
        </pc:spChg>
        <pc:spChg chg="mod">
          <ac:chgData name="Vrielink, Francis" userId="3d258d00-cfd8-41c5-9f04-1a5a39faef2f" providerId="ADAL" clId="{D6DF0CB7-04C2-4182-B74D-D530554AD054}" dt="2026-03-06T19:31:13.846" v="3198" actId="1076"/>
          <ac:spMkLst>
            <pc:docMk/>
            <pc:sldMk cId="1727406362" sldId="1535"/>
            <ac:spMk id="13" creationId="{4985FF45-EE56-11C3-E0CC-6BBB359031C0}"/>
          </ac:spMkLst>
        </pc:spChg>
        <pc:spChg chg="mod">
          <ac:chgData name="Vrielink, Francis" userId="3d258d00-cfd8-41c5-9f04-1a5a39faef2f" providerId="ADAL" clId="{D6DF0CB7-04C2-4182-B74D-D530554AD054}" dt="2026-03-06T17:22:55.921" v="900" actId="20577"/>
          <ac:spMkLst>
            <pc:docMk/>
            <pc:sldMk cId="1727406362" sldId="1535"/>
            <ac:spMk id="15" creationId="{6EA1F8B7-D4BC-D8B0-E6FD-F33ECB45A1DD}"/>
          </ac:spMkLst>
        </pc:spChg>
        <pc:spChg chg="mod">
          <ac:chgData name="Vrielink, Francis" userId="3d258d00-cfd8-41c5-9f04-1a5a39faef2f" providerId="ADAL" clId="{D6DF0CB7-04C2-4182-B74D-D530554AD054}" dt="2026-03-06T19:31:07.341" v="3197" actId="1076"/>
          <ac:spMkLst>
            <pc:docMk/>
            <pc:sldMk cId="1727406362" sldId="1535"/>
            <ac:spMk id="18" creationId="{85D7DD60-F4AA-AD34-A265-146B167D02FE}"/>
          </ac:spMkLst>
        </pc:spChg>
        <pc:picChg chg="add mod">
          <ac:chgData name="Vrielink, Francis" userId="3d258d00-cfd8-41c5-9f04-1a5a39faef2f" providerId="ADAL" clId="{D6DF0CB7-04C2-4182-B74D-D530554AD054}" dt="2026-03-06T19:27:45.138" v="3176" actId="1076"/>
          <ac:picMkLst>
            <pc:docMk/>
            <pc:sldMk cId="1727406362" sldId="1535"/>
            <ac:picMk id="22" creationId="{F1808640-DBC1-A1D3-B2DE-F3777DB1479C}"/>
          </ac:picMkLst>
        </pc:picChg>
        <pc:picChg chg="add mod">
          <ac:chgData name="Vrielink, Francis" userId="3d258d00-cfd8-41c5-9f04-1a5a39faef2f" providerId="ADAL" clId="{D6DF0CB7-04C2-4182-B74D-D530554AD054}" dt="2026-03-06T19:31:01.239" v="3196" actId="1076"/>
          <ac:picMkLst>
            <pc:docMk/>
            <pc:sldMk cId="1727406362" sldId="1535"/>
            <ac:picMk id="24" creationId="{2667EF11-4AFC-7CA8-2E18-7A97735A832C}"/>
          </ac:picMkLst>
        </pc:picChg>
        <pc:picChg chg="add mod">
          <ac:chgData name="Vrielink, Francis" userId="3d258d00-cfd8-41c5-9f04-1a5a39faef2f" providerId="ADAL" clId="{D6DF0CB7-04C2-4182-B74D-D530554AD054}" dt="2026-03-06T19:38:03.843" v="3227" actId="1076"/>
          <ac:picMkLst>
            <pc:docMk/>
            <pc:sldMk cId="1727406362" sldId="1535"/>
            <ac:picMk id="28" creationId="{2F225957-0A5E-6962-C1A8-1463B46A26D7}"/>
          </ac:picMkLst>
        </pc:picChg>
        <pc:cxnChg chg="mod">
          <ac:chgData name="Vrielink, Francis" userId="3d258d00-cfd8-41c5-9f04-1a5a39faef2f" providerId="ADAL" clId="{D6DF0CB7-04C2-4182-B74D-D530554AD054}" dt="2026-03-06T19:37:59.971" v="3226" actId="14100"/>
          <ac:cxnSpMkLst>
            <pc:docMk/>
            <pc:sldMk cId="1727406362" sldId="1535"/>
            <ac:cxnSpMk id="21" creationId="{B84B33EF-2A54-99B2-FEF8-27486B72F624}"/>
          </ac:cxnSpMkLst>
        </pc:cxnChg>
        <pc:cxnChg chg="mod">
          <ac:chgData name="Vrielink, Francis" userId="3d258d00-cfd8-41c5-9f04-1a5a39faef2f" providerId="ADAL" clId="{D6DF0CB7-04C2-4182-B74D-D530554AD054}" dt="2026-03-06T19:31:18.965" v="3200" actId="14100"/>
          <ac:cxnSpMkLst>
            <pc:docMk/>
            <pc:sldMk cId="1727406362" sldId="1535"/>
            <ac:cxnSpMk id="27" creationId="{EC90AE0F-5DD8-2D25-C999-5E0CC65E11C5}"/>
          </ac:cxnSpMkLst>
        </pc:cxnChg>
        <pc:cxnChg chg="mod">
          <ac:chgData name="Vrielink, Francis" userId="3d258d00-cfd8-41c5-9f04-1a5a39faef2f" providerId="ADAL" clId="{D6DF0CB7-04C2-4182-B74D-D530554AD054}" dt="2026-03-06T19:38:21.420" v="3229" actId="14100"/>
          <ac:cxnSpMkLst>
            <pc:docMk/>
            <pc:sldMk cId="1727406362" sldId="1535"/>
            <ac:cxnSpMk id="29" creationId="{10445519-6BAB-CA4B-0B0C-EF80D4D34E4C}"/>
          </ac:cxnSpMkLst>
        </pc:cxnChg>
      </pc:sldChg>
      <pc:sldChg chg="addSp modSp new del mod">
        <pc:chgData name="Vrielink, Francis" userId="3d258d00-cfd8-41c5-9f04-1a5a39faef2f" providerId="ADAL" clId="{D6DF0CB7-04C2-4182-B74D-D530554AD054}" dt="2026-03-08T18:34:02.152" v="7700" actId="47"/>
        <pc:sldMkLst>
          <pc:docMk/>
          <pc:sldMk cId="2259987218" sldId="1536"/>
        </pc:sldMkLst>
      </pc:sldChg>
      <pc:sldChg chg="modSp add mod">
        <pc:chgData name="Vrielink, Francis" userId="3d258d00-cfd8-41c5-9f04-1a5a39faef2f" providerId="ADAL" clId="{D6DF0CB7-04C2-4182-B74D-D530554AD054}" dt="2026-03-08T19:11:03.104" v="8376" actId="20577"/>
        <pc:sldMkLst>
          <pc:docMk/>
          <pc:sldMk cId="790039645" sldId="1537"/>
        </pc:sldMkLst>
        <pc:spChg chg="mod">
          <ac:chgData name="Vrielink, Francis" userId="3d258d00-cfd8-41c5-9f04-1a5a39faef2f" providerId="ADAL" clId="{D6DF0CB7-04C2-4182-B74D-D530554AD054}" dt="2026-03-08T19:11:03.104" v="8376" actId="20577"/>
          <ac:spMkLst>
            <pc:docMk/>
            <pc:sldMk cId="790039645" sldId="1537"/>
            <ac:spMk id="3" creationId="{00000000-0000-0000-0000-000000000000}"/>
          </ac:spMkLst>
        </pc:spChg>
      </pc:sldChg>
      <pc:sldChg chg="addSp delSp modSp add mod modNotesTx">
        <pc:chgData name="Vrielink, Francis" userId="3d258d00-cfd8-41c5-9f04-1a5a39faef2f" providerId="ADAL" clId="{D6DF0CB7-04C2-4182-B74D-D530554AD054}" dt="2026-03-08T19:01:01.306" v="8208"/>
        <pc:sldMkLst>
          <pc:docMk/>
          <pc:sldMk cId="1646691880" sldId="1538"/>
        </pc:sldMkLst>
        <pc:spChg chg="mod">
          <ac:chgData name="Vrielink, Francis" userId="3d258d00-cfd8-41c5-9f04-1a5a39faef2f" providerId="ADAL" clId="{D6DF0CB7-04C2-4182-B74D-D530554AD054}" dt="2026-03-08T18:52:02.803" v="8041" actId="115"/>
          <ac:spMkLst>
            <pc:docMk/>
            <pc:sldMk cId="1646691880" sldId="1538"/>
            <ac:spMk id="10" creationId="{53A896E9-F098-44DA-A15A-0BB6C51751F4}"/>
          </ac:spMkLst>
        </pc:spChg>
        <pc:picChg chg="add mod">
          <ac:chgData name="Vrielink, Francis" userId="3d258d00-cfd8-41c5-9f04-1a5a39faef2f" providerId="ADAL" clId="{D6DF0CB7-04C2-4182-B74D-D530554AD054}" dt="2026-03-08T18:51:37.138" v="7978" actId="1076"/>
          <ac:picMkLst>
            <pc:docMk/>
            <pc:sldMk cId="1646691880" sldId="1538"/>
            <ac:picMk id="4" creationId="{E2FE49F5-2E7F-FFBF-096C-F1FEB7BE4C47}"/>
          </ac:picMkLst>
        </pc:picChg>
      </pc:sldChg>
    </pc:docChg>
  </pc:docChgLst>
  <pc:docChgLst>
    <pc:chgData name="Routledge, Mandy" userId="bacdedf5-8e30-494b-ad8b-f27fa30c4f8d" providerId="ADAL" clId="{FB03AEC6-8294-421B-8DB2-60AB44335E96}"/>
    <pc:docChg chg="modSld">
      <pc:chgData name="Routledge, Mandy" userId="bacdedf5-8e30-494b-ad8b-f27fa30c4f8d" providerId="ADAL" clId="{FB03AEC6-8294-421B-8DB2-60AB44335E96}" dt="2024-11-18T15:48:07.446" v="14" actId="20577"/>
      <pc:docMkLst>
        <pc:docMk/>
      </pc:docMkLst>
      <pc:sldChg chg="modSp mod">
        <pc:chgData name="Routledge, Mandy" userId="bacdedf5-8e30-494b-ad8b-f27fa30c4f8d" providerId="ADAL" clId="{FB03AEC6-8294-421B-8DB2-60AB44335E96}" dt="2024-11-18T15:48:07.446" v="14" actId="20577"/>
        <pc:sldMkLst>
          <pc:docMk/>
          <pc:sldMk cId="323006580" sldId="548"/>
        </pc:sldMkLst>
      </pc:sldChg>
    </pc:docChg>
  </pc:docChgLst>
  <pc:docChgLst>
    <pc:chgData name="Vrielink, Francis" userId="3d258d00-cfd8-41c5-9f04-1a5a39faef2f" providerId="ADAL" clId="{F8A864A6-18CA-458F-B94E-FBF7ADA906FF}"/>
    <pc:docChg chg="custSel addSld modSld">
      <pc:chgData name="Vrielink, Francis" userId="3d258d00-cfd8-41c5-9f04-1a5a39faef2f" providerId="ADAL" clId="{F8A864A6-18CA-458F-B94E-FBF7ADA906FF}" dt="2026-03-09T11:07:30.563" v="481" actId="14100"/>
      <pc:docMkLst>
        <pc:docMk/>
      </pc:docMkLst>
      <pc:sldChg chg="addSp modSp mod">
        <pc:chgData name="Vrielink, Francis" userId="3d258d00-cfd8-41c5-9f04-1a5a39faef2f" providerId="ADAL" clId="{F8A864A6-18CA-458F-B94E-FBF7ADA906FF}" dt="2026-03-09T07:08:25.748" v="150" actId="1076"/>
        <pc:sldMkLst>
          <pc:docMk/>
          <pc:sldMk cId="3852907103" sldId="1460"/>
        </pc:sldMkLst>
        <pc:picChg chg="add mod">
          <ac:chgData name="Vrielink, Francis" userId="3d258d00-cfd8-41c5-9f04-1a5a39faef2f" providerId="ADAL" clId="{F8A864A6-18CA-458F-B94E-FBF7ADA906FF}" dt="2026-03-09T07:08:25.748" v="150" actId="1076"/>
          <ac:picMkLst>
            <pc:docMk/>
            <pc:sldMk cId="3852907103" sldId="1460"/>
            <ac:picMk id="2" creationId="{0D75EC10-CF09-97F0-BFD9-F7A64234B331}"/>
          </ac:picMkLst>
        </pc:picChg>
      </pc:sldChg>
      <pc:sldChg chg="addSp delSp modSp mod">
        <pc:chgData name="Vrielink, Francis" userId="3d258d00-cfd8-41c5-9f04-1a5a39faef2f" providerId="ADAL" clId="{F8A864A6-18CA-458F-B94E-FBF7ADA906FF}" dt="2026-03-09T08:40:57.465" v="282" actId="313"/>
        <pc:sldMkLst>
          <pc:docMk/>
          <pc:sldMk cId="4207872812" sldId="1475"/>
        </pc:sldMkLst>
        <pc:spChg chg="add del">
          <ac:chgData name="Vrielink, Francis" userId="3d258d00-cfd8-41c5-9f04-1a5a39faef2f" providerId="ADAL" clId="{F8A864A6-18CA-458F-B94E-FBF7ADA906FF}" dt="2026-03-09T07:11:35.158" v="256" actId="478"/>
          <ac:spMkLst>
            <pc:docMk/>
            <pc:sldMk cId="4207872812" sldId="1475"/>
            <ac:spMk id="2" creationId="{B1B5A83D-9C1F-F5DB-A282-214B072AA6F2}"/>
          </ac:spMkLst>
        </pc:spChg>
        <pc:spChg chg="mod">
          <ac:chgData name="Vrielink, Francis" userId="3d258d00-cfd8-41c5-9f04-1a5a39faef2f" providerId="ADAL" clId="{F8A864A6-18CA-458F-B94E-FBF7ADA906FF}" dt="2026-03-09T08:40:57.465" v="282" actId="313"/>
          <ac:spMkLst>
            <pc:docMk/>
            <pc:sldMk cId="4207872812" sldId="1475"/>
            <ac:spMk id="4" creationId="{6AC91E9B-9DEE-8F48-8589-733527E8CE5F}"/>
          </ac:spMkLst>
        </pc:spChg>
      </pc:sldChg>
      <pc:sldChg chg="modSp mod">
        <pc:chgData name="Vrielink, Francis" userId="3d258d00-cfd8-41c5-9f04-1a5a39faef2f" providerId="ADAL" clId="{F8A864A6-18CA-458F-B94E-FBF7ADA906FF}" dt="2026-03-09T08:41:16.393" v="285" actId="1076"/>
        <pc:sldMkLst>
          <pc:docMk/>
          <pc:sldMk cId="4210467006" sldId="1479"/>
        </pc:sldMkLst>
        <pc:spChg chg="mod">
          <ac:chgData name="Vrielink, Francis" userId="3d258d00-cfd8-41c5-9f04-1a5a39faef2f" providerId="ADAL" clId="{F8A864A6-18CA-458F-B94E-FBF7ADA906FF}" dt="2026-03-09T08:41:16.393" v="285" actId="1076"/>
          <ac:spMkLst>
            <pc:docMk/>
            <pc:sldMk cId="4210467006" sldId="1479"/>
            <ac:spMk id="16" creationId="{CC50541B-A1CB-29F1-224D-879BF3D0D200}"/>
          </ac:spMkLst>
        </pc:spChg>
      </pc:sldChg>
      <pc:sldChg chg="modSp mod">
        <pc:chgData name="Vrielink, Francis" userId="3d258d00-cfd8-41c5-9f04-1a5a39faef2f" providerId="ADAL" clId="{F8A864A6-18CA-458F-B94E-FBF7ADA906FF}" dt="2026-03-09T08:41:43.287" v="294" actId="20577"/>
        <pc:sldMkLst>
          <pc:docMk/>
          <pc:sldMk cId="2967928418" sldId="1511"/>
        </pc:sldMkLst>
        <pc:spChg chg="mod">
          <ac:chgData name="Vrielink, Francis" userId="3d258d00-cfd8-41c5-9f04-1a5a39faef2f" providerId="ADAL" clId="{F8A864A6-18CA-458F-B94E-FBF7ADA906FF}" dt="2026-03-09T08:41:43.287" v="294" actId="20577"/>
          <ac:spMkLst>
            <pc:docMk/>
            <pc:sldMk cId="2967928418" sldId="1511"/>
            <ac:spMk id="36" creationId="{D8EF981A-9BA7-0EB1-9B70-F7FBF2F7DF1C}"/>
          </ac:spMkLst>
        </pc:spChg>
      </pc:sldChg>
      <pc:sldChg chg="addSp modSp add mod">
        <pc:chgData name="Vrielink, Francis" userId="3d258d00-cfd8-41c5-9f04-1a5a39faef2f" providerId="ADAL" clId="{F8A864A6-18CA-458F-B94E-FBF7ADA906FF}" dt="2026-03-09T11:07:30.563" v="481" actId="14100"/>
        <pc:sldMkLst>
          <pc:docMk/>
          <pc:sldMk cId="1594331871" sldId="1512"/>
        </pc:sldMkLst>
        <pc:spChg chg="mod">
          <ac:chgData name="Vrielink, Francis" userId="3d258d00-cfd8-41c5-9f04-1a5a39faef2f" providerId="ADAL" clId="{F8A864A6-18CA-458F-B94E-FBF7ADA906FF}" dt="2026-03-09T06:59:09.489" v="50" actId="14100"/>
          <ac:spMkLst>
            <pc:docMk/>
            <pc:sldMk cId="1594331871" sldId="1512"/>
            <ac:spMk id="10" creationId="{EC0CC1D0-FE60-F840-73E9-0CE7E683D1F2}"/>
          </ac:spMkLst>
        </pc:spChg>
        <pc:spChg chg="mod">
          <ac:chgData name="Vrielink, Francis" userId="3d258d00-cfd8-41c5-9f04-1a5a39faef2f" providerId="ADAL" clId="{F8A864A6-18CA-458F-B94E-FBF7ADA906FF}" dt="2026-03-09T06:59:06.398" v="49" actId="1076"/>
          <ac:spMkLst>
            <pc:docMk/>
            <pc:sldMk cId="1594331871" sldId="1512"/>
            <ac:spMk id="11" creationId="{CD78B488-E032-3F3E-C334-FB96F8D71FB2}"/>
          </ac:spMkLst>
        </pc:spChg>
        <pc:spChg chg="mod">
          <ac:chgData name="Vrielink, Francis" userId="3d258d00-cfd8-41c5-9f04-1a5a39faef2f" providerId="ADAL" clId="{F8A864A6-18CA-458F-B94E-FBF7ADA906FF}" dt="2026-03-09T06:59:43.431" v="73" actId="14100"/>
          <ac:spMkLst>
            <pc:docMk/>
            <pc:sldMk cId="1594331871" sldId="1512"/>
            <ac:spMk id="12" creationId="{E2476A93-B8D4-4E44-87FD-AFF601B2337C}"/>
          </ac:spMkLst>
        </pc:spChg>
        <pc:spChg chg="mod">
          <ac:chgData name="Vrielink, Francis" userId="3d258d00-cfd8-41c5-9f04-1a5a39faef2f" providerId="ADAL" clId="{F8A864A6-18CA-458F-B94E-FBF7ADA906FF}" dt="2026-03-09T06:59:58.438" v="90" actId="20577"/>
          <ac:spMkLst>
            <pc:docMk/>
            <pc:sldMk cId="1594331871" sldId="1512"/>
            <ac:spMk id="13" creationId="{4985FF45-EE56-11C3-E0CC-6BBB359031C0}"/>
          </ac:spMkLst>
        </pc:spChg>
        <pc:spChg chg="mod">
          <ac:chgData name="Vrielink, Francis" userId="3d258d00-cfd8-41c5-9f04-1a5a39faef2f" providerId="ADAL" clId="{F8A864A6-18CA-458F-B94E-FBF7ADA906FF}" dt="2026-03-09T07:05:58.231" v="104" actId="14100"/>
          <ac:spMkLst>
            <pc:docMk/>
            <pc:sldMk cId="1594331871" sldId="1512"/>
            <ac:spMk id="14" creationId="{B7594A3B-3117-84CE-C300-FB96E5ED269D}"/>
          </ac:spMkLst>
        </pc:spChg>
        <pc:spChg chg="mod">
          <ac:chgData name="Vrielink, Francis" userId="3d258d00-cfd8-41c5-9f04-1a5a39faef2f" providerId="ADAL" clId="{F8A864A6-18CA-458F-B94E-FBF7ADA906FF}" dt="2026-03-09T07:06:33.943" v="140" actId="1076"/>
          <ac:spMkLst>
            <pc:docMk/>
            <pc:sldMk cId="1594331871" sldId="1512"/>
            <ac:spMk id="15" creationId="{6EA1F8B7-D4BC-D8B0-E6FD-F33ECB45A1DD}"/>
          </ac:spMkLst>
        </pc:spChg>
        <pc:spChg chg="mod">
          <ac:chgData name="Vrielink, Francis" userId="3d258d00-cfd8-41c5-9f04-1a5a39faef2f" providerId="ADAL" clId="{F8A864A6-18CA-458F-B94E-FBF7ADA906FF}" dt="2026-03-09T06:59:27.247" v="54" actId="14100"/>
          <ac:spMkLst>
            <pc:docMk/>
            <pc:sldMk cId="1594331871" sldId="1512"/>
            <ac:spMk id="16" creationId="{F53F294D-65CC-23A5-E4A1-B2132FCF814C}"/>
          </ac:spMkLst>
        </pc:spChg>
        <pc:spChg chg="mod">
          <ac:chgData name="Vrielink, Francis" userId="3d258d00-cfd8-41c5-9f04-1a5a39faef2f" providerId="ADAL" clId="{F8A864A6-18CA-458F-B94E-FBF7ADA906FF}" dt="2026-03-09T06:59:17.835" v="53" actId="20577"/>
          <ac:spMkLst>
            <pc:docMk/>
            <pc:sldMk cId="1594331871" sldId="1512"/>
            <ac:spMk id="17" creationId="{AB86235B-CBC0-F9DB-29F4-F23367831B1B}"/>
          </ac:spMkLst>
        </pc:spChg>
        <pc:spChg chg="mod">
          <ac:chgData name="Vrielink, Francis" userId="3d258d00-cfd8-41c5-9f04-1a5a39faef2f" providerId="ADAL" clId="{F8A864A6-18CA-458F-B94E-FBF7ADA906FF}" dt="2026-03-09T07:00:02.462" v="91" actId="14100"/>
          <ac:spMkLst>
            <pc:docMk/>
            <pc:sldMk cId="1594331871" sldId="1512"/>
            <ac:spMk id="18" creationId="{85D7DD60-F4AA-AD34-A265-146B167D02FE}"/>
          </ac:spMkLst>
        </pc:spChg>
        <pc:spChg chg="mod">
          <ac:chgData name="Vrielink, Francis" userId="3d258d00-cfd8-41c5-9f04-1a5a39faef2f" providerId="ADAL" clId="{F8A864A6-18CA-458F-B94E-FBF7ADA906FF}" dt="2026-03-09T07:00:08.652" v="92" actId="14100"/>
          <ac:spMkLst>
            <pc:docMk/>
            <pc:sldMk cId="1594331871" sldId="1512"/>
            <ac:spMk id="19" creationId="{40542B69-6D97-5F24-63E3-ABE36EA69A27}"/>
          </ac:spMkLst>
        </pc:spChg>
        <pc:spChg chg="add mod">
          <ac:chgData name="Vrielink, Francis" userId="3d258d00-cfd8-41c5-9f04-1a5a39faef2f" providerId="ADAL" clId="{F8A864A6-18CA-458F-B94E-FBF7ADA906FF}" dt="2026-03-09T11:07:30.563" v="481" actId="14100"/>
          <ac:spMkLst>
            <pc:docMk/>
            <pc:sldMk cId="1594331871" sldId="1512"/>
            <ac:spMk id="21" creationId="{54CD6881-9FE6-1C54-AC01-4F3B22B346E8}"/>
          </ac:spMkLst>
        </pc:spChg>
        <pc:picChg chg="add mod">
          <ac:chgData name="Vrielink, Francis" userId="3d258d00-cfd8-41c5-9f04-1a5a39faef2f" providerId="ADAL" clId="{F8A864A6-18CA-458F-B94E-FBF7ADA906FF}" dt="2026-03-09T07:05:20.068" v="102" actId="1076"/>
          <ac:picMkLst>
            <pc:docMk/>
            <pc:sldMk cId="1594331871" sldId="1512"/>
            <ac:picMk id="4" creationId="{627B2E31-09B4-E379-F2C5-7E354FC1E84A}"/>
          </ac:picMkLst>
        </pc:picChg>
        <pc:picChg chg="add mod">
          <ac:chgData name="Vrielink, Francis" userId="3d258d00-cfd8-41c5-9f04-1a5a39faef2f" providerId="ADAL" clId="{F8A864A6-18CA-458F-B94E-FBF7ADA906FF}" dt="2026-03-09T07:05:17.603" v="101" actId="14100"/>
          <ac:picMkLst>
            <pc:docMk/>
            <pc:sldMk cId="1594331871" sldId="1512"/>
            <ac:picMk id="22" creationId="{BD977D1C-8594-C0CD-CF72-284F7BD65932}"/>
          </ac:picMkLst>
        </pc:picChg>
        <pc:picChg chg="add mod">
          <ac:chgData name="Vrielink, Francis" userId="3d258d00-cfd8-41c5-9f04-1a5a39faef2f" providerId="ADAL" clId="{F8A864A6-18CA-458F-B94E-FBF7ADA906FF}" dt="2026-03-09T07:07:33.006" v="146" actId="1076"/>
          <ac:picMkLst>
            <pc:docMk/>
            <pc:sldMk cId="1594331871" sldId="1512"/>
            <ac:picMk id="24" creationId="{1C8D25D3-6742-1987-E70E-C5A75AE4C855}"/>
          </ac:picMkLst>
        </pc:picChg>
      </pc:sldChg>
      <pc:sldChg chg="modSp mod">
        <pc:chgData name="Vrielink, Francis" userId="3d258d00-cfd8-41c5-9f04-1a5a39faef2f" providerId="ADAL" clId="{F8A864A6-18CA-458F-B94E-FBF7ADA906FF}" dt="2026-03-09T07:12:20.250" v="261" actId="20577"/>
        <pc:sldMkLst>
          <pc:docMk/>
          <pc:sldMk cId="3112181829" sldId="1515"/>
        </pc:sldMkLst>
        <pc:spChg chg="mod">
          <ac:chgData name="Vrielink, Francis" userId="3d258d00-cfd8-41c5-9f04-1a5a39faef2f" providerId="ADAL" clId="{F8A864A6-18CA-458F-B94E-FBF7ADA906FF}" dt="2026-03-09T07:12:20.250" v="261" actId="20577"/>
          <ac:spMkLst>
            <pc:docMk/>
            <pc:sldMk cId="3112181829" sldId="1515"/>
            <ac:spMk id="4" creationId="{D36CDCC8-D80A-3CA3-9903-EC310613197D}"/>
          </ac:spMkLst>
        </pc:spChg>
      </pc:sldChg>
      <pc:sldChg chg="modSp mod">
        <pc:chgData name="Vrielink, Francis" userId="3d258d00-cfd8-41c5-9f04-1a5a39faef2f" providerId="ADAL" clId="{F8A864A6-18CA-458F-B94E-FBF7ADA906FF}" dt="2026-03-09T06:58:40.856" v="45" actId="1076"/>
        <pc:sldMkLst>
          <pc:docMk/>
          <pc:sldMk cId="2946319108" sldId="1516"/>
        </pc:sldMkLst>
        <pc:spChg chg="mod">
          <ac:chgData name="Vrielink, Francis" userId="3d258d00-cfd8-41c5-9f04-1a5a39faef2f" providerId="ADAL" clId="{F8A864A6-18CA-458F-B94E-FBF7ADA906FF}" dt="2026-03-09T06:58:40.856" v="45" actId="1076"/>
          <ac:spMkLst>
            <pc:docMk/>
            <pc:sldMk cId="2946319108" sldId="1516"/>
            <ac:spMk id="10" creationId="{B37FADB8-F5A5-F448-15A7-6A630939BCDC}"/>
          </ac:spMkLst>
        </pc:spChg>
      </pc:sldChg>
      <pc:sldChg chg="modSp mod">
        <pc:chgData name="Vrielink, Francis" userId="3d258d00-cfd8-41c5-9f04-1a5a39faef2f" providerId="ADAL" clId="{F8A864A6-18CA-458F-B94E-FBF7ADA906FF}" dt="2026-03-09T11:05:38.516" v="350" actId="20577"/>
        <pc:sldMkLst>
          <pc:docMk/>
          <pc:sldMk cId="790039645" sldId="1537"/>
        </pc:sldMkLst>
        <pc:spChg chg="mod">
          <ac:chgData name="Vrielink, Francis" userId="3d258d00-cfd8-41c5-9f04-1a5a39faef2f" providerId="ADAL" clId="{F8A864A6-18CA-458F-B94E-FBF7ADA906FF}" dt="2026-03-09T11:05:38.516" v="350" actId="20577"/>
          <ac:spMkLst>
            <pc:docMk/>
            <pc:sldMk cId="790039645" sldId="1537"/>
            <ac:spMk id="3" creationId="{00000000-0000-0000-0000-000000000000}"/>
          </ac:spMkLst>
        </pc:spChg>
      </pc:sldChg>
      <pc:sldChg chg="addSp modSp mod">
        <pc:chgData name="Vrielink, Francis" userId="3d258d00-cfd8-41c5-9f04-1a5a39faef2f" providerId="ADAL" clId="{F8A864A6-18CA-458F-B94E-FBF7ADA906FF}" dt="2026-03-09T07:08:09.948" v="148" actId="1076"/>
        <pc:sldMkLst>
          <pc:docMk/>
          <pc:sldMk cId="1646691880" sldId="1538"/>
        </pc:sldMkLst>
        <pc:picChg chg="add mod">
          <ac:chgData name="Vrielink, Francis" userId="3d258d00-cfd8-41c5-9f04-1a5a39faef2f" providerId="ADAL" clId="{F8A864A6-18CA-458F-B94E-FBF7ADA906FF}" dt="2026-03-09T07:08:09.948" v="148" actId="1076"/>
          <ac:picMkLst>
            <pc:docMk/>
            <pc:sldMk cId="1646691880" sldId="1538"/>
            <ac:picMk id="2" creationId="{882010F5-BA98-1DDE-FF3E-EAF35CF042A9}"/>
          </ac:picMkLst>
        </pc:picChg>
      </pc:sldChg>
    </pc:docChg>
  </pc:docChgLst>
  <pc:docChgLst>
    <pc:chgData name="Routledge, Mandy" userId="bacdedf5-8e30-494b-ad8b-f27fa30c4f8d" providerId="ADAL" clId="{F64E00E4-8676-487C-8040-D324A3E84040}"/>
    <pc:docChg chg="addSld modSld">
      <pc:chgData name="Routledge, Mandy" userId="bacdedf5-8e30-494b-ad8b-f27fa30c4f8d" providerId="ADAL" clId="{F64E00E4-8676-487C-8040-D324A3E84040}" dt="2024-12-10T09:41:51.651" v="0"/>
      <pc:docMkLst>
        <pc:docMk/>
      </pc:docMkLst>
      <pc:sldChg chg="add">
        <pc:chgData name="Routledge, Mandy" userId="bacdedf5-8e30-494b-ad8b-f27fa30c4f8d" providerId="ADAL" clId="{F64E00E4-8676-487C-8040-D324A3E84040}" dt="2024-12-10T09:41:51.651" v="0"/>
        <pc:sldMkLst>
          <pc:docMk/>
          <pc:sldMk cId="1059877010" sldId="1522"/>
        </pc:sldMkLst>
      </pc:sldChg>
      <pc:sldChg chg="add">
        <pc:chgData name="Routledge, Mandy" userId="bacdedf5-8e30-494b-ad8b-f27fa30c4f8d" providerId="ADAL" clId="{F64E00E4-8676-487C-8040-D324A3E84040}" dt="2024-12-10T09:41:51.651" v="0"/>
        <pc:sldMkLst>
          <pc:docMk/>
          <pc:sldMk cId="2371299458" sldId="1529"/>
        </pc:sldMkLst>
      </pc:sldChg>
    </pc:docChg>
  </pc:docChgLst>
  <pc:docChgLst>
    <pc:chgData name="Routledge, Mandy" userId="bacdedf5-8e30-494b-ad8b-f27fa30c4f8d" providerId="ADAL" clId="{B38A7417-544A-4735-A153-A49E7D17E97F}"/>
    <pc:docChg chg="modSld">
      <pc:chgData name="Routledge, Mandy" userId="bacdedf5-8e30-494b-ad8b-f27fa30c4f8d" providerId="ADAL" clId="{B38A7417-544A-4735-A153-A49E7D17E97F}" dt="2024-09-24T09:46:03.719" v="3" actId="20577"/>
      <pc:docMkLst>
        <pc:docMk/>
      </pc:docMkLst>
      <pc:sldChg chg="modSp mod">
        <pc:chgData name="Routledge, Mandy" userId="bacdedf5-8e30-494b-ad8b-f27fa30c4f8d" providerId="ADAL" clId="{B38A7417-544A-4735-A153-A49E7D17E97F}" dt="2024-09-24T09:46:03.719" v="3" actId="20577"/>
        <pc:sldMkLst>
          <pc:docMk/>
          <pc:sldMk cId="323006580" sldId="548"/>
        </pc:sldMkLst>
      </pc:sldChg>
    </pc:docChg>
  </pc:docChgLst>
  <pc:docChgLst>
    <pc:chgData name="Routledge, Mandy" userId="bacdedf5-8e30-494b-ad8b-f27fa30c4f8d" providerId="ADAL" clId="{082C2B28-FFA7-4C04-83E0-761C4A21D961}"/>
    <pc:docChg chg="custSel modSld">
      <pc:chgData name="Routledge, Mandy" userId="bacdedf5-8e30-494b-ad8b-f27fa30c4f8d" providerId="ADAL" clId="{082C2B28-FFA7-4C04-83E0-761C4A21D961}" dt="2026-01-25T12:01:23.071" v="3" actId="27636"/>
      <pc:docMkLst>
        <pc:docMk/>
      </pc:docMkLst>
      <pc:sldChg chg="modSp mod">
        <pc:chgData name="Routledge, Mandy" userId="bacdedf5-8e30-494b-ad8b-f27fa30c4f8d" providerId="ADAL" clId="{082C2B28-FFA7-4C04-83E0-761C4A21D961}" dt="2026-01-25T12:01:23.071" v="3" actId="27636"/>
        <pc:sldMkLst>
          <pc:docMk/>
          <pc:sldMk cId="323006580" sldId="548"/>
        </pc:sldMkLst>
      </pc:sldChg>
    </pc:docChg>
  </pc:docChgLst>
  <pc:docChgLst>
    <pc:chgData name="Duijf, Antoinette" userId="80426808-569e-4360-acb0-e5a6dc4b8ad2" providerId="ADAL" clId="{00582A34-8C2B-428E-B5DC-339D12EFD4B8}"/>
    <pc:docChg chg="custSel addSld modSld">
      <pc:chgData name="Duijf, Antoinette" userId="80426808-569e-4360-acb0-e5a6dc4b8ad2" providerId="ADAL" clId="{00582A34-8C2B-428E-B5DC-339D12EFD4B8}" dt="2026-03-10T11:10:34.198" v="102" actId="20577"/>
      <pc:docMkLst>
        <pc:docMk/>
      </pc:docMkLst>
      <pc:sldChg chg="addSp modSp mod">
        <pc:chgData name="Duijf, Antoinette" userId="80426808-569e-4360-acb0-e5a6dc4b8ad2" providerId="ADAL" clId="{00582A34-8C2B-428E-B5DC-339D12EFD4B8}" dt="2026-03-10T11:07:39.744" v="5" actId="1076"/>
        <pc:sldMkLst>
          <pc:docMk/>
          <pc:sldMk cId="1594331871" sldId="1512"/>
        </pc:sldMkLst>
        <pc:picChg chg="add mod">
          <ac:chgData name="Duijf, Antoinette" userId="80426808-569e-4360-acb0-e5a6dc4b8ad2" providerId="ADAL" clId="{00582A34-8C2B-428E-B5DC-339D12EFD4B8}" dt="2026-03-10T11:07:39.744" v="5" actId="1076"/>
          <ac:picMkLst>
            <pc:docMk/>
            <pc:sldMk cId="1594331871" sldId="1512"/>
            <ac:picMk id="25" creationId="{2264A919-D77C-7C66-7862-2A2E34C4D379}"/>
          </ac:picMkLst>
        </pc:picChg>
      </pc:sldChg>
      <pc:sldChg chg="modSp mod">
        <pc:chgData name="Duijf, Antoinette" userId="80426808-569e-4360-acb0-e5a6dc4b8ad2" providerId="ADAL" clId="{00582A34-8C2B-428E-B5DC-339D12EFD4B8}" dt="2026-03-10T11:05:22.236" v="0" actId="255"/>
        <pc:sldMkLst>
          <pc:docMk/>
          <pc:sldMk cId="1170229332" sldId="1534"/>
        </pc:sldMkLst>
        <pc:spChg chg="mod">
          <ac:chgData name="Duijf, Antoinette" userId="80426808-569e-4360-acb0-e5a6dc4b8ad2" providerId="ADAL" clId="{00582A34-8C2B-428E-B5DC-339D12EFD4B8}" dt="2026-03-10T11:05:22.236" v="0" actId="255"/>
          <ac:spMkLst>
            <pc:docMk/>
            <pc:sldMk cId="1170229332" sldId="1534"/>
            <ac:spMk id="35" creationId="{37104C51-0232-62ED-4C6F-1447D06633EE}"/>
          </ac:spMkLst>
        </pc:spChg>
      </pc:sldChg>
      <pc:sldChg chg="addSp modSp add mod">
        <pc:chgData name="Duijf, Antoinette" userId="80426808-569e-4360-acb0-e5a6dc4b8ad2" providerId="ADAL" clId="{00582A34-8C2B-428E-B5DC-339D12EFD4B8}" dt="2026-03-10T11:10:34.198" v="102" actId="20577"/>
        <pc:sldMkLst>
          <pc:docMk/>
          <pc:sldMk cId="615577922" sldId="1540"/>
        </pc:sldMkLst>
        <pc:spChg chg="add mod">
          <ac:chgData name="Duijf, Antoinette" userId="80426808-569e-4360-acb0-e5a6dc4b8ad2" providerId="ADAL" clId="{00582A34-8C2B-428E-B5DC-339D12EFD4B8}" dt="2026-03-10T11:10:34.198" v="102" actId="20577"/>
          <ac:spMkLst>
            <pc:docMk/>
            <pc:sldMk cId="615577922" sldId="1540"/>
            <ac:spMk id="22" creationId="{4A004F4E-9FB3-6BA5-C04B-89BEA6A89A9A}"/>
          </ac:spMkLst>
        </pc:spChg>
        <pc:picChg chg="add mod">
          <ac:chgData name="Duijf, Antoinette" userId="80426808-569e-4360-acb0-e5a6dc4b8ad2" providerId="ADAL" clId="{00582A34-8C2B-428E-B5DC-339D12EFD4B8}" dt="2026-03-10T11:10:11.329" v="10" actId="14100"/>
          <ac:picMkLst>
            <pc:docMk/>
            <pc:sldMk cId="615577922" sldId="1540"/>
            <ac:picMk id="21" creationId="{AC370F99-48D7-3DC2-68A5-D2D151F272E6}"/>
          </ac:picMkLst>
        </pc:picChg>
      </pc:sldChg>
    </pc:docChg>
  </pc:docChgLst>
  <pc:docChgLst>
    <pc:chgData name="Routledge, Mandy" userId="bacdedf5-8e30-494b-ad8b-f27fa30c4f8d" providerId="ADAL" clId="{69B3BD85-4F54-421D-BD99-AEF90D835E0A}"/>
    <pc:docChg chg="addSld delSld modSld modSection">
      <pc:chgData name="Routledge, Mandy" userId="bacdedf5-8e30-494b-ad8b-f27fa30c4f8d" providerId="ADAL" clId="{69B3BD85-4F54-421D-BD99-AEF90D835E0A}" dt="2024-09-24T09:44:28.581" v="50"/>
      <pc:docMkLst>
        <pc:docMk/>
      </pc:docMkLst>
      <pc:sldChg chg="del">
        <pc:chgData name="Routledge, Mandy" userId="bacdedf5-8e30-494b-ad8b-f27fa30c4f8d" providerId="ADAL" clId="{69B3BD85-4F54-421D-BD99-AEF90D835E0A}" dt="2024-09-24T09:17:32.719" v="22" actId="47"/>
        <pc:sldMkLst>
          <pc:docMk/>
          <pc:sldMk cId="192884965" sldId="259"/>
        </pc:sldMkLst>
      </pc:sldChg>
      <pc:sldChg chg="del">
        <pc:chgData name="Routledge, Mandy" userId="bacdedf5-8e30-494b-ad8b-f27fa30c4f8d" providerId="ADAL" clId="{69B3BD85-4F54-421D-BD99-AEF90D835E0A}" dt="2024-09-24T09:17:29.411" v="18" actId="47"/>
        <pc:sldMkLst>
          <pc:docMk/>
          <pc:sldMk cId="155461494" sldId="263"/>
        </pc:sldMkLst>
      </pc:sldChg>
      <pc:sldChg chg="del">
        <pc:chgData name="Routledge, Mandy" userId="bacdedf5-8e30-494b-ad8b-f27fa30c4f8d" providerId="ADAL" clId="{69B3BD85-4F54-421D-BD99-AEF90D835E0A}" dt="2024-09-24T09:17:29.972" v="19" actId="47"/>
        <pc:sldMkLst>
          <pc:docMk/>
          <pc:sldMk cId="3558003521" sldId="267"/>
        </pc:sldMkLst>
      </pc:sldChg>
      <pc:sldChg chg="del">
        <pc:chgData name="Routledge, Mandy" userId="bacdedf5-8e30-494b-ad8b-f27fa30c4f8d" providerId="ADAL" clId="{69B3BD85-4F54-421D-BD99-AEF90D835E0A}" dt="2024-09-24T09:17:31.873" v="21" actId="47"/>
        <pc:sldMkLst>
          <pc:docMk/>
          <pc:sldMk cId="2441164173" sldId="268"/>
        </pc:sldMkLst>
      </pc:sldChg>
      <pc:sldChg chg="modSp mod">
        <pc:chgData name="Routledge, Mandy" userId="bacdedf5-8e30-494b-ad8b-f27fa30c4f8d" providerId="ADAL" clId="{69B3BD85-4F54-421D-BD99-AEF90D835E0A}" dt="2024-09-24T09:17:18.311" v="16" actId="20577"/>
        <pc:sldMkLst>
          <pc:docMk/>
          <pc:sldMk cId="323006580" sldId="548"/>
        </pc:sldMkLst>
      </pc:sldChg>
      <pc:sldChg chg="modNotesTx">
        <pc:chgData name="Routledge, Mandy" userId="bacdedf5-8e30-494b-ad8b-f27fa30c4f8d" providerId="ADAL" clId="{69B3BD85-4F54-421D-BD99-AEF90D835E0A}" dt="2024-09-24T09:26:24.135" v="46" actId="6549"/>
        <pc:sldMkLst>
          <pc:docMk/>
          <pc:sldMk cId="2189114603" sldId="1437"/>
        </pc:sldMkLst>
      </pc:sldChg>
      <pc:sldChg chg="add del">
        <pc:chgData name="Routledge, Mandy" userId="bacdedf5-8e30-494b-ad8b-f27fa30c4f8d" providerId="ADAL" clId="{69B3BD85-4F54-421D-BD99-AEF90D835E0A}" dt="2024-09-24T09:17:55.502" v="25"/>
        <pc:sldMkLst>
          <pc:docMk/>
          <pc:sldMk cId="3978205201" sldId="1474"/>
        </pc:sldMkLst>
      </pc:sldChg>
      <pc:sldChg chg="del">
        <pc:chgData name="Routledge, Mandy" userId="bacdedf5-8e30-494b-ad8b-f27fa30c4f8d" providerId="ADAL" clId="{69B3BD85-4F54-421D-BD99-AEF90D835E0A}" dt="2024-09-24T09:27:07.674" v="47" actId="47"/>
        <pc:sldMkLst>
          <pc:docMk/>
          <pc:sldMk cId="1487044012" sldId="1480"/>
        </pc:sldMkLst>
      </pc:sldChg>
      <pc:sldChg chg="del">
        <pc:chgData name="Routledge, Mandy" userId="bacdedf5-8e30-494b-ad8b-f27fa30c4f8d" providerId="ADAL" clId="{69B3BD85-4F54-421D-BD99-AEF90D835E0A}" dt="2024-09-24T09:17:30.990" v="20" actId="47"/>
        <pc:sldMkLst>
          <pc:docMk/>
          <pc:sldMk cId="3153421729" sldId="1484"/>
        </pc:sldMkLst>
      </pc:sldChg>
      <pc:sldChg chg="del">
        <pc:chgData name="Routledge, Mandy" userId="bacdedf5-8e30-494b-ad8b-f27fa30c4f8d" providerId="ADAL" clId="{69B3BD85-4F54-421D-BD99-AEF90D835E0A}" dt="2024-09-24T09:17:33.473" v="23" actId="47"/>
        <pc:sldMkLst>
          <pc:docMk/>
          <pc:sldMk cId="573887307" sldId="1485"/>
        </pc:sldMkLst>
      </pc:sldChg>
      <pc:sldChg chg="add">
        <pc:chgData name="Routledge, Mandy" userId="bacdedf5-8e30-494b-ad8b-f27fa30c4f8d" providerId="ADAL" clId="{69B3BD85-4F54-421D-BD99-AEF90D835E0A}" dt="2024-09-24T09:17:23.951" v="17"/>
        <pc:sldMkLst>
          <pc:docMk/>
          <pc:sldMk cId="2967928418" sldId="1511"/>
        </pc:sldMkLst>
      </pc:sldChg>
      <pc:sldChg chg="add">
        <pc:chgData name="Routledge, Mandy" userId="bacdedf5-8e30-494b-ad8b-f27fa30c4f8d" providerId="ADAL" clId="{69B3BD85-4F54-421D-BD99-AEF90D835E0A}" dt="2024-09-24T09:17:23.951" v="17"/>
        <pc:sldMkLst>
          <pc:docMk/>
          <pc:sldMk cId="1594331871" sldId="1512"/>
        </pc:sldMkLst>
      </pc:sldChg>
      <pc:sldChg chg="add">
        <pc:chgData name="Routledge, Mandy" userId="bacdedf5-8e30-494b-ad8b-f27fa30c4f8d" providerId="ADAL" clId="{69B3BD85-4F54-421D-BD99-AEF90D835E0A}" dt="2024-09-24T09:17:23.951" v="17"/>
        <pc:sldMkLst>
          <pc:docMk/>
          <pc:sldMk cId="3112181829" sldId="1515"/>
        </pc:sldMkLst>
      </pc:sldChg>
      <pc:sldChg chg="add">
        <pc:chgData name="Routledge, Mandy" userId="bacdedf5-8e30-494b-ad8b-f27fa30c4f8d" providerId="ADAL" clId="{69B3BD85-4F54-421D-BD99-AEF90D835E0A}" dt="2024-09-24T09:17:23.951" v="17"/>
        <pc:sldMkLst>
          <pc:docMk/>
          <pc:sldMk cId="2946319108" sldId="1516"/>
        </pc:sldMkLst>
      </pc:sldChg>
      <pc:sldChg chg="add">
        <pc:chgData name="Routledge, Mandy" userId="bacdedf5-8e30-494b-ad8b-f27fa30c4f8d" providerId="ADAL" clId="{69B3BD85-4F54-421D-BD99-AEF90D835E0A}" dt="2024-09-24T09:17:23.951" v="17"/>
        <pc:sldMkLst>
          <pc:docMk/>
          <pc:sldMk cId="1628480429" sldId="1517"/>
        </pc:sldMkLst>
      </pc:sldChg>
      <pc:sldChg chg="add">
        <pc:chgData name="Routledge, Mandy" userId="bacdedf5-8e30-494b-ad8b-f27fa30c4f8d" providerId="ADAL" clId="{69B3BD85-4F54-421D-BD99-AEF90D835E0A}" dt="2024-09-24T09:17:23.951" v="17"/>
        <pc:sldMkLst>
          <pc:docMk/>
          <pc:sldMk cId="933367485" sldId="1518"/>
        </pc:sldMkLst>
      </pc:sldChg>
      <pc:sldChg chg="add">
        <pc:chgData name="Routledge, Mandy" userId="bacdedf5-8e30-494b-ad8b-f27fa30c4f8d" providerId="ADAL" clId="{69B3BD85-4F54-421D-BD99-AEF90D835E0A}" dt="2024-09-24T09:27:17.952" v="48"/>
        <pc:sldMkLst>
          <pc:docMk/>
          <pc:sldMk cId="164643335" sldId="1519"/>
        </pc:sldMkLst>
      </pc:sldChg>
      <pc:sldChg chg="add">
        <pc:chgData name="Routledge, Mandy" userId="bacdedf5-8e30-494b-ad8b-f27fa30c4f8d" providerId="ADAL" clId="{69B3BD85-4F54-421D-BD99-AEF90D835E0A}" dt="2024-09-24T09:33:04.476" v="49"/>
        <pc:sldMkLst>
          <pc:docMk/>
          <pc:sldMk cId="1530054038" sldId="1520"/>
        </pc:sldMkLst>
      </pc:sldChg>
      <pc:sldChg chg="add">
        <pc:chgData name="Routledge, Mandy" userId="bacdedf5-8e30-494b-ad8b-f27fa30c4f8d" providerId="ADAL" clId="{69B3BD85-4F54-421D-BD99-AEF90D835E0A}" dt="2024-09-24T09:44:28.581" v="50"/>
        <pc:sldMkLst>
          <pc:docMk/>
          <pc:sldMk cId="3006462251" sldId="1521"/>
        </pc:sldMkLst>
      </pc:sldChg>
    </pc:docChg>
  </pc:docChgLst>
  <pc:docChgLst>
    <pc:chgData name="Vrielink, Francis" userId="3d258d00-cfd8-41c5-9f04-1a5a39faef2f" providerId="ADAL" clId="{700A5945-9544-43F4-A1EC-1EC87F959E4E}"/>
    <pc:docChg chg="custSel modSld">
      <pc:chgData name="Vrielink, Francis" userId="3d258d00-cfd8-41c5-9f04-1a5a39faef2f" providerId="ADAL" clId="{700A5945-9544-43F4-A1EC-1EC87F959E4E}" dt="2024-09-23T09:24:30.386" v="38" actId="6549"/>
      <pc:docMkLst>
        <pc:docMk/>
      </pc:docMkLst>
      <pc:sldChg chg="modSp mod">
        <pc:chgData name="Vrielink, Francis" userId="3d258d00-cfd8-41c5-9f04-1a5a39faef2f" providerId="ADAL" clId="{700A5945-9544-43F4-A1EC-1EC87F959E4E}" dt="2024-09-23T09:24:30.386" v="38" actId="6549"/>
        <pc:sldMkLst>
          <pc:docMk/>
          <pc:sldMk cId="323006580" sldId="54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1878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EB39072A-D64F-4BD7-8E3D-8268BB93A7ED}" type="datetimeFigureOut">
              <a:rPr lang="nl-NL" smtClean="0"/>
              <a:pPr/>
              <a:t>10-3-2026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1878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815B568E-8D6D-4B3A-B6C1-A6B37AAA6E39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6925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294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46A01AE0-AD1A-4608-AACD-4A44537BCCC3}" type="datetimeFigureOut">
              <a:rPr lang="nl-NL" smtClean="0"/>
              <a:pPr/>
              <a:t>10-3-2026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89013" y="766763"/>
            <a:ext cx="5121275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90" tIns="47695" rIns="95390" bIns="47695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931" y="4861441"/>
            <a:ext cx="5679440" cy="4605575"/>
          </a:xfrm>
          <a:prstGeom prst="rect">
            <a:avLst/>
          </a:prstGeom>
        </p:spPr>
        <p:txBody>
          <a:bodyPr vert="horz" lIns="95390" tIns="47695" rIns="95390" bIns="47695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294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242364B7-A1BB-4DB8-BFB0-D334F87005C8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3772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Woordenoverzicht:</a:t>
            </a:r>
          </a:p>
          <a:p>
            <a:pPr fontAlgn="t"/>
            <a:endParaRPr lang="nl-NL" sz="1200" b="1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druk: </a:t>
            </a:r>
            <a:r>
              <a:rPr lang="nl-NL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gevoel dat je iets moet doen omdat anderen dat willen</a:t>
            </a:r>
          </a:p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regel: </a:t>
            </a:r>
            <a:r>
              <a:rPr lang="nl-NL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afspraak over wat wel en niet mag</a:t>
            </a:r>
          </a:p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zich aanpassen: </a:t>
            </a:r>
            <a:r>
              <a:rPr lang="nl-NL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veranderen omdat anderen dat graag willen</a:t>
            </a:r>
          </a:p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moed: </a:t>
            </a:r>
            <a:r>
              <a:rPr lang="nl-NL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durf, het lef om iets te doen wat je spannend vindt</a:t>
            </a:r>
          </a:p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duidelijk: </a:t>
            </a:r>
            <a:r>
              <a:rPr lang="nl-NL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goed te begrijpen</a:t>
            </a:r>
          </a:p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mening: </a:t>
            </a:r>
            <a:r>
              <a:rPr lang="nl-NL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hoe je over iets denkt</a:t>
            </a:r>
          </a:p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meteen: </a:t>
            </a:r>
            <a:r>
              <a:rPr lang="nl-NL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direct, zonder te wachten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56178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Bron: </a:t>
            </a:r>
            <a:r>
              <a:rPr lang="nl-NL" err="1"/>
              <a:t>Shutterstock</a:t>
            </a:r>
            <a:endParaRPr lang="nl-NL"/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04551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Bron: </a:t>
            </a:r>
            <a:r>
              <a:rPr lang="nl-NL" err="1"/>
              <a:t>Shutterstock</a:t>
            </a:r>
            <a:endParaRPr lang="nl-NL"/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44673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Bron: </a:t>
            </a:r>
            <a:r>
              <a:rPr lang="nl-NL" err="1"/>
              <a:t>Shutterstock</a:t>
            </a:r>
            <a:endParaRPr lang="nl-NL"/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02747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Bron: </a:t>
            </a:r>
            <a:r>
              <a:rPr lang="nl-NL" err="1"/>
              <a:t>Shutterstock</a:t>
            </a:r>
            <a:endParaRPr lang="nl-NL"/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32217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Bron: </a:t>
            </a:r>
            <a:r>
              <a:rPr lang="nl-NL" err="1"/>
              <a:t>Shutterstock</a:t>
            </a:r>
            <a:endParaRPr lang="nl-NL"/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20707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Bron: </a:t>
            </a:r>
            <a:r>
              <a:rPr lang="nl-NL" err="1"/>
              <a:t>Shutterstock</a:t>
            </a:r>
            <a:endParaRPr lang="nl-NL"/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8956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4498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Bron: </a:t>
            </a:r>
            <a:r>
              <a:rPr lang="nl-NL" err="1"/>
              <a:t>Shutterstock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9385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Bron: </a:t>
            </a:r>
            <a:r>
              <a:rPr lang="nl-NL" err="1"/>
              <a:t>Shutterstock</a:t>
            </a:r>
            <a:endParaRPr lang="nl-NL"/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3479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Bron: </a:t>
            </a:r>
            <a:r>
              <a:rPr lang="nl-NL" err="1"/>
              <a:t>Shutterstock</a:t>
            </a:r>
            <a:endParaRPr lang="nl-NL"/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22502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Bron: </a:t>
            </a:r>
            <a:r>
              <a:rPr lang="nl-NL" err="1"/>
              <a:t>Shutterstock</a:t>
            </a:r>
            <a:endParaRPr lang="nl-NL"/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81947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Bron: </a:t>
            </a:r>
            <a:r>
              <a:rPr lang="nl-NL" err="1"/>
              <a:t>Shutterstock</a:t>
            </a:r>
            <a:endParaRPr lang="nl-NL"/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87578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Bron: </a:t>
            </a:r>
            <a:r>
              <a:rPr lang="nl-NL" err="1"/>
              <a:t>Shutterstock</a:t>
            </a:r>
            <a:endParaRPr lang="nl-NL"/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59687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Bron: </a:t>
            </a:r>
            <a:r>
              <a:rPr lang="nl-NL" err="1"/>
              <a:t>Shutterstock</a:t>
            </a:r>
            <a:endParaRPr lang="nl-NL"/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5411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10-3-2026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7516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10-3-2026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918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10-3-2026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212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10-3-2026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719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10-3-2026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3337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10-3-2026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74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10-3-2026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160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10-3-2026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9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10-3-2026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354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10-3-2026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507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10-3-2026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463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DE57F-8325-458E-8D52-C029C9799A4B}" type="datetimeFigureOut">
              <a:rPr lang="nl-NL" smtClean="0"/>
              <a:pPr/>
              <a:t>10-3-2026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272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2.png"/><Relationship Id="rId7" Type="http://schemas.openxmlformats.org/officeDocument/2006/relationships/image" Target="../media/image2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-36512" y="0"/>
            <a:ext cx="9252520" cy="68580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nl-NL" sz="1900" u="sng" err="1">
                <a:solidFill>
                  <a:prstClr val="black"/>
                </a:solidFill>
              </a:rPr>
              <a:t>Semantisatieverhaal</a:t>
            </a:r>
            <a:r>
              <a:rPr lang="nl-NL" sz="1900" u="sng">
                <a:solidFill>
                  <a:prstClr val="black"/>
                </a:solidFill>
              </a:rPr>
              <a:t> AA:</a:t>
            </a:r>
          </a:p>
          <a:p>
            <a:pPr marL="0" lvl="0" indent="0">
              <a:buNone/>
            </a:pPr>
            <a:r>
              <a:rPr lang="nl-NL" sz="1900">
                <a:solidFill>
                  <a:prstClr val="black"/>
                </a:solidFill>
              </a:rPr>
              <a:t>De kinderen in groep 5 kregen een opdracht van juf Karin. Ze legde de opdracht </a:t>
            </a:r>
            <a:r>
              <a:rPr lang="nl-NL" sz="1900" b="1" u="sng">
                <a:solidFill>
                  <a:prstClr val="black"/>
                </a:solidFill>
              </a:rPr>
              <a:t>duidelijk</a:t>
            </a:r>
            <a:r>
              <a:rPr lang="nl-NL" sz="1900">
                <a:solidFill>
                  <a:prstClr val="black"/>
                </a:solidFill>
              </a:rPr>
              <a:t> uit. De opdracht was </a:t>
            </a:r>
            <a:r>
              <a:rPr lang="nl-NL" sz="1900" b="1" i="1">
                <a:solidFill>
                  <a:prstClr val="black"/>
                </a:solidFill>
              </a:rPr>
              <a:t>goed te begrijpen: </a:t>
            </a:r>
            <a:r>
              <a:rPr lang="nl-NL" sz="1900">
                <a:solidFill>
                  <a:prstClr val="black"/>
                </a:solidFill>
              </a:rPr>
              <a:t>“Jullie gaan samen met je groepje een tekening* maken om bij de </a:t>
            </a:r>
            <a:r>
              <a:rPr lang="nl-NL" sz="1900" err="1">
                <a:solidFill>
                  <a:prstClr val="black"/>
                </a:solidFill>
              </a:rPr>
              <a:t>WC’s</a:t>
            </a:r>
            <a:r>
              <a:rPr lang="nl-NL" sz="1900">
                <a:solidFill>
                  <a:prstClr val="black"/>
                </a:solidFill>
              </a:rPr>
              <a:t> te hangen. Het gebeurt namelijk steeds vaker dat er kinderen naast de WC plassen”. De juffen en meesters vonden het daarom belangrijk </a:t>
            </a:r>
            <a:r>
              <a:rPr lang="nl-NL" sz="1900" b="1" u="sng">
                <a:solidFill>
                  <a:prstClr val="black"/>
                </a:solidFill>
              </a:rPr>
              <a:t>de regel</a:t>
            </a:r>
            <a:r>
              <a:rPr lang="nl-NL" sz="1900">
                <a:solidFill>
                  <a:prstClr val="black"/>
                </a:solidFill>
              </a:rPr>
              <a:t>, </a:t>
            </a:r>
            <a:r>
              <a:rPr lang="nl-NL" sz="1900" b="1" i="1">
                <a:solidFill>
                  <a:prstClr val="black"/>
                </a:solidFill>
              </a:rPr>
              <a:t>de afspraak over wat wel en niet mag</a:t>
            </a:r>
            <a:r>
              <a:rPr lang="nl-NL" sz="1900">
                <a:solidFill>
                  <a:prstClr val="black"/>
                </a:solidFill>
              </a:rPr>
              <a:t> nog een keer te herhalen.</a:t>
            </a:r>
            <a:r>
              <a:rPr lang="nl-NL" sz="1900" b="1" i="1">
                <a:solidFill>
                  <a:prstClr val="black"/>
                </a:solidFill>
              </a:rPr>
              <a:t> </a:t>
            </a:r>
            <a:r>
              <a:rPr lang="nl-NL" sz="1900">
                <a:solidFill>
                  <a:prstClr val="black"/>
                </a:solidFill>
              </a:rPr>
              <a:t>Op de tekeningen moest de tekst komen: “WIJ LATEN DE WC NETJES ACHTER”. De kinderen gingen </a:t>
            </a:r>
            <a:r>
              <a:rPr lang="nl-NL" sz="1900" b="1" u="sng">
                <a:solidFill>
                  <a:prstClr val="black"/>
                </a:solidFill>
              </a:rPr>
              <a:t>meteen</a:t>
            </a:r>
            <a:r>
              <a:rPr lang="nl-NL" sz="1900">
                <a:solidFill>
                  <a:prstClr val="black"/>
                </a:solidFill>
              </a:rPr>
              <a:t> aan het werk. Ze deden dit </a:t>
            </a:r>
            <a:r>
              <a:rPr lang="nl-NL" sz="1900" b="1" i="1">
                <a:solidFill>
                  <a:prstClr val="black"/>
                </a:solidFill>
              </a:rPr>
              <a:t>direct, zonder te wachten</a:t>
            </a:r>
            <a:r>
              <a:rPr lang="nl-NL" sz="1900">
                <a:solidFill>
                  <a:prstClr val="black"/>
                </a:solidFill>
              </a:rPr>
              <a:t>. De kinderen praatten allemaal door elkaar. Ze hadden allemaal een eigen </a:t>
            </a:r>
            <a:r>
              <a:rPr lang="nl-NL" sz="1900" b="1" u="sng">
                <a:solidFill>
                  <a:prstClr val="black"/>
                </a:solidFill>
              </a:rPr>
              <a:t>mening</a:t>
            </a:r>
            <a:r>
              <a:rPr lang="nl-NL" sz="1900">
                <a:solidFill>
                  <a:prstClr val="black"/>
                </a:solidFill>
              </a:rPr>
              <a:t>. Zo noem je het </a:t>
            </a:r>
            <a:r>
              <a:rPr lang="nl-NL" sz="1900" b="1" i="1">
                <a:solidFill>
                  <a:prstClr val="black"/>
                </a:solidFill>
              </a:rPr>
              <a:t>hoe je over iets denkt. </a:t>
            </a:r>
            <a:r>
              <a:rPr lang="nl-NL" sz="1900">
                <a:solidFill>
                  <a:prstClr val="black"/>
                </a:solidFill>
              </a:rPr>
              <a:t>En ze waren het niet met elkaar eens wat ze gingen tekenen. De kinderen voelden langzaam </a:t>
            </a:r>
            <a:r>
              <a:rPr lang="nl-NL" sz="1900" b="1" u="sng">
                <a:solidFill>
                  <a:prstClr val="black"/>
                </a:solidFill>
              </a:rPr>
              <a:t>de druk</a:t>
            </a:r>
            <a:r>
              <a:rPr lang="nl-NL" sz="1900" b="1">
                <a:solidFill>
                  <a:prstClr val="black"/>
                </a:solidFill>
              </a:rPr>
              <a:t> </a:t>
            </a:r>
            <a:r>
              <a:rPr lang="nl-NL" sz="1900">
                <a:solidFill>
                  <a:prstClr val="black"/>
                </a:solidFill>
              </a:rPr>
              <a:t>groter worden, </a:t>
            </a:r>
            <a:r>
              <a:rPr lang="nl-NL" sz="1900" b="1" i="1">
                <a:solidFill>
                  <a:prstClr val="black"/>
                </a:solidFill>
              </a:rPr>
              <a:t>het gevoel dat je iets moet doen omdat anderen dat willen. </a:t>
            </a:r>
            <a:r>
              <a:rPr lang="nl-NL" sz="1900">
                <a:solidFill>
                  <a:prstClr val="black"/>
                </a:solidFill>
              </a:rPr>
              <a:t>Toen zei juf Karin: “Jullie hebben allemaal goede ideeën. Probeer eens naar elkaar te luisteren. Misschien moeten jullie je een beetje </a:t>
            </a:r>
            <a:r>
              <a:rPr lang="nl-NL" sz="1900" b="1" u="sng">
                <a:solidFill>
                  <a:prstClr val="black"/>
                </a:solidFill>
              </a:rPr>
              <a:t>aanpassen</a:t>
            </a:r>
            <a:r>
              <a:rPr lang="nl-NL" sz="1900">
                <a:solidFill>
                  <a:prstClr val="black"/>
                </a:solidFill>
              </a:rPr>
              <a:t> aan elkaar, </a:t>
            </a:r>
            <a:r>
              <a:rPr lang="nl-NL" sz="1900" b="1" i="1">
                <a:solidFill>
                  <a:prstClr val="black"/>
                </a:solidFill>
              </a:rPr>
              <a:t>een beetje veranderen omdat anderen dat graag willen.” </a:t>
            </a:r>
            <a:br>
              <a:rPr lang="nl-NL" sz="1900" b="1" i="1">
                <a:solidFill>
                  <a:prstClr val="black"/>
                </a:solidFill>
              </a:rPr>
            </a:br>
            <a:r>
              <a:rPr lang="nl-NL" sz="1900">
                <a:solidFill>
                  <a:prstClr val="black"/>
                </a:solidFill>
              </a:rPr>
              <a:t>De kinderen keken elkaar aan. Het bleef even stil. Toen had Sara, die eigenlijk heel verlegen was, </a:t>
            </a:r>
            <a:r>
              <a:rPr lang="nl-NL" sz="1900" b="1" u="sng">
                <a:solidFill>
                  <a:prstClr val="black"/>
                </a:solidFill>
              </a:rPr>
              <a:t>de moed</a:t>
            </a:r>
            <a:r>
              <a:rPr lang="nl-NL" sz="1900" b="1">
                <a:solidFill>
                  <a:prstClr val="black"/>
                </a:solidFill>
              </a:rPr>
              <a:t> </a:t>
            </a:r>
            <a:r>
              <a:rPr lang="nl-NL" sz="1900">
                <a:solidFill>
                  <a:prstClr val="black"/>
                </a:solidFill>
              </a:rPr>
              <a:t>om wat te zeggen. Zij had </a:t>
            </a:r>
            <a:r>
              <a:rPr lang="nl-NL" sz="1900" b="1" i="1">
                <a:solidFill>
                  <a:prstClr val="black"/>
                </a:solidFill>
              </a:rPr>
              <a:t>de durf, het lef om te doen wat ze spannend vindt.</a:t>
            </a:r>
            <a:r>
              <a:rPr lang="nl-NL" sz="1900">
                <a:solidFill>
                  <a:prstClr val="black"/>
                </a:solidFill>
              </a:rPr>
              <a:t> Ze zei: “Zullen we om de beurt vertellen over ons idee? Dan kiezen we voor het idee dat iedereen goed vindt.”  </a:t>
            </a:r>
            <a:br>
              <a:rPr lang="nl-NL" sz="1900">
                <a:solidFill>
                  <a:prstClr val="black"/>
                </a:solidFill>
              </a:rPr>
            </a:br>
            <a:r>
              <a:rPr lang="nl-NL" sz="1900">
                <a:solidFill>
                  <a:prstClr val="black"/>
                </a:solidFill>
              </a:rPr>
              <a:t>En zo hebben ze het gedaan. De tekeningen werden duidelijk. En de </a:t>
            </a:r>
            <a:r>
              <a:rPr lang="nl-NL" sz="1900" err="1">
                <a:solidFill>
                  <a:prstClr val="black"/>
                </a:solidFill>
              </a:rPr>
              <a:t>WC’s</a:t>
            </a:r>
            <a:r>
              <a:rPr lang="nl-NL" sz="1900">
                <a:solidFill>
                  <a:prstClr val="black"/>
                </a:solidFill>
              </a:rPr>
              <a:t> zijn nog nooit zo schoon geweest!</a:t>
            </a:r>
          </a:p>
          <a:p>
            <a:pPr marL="0" lvl="0" indent="0">
              <a:buNone/>
            </a:pPr>
            <a:endParaRPr lang="nl-NL" sz="1900" b="1" i="1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nl-NL" sz="1900">
                <a:solidFill>
                  <a:srgbClr val="00B050"/>
                </a:solidFill>
              </a:rPr>
              <a:t>* Voor ‘tekening’ kun je ook ‘poster’ lezen.</a:t>
            </a:r>
          </a:p>
        </p:txBody>
      </p:sp>
      <p:sp>
        <p:nvSpPr>
          <p:cNvPr id="4" name="Tekstvak 1"/>
          <p:cNvSpPr txBox="1"/>
          <p:nvPr/>
        </p:nvSpPr>
        <p:spPr>
          <a:xfrm>
            <a:off x="8680412" y="27856"/>
            <a:ext cx="463588" cy="36933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/>
              <a:t>AA</a:t>
            </a:r>
          </a:p>
        </p:txBody>
      </p:sp>
    </p:spTree>
    <p:extLst>
      <p:ext uri="{BB962C8B-B14F-4D97-AF65-F5344CB8AC3E}">
        <p14:creationId xmlns:p14="http://schemas.microsoft.com/office/powerpoint/2010/main" val="790039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Op de woordmuur:</a:t>
            </a:r>
          </a:p>
        </p:txBody>
      </p:sp>
    </p:spTree>
    <p:extLst>
      <p:ext uri="{BB962C8B-B14F-4D97-AF65-F5344CB8AC3E}">
        <p14:creationId xmlns:p14="http://schemas.microsoft.com/office/powerpoint/2010/main" val="1671649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87" y="257519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moed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24394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</a:t>
            </a:r>
            <a:r>
              <a:rPr lang="nl-NL" sz="54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 </a:t>
            </a: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zwakte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376297"/>
            <a:ext cx="4185327" cy="5044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de durf, het lef om iets te doen wat je spannend vindt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Sara heeft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moed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om te beginnen met vertellen.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waar je geen durf voor hebt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0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Haar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zwakte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is dat ze bang is voor muizen.</a:t>
            </a: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 descr="Afbeelding met kleding, persoon, Menselijk gezicht, raam&#10;&#10;Automatisch gegenereerde beschrijving">
            <a:extLst>
              <a:ext uri="{FF2B5EF4-FFF2-40B4-BE49-F238E27FC236}">
                <a16:creationId xmlns:a16="http://schemas.microsoft.com/office/drawing/2014/main" id="{5BB34E5A-173E-AB12-0E3D-DA1EA19673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378" y="3027533"/>
            <a:ext cx="3044677" cy="1918147"/>
          </a:xfrm>
          <a:prstGeom prst="rect">
            <a:avLst/>
          </a:prstGeom>
        </p:spPr>
      </p:pic>
      <p:pic>
        <p:nvPicPr>
          <p:cNvPr id="23" name="Afbeelding 22" descr="Afbeelding met overdekt, meubels, persoon, kleding&#10;&#10;Automatisch gegenereerde beschrijving">
            <a:extLst>
              <a:ext uri="{FF2B5EF4-FFF2-40B4-BE49-F238E27FC236}">
                <a16:creationId xmlns:a16="http://schemas.microsoft.com/office/drawing/2014/main" id="{E320257A-AF43-676E-A690-B3661582478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0207" y="2384409"/>
            <a:ext cx="2859311" cy="2859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928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87" y="257519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duidelijk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24394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onduidelijk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goed te begrijpen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Het verhaal van juf is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duidelijk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 Alle kinderen begrijpen haar.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niet goed te begrijpen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man vertelt een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onduidelijk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verhaal. Zij begrijpt hem niet.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 descr="Afbeelding met kleding, klok, tekenfilm, illustratie&#10;&#10;Automatisch gegenereerde beschrijving">
            <a:extLst>
              <a:ext uri="{FF2B5EF4-FFF2-40B4-BE49-F238E27FC236}">
                <a16:creationId xmlns:a16="http://schemas.microsoft.com/office/drawing/2014/main" id="{4F833244-5107-1116-4C56-A878E59DAD4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530" y="1855837"/>
            <a:ext cx="3494421" cy="3494421"/>
          </a:xfrm>
          <a:prstGeom prst="rect">
            <a:avLst/>
          </a:prstGeom>
        </p:spPr>
      </p:pic>
      <p:pic>
        <p:nvPicPr>
          <p:cNvPr id="18" name="Afbeelding 17" descr="Afbeelding met schoeisel, person, kleding, sportuitrusting&#10;&#10;Automatisch gegenereerde beschrijving">
            <a:extLst>
              <a:ext uri="{FF2B5EF4-FFF2-40B4-BE49-F238E27FC236}">
                <a16:creationId xmlns:a16="http://schemas.microsoft.com/office/drawing/2014/main" id="{20E16C78-B9C1-8AA7-6B0F-F1F9710A5D9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5925" y="2445987"/>
            <a:ext cx="3754453" cy="250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786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87" y="257519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mening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24394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</a:t>
            </a:r>
            <a:r>
              <a:rPr lang="nl-NL" sz="54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et feit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hoe je over iets denkt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Alle kinderen hebben een eigen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mening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iets dat waar is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Het is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een feit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dat de Eiffeltoren 330 meter hoog is.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0" name="Afbeelding 19" descr="Afbeelding met schets, tekening, kunst, toren&#10;&#10;Automatisch gegenereerde beschrijving">
            <a:extLst>
              <a:ext uri="{FF2B5EF4-FFF2-40B4-BE49-F238E27FC236}">
                <a16:creationId xmlns:a16="http://schemas.microsoft.com/office/drawing/2014/main" id="{7C90B891-02F8-F1BA-9EC9-A6BC45E92A4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52" y="1956353"/>
            <a:ext cx="1327028" cy="3086114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B30ACB66-8328-2A67-E5A4-C9701860612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495" y="2881869"/>
            <a:ext cx="3921360" cy="2112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5624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842" y="309191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meteen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24394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later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direct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2000" i="1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kinderen gaan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meteen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aan het werk.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over een tijdje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endParaRPr lang="nl-NL" sz="2400" i="1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Zij blijft nog even liggen. Ze staat wat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later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op.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CB3E1582-C02F-CD42-F7C2-7B294637B43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8644" y="2440062"/>
            <a:ext cx="2341495" cy="2304554"/>
          </a:xfrm>
          <a:prstGeom prst="rect">
            <a:avLst/>
          </a:prstGeom>
        </p:spPr>
      </p:pic>
      <p:pic>
        <p:nvPicPr>
          <p:cNvPr id="9" name="Afbeelding 8" descr="Afbeelding met klok, overdekt, persoon, horloge&#10;&#10;Automatisch gegenereerde beschrijving">
            <a:extLst>
              <a:ext uri="{FF2B5EF4-FFF2-40B4-BE49-F238E27FC236}">
                <a16:creationId xmlns:a16="http://schemas.microsoft.com/office/drawing/2014/main" id="{C67EC627-2328-3184-A9C2-387AC6CA1F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5424" y="2364835"/>
            <a:ext cx="3773632" cy="212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229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3CB734B-9971-DB51-3DED-572F252173A5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sp>
        <p:nvSpPr>
          <p:cNvPr id="19" name="Text Box 14">
            <a:extLst>
              <a:ext uri="{FF2B5EF4-FFF2-40B4-BE49-F238E27FC236}">
                <a16:creationId xmlns:a16="http://schemas.microsoft.com/office/drawing/2014/main" id="{40542B69-6D97-5F24-63E3-ABE36EA69A27}"/>
              </a:ext>
            </a:extLst>
          </p:cNvPr>
          <p:cNvSpPr txBox="1"/>
          <p:nvPr/>
        </p:nvSpPr>
        <p:spPr>
          <a:xfrm>
            <a:off x="323529" y="4569248"/>
            <a:ext cx="2769097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>
            <a:extLst>
              <a:ext uri="{FF2B5EF4-FFF2-40B4-BE49-F238E27FC236}">
                <a16:creationId xmlns:a16="http://schemas.microsoft.com/office/drawing/2014/main" id="{E2476A93-B8D4-4E44-87FD-AFF601B23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975" y="4605780"/>
            <a:ext cx="3168994" cy="52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wens</a:t>
            </a:r>
            <a:endParaRPr lang="nl-NL" sz="36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85D7DD60-F4AA-AD34-A265-146B167D02FE}"/>
              </a:ext>
            </a:extLst>
          </p:cNvPr>
          <p:cNvSpPr txBox="1"/>
          <p:nvPr/>
        </p:nvSpPr>
        <p:spPr>
          <a:xfrm>
            <a:off x="3275859" y="4071691"/>
            <a:ext cx="2698746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3" name="Tekstvak 2">
            <a:extLst>
              <a:ext uri="{FF2B5EF4-FFF2-40B4-BE49-F238E27FC236}">
                <a16:creationId xmlns:a16="http://schemas.microsoft.com/office/drawing/2014/main" id="{4985FF45-EE56-11C3-E0CC-6BBB35903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5631" y="4060612"/>
            <a:ext cx="2462759" cy="54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regel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B7594A3B-3117-84CE-C300-FB96E5ED269D}"/>
              </a:ext>
            </a:extLst>
          </p:cNvPr>
          <p:cNvSpPr txBox="1"/>
          <p:nvPr/>
        </p:nvSpPr>
        <p:spPr>
          <a:xfrm>
            <a:off x="6209074" y="3543816"/>
            <a:ext cx="2611399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5" name="Tekstvak 2">
            <a:extLst>
              <a:ext uri="{FF2B5EF4-FFF2-40B4-BE49-F238E27FC236}">
                <a16:creationId xmlns:a16="http://schemas.microsoft.com/office/drawing/2014/main" id="{6EA1F8B7-D4BC-D8B0-E6FD-F33ECB45A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9076" y="3543817"/>
            <a:ext cx="2611398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wet</a:t>
            </a: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F53F294D-65CC-23A5-E4A1-B2132FCF814C}"/>
              </a:ext>
            </a:extLst>
          </p:cNvPr>
          <p:cNvSpPr txBox="1"/>
          <p:nvPr/>
        </p:nvSpPr>
        <p:spPr>
          <a:xfrm>
            <a:off x="3286717" y="4953481"/>
            <a:ext cx="2701529" cy="1211817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7" name="Tekstvak 2">
            <a:extLst>
              <a:ext uri="{FF2B5EF4-FFF2-40B4-BE49-F238E27FC236}">
                <a16:creationId xmlns:a16="http://schemas.microsoft.com/office/drawing/2014/main" id="{AB86235B-CBC0-F9DB-29F4-F23367831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8969" y="4921908"/>
            <a:ext cx="2654158" cy="67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de afspraak over wat wel en niet mag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105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3DD05F28-AA89-0131-F5E3-45BE92293371}"/>
              </a:ext>
            </a:extLst>
          </p:cNvPr>
          <p:cNvGrpSpPr/>
          <p:nvPr/>
        </p:nvGrpSpPr>
        <p:grpSpPr>
          <a:xfrm>
            <a:off x="242474" y="75959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2D4A0FF4-BECA-A378-7B12-5819D371C604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1AC5F24A-9305-2F99-6F31-E8F5EEC6F890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F026226A-2807-B1CD-BF64-FACF1E2F4641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C399BE85-7FBA-A560-013D-7930B8F3BBAD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023679E2-F54E-E741-63D0-CCFB05962C3C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B84B33EF-2A54-99B2-FEF8-27486B72F624}"/>
              </a:ext>
            </a:extLst>
          </p:cNvPr>
          <p:cNvCxnSpPr>
            <a:cxnSpLocks/>
          </p:cNvCxnSpPr>
          <p:nvPr/>
        </p:nvCxnSpPr>
        <p:spPr>
          <a:xfrm>
            <a:off x="251520" y="5373216"/>
            <a:ext cx="2952328" cy="0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21">
            <a:extLst>
              <a:ext uri="{FF2B5EF4-FFF2-40B4-BE49-F238E27FC236}">
                <a16:creationId xmlns:a16="http://schemas.microsoft.com/office/drawing/2014/main" id="{91DFD20E-A562-DE85-17F1-8C5D45CF6B9C}"/>
              </a:ext>
            </a:extLst>
          </p:cNvPr>
          <p:cNvCxnSpPr>
            <a:cxnSpLocks/>
          </p:cNvCxnSpPr>
          <p:nvPr/>
        </p:nvCxnSpPr>
        <p:spPr>
          <a:xfrm>
            <a:off x="3203848" y="4869160"/>
            <a:ext cx="2897231" cy="0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450FAC25-93FA-21DB-FB43-C33AEEC4D823}"/>
              </a:ext>
            </a:extLst>
          </p:cNvPr>
          <p:cNvCxnSpPr>
            <a:cxnSpLocks/>
          </p:cNvCxnSpPr>
          <p:nvPr/>
        </p:nvCxnSpPr>
        <p:spPr>
          <a:xfrm>
            <a:off x="6101079" y="4365104"/>
            <a:ext cx="2827405" cy="0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EC90AE0F-5DD8-2D25-C999-5E0CC65E11C5}"/>
              </a:ext>
            </a:extLst>
          </p:cNvPr>
          <p:cNvCxnSpPr>
            <a:cxnSpLocks/>
          </p:cNvCxnSpPr>
          <p:nvPr/>
        </p:nvCxnSpPr>
        <p:spPr>
          <a:xfrm>
            <a:off x="3203848" y="4869160"/>
            <a:ext cx="0" cy="504056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30">
            <a:extLst>
              <a:ext uri="{FF2B5EF4-FFF2-40B4-BE49-F238E27FC236}">
                <a16:creationId xmlns:a16="http://schemas.microsoft.com/office/drawing/2014/main" id="{42EA45F8-30F7-A026-CB94-761B35BAF874}"/>
              </a:ext>
            </a:extLst>
          </p:cNvPr>
          <p:cNvCxnSpPr>
            <a:cxnSpLocks/>
          </p:cNvCxnSpPr>
          <p:nvPr/>
        </p:nvCxnSpPr>
        <p:spPr>
          <a:xfrm>
            <a:off x="6084168" y="4365104"/>
            <a:ext cx="0" cy="504056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Box 14">
            <a:extLst>
              <a:ext uri="{FF2B5EF4-FFF2-40B4-BE49-F238E27FC236}">
                <a16:creationId xmlns:a16="http://schemas.microsoft.com/office/drawing/2014/main" id="{D36CDCC8-D80A-3CA3-9903-EC310613197D}"/>
              </a:ext>
            </a:extLst>
          </p:cNvPr>
          <p:cNvSpPr txBox="1"/>
          <p:nvPr/>
        </p:nvSpPr>
        <p:spPr>
          <a:xfrm>
            <a:off x="591201" y="437370"/>
            <a:ext cx="8024730" cy="622587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regel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op school is: Wij laten de WC netjes achter!</a:t>
            </a:r>
            <a:endParaRPr lang="nl-NL" sz="2400">
              <a:effectLst/>
              <a:ea typeface="Calibri"/>
              <a:cs typeface="Times New Roman"/>
            </a:endParaRPr>
          </a:p>
        </p:txBody>
      </p:sp>
      <p:pic>
        <p:nvPicPr>
          <p:cNvPr id="10" name="Afbeelding 9" descr="Afbeelding met Toiletbril, overdekt, Sanitair armatuur, persoon&#10;&#10;Automatisch gegenereerde beschrijving">
            <a:extLst>
              <a:ext uri="{FF2B5EF4-FFF2-40B4-BE49-F238E27FC236}">
                <a16:creationId xmlns:a16="http://schemas.microsoft.com/office/drawing/2014/main" id="{A1A12516-46F3-E811-2636-A73FDFEA9C5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6717" y="2173815"/>
            <a:ext cx="2706423" cy="1802478"/>
          </a:xfrm>
          <a:prstGeom prst="rect">
            <a:avLst/>
          </a:prstGeom>
        </p:spPr>
      </p:pic>
      <p:pic>
        <p:nvPicPr>
          <p:cNvPr id="29" name="Afbeelding 28" descr="Afbeelding met schaal&#10;&#10;Automatisch gegenereerde beschrijving">
            <a:extLst>
              <a:ext uri="{FF2B5EF4-FFF2-40B4-BE49-F238E27FC236}">
                <a16:creationId xmlns:a16="http://schemas.microsoft.com/office/drawing/2014/main" id="{DEBD292E-211C-FB49-15CA-59E9CA5A171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8959" y="988936"/>
            <a:ext cx="2965529" cy="2471274"/>
          </a:xfrm>
          <a:prstGeom prst="rect">
            <a:avLst/>
          </a:prstGeom>
        </p:spPr>
      </p:pic>
      <p:sp>
        <p:nvSpPr>
          <p:cNvPr id="30" name="Tekstvak 29">
            <a:extLst>
              <a:ext uri="{FF2B5EF4-FFF2-40B4-BE49-F238E27FC236}">
                <a16:creationId xmlns:a16="http://schemas.microsoft.com/office/drawing/2014/main" id="{1700505C-0498-F8BD-D632-A5ED34504978}"/>
              </a:ext>
            </a:extLst>
          </p:cNvPr>
          <p:cNvSpPr txBox="1"/>
          <p:nvPr/>
        </p:nvSpPr>
        <p:spPr>
          <a:xfrm>
            <a:off x="6403851" y="2830128"/>
            <a:ext cx="959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>
                <a:solidFill>
                  <a:schemeClr val="bg1"/>
                </a:solidFill>
              </a:rPr>
              <a:t>DE WET</a:t>
            </a:r>
          </a:p>
        </p:txBody>
      </p:sp>
      <p:pic>
        <p:nvPicPr>
          <p:cNvPr id="11" name="Afbeelding 10" descr="Afbeelding met persoon, kleding, Menselijk gezicht, meisje&#10;&#10;Door AI gegenereerde inhoud is mogelijk onjuist.">
            <a:extLst>
              <a:ext uri="{FF2B5EF4-FFF2-40B4-BE49-F238E27FC236}">
                <a16:creationId xmlns:a16="http://schemas.microsoft.com/office/drawing/2014/main" id="{B946E65E-55D5-8228-0CCE-64875D10A18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5311" y="2554357"/>
            <a:ext cx="2384125" cy="1880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1818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73D5E2-433B-24F8-9BAD-0C4E412DDD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74694D37-774B-B103-AE05-9C591DAE547D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A835F8F-8E71-5B78-6125-9511FA3440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3222" y="668598"/>
            <a:ext cx="8028571" cy="2746306"/>
          </a:xfrm>
          <a:prstGeom prst="rect">
            <a:avLst/>
          </a:prstGeom>
        </p:spPr>
      </p:pic>
      <p:sp>
        <p:nvSpPr>
          <p:cNvPr id="10" name="Text Box 14">
            <a:extLst>
              <a:ext uri="{FF2B5EF4-FFF2-40B4-BE49-F238E27FC236}">
                <a16:creationId xmlns:a16="http://schemas.microsoft.com/office/drawing/2014/main" id="{6BBF7A2A-F864-294B-B182-C253272673BF}"/>
              </a:ext>
            </a:extLst>
          </p:cNvPr>
          <p:cNvSpPr txBox="1"/>
          <p:nvPr/>
        </p:nvSpPr>
        <p:spPr>
          <a:xfrm>
            <a:off x="2604162" y="381599"/>
            <a:ext cx="3248551" cy="88270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1" name="Tekstvak 2">
            <a:extLst>
              <a:ext uri="{FF2B5EF4-FFF2-40B4-BE49-F238E27FC236}">
                <a16:creationId xmlns:a16="http://schemas.microsoft.com/office/drawing/2014/main" id="{AAC56C6F-16F3-65B5-B372-DAA50413A7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330" y="376113"/>
            <a:ext cx="4666527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latin typeface="Century Gothic" panose="020B0502020202020204" pitchFamily="34" charset="0"/>
                <a:ea typeface="Calibri"/>
                <a:cs typeface="Times New Roman"/>
              </a:rPr>
              <a:t>de druk</a:t>
            </a:r>
            <a:endParaRPr lang="nl-NL" sz="5400" b="1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9" name="Text Box 14">
            <a:extLst>
              <a:ext uri="{FF2B5EF4-FFF2-40B4-BE49-F238E27FC236}">
                <a16:creationId xmlns:a16="http://schemas.microsoft.com/office/drawing/2014/main" id="{743956AA-9D45-A40F-D376-46E0C24D1858}"/>
              </a:ext>
            </a:extLst>
          </p:cNvPr>
          <p:cNvSpPr txBox="1"/>
          <p:nvPr/>
        </p:nvSpPr>
        <p:spPr>
          <a:xfrm>
            <a:off x="317533" y="3032956"/>
            <a:ext cx="2691244" cy="97613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>
            <a:extLst>
              <a:ext uri="{FF2B5EF4-FFF2-40B4-BE49-F238E27FC236}">
                <a16:creationId xmlns:a16="http://schemas.microsoft.com/office/drawing/2014/main" id="{37F47369-3BF3-41F6-37A8-252331FF8F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32" y="3101747"/>
            <a:ext cx="2691244" cy="52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groepsdruk</a:t>
            </a:r>
            <a:endParaRPr lang="nl-NL" sz="36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8351A903-416D-9D31-0E99-2275D0F72655}"/>
              </a:ext>
            </a:extLst>
          </p:cNvPr>
          <p:cNvSpPr txBox="1"/>
          <p:nvPr/>
        </p:nvSpPr>
        <p:spPr>
          <a:xfrm>
            <a:off x="3198470" y="3032956"/>
            <a:ext cx="2062832" cy="97613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3" name="Tekstvak 2">
            <a:extLst>
              <a:ext uri="{FF2B5EF4-FFF2-40B4-BE49-F238E27FC236}">
                <a16:creationId xmlns:a16="http://schemas.microsoft.com/office/drawing/2014/main" id="{701EEC1F-B1CE-6B5D-8599-92C1F2F965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230" y="3111128"/>
            <a:ext cx="2383050" cy="54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tijdsdruk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5B8FA03D-582B-DEE6-43EE-2383B5861C39}"/>
              </a:ext>
            </a:extLst>
          </p:cNvPr>
          <p:cNvSpPr txBox="1"/>
          <p:nvPr/>
        </p:nvSpPr>
        <p:spPr>
          <a:xfrm>
            <a:off x="5365585" y="3020939"/>
            <a:ext cx="3526895" cy="988154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5" name="Tekstvak 2">
            <a:extLst>
              <a:ext uri="{FF2B5EF4-FFF2-40B4-BE49-F238E27FC236}">
                <a16:creationId xmlns:a16="http://schemas.microsoft.com/office/drawing/2014/main" id="{858DBB11-5CAD-1A25-5C1B-9B046DF35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0874" y="3152380"/>
            <a:ext cx="3666639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druk om het goed te doen</a:t>
            </a: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5909AC90-2E50-11BC-74F8-E705EC326C4C}"/>
              </a:ext>
            </a:extLst>
          </p:cNvPr>
          <p:cNvSpPr txBox="1"/>
          <p:nvPr/>
        </p:nvSpPr>
        <p:spPr>
          <a:xfrm>
            <a:off x="5954468" y="386052"/>
            <a:ext cx="2913343" cy="1818622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7" name="Tekstvak 2">
            <a:extLst>
              <a:ext uri="{FF2B5EF4-FFF2-40B4-BE49-F238E27FC236}">
                <a16:creationId xmlns:a16="http://schemas.microsoft.com/office/drawing/2014/main" id="{2B044AFF-4D68-7139-8343-44A5A8EB65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1649" y="379889"/>
            <a:ext cx="3079344" cy="67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het gevoel dat je iets moet doen omdat anderen dat willen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49492634-1A8E-131C-1924-501E97F2E54E}"/>
              </a:ext>
            </a:extLst>
          </p:cNvPr>
          <p:cNvGrpSpPr/>
          <p:nvPr/>
        </p:nvGrpSpPr>
        <p:grpSpPr>
          <a:xfrm>
            <a:off x="242474" y="75959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6B8FE5EF-82F0-2D00-1106-B5E908053BC6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CC4F0083-E503-6DD9-7260-E015B2F0D4B4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30A1675B-7347-2789-B75B-BE514BE2F816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F0B0293A-3335-4B30-1D4F-A892F0840A60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490FBA5F-292C-F862-BDC8-425FE45A10DE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4" name="Afbeelding 3">
            <a:extLst>
              <a:ext uri="{FF2B5EF4-FFF2-40B4-BE49-F238E27FC236}">
                <a16:creationId xmlns:a16="http://schemas.microsoft.com/office/drawing/2014/main" id="{A956B417-7CAC-8D62-EDF4-FBA4850F01E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68667" y="4238412"/>
            <a:ext cx="1974752" cy="1838415"/>
          </a:xfrm>
          <a:prstGeom prst="rect">
            <a:avLst/>
          </a:prstGeom>
        </p:spPr>
      </p:pic>
      <p:pic>
        <p:nvPicPr>
          <p:cNvPr id="24" name="Afbeelding 23" descr="Afbeelding met sport, persoon, voetbal, sportuitrusting&#10;&#10;Door AI gegenereerde inhoud is mogelijk onjuist.">
            <a:extLst>
              <a:ext uri="{FF2B5EF4-FFF2-40B4-BE49-F238E27FC236}">
                <a16:creationId xmlns:a16="http://schemas.microsoft.com/office/drawing/2014/main" id="{6CBBEDED-39D1-B686-0ADE-F2D943AEC53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9470" y="4128615"/>
            <a:ext cx="3159060" cy="2103934"/>
          </a:xfrm>
          <a:prstGeom prst="rect">
            <a:avLst/>
          </a:prstGeom>
        </p:spPr>
      </p:pic>
      <p:pic>
        <p:nvPicPr>
          <p:cNvPr id="25" name="Afbeelding 24" descr="Afbeelding met tekenfilm, Kinderkunst&#10;&#10;Door AI gegenereerde inhoud is mogelijk onjuist.">
            <a:extLst>
              <a:ext uri="{FF2B5EF4-FFF2-40B4-BE49-F238E27FC236}">
                <a16:creationId xmlns:a16="http://schemas.microsoft.com/office/drawing/2014/main" id="{5FD14D79-60FB-4CA2-4C40-1E2EE8B5B79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574" y="4182811"/>
            <a:ext cx="2049738" cy="2049738"/>
          </a:xfrm>
          <a:prstGeom prst="rect">
            <a:avLst/>
          </a:prstGeom>
        </p:spPr>
      </p:pic>
      <p:pic>
        <p:nvPicPr>
          <p:cNvPr id="21" name="Afbeelding 20" descr="Afbeelding met Menselijk gezicht, persoon, boek, muur&#10;&#10;Automatisch gegenereerde beschrijving">
            <a:extLst>
              <a:ext uri="{FF2B5EF4-FFF2-40B4-BE49-F238E27FC236}">
                <a16:creationId xmlns:a16="http://schemas.microsoft.com/office/drawing/2014/main" id="{AC370F99-48D7-3DC2-68A5-D2D151F272E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9" y="363278"/>
            <a:ext cx="1399702" cy="93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5779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10445519-6BAB-CA4B-0B0C-EF80D4D34E4C}"/>
              </a:ext>
            </a:extLst>
          </p:cNvPr>
          <p:cNvCxnSpPr>
            <a:cxnSpLocks/>
          </p:cNvCxnSpPr>
          <p:nvPr/>
        </p:nvCxnSpPr>
        <p:spPr>
          <a:xfrm flipV="1">
            <a:off x="3329609" y="3806687"/>
            <a:ext cx="1560443" cy="1232452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B84B33EF-2A54-99B2-FEF8-27486B72F624}"/>
              </a:ext>
            </a:extLst>
          </p:cNvPr>
          <p:cNvCxnSpPr>
            <a:cxnSpLocks/>
          </p:cNvCxnSpPr>
          <p:nvPr/>
        </p:nvCxnSpPr>
        <p:spPr>
          <a:xfrm flipV="1">
            <a:off x="4491790" y="646309"/>
            <a:ext cx="1729716" cy="1949770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Afbeelding 4">
            <a:extLst>
              <a:ext uri="{FF2B5EF4-FFF2-40B4-BE49-F238E27FC236}">
                <a16:creationId xmlns:a16="http://schemas.microsoft.com/office/drawing/2014/main" id="{23CB734B-9971-DB51-3DED-572F252173A5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sp>
        <p:nvSpPr>
          <p:cNvPr id="19" name="Text Box 14">
            <a:extLst>
              <a:ext uri="{FF2B5EF4-FFF2-40B4-BE49-F238E27FC236}">
                <a16:creationId xmlns:a16="http://schemas.microsoft.com/office/drawing/2014/main" id="{40542B69-6D97-5F24-63E3-ABE36EA69A27}"/>
              </a:ext>
            </a:extLst>
          </p:cNvPr>
          <p:cNvSpPr txBox="1"/>
          <p:nvPr/>
        </p:nvSpPr>
        <p:spPr>
          <a:xfrm>
            <a:off x="6103565" y="354137"/>
            <a:ext cx="2601905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>
            <a:extLst>
              <a:ext uri="{FF2B5EF4-FFF2-40B4-BE49-F238E27FC236}">
                <a16:creationId xmlns:a16="http://schemas.microsoft.com/office/drawing/2014/main" id="{E2476A93-B8D4-4E44-87FD-AFF601B23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9564" y="296440"/>
            <a:ext cx="2489909" cy="52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nadenken</a:t>
            </a:r>
            <a:endParaRPr lang="nl-NL" sz="36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85D7DD60-F4AA-AD34-A265-146B167D02FE}"/>
              </a:ext>
            </a:extLst>
          </p:cNvPr>
          <p:cNvSpPr txBox="1"/>
          <p:nvPr/>
        </p:nvSpPr>
        <p:spPr>
          <a:xfrm>
            <a:off x="288273" y="313947"/>
            <a:ext cx="2698746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3" name="Tekstvak 2">
            <a:extLst>
              <a:ext uri="{FF2B5EF4-FFF2-40B4-BE49-F238E27FC236}">
                <a16:creationId xmlns:a16="http://schemas.microsoft.com/office/drawing/2014/main" id="{4985FF45-EE56-11C3-E0CC-6BBB35903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320718"/>
            <a:ext cx="2807712" cy="54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overleggen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B7594A3B-3117-84CE-C300-FB96E5ED269D}"/>
              </a:ext>
            </a:extLst>
          </p:cNvPr>
          <p:cNvSpPr txBox="1"/>
          <p:nvPr/>
        </p:nvSpPr>
        <p:spPr>
          <a:xfrm>
            <a:off x="367523" y="4947403"/>
            <a:ext cx="5002877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5" name="Tekstvak 2">
            <a:extLst>
              <a:ext uri="{FF2B5EF4-FFF2-40B4-BE49-F238E27FC236}">
                <a16:creationId xmlns:a16="http://schemas.microsoft.com/office/drawing/2014/main" id="{6EA1F8B7-D4BC-D8B0-E6FD-F33ECB45A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520" y="4947403"/>
            <a:ext cx="5039575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rekening houden met</a:t>
            </a: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3DD05F28-AA89-0131-F5E3-45BE92293371}"/>
              </a:ext>
            </a:extLst>
          </p:cNvPr>
          <p:cNvGrpSpPr/>
          <p:nvPr/>
        </p:nvGrpSpPr>
        <p:grpSpPr>
          <a:xfrm>
            <a:off x="242474" y="75959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2D4A0FF4-BECA-A378-7B12-5819D371C604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1AC5F24A-9305-2F99-6F31-E8F5EEC6F890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F026226A-2807-B1CD-BF64-FACF1E2F4641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C399BE85-7FBA-A560-013D-7930B8F3BBAD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023679E2-F54E-E741-63D0-CCFB05962C3C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EC90AE0F-5DD8-2D25-C999-5E0CC65E11C5}"/>
              </a:ext>
            </a:extLst>
          </p:cNvPr>
          <p:cNvCxnSpPr>
            <a:cxnSpLocks/>
          </p:cNvCxnSpPr>
          <p:nvPr/>
        </p:nvCxnSpPr>
        <p:spPr>
          <a:xfrm>
            <a:off x="2991844" y="755136"/>
            <a:ext cx="1227394" cy="2023463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Box 14">
            <a:extLst>
              <a:ext uri="{FF2B5EF4-FFF2-40B4-BE49-F238E27FC236}">
                <a16:creationId xmlns:a16="http://schemas.microsoft.com/office/drawing/2014/main" id="{D753C383-62C8-E733-4553-E085527A1FCA}"/>
              </a:ext>
            </a:extLst>
          </p:cNvPr>
          <p:cNvSpPr txBox="1"/>
          <p:nvPr/>
        </p:nvSpPr>
        <p:spPr>
          <a:xfrm>
            <a:off x="2971380" y="2509914"/>
            <a:ext cx="5345036" cy="88270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9" name="Tekstvak 2">
            <a:extLst>
              <a:ext uri="{FF2B5EF4-FFF2-40B4-BE49-F238E27FC236}">
                <a16:creationId xmlns:a16="http://schemas.microsoft.com/office/drawing/2014/main" id="{B5FA4264-9F79-B20D-0826-CEC58E7B7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5257" y="2494636"/>
            <a:ext cx="6337281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latin typeface="Century Gothic" panose="020B0502020202020204" pitchFamily="34" charset="0"/>
                <a:ea typeface="Calibri"/>
                <a:cs typeface="Times New Roman"/>
              </a:rPr>
              <a:t>zich aanpassen</a:t>
            </a:r>
            <a:endParaRPr lang="nl-NL" sz="5400" b="1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B37FADB8-F5A5-F448-15A7-6A630939BCDC}"/>
              </a:ext>
            </a:extLst>
          </p:cNvPr>
          <p:cNvSpPr txBox="1"/>
          <p:nvPr/>
        </p:nvSpPr>
        <p:spPr>
          <a:xfrm>
            <a:off x="395536" y="3392623"/>
            <a:ext cx="8424937" cy="576064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1" name="Tekstvak 2">
            <a:extLst>
              <a:ext uri="{FF2B5EF4-FFF2-40B4-BE49-F238E27FC236}">
                <a16:creationId xmlns:a16="http://schemas.microsoft.com/office/drawing/2014/main" id="{2D5226DB-4490-ECD5-880A-CDAB0447C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3407138"/>
            <a:ext cx="8424937" cy="478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veranderen omdat anderen dat graag willen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22" name="Afbeelding 21" descr="Afbeelding met persoon, Menselijk gezicht, boek, kleding&#10;&#10;Automatisch gegenereerde beschrijving">
            <a:extLst>
              <a:ext uri="{FF2B5EF4-FFF2-40B4-BE49-F238E27FC236}">
                <a16:creationId xmlns:a16="http://schemas.microsoft.com/office/drawing/2014/main" id="{F1808640-DBC1-A1D3-B2DE-F3777DB147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403" y="4304908"/>
            <a:ext cx="3074556" cy="1912374"/>
          </a:xfrm>
          <a:prstGeom prst="rect">
            <a:avLst/>
          </a:prstGeom>
        </p:spPr>
      </p:pic>
      <p:pic>
        <p:nvPicPr>
          <p:cNvPr id="24" name="Afbeelding 23" descr="Afbeelding met kleding, persoon, Menselijk gezicht, overdekt&#10;&#10;Automatisch gegenereerde beschrijving">
            <a:extLst>
              <a:ext uri="{FF2B5EF4-FFF2-40B4-BE49-F238E27FC236}">
                <a16:creationId xmlns:a16="http://schemas.microsoft.com/office/drawing/2014/main" id="{2667EF11-4AFC-7CA8-2E18-7A97735A832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038" y="1099392"/>
            <a:ext cx="2550824" cy="1703950"/>
          </a:xfrm>
          <a:prstGeom prst="rect">
            <a:avLst/>
          </a:prstGeom>
        </p:spPr>
      </p:pic>
      <p:pic>
        <p:nvPicPr>
          <p:cNvPr id="28" name="Afbeelding 27" descr="Afbeelding met Tekenfilm, tekenfilm, Animatie, speelgoed&#10;&#10;Automatisch gegenereerde beschrijving">
            <a:extLst>
              <a:ext uri="{FF2B5EF4-FFF2-40B4-BE49-F238E27FC236}">
                <a16:creationId xmlns:a16="http://schemas.microsoft.com/office/drawing/2014/main" id="{2F225957-0A5E-6962-C1A8-1463B46A26D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0400" y="1021088"/>
            <a:ext cx="3577333" cy="165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406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5013176"/>
            <a:ext cx="7016824" cy="1296144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C00000"/>
                </a:solidFill>
                <a:latin typeface="Century Gothic" panose="020B0502020202020204" pitchFamily="34" charset="0"/>
              </a:rPr>
              <a:t>Week 11 – 10 februari 2026</a:t>
            </a:r>
          </a:p>
          <a:p>
            <a:r>
              <a:rPr lang="nl-NL">
                <a:solidFill>
                  <a:srgbClr val="C00000"/>
                </a:solidFill>
                <a:latin typeface="Century Gothic" panose="020B0502020202020204" pitchFamily="34" charset="0"/>
              </a:rPr>
              <a:t>Niveau AA</a:t>
            </a:r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0" y="0"/>
            <a:ext cx="2555776" cy="1196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1100" i="1">
                <a:solidFill>
                  <a:srgbClr val="00B050"/>
                </a:solidFill>
                <a:latin typeface="Century Gothic" panose="020B0502020202020204" pitchFamily="34" charset="0"/>
              </a:rPr>
              <a:t>Gerarda Das</a:t>
            </a:r>
          </a:p>
          <a:p>
            <a:pPr algn="l"/>
            <a:r>
              <a:rPr lang="nl-NL" sz="1100" i="1">
                <a:solidFill>
                  <a:srgbClr val="00B050"/>
                </a:solidFill>
                <a:latin typeface="Century Gothic" panose="020B0502020202020204" pitchFamily="34" charset="0"/>
              </a:rPr>
              <a:t>Antoinette Duijf</a:t>
            </a:r>
          </a:p>
          <a:p>
            <a:pPr algn="l"/>
            <a:r>
              <a:rPr lang="en-US" sz="1100" i="1">
                <a:solidFill>
                  <a:srgbClr val="00B050"/>
                </a:solidFill>
                <a:latin typeface="Century Gothic" panose="020B0502020202020204" pitchFamily="34" charset="0"/>
              </a:rPr>
              <a:t>Mandy Routledge</a:t>
            </a:r>
            <a:endParaRPr lang="nl-NL" sz="1100" i="1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1100" i="1">
                <a:solidFill>
                  <a:srgbClr val="00B050"/>
                </a:solidFill>
                <a:latin typeface="Century Gothic" panose="020B0502020202020204" pitchFamily="34" charset="0"/>
              </a:rPr>
              <a:t>Francis Vrielink</a:t>
            </a:r>
          </a:p>
        </p:txBody>
      </p:sp>
      <p:pic>
        <p:nvPicPr>
          <p:cNvPr id="1026" name="Picture 2" descr="http://www.ikenkentalis.nl/public/images/logo-22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8608" y="1"/>
            <a:ext cx="1385391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079511"/>
            <a:ext cx="7164288" cy="367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6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duidelijk</a:t>
            </a:r>
          </a:p>
        </p:txBody>
      </p:sp>
      <p:pic>
        <p:nvPicPr>
          <p:cNvPr id="3" name="Afbeelding 2" descr="Afbeelding met kleding, klok, tekenfilm, illustratie&#10;&#10;Automatisch gegenereerde beschrijving">
            <a:extLst>
              <a:ext uri="{FF2B5EF4-FFF2-40B4-BE49-F238E27FC236}">
                <a16:creationId xmlns:a16="http://schemas.microsoft.com/office/drawing/2014/main" id="{A71368C8-0D76-CB4B-CAAC-7B9F177EDD3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440" y="127067"/>
            <a:ext cx="6705119" cy="670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911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de regel</a:t>
            </a:r>
          </a:p>
        </p:txBody>
      </p:sp>
      <p:pic>
        <p:nvPicPr>
          <p:cNvPr id="3" name="Afbeelding 2" descr="Afbeelding met Toiletbril, overdekt, Sanitair armatuur, persoon&#10;&#10;Automatisch gegenereerde beschrijving">
            <a:extLst>
              <a:ext uri="{FF2B5EF4-FFF2-40B4-BE49-F238E27FC236}">
                <a16:creationId xmlns:a16="http://schemas.microsoft.com/office/drawing/2014/main" id="{3DCA64F1-E2D5-CD29-DA20-C53F068932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324" y="1556792"/>
            <a:ext cx="7560840" cy="5035521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6AC91E9B-9DEE-8F48-8589-733527E8CE5F}"/>
              </a:ext>
            </a:extLst>
          </p:cNvPr>
          <p:cNvSpPr txBox="1"/>
          <p:nvPr/>
        </p:nvSpPr>
        <p:spPr>
          <a:xfrm>
            <a:off x="4398754" y="1700808"/>
            <a:ext cx="40421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>
                <a:latin typeface="Century Gothic" panose="020B0502020202020204" pitchFamily="34" charset="0"/>
              </a:rPr>
              <a:t>‘WIJ LATEN DE WC NETJES ACHTER!’</a:t>
            </a:r>
          </a:p>
        </p:txBody>
      </p:sp>
    </p:spTree>
    <p:extLst>
      <p:ext uri="{BB962C8B-B14F-4D97-AF65-F5344CB8AC3E}">
        <p14:creationId xmlns:p14="http://schemas.microsoft.com/office/powerpoint/2010/main" val="4207872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meteen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3D88F72-7068-7614-BC8E-7A548BB95E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1484784"/>
            <a:ext cx="5024510" cy="494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43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3068" y="-372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de mening</a:t>
            </a:r>
          </a:p>
        </p:txBody>
      </p:sp>
      <p:pic>
        <p:nvPicPr>
          <p:cNvPr id="5" name="Afbeelding 4" descr="Afbeelding met kleding, persoon, Menselijk gezicht, glimlach&#10;&#10;Automatisch gegenereerde beschrijving">
            <a:extLst>
              <a:ext uri="{FF2B5EF4-FFF2-40B4-BE49-F238E27FC236}">
                <a16:creationId xmlns:a16="http://schemas.microsoft.com/office/drawing/2014/main" id="{69A4CCFA-B753-324A-0799-A42DE777C0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524" y="2956867"/>
            <a:ext cx="8568952" cy="2656375"/>
          </a:xfrm>
          <a:prstGeom prst="rect">
            <a:avLst/>
          </a:prstGeom>
        </p:spPr>
      </p:pic>
      <p:sp>
        <p:nvSpPr>
          <p:cNvPr id="13" name="Tekstballon: ovaal 12">
            <a:extLst>
              <a:ext uri="{FF2B5EF4-FFF2-40B4-BE49-F238E27FC236}">
                <a16:creationId xmlns:a16="http://schemas.microsoft.com/office/drawing/2014/main" id="{A946BF8F-AD13-042A-D52D-370784A7536D}"/>
              </a:ext>
            </a:extLst>
          </p:cNvPr>
          <p:cNvSpPr/>
          <p:nvPr/>
        </p:nvSpPr>
        <p:spPr>
          <a:xfrm>
            <a:off x="307120" y="1890526"/>
            <a:ext cx="2828348" cy="1354342"/>
          </a:xfrm>
          <a:prstGeom prst="wedgeEllipseCallout">
            <a:avLst>
              <a:gd name="adj1" fmla="val -21600"/>
              <a:gd name="adj2" fmla="val 97564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ballon: ovaal 14">
            <a:extLst>
              <a:ext uri="{FF2B5EF4-FFF2-40B4-BE49-F238E27FC236}">
                <a16:creationId xmlns:a16="http://schemas.microsoft.com/office/drawing/2014/main" id="{D1BAB59A-F5DC-A162-EC89-AE40849E6CFD}"/>
              </a:ext>
            </a:extLst>
          </p:cNvPr>
          <p:cNvSpPr/>
          <p:nvPr/>
        </p:nvSpPr>
        <p:spPr>
          <a:xfrm>
            <a:off x="3363887" y="1786937"/>
            <a:ext cx="2576265" cy="1457932"/>
          </a:xfrm>
          <a:prstGeom prst="wedgeEllipseCallout">
            <a:avLst>
              <a:gd name="adj1" fmla="val -20117"/>
              <a:gd name="adj2" fmla="val 85565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Tekstballon: ovaal 15">
            <a:extLst>
              <a:ext uri="{FF2B5EF4-FFF2-40B4-BE49-F238E27FC236}">
                <a16:creationId xmlns:a16="http://schemas.microsoft.com/office/drawing/2014/main" id="{CC50541B-A1CB-29F1-224D-879BF3D0D200}"/>
              </a:ext>
            </a:extLst>
          </p:cNvPr>
          <p:cNvSpPr/>
          <p:nvPr/>
        </p:nvSpPr>
        <p:spPr>
          <a:xfrm>
            <a:off x="6337364" y="1694731"/>
            <a:ext cx="2754052" cy="1457932"/>
          </a:xfrm>
          <a:prstGeom prst="wedgeEllipseCallout">
            <a:avLst>
              <a:gd name="adj1" fmla="val 4941"/>
              <a:gd name="adj2" fmla="val 71786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A678C657-3CBA-585B-2219-D7069CEE12B3}"/>
              </a:ext>
            </a:extLst>
          </p:cNvPr>
          <p:cNvSpPr txBox="1"/>
          <p:nvPr/>
        </p:nvSpPr>
        <p:spPr>
          <a:xfrm>
            <a:off x="6617183" y="1962032"/>
            <a:ext cx="23993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>
                <a:latin typeface="Century Gothic" panose="020B0502020202020204" pitchFamily="34" charset="0"/>
              </a:rPr>
              <a:t>Ik vind dat we </a:t>
            </a:r>
          </a:p>
          <a:p>
            <a:r>
              <a:rPr lang="nl-NL" b="1">
                <a:latin typeface="Century Gothic" panose="020B0502020202020204" pitchFamily="34" charset="0"/>
              </a:rPr>
              <a:t>plas op de grond moeten tekenen.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3C834CC8-7A29-333B-8920-532EF895977F}"/>
              </a:ext>
            </a:extLst>
          </p:cNvPr>
          <p:cNvSpPr txBox="1"/>
          <p:nvPr/>
        </p:nvSpPr>
        <p:spPr>
          <a:xfrm>
            <a:off x="535539" y="2236969"/>
            <a:ext cx="2520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>
                <a:latin typeface="Century Gothic" panose="020B0502020202020204" pitchFamily="34" charset="0"/>
              </a:rPr>
              <a:t>Ik vind dat we een wc moeten tekenen. 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3A8A81BE-75C7-8B58-8590-92A8E758972E}"/>
              </a:ext>
            </a:extLst>
          </p:cNvPr>
          <p:cNvSpPr txBox="1"/>
          <p:nvPr/>
        </p:nvSpPr>
        <p:spPr>
          <a:xfrm>
            <a:off x="3560172" y="2054238"/>
            <a:ext cx="22433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>
                <a:latin typeface="Century Gothic" panose="020B0502020202020204" pitchFamily="34" charset="0"/>
              </a:rPr>
              <a:t>Ik vind dat we </a:t>
            </a:r>
          </a:p>
          <a:p>
            <a:r>
              <a:rPr lang="nl-NL" b="1">
                <a:latin typeface="Century Gothic" panose="020B0502020202020204" pitchFamily="34" charset="0"/>
              </a:rPr>
              <a:t>met rode letters moeten schrijven. </a:t>
            </a:r>
          </a:p>
        </p:txBody>
      </p:sp>
    </p:spTree>
    <p:extLst>
      <p:ext uri="{BB962C8B-B14F-4D97-AF65-F5344CB8AC3E}">
        <p14:creationId xmlns:p14="http://schemas.microsoft.com/office/powerpoint/2010/main" val="4210467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de druk</a:t>
            </a:r>
          </a:p>
        </p:txBody>
      </p:sp>
      <p:pic>
        <p:nvPicPr>
          <p:cNvPr id="3" name="Afbeelding 2" descr="Afbeelding met Menselijk gezicht, persoon, boek, muur&#10;&#10;Automatisch gegenereerde beschrijving">
            <a:extLst>
              <a:ext uri="{FF2B5EF4-FFF2-40B4-BE49-F238E27FC236}">
                <a16:creationId xmlns:a16="http://schemas.microsoft.com/office/drawing/2014/main" id="{D9BC9E39-A55C-3A53-1F89-76A0088431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8025" y="3429000"/>
            <a:ext cx="5034069" cy="3362759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0D75EC10-CF09-97F0-BFD9-F7A64234B33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514" y="825571"/>
            <a:ext cx="4393096" cy="472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907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zich aanpassen</a:t>
            </a:r>
          </a:p>
        </p:txBody>
      </p:sp>
      <p:pic>
        <p:nvPicPr>
          <p:cNvPr id="3" name="Afbeelding 2" descr="Afbeelding met persoon, Menselijk gezicht, boek, kleding&#10;&#10;Automatisch gegenereerde beschrijving">
            <a:extLst>
              <a:ext uri="{FF2B5EF4-FFF2-40B4-BE49-F238E27FC236}">
                <a16:creationId xmlns:a16="http://schemas.microsoft.com/office/drawing/2014/main" id="{9CE70676-1F46-FFAD-8A5C-AC21302B2D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564" y="1700808"/>
            <a:ext cx="7848872" cy="488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007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de moed</a:t>
            </a:r>
          </a:p>
        </p:txBody>
      </p:sp>
      <p:pic>
        <p:nvPicPr>
          <p:cNvPr id="3" name="Afbeelding 2" descr="Afbeelding met kleding, persoon, Menselijk gezicht, raam&#10;&#10;Automatisch gegenereerde beschrijving">
            <a:extLst>
              <a:ext uri="{FF2B5EF4-FFF2-40B4-BE49-F238E27FC236}">
                <a16:creationId xmlns:a16="http://schemas.microsoft.com/office/drawing/2014/main" id="{71D24F15-02D3-BF14-CEC7-5E86B804EB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700808"/>
            <a:ext cx="7200800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04800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17b94d0-cd04-4463-9468-be560bba1878">
      <Terms xmlns="http://schemas.microsoft.com/office/infopath/2007/PartnerControls"/>
    </lcf76f155ced4ddcb4097134ff3c332f>
    <TaxCatchAll xmlns="7036323c-d5f4-4fa6-8449-8bc9da5d64c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EC30923A1EFC4093ADD4AFECAFB39D" ma:contentTypeVersion="12" ma:contentTypeDescription="Een nieuw document maken." ma:contentTypeScope="" ma:versionID="c217d8631a6ed888980113ac0853f4a4">
  <xsd:schema xmlns:xsd="http://www.w3.org/2001/XMLSchema" xmlns:xs="http://www.w3.org/2001/XMLSchema" xmlns:p="http://schemas.microsoft.com/office/2006/metadata/properties" xmlns:ns2="617b94d0-cd04-4463-9468-be560bba1878" xmlns:ns3="7036323c-d5f4-4fa6-8449-8bc9da5d64c2" targetNamespace="http://schemas.microsoft.com/office/2006/metadata/properties" ma:root="true" ma:fieldsID="78481d555a0872d88d4d325d703eb4d9" ns2:_="" ns3:_="">
    <xsd:import namespace="617b94d0-cd04-4463-9468-be560bba1878"/>
    <xsd:import namespace="7036323c-d5f4-4fa6-8449-8bc9da5d64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7b94d0-cd04-4463-9468-be560bba18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Afbeeldingtags" ma:readOnly="false" ma:fieldId="{5cf76f15-5ced-4ddc-b409-7134ff3c332f}" ma:taxonomyMulti="true" ma:sspId="bbe1c235-a16e-44fc-94a8-a8413caaba9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36323c-d5f4-4fa6-8449-8bc9da5d64c2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78d5bf71-4c24-4fdd-a804-55620edf2873}" ma:internalName="TaxCatchAll" ma:showField="CatchAllData" ma:web="7036323c-d5f4-4fa6-8449-8bc9da5d64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D92D59E-A0A8-4DB4-9CFE-83E44CC6CC9A}">
  <ds:schemaRefs>
    <ds:schemaRef ds:uri="617b94d0-cd04-4463-9468-be560bba1878"/>
    <ds:schemaRef ds:uri="7036323c-d5f4-4fa6-8449-8bc9da5d64c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4B87B77-9591-4D72-8F46-3691D1ADFF91}">
  <ds:schemaRefs>
    <ds:schemaRef ds:uri="617b94d0-cd04-4463-9468-be560bba1878"/>
    <ds:schemaRef ds:uri="7036323c-d5f4-4fa6-8449-8bc9da5d64c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8CE2BE1-0635-47B5-B355-0D964A093D1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17</Slides>
  <Notes>15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Kantoorthema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 de woordmuur: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Harmsel, Marjan ter</dc:creator>
  <cp:revision>1</cp:revision>
  <dcterms:created xsi:type="dcterms:W3CDTF">2021-06-08T06:13:59Z</dcterms:created>
  <dcterms:modified xsi:type="dcterms:W3CDTF">2026-03-10T11:11:46Z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0x0101004AEC30923A1EFC4093ADD4AFECAFB39D</vt:lpwstr>
  </property>
  <property fmtid="{D5CDD505-2E9C-101B-9397-08002B2CF9AE}" pid="3" name="MediaServiceImageTags">
    <vt:lpwstr/>
  </property>
</Properties>
</file>