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437" r:id="rId5"/>
    <p:sldId id="548" r:id="rId6"/>
    <p:sldId id="1460" r:id="rId7"/>
    <p:sldId id="1475" r:id="rId8"/>
    <p:sldId id="1479" r:id="rId9"/>
    <p:sldId id="1519" r:id="rId10"/>
    <p:sldId id="1477" r:id="rId11"/>
    <p:sldId id="1478" r:id="rId12"/>
    <p:sldId id="1476" r:id="rId13"/>
    <p:sldId id="934" r:id="rId14"/>
    <p:sldId id="1511" r:id="rId15"/>
    <p:sldId id="1530" r:id="rId16"/>
    <p:sldId id="1531" r:id="rId17"/>
    <p:sldId id="1535" r:id="rId18"/>
    <p:sldId id="1515" r:id="rId19"/>
    <p:sldId id="1533" r:id="rId20"/>
    <p:sldId id="1516"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79"/>
            <p14:sldId id="1519"/>
            <p14:sldId id="1477"/>
            <p14:sldId id="1478"/>
            <p14:sldId id="1476"/>
            <p14:sldId id="934"/>
            <p14:sldId id="1511"/>
            <p14:sldId id="1530"/>
            <p14:sldId id="1531"/>
            <p14:sldId id="1535"/>
            <p14:sldId id="1515"/>
            <p14:sldId id="1533"/>
            <p14:sldId id="15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0B05D6-3504-4C1B-8DE0-00861C9E9107}" v="1" dt="2026-03-03T10:46:55.027"/>
    <p1510:client id="{8C6C7EDA-6DBC-4CD5-B866-23C85FCF6AEF}" v="39" dt="2026-03-03T07:26:28.834"/>
    <p1510:client id="{B8700AA5-6F64-47E1-A7C0-B5D71E84CF8E}" v="37" dt="2026-03-02T15:59:39.44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7570" autoAdjust="0"/>
  </p:normalViewPr>
  <p:slideViewPr>
    <p:cSldViewPr>
      <p:cViewPr varScale="1">
        <p:scale>
          <a:sx n="64" d="100"/>
          <a:sy n="64" d="100"/>
        </p:scale>
        <p:origin x="1675"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Gerarda" userId="dec061bf-56a5-47a0-b9f3-f749fe418ae6" providerId="ADAL" clId="{07ABAE78-42CB-4F5F-86C6-09ED37205619}"/>
    <pc:docChg chg="custSel modSld">
      <pc:chgData name="Das, Gerarda" userId="dec061bf-56a5-47a0-b9f3-f749fe418ae6" providerId="ADAL" clId="{07ABAE78-42CB-4F5F-86C6-09ED37205619}" dt="2026-03-03T10:47:49.182" v="343" actId="167"/>
      <pc:docMkLst>
        <pc:docMk/>
      </pc:docMkLst>
      <pc:sldChg chg="modSp mod">
        <pc:chgData name="Das, Gerarda" userId="dec061bf-56a5-47a0-b9f3-f749fe418ae6" providerId="ADAL" clId="{07ABAE78-42CB-4F5F-86C6-09ED37205619}" dt="2026-03-03T10:46:07.921" v="327" actId="20577"/>
        <pc:sldMkLst>
          <pc:docMk/>
          <pc:sldMk cId="2189114603" sldId="1437"/>
        </pc:sldMkLst>
        <pc:spChg chg="mod">
          <ac:chgData name="Das, Gerarda" userId="dec061bf-56a5-47a0-b9f3-f749fe418ae6" providerId="ADAL" clId="{07ABAE78-42CB-4F5F-86C6-09ED37205619}" dt="2026-03-03T10:46:07.921" v="327" actId="20577"/>
          <ac:spMkLst>
            <pc:docMk/>
            <pc:sldMk cId="2189114603" sldId="1437"/>
            <ac:spMk id="3" creationId="{00000000-0000-0000-0000-000000000000}"/>
          </ac:spMkLst>
        </pc:spChg>
      </pc:sldChg>
      <pc:sldChg chg="addSp delSp modSp mod">
        <pc:chgData name="Das, Gerarda" userId="dec061bf-56a5-47a0-b9f3-f749fe418ae6" providerId="ADAL" clId="{07ABAE78-42CB-4F5F-86C6-09ED37205619}" dt="2026-03-03T10:47:01.990" v="331" actId="167"/>
        <pc:sldMkLst>
          <pc:docMk/>
          <pc:sldMk cId="3112181829" sldId="1515"/>
        </pc:sldMkLst>
        <pc:spChg chg="add mod ord">
          <ac:chgData name="Das, Gerarda" userId="dec061bf-56a5-47a0-b9f3-f749fe418ae6" providerId="ADAL" clId="{07ABAE78-42CB-4F5F-86C6-09ED37205619}" dt="2026-03-03T10:47:01.990" v="331" actId="167"/>
          <ac:spMkLst>
            <pc:docMk/>
            <pc:sldMk cId="3112181829" sldId="1515"/>
            <ac:spMk id="11" creationId="{B77450E2-578A-344A-73F3-FF9FF1193AA1}"/>
          </ac:spMkLst>
        </pc:spChg>
        <pc:picChg chg="del">
          <ac:chgData name="Das, Gerarda" userId="dec061bf-56a5-47a0-b9f3-f749fe418ae6" providerId="ADAL" clId="{07ABAE78-42CB-4F5F-86C6-09ED37205619}" dt="2026-03-03T10:46:51.339" v="328" actId="478"/>
          <ac:picMkLst>
            <pc:docMk/>
            <pc:sldMk cId="3112181829" sldId="1515"/>
            <ac:picMk id="9" creationId="{9308C140-A660-0255-711A-4E3859E5B320}"/>
          </ac:picMkLst>
        </pc:picChg>
      </pc:sldChg>
      <pc:sldChg chg="modSp mod">
        <pc:chgData name="Das, Gerarda" userId="dec061bf-56a5-47a0-b9f3-f749fe418ae6" providerId="ADAL" clId="{07ABAE78-42CB-4F5F-86C6-09ED37205619}" dt="2026-03-03T10:47:49.182" v="343" actId="167"/>
        <pc:sldMkLst>
          <pc:docMk/>
          <pc:sldMk cId="2946319108" sldId="1516"/>
        </pc:sldMkLst>
        <pc:spChg chg="mod">
          <ac:chgData name="Das, Gerarda" userId="dec061bf-56a5-47a0-b9f3-f749fe418ae6" providerId="ADAL" clId="{07ABAE78-42CB-4F5F-86C6-09ED37205619}" dt="2026-03-03T10:47:42.314" v="340" actId="1076"/>
          <ac:spMkLst>
            <pc:docMk/>
            <pc:sldMk cId="2946319108" sldId="1516"/>
            <ac:spMk id="14" creationId="{B7594A3B-3117-84CE-C300-FB96E5ED269D}"/>
          </ac:spMkLst>
        </pc:spChg>
        <pc:spChg chg="mod">
          <ac:chgData name="Das, Gerarda" userId="dec061bf-56a5-47a0-b9f3-f749fe418ae6" providerId="ADAL" clId="{07ABAE78-42CB-4F5F-86C6-09ED37205619}" dt="2026-03-03T10:47:42.314" v="340" actId="1076"/>
          <ac:spMkLst>
            <pc:docMk/>
            <pc:sldMk cId="2946319108" sldId="1516"/>
            <ac:spMk id="15" creationId="{6EA1F8B7-D4BC-D8B0-E6FD-F33ECB45A1DD}"/>
          </ac:spMkLst>
        </pc:spChg>
        <pc:cxnChg chg="mod ord">
          <ac:chgData name="Das, Gerarda" userId="dec061bf-56a5-47a0-b9f3-f749fe418ae6" providerId="ADAL" clId="{07ABAE78-42CB-4F5F-86C6-09ED37205619}" dt="2026-03-03T10:47:36.633" v="339" actId="167"/>
          <ac:cxnSpMkLst>
            <pc:docMk/>
            <pc:sldMk cId="2946319108" sldId="1516"/>
            <ac:cxnSpMk id="27" creationId="{EC90AE0F-5DD8-2D25-C999-5E0CC65E11C5}"/>
          </ac:cxnSpMkLst>
        </pc:cxnChg>
        <pc:cxnChg chg="mod ord">
          <ac:chgData name="Das, Gerarda" userId="dec061bf-56a5-47a0-b9f3-f749fe418ae6" providerId="ADAL" clId="{07ABAE78-42CB-4F5F-86C6-09ED37205619}" dt="2026-03-03T10:47:49.182" v="343" actId="167"/>
          <ac:cxnSpMkLst>
            <pc:docMk/>
            <pc:sldMk cId="2946319108" sldId="1516"/>
            <ac:cxnSpMk id="29" creationId="{10445519-6BAB-CA4B-0B0C-EF80D4D34E4C}"/>
          </ac:cxnSpMkLst>
        </pc:cxnChg>
      </pc:sldChg>
      <pc:sldChg chg="modSp mod">
        <pc:chgData name="Das, Gerarda" userId="dec061bf-56a5-47a0-b9f3-f749fe418ae6" providerId="ADAL" clId="{07ABAE78-42CB-4F5F-86C6-09ED37205619}" dt="2026-03-03T10:47:20.185" v="333" actId="115"/>
        <pc:sldMkLst>
          <pc:docMk/>
          <pc:sldMk cId="3285613007" sldId="1533"/>
        </pc:sldMkLst>
        <pc:spChg chg="mod">
          <ac:chgData name="Das, Gerarda" userId="dec061bf-56a5-47a0-b9f3-f749fe418ae6" providerId="ADAL" clId="{07ABAE78-42CB-4F5F-86C6-09ED37205619}" dt="2026-03-03T10:47:20.185" v="333" actId="115"/>
          <ac:spMkLst>
            <pc:docMk/>
            <pc:sldMk cId="3285613007" sldId="1533"/>
            <ac:spMk id="4" creationId="{96010162-F695-0D39-6E07-E587FAA56E5D}"/>
          </ac:spMkLst>
        </pc:spChg>
      </pc:sldChg>
    </pc:docChg>
  </pc:docChgLst>
  <pc:docChgLst>
    <pc:chgData name="Routledge, Mandy" userId="bacdedf5-8e30-494b-ad8b-f27fa30c4f8d" providerId="ADAL" clId="{082C2B28-FFA7-4C04-83E0-761C4A21D961}"/>
    <pc:docChg chg="custSel modSld">
      <pc:chgData name="Routledge, Mandy" userId="bacdedf5-8e30-494b-ad8b-f27fa30c4f8d" providerId="ADAL" clId="{082C2B28-FFA7-4C04-83E0-761C4A21D961}" dt="2026-01-25T12:01:23.071" v="3" actId="27636"/>
      <pc:docMkLst>
        <pc:docMk/>
      </pc:docMkLst>
      <pc:sldChg chg="modSp mod">
        <pc:chgData name="Routledge, Mandy" userId="bacdedf5-8e30-494b-ad8b-f27fa30c4f8d" providerId="ADAL" clId="{082C2B28-FFA7-4C04-83E0-761C4A21D961}" dt="2026-01-25T12:01:23.071" v="3" actId="27636"/>
        <pc:sldMkLst>
          <pc:docMk/>
          <pc:sldMk cId="323006580" sldId="548"/>
        </pc:sldMkLst>
      </pc:sldChg>
    </pc:docChg>
  </pc:docChgLst>
  <pc:docChgLst>
    <pc:chgData name="Vrielink, Francis" userId="3d258d00-cfd8-41c5-9f04-1a5a39faef2f" providerId="ADAL" clId="{F8A864A6-18CA-458F-B94E-FBF7ADA906FF}"/>
    <pc:docChg chg="custSel addSld delSld modSld sldOrd modSection">
      <pc:chgData name="Vrielink, Francis" userId="3d258d00-cfd8-41c5-9f04-1a5a39faef2f" providerId="ADAL" clId="{F8A864A6-18CA-458F-B94E-FBF7ADA906FF}" dt="2026-03-03T10:25:53.047" v="3982" actId="20577"/>
      <pc:docMkLst>
        <pc:docMk/>
      </pc:docMkLst>
      <pc:sldChg chg="modSp mod">
        <pc:chgData name="Vrielink, Francis" userId="3d258d00-cfd8-41c5-9f04-1a5a39faef2f" providerId="ADAL" clId="{F8A864A6-18CA-458F-B94E-FBF7ADA906FF}" dt="2026-03-02T08:53:16.400" v="15" actId="20577"/>
        <pc:sldMkLst>
          <pc:docMk/>
          <pc:sldMk cId="323006580" sldId="548"/>
        </pc:sldMkLst>
        <pc:spChg chg="mod">
          <ac:chgData name="Vrielink, Francis" userId="3d258d00-cfd8-41c5-9f04-1a5a39faef2f" providerId="ADAL" clId="{F8A864A6-18CA-458F-B94E-FBF7ADA906FF}" dt="2026-03-02T08:53:16.400" v="15" actId="20577"/>
          <ac:spMkLst>
            <pc:docMk/>
            <pc:sldMk cId="323006580" sldId="548"/>
            <ac:spMk id="3" creationId="{00000000-0000-0000-0000-000000000000}"/>
          </ac:spMkLst>
        </pc:spChg>
      </pc:sldChg>
      <pc:sldChg chg="addSp delSp modSp mod modNotesTx">
        <pc:chgData name="Vrielink, Francis" userId="3d258d00-cfd8-41c5-9f04-1a5a39faef2f" providerId="ADAL" clId="{F8A864A6-18CA-458F-B94E-FBF7ADA906FF}" dt="2026-03-03T10:25:53.047" v="3982" actId="20577"/>
        <pc:sldMkLst>
          <pc:docMk/>
          <pc:sldMk cId="2189114603" sldId="1437"/>
        </pc:sldMkLst>
        <pc:spChg chg="mod">
          <ac:chgData name="Vrielink, Francis" userId="3d258d00-cfd8-41c5-9f04-1a5a39faef2f" providerId="ADAL" clId="{F8A864A6-18CA-458F-B94E-FBF7ADA906FF}" dt="2026-03-03T10:25:53.047" v="3982" actId="20577"/>
          <ac:spMkLst>
            <pc:docMk/>
            <pc:sldMk cId="2189114603" sldId="1437"/>
            <ac:spMk id="3" creationId="{00000000-0000-0000-0000-000000000000}"/>
          </ac:spMkLst>
        </pc:spChg>
        <pc:picChg chg="add del">
          <ac:chgData name="Vrielink, Francis" userId="3d258d00-cfd8-41c5-9f04-1a5a39faef2f" providerId="ADAL" clId="{F8A864A6-18CA-458F-B94E-FBF7ADA906FF}" dt="2026-03-02T09:57:51.799" v="416" actId="478"/>
          <ac:picMkLst>
            <pc:docMk/>
            <pc:sldMk cId="2189114603" sldId="1437"/>
            <ac:picMk id="5" creationId="{0FDC06E6-E250-6340-6F27-8C3FEA106F5E}"/>
          </ac:picMkLst>
        </pc:picChg>
      </pc:sldChg>
      <pc:sldChg chg="addSp delSp modSp mod modNotesTx">
        <pc:chgData name="Vrielink, Francis" userId="3d258d00-cfd8-41c5-9f04-1a5a39faef2f" providerId="ADAL" clId="{F8A864A6-18CA-458F-B94E-FBF7ADA906FF}" dt="2026-03-03T10:24:17.323" v="3933"/>
        <pc:sldMkLst>
          <pc:docMk/>
          <pc:sldMk cId="3852907103" sldId="1460"/>
        </pc:sldMkLst>
        <pc:spChg chg="add del mod">
          <ac:chgData name="Vrielink, Francis" userId="3d258d00-cfd8-41c5-9f04-1a5a39faef2f" providerId="ADAL" clId="{F8A864A6-18CA-458F-B94E-FBF7ADA906FF}" dt="2026-03-02T15:08:08.727" v="3414" actId="478"/>
          <ac:spMkLst>
            <pc:docMk/>
            <pc:sldMk cId="3852907103" sldId="1460"/>
            <ac:spMk id="4" creationId="{F4463AE2-0115-C74F-DC15-471A25086F7F}"/>
          </ac:spMkLst>
        </pc:spChg>
        <pc:spChg chg="add mod">
          <ac:chgData name="Vrielink, Francis" userId="3d258d00-cfd8-41c5-9f04-1a5a39faef2f" providerId="ADAL" clId="{F8A864A6-18CA-458F-B94E-FBF7ADA906FF}" dt="2026-03-02T15:08:25.182" v="3417" actId="2085"/>
          <ac:spMkLst>
            <pc:docMk/>
            <pc:sldMk cId="3852907103" sldId="1460"/>
            <ac:spMk id="5" creationId="{2BC015A2-79C4-7C19-5F6D-061F48477D73}"/>
          </ac:spMkLst>
        </pc:spChg>
        <pc:spChg chg="mod">
          <ac:chgData name="Vrielink, Francis" userId="3d258d00-cfd8-41c5-9f04-1a5a39faef2f" providerId="ADAL" clId="{F8A864A6-18CA-458F-B94E-FBF7ADA906FF}" dt="2026-03-02T09:58:03.402" v="427" actId="20577"/>
          <ac:spMkLst>
            <pc:docMk/>
            <pc:sldMk cId="3852907103" sldId="1460"/>
            <ac:spMk id="6" creationId="{00000000-0000-0000-0000-000000000000}"/>
          </ac:spMkLst>
        </pc:spChg>
        <pc:spChg chg="add mod">
          <ac:chgData name="Vrielink, Francis" userId="3d258d00-cfd8-41c5-9f04-1a5a39faef2f" providerId="ADAL" clId="{F8A864A6-18CA-458F-B94E-FBF7ADA906FF}" dt="2026-03-02T15:09:02.179" v="3446" actId="20577"/>
          <ac:spMkLst>
            <pc:docMk/>
            <pc:sldMk cId="3852907103" sldId="1460"/>
            <ac:spMk id="7" creationId="{774F0993-2855-CB9F-8429-FB1F6CDDE2CE}"/>
          </ac:spMkLst>
        </pc:spChg>
        <pc:spChg chg="add mod">
          <ac:chgData name="Vrielink, Francis" userId="3d258d00-cfd8-41c5-9f04-1a5a39faef2f" providerId="ADAL" clId="{F8A864A6-18CA-458F-B94E-FBF7ADA906FF}" dt="2026-03-02T15:09:21.269" v="3449" actId="2085"/>
          <ac:spMkLst>
            <pc:docMk/>
            <pc:sldMk cId="3852907103" sldId="1460"/>
            <ac:spMk id="8" creationId="{084F0A0A-4A39-A080-61DF-9D123A3527E6}"/>
          </ac:spMkLst>
        </pc:spChg>
        <pc:spChg chg="add mod">
          <ac:chgData name="Vrielink, Francis" userId="3d258d00-cfd8-41c5-9f04-1a5a39faef2f" providerId="ADAL" clId="{F8A864A6-18CA-458F-B94E-FBF7ADA906FF}" dt="2026-03-02T15:11:01.888" v="3550" actId="20577"/>
          <ac:spMkLst>
            <pc:docMk/>
            <pc:sldMk cId="3852907103" sldId="1460"/>
            <ac:spMk id="9" creationId="{E22522DE-35B0-F964-811E-510B964A44EE}"/>
          </ac:spMkLst>
        </pc:spChg>
        <pc:spChg chg="add mod">
          <ac:chgData name="Vrielink, Francis" userId="3d258d00-cfd8-41c5-9f04-1a5a39faef2f" providerId="ADAL" clId="{F8A864A6-18CA-458F-B94E-FBF7ADA906FF}" dt="2026-03-02T15:16:09.802" v="3668" actId="1076"/>
          <ac:spMkLst>
            <pc:docMk/>
            <pc:sldMk cId="3852907103" sldId="1460"/>
            <ac:spMk id="10" creationId="{8624AD4E-55C9-3A65-47CF-4816AC903B1A}"/>
          </ac:spMkLst>
        </pc:spChg>
        <pc:spChg chg="add del mod">
          <ac:chgData name="Vrielink, Francis" userId="3d258d00-cfd8-41c5-9f04-1a5a39faef2f" providerId="ADAL" clId="{F8A864A6-18CA-458F-B94E-FBF7ADA906FF}" dt="2026-03-02T15:12:08.603" v="3558"/>
          <ac:spMkLst>
            <pc:docMk/>
            <pc:sldMk cId="3852907103" sldId="1460"/>
            <ac:spMk id="11" creationId="{8EF08D56-E4E6-8590-F684-2B48F4D2A099}"/>
          </ac:spMkLst>
        </pc:spChg>
        <pc:spChg chg="add mod">
          <ac:chgData name="Vrielink, Francis" userId="3d258d00-cfd8-41c5-9f04-1a5a39faef2f" providerId="ADAL" clId="{F8A864A6-18CA-458F-B94E-FBF7ADA906FF}" dt="2026-03-02T15:17:58.207" v="3696" actId="688"/>
          <ac:spMkLst>
            <pc:docMk/>
            <pc:sldMk cId="3852907103" sldId="1460"/>
            <ac:spMk id="12" creationId="{06305457-616F-CA9F-A4B2-E89090578C43}"/>
          </ac:spMkLst>
        </pc:spChg>
        <pc:spChg chg="add mod">
          <ac:chgData name="Vrielink, Francis" userId="3d258d00-cfd8-41c5-9f04-1a5a39faef2f" providerId="ADAL" clId="{F8A864A6-18CA-458F-B94E-FBF7ADA906FF}" dt="2026-03-02T15:17:55.484" v="3695" actId="1076"/>
          <ac:spMkLst>
            <pc:docMk/>
            <pc:sldMk cId="3852907103" sldId="1460"/>
            <ac:spMk id="14" creationId="{00939201-C89A-D9FC-7B54-CCC52C70D392}"/>
          </ac:spMkLst>
        </pc:spChg>
        <pc:spChg chg="add mod">
          <ac:chgData name="Vrielink, Francis" userId="3d258d00-cfd8-41c5-9f04-1a5a39faef2f" providerId="ADAL" clId="{F8A864A6-18CA-458F-B94E-FBF7ADA906FF}" dt="2026-03-02T15:16:03.323" v="3666" actId="1076"/>
          <ac:spMkLst>
            <pc:docMk/>
            <pc:sldMk cId="3852907103" sldId="1460"/>
            <ac:spMk id="15" creationId="{851486E9-9743-99F0-011B-55BC3AAD9D7E}"/>
          </ac:spMkLst>
        </pc:spChg>
        <pc:spChg chg="add del">
          <ac:chgData name="Vrielink, Francis" userId="3d258d00-cfd8-41c5-9f04-1a5a39faef2f" providerId="ADAL" clId="{F8A864A6-18CA-458F-B94E-FBF7ADA906FF}" dt="2026-03-02T15:16:30.484" v="3673" actId="478"/>
          <ac:spMkLst>
            <pc:docMk/>
            <pc:sldMk cId="3852907103" sldId="1460"/>
            <ac:spMk id="16" creationId="{3417D2D7-28C3-7FF0-6AAA-8DF578C681E3}"/>
          </ac:spMkLst>
        </pc:spChg>
        <pc:spChg chg="add mod">
          <ac:chgData name="Vrielink, Francis" userId="3d258d00-cfd8-41c5-9f04-1a5a39faef2f" providerId="ADAL" clId="{F8A864A6-18CA-458F-B94E-FBF7ADA906FF}" dt="2026-03-02T15:17:29.552" v="3688" actId="1076"/>
          <ac:spMkLst>
            <pc:docMk/>
            <pc:sldMk cId="3852907103" sldId="1460"/>
            <ac:spMk id="17" creationId="{CE2E18F8-3EA6-9809-E303-9BCA28443D3E}"/>
          </ac:spMkLst>
        </pc:spChg>
        <pc:spChg chg="add mod">
          <ac:chgData name="Vrielink, Francis" userId="3d258d00-cfd8-41c5-9f04-1a5a39faef2f" providerId="ADAL" clId="{F8A864A6-18CA-458F-B94E-FBF7ADA906FF}" dt="2026-03-02T15:17:42.890" v="3692" actId="1076"/>
          <ac:spMkLst>
            <pc:docMk/>
            <pc:sldMk cId="3852907103" sldId="1460"/>
            <ac:spMk id="18" creationId="{4C818D8C-65D4-0A2C-AC34-6F2024B3EFBC}"/>
          </ac:spMkLst>
        </pc:spChg>
        <pc:picChg chg="add mod">
          <ac:chgData name="Vrielink, Francis" userId="3d258d00-cfd8-41c5-9f04-1a5a39faef2f" providerId="ADAL" clId="{F8A864A6-18CA-458F-B94E-FBF7ADA906FF}" dt="2026-03-02T15:15:50.299" v="3665" actId="1076"/>
          <ac:picMkLst>
            <pc:docMk/>
            <pc:sldMk cId="3852907103" sldId="1460"/>
            <ac:picMk id="3" creationId="{0F7AEC94-C6CB-E858-2A49-B31725792D31}"/>
          </ac:picMkLst>
        </pc:picChg>
        <pc:picChg chg="add del mod">
          <ac:chgData name="Vrielink, Francis" userId="3d258d00-cfd8-41c5-9f04-1a5a39faef2f" providerId="ADAL" clId="{F8A864A6-18CA-458F-B94E-FBF7ADA906FF}" dt="2026-03-02T15:14:57.815" v="3657" actId="478"/>
          <ac:picMkLst>
            <pc:docMk/>
            <pc:sldMk cId="3852907103" sldId="1460"/>
            <ac:picMk id="13" creationId="{E7CB1C35-E643-051A-4BEF-3634BFA50DD2}"/>
          </ac:picMkLst>
        </pc:picChg>
      </pc:sldChg>
      <pc:sldChg chg="del">
        <pc:chgData name="Vrielink, Francis" userId="3d258d00-cfd8-41c5-9f04-1a5a39faef2f" providerId="ADAL" clId="{F8A864A6-18CA-458F-B94E-FBF7ADA906FF}" dt="2026-03-02T11:23:36.866" v="984" actId="47"/>
        <pc:sldMkLst>
          <pc:docMk/>
          <pc:sldMk cId="3978205201" sldId="1474"/>
        </pc:sldMkLst>
      </pc:sldChg>
      <pc:sldChg chg="addSp delSp modSp mod modNotesTx">
        <pc:chgData name="Vrielink, Francis" userId="3d258d00-cfd8-41c5-9f04-1a5a39faef2f" providerId="ADAL" clId="{F8A864A6-18CA-458F-B94E-FBF7ADA906FF}" dt="2026-03-03T10:24:20.528" v="3934"/>
        <pc:sldMkLst>
          <pc:docMk/>
          <pc:sldMk cId="4207872812" sldId="1475"/>
        </pc:sldMkLst>
        <pc:spChg chg="mod">
          <ac:chgData name="Vrielink, Francis" userId="3d258d00-cfd8-41c5-9f04-1a5a39faef2f" providerId="ADAL" clId="{F8A864A6-18CA-458F-B94E-FBF7ADA906FF}" dt="2026-03-02T09:58:19.128" v="442" actId="20577"/>
          <ac:spMkLst>
            <pc:docMk/>
            <pc:sldMk cId="4207872812" sldId="1475"/>
            <ac:spMk id="6" creationId="{00000000-0000-0000-0000-000000000000}"/>
          </ac:spMkLst>
        </pc:spChg>
        <pc:picChg chg="add del mod">
          <ac:chgData name="Vrielink, Francis" userId="3d258d00-cfd8-41c5-9f04-1a5a39faef2f" providerId="ADAL" clId="{F8A864A6-18CA-458F-B94E-FBF7ADA906FF}" dt="2026-03-02T15:02:26.437" v="3396" actId="478"/>
          <ac:picMkLst>
            <pc:docMk/>
            <pc:sldMk cId="4207872812" sldId="1475"/>
            <ac:picMk id="3" creationId="{9F0EB8FE-AFF0-3DA8-42B4-1A1FDD5288E3}"/>
          </ac:picMkLst>
        </pc:picChg>
        <pc:picChg chg="add mod">
          <ac:chgData name="Vrielink, Francis" userId="3d258d00-cfd8-41c5-9f04-1a5a39faef2f" providerId="ADAL" clId="{F8A864A6-18CA-458F-B94E-FBF7ADA906FF}" dt="2026-03-02T15:05:26.279" v="3404" actId="1076"/>
          <ac:picMkLst>
            <pc:docMk/>
            <pc:sldMk cId="4207872812" sldId="1475"/>
            <ac:picMk id="5" creationId="{7C8EBD41-B38C-AC5A-4B84-A217A322FFE5}"/>
          </ac:picMkLst>
        </pc:picChg>
      </pc:sldChg>
      <pc:sldChg chg="addSp modSp mod modNotesTx">
        <pc:chgData name="Vrielink, Francis" userId="3d258d00-cfd8-41c5-9f04-1a5a39faef2f" providerId="ADAL" clId="{F8A864A6-18CA-458F-B94E-FBF7ADA906FF}" dt="2026-03-03T10:24:38.564" v="3939"/>
        <pc:sldMkLst>
          <pc:docMk/>
          <pc:sldMk cId="2452007587" sldId="1476"/>
        </pc:sldMkLst>
        <pc:spChg chg="mod">
          <ac:chgData name="Vrielink, Francis" userId="3d258d00-cfd8-41c5-9f04-1a5a39faef2f" providerId="ADAL" clId="{F8A864A6-18CA-458F-B94E-FBF7ADA906FF}" dt="2026-03-02T09:58:23.840" v="451" actId="20577"/>
          <ac:spMkLst>
            <pc:docMk/>
            <pc:sldMk cId="2452007587" sldId="1476"/>
            <ac:spMk id="6" creationId="{00000000-0000-0000-0000-000000000000}"/>
          </ac:spMkLst>
        </pc:spChg>
        <pc:picChg chg="add mod">
          <ac:chgData name="Vrielink, Francis" userId="3d258d00-cfd8-41c5-9f04-1a5a39faef2f" providerId="ADAL" clId="{F8A864A6-18CA-458F-B94E-FBF7ADA906FF}" dt="2026-03-02T14:56:23.994" v="3305" actId="1076"/>
          <ac:picMkLst>
            <pc:docMk/>
            <pc:sldMk cId="2452007587" sldId="1476"/>
            <ac:picMk id="3" creationId="{69077243-5E3B-5797-3884-BEBB2BEB8455}"/>
          </ac:picMkLst>
        </pc:picChg>
        <pc:picChg chg="add mod">
          <ac:chgData name="Vrielink, Francis" userId="3d258d00-cfd8-41c5-9f04-1a5a39faef2f" providerId="ADAL" clId="{F8A864A6-18CA-458F-B94E-FBF7ADA906FF}" dt="2026-03-02T15:57:07.278" v="3746" actId="14100"/>
          <ac:picMkLst>
            <pc:docMk/>
            <pc:sldMk cId="2452007587" sldId="1476"/>
            <ac:picMk id="5" creationId="{9E1E9777-248D-F8E9-0603-D1952F834B8C}"/>
          </ac:picMkLst>
        </pc:picChg>
      </pc:sldChg>
      <pc:sldChg chg="addSp modSp mod ord modNotesTx">
        <pc:chgData name="Vrielink, Francis" userId="3d258d00-cfd8-41c5-9f04-1a5a39faef2f" providerId="ADAL" clId="{F8A864A6-18CA-458F-B94E-FBF7ADA906FF}" dt="2026-03-03T10:24:30.398" v="3937"/>
        <pc:sldMkLst>
          <pc:docMk/>
          <pc:sldMk cId="2709048002" sldId="1477"/>
        </pc:sldMkLst>
        <pc:spChg chg="mod">
          <ac:chgData name="Vrielink, Francis" userId="3d258d00-cfd8-41c5-9f04-1a5a39faef2f" providerId="ADAL" clId="{F8A864A6-18CA-458F-B94E-FBF7ADA906FF}" dt="2026-03-02T09:58:33.051" v="460" actId="20577"/>
          <ac:spMkLst>
            <pc:docMk/>
            <pc:sldMk cId="2709048002" sldId="1477"/>
            <ac:spMk id="6" creationId="{00000000-0000-0000-0000-000000000000}"/>
          </ac:spMkLst>
        </pc:spChg>
        <pc:picChg chg="add mod">
          <ac:chgData name="Vrielink, Francis" userId="3d258d00-cfd8-41c5-9f04-1a5a39faef2f" providerId="ADAL" clId="{F8A864A6-18CA-458F-B94E-FBF7ADA906FF}" dt="2026-03-02T15:52:59.069" v="3730" actId="1076"/>
          <ac:picMkLst>
            <pc:docMk/>
            <pc:sldMk cId="2709048002" sldId="1477"/>
            <ac:picMk id="3" creationId="{96527E7F-423F-1295-56D9-FB3C53F2701A}"/>
          </ac:picMkLst>
        </pc:picChg>
      </pc:sldChg>
      <pc:sldChg chg="addSp modSp mod ord modNotesTx">
        <pc:chgData name="Vrielink, Francis" userId="3d258d00-cfd8-41c5-9f04-1a5a39faef2f" providerId="ADAL" clId="{F8A864A6-18CA-458F-B94E-FBF7ADA906FF}" dt="2026-03-03T10:24:34.490" v="3938"/>
        <pc:sldMkLst>
          <pc:docMk/>
          <pc:sldMk cId="4074911733" sldId="1478"/>
        </pc:sldMkLst>
        <pc:spChg chg="mod">
          <ac:chgData name="Vrielink, Francis" userId="3d258d00-cfd8-41c5-9f04-1a5a39faef2f" providerId="ADAL" clId="{F8A864A6-18CA-458F-B94E-FBF7ADA906FF}" dt="2026-03-02T09:58:41.384" v="477" actId="20577"/>
          <ac:spMkLst>
            <pc:docMk/>
            <pc:sldMk cId="4074911733" sldId="1478"/>
            <ac:spMk id="6" creationId="{00000000-0000-0000-0000-000000000000}"/>
          </ac:spMkLst>
        </pc:spChg>
        <pc:picChg chg="add mod">
          <ac:chgData name="Vrielink, Francis" userId="3d258d00-cfd8-41c5-9f04-1a5a39faef2f" providerId="ADAL" clId="{F8A864A6-18CA-458F-B94E-FBF7ADA906FF}" dt="2026-03-02T15:53:09.492" v="3734" actId="1076"/>
          <ac:picMkLst>
            <pc:docMk/>
            <pc:sldMk cId="4074911733" sldId="1478"/>
            <ac:picMk id="3" creationId="{40EDDF81-DACC-F8BC-6142-F61ED0BE0005}"/>
          </ac:picMkLst>
        </pc:picChg>
        <pc:picChg chg="add mod">
          <ac:chgData name="Vrielink, Francis" userId="3d258d00-cfd8-41c5-9f04-1a5a39faef2f" providerId="ADAL" clId="{F8A864A6-18CA-458F-B94E-FBF7ADA906FF}" dt="2026-03-02T15:53:04.903" v="3731" actId="1076"/>
          <ac:picMkLst>
            <pc:docMk/>
            <pc:sldMk cId="4074911733" sldId="1478"/>
            <ac:picMk id="5" creationId="{1BF01318-8AB3-D144-AC4C-5EA43839752B}"/>
          </ac:picMkLst>
        </pc:picChg>
      </pc:sldChg>
      <pc:sldChg chg="addSp delSp modSp mod ord modNotesTx">
        <pc:chgData name="Vrielink, Francis" userId="3d258d00-cfd8-41c5-9f04-1a5a39faef2f" providerId="ADAL" clId="{F8A864A6-18CA-458F-B94E-FBF7ADA906FF}" dt="2026-03-03T10:24:23.198" v="3935"/>
        <pc:sldMkLst>
          <pc:docMk/>
          <pc:sldMk cId="4210467006" sldId="1479"/>
        </pc:sldMkLst>
        <pc:spChg chg="mod">
          <ac:chgData name="Vrielink, Francis" userId="3d258d00-cfd8-41c5-9f04-1a5a39faef2f" providerId="ADAL" clId="{F8A864A6-18CA-458F-B94E-FBF7ADA906FF}" dt="2026-03-02T15:58:08.211" v="3762" actId="1076"/>
          <ac:spMkLst>
            <pc:docMk/>
            <pc:sldMk cId="4210467006" sldId="1479"/>
            <ac:spMk id="6" creationId="{00000000-0000-0000-0000-000000000000}"/>
          </ac:spMkLst>
        </pc:spChg>
        <pc:picChg chg="add mod">
          <ac:chgData name="Vrielink, Francis" userId="3d258d00-cfd8-41c5-9f04-1a5a39faef2f" providerId="ADAL" clId="{F8A864A6-18CA-458F-B94E-FBF7ADA906FF}" dt="2026-03-02T15:58:11.288" v="3763" actId="1076"/>
          <ac:picMkLst>
            <pc:docMk/>
            <pc:sldMk cId="4210467006" sldId="1479"/>
            <ac:picMk id="3" creationId="{2DB4228B-AF2A-F86F-9849-1E6C46BB6C30}"/>
          </ac:picMkLst>
        </pc:picChg>
        <pc:picChg chg="add del mod">
          <ac:chgData name="Vrielink, Francis" userId="3d258d00-cfd8-41c5-9f04-1a5a39faef2f" providerId="ADAL" clId="{F8A864A6-18CA-458F-B94E-FBF7ADA906FF}" dt="2026-03-02T15:30:10.198" v="3708" actId="478"/>
          <ac:picMkLst>
            <pc:docMk/>
            <pc:sldMk cId="4210467006" sldId="1479"/>
            <ac:picMk id="5" creationId="{2B3815E3-5D65-5742-D547-8120DB96A77B}"/>
          </ac:picMkLst>
        </pc:picChg>
        <pc:picChg chg="add mod">
          <ac:chgData name="Vrielink, Francis" userId="3d258d00-cfd8-41c5-9f04-1a5a39faef2f" providerId="ADAL" clId="{F8A864A6-18CA-458F-B94E-FBF7ADA906FF}" dt="2026-03-02T15:30:22.154" v="3711" actId="1076"/>
          <ac:picMkLst>
            <pc:docMk/>
            <pc:sldMk cId="4210467006" sldId="1479"/>
            <ac:picMk id="8" creationId="{D7FD3CDD-1553-EC34-CB3E-B860DBD0E489}"/>
          </ac:picMkLst>
        </pc:picChg>
      </pc:sldChg>
      <pc:sldChg chg="addSp modSp mod modNotesTx">
        <pc:chgData name="Vrielink, Francis" userId="3d258d00-cfd8-41c5-9f04-1a5a39faef2f" providerId="ADAL" clId="{F8A864A6-18CA-458F-B94E-FBF7ADA906FF}" dt="2026-03-03T10:24:42.513" v="3940"/>
        <pc:sldMkLst>
          <pc:docMk/>
          <pc:sldMk cId="2967928418" sldId="1511"/>
        </pc:sldMkLst>
        <pc:spChg chg="mod">
          <ac:chgData name="Vrielink, Francis" userId="3d258d00-cfd8-41c5-9f04-1a5a39faef2f" providerId="ADAL" clId="{F8A864A6-18CA-458F-B94E-FBF7ADA906FF}" dt="2026-03-02T10:07:20.678" v="517" actId="20577"/>
          <ac:spMkLst>
            <pc:docMk/>
            <pc:sldMk cId="2967928418" sldId="1511"/>
            <ac:spMk id="33" creationId="{AC757F5E-B016-F947-4518-7C6B9CC7EE04}"/>
          </ac:spMkLst>
        </pc:spChg>
        <pc:spChg chg="mod">
          <ac:chgData name="Vrielink, Francis" userId="3d258d00-cfd8-41c5-9f04-1a5a39faef2f" providerId="ADAL" clId="{F8A864A6-18CA-458F-B94E-FBF7ADA906FF}" dt="2026-03-02T10:07:26.815" v="527" actId="20577"/>
          <ac:spMkLst>
            <pc:docMk/>
            <pc:sldMk cId="2967928418" sldId="1511"/>
            <ac:spMk id="34" creationId="{152372B3-00F5-781C-183E-6F2DDF35091D}"/>
          </ac:spMkLst>
        </pc:spChg>
        <pc:spChg chg="mod">
          <ac:chgData name="Vrielink, Francis" userId="3d258d00-cfd8-41c5-9f04-1a5a39faef2f" providerId="ADAL" clId="{F8A864A6-18CA-458F-B94E-FBF7ADA906FF}" dt="2026-03-02T10:07:48.069" v="561" actId="20577"/>
          <ac:spMkLst>
            <pc:docMk/>
            <pc:sldMk cId="2967928418" sldId="1511"/>
            <ac:spMk id="35" creationId="{37104C51-0232-62ED-4C6F-1447D06633EE}"/>
          </ac:spMkLst>
        </pc:spChg>
        <pc:spChg chg="mod">
          <ac:chgData name="Vrielink, Francis" userId="3d258d00-cfd8-41c5-9f04-1a5a39faef2f" providerId="ADAL" clId="{F8A864A6-18CA-458F-B94E-FBF7ADA906FF}" dt="2026-03-02T10:07:31.557" v="534" actId="20577"/>
          <ac:spMkLst>
            <pc:docMk/>
            <pc:sldMk cId="2967928418" sldId="1511"/>
            <ac:spMk id="36" creationId="{D8EF981A-9BA7-0EB1-9B70-F7FBF2F7DF1C}"/>
          </ac:spMkLst>
        </pc:spChg>
        <pc:picChg chg="add mod">
          <ac:chgData name="Vrielink, Francis" userId="3d258d00-cfd8-41c5-9f04-1a5a39faef2f" providerId="ADAL" clId="{F8A864A6-18CA-458F-B94E-FBF7ADA906FF}" dt="2026-03-02T15:56:29.642" v="3739" actId="1076"/>
          <ac:picMkLst>
            <pc:docMk/>
            <pc:sldMk cId="2967928418" sldId="1511"/>
            <ac:picMk id="8" creationId="{C52A983E-2449-87C7-45E2-3939CFD20E04}"/>
          </ac:picMkLst>
        </pc:picChg>
      </pc:sldChg>
      <pc:sldChg chg="del">
        <pc:chgData name="Vrielink, Francis" userId="3d258d00-cfd8-41c5-9f04-1a5a39faef2f" providerId="ADAL" clId="{F8A864A6-18CA-458F-B94E-FBF7ADA906FF}" dt="2026-03-02T10:13:01.885" v="742" actId="47"/>
        <pc:sldMkLst>
          <pc:docMk/>
          <pc:sldMk cId="1594331871" sldId="1512"/>
        </pc:sldMkLst>
      </pc:sldChg>
      <pc:sldChg chg="addSp modSp mod modNotesTx">
        <pc:chgData name="Vrielink, Francis" userId="3d258d00-cfd8-41c5-9f04-1a5a39faef2f" providerId="ADAL" clId="{F8A864A6-18CA-458F-B94E-FBF7ADA906FF}" dt="2026-03-03T10:25:19.703" v="3964" actId="20577"/>
        <pc:sldMkLst>
          <pc:docMk/>
          <pc:sldMk cId="3112181829" sldId="1515"/>
        </pc:sldMkLst>
        <pc:spChg chg="mod">
          <ac:chgData name="Vrielink, Francis" userId="3d258d00-cfd8-41c5-9f04-1a5a39faef2f" providerId="ADAL" clId="{F8A864A6-18CA-458F-B94E-FBF7ADA906FF}" dt="2026-03-03T10:25:19.703" v="3964" actId="20577"/>
          <ac:spMkLst>
            <pc:docMk/>
            <pc:sldMk cId="3112181829" sldId="1515"/>
            <ac:spMk id="4" creationId="{D36CDCC8-D80A-3CA3-9903-EC310613197D}"/>
          </ac:spMkLst>
        </pc:spChg>
        <pc:spChg chg="add mod">
          <ac:chgData name="Vrielink, Francis" userId="3d258d00-cfd8-41c5-9f04-1a5a39faef2f" providerId="ADAL" clId="{F8A864A6-18CA-458F-B94E-FBF7ADA906FF}" dt="2026-03-02T10:17:23.544" v="825" actId="1076"/>
          <ac:spMkLst>
            <pc:docMk/>
            <pc:sldMk cId="3112181829" sldId="1515"/>
            <ac:spMk id="10" creationId="{C97BB565-A46F-8E7D-D2F8-11823BBE0912}"/>
          </ac:spMkLst>
        </pc:spChg>
        <pc:spChg chg="mod">
          <ac:chgData name="Vrielink, Francis" userId="3d258d00-cfd8-41c5-9f04-1a5a39faef2f" providerId="ADAL" clId="{F8A864A6-18CA-458F-B94E-FBF7ADA906FF}" dt="2026-03-02T10:13:33.390" v="756" actId="20577"/>
          <ac:spMkLst>
            <pc:docMk/>
            <pc:sldMk cId="3112181829" sldId="1515"/>
            <ac:spMk id="12" creationId="{E2476A93-B8D4-4E44-87FD-AFF601B2337C}"/>
          </ac:spMkLst>
        </pc:spChg>
        <pc:spChg chg="mod">
          <ac:chgData name="Vrielink, Francis" userId="3d258d00-cfd8-41c5-9f04-1a5a39faef2f" providerId="ADAL" clId="{F8A864A6-18CA-458F-B94E-FBF7ADA906FF}" dt="2026-03-02T10:13:49.795" v="774" actId="1076"/>
          <ac:spMkLst>
            <pc:docMk/>
            <pc:sldMk cId="3112181829" sldId="1515"/>
            <ac:spMk id="13" creationId="{4985FF45-EE56-11C3-E0CC-6BBB359031C0}"/>
          </ac:spMkLst>
        </pc:spChg>
        <pc:spChg chg="mod">
          <ac:chgData name="Vrielink, Francis" userId="3d258d00-cfd8-41c5-9f04-1a5a39faef2f" providerId="ADAL" clId="{F8A864A6-18CA-458F-B94E-FBF7ADA906FF}" dt="2026-03-02T10:17:45.556" v="842" actId="14100"/>
          <ac:spMkLst>
            <pc:docMk/>
            <pc:sldMk cId="3112181829" sldId="1515"/>
            <ac:spMk id="14" creationId="{B7594A3B-3117-84CE-C300-FB96E5ED269D}"/>
          </ac:spMkLst>
        </pc:spChg>
        <pc:spChg chg="mod">
          <ac:chgData name="Vrielink, Francis" userId="3d258d00-cfd8-41c5-9f04-1a5a39faef2f" providerId="ADAL" clId="{F8A864A6-18CA-458F-B94E-FBF7ADA906FF}" dt="2026-03-02T10:18:09.849" v="849" actId="1076"/>
          <ac:spMkLst>
            <pc:docMk/>
            <pc:sldMk cId="3112181829" sldId="1515"/>
            <ac:spMk id="15" creationId="{6EA1F8B7-D4BC-D8B0-E6FD-F33ECB45A1DD}"/>
          </ac:spMkLst>
        </pc:spChg>
        <pc:spChg chg="mod">
          <ac:chgData name="Vrielink, Francis" userId="3d258d00-cfd8-41c5-9f04-1a5a39faef2f" providerId="ADAL" clId="{F8A864A6-18CA-458F-B94E-FBF7ADA906FF}" dt="2026-03-02T10:14:58.042" v="788" actId="14100"/>
          <ac:spMkLst>
            <pc:docMk/>
            <pc:sldMk cId="3112181829" sldId="1515"/>
            <ac:spMk id="16" creationId="{F53F294D-65CC-23A5-E4A1-B2132FCF814C}"/>
          </ac:spMkLst>
        </pc:spChg>
        <pc:spChg chg="mod">
          <ac:chgData name="Vrielink, Francis" userId="3d258d00-cfd8-41c5-9f04-1a5a39faef2f" providerId="ADAL" clId="{F8A864A6-18CA-458F-B94E-FBF7ADA906FF}" dt="2026-03-02T10:14:52.208" v="787" actId="14100"/>
          <ac:spMkLst>
            <pc:docMk/>
            <pc:sldMk cId="3112181829" sldId="1515"/>
            <ac:spMk id="17" creationId="{AB86235B-CBC0-F9DB-29F4-F23367831B1B}"/>
          </ac:spMkLst>
        </pc:spChg>
        <pc:spChg chg="mod">
          <ac:chgData name="Vrielink, Francis" userId="3d258d00-cfd8-41c5-9f04-1a5a39faef2f" providerId="ADAL" clId="{F8A864A6-18CA-458F-B94E-FBF7ADA906FF}" dt="2026-03-02T10:13:47.088" v="773" actId="14100"/>
          <ac:spMkLst>
            <pc:docMk/>
            <pc:sldMk cId="3112181829" sldId="1515"/>
            <ac:spMk id="18" creationId="{85D7DD60-F4AA-AD34-A265-146B167D02FE}"/>
          </ac:spMkLst>
        </pc:spChg>
        <pc:picChg chg="add mod">
          <ac:chgData name="Vrielink, Francis" userId="3d258d00-cfd8-41c5-9f04-1a5a39faef2f" providerId="ADAL" clId="{F8A864A6-18CA-458F-B94E-FBF7ADA906FF}" dt="2026-03-02T10:17:20.536" v="824" actId="14100"/>
          <ac:picMkLst>
            <pc:docMk/>
            <pc:sldMk cId="3112181829" sldId="1515"/>
            <ac:picMk id="9" creationId="{9308C140-A660-0255-711A-4E3859E5B320}"/>
          </ac:picMkLst>
        </pc:picChg>
        <pc:picChg chg="add mod">
          <ac:chgData name="Vrielink, Francis" userId="3d258d00-cfd8-41c5-9f04-1a5a39faef2f" providerId="ADAL" clId="{F8A864A6-18CA-458F-B94E-FBF7ADA906FF}" dt="2026-03-02T15:58:40.231" v="3773" actId="14100"/>
          <ac:picMkLst>
            <pc:docMk/>
            <pc:sldMk cId="3112181829" sldId="1515"/>
            <ac:picMk id="24" creationId="{A0F2CA62-793E-A02A-7009-F14B5CF3F40E}"/>
          </ac:picMkLst>
        </pc:picChg>
        <pc:cxnChg chg="mod">
          <ac:chgData name="Vrielink, Francis" userId="3d258d00-cfd8-41c5-9f04-1a5a39faef2f" providerId="ADAL" clId="{F8A864A6-18CA-458F-B94E-FBF7ADA906FF}" dt="2026-03-02T10:14:16.149" v="781" actId="1076"/>
          <ac:cxnSpMkLst>
            <pc:docMk/>
            <pc:sldMk cId="3112181829" sldId="1515"/>
            <ac:cxnSpMk id="22" creationId="{91DFD20E-A562-DE85-17F1-8C5D45CF6B9C}"/>
          </ac:cxnSpMkLst>
        </pc:cxnChg>
      </pc:sldChg>
      <pc:sldChg chg="addSp modSp mod modNotesTx">
        <pc:chgData name="Vrielink, Francis" userId="3d258d00-cfd8-41c5-9f04-1a5a39faef2f" providerId="ADAL" clId="{F8A864A6-18CA-458F-B94E-FBF7ADA906FF}" dt="2026-03-03T10:25:01.849" v="3946"/>
        <pc:sldMkLst>
          <pc:docMk/>
          <pc:sldMk cId="2946319108" sldId="1516"/>
        </pc:sldMkLst>
        <pc:spChg chg="mod">
          <ac:chgData name="Vrielink, Francis" userId="3d258d00-cfd8-41c5-9f04-1a5a39faef2f" providerId="ADAL" clId="{F8A864A6-18CA-458F-B94E-FBF7ADA906FF}" dt="2026-03-02T11:20:59.881" v="947" actId="20577"/>
          <ac:spMkLst>
            <pc:docMk/>
            <pc:sldMk cId="2946319108" sldId="1516"/>
            <ac:spMk id="9" creationId="{B5FA4264-9F79-B20D-0826-CEC58E7B74B7}"/>
          </ac:spMkLst>
        </pc:spChg>
        <pc:spChg chg="mod">
          <ac:chgData name="Vrielink, Francis" userId="3d258d00-cfd8-41c5-9f04-1a5a39faef2f" providerId="ADAL" clId="{F8A864A6-18CA-458F-B94E-FBF7ADA906FF}" dt="2026-03-02T11:21:29.939" v="951" actId="14100"/>
          <ac:spMkLst>
            <pc:docMk/>
            <pc:sldMk cId="2946319108" sldId="1516"/>
            <ac:spMk id="10" creationId="{B37FADB8-F5A5-F448-15A7-6A630939BCDC}"/>
          </ac:spMkLst>
        </pc:spChg>
        <pc:spChg chg="mod">
          <ac:chgData name="Vrielink, Francis" userId="3d258d00-cfd8-41c5-9f04-1a5a39faef2f" providerId="ADAL" clId="{F8A864A6-18CA-458F-B94E-FBF7ADA906FF}" dt="2026-03-02T11:21:25.614" v="950" actId="14100"/>
          <ac:spMkLst>
            <pc:docMk/>
            <pc:sldMk cId="2946319108" sldId="1516"/>
            <ac:spMk id="11" creationId="{2D5226DB-4490-ECD5-880A-CDAB0447C263}"/>
          </ac:spMkLst>
        </pc:spChg>
        <pc:spChg chg="mod">
          <ac:chgData name="Vrielink, Francis" userId="3d258d00-cfd8-41c5-9f04-1a5a39faef2f" providerId="ADAL" clId="{F8A864A6-18CA-458F-B94E-FBF7ADA906FF}" dt="2026-03-02T11:22:49.848" v="971" actId="20577"/>
          <ac:spMkLst>
            <pc:docMk/>
            <pc:sldMk cId="2946319108" sldId="1516"/>
            <ac:spMk id="12" creationId="{E2476A93-B8D4-4E44-87FD-AFF601B2337C}"/>
          </ac:spMkLst>
        </pc:spChg>
        <pc:spChg chg="mod">
          <ac:chgData name="Vrielink, Francis" userId="3d258d00-cfd8-41c5-9f04-1a5a39faef2f" providerId="ADAL" clId="{F8A864A6-18CA-458F-B94E-FBF7ADA906FF}" dt="2026-03-02T11:22:29.342" v="962" actId="20577"/>
          <ac:spMkLst>
            <pc:docMk/>
            <pc:sldMk cId="2946319108" sldId="1516"/>
            <ac:spMk id="13" creationId="{4985FF45-EE56-11C3-E0CC-6BBB359031C0}"/>
          </ac:spMkLst>
        </pc:spChg>
        <pc:spChg chg="mod">
          <ac:chgData name="Vrielink, Francis" userId="3d258d00-cfd8-41c5-9f04-1a5a39faef2f" providerId="ADAL" clId="{F8A864A6-18CA-458F-B94E-FBF7ADA906FF}" dt="2026-03-02T11:23:32.968" v="982" actId="20577"/>
          <ac:spMkLst>
            <pc:docMk/>
            <pc:sldMk cId="2946319108" sldId="1516"/>
            <ac:spMk id="15" creationId="{6EA1F8B7-D4BC-D8B0-E6FD-F33ECB45A1DD}"/>
          </ac:spMkLst>
        </pc:spChg>
        <pc:spChg chg="mod">
          <ac:chgData name="Vrielink, Francis" userId="3d258d00-cfd8-41c5-9f04-1a5a39faef2f" providerId="ADAL" clId="{F8A864A6-18CA-458F-B94E-FBF7ADA906FF}" dt="2026-03-02T11:22:34.515" v="963" actId="14100"/>
          <ac:spMkLst>
            <pc:docMk/>
            <pc:sldMk cId="2946319108" sldId="1516"/>
            <ac:spMk id="19" creationId="{40542B69-6D97-5F24-63E3-ABE36EA69A27}"/>
          </ac:spMkLst>
        </pc:spChg>
        <pc:picChg chg="add mod">
          <ac:chgData name="Vrielink, Francis" userId="3d258d00-cfd8-41c5-9f04-1a5a39faef2f" providerId="ADAL" clId="{F8A864A6-18CA-458F-B94E-FBF7ADA906FF}" dt="2026-03-02T15:59:46.420" v="3788" actId="1076"/>
          <ac:picMkLst>
            <pc:docMk/>
            <pc:sldMk cId="2946319108" sldId="1516"/>
            <ac:picMk id="23" creationId="{D12FC112-0276-6E23-E2D2-CAB4A7537F59}"/>
          </ac:picMkLst>
        </pc:picChg>
        <pc:cxnChg chg="mod">
          <ac:chgData name="Vrielink, Francis" userId="3d258d00-cfd8-41c5-9f04-1a5a39faef2f" providerId="ADAL" clId="{F8A864A6-18CA-458F-B94E-FBF7ADA906FF}" dt="2026-03-02T11:21:29.939" v="951" actId="14100"/>
          <ac:cxnSpMkLst>
            <pc:docMk/>
            <pc:sldMk cId="2946319108" sldId="1516"/>
            <ac:cxnSpMk id="29" creationId="{10445519-6BAB-CA4B-0B0C-EF80D4D34E4C}"/>
          </ac:cxnSpMkLst>
        </pc:cxnChg>
      </pc:sldChg>
      <pc:sldChg chg="del">
        <pc:chgData name="Vrielink, Francis" userId="3d258d00-cfd8-41c5-9f04-1a5a39faef2f" providerId="ADAL" clId="{F8A864A6-18CA-458F-B94E-FBF7ADA906FF}" dt="2026-03-02T10:13:09.268" v="745" actId="47"/>
        <pc:sldMkLst>
          <pc:docMk/>
          <pc:sldMk cId="1628480429" sldId="1517"/>
        </pc:sldMkLst>
      </pc:sldChg>
      <pc:sldChg chg="del">
        <pc:chgData name="Vrielink, Francis" userId="3d258d00-cfd8-41c5-9f04-1a5a39faef2f" providerId="ADAL" clId="{F8A864A6-18CA-458F-B94E-FBF7ADA906FF}" dt="2026-03-02T11:19:55.341" v="904" actId="47"/>
        <pc:sldMkLst>
          <pc:docMk/>
          <pc:sldMk cId="933367485" sldId="1518"/>
        </pc:sldMkLst>
      </pc:sldChg>
      <pc:sldChg chg="addSp modSp mod ord modNotesTx">
        <pc:chgData name="Vrielink, Francis" userId="3d258d00-cfd8-41c5-9f04-1a5a39faef2f" providerId="ADAL" clId="{F8A864A6-18CA-458F-B94E-FBF7ADA906FF}" dt="2026-03-03T10:24:27.408" v="3936"/>
        <pc:sldMkLst>
          <pc:docMk/>
          <pc:sldMk cId="164643335" sldId="1519"/>
        </pc:sldMkLst>
        <pc:spChg chg="mod">
          <ac:chgData name="Vrielink, Francis" userId="3d258d00-cfd8-41c5-9f04-1a5a39faef2f" providerId="ADAL" clId="{F8A864A6-18CA-458F-B94E-FBF7ADA906FF}" dt="2026-03-02T09:58:59.977" v="498" actId="20577"/>
          <ac:spMkLst>
            <pc:docMk/>
            <pc:sldMk cId="164643335" sldId="1519"/>
            <ac:spMk id="6" creationId="{00000000-0000-0000-0000-000000000000}"/>
          </ac:spMkLst>
        </pc:spChg>
        <pc:picChg chg="add mod">
          <ac:chgData name="Vrielink, Francis" userId="3d258d00-cfd8-41c5-9f04-1a5a39faef2f" providerId="ADAL" clId="{F8A864A6-18CA-458F-B94E-FBF7ADA906FF}" dt="2026-03-02T15:34:57.905" v="3721" actId="14100"/>
          <ac:picMkLst>
            <pc:docMk/>
            <pc:sldMk cId="164643335" sldId="1519"/>
            <ac:picMk id="3" creationId="{F8A4AD30-C81E-31DF-3A42-159B7E98AAED}"/>
          </ac:picMkLst>
        </pc:picChg>
      </pc:sldChg>
      <pc:sldChg chg="del">
        <pc:chgData name="Vrielink, Francis" userId="3d258d00-cfd8-41c5-9f04-1a5a39faef2f" providerId="ADAL" clId="{F8A864A6-18CA-458F-B94E-FBF7ADA906FF}" dt="2026-03-02T10:13:04.808" v="744" actId="47"/>
        <pc:sldMkLst>
          <pc:docMk/>
          <pc:sldMk cId="1530054038" sldId="1520"/>
        </pc:sldMkLst>
      </pc:sldChg>
      <pc:sldChg chg="del">
        <pc:chgData name="Vrielink, Francis" userId="3d258d00-cfd8-41c5-9f04-1a5a39faef2f" providerId="ADAL" clId="{F8A864A6-18CA-458F-B94E-FBF7ADA906FF}" dt="2026-03-02T10:12:59.841" v="741" actId="47"/>
        <pc:sldMkLst>
          <pc:docMk/>
          <pc:sldMk cId="3006462251" sldId="1521"/>
        </pc:sldMkLst>
      </pc:sldChg>
      <pc:sldChg chg="del">
        <pc:chgData name="Vrielink, Francis" userId="3d258d00-cfd8-41c5-9f04-1a5a39faef2f" providerId="ADAL" clId="{F8A864A6-18CA-458F-B94E-FBF7ADA906FF}" dt="2026-03-02T11:19:52.603" v="903" actId="47"/>
        <pc:sldMkLst>
          <pc:docMk/>
          <pc:sldMk cId="1059877010" sldId="1522"/>
        </pc:sldMkLst>
      </pc:sldChg>
      <pc:sldChg chg="del">
        <pc:chgData name="Vrielink, Francis" userId="3d258d00-cfd8-41c5-9f04-1a5a39faef2f" providerId="ADAL" clId="{F8A864A6-18CA-458F-B94E-FBF7ADA906FF}" dt="2026-03-02T09:59:19.108" v="503" actId="47"/>
        <pc:sldMkLst>
          <pc:docMk/>
          <pc:sldMk cId="2371299458" sldId="1529"/>
        </pc:sldMkLst>
      </pc:sldChg>
      <pc:sldChg chg="addSp modSp add mod modNotesTx">
        <pc:chgData name="Vrielink, Francis" userId="3d258d00-cfd8-41c5-9f04-1a5a39faef2f" providerId="ADAL" clId="{F8A864A6-18CA-458F-B94E-FBF7ADA906FF}" dt="2026-03-03T10:24:45.553" v="3941"/>
        <pc:sldMkLst>
          <pc:docMk/>
          <pc:sldMk cId="2983310536" sldId="1530"/>
        </pc:sldMkLst>
        <pc:spChg chg="mod">
          <ac:chgData name="Vrielink, Francis" userId="3d258d00-cfd8-41c5-9f04-1a5a39faef2f" providerId="ADAL" clId="{F8A864A6-18CA-458F-B94E-FBF7ADA906FF}" dt="2026-03-02T10:07:57.299" v="572" actId="20577"/>
          <ac:spMkLst>
            <pc:docMk/>
            <pc:sldMk cId="2983310536" sldId="1530"/>
            <ac:spMk id="33" creationId="{AB14EE4C-1F23-C8BF-4514-755DA3D3FE0D}"/>
          </ac:spMkLst>
        </pc:spChg>
        <pc:spChg chg="mod">
          <ac:chgData name="Vrielink, Francis" userId="3d258d00-cfd8-41c5-9f04-1a5a39faef2f" providerId="ADAL" clId="{F8A864A6-18CA-458F-B94E-FBF7ADA906FF}" dt="2026-03-02T10:08:02.050" v="582" actId="20577"/>
          <ac:spMkLst>
            <pc:docMk/>
            <pc:sldMk cId="2983310536" sldId="1530"/>
            <ac:spMk id="34" creationId="{87A829FB-0AA2-4A24-3E1C-2D702732AEA1}"/>
          </ac:spMkLst>
        </pc:spChg>
        <pc:spChg chg="mod">
          <ac:chgData name="Vrielink, Francis" userId="3d258d00-cfd8-41c5-9f04-1a5a39faef2f" providerId="ADAL" clId="{F8A864A6-18CA-458F-B94E-FBF7ADA906FF}" dt="2026-03-02T10:08:23.249" v="595"/>
          <ac:spMkLst>
            <pc:docMk/>
            <pc:sldMk cId="2983310536" sldId="1530"/>
            <ac:spMk id="35" creationId="{574ECBE6-52D9-BE9C-2D3E-D0100EF963F2}"/>
          </ac:spMkLst>
        </pc:spChg>
        <pc:spChg chg="mod">
          <ac:chgData name="Vrielink, Francis" userId="3d258d00-cfd8-41c5-9f04-1a5a39faef2f" providerId="ADAL" clId="{F8A864A6-18CA-458F-B94E-FBF7ADA906FF}" dt="2026-03-02T10:08:07.118" v="594" actId="20577"/>
          <ac:spMkLst>
            <pc:docMk/>
            <pc:sldMk cId="2983310536" sldId="1530"/>
            <ac:spMk id="36" creationId="{C9DAAF97-E2D7-AACE-EC95-684E4963A48D}"/>
          </ac:spMkLst>
        </pc:spChg>
        <pc:picChg chg="add mod">
          <ac:chgData name="Vrielink, Francis" userId="3d258d00-cfd8-41c5-9f04-1a5a39faef2f" providerId="ADAL" clId="{F8A864A6-18CA-458F-B94E-FBF7ADA906FF}" dt="2026-03-02T15:57:02.297" v="3745" actId="1076"/>
          <ac:picMkLst>
            <pc:docMk/>
            <pc:sldMk cId="2983310536" sldId="1530"/>
            <ac:picMk id="8" creationId="{411BAA57-55EE-9575-547C-1AA608D75DE0}"/>
          </ac:picMkLst>
        </pc:picChg>
      </pc:sldChg>
      <pc:sldChg chg="addSp modSp add mod modNotesTx">
        <pc:chgData name="Vrielink, Francis" userId="3d258d00-cfd8-41c5-9f04-1a5a39faef2f" providerId="ADAL" clId="{F8A864A6-18CA-458F-B94E-FBF7ADA906FF}" dt="2026-03-03T10:24:48.861" v="3942"/>
        <pc:sldMkLst>
          <pc:docMk/>
          <pc:sldMk cId="753782008" sldId="1531"/>
        </pc:sldMkLst>
        <pc:spChg chg="mod">
          <ac:chgData name="Vrielink, Francis" userId="3d258d00-cfd8-41c5-9f04-1a5a39faef2f" providerId="ADAL" clId="{F8A864A6-18CA-458F-B94E-FBF7ADA906FF}" dt="2026-03-02T10:08:55.101" v="630" actId="948"/>
          <ac:spMkLst>
            <pc:docMk/>
            <pc:sldMk cId="753782008" sldId="1531"/>
            <ac:spMk id="33" creationId="{F0A86311-9A62-9D46-307C-3063433E724D}"/>
          </ac:spMkLst>
        </pc:spChg>
        <pc:spChg chg="mod">
          <ac:chgData name="Vrielink, Francis" userId="3d258d00-cfd8-41c5-9f04-1a5a39faef2f" providerId="ADAL" clId="{F8A864A6-18CA-458F-B94E-FBF7ADA906FF}" dt="2026-03-02T10:09:03.935" v="631" actId="948"/>
          <ac:spMkLst>
            <pc:docMk/>
            <pc:sldMk cId="753782008" sldId="1531"/>
            <ac:spMk id="34" creationId="{12434510-2D82-4F65-FBF1-57A606CF485B}"/>
          </ac:spMkLst>
        </pc:spChg>
        <pc:spChg chg="mod">
          <ac:chgData name="Vrielink, Francis" userId="3d258d00-cfd8-41c5-9f04-1a5a39faef2f" providerId="ADAL" clId="{F8A864A6-18CA-458F-B94E-FBF7ADA906FF}" dt="2026-03-02T10:09:20.708" v="649" actId="20577"/>
          <ac:spMkLst>
            <pc:docMk/>
            <pc:sldMk cId="753782008" sldId="1531"/>
            <ac:spMk id="35" creationId="{6978770E-5114-16DE-6C6E-7C3EB43243F1}"/>
          </ac:spMkLst>
        </pc:spChg>
        <pc:spChg chg="mod">
          <ac:chgData name="Vrielink, Francis" userId="3d258d00-cfd8-41c5-9f04-1a5a39faef2f" providerId="ADAL" clId="{F8A864A6-18CA-458F-B94E-FBF7ADA906FF}" dt="2026-03-02T10:09:34.922" v="677" actId="20577"/>
          <ac:spMkLst>
            <pc:docMk/>
            <pc:sldMk cId="753782008" sldId="1531"/>
            <ac:spMk id="36" creationId="{46C11BBC-68F4-EB70-4C29-251A754EDF0B}"/>
          </ac:spMkLst>
        </pc:spChg>
        <pc:picChg chg="add mod">
          <ac:chgData name="Vrielink, Francis" userId="3d258d00-cfd8-41c5-9f04-1a5a39faef2f" providerId="ADAL" clId="{F8A864A6-18CA-458F-B94E-FBF7ADA906FF}" dt="2026-03-02T15:57:37.057" v="3757" actId="1076"/>
          <ac:picMkLst>
            <pc:docMk/>
            <pc:sldMk cId="753782008" sldId="1531"/>
            <ac:picMk id="8" creationId="{BBB3E014-0AE1-460B-5358-ADD9A22429E9}"/>
          </ac:picMkLst>
        </pc:picChg>
        <pc:picChg chg="add mod">
          <ac:chgData name="Vrielink, Francis" userId="3d258d00-cfd8-41c5-9f04-1a5a39faef2f" providerId="ADAL" clId="{F8A864A6-18CA-458F-B94E-FBF7ADA906FF}" dt="2026-03-02T15:57:37.920" v="3758" actId="1076"/>
          <ac:picMkLst>
            <pc:docMk/>
            <pc:sldMk cId="753782008" sldId="1531"/>
            <ac:picMk id="18" creationId="{5DE1A226-60C1-89B4-AAF9-47C9F12AE8F6}"/>
          </ac:picMkLst>
        </pc:picChg>
      </pc:sldChg>
      <pc:sldChg chg="add del">
        <pc:chgData name="Vrielink, Francis" userId="3d258d00-cfd8-41c5-9f04-1a5a39faef2f" providerId="ADAL" clId="{F8A864A6-18CA-458F-B94E-FBF7ADA906FF}" dt="2026-03-02T10:13:03.057" v="743" actId="47"/>
        <pc:sldMkLst>
          <pc:docMk/>
          <pc:sldMk cId="498444615" sldId="1532"/>
        </pc:sldMkLst>
      </pc:sldChg>
      <pc:sldChg chg="addSp modSp add mod modNotesTx">
        <pc:chgData name="Vrielink, Francis" userId="3d258d00-cfd8-41c5-9f04-1a5a39faef2f" providerId="ADAL" clId="{F8A864A6-18CA-458F-B94E-FBF7ADA906FF}" dt="2026-03-03T10:24:59.028" v="3945"/>
        <pc:sldMkLst>
          <pc:docMk/>
          <pc:sldMk cId="3285613007" sldId="1533"/>
        </pc:sldMkLst>
        <pc:spChg chg="mod">
          <ac:chgData name="Vrielink, Francis" userId="3d258d00-cfd8-41c5-9f04-1a5a39faef2f" providerId="ADAL" clId="{F8A864A6-18CA-458F-B94E-FBF7ADA906FF}" dt="2026-03-02T10:20:51.079" v="890" actId="20577"/>
          <ac:spMkLst>
            <pc:docMk/>
            <pc:sldMk cId="3285613007" sldId="1533"/>
            <ac:spMk id="12" creationId="{EED1CC25-F1F8-C30C-BFAA-2F337D45C234}"/>
          </ac:spMkLst>
        </pc:spChg>
        <pc:spChg chg="mod">
          <ac:chgData name="Vrielink, Francis" userId="3d258d00-cfd8-41c5-9f04-1a5a39faef2f" providerId="ADAL" clId="{F8A864A6-18CA-458F-B94E-FBF7ADA906FF}" dt="2026-03-02T11:20:48.338" v="938" actId="1076"/>
          <ac:spMkLst>
            <pc:docMk/>
            <pc:sldMk cId="3285613007" sldId="1533"/>
            <ac:spMk id="13" creationId="{EBFEB515-E79F-4F26-C8A7-AC892BEA64F5}"/>
          </ac:spMkLst>
        </pc:spChg>
        <pc:spChg chg="mod">
          <ac:chgData name="Vrielink, Francis" userId="3d258d00-cfd8-41c5-9f04-1a5a39faef2f" providerId="ADAL" clId="{F8A864A6-18CA-458F-B94E-FBF7ADA906FF}" dt="2026-03-02T10:19:18.333" v="878" actId="14100"/>
          <ac:spMkLst>
            <pc:docMk/>
            <pc:sldMk cId="3285613007" sldId="1533"/>
            <ac:spMk id="14" creationId="{7CD71AAA-1681-C0BB-0E18-0233892EDD8D}"/>
          </ac:spMkLst>
        </pc:spChg>
        <pc:spChg chg="mod">
          <ac:chgData name="Vrielink, Francis" userId="3d258d00-cfd8-41c5-9f04-1a5a39faef2f" providerId="ADAL" clId="{F8A864A6-18CA-458F-B94E-FBF7ADA906FF}" dt="2026-03-02T10:19:22.169" v="879" actId="1076"/>
          <ac:spMkLst>
            <pc:docMk/>
            <pc:sldMk cId="3285613007" sldId="1533"/>
            <ac:spMk id="15" creationId="{C5494EAD-2C4C-36E3-05FE-6DB2ED8FD929}"/>
          </ac:spMkLst>
        </pc:spChg>
        <pc:spChg chg="mod">
          <ac:chgData name="Vrielink, Francis" userId="3d258d00-cfd8-41c5-9f04-1a5a39faef2f" providerId="ADAL" clId="{F8A864A6-18CA-458F-B94E-FBF7ADA906FF}" dt="2026-03-02T11:20:22.374" v="924" actId="14100"/>
          <ac:spMkLst>
            <pc:docMk/>
            <pc:sldMk cId="3285613007" sldId="1533"/>
            <ac:spMk id="16" creationId="{3DAC8946-4D72-9901-DC76-ED2E833B83E4}"/>
          </ac:spMkLst>
        </pc:spChg>
        <pc:spChg chg="mod">
          <ac:chgData name="Vrielink, Francis" userId="3d258d00-cfd8-41c5-9f04-1a5a39faef2f" providerId="ADAL" clId="{F8A864A6-18CA-458F-B94E-FBF7ADA906FF}" dt="2026-03-02T11:20:24.494" v="925" actId="14100"/>
          <ac:spMkLst>
            <pc:docMk/>
            <pc:sldMk cId="3285613007" sldId="1533"/>
            <ac:spMk id="17" creationId="{D6E15FC1-0F0D-C15B-3BAD-4573CEB4D469}"/>
          </ac:spMkLst>
        </pc:spChg>
        <pc:picChg chg="add mod">
          <ac:chgData name="Vrielink, Francis" userId="3d258d00-cfd8-41c5-9f04-1a5a39faef2f" providerId="ADAL" clId="{F8A864A6-18CA-458F-B94E-FBF7ADA906FF}" dt="2026-03-02T15:59:15.994" v="3782" actId="1076"/>
          <ac:picMkLst>
            <pc:docMk/>
            <pc:sldMk cId="3285613007" sldId="1533"/>
            <ac:picMk id="10" creationId="{B7495F6E-2FCB-A046-1DB0-9A54B1D726D9}"/>
          </ac:picMkLst>
        </pc:picChg>
      </pc:sldChg>
      <pc:sldChg chg="add del">
        <pc:chgData name="Vrielink, Francis" userId="3d258d00-cfd8-41c5-9f04-1a5a39faef2f" providerId="ADAL" clId="{F8A864A6-18CA-458F-B94E-FBF7ADA906FF}" dt="2026-03-02T11:23:35.615" v="983" actId="47"/>
        <pc:sldMkLst>
          <pc:docMk/>
          <pc:sldMk cId="3320662307" sldId="1534"/>
        </pc:sldMkLst>
      </pc:sldChg>
      <pc:sldChg chg="addSp modSp add mod modNotesTx">
        <pc:chgData name="Vrielink, Francis" userId="3d258d00-cfd8-41c5-9f04-1a5a39faef2f" providerId="ADAL" clId="{F8A864A6-18CA-458F-B94E-FBF7ADA906FF}" dt="2026-03-03T10:24:51.729" v="3943"/>
        <pc:sldMkLst>
          <pc:docMk/>
          <pc:sldMk cId="484913167" sldId="1535"/>
        </pc:sldMkLst>
        <pc:spChg chg="mod">
          <ac:chgData name="Vrielink, Francis" userId="3d258d00-cfd8-41c5-9f04-1a5a39faef2f" providerId="ADAL" clId="{F8A864A6-18CA-458F-B94E-FBF7ADA906FF}" dt="2026-03-02T10:12:22.149" v="683" actId="20577"/>
          <ac:spMkLst>
            <pc:docMk/>
            <pc:sldMk cId="484913167" sldId="1535"/>
            <ac:spMk id="33" creationId="{59BD5B5D-FE39-A6BE-1ABD-01F5E52A1B3E}"/>
          </ac:spMkLst>
        </pc:spChg>
        <pc:spChg chg="mod">
          <ac:chgData name="Vrielink, Francis" userId="3d258d00-cfd8-41c5-9f04-1a5a39faef2f" providerId="ADAL" clId="{F8A864A6-18CA-458F-B94E-FBF7ADA906FF}" dt="2026-03-02T10:12:25.741" v="688" actId="20577"/>
          <ac:spMkLst>
            <pc:docMk/>
            <pc:sldMk cId="484913167" sldId="1535"/>
            <ac:spMk id="34" creationId="{3E42B962-EE79-2B65-E435-65E720885515}"/>
          </ac:spMkLst>
        </pc:spChg>
        <pc:spChg chg="mod">
          <ac:chgData name="Vrielink, Francis" userId="3d258d00-cfd8-41c5-9f04-1a5a39faef2f" providerId="ADAL" clId="{F8A864A6-18CA-458F-B94E-FBF7ADA906FF}" dt="2026-03-02T10:12:52.081" v="740" actId="20577"/>
          <ac:spMkLst>
            <pc:docMk/>
            <pc:sldMk cId="484913167" sldId="1535"/>
            <ac:spMk id="35" creationId="{EB6B0B06-9616-8304-837D-FDAD7FA45FCF}"/>
          </ac:spMkLst>
        </pc:spChg>
        <pc:spChg chg="mod">
          <ac:chgData name="Vrielink, Francis" userId="3d258d00-cfd8-41c5-9f04-1a5a39faef2f" providerId="ADAL" clId="{F8A864A6-18CA-458F-B94E-FBF7ADA906FF}" dt="2026-03-02T10:12:33.354" v="708" actId="20577"/>
          <ac:spMkLst>
            <pc:docMk/>
            <pc:sldMk cId="484913167" sldId="1535"/>
            <ac:spMk id="36" creationId="{84AFA6ED-DE91-11B0-08DB-6FB7ED58AD62}"/>
          </ac:spMkLst>
        </pc:spChg>
        <pc:picChg chg="add mod">
          <ac:chgData name="Vrielink, Francis" userId="3d258d00-cfd8-41c5-9f04-1a5a39faef2f" providerId="ADAL" clId="{F8A864A6-18CA-458F-B94E-FBF7ADA906FF}" dt="2026-03-02T15:58:28.479" v="3768" actId="1076"/>
          <ac:picMkLst>
            <pc:docMk/>
            <pc:sldMk cId="484913167" sldId="1535"/>
            <ac:picMk id="8" creationId="{A0EF8542-6B05-1DB1-D754-7E929B595F74}"/>
          </ac:picMkLst>
        </pc:picChg>
      </pc:sldChg>
    </pc:docChg>
  </pc:docChgLst>
  <pc:docChgLst>
    <pc:chgData name="Vrielink, Francis" userId="3d258d00-cfd8-41c5-9f04-1a5a39faef2f" providerId="ADAL" clId="{8C6C7EDA-6DBC-4CD5-B866-23C85FCF6AEF}"/>
    <pc:docChg chg="undo custSel modSld">
      <pc:chgData name="Vrielink, Francis" userId="3d258d00-cfd8-41c5-9f04-1a5a39faef2f" providerId="ADAL" clId="{8C6C7EDA-6DBC-4CD5-B866-23C85FCF6AEF}" dt="2026-03-03T07:26:28.820" v="2128" actId="20577"/>
      <pc:docMkLst>
        <pc:docMk/>
      </pc:docMkLst>
      <pc:sldChg chg="modSp mod">
        <pc:chgData name="Vrielink, Francis" userId="3d258d00-cfd8-41c5-9f04-1a5a39faef2f" providerId="ADAL" clId="{8C6C7EDA-6DBC-4CD5-B866-23C85FCF6AEF}" dt="2026-03-03T07:25:17.357" v="2118" actId="20577"/>
        <pc:sldMkLst>
          <pc:docMk/>
          <pc:sldMk cId="2189114603" sldId="1437"/>
        </pc:sldMkLst>
        <pc:spChg chg="mod">
          <ac:chgData name="Vrielink, Francis" userId="3d258d00-cfd8-41c5-9f04-1a5a39faef2f" providerId="ADAL" clId="{8C6C7EDA-6DBC-4CD5-B866-23C85FCF6AEF}" dt="2026-03-03T07:25:17.357" v="2118" actId="20577"/>
          <ac:spMkLst>
            <pc:docMk/>
            <pc:sldMk cId="2189114603" sldId="1437"/>
            <ac:spMk id="3" creationId="{00000000-0000-0000-0000-000000000000}"/>
          </ac:spMkLst>
        </pc:spChg>
      </pc:sldChg>
      <pc:sldChg chg="addSp modSp mod">
        <pc:chgData name="Vrielink, Francis" userId="3d258d00-cfd8-41c5-9f04-1a5a39faef2f" providerId="ADAL" clId="{8C6C7EDA-6DBC-4CD5-B866-23C85FCF6AEF}" dt="2026-03-03T06:49:23.780" v="1872" actId="1076"/>
        <pc:sldMkLst>
          <pc:docMk/>
          <pc:sldMk cId="3852907103" sldId="1460"/>
        </pc:sldMkLst>
        <pc:picChg chg="add mod">
          <ac:chgData name="Vrielink, Francis" userId="3d258d00-cfd8-41c5-9f04-1a5a39faef2f" providerId="ADAL" clId="{8C6C7EDA-6DBC-4CD5-B866-23C85FCF6AEF}" dt="2026-03-03T06:49:23.780" v="1872" actId="1076"/>
          <ac:picMkLst>
            <pc:docMk/>
            <pc:sldMk cId="3852907103" sldId="1460"/>
            <ac:picMk id="2" creationId="{9C30E6C3-0DB1-5771-C95F-69C67825E943}"/>
          </ac:picMkLst>
        </pc:picChg>
      </pc:sldChg>
      <pc:sldChg chg="addSp delSp modSp mod">
        <pc:chgData name="Vrielink, Francis" userId="3d258d00-cfd8-41c5-9f04-1a5a39faef2f" providerId="ADAL" clId="{8C6C7EDA-6DBC-4CD5-B866-23C85FCF6AEF}" dt="2026-03-03T07:25:26.284" v="2119" actId="21"/>
        <pc:sldMkLst>
          <pc:docMk/>
          <pc:sldMk cId="2452007587" sldId="1476"/>
        </pc:sldMkLst>
        <pc:spChg chg="add del mod">
          <ac:chgData name="Vrielink, Francis" userId="3d258d00-cfd8-41c5-9f04-1a5a39faef2f" providerId="ADAL" clId="{8C6C7EDA-6DBC-4CD5-B866-23C85FCF6AEF}" dt="2026-03-03T07:25:26.284" v="2119" actId="21"/>
          <ac:spMkLst>
            <pc:docMk/>
            <pc:sldMk cId="2452007587" sldId="1476"/>
            <ac:spMk id="4" creationId="{92559B41-D6A1-FFA5-FD2E-46E7F849DD34}"/>
          </ac:spMkLst>
        </pc:spChg>
      </pc:sldChg>
      <pc:sldChg chg="addSp delSp modSp mod">
        <pc:chgData name="Vrielink, Francis" userId="3d258d00-cfd8-41c5-9f04-1a5a39faef2f" providerId="ADAL" clId="{8C6C7EDA-6DBC-4CD5-B866-23C85FCF6AEF}" dt="2026-03-03T07:26:28.820" v="2128" actId="20577"/>
        <pc:sldMkLst>
          <pc:docMk/>
          <pc:sldMk cId="4210467006" sldId="1479"/>
        </pc:sldMkLst>
        <pc:spChg chg="add mod">
          <ac:chgData name="Vrielink, Francis" userId="3d258d00-cfd8-41c5-9f04-1a5a39faef2f" providerId="ADAL" clId="{8C6C7EDA-6DBC-4CD5-B866-23C85FCF6AEF}" dt="2026-03-03T07:26:28.820" v="2128" actId="20577"/>
          <ac:spMkLst>
            <pc:docMk/>
            <pc:sldMk cId="4210467006" sldId="1479"/>
            <ac:spMk id="5" creationId="{268CCA7A-E0CC-D746-DEAF-2468F836FC8F}"/>
          </ac:spMkLst>
        </pc:spChg>
        <pc:picChg chg="add del mod">
          <ac:chgData name="Vrielink, Francis" userId="3d258d00-cfd8-41c5-9f04-1a5a39faef2f" providerId="ADAL" clId="{8C6C7EDA-6DBC-4CD5-B866-23C85FCF6AEF}" dt="2026-03-03T07:26:19.222" v="2125" actId="478"/>
          <ac:picMkLst>
            <pc:docMk/>
            <pc:sldMk cId="4210467006" sldId="1479"/>
            <ac:picMk id="2" creationId="{EF3824BF-20F2-E092-BA42-38E4C5DA80C6}"/>
          </ac:picMkLst>
        </pc:picChg>
        <pc:picChg chg="mod">
          <ac:chgData name="Vrielink, Francis" userId="3d258d00-cfd8-41c5-9f04-1a5a39faef2f" providerId="ADAL" clId="{8C6C7EDA-6DBC-4CD5-B866-23C85FCF6AEF}" dt="2026-03-03T07:25:47.799" v="2122" actId="1076"/>
          <ac:picMkLst>
            <pc:docMk/>
            <pc:sldMk cId="4210467006" sldId="1479"/>
            <ac:picMk id="3" creationId="{2DB4228B-AF2A-F86F-9849-1E6C46BB6C30}"/>
          </ac:picMkLst>
        </pc:picChg>
      </pc:sldChg>
      <pc:sldChg chg="addSp delSp modSp mod">
        <pc:chgData name="Vrielink, Francis" userId="3d258d00-cfd8-41c5-9f04-1a5a39faef2f" providerId="ADAL" clId="{8C6C7EDA-6DBC-4CD5-B866-23C85FCF6AEF}" dt="2026-03-02T18:27:20.215" v="1520" actId="1076"/>
        <pc:sldMkLst>
          <pc:docMk/>
          <pc:sldMk cId="2967928418" sldId="1511"/>
        </pc:sldMkLst>
        <pc:spChg chg="add del">
          <ac:chgData name="Vrielink, Francis" userId="3d258d00-cfd8-41c5-9f04-1a5a39faef2f" providerId="ADAL" clId="{8C6C7EDA-6DBC-4CD5-B866-23C85FCF6AEF}" dt="2026-03-02T18:19:09.582" v="1287" actId="478"/>
          <ac:spMkLst>
            <pc:docMk/>
            <pc:sldMk cId="2967928418" sldId="1511"/>
            <ac:spMk id="18" creationId="{50EEF2BB-05A8-CAB7-3E36-C315F3FCEE83}"/>
          </ac:spMkLst>
        </pc:spChg>
        <pc:spChg chg="add mod">
          <ac:chgData name="Vrielink, Francis" userId="3d258d00-cfd8-41c5-9f04-1a5a39faef2f" providerId="ADAL" clId="{8C6C7EDA-6DBC-4CD5-B866-23C85FCF6AEF}" dt="2026-03-02T18:19:25.409" v="1290" actId="2085"/>
          <ac:spMkLst>
            <pc:docMk/>
            <pc:sldMk cId="2967928418" sldId="1511"/>
            <ac:spMk id="19" creationId="{EA460A55-5F2D-B4BD-8885-65FB010A80D3}"/>
          </ac:spMkLst>
        </pc:spChg>
        <pc:spChg chg="add mod">
          <ac:chgData name="Vrielink, Francis" userId="3d258d00-cfd8-41c5-9f04-1a5a39faef2f" providerId="ADAL" clId="{8C6C7EDA-6DBC-4CD5-B866-23C85FCF6AEF}" dt="2026-03-02T18:23:02.823" v="1412" actId="1076"/>
          <ac:spMkLst>
            <pc:docMk/>
            <pc:sldMk cId="2967928418" sldId="1511"/>
            <ac:spMk id="20" creationId="{1E885A39-82CF-4154-3D64-4B7AB9625772}"/>
          </ac:spMkLst>
        </pc:spChg>
        <pc:spChg chg="add mod">
          <ac:chgData name="Vrielink, Francis" userId="3d258d00-cfd8-41c5-9f04-1a5a39faef2f" providerId="ADAL" clId="{8C6C7EDA-6DBC-4CD5-B866-23C85FCF6AEF}" dt="2026-03-02T18:21:01.979" v="1323" actId="1076"/>
          <ac:spMkLst>
            <pc:docMk/>
            <pc:sldMk cId="2967928418" sldId="1511"/>
            <ac:spMk id="21" creationId="{2C9F65AE-709E-8EA0-602A-A17A4F4A71CD}"/>
          </ac:spMkLst>
        </pc:spChg>
        <pc:spChg chg="add mod">
          <ac:chgData name="Vrielink, Francis" userId="3d258d00-cfd8-41c5-9f04-1a5a39faef2f" providerId="ADAL" clId="{8C6C7EDA-6DBC-4CD5-B866-23C85FCF6AEF}" dt="2026-03-02T18:22:41.511" v="1408" actId="14100"/>
          <ac:spMkLst>
            <pc:docMk/>
            <pc:sldMk cId="2967928418" sldId="1511"/>
            <ac:spMk id="23" creationId="{B578CDED-FF55-E113-A118-7ACB57907183}"/>
          </ac:spMkLst>
        </pc:spChg>
        <pc:spChg chg="add mod">
          <ac:chgData name="Vrielink, Francis" userId="3d258d00-cfd8-41c5-9f04-1a5a39faef2f" providerId="ADAL" clId="{8C6C7EDA-6DBC-4CD5-B866-23C85FCF6AEF}" dt="2026-03-02T18:26:27.664" v="1511" actId="1076"/>
          <ac:spMkLst>
            <pc:docMk/>
            <pc:sldMk cId="2967928418" sldId="1511"/>
            <ac:spMk id="24" creationId="{B7D2C694-E0DB-2880-3319-E1E683C911DB}"/>
          </ac:spMkLst>
        </pc:spChg>
        <pc:spChg chg="add mod">
          <ac:chgData name="Vrielink, Francis" userId="3d258d00-cfd8-41c5-9f04-1a5a39faef2f" providerId="ADAL" clId="{8C6C7EDA-6DBC-4CD5-B866-23C85FCF6AEF}" dt="2026-03-02T18:24:28.261" v="1432" actId="208"/>
          <ac:spMkLst>
            <pc:docMk/>
            <pc:sldMk cId="2967928418" sldId="1511"/>
            <ac:spMk id="25" creationId="{5DCE14FB-2026-485D-C3A3-BF1AD9FB1634}"/>
          </ac:spMkLst>
        </pc:spChg>
        <pc:spChg chg="add mod">
          <ac:chgData name="Vrielink, Francis" userId="3d258d00-cfd8-41c5-9f04-1a5a39faef2f" providerId="ADAL" clId="{8C6C7EDA-6DBC-4CD5-B866-23C85FCF6AEF}" dt="2026-03-02T18:25:21.512" v="1458" actId="1076"/>
          <ac:spMkLst>
            <pc:docMk/>
            <pc:sldMk cId="2967928418" sldId="1511"/>
            <ac:spMk id="26" creationId="{8E0DA844-0830-0046-D74D-76316C5734A3}"/>
          </ac:spMkLst>
        </pc:spChg>
        <pc:spChg chg="mod">
          <ac:chgData name="Vrielink, Francis" userId="3d258d00-cfd8-41c5-9f04-1a5a39faef2f" providerId="ADAL" clId="{8C6C7EDA-6DBC-4CD5-B866-23C85FCF6AEF}" dt="2026-03-02T18:16:49.408" v="1280" actId="20577"/>
          <ac:spMkLst>
            <pc:docMk/>
            <pc:sldMk cId="2967928418" sldId="1511"/>
            <ac:spMk id="35" creationId="{37104C51-0232-62ED-4C6F-1447D06633EE}"/>
          </ac:spMkLst>
        </pc:spChg>
        <pc:spChg chg="mod">
          <ac:chgData name="Vrielink, Francis" userId="3d258d00-cfd8-41c5-9f04-1a5a39faef2f" providerId="ADAL" clId="{8C6C7EDA-6DBC-4CD5-B866-23C85FCF6AEF}" dt="2026-03-02T18:25:47.050" v="1505" actId="115"/>
          <ac:spMkLst>
            <pc:docMk/>
            <pc:sldMk cId="2967928418" sldId="1511"/>
            <ac:spMk id="36" creationId="{D8EF981A-9BA7-0EB1-9B70-F7FBF2F7DF1C}"/>
          </ac:spMkLst>
        </pc:spChg>
        <pc:picChg chg="add mod">
          <ac:chgData name="Vrielink, Francis" userId="3d258d00-cfd8-41c5-9f04-1a5a39faef2f" providerId="ADAL" clId="{8C6C7EDA-6DBC-4CD5-B866-23C85FCF6AEF}" dt="2026-03-02T18:18:55.683" v="1285" actId="1076"/>
          <ac:picMkLst>
            <pc:docMk/>
            <pc:sldMk cId="2967928418" sldId="1511"/>
            <ac:picMk id="9" creationId="{9DE438D8-D5DB-D549-7042-043A9DA9290C}"/>
          </ac:picMkLst>
        </pc:picChg>
        <pc:picChg chg="add mod">
          <ac:chgData name="Vrielink, Francis" userId="3d258d00-cfd8-41c5-9f04-1a5a39faef2f" providerId="ADAL" clId="{8C6C7EDA-6DBC-4CD5-B866-23C85FCF6AEF}" dt="2026-03-02T18:26:18.160" v="1510" actId="1076"/>
          <ac:picMkLst>
            <pc:docMk/>
            <pc:sldMk cId="2967928418" sldId="1511"/>
            <ac:picMk id="27" creationId="{A46C3EB8-6559-A3B9-CEE4-B4DC84A70788}"/>
          </ac:picMkLst>
        </pc:picChg>
        <pc:picChg chg="add mod">
          <ac:chgData name="Vrielink, Francis" userId="3d258d00-cfd8-41c5-9f04-1a5a39faef2f" providerId="ADAL" clId="{8C6C7EDA-6DBC-4CD5-B866-23C85FCF6AEF}" dt="2026-03-02T18:27:20.215" v="1520" actId="1076"/>
          <ac:picMkLst>
            <pc:docMk/>
            <pc:sldMk cId="2967928418" sldId="1511"/>
            <ac:picMk id="29" creationId="{3FB246FC-7E67-7595-AB4E-D716DCAF541A}"/>
          </ac:picMkLst>
        </pc:picChg>
      </pc:sldChg>
      <pc:sldChg chg="addSp delSp modSp mod">
        <pc:chgData name="Vrielink, Francis" userId="3d258d00-cfd8-41c5-9f04-1a5a39faef2f" providerId="ADAL" clId="{8C6C7EDA-6DBC-4CD5-B866-23C85FCF6AEF}" dt="2026-03-03T06:50:32.773" v="1931" actId="20577"/>
        <pc:sldMkLst>
          <pc:docMk/>
          <pc:sldMk cId="3112181829" sldId="1515"/>
        </pc:sldMkLst>
        <pc:spChg chg="mod">
          <ac:chgData name="Vrielink, Francis" userId="3d258d00-cfd8-41c5-9f04-1a5a39faef2f" providerId="ADAL" clId="{8C6C7EDA-6DBC-4CD5-B866-23C85FCF6AEF}" dt="2026-03-03T06:50:32.773" v="1931" actId="20577"/>
          <ac:spMkLst>
            <pc:docMk/>
            <pc:sldMk cId="3112181829" sldId="1515"/>
            <ac:spMk id="4" creationId="{D36CDCC8-D80A-3CA3-9903-EC310613197D}"/>
          </ac:spMkLst>
        </pc:spChg>
        <pc:picChg chg="del">
          <ac:chgData name="Vrielink, Francis" userId="3d258d00-cfd8-41c5-9f04-1a5a39faef2f" providerId="ADAL" clId="{8C6C7EDA-6DBC-4CD5-B866-23C85FCF6AEF}" dt="2026-03-02T17:14:50.279" v="629" actId="478"/>
          <ac:picMkLst>
            <pc:docMk/>
            <pc:sldMk cId="3112181829" sldId="1515"/>
            <ac:picMk id="24" creationId="{A0F2CA62-793E-A02A-7009-F14B5CF3F40E}"/>
          </ac:picMkLst>
        </pc:picChg>
        <pc:picChg chg="add del mod">
          <ac:chgData name="Vrielink, Francis" userId="3d258d00-cfd8-41c5-9f04-1a5a39faef2f" providerId="ADAL" clId="{8C6C7EDA-6DBC-4CD5-B866-23C85FCF6AEF}" dt="2026-03-02T17:11:44.111" v="626" actId="478"/>
          <ac:picMkLst>
            <pc:docMk/>
            <pc:sldMk cId="3112181829" sldId="1515"/>
            <ac:picMk id="25" creationId="{FCCCC468-DF09-EEF6-ABD9-B3B6B44E3D96}"/>
          </ac:picMkLst>
        </pc:picChg>
        <pc:picChg chg="add del mod">
          <ac:chgData name="Vrielink, Francis" userId="3d258d00-cfd8-41c5-9f04-1a5a39faef2f" providerId="ADAL" clId="{8C6C7EDA-6DBC-4CD5-B866-23C85FCF6AEF}" dt="2026-03-02T17:10:35.584" v="617" actId="478"/>
          <ac:picMkLst>
            <pc:docMk/>
            <pc:sldMk cId="3112181829" sldId="1515"/>
            <ac:picMk id="28" creationId="{961ECD70-3463-BFAD-0E48-44EEF5FF730B}"/>
          </ac:picMkLst>
        </pc:picChg>
        <pc:picChg chg="add mod">
          <ac:chgData name="Vrielink, Francis" userId="3d258d00-cfd8-41c5-9f04-1a5a39faef2f" providerId="ADAL" clId="{8C6C7EDA-6DBC-4CD5-B866-23C85FCF6AEF}" dt="2026-03-02T17:10:47.491" v="622" actId="14100"/>
          <ac:picMkLst>
            <pc:docMk/>
            <pc:sldMk cId="3112181829" sldId="1515"/>
            <ac:picMk id="30" creationId="{EA61D1D8-5549-FE5C-E75B-C80C8053C3A6}"/>
          </ac:picMkLst>
        </pc:picChg>
        <pc:picChg chg="add mod">
          <ac:chgData name="Vrielink, Francis" userId="3d258d00-cfd8-41c5-9f04-1a5a39faef2f" providerId="ADAL" clId="{8C6C7EDA-6DBC-4CD5-B866-23C85FCF6AEF}" dt="2026-03-02T17:11:47.522" v="628" actId="14100"/>
          <ac:picMkLst>
            <pc:docMk/>
            <pc:sldMk cId="3112181829" sldId="1515"/>
            <ac:picMk id="33" creationId="{C8F42968-1C45-6184-3EA4-CC68616C01F4}"/>
          </ac:picMkLst>
        </pc:picChg>
        <pc:picChg chg="add mod">
          <ac:chgData name="Vrielink, Francis" userId="3d258d00-cfd8-41c5-9f04-1a5a39faef2f" providerId="ADAL" clId="{8C6C7EDA-6DBC-4CD5-B866-23C85FCF6AEF}" dt="2026-03-02T17:14:59.901" v="634" actId="14100"/>
          <ac:picMkLst>
            <pc:docMk/>
            <pc:sldMk cId="3112181829" sldId="1515"/>
            <ac:picMk id="35" creationId="{0CEA6700-B47A-C0A6-DEA4-2006020301C1}"/>
          </ac:picMkLst>
        </pc:picChg>
      </pc:sldChg>
      <pc:sldChg chg="addSp delSp modSp mod">
        <pc:chgData name="Vrielink, Francis" userId="3d258d00-cfd8-41c5-9f04-1a5a39faef2f" providerId="ADAL" clId="{8C6C7EDA-6DBC-4CD5-B866-23C85FCF6AEF}" dt="2026-03-03T07:04:53.893" v="1966" actId="1076"/>
        <pc:sldMkLst>
          <pc:docMk/>
          <pc:sldMk cId="2946319108" sldId="1516"/>
        </pc:sldMkLst>
        <pc:spChg chg="mod">
          <ac:chgData name="Vrielink, Francis" userId="3d258d00-cfd8-41c5-9f04-1a5a39faef2f" providerId="ADAL" clId="{8C6C7EDA-6DBC-4CD5-B866-23C85FCF6AEF}" dt="2026-03-02T18:05:17.291" v="1068" actId="14100"/>
          <ac:spMkLst>
            <pc:docMk/>
            <pc:sldMk cId="2946319108" sldId="1516"/>
            <ac:spMk id="4" creationId="{D753C383-62C8-E733-4553-E085527A1FCA}"/>
          </ac:spMkLst>
        </pc:spChg>
        <pc:spChg chg="mod">
          <ac:chgData name="Vrielink, Francis" userId="3d258d00-cfd8-41c5-9f04-1a5a39faef2f" providerId="ADAL" clId="{8C6C7EDA-6DBC-4CD5-B866-23C85FCF6AEF}" dt="2026-03-02T18:05:31.726" v="1073" actId="1076"/>
          <ac:spMkLst>
            <pc:docMk/>
            <pc:sldMk cId="2946319108" sldId="1516"/>
            <ac:spMk id="9" creationId="{B5FA4264-9F79-B20D-0826-CEC58E7B74B7}"/>
          </ac:spMkLst>
        </pc:spChg>
        <pc:spChg chg="mod">
          <ac:chgData name="Vrielink, Francis" userId="3d258d00-cfd8-41c5-9f04-1a5a39faef2f" providerId="ADAL" clId="{8C6C7EDA-6DBC-4CD5-B866-23C85FCF6AEF}" dt="2026-03-02T18:07:46.042" v="1094" actId="14100"/>
          <ac:spMkLst>
            <pc:docMk/>
            <pc:sldMk cId="2946319108" sldId="1516"/>
            <ac:spMk id="10" creationId="{B37FADB8-F5A5-F448-15A7-6A630939BCDC}"/>
          </ac:spMkLst>
        </pc:spChg>
        <pc:spChg chg="mod">
          <ac:chgData name="Vrielink, Francis" userId="3d258d00-cfd8-41c5-9f04-1a5a39faef2f" providerId="ADAL" clId="{8C6C7EDA-6DBC-4CD5-B866-23C85FCF6AEF}" dt="2026-03-02T18:07:42.734" v="1093" actId="1076"/>
          <ac:spMkLst>
            <pc:docMk/>
            <pc:sldMk cId="2946319108" sldId="1516"/>
            <ac:spMk id="11" creationId="{2D5226DB-4490-ECD5-880A-CDAB0447C263}"/>
          </ac:spMkLst>
        </pc:spChg>
        <pc:spChg chg="mod">
          <ac:chgData name="Vrielink, Francis" userId="3d258d00-cfd8-41c5-9f04-1a5a39faef2f" providerId="ADAL" clId="{8C6C7EDA-6DBC-4CD5-B866-23C85FCF6AEF}" dt="2026-03-02T18:07:17.635" v="1086" actId="1076"/>
          <ac:spMkLst>
            <pc:docMk/>
            <pc:sldMk cId="2946319108" sldId="1516"/>
            <ac:spMk id="12" creationId="{E2476A93-B8D4-4E44-87FD-AFF601B2337C}"/>
          </ac:spMkLst>
        </pc:spChg>
        <pc:spChg chg="mod">
          <ac:chgData name="Vrielink, Francis" userId="3d258d00-cfd8-41c5-9f04-1a5a39faef2f" providerId="ADAL" clId="{8C6C7EDA-6DBC-4CD5-B866-23C85FCF6AEF}" dt="2026-03-02T18:08:20.440" v="1105" actId="1076"/>
          <ac:spMkLst>
            <pc:docMk/>
            <pc:sldMk cId="2946319108" sldId="1516"/>
            <ac:spMk id="13" creationId="{4985FF45-EE56-11C3-E0CC-6BBB359031C0}"/>
          </ac:spMkLst>
        </pc:spChg>
        <pc:spChg chg="mod">
          <ac:chgData name="Vrielink, Francis" userId="3d258d00-cfd8-41c5-9f04-1a5a39faef2f" providerId="ADAL" clId="{8C6C7EDA-6DBC-4CD5-B866-23C85FCF6AEF}" dt="2026-03-02T18:08:53.519" v="1119" actId="14100"/>
          <ac:spMkLst>
            <pc:docMk/>
            <pc:sldMk cId="2946319108" sldId="1516"/>
            <ac:spMk id="14" creationId="{B7594A3B-3117-84CE-C300-FB96E5ED269D}"/>
          </ac:spMkLst>
        </pc:spChg>
        <pc:spChg chg="mod">
          <ac:chgData name="Vrielink, Francis" userId="3d258d00-cfd8-41c5-9f04-1a5a39faef2f" providerId="ADAL" clId="{8C6C7EDA-6DBC-4CD5-B866-23C85FCF6AEF}" dt="2026-03-02T18:08:48.808" v="1118" actId="20577"/>
          <ac:spMkLst>
            <pc:docMk/>
            <pc:sldMk cId="2946319108" sldId="1516"/>
            <ac:spMk id="15" creationId="{6EA1F8B7-D4BC-D8B0-E6FD-F33ECB45A1DD}"/>
          </ac:spMkLst>
        </pc:spChg>
        <pc:spChg chg="mod">
          <ac:chgData name="Vrielink, Francis" userId="3d258d00-cfd8-41c5-9f04-1a5a39faef2f" providerId="ADAL" clId="{8C6C7EDA-6DBC-4CD5-B866-23C85FCF6AEF}" dt="2026-03-02T18:05:12.023" v="1065" actId="1076"/>
          <ac:spMkLst>
            <pc:docMk/>
            <pc:sldMk cId="2946319108" sldId="1516"/>
            <ac:spMk id="18" creationId="{85D7DD60-F4AA-AD34-A265-146B167D02FE}"/>
          </ac:spMkLst>
        </pc:spChg>
        <pc:spChg chg="mod">
          <ac:chgData name="Vrielink, Francis" userId="3d258d00-cfd8-41c5-9f04-1a5a39faef2f" providerId="ADAL" clId="{8C6C7EDA-6DBC-4CD5-B866-23C85FCF6AEF}" dt="2026-03-02T18:07:15.629" v="1085" actId="1076"/>
          <ac:spMkLst>
            <pc:docMk/>
            <pc:sldMk cId="2946319108" sldId="1516"/>
            <ac:spMk id="19" creationId="{40542B69-6D97-5F24-63E3-ABE36EA69A27}"/>
          </ac:spMkLst>
        </pc:spChg>
        <pc:picChg chg="add del mod">
          <ac:chgData name="Vrielink, Francis" userId="3d258d00-cfd8-41c5-9f04-1a5a39faef2f" providerId="ADAL" clId="{8C6C7EDA-6DBC-4CD5-B866-23C85FCF6AEF}" dt="2026-03-03T07:04:43.113" v="1962" actId="478"/>
          <ac:picMkLst>
            <pc:docMk/>
            <pc:sldMk cId="2946319108" sldId="1516"/>
            <ac:picMk id="17" creationId="{EAF44FFA-B826-6CFE-E22E-56015D5176C1}"/>
          </ac:picMkLst>
        </pc:picChg>
        <pc:picChg chg="add del mod">
          <ac:chgData name="Vrielink, Francis" userId="3d258d00-cfd8-41c5-9f04-1a5a39faef2f" providerId="ADAL" clId="{8C6C7EDA-6DBC-4CD5-B866-23C85FCF6AEF}" dt="2026-03-02T17:36:50.240" v="1053" actId="478"/>
          <ac:picMkLst>
            <pc:docMk/>
            <pc:sldMk cId="2946319108" sldId="1516"/>
            <ac:picMk id="17" creationId="{F1C6F76B-9051-0E42-E98A-B128EC5C1FFA}"/>
          </ac:picMkLst>
        </pc:picChg>
        <pc:picChg chg="mod">
          <ac:chgData name="Vrielink, Francis" userId="3d258d00-cfd8-41c5-9f04-1a5a39faef2f" providerId="ADAL" clId="{8C6C7EDA-6DBC-4CD5-B866-23C85FCF6AEF}" dt="2026-03-03T06:58:19.135" v="1958" actId="1076"/>
          <ac:picMkLst>
            <pc:docMk/>
            <pc:sldMk cId="2946319108" sldId="1516"/>
            <ac:picMk id="23" creationId="{D12FC112-0276-6E23-E2D2-CAB4A7537F59}"/>
          </ac:picMkLst>
        </pc:picChg>
        <pc:picChg chg="add mod">
          <ac:chgData name="Vrielink, Francis" userId="3d258d00-cfd8-41c5-9f04-1a5a39faef2f" providerId="ADAL" clId="{8C6C7EDA-6DBC-4CD5-B866-23C85FCF6AEF}" dt="2026-03-02T17:36:58.636" v="1059" actId="1076"/>
          <ac:picMkLst>
            <pc:docMk/>
            <pc:sldMk cId="2946319108" sldId="1516"/>
            <ac:picMk id="24" creationId="{36C62874-C032-FA42-96B2-0616EA687773}"/>
          </ac:picMkLst>
        </pc:picChg>
        <pc:picChg chg="add mod">
          <ac:chgData name="Vrielink, Francis" userId="3d258d00-cfd8-41c5-9f04-1a5a39faef2f" providerId="ADAL" clId="{8C6C7EDA-6DBC-4CD5-B866-23C85FCF6AEF}" dt="2026-03-03T07:04:53.893" v="1966" actId="1076"/>
          <ac:picMkLst>
            <pc:docMk/>
            <pc:sldMk cId="2946319108" sldId="1516"/>
            <ac:picMk id="25" creationId="{8DE26E81-F3D5-BC3A-67D7-59546DEFBA8F}"/>
          </ac:picMkLst>
        </pc:picChg>
        <pc:picChg chg="add del mod">
          <ac:chgData name="Vrielink, Francis" userId="3d258d00-cfd8-41c5-9f04-1a5a39faef2f" providerId="ADAL" clId="{8C6C7EDA-6DBC-4CD5-B866-23C85FCF6AEF}" dt="2026-03-03T06:57:50.357" v="1951" actId="478"/>
          <ac:picMkLst>
            <pc:docMk/>
            <pc:sldMk cId="2946319108" sldId="1516"/>
            <ac:picMk id="26" creationId="{615B85AB-1345-C57B-81B3-CD13295D227C}"/>
          </ac:picMkLst>
        </pc:picChg>
        <pc:picChg chg="add mod">
          <ac:chgData name="Vrielink, Francis" userId="3d258d00-cfd8-41c5-9f04-1a5a39faef2f" providerId="ADAL" clId="{8C6C7EDA-6DBC-4CD5-B866-23C85FCF6AEF}" dt="2026-03-02T18:12:23.145" v="1129" actId="1076"/>
          <ac:picMkLst>
            <pc:docMk/>
            <pc:sldMk cId="2946319108" sldId="1516"/>
            <ac:picMk id="34" creationId="{53DB7718-2547-A5BA-284F-8866B6A7B178}"/>
          </ac:picMkLst>
        </pc:picChg>
        <pc:cxnChg chg="mod">
          <ac:chgData name="Vrielink, Francis" userId="3d258d00-cfd8-41c5-9f04-1a5a39faef2f" providerId="ADAL" clId="{8C6C7EDA-6DBC-4CD5-B866-23C85FCF6AEF}" dt="2026-03-02T18:07:19.804" v="1087" actId="14100"/>
          <ac:cxnSpMkLst>
            <pc:docMk/>
            <pc:sldMk cId="2946319108" sldId="1516"/>
            <ac:cxnSpMk id="21" creationId="{B84B33EF-2A54-99B2-FEF8-27486B72F624}"/>
          </ac:cxnSpMkLst>
        </pc:cxnChg>
        <pc:cxnChg chg="mod">
          <ac:chgData name="Vrielink, Francis" userId="3d258d00-cfd8-41c5-9f04-1a5a39faef2f" providerId="ADAL" clId="{8C6C7EDA-6DBC-4CD5-B866-23C85FCF6AEF}" dt="2026-03-02T18:05:14.646" v="1067" actId="14100"/>
          <ac:cxnSpMkLst>
            <pc:docMk/>
            <pc:sldMk cId="2946319108" sldId="1516"/>
            <ac:cxnSpMk id="27" creationId="{EC90AE0F-5DD8-2D25-C999-5E0CC65E11C5}"/>
          </ac:cxnSpMkLst>
        </pc:cxnChg>
        <pc:cxnChg chg="mod">
          <ac:chgData name="Vrielink, Francis" userId="3d258d00-cfd8-41c5-9f04-1a5a39faef2f" providerId="ADAL" clId="{8C6C7EDA-6DBC-4CD5-B866-23C85FCF6AEF}" dt="2026-03-02T18:09:00.533" v="1121" actId="14100"/>
          <ac:cxnSpMkLst>
            <pc:docMk/>
            <pc:sldMk cId="2946319108" sldId="1516"/>
            <ac:cxnSpMk id="29" creationId="{10445519-6BAB-CA4B-0B0C-EF80D4D34E4C}"/>
          </ac:cxnSpMkLst>
        </pc:cxnChg>
      </pc:sldChg>
      <pc:sldChg chg="addSp delSp modSp mod">
        <pc:chgData name="Vrielink, Francis" userId="3d258d00-cfd8-41c5-9f04-1a5a39faef2f" providerId="ADAL" clId="{8C6C7EDA-6DBC-4CD5-B866-23C85FCF6AEF}" dt="2026-03-02T16:53:29.820" v="223" actId="20577"/>
        <pc:sldMkLst>
          <pc:docMk/>
          <pc:sldMk cId="2983310536" sldId="1530"/>
        </pc:sldMkLst>
        <pc:spChg chg="mod">
          <ac:chgData name="Vrielink, Francis" userId="3d258d00-cfd8-41c5-9f04-1a5a39faef2f" providerId="ADAL" clId="{8C6C7EDA-6DBC-4CD5-B866-23C85FCF6AEF}" dt="2026-03-02T16:53:29.820" v="223" actId="20577"/>
          <ac:spMkLst>
            <pc:docMk/>
            <pc:sldMk cId="2983310536" sldId="1530"/>
            <ac:spMk id="35" creationId="{574ECBE6-52D9-BE9C-2D3E-D0100EF963F2}"/>
          </ac:spMkLst>
        </pc:spChg>
        <pc:spChg chg="mod">
          <ac:chgData name="Vrielink, Francis" userId="3d258d00-cfd8-41c5-9f04-1a5a39faef2f" providerId="ADAL" clId="{8C6C7EDA-6DBC-4CD5-B866-23C85FCF6AEF}" dt="2026-03-02T16:52:55.936" v="154" actId="115"/>
          <ac:spMkLst>
            <pc:docMk/>
            <pc:sldMk cId="2983310536" sldId="1530"/>
            <ac:spMk id="36" creationId="{C9DAAF97-E2D7-AACE-EC95-684E4963A48D}"/>
          </ac:spMkLst>
        </pc:spChg>
        <pc:picChg chg="mod">
          <ac:chgData name="Vrielink, Francis" userId="3d258d00-cfd8-41c5-9f04-1a5a39faef2f" providerId="ADAL" clId="{8C6C7EDA-6DBC-4CD5-B866-23C85FCF6AEF}" dt="2026-03-02T16:52:02.217" v="8" actId="1076"/>
          <ac:picMkLst>
            <pc:docMk/>
            <pc:sldMk cId="2983310536" sldId="1530"/>
            <ac:picMk id="8" creationId="{411BAA57-55EE-9575-547C-1AA608D75DE0}"/>
          </ac:picMkLst>
        </pc:picChg>
        <pc:picChg chg="add del mod">
          <ac:chgData name="Vrielink, Francis" userId="3d258d00-cfd8-41c5-9f04-1a5a39faef2f" providerId="ADAL" clId="{8C6C7EDA-6DBC-4CD5-B866-23C85FCF6AEF}" dt="2026-03-02T16:51:53.373" v="3" actId="478"/>
          <ac:picMkLst>
            <pc:docMk/>
            <pc:sldMk cId="2983310536" sldId="1530"/>
            <ac:picMk id="9" creationId="{54D2A75E-C941-55C1-1B19-F9391ADEC256}"/>
          </ac:picMkLst>
        </pc:picChg>
        <pc:picChg chg="add mod">
          <ac:chgData name="Vrielink, Francis" userId="3d258d00-cfd8-41c5-9f04-1a5a39faef2f" providerId="ADAL" clId="{8C6C7EDA-6DBC-4CD5-B866-23C85FCF6AEF}" dt="2026-03-02T16:52:51.553" v="153" actId="1076"/>
          <ac:picMkLst>
            <pc:docMk/>
            <pc:sldMk cId="2983310536" sldId="1530"/>
            <ac:picMk id="19" creationId="{024FB9AD-4CC2-B3C9-5A5D-B4D269FDE9AA}"/>
          </ac:picMkLst>
        </pc:picChg>
      </pc:sldChg>
      <pc:sldChg chg="addSp modSp mod">
        <pc:chgData name="Vrielink, Francis" userId="3d258d00-cfd8-41c5-9f04-1a5a39faef2f" providerId="ADAL" clId="{8C6C7EDA-6DBC-4CD5-B866-23C85FCF6AEF}" dt="2026-03-02T16:56:57.139" v="355" actId="115"/>
        <pc:sldMkLst>
          <pc:docMk/>
          <pc:sldMk cId="753782008" sldId="1531"/>
        </pc:sldMkLst>
        <pc:spChg chg="mod">
          <ac:chgData name="Vrielink, Francis" userId="3d258d00-cfd8-41c5-9f04-1a5a39faef2f" providerId="ADAL" clId="{8C6C7EDA-6DBC-4CD5-B866-23C85FCF6AEF}" dt="2026-03-02T16:54:11.134" v="283" actId="115"/>
          <ac:spMkLst>
            <pc:docMk/>
            <pc:sldMk cId="753782008" sldId="1531"/>
            <ac:spMk id="35" creationId="{6978770E-5114-16DE-6C6E-7C3EB43243F1}"/>
          </ac:spMkLst>
        </pc:spChg>
        <pc:spChg chg="mod">
          <ac:chgData name="Vrielink, Francis" userId="3d258d00-cfd8-41c5-9f04-1a5a39faef2f" providerId="ADAL" clId="{8C6C7EDA-6DBC-4CD5-B866-23C85FCF6AEF}" dt="2026-03-02T16:56:57.139" v="355" actId="115"/>
          <ac:spMkLst>
            <pc:docMk/>
            <pc:sldMk cId="753782008" sldId="1531"/>
            <ac:spMk id="36" creationId="{46C11BBC-68F4-EB70-4C29-251A754EDF0B}"/>
          </ac:spMkLst>
        </pc:spChg>
        <pc:picChg chg="add mod">
          <ac:chgData name="Vrielink, Francis" userId="3d258d00-cfd8-41c5-9f04-1a5a39faef2f" providerId="ADAL" clId="{8C6C7EDA-6DBC-4CD5-B866-23C85FCF6AEF}" dt="2026-03-02T16:56:02.537" v="289" actId="1076"/>
          <ac:picMkLst>
            <pc:docMk/>
            <pc:sldMk cId="753782008" sldId="1531"/>
            <ac:picMk id="9" creationId="{17A7833A-473C-DEE6-2E77-E464D059823C}"/>
          </ac:picMkLst>
        </pc:picChg>
      </pc:sldChg>
      <pc:sldChg chg="addSp delSp modSp mod">
        <pc:chgData name="Vrielink, Francis" userId="3d258d00-cfd8-41c5-9f04-1a5a39faef2f" providerId="ADAL" clId="{8C6C7EDA-6DBC-4CD5-B866-23C85FCF6AEF}" dt="2026-03-03T06:51:32.590" v="1945" actId="1076"/>
        <pc:sldMkLst>
          <pc:docMk/>
          <pc:sldMk cId="3285613007" sldId="1533"/>
        </pc:sldMkLst>
        <pc:spChg chg="mod">
          <ac:chgData name="Vrielink, Francis" userId="3d258d00-cfd8-41c5-9f04-1a5a39faef2f" providerId="ADAL" clId="{8C6C7EDA-6DBC-4CD5-B866-23C85FCF6AEF}" dt="2026-03-03T06:51:32.590" v="1945" actId="1076"/>
          <ac:spMkLst>
            <pc:docMk/>
            <pc:sldMk cId="3285613007" sldId="1533"/>
            <ac:spMk id="4" creationId="{96010162-F695-0D39-6E07-E587FAA56E5D}"/>
          </ac:spMkLst>
        </pc:spChg>
        <pc:spChg chg="mod">
          <ac:chgData name="Vrielink, Francis" userId="3d258d00-cfd8-41c5-9f04-1a5a39faef2f" providerId="ADAL" clId="{8C6C7EDA-6DBC-4CD5-B866-23C85FCF6AEF}" dt="2026-03-02T17:33:39.178" v="1039" actId="1076"/>
          <ac:spMkLst>
            <pc:docMk/>
            <pc:sldMk cId="3285613007" sldId="1533"/>
            <ac:spMk id="13" creationId="{EBFEB515-E79F-4F26-C8A7-AC892BEA64F5}"/>
          </ac:spMkLst>
        </pc:spChg>
        <pc:spChg chg="mod">
          <ac:chgData name="Vrielink, Francis" userId="3d258d00-cfd8-41c5-9f04-1a5a39faef2f" providerId="ADAL" clId="{8C6C7EDA-6DBC-4CD5-B866-23C85FCF6AEF}" dt="2026-03-02T17:34:07.815" v="1045" actId="14100"/>
          <ac:spMkLst>
            <pc:docMk/>
            <pc:sldMk cId="3285613007" sldId="1533"/>
            <ac:spMk id="14" creationId="{7CD71AAA-1681-C0BB-0E18-0233892EDD8D}"/>
          </ac:spMkLst>
        </pc:spChg>
        <pc:spChg chg="mod">
          <ac:chgData name="Vrielink, Francis" userId="3d258d00-cfd8-41c5-9f04-1a5a39faef2f" providerId="ADAL" clId="{8C6C7EDA-6DBC-4CD5-B866-23C85FCF6AEF}" dt="2026-03-02T17:34:03.743" v="1044" actId="1076"/>
          <ac:spMkLst>
            <pc:docMk/>
            <pc:sldMk cId="3285613007" sldId="1533"/>
            <ac:spMk id="15" creationId="{C5494EAD-2C4C-36E3-05FE-6DB2ED8FD929}"/>
          </ac:spMkLst>
        </pc:spChg>
        <pc:spChg chg="mod">
          <ac:chgData name="Vrielink, Francis" userId="3d258d00-cfd8-41c5-9f04-1a5a39faef2f" providerId="ADAL" clId="{8C6C7EDA-6DBC-4CD5-B866-23C85FCF6AEF}" dt="2026-03-02T17:33:43.965" v="1040" actId="14100"/>
          <ac:spMkLst>
            <pc:docMk/>
            <pc:sldMk cId="3285613007" sldId="1533"/>
            <ac:spMk id="18" creationId="{82D1A3C2-0721-FE69-D97A-DCA97DA77176}"/>
          </ac:spMkLst>
        </pc:spChg>
        <pc:spChg chg="add del">
          <ac:chgData name="Vrielink, Francis" userId="3d258d00-cfd8-41c5-9f04-1a5a39faef2f" providerId="ADAL" clId="{8C6C7EDA-6DBC-4CD5-B866-23C85FCF6AEF}" dt="2026-03-02T17:25:15.019" v="688" actId="478"/>
          <ac:spMkLst>
            <pc:docMk/>
            <pc:sldMk cId="3285613007" sldId="1533"/>
            <ac:spMk id="29" creationId="{F9460ECD-870C-0321-014E-E66B1A75BEB6}"/>
          </ac:spMkLst>
        </pc:spChg>
        <pc:spChg chg="add mod">
          <ac:chgData name="Vrielink, Francis" userId="3d258d00-cfd8-41c5-9f04-1a5a39faef2f" providerId="ADAL" clId="{8C6C7EDA-6DBC-4CD5-B866-23C85FCF6AEF}" dt="2026-03-02T17:26:13.032" v="722" actId="14100"/>
          <ac:spMkLst>
            <pc:docMk/>
            <pc:sldMk cId="3285613007" sldId="1533"/>
            <ac:spMk id="30" creationId="{0A2B1EF1-2759-14BA-FBE3-F4C4E2245DE7}"/>
          </ac:spMkLst>
        </pc:spChg>
        <pc:spChg chg="add mod">
          <ac:chgData name="Vrielink, Francis" userId="3d258d00-cfd8-41c5-9f04-1a5a39faef2f" providerId="ADAL" clId="{8C6C7EDA-6DBC-4CD5-B866-23C85FCF6AEF}" dt="2026-03-02T17:26:16.542" v="723" actId="1076"/>
          <ac:spMkLst>
            <pc:docMk/>
            <pc:sldMk cId="3285613007" sldId="1533"/>
            <ac:spMk id="32" creationId="{490AC2A9-9422-8A5B-50DC-532B638B2DD3}"/>
          </ac:spMkLst>
        </pc:spChg>
        <pc:spChg chg="add mod">
          <ac:chgData name="Vrielink, Francis" userId="3d258d00-cfd8-41c5-9f04-1a5a39faef2f" providerId="ADAL" clId="{8C6C7EDA-6DBC-4CD5-B866-23C85FCF6AEF}" dt="2026-03-02T18:13:09.415" v="1135" actId="2085"/>
          <ac:spMkLst>
            <pc:docMk/>
            <pc:sldMk cId="3285613007" sldId="1533"/>
            <ac:spMk id="35" creationId="{564DF87B-4591-02E0-FF79-1D05DCFACC24}"/>
          </ac:spMkLst>
        </pc:spChg>
        <pc:picChg chg="mod">
          <ac:chgData name="Vrielink, Francis" userId="3d258d00-cfd8-41c5-9f04-1a5a39faef2f" providerId="ADAL" clId="{8C6C7EDA-6DBC-4CD5-B866-23C85FCF6AEF}" dt="2026-03-02T17:33:47.709" v="1042" actId="1076"/>
          <ac:picMkLst>
            <pc:docMk/>
            <pc:sldMk cId="3285613007" sldId="1533"/>
            <ac:picMk id="10" creationId="{B7495F6E-2FCB-A046-1DB0-9A54B1D726D9}"/>
          </ac:picMkLst>
        </pc:picChg>
        <pc:picChg chg="add mod">
          <ac:chgData name="Vrielink, Francis" userId="3d258d00-cfd8-41c5-9f04-1a5a39faef2f" providerId="ADAL" clId="{8C6C7EDA-6DBC-4CD5-B866-23C85FCF6AEF}" dt="2026-03-02T17:18:45.803" v="639" actId="14100"/>
          <ac:picMkLst>
            <pc:docMk/>
            <pc:sldMk cId="3285613007" sldId="1533"/>
            <ac:picMk id="11" creationId="{AA632A2C-0605-8870-7DF7-978DE9DB2B22}"/>
          </ac:picMkLst>
        </pc:picChg>
        <pc:picChg chg="add del mod">
          <ac:chgData name="Vrielink, Francis" userId="3d258d00-cfd8-41c5-9f04-1a5a39faef2f" providerId="ADAL" clId="{8C6C7EDA-6DBC-4CD5-B866-23C85FCF6AEF}" dt="2026-03-02T17:24:30.583" v="676" actId="478"/>
          <ac:picMkLst>
            <pc:docMk/>
            <pc:sldMk cId="3285613007" sldId="1533"/>
            <ac:picMk id="25" creationId="{61009906-F912-446B-8AAA-E0563A4D7010}"/>
          </ac:picMkLst>
        </pc:picChg>
        <pc:picChg chg="add del mod">
          <ac:chgData name="Vrielink, Francis" userId="3d258d00-cfd8-41c5-9f04-1a5a39faef2f" providerId="ADAL" clId="{8C6C7EDA-6DBC-4CD5-B866-23C85FCF6AEF}" dt="2026-03-02T17:25:11.913" v="687" actId="478"/>
          <ac:picMkLst>
            <pc:docMk/>
            <pc:sldMk cId="3285613007" sldId="1533"/>
            <ac:picMk id="28" creationId="{2E89307E-DD5F-57DE-B6CF-30256B4073BC}"/>
          </ac:picMkLst>
        </pc:picChg>
        <pc:picChg chg="add mod ord">
          <ac:chgData name="Vrielink, Francis" userId="3d258d00-cfd8-41c5-9f04-1a5a39faef2f" providerId="ADAL" clId="{8C6C7EDA-6DBC-4CD5-B866-23C85FCF6AEF}" dt="2026-03-02T18:13:23.484" v="1138" actId="1076"/>
          <ac:picMkLst>
            <pc:docMk/>
            <pc:sldMk cId="3285613007" sldId="1533"/>
            <ac:picMk id="34" creationId="{C7D412F9-90AA-16E2-A68F-64E62FCFC466}"/>
          </ac:picMkLst>
        </pc:picChg>
      </pc:sldChg>
      <pc:sldChg chg="addSp delSp modSp mod">
        <pc:chgData name="Vrielink, Francis" userId="3d258d00-cfd8-41c5-9f04-1a5a39faef2f" providerId="ADAL" clId="{8C6C7EDA-6DBC-4CD5-B866-23C85FCF6AEF}" dt="2026-03-02T18:31:38.584" v="1531" actId="1076"/>
        <pc:sldMkLst>
          <pc:docMk/>
          <pc:sldMk cId="484913167" sldId="1535"/>
        </pc:sldMkLst>
        <pc:spChg chg="mod">
          <ac:chgData name="Vrielink, Francis" userId="3d258d00-cfd8-41c5-9f04-1a5a39faef2f" providerId="ADAL" clId="{8C6C7EDA-6DBC-4CD5-B866-23C85FCF6AEF}" dt="2026-03-02T16:59:41.160" v="470" actId="20577"/>
          <ac:spMkLst>
            <pc:docMk/>
            <pc:sldMk cId="484913167" sldId="1535"/>
            <ac:spMk id="34" creationId="{3E42B962-EE79-2B65-E435-65E720885515}"/>
          </ac:spMkLst>
        </pc:spChg>
        <pc:spChg chg="mod">
          <ac:chgData name="Vrielink, Francis" userId="3d258d00-cfd8-41c5-9f04-1a5a39faef2f" providerId="ADAL" clId="{8C6C7EDA-6DBC-4CD5-B866-23C85FCF6AEF}" dt="2026-03-02T17:04:36.475" v="580" actId="20577"/>
          <ac:spMkLst>
            <pc:docMk/>
            <pc:sldMk cId="484913167" sldId="1535"/>
            <ac:spMk id="35" creationId="{EB6B0B06-9616-8304-837D-FDAD7FA45FCF}"/>
          </ac:spMkLst>
        </pc:spChg>
        <pc:spChg chg="mod">
          <ac:chgData name="Vrielink, Francis" userId="3d258d00-cfd8-41c5-9f04-1a5a39faef2f" providerId="ADAL" clId="{8C6C7EDA-6DBC-4CD5-B866-23C85FCF6AEF}" dt="2026-03-02T17:04:26.174" v="575" actId="20577"/>
          <ac:spMkLst>
            <pc:docMk/>
            <pc:sldMk cId="484913167" sldId="1535"/>
            <ac:spMk id="36" creationId="{84AFA6ED-DE91-11B0-08DB-6FB7ED58AD62}"/>
          </ac:spMkLst>
        </pc:spChg>
        <pc:picChg chg="add mod">
          <ac:chgData name="Vrielink, Francis" userId="3d258d00-cfd8-41c5-9f04-1a5a39faef2f" providerId="ADAL" clId="{8C6C7EDA-6DBC-4CD5-B866-23C85FCF6AEF}" dt="2026-03-02T17:04:44.983" v="582" actId="1076"/>
          <ac:picMkLst>
            <pc:docMk/>
            <pc:sldMk cId="484913167" sldId="1535"/>
            <ac:picMk id="9" creationId="{E4E3C564-3878-71F8-D91C-EF9580C22BA4}"/>
          </ac:picMkLst>
        </pc:picChg>
        <pc:picChg chg="add del mod">
          <ac:chgData name="Vrielink, Francis" userId="3d258d00-cfd8-41c5-9f04-1a5a39faef2f" providerId="ADAL" clId="{8C6C7EDA-6DBC-4CD5-B866-23C85FCF6AEF}" dt="2026-03-02T18:31:20.673" v="1527" actId="478"/>
          <ac:picMkLst>
            <pc:docMk/>
            <pc:sldMk cId="484913167" sldId="1535"/>
            <ac:picMk id="19" creationId="{30AD88ED-B325-D780-7AD5-035C264FA46A}"/>
          </ac:picMkLst>
        </pc:picChg>
        <pc:picChg chg="add mod">
          <ac:chgData name="Vrielink, Francis" userId="3d258d00-cfd8-41c5-9f04-1a5a39faef2f" providerId="ADAL" clId="{8C6C7EDA-6DBC-4CD5-B866-23C85FCF6AEF}" dt="2026-03-02T18:31:38.584" v="1531" actId="1076"/>
          <ac:picMkLst>
            <pc:docMk/>
            <pc:sldMk cId="484913167" sldId="1535"/>
            <ac:picMk id="21" creationId="{D4C9D6E3-D98A-40ED-67DF-4C04BD99F7F6}"/>
          </ac:picMkLst>
        </pc:picChg>
      </pc:sldChg>
    </pc:docChg>
  </pc:docChgLst>
  <pc:docChgLst>
    <pc:chgData name="Duijf, Antoinette" userId="80426808-569e-4360-acb0-e5a6dc4b8ad2" providerId="ADAL" clId="{00582A34-8C2B-428E-B5DC-339D12EFD4B8}"/>
    <pc:docChg chg="modSld">
      <pc:chgData name="Duijf, Antoinette" userId="80426808-569e-4360-acb0-e5a6dc4b8ad2" providerId="ADAL" clId="{00582A34-8C2B-428E-B5DC-339D12EFD4B8}" dt="2026-03-03T10:32:24.771" v="1" actId="255"/>
      <pc:docMkLst>
        <pc:docMk/>
      </pc:docMkLst>
      <pc:sldChg chg="modSp mod">
        <pc:chgData name="Duijf, Antoinette" userId="80426808-569e-4360-acb0-e5a6dc4b8ad2" providerId="ADAL" clId="{00582A34-8C2B-428E-B5DC-339D12EFD4B8}" dt="2026-03-03T10:29:01.229" v="0" actId="6549"/>
        <pc:sldMkLst>
          <pc:docMk/>
          <pc:sldMk cId="2189114603" sldId="1437"/>
        </pc:sldMkLst>
        <pc:spChg chg="mod">
          <ac:chgData name="Duijf, Antoinette" userId="80426808-569e-4360-acb0-e5a6dc4b8ad2" providerId="ADAL" clId="{00582A34-8C2B-428E-B5DC-339D12EFD4B8}" dt="2026-03-03T10:29:01.229" v="0" actId="6549"/>
          <ac:spMkLst>
            <pc:docMk/>
            <pc:sldMk cId="2189114603" sldId="1437"/>
            <ac:spMk id="3" creationId="{00000000-0000-0000-0000-000000000000}"/>
          </ac:spMkLst>
        </pc:spChg>
      </pc:sldChg>
      <pc:sldChg chg="modSp mod">
        <pc:chgData name="Duijf, Antoinette" userId="80426808-569e-4360-acb0-e5a6dc4b8ad2" providerId="ADAL" clId="{00582A34-8C2B-428E-B5DC-339D12EFD4B8}" dt="2026-03-03T10:32:24.771" v="1" actId="255"/>
        <pc:sldMkLst>
          <pc:docMk/>
          <pc:sldMk cId="484913167" sldId="1535"/>
        </pc:sldMkLst>
        <pc:spChg chg="mod">
          <ac:chgData name="Duijf, Antoinette" userId="80426808-569e-4360-acb0-e5a6dc4b8ad2" providerId="ADAL" clId="{00582A34-8C2B-428E-B5DC-339D12EFD4B8}" dt="2026-03-03T10:32:24.771" v="1" actId="255"/>
          <ac:spMkLst>
            <pc:docMk/>
            <pc:sldMk cId="484913167" sldId="1535"/>
            <ac:spMk id="35" creationId="{EB6B0B06-9616-8304-837D-FDAD7FA45FCF}"/>
          </ac:spMkLst>
        </pc:spChg>
      </pc:sldChg>
    </pc:docChg>
  </pc:docChgLst>
  <pc:docChgLst>
    <pc:chgData name="Duijf, Antoinette" userId="S::an.duijf@kentalis.nl::80426808-569e-4360-acb0-e5a6dc4b8ad2" providerId="AD" clId="Web-{27AB4C6C-E20E-46FE-A324-26B98F195ADC}"/>
    <pc:docChg chg="modSld">
      <pc:chgData name="Duijf, Antoinette" userId="S::an.duijf@kentalis.nl::80426808-569e-4360-acb0-e5a6dc4b8ad2" providerId="AD" clId="Web-{27AB4C6C-E20E-46FE-A324-26B98F195ADC}" dt="2026-02-10T10:24:19.712" v="2" actId="20577"/>
      <pc:docMkLst>
        <pc:docMk/>
      </pc:docMkLst>
      <pc:sldChg chg="modSp">
        <pc:chgData name="Duijf, Antoinette" userId="S::an.duijf@kentalis.nl::80426808-569e-4360-acb0-e5a6dc4b8ad2" providerId="AD" clId="Web-{27AB4C6C-E20E-46FE-A324-26B98F195ADC}" dt="2026-02-10T10:24:19.712" v="2" actId="20577"/>
        <pc:sldMkLst>
          <pc:docMk/>
          <pc:sldMk cId="323006580" sldId="548"/>
        </pc:sldMkLst>
        <pc:spChg chg="mod">
          <ac:chgData name="Duijf, Antoinette" userId="S::an.duijf@kentalis.nl::80426808-569e-4360-acb0-e5a6dc4b8ad2" providerId="AD" clId="Web-{27AB4C6C-E20E-46FE-A324-26B98F195ADC}" dt="2026-02-10T10:24:19.712" v="2" actId="20577"/>
          <ac:spMkLst>
            <pc:docMk/>
            <pc:sldMk cId="323006580" sldId="548"/>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3-3-2026</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3-3-2026</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afgelopen: </a:t>
            </a:r>
            <a:r>
              <a:rPr lang="nl-NL" sz="1200" b="0" kern="1200" dirty="0">
                <a:solidFill>
                  <a:schemeClr val="tx1"/>
                </a:solidFill>
                <a:effectLst/>
                <a:latin typeface="+mn-lt"/>
                <a:ea typeface="+mn-ea"/>
                <a:cs typeface="+mn-cs"/>
              </a:rPr>
              <a:t>vorig, dat wat voorbij is</a:t>
            </a:r>
          </a:p>
          <a:p>
            <a:pPr fontAlgn="t"/>
            <a:r>
              <a:rPr lang="nl-NL" sz="1200" b="1" kern="1200" dirty="0">
                <a:solidFill>
                  <a:schemeClr val="tx1"/>
                </a:solidFill>
                <a:effectLst/>
                <a:latin typeface="+mn-lt"/>
                <a:ea typeface="+mn-ea"/>
                <a:cs typeface="+mn-cs"/>
              </a:rPr>
              <a:t>de jongere: </a:t>
            </a:r>
            <a:r>
              <a:rPr lang="nl-NL" sz="1200" b="0" kern="1200" dirty="0">
                <a:solidFill>
                  <a:schemeClr val="tx1"/>
                </a:solidFill>
                <a:effectLst/>
                <a:latin typeface="+mn-lt"/>
                <a:ea typeface="+mn-ea"/>
                <a:cs typeface="+mn-cs"/>
              </a:rPr>
              <a:t>iemand van ongeveer 14 tot 20 jaar</a:t>
            </a:r>
          </a:p>
          <a:p>
            <a:pPr fontAlgn="t"/>
            <a:r>
              <a:rPr lang="nl-NL" sz="1200" b="1" kern="1200" dirty="0">
                <a:solidFill>
                  <a:schemeClr val="tx1"/>
                </a:solidFill>
                <a:effectLst/>
                <a:latin typeface="+mn-lt"/>
                <a:ea typeface="+mn-ea"/>
                <a:cs typeface="+mn-cs"/>
              </a:rPr>
              <a:t>strafbaar: </a:t>
            </a:r>
            <a:r>
              <a:rPr lang="nl-NL" sz="1200" b="0" kern="1200" dirty="0">
                <a:solidFill>
                  <a:schemeClr val="tx1"/>
                </a:solidFill>
                <a:effectLst/>
                <a:latin typeface="+mn-lt"/>
                <a:ea typeface="+mn-ea"/>
                <a:cs typeface="+mn-cs"/>
              </a:rPr>
              <a:t>iets wat verboden is, iets wat niet mag</a:t>
            </a:r>
          </a:p>
          <a:p>
            <a:pPr fontAlgn="t"/>
            <a:r>
              <a:rPr lang="nl-NL" sz="1200" b="1" kern="1200" dirty="0">
                <a:solidFill>
                  <a:schemeClr val="tx1"/>
                </a:solidFill>
                <a:effectLst/>
                <a:latin typeface="+mn-lt"/>
                <a:ea typeface="+mn-ea"/>
                <a:cs typeface="+mn-cs"/>
              </a:rPr>
              <a:t>spijbelen: </a:t>
            </a:r>
            <a:r>
              <a:rPr lang="nl-NL" sz="1200" b="0" kern="1200" dirty="0">
                <a:solidFill>
                  <a:schemeClr val="tx1"/>
                </a:solidFill>
                <a:effectLst/>
                <a:latin typeface="+mn-lt"/>
                <a:ea typeface="+mn-ea"/>
                <a:cs typeface="+mn-cs"/>
              </a:rPr>
              <a:t>niet naar school gaan terwijl je daar wel moet zijn</a:t>
            </a:r>
          </a:p>
          <a:p>
            <a:pPr fontAlgn="t"/>
            <a:r>
              <a:rPr lang="nl-NL" sz="1200" b="1" kern="1200" dirty="0">
                <a:solidFill>
                  <a:schemeClr val="tx1"/>
                </a:solidFill>
                <a:effectLst/>
                <a:latin typeface="+mn-lt"/>
                <a:ea typeface="+mn-ea"/>
                <a:cs typeface="+mn-cs"/>
              </a:rPr>
              <a:t>zich misdragen: </a:t>
            </a:r>
            <a:r>
              <a:rPr lang="nl-NL" sz="1200" b="0" kern="1200" dirty="0">
                <a:solidFill>
                  <a:schemeClr val="tx1"/>
                </a:solidFill>
                <a:effectLst/>
                <a:latin typeface="+mn-lt"/>
                <a:ea typeface="+mn-ea"/>
                <a:cs typeface="+mn-cs"/>
              </a:rPr>
              <a:t>je slecht gedragen</a:t>
            </a:r>
          </a:p>
          <a:p>
            <a:pPr fontAlgn="t"/>
            <a:r>
              <a:rPr lang="nl-NL" sz="1200" b="1" kern="1200" dirty="0">
                <a:solidFill>
                  <a:schemeClr val="tx1"/>
                </a:solidFill>
                <a:effectLst/>
                <a:latin typeface="+mn-lt"/>
                <a:ea typeface="+mn-ea"/>
                <a:cs typeface="+mn-cs"/>
              </a:rPr>
              <a:t>vooral: </a:t>
            </a:r>
            <a:r>
              <a:rPr lang="nl-NL" sz="1200" b="0" kern="1200" dirty="0">
                <a:solidFill>
                  <a:schemeClr val="tx1"/>
                </a:solidFill>
                <a:effectLst/>
                <a:latin typeface="+mn-lt"/>
                <a:ea typeface="+mn-ea"/>
                <a:cs typeface="+mn-cs"/>
              </a:rPr>
              <a:t>in de eerste plaats, het meest</a:t>
            </a:r>
          </a:p>
          <a:p>
            <a:pPr fontAlgn="t"/>
            <a:r>
              <a:rPr lang="nl-NL" sz="1200" b="1" kern="1200" dirty="0">
                <a:solidFill>
                  <a:schemeClr val="tx1"/>
                </a:solidFill>
                <a:effectLst/>
                <a:latin typeface="+mn-lt"/>
                <a:ea typeface="+mn-ea"/>
                <a:cs typeface="+mn-cs"/>
              </a:rPr>
              <a:t>de bedoeling: </a:t>
            </a:r>
            <a:r>
              <a:rPr lang="nl-NL" sz="1200" b="0" kern="1200" dirty="0">
                <a:solidFill>
                  <a:schemeClr val="tx1"/>
                </a:solidFill>
                <a:effectLst/>
                <a:latin typeface="+mn-lt"/>
                <a:ea typeface="+mn-ea"/>
                <a:cs typeface="+mn-cs"/>
              </a:rPr>
              <a:t>het doel, het plan</a:t>
            </a:r>
          </a:p>
          <a:p>
            <a:pPr fontAlgn="t"/>
            <a:endParaRPr lang="nl-NL" sz="1200" b="1"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Shutterstock.com</a:t>
            </a:r>
          </a:p>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710754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Shutterstock.com</a:t>
            </a:r>
          </a:p>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819313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Shutterstock.com</a:t>
            </a:r>
          </a:p>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4140629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Shutterstock.com</a:t>
            </a:r>
          </a:p>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824056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Shutterstock.com</a:t>
            </a:r>
          </a:p>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3660505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Shutterstock.com</a:t>
            </a:r>
          </a:p>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2285803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Shutterstock.com</a:t>
            </a:r>
          </a:p>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1993062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Shutterstock.com</a:t>
            </a:r>
          </a:p>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Shutterstock.com</a:t>
            </a:r>
          </a:p>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Shutterstock.com</a:t>
            </a:r>
          </a:p>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Shutterstock.com</a:t>
            </a:r>
          </a:p>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462250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Shutterstock.com</a:t>
            </a:r>
          </a:p>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Shutterstock.com</a:t>
            </a:r>
          </a:p>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Shutterstock.com</a:t>
            </a:r>
          </a:p>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51596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3-3-2026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3-3-2026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3-3-2026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3-3-2026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3-3-2026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3-3-2026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3-3-2026</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3-3-2026</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3-3-2026</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3-3-2026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3-3-2026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3-3-2026</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www.youtube.com/watch?v=vmjLYPJ09fY"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Ik ben in de </a:t>
            </a:r>
            <a:r>
              <a:rPr lang="nl-NL" sz="2000" b="1" u="sng" dirty="0">
                <a:ea typeface="Times New Roman" panose="02020603050405020304" pitchFamily="18" charset="0"/>
                <a:cs typeface="Arial" panose="020B0604020202020204" pitchFamily="34" charset="0"/>
              </a:rPr>
              <a:t>afgelopen</a:t>
            </a:r>
            <a:r>
              <a:rPr lang="nl-NL" sz="2000" dirty="0">
                <a:ea typeface="Times New Roman" panose="02020603050405020304" pitchFamily="18" charset="0"/>
                <a:cs typeface="Arial" panose="020B0604020202020204" pitchFamily="34" charset="0"/>
              </a:rPr>
              <a:t> vakantie, in </a:t>
            </a:r>
            <a:r>
              <a:rPr lang="nl-NL" sz="2000" b="1" i="1" dirty="0">
                <a:ea typeface="Times New Roman" panose="02020603050405020304" pitchFamily="18" charset="0"/>
                <a:cs typeface="Arial" panose="020B0604020202020204" pitchFamily="34" charset="0"/>
              </a:rPr>
              <a:t>de vorige vakantie</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de vakantie die voorbij is</a:t>
            </a:r>
            <a:r>
              <a:rPr lang="nl-NL" sz="2000" dirty="0">
                <a:ea typeface="Times New Roman" panose="02020603050405020304" pitchFamily="18" charset="0"/>
                <a:cs typeface="Arial" panose="020B0604020202020204" pitchFamily="34" charset="0"/>
              </a:rPr>
              <a:t>, lid geworden van de </a:t>
            </a:r>
            <a:r>
              <a:rPr lang="nl-NL" sz="2000" dirty="0" err="1">
                <a:ea typeface="Times New Roman" panose="02020603050405020304" pitchFamily="18" charset="0"/>
                <a:cs typeface="Arial" panose="020B0604020202020204" pitchFamily="34" charset="0"/>
              </a:rPr>
              <a:t>Rangers</a:t>
            </a:r>
            <a:r>
              <a:rPr lang="nl-NL" sz="2000" dirty="0">
                <a:ea typeface="Times New Roman" panose="02020603050405020304" pitchFamily="18" charset="0"/>
                <a:cs typeface="Arial" panose="020B0604020202020204" pitchFamily="34" charset="0"/>
              </a:rPr>
              <a:t> van het Wereld Natuur Fonds. Dit is speciaal voor </a:t>
            </a:r>
            <a:r>
              <a:rPr lang="nl-NL" sz="2000" b="1" u="sng" dirty="0">
                <a:ea typeface="Times New Roman" panose="02020603050405020304" pitchFamily="18" charset="0"/>
                <a:cs typeface="Arial" panose="020B0604020202020204" pitchFamily="34" charset="0"/>
              </a:rPr>
              <a:t>jongeren </a:t>
            </a:r>
            <a:r>
              <a:rPr lang="nl-NL" sz="2000" dirty="0">
                <a:ea typeface="Times New Roman" panose="02020603050405020304" pitchFamily="18" charset="0"/>
                <a:cs typeface="Arial" panose="020B0604020202020204" pitchFamily="34" charset="0"/>
              </a:rPr>
              <a:t>die het Wereld Natuur Fonds willen steunen.</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De jongere is </a:t>
            </a:r>
            <a:r>
              <a:rPr lang="nl-NL" sz="2000" b="1" i="1" dirty="0">
                <a:ea typeface="Times New Roman" panose="02020603050405020304" pitchFamily="18" charset="0"/>
                <a:cs typeface="Arial" panose="020B0604020202020204" pitchFamily="34" charset="0"/>
              </a:rPr>
              <a:t>iemand van ongeveer 14 tot 20 jaar</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Deze jongeren willen </a:t>
            </a:r>
            <a:r>
              <a:rPr lang="nl-NL" sz="2000" b="1" u="sng" dirty="0">
                <a:ea typeface="Times New Roman" panose="02020603050405020304" pitchFamily="18" charset="0"/>
                <a:cs typeface="Arial" panose="020B0604020202020204" pitchFamily="34" charset="0"/>
              </a:rPr>
              <a:t>vooral</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in de eerste plaats</a:t>
            </a:r>
            <a:r>
              <a:rPr lang="nl-NL" sz="2000" dirty="0">
                <a:ea typeface="Times New Roman" panose="02020603050405020304" pitchFamily="18" charset="0"/>
                <a:cs typeface="Arial" panose="020B0604020202020204" pitchFamily="34" charset="0"/>
              </a:rPr>
              <a:t>, goed voor de natuur zorgen. In dit korte filmpje zie je wat ze doen </a:t>
            </a:r>
            <a:r>
              <a:rPr lang="nl-NL" sz="2000" u="sng" dirty="0">
                <a:solidFill>
                  <a:srgbClr val="00B050"/>
                </a:solidFill>
                <a:ea typeface="Times New Roman" panose="02020603050405020304" pitchFamily="18" charset="0"/>
                <a:cs typeface="Arial" panose="020B0604020202020204" pitchFamily="34" charset="0"/>
              </a:rPr>
              <a:t>(klik op de link)</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Het is </a:t>
            </a:r>
            <a:r>
              <a:rPr lang="nl-NL" sz="2000" b="1" u="sng" dirty="0">
                <a:ea typeface="Times New Roman" panose="02020603050405020304" pitchFamily="18" charset="0"/>
                <a:cs typeface="Arial" panose="020B0604020202020204" pitchFamily="34" charset="0"/>
              </a:rPr>
              <a:t>de bedoeling</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het is </a:t>
            </a:r>
            <a:r>
              <a:rPr lang="nl-NL" sz="2000" b="1" i="1" dirty="0">
                <a:ea typeface="Times New Roman" panose="02020603050405020304" pitchFamily="18" charset="0"/>
                <a:cs typeface="Arial" panose="020B0604020202020204" pitchFamily="34" charset="0"/>
              </a:rPr>
              <a:t>het doel, het plan </a:t>
            </a:r>
            <a:r>
              <a:rPr lang="nl-NL" sz="2000" dirty="0">
                <a:ea typeface="Times New Roman" panose="02020603050405020304" pitchFamily="18" charset="0"/>
                <a:cs typeface="Arial" panose="020B0604020202020204" pitchFamily="34" charset="0"/>
              </a:rPr>
              <a:t>dat ik de natuur bij mij thuis schoon hou. Ik ga daarom elke week een lange wandeling maken, en ruim afval op dat ik tegenkom. Ik ben van plan om zaterdag weer te gaan wandelen. Door de week lukt niet want ik mag natuurlijk niet </a:t>
            </a:r>
            <a:r>
              <a:rPr lang="nl-NL" sz="2000" b="1" u="sng" dirty="0">
                <a:ea typeface="Times New Roman" panose="02020603050405020304" pitchFamily="18" charset="0"/>
                <a:cs typeface="Arial" panose="020B0604020202020204" pitchFamily="34" charset="0"/>
              </a:rPr>
              <a:t>spijbelen</a:t>
            </a:r>
            <a:r>
              <a:rPr lang="nl-NL" sz="2000" dirty="0">
                <a:ea typeface="Times New Roman" panose="02020603050405020304" pitchFamily="18" charset="0"/>
                <a:cs typeface="Arial" panose="020B0604020202020204" pitchFamily="34" charset="0"/>
              </a:rPr>
              <a:t>. Zo noem je het </a:t>
            </a:r>
            <a:r>
              <a:rPr lang="nl-NL" sz="2000" b="1" i="1" dirty="0">
                <a:ea typeface="Times New Roman" panose="02020603050405020304" pitchFamily="18" charset="0"/>
                <a:cs typeface="Arial" panose="020B0604020202020204" pitchFamily="34" charset="0"/>
              </a:rPr>
              <a:t>als je niet naar school gaat terwijl je daar wel moet zijn</a:t>
            </a:r>
            <a:r>
              <a:rPr lang="nl-NL" sz="2000" dirty="0">
                <a:ea typeface="Times New Roman" panose="02020603050405020304" pitchFamily="18" charset="0"/>
                <a:cs typeface="Arial" panose="020B0604020202020204" pitchFamily="34" charset="0"/>
              </a:rPr>
              <a:t>. </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Het komt vaak  voor dat mensen </a:t>
            </a:r>
            <a:r>
              <a:rPr lang="nl-NL" sz="2000" b="1" u="sng" dirty="0">
                <a:ea typeface="Times New Roman" panose="02020603050405020304" pitchFamily="18" charset="0"/>
                <a:cs typeface="Arial" panose="020B0604020202020204" pitchFamily="34" charset="0"/>
              </a:rPr>
              <a:t>zich misdragen</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in de natuur. Dat </a:t>
            </a:r>
            <a:r>
              <a:rPr lang="nl-NL" sz="2000" b="1" i="1" dirty="0">
                <a:ea typeface="Times New Roman" panose="02020603050405020304" pitchFamily="18" charset="0"/>
                <a:cs typeface="Arial" panose="020B0604020202020204" pitchFamily="34" charset="0"/>
              </a:rPr>
              <a:t>ze zich slecht gedragen</a:t>
            </a:r>
            <a:r>
              <a:rPr lang="nl-NL" sz="2000" dirty="0">
                <a:ea typeface="Times New Roman" panose="02020603050405020304" pitchFamily="18" charset="0"/>
                <a:cs typeface="Arial" panose="020B0604020202020204" pitchFamily="34" charset="0"/>
              </a:rPr>
              <a:t>. Soms vernielen ze paddenstoelen of gooien ze troep in het bos. Dat is </a:t>
            </a:r>
            <a:r>
              <a:rPr lang="nl-NL" sz="2000" b="1" u="sng" dirty="0">
                <a:ea typeface="Times New Roman" panose="02020603050405020304" pitchFamily="18" charset="0"/>
                <a:cs typeface="Arial" panose="020B0604020202020204" pitchFamily="34" charset="0"/>
              </a:rPr>
              <a:t>strafbaar</a:t>
            </a:r>
            <a:r>
              <a:rPr lang="nl-NL" sz="2000" dirty="0">
                <a:ea typeface="Times New Roman" panose="02020603050405020304" pitchFamily="18" charset="0"/>
                <a:cs typeface="Arial" panose="020B0604020202020204" pitchFamily="34" charset="0"/>
              </a:rPr>
              <a:t>. Dat is </a:t>
            </a:r>
            <a:r>
              <a:rPr lang="nl-NL" sz="2000" b="1" i="1" dirty="0">
                <a:ea typeface="Times New Roman" panose="02020603050405020304" pitchFamily="18" charset="0"/>
                <a:cs typeface="Arial" panose="020B0604020202020204" pitchFamily="34" charset="0"/>
              </a:rPr>
              <a:t>verboden</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dat mag niet. </a:t>
            </a:r>
            <a:r>
              <a:rPr lang="nl-NL" sz="2000" dirty="0">
                <a:ea typeface="Times New Roman" panose="02020603050405020304" pitchFamily="18" charset="0"/>
                <a:cs typeface="Arial" panose="020B0604020202020204" pitchFamily="34" charset="0"/>
              </a:rPr>
              <a:t>Je kunt dan een bekeuring krijgen van de politie. Als iedereen nou goed zorgt voor de natuur, dan zie je ook veel minder afval op straat.</a:t>
            </a:r>
            <a:br>
              <a:rPr lang="nl-NL" sz="2000" dirty="0">
                <a:ea typeface="Times New Roman" panose="02020603050405020304" pitchFamily="18" charset="0"/>
                <a:cs typeface="Arial" panose="020B0604020202020204" pitchFamily="34" charset="0"/>
              </a:rPr>
            </a:b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afgelopen</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aanstaande</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vorig, dat wat voorbij is</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effectLst/>
                <a:latin typeface="Century Gothic" panose="020B0502020202020204" pitchFamily="34" charset="0"/>
                <a:ea typeface="Calibri"/>
                <a:cs typeface="Times New Roman"/>
              </a:rPr>
              <a:t>In de </a:t>
            </a:r>
            <a:r>
              <a:rPr lang="nl-NL" sz="2400" i="1" u="sng" dirty="0">
                <a:solidFill>
                  <a:srgbClr val="387038"/>
                </a:solidFill>
                <a:effectLst/>
                <a:latin typeface="Century Gothic" panose="020B0502020202020204" pitchFamily="34" charset="0"/>
                <a:ea typeface="Calibri"/>
                <a:cs typeface="Times New Roman"/>
              </a:rPr>
              <a:t>afgelopen</a:t>
            </a:r>
            <a:r>
              <a:rPr lang="nl-NL" sz="2400" i="1" dirty="0">
                <a:solidFill>
                  <a:srgbClr val="387038"/>
                </a:solidFill>
                <a:effectLst/>
                <a:latin typeface="Century Gothic" panose="020B0502020202020204" pitchFamily="34" charset="0"/>
                <a:ea typeface="Calibri"/>
                <a:cs typeface="Times New Roman"/>
              </a:rPr>
              <a:t> vakantie ben ik lid geworden van het Wereld Natuur Fonds.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komende</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u="sng" dirty="0">
                <a:solidFill>
                  <a:srgbClr val="387038"/>
                </a:solidFill>
                <a:latin typeface="Century Gothic" panose="020B0502020202020204" pitchFamily="34" charset="0"/>
                <a:ea typeface="Calibri"/>
                <a:cs typeface="Times New Roman"/>
              </a:rPr>
              <a:t>Aanstaande</a:t>
            </a:r>
            <a:r>
              <a:rPr lang="nl-NL" sz="2400" i="1" dirty="0">
                <a:solidFill>
                  <a:srgbClr val="387038"/>
                </a:solidFill>
                <a:latin typeface="Century Gothic" panose="020B0502020202020204" pitchFamily="34" charset="0"/>
                <a:ea typeface="Calibri"/>
                <a:cs typeface="Times New Roman"/>
              </a:rPr>
              <a:t> zaterdag gaan we naar de Efteling.</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C52A983E-2449-87C7-45E2-3939CFD20E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866" y="2473797"/>
            <a:ext cx="3652344" cy="2529916"/>
          </a:xfrm>
          <a:prstGeom prst="rect">
            <a:avLst/>
          </a:prstGeom>
        </p:spPr>
      </p:pic>
      <p:pic>
        <p:nvPicPr>
          <p:cNvPr id="9" name="Afbeelding 8" descr="Afbeelding met tekst, nummer, lijn, diagram&#10;&#10;Automatisch gegenereerde beschrijving">
            <a:extLst>
              <a:ext uri="{FF2B5EF4-FFF2-40B4-BE49-F238E27FC236}">
                <a16:creationId xmlns:a16="http://schemas.microsoft.com/office/drawing/2014/main" id="{9DE438D8-D5DB-D549-7042-043A9DA929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56452" y="2266021"/>
            <a:ext cx="3675611" cy="2840941"/>
          </a:xfrm>
          <a:prstGeom prst="rect">
            <a:avLst/>
          </a:prstGeom>
        </p:spPr>
      </p:pic>
      <p:sp>
        <p:nvSpPr>
          <p:cNvPr id="19" name="Rechthoek 18">
            <a:extLst>
              <a:ext uri="{FF2B5EF4-FFF2-40B4-BE49-F238E27FC236}">
                <a16:creationId xmlns:a16="http://schemas.microsoft.com/office/drawing/2014/main" id="{EA460A55-5F2D-B4BD-8885-65FB010A80D3}"/>
              </a:ext>
            </a:extLst>
          </p:cNvPr>
          <p:cNvSpPr/>
          <p:nvPr/>
        </p:nvSpPr>
        <p:spPr>
          <a:xfrm>
            <a:off x="5724128" y="2266021"/>
            <a:ext cx="1728192" cy="3708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1E885A39-82CF-4154-3D64-4B7AB9625772}"/>
              </a:ext>
            </a:extLst>
          </p:cNvPr>
          <p:cNvSpPr txBox="1"/>
          <p:nvPr/>
        </p:nvSpPr>
        <p:spPr>
          <a:xfrm>
            <a:off x="6084211" y="2233857"/>
            <a:ext cx="1742306" cy="261610"/>
          </a:xfrm>
          <a:prstGeom prst="rect">
            <a:avLst/>
          </a:prstGeom>
          <a:noFill/>
        </p:spPr>
        <p:txBody>
          <a:bodyPr wrap="square" rtlCol="0">
            <a:spAutoFit/>
          </a:bodyPr>
          <a:lstStyle/>
          <a:p>
            <a:r>
              <a:rPr lang="nl-NL" sz="1100" b="1">
                <a:latin typeface="Century Gothic" panose="020B0502020202020204" pitchFamily="34" charset="0"/>
              </a:rPr>
              <a:t>MAART 2026</a:t>
            </a:r>
            <a:endParaRPr lang="nl-NL" sz="1100" b="1" dirty="0">
              <a:latin typeface="Century Gothic" panose="020B0502020202020204" pitchFamily="34" charset="0"/>
            </a:endParaRPr>
          </a:p>
        </p:txBody>
      </p:sp>
      <p:sp>
        <p:nvSpPr>
          <p:cNvPr id="21" name="Tekstvak 20">
            <a:extLst>
              <a:ext uri="{FF2B5EF4-FFF2-40B4-BE49-F238E27FC236}">
                <a16:creationId xmlns:a16="http://schemas.microsoft.com/office/drawing/2014/main" id="{2C9F65AE-709E-8EA0-602A-A17A4F4A71CD}"/>
              </a:ext>
            </a:extLst>
          </p:cNvPr>
          <p:cNvSpPr txBox="1"/>
          <p:nvPr/>
        </p:nvSpPr>
        <p:spPr>
          <a:xfrm>
            <a:off x="4970971" y="2423286"/>
            <a:ext cx="3357996" cy="370884"/>
          </a:xfrm>
          <a:prstGeom prst="rect">
            <a:avLst/>
          </a:prstGeom>
          <a:solidFill>
            <a:schemeClr val="bg1"/>
          </a:solidFill>
        </p:spPr>
        <p:txBody>
          <a:bodyPr wrap="square" rtlCol="0">
            <a:spAutoFit/>
          </a:bodyPr>
          <a:lstStyle/>
          <a:p>
            <a:endParaRPr lang="nl-NL" dirty="0"/>
          </a:p>
        </p:txBody>
      </p:sp>
      <p:sp>
        <p:nvSpPr>
          <p:cNvPr id="23" name="Tekstvak 22">
            <a:extLst>
              <a:ext uri="{FF2B5EF4-FFF2-40B4-BE49-F238E27FC236}">
                <a16:creationId xmlns:a16="http://schemas.microsoft.com/office/drawing/2014/main" id="{B578CDED-FF55-E113-A118-7ACB57907183}"/>
              </a:ext>
            </a:extLst>
          </p:cNvPr>
          <p:cNvSpPr txBox="1"/>
          <p:nvPr/>
        </p:nvSpPr>
        <p:spPr>
          <a:xfrm>
            <a:off x="4832541" y="2567648"/>
            <a:ext cx="3873435" cy="215444"/>
          </a:xfrm>
          <a:prstGeom prst="rect">
            <a:avLst/>
          </a:prstGeom>
          <a:noFill/>
        </p:spPr>
        <p:txBody>
          <a:bodyPr wrap="square" rtlCol="0">
            <a:spAutoFit/>
          </a:bodyPr>
          <a:lstStyle/>
          <a:p>
            <a:r>
              <a:rPr lang="nl-NL" sz="800" dirty="0">
                <a:latin typeface="Century Gothic" panose="020B0502020202020204" pitchFamily="34" charset="0"/>
              </a:rPr>
              <a:t>zondag maandag dinsdag woensdag donderdag vrijdag zaterdag </a:t>
            </a:r>
          </a:p>
        </p:txBody>
      </p:sp>
      <p:sp>
        <p:nvSpPr>
          <p:cNvPr id="24" name="Tekstvak 23">
            <a:extLst>
              <a:ext uri="{FF2B5EF4-FFF2-40B4-BE49-F238E27FC236}">
                <a16:creationId xmlns:a16="http://schemas.microsoft.com/office/drawing/2014/main" id="{B7D2C694-E0DB-2880-3319-E1E683C911DB}"/>
              </a:ext>
            </a:extLst>
          </p:cNvPr>
          <p:cNvSpPr txBox="1"/>
          <p:nvPr/>
        </p:nvSpPr>
        <p:spPr>
          <a:xfrm rot="933842">
            <a:off x="5708305" y="3009540"/>
            <a:ext cx="1800195" cy="246221"/>
          </a:xfrm>
          <a:prstGeom prst="rect">
            <a:avLst/>
          </a:prstGeom>
          <a:noFill/>
        </p:spPr>
        <p:txBody>
          <a:bodyPr wrap="square" rtlCol="0">
            <a:spAutoFit/>
          </a:bodyPr>
          <a:lstStyle/>
          <a:p>
            <a:r>
              <a:rPr lang="nl-NL" sz="1000" dirty="0">
                <a:solidFill>
                  <a:srgbClr val="FF0000"/>
                </a:solidFill>
                <a:latin typeface="Century Gothic" panose="020B0502020202020204" pitchFamily="34" charset="0"/>
              </a:rPr>
              <a:t>vandaag</a:t>
            </a:r>
          </a:p>
        </p:txBody>
      </p:sp>
      <p:sp>
        <p:nvSpPr>
          <p:cNvPr id="25" name="Pijl: omlaag 24">
            <a:extLst>
              <a:ext uri="{FF2B5EF4-FFF2-40B4-BE49-F238E27FC236}">
                <a16:creationId xmlns:a16="http://schemas.microsoft.com/office/drawing/2014/main" id="{5DCE14FB-2026-485D-C3A3-BF1AD9FB1634}"/>
              </a:ext>
            </a:extLst>
          </p:cNvPr>
          <p:cNvSpPr/>
          <p:nvPr/>
        </p:nvSpPr>
        <p:spPr>
          <a:xfrm>
            <a:off x="7903420" y="2381638"/>
            <a:ext cx="188260" cy="587463"/>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a:extLst>
              <a:ext uri="{FF2B5EF4-FFF2-40B4-BE49-F238E27FC236}">
                <a16:creationId xmlns:a16="http://schemas.microsoft.com/office/drawing/2014/main" id="{8E0DA844-0830-0046-D74D-76316C5734A3}"/>
              </a:ext>
            </a:extLst>
          </p:cNvPr>
          <p:cNvSpPr txBox="1"/>
          <p:nvPr/>
        </p:nvSpPr>
        <p:spPr>
          <a:xfrm>
            <a:off x="7146289" y="2907420"/>
            <a:ext cx="1800200" cy="369332"/>
          </a:xfrm>
          <a:prstGeom prst="rect">
            <a:avLst/>
          </a:prstGeom>
          <a:noFill/>
        </p:spPr>
        <p:txBody>
          <a:bodyPr wrap="square" rtlCol="0">
            <a:spAutoFit/>
          </a:bodyPr>
          <a:lstStyle/>
          <a:p>
            <a:r>
              <a:rPr lang="nl-NL" b="1" dirty="0">
                <a:solidFill>
                  <a:srgbClr val="00B050"/>
                </a:solidFill>
                <a:latin typeface="Bradley Hand ITC" panose="03070402050302030203" pitchFamily="66" charset="0"/>
              </a:rPr>
              <a:t>naar de Efteling</a:t>
            </a:r>
          </a:p>
        </p:txBody>
      </p:sp>
      <p:pic>
        <p:nvPicPr>
          <p:cNvPr id="27" name="Afbeelding 26">
            <a:extLst>
              <a:ext uri="{FF2B5EF4-FFF2-40B4-BE49-F238E27FC236}">
                <a16:creationId xmlns:a16="http://schemas.microsoft.com/office/drawing/2014/main" id="{A46C3EB8-6559-A3B9-CEE4-B4DC84A7078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6200000">
            <a:off x="5583299" y="2855343"/>
            <a:ext cx="249958" cy="615749"/>
          </a:xfrm>
          <a:prstGeom prst="rect">
            <a:avLst/>
          </a:prstGeom>
        </p:spPr>
      </p:pic>
      <p:pic>
        <p:nvPicPr>
          <p:cNvPr id="29" name="Afbeelding 28" descr="Afbeelding met clipart, panda, beer, tekenfilm&#10;&#10;Automatisch gegenereerde beschrijving">
            <a:extLst>
              <a:ext uri="{FF2B5EF4-FFF2-40B4-BE49-F238E27FC236}">
                <a16:creationId xmlns:a16="http://schemas.microsoft.com/office/drawing/2014/main" id="{3FB246FC-7E67-7595-AB4E-D716DCAF541A}"/>
              </a:ext>
            </a:extLst>
          </p:cNvPr>
          <p:cNvPicPr>
            <a:picLocks noChangeAspect="1"/>
          </p:cNvPicPr>
          <p:nvPr/>
        </p:nvPicPr>
        <p:blipFill>
          <a:blip r:embed="rId7" cstate="email">
            <a:clrChange>
              <a:clrFrom>
                <a:srgbClr val="EEEEEE"/>
              </a:clrFrom>
              <a:clrTo>
                <a:srgbClr val="EEEEEE">
                  <a:alpha val="0"/>
                </a:srgbClr>
              </a:clrTo>
            </a:clrChange>
            <a:extLst>
              <a:ext uri="{28A0092B-C50C-407E-A947-70E740481C1C}">
                <a14:useLocalDpi xmlns:a14="http://schemas.microsoft.com/office/drawing/2010/main"/>
              </a:ext>
            </a:extLst>
          </a:blip>
          <a:stretch>
            <a:fillRect/>
          </a:stretch>
        </p:blipFill>
        <p:spPr>
          <a:xfrm>
            <a:off x="2703785" y="3199021"/>
            <a:ext cx="1471433" cy="1471433"/>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BD91C-0AAE-C0D5-C145-CDFB1F0F9C20}"/>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6B0942FD-5131-A258-002E-14E82D817B19}"/>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3DE390F-D980-BF16-E07A-F94569D6F7A3}"/>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11F335D7-DE13-85C3-42CF-44AFBE980AB5}"/>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5EB0F625-72CC-72EC-BD28-CAB89191D34B}"/>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2C02EE5D-9D7C-75FD-1601-5EA8561C9B35}"/>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B5C63A9-6B9D-3C8A-96CD-DCFF95B53A26}"/>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C3AE1B06-13B0-1A83-2619-45A6C640CC05}"/>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543A2C03-7619-6FD7-5075-F7035357B7FB}"/>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101CB7A6-D817-F25C-E85D-12B854AD3704}"/>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B6FF38AC-E3EA-7A35-C7DD-284A6E3AD7F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81CB07D0-8B67-5E91-8F8D-2A5E8F2C38E3}"/>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2C4593A9-2207-396A-256E-72F9344CEB5D}"/>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214B2699-ED85-D716-6637-419E29E5C86C}"/>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BBAD1636-3179-6366-475C-7CFB5FF53AF2}"/>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81F8BD6B-9396-C644-E815-BE940ED97F33}"/>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78A663D1-3550-44F6-83C3-006301B40A1E}"/>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35151339-07F3-B86B-28B9-CB18748D6601}"/>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11970522-9E6A-B964-2591-F292FCB79A09}"/>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B14EE4C-1F23-C8BF-4514-755DA3D3FE0D}"/>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strafbaar</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87A829FB-0AA2-4A24-3E1C-2D702732AEA1}"/>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toegestaan</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574ECBE6-52D9-BE9C-2D3E-D0100EF963F2}"/>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iets wat verboden is, iets wat niet mag</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Het is </a:t>
            </a:r>
            <a:r>
              <a:rPr lang="nl-NL" sz="2400" i="1" u="sng" dirty="0">
                <a:solidFill>
                  <a:srgbClr val="387038"/>
                </a:solidFill>
                <a:latin typeface="Century Gothic" panose="020B0502020202020204" pitchFamily="34" charset="0"/>
                <a:ea typeface="Calibri"/>
                <a:cs typeface="Times New Roman"/>
              </a:rPr>
              <a:t>strafbaar</a:t>
            </a:r>
            <a:r>
              <a:rPr lang="nl-NL" sz="2400" i="1" dirty="0">
                <a:solidFill>
                  <a:srgbClr val="387038"/>
                </a:solidFill>
                <a:latin typeface="Century Gothic" panose="020B0502020202020204" pitchFamily="34" charset="0"/>
                <a:ea typeface="Calibri"/>
                <a:cs typeface="Times New Roman"/>
              </a:rPr>
              <a:t> blikjes en ander afval achter te laten.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C9DAAF97-E2D7-AACE-EC95-684E4963A48D}"/>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als iets mag</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Het is </a:t>
            </a:r>
            <a:r>
              <a:rPr lang="nl-NL" sz="2400" i="1" u="sng" dirty="0">
                <a:solidFill>
                  <a:srgbClr val="387038"/>
                </a:solidFill>
                <a:latin typeface="Century Gothic" panose="020B0502020202020204" pitchFamily="34" charset="0"/>
                <a:ea typeface="Calibri"/>
                <a:cs typeface="Times New Roman"/>
              </a:rPr>
              <a:t>toegestaan</a:t>
            </a:r>
            <a:r>
              <a:rPr lang="nl-NL" sz="2400" i="1" dirty="0">
                <a:solidFill>
                  <a:srgbClr val="387038"/>
                </a:solidFill>
                <a:latin typeface="Century Gothic" panose="020B0502020202020204" pitchFamily="34" charset="0"/>
                <a:ea typeface="Calibri"/>
                <a:cs typeface="Times New Roman"/>
              </a:rPr>
              <a:t> dat honden hier poepen. Het baasje moet de poep wel opruimen.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60D5112A-8C22-E530-9A0B-74EF27230F69}"/>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DD811903-A81A-93D6-F370-B26374561ECA}"/>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0FF15BE1-869F-8D2C-AEE3-9095140DBF66}"/>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07651DE0-0FD6-3C49-56B9-81C7EC5DAB1B}"/>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68291DDB-1750-FFFF-2636-C8C5837213EE}"/>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411BAA57-55EE-9575-547C-1AA608D75D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423" y="2448401"/>
            <a:ext cx="3470656" cy="2525941"/>
          </a:xfrm>
          <a:prstGeom prst="rect">
            <a:avLst/>
          </a:prstGeom>
        </p:spPr>
      </p:pic>
      <p:pic>
        <p:nvPicPr>
          <p:cNvPr id="19" name="Afbeelding 18">
            <a:extLst>
              <a:ext uri="{FF2B5EF4-FFF2-40B4-BE49-F238E27FC236}">
                <a16:creationId xmlns:a16="http://schemas.microsoft.com/office/drawing/2014/main" id="{024FB9AD-4CC2-B3C9-5A5D-B4D269FDE9AA}"/>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11252" y="1931076"/>
            <a:ext cx="2916634" cy="2708948"/>
          </a:xfrm>
          <a:prstGeom prst="rect">
            <a:avLst/>
          </a:prstGeom>
        </p:spPr>
      </p:pic>
    </p:spTree>
    <p:extLst>
      <p:ext uri="{BB962C8B-B14F-4D97-AF65-F5344CB8AC3E}">
        <p14:creationId xmlns:p14="http://schemas.microsoft.com/office/powerpoint/2010/main" val="2983310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C79D8-0408-5831-416B-1B34FC023AAE}"/>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DB1E2FD-1037-3336-F1FA-86648DF6FF5D}"/>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A993C910-8107-371E-FB28-4C4C3793A893}"/>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463823CA-25A5-28B7-79F4-300586CB6A97}"/>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6AD24E99-FD2F-F0F0-52B8-F3E3F715A8BC}"/>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B052A085-70E0-8E17-4195-E1FB8D0255F3}"/>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1EB236D-9131-9300-2612-CEDD4A228D0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3EA97FF3-783A-9227-94FE-EC318E5BDA50}"/>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BDEFF2B7-7AE9-815D-0AD8-7AF5261B1A40}"/>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31D8B515-9514-C7FE-DB14-A890077E9926}"/>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D27D62FF-386E-3DF8-79B2-A22F1D1BD632}"/>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17623911-0B1E-7EE4-FB19-B2AAD87F0963}"/>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6A3A3-33FB-F9B5-7719-A699202ED07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DCBC2822-6793-1609-28A7-20B7A7D3E347}"/>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08FCAD91-BBAE-AA32-54DF-FD158937FFD2}"/>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04EF343E-733A-9386-F421-7025B0119C5E}"/>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049DF07A-0F7A-E785-4525-7947732CF432}"/>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70DD4126-9287-7AFE-D5F0-195C825FD19C}"/>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2F608CBC-EB49-03D5-FE2F-411A3D7DD365}"/>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F0A86311-9A62-9D46-307C-3063433E724D}"/>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zich misdragen</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2434510-2D82-4F65-FBF1-57A606CF485B}"/>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z</a:t>
            </a:r>
            <a:r>
              <a:rPr lang="nl-NL" sz="5400" b="1" dirty="0">
                <a:solidFill>
                  <a:srgbClr val="387038"/>
                </a:solidFill>
                <a:effectLst/>
                <a:latin typeface="Century Gothic" panose="020B0502020202020204" pitchFamily="34" charset="0"/>
                <a:ea typeface="Calibri"/>
                <a:cs typeface="Times New Roman"/>
              </a:rPr>
              <a:t>ich gedragen</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6978770E-5114-16DE-6C6E-7C3EB43243F1}"/>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je slecht gedragen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Er zijn nog steeds mensen die </a:t>
            </a:r>
            <a:r>
              <a:rPr lang="nl-NL" sz="2400" i="1" u="sng" dirty="0">
                <a:solidFill>
                  <a:srgbClr val="387038"/>
                </a:solidFill>
                <a:latin typeface="Century Gothic" panose="020B0502020202020204" pitchFamily="34" charset="0"/>
                <a:ea typeface="Calibri"/>
                <a:cs typeface="Times New Roman"/>
              </a:rPr>
              <a:t>zich misdragen</a:t>
            </a:r>
            <a:r>
              <a:rPr lang="nl-NL" sz="2400" i="1" dirty="0">
                <a:solidFill>
                  <a:srgbClr val="387038"/>
                </a:solidFill>
                <a:latin typeface="Century Gothic" panose="020B0502020202020204" pitchFamily="34" charset="0"/>
                <a:ea typeface="Calibri"/>
                <a:cs typeface="Times New Roman"/>
              </a:rPr>
              <a:t> in het bos.</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46C11BBC-68F4-EB70-4C29-251A754EDF0B}"/>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je go</a:t>
            </a:r>
            <a:r>
              <a:rPr lang="nl-NL" sz="2800" dirty="0">
                <a:effectLst/>
                <a:latin typeface="Century Gothic" panose="020B0502020202020204" pitchFamily="34" charset="0"/>
                <a:ea typeface="Calibri"/>
                <a:cs typeface="Times New Roman"/>
              </a:rPr>
              <a:t>ed gedragen</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 meeste mensen weten hoe ze </a:t>
            </a:r>
            <a:r>
              <a:rPr lang="nl-NL" sz="2400" i="1" u="sng" dirty="0">
                <a:solidFill>
                  <a:srgbClr val="387038"/>
                </a:solidFill>
                <a:latin typeface="Century Gothic" panose="020B0502020202020204" pitchFamily="34" charset="0"/>
                <a:ea typeface="Calibri"/>
                <a:cs typeface="Times New Roman"/>
              </a:rPr>
              <a:t>zich</a:t>
            </a:r>
            <a:r>
              <a:rPr lang="nl-NL" sz="2400" i="1" dirty="0">
                <a:solidFill>
                  <a:srgbClr val="387038"/>
                </a:solidFill>
                <a:latin typeface="Century Gothic" panose="020B0502020202020204" pitchFamily="34" charset="0"/>
                <a:ea typeface="Calibri"/>
                <a:cs typeface="Times New Roman"/>
              </a:rPr>
              <a:t> moeten </a:t>
            </a:r>
            <a:r>
              <a:rPr lang="nl-NL" sz="2400" i="1" u="sng" dirty="0">
                <a:solidFill>
                  <a:srgbClr val="387038"/>
                </a:solidFill>
                <a:latin typeface="Century Gothic" panose="020B0502020202020204" pitchFamily="34" charset="0"/>
                <a:ea typeface="Calibri"/>
                <a:cs typeface="Times New Roman"/>
              </a:rPr>
              <a:t>gedragen</a:t>
            </a:r>
            <a:r>
              <a:rPr lang="nl-NL" sz="2400" i="1" dirty="0">
                <a:solidFill>
                  <a:srgbClr val="387038"/>
                </a:solidFill>
                <a:latin typeface="Century Gothic" panose="020B0502020202020204" pitchFamily="34" charset="0"/>
                <a:ea typeface="Calibri"/>
                <a:cs typeface="Times New Roman"/>
              </a:rPr>
              <a:t> in het bos.</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464415E9-1FA8-3C15-8B7F-2DECF434FB2D}"/>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33CB9DA2-80C2-F79C-EA15-18B4B3D7CAAE}"/>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91948919-4297-22EA-7084-A54395C39B60}"/>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7FE091BF-A921-FFAD-EB65-63FE3A21B4EF}"/>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A170BF04-77F1-05CC-7F95-AAF7FC1D7277}"/>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kleding, buitenshuis, schoeisel, boom&#10;&#10;Door AI gegenereerde inhoud is mogelijk onjuist.">
            <a:extLst>
              <a:ext uri="{FF2B5EF4-FFF2-40B4-BE49-F238E27FC236}">
                <a16:creationId xmlns:a16="http://schemas.microsoft.com/office/drawing/2014/main" id="{BBB3E014-0AE1-460B-5358-ADD9A22429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805" y="2199662"/>
            <a:ext cx="2239747" cy="1496151"/>
          </a:xfrm>
          <a:prstGeom prst="rect">
            <a:avLst/>
          </a:prstGeom>
        </p:spPr>
      </p:pic>
      <p:pic>
        <p:nvPicPr>
          <p:cNvPr id="18" name="Afbeelding 17" descr="Afbeelding met gras, buitenshuis, boom, afval&#10;&#10;Door AI gegenereerde inhoud is mogelijk onjuist.">
            <a:extLst>
              <a:ext uri="{FF2B5EF4-FFF2-40B4-BE49-F238E27FC236}">
                <a16:creationId xmlns:a16="http://schemas.microsoft.com/office/drawing/2014/main" id="{5DE1A226-60C1-89B4-AAF9-47C9F12AE8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48076" y="3148418"/>
            <a:ext cx="2501277" cy="1670853"/>
          </a:xfrm>
          <a:prstGeom prst="rect">
            <a:avLst/>
          </a:prstGeom>
        </p:spPr>
      </p:pic>
      <p:pic>
        <p:nvPicPr>
          <p:cNvPr id="9" name="Afbeelding 8" descr="Afbeelding met boom, buitenshuis, rondtrekken, natuur&#10;&#10;Automatisch gegenereerde beschrijving">
            <a:extLst>
              <a:ext uri="{FF2B5EF4-FFF2-40B4-BE49-F238E27FC236}">
                <a16:creationId xmlns:a16="http://schemas.microsoft.com/office/drawing/2014/main" id="{17A7833A-473C-DEE6-2E77-E464D05982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80543" y="2130061"/>
            <a:ext cx="2374376" cy="2960569"/>
          </a:xfrm>
          <a:prstGeom prst="rect">
            <a:avLst/>
          </a:prstGeom>
        </p:spPr>
      </p:pic>
    </p:spTree>
    <p:extLst>
      <p:ext uri="{BB962C8B-B14F-4D97-AF65-F5344CB8AC3E}">
        <p14:creationId xmlns:p14="http://schemas.microsoft.com/office/powerpoint/2010/main" val="753782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2C1A6-4B99-3150-4CF4-1F032070DD77}"/>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DD8A03F1-7D71-C22C-BD48-F63DD553EB39}"/>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33620D62-848A-DCAA-AC9D-9AF0AE786D7D}"/>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EEDE82F3-2595-B97E-2CBD-FAE955C53F35}"/>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0B67DA7D-743D-542F-1F7B-7D313A9194A0}"/>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630600E1-0391-CC07-0AEE-22A5EF98CA10}"/>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93E5268-B873-336B-E595-B514AFF7CB67}"/>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C55C8F7F-CEFE-4BB8-B04A-514B0677A166}"/>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1A46361C-CFC6-2D52-5B1D-FA87E44E1E52}"/>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B3567C75-03FE-D8F2-DAFF-7BB7EB1B1C45}"/>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61595B72-71FE-F178-C0FB-D8F294DDDF66}"/>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78BA484F-A007-AA40-1311-8EECB5CB0FFF}"/>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C725F790-16B8-335E-94AD-8657B9203CE4}"/>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2D743E66-52CD-1D5F-3A52-B7DBC51F077B}"/>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D5213914-DF68-D16D-F1AE-094EA27469A2}"/>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AAEFAB1B-1E92-2ED8-BFBA-D96EF075075D}"/>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2ECAF2CB-EBEE-77C3-E224-0CD972A55BD6}"/>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ABAC43D9-F05E-CD4A-FFC2-7453425A0FDF}"/>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BD844322-1CEC-B04C-0417-D0264277EF37}"/>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59BD5B5D-FE39-A6BE-1ABD-01F5E52A1B3E}"/>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vooral</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3E42B962-EE79-2B65-E435-65E720885515}"/>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h</a:t>
            </a:r>
            <a:r>
              <a:rPr lang="nl-NL" sz="5400" b="1" dirty="0">
                <a:solidFill>
                  <a:srgbClr val="387038"/>
                </a:solidFill>
                <a:effectLst/>
                <a:latin typeface="Century Gothic" panose="020B0502020202020204" pitchFamily="34" charset="0"/>
                <a:ea typeface="Calibri"/>
                <a:cs typeface="Times New Roman"/>
              </a:rPr>
              <a:t>et minst</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EB6B0B06-9616-8304-837D-FDAD7FA45FCF}"/>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in de eerste plaats, het meest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Veel jongeren willen </a:t>
            </a:r>
            <a:r>
              <a:rPr lang="nl-NL" sz="2400" i="1" u="sng" dirty="0">
                <a:solidFill>
                  <a:srgbClr val="387038"/>
                </a:solidFill>
                <a:latin typeface="Century Gothic" panose="020B0502020202020204" pitchFamily="34" charset="0"/>
                <a:ea typeface="Calibri"/>
                <a:cs typeface="Times New Roman"/>
              </a:rPr>
              <a:t>vooral</a:t>
            </a:r>
            <a:r>
              <a:rPr lang="nl-NL" sz="2400" i="1" dirty="0">
                <a:solidFill>
                  <a:srgbClr val="387038"/>
                </a:solidFill>
                <a:latin typeface="Century Gothic" panose="020B0502020202020204" pitchFamily="34" charset="0"/>
                <a:ea typeface="Calibri"/>
                <a:cs typeface="Times New Roman"/>
              </a:rPr>
              <a:t> de natuur  beschermen.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84AFA6ED-DE91-11B0-08DB-6FB7ED58AD62}"/>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in de laatste plaats</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Hoe de hond eruit ziet is </a:t>
            </a:r>
            <a:r>
              <a:rPr lang="nl-NL" sz="2400" i="1" u="sng" dirty="0">
                <a:solidFill>
                  <a:srgbClr val="387038"/>
                </a:solidFill>
                <a:latin typeface="Century Gothic" panose="020B0502020202020204" pitchFamily="34" charset="0"/>
                <a:ea typeface="Calibri"/>
                <a:cs typeface="Times New Roman"/>
              </a:rPr>
              <a:t>het minst </a:t>
            </a:r>
            <a:r>
              <a:rPr lang="nl-NL" sz="2400" i="1" dirty="0">
                <a:solidFill>
                  <a:srgbClr val="387038"/>
                </a:solidFill>
                <a:latin typeface="Century Gothic" panose="020B0502020202020204" pitchFamily="34" charset="0"/>
                <a:ea typeface="Calibri"/>
                <a:cs typeface="Times New Roman"/>
              </a:rPr>
              <a:t>belangrijk.</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2356A49A-B369-58FE-7244-87666FAF1825}"/>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13F17D8E-9AEF-1D96-9BDE-7CA513E35271}"/>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31254EAF-CC72-143D-CB49-CBF334C65BCA}"/>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A83E4AB6-4712-29ED-442D-0B9A7F48428E}"/>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6C581CDA-1F29-8222-DB11-FB0C564808E4}"/>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A0EF8542-6B05-1DB1-D754-7E929B595F74}"/>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6683" y="2162994"/>
            <a:ext cx="3782460" cy="2934272"/>
          </a:xfrm>
          <a:prstGeom prst="rect">
            <a:avLst/>
          </a:prstGeom>
        </p:spPr>
      </p:pic>
      <p:pic>
        <p:nvPicPr>
          <p:cNvPr id="9" name="Afbeelding 8" descr="Afbeelding met zoogdier, huisdier, Hondenras, snuit&#10;&#10;Automatisch gegenereerde beschrijving">
            <a:extLst>
              <a:ext uri="{FF2B5EF4-FFF2-40B4-BE49-F238E27FC236}">
                <a16:creationId xmlns:a16="http://schemas.microsoft.com/office/drawing/2014/main" id="{E4E3C564-3878-71F8-D91C-EF9580C22B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69768" y="2108959"/>
            <a:ext cx="2304256" cy="3227250"/>
          </a:xfrm>
          <a:prstGeom prst="rect">
            <a:avLst/>
          </a:prstGeom>
        </p:spPr>
      </p:pic>
      <p:pic>
        <p:nvPicPr>
          <p:cNvPr id="21" name="Afbeelding 20">
            <a:extLst>
              <a:ext uri="{FF2B5EF4-FFF2-40B4-BE49-F238E27FC236}">
                <a16:creationId xmlns:a16="http://schemas.microsoft.com/office/drawing/2014/main" id="{D4C9D6E3-D98A-40ED-67DF-4C04BD99F7F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463004" y="3798082"/>
            <a:ext cx="1190625" cy="1704975"/>
          </a:xfrm>
          <a:prstGeom prst="rect">
            <a:avLst/>
          </a:prstGeom>
        </p:spPr>
      </p:pic>
    </p:spTree>
    <p:extLst>
      <p:ext uri="{BB962C8B-B14F-4D97-AF65-F5344CB8AC3E}">
        <p14:creationId xmlns:p14="http://schemas.microsoft.com/office/powerpoint/2010/main" val="484913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4">
            <a:extLst>
              <a:ext uri="{FF2B5EF4-FFF2-40B4-BE49-F238E27FC236}">
                <a16:creationId xmlns:a16="http://schemas.microsoft.com/office/drawing/2014/main" id="{B77450E2-578A-344A-73F3-FF9FF1193AA1}"/>
              </a:ext>
            </a:extLst>
          </p:cNvPr>
          <p:cNvSpPr txBox="1"/>
          <p:nvPr/>
        </p:nvSpPr>
        <p:spPr>
          <a:xfrm>
            <a:off x="6225392" y="4494399"/>
            <a:ext cx="2635307" cy="125474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kind</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3645025"/>
            <a:ext cx="2698746" cy="11107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21083" y="353163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jongere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117150"/>
            <a:ext cx="2611399" cy="11107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905447" y="3017991"/>
            <a:ext cx="322844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volwassene</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04198" y="4982554"/>
            <a:ext cx="2635307" cy="125474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275859" y="4982555"/>
            <a:ext cx="2654158" cy="50405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iemand van ongeveer 14 tot 20 jaar</a:t>
            </a:r>
          </a:p>
          <a:p>
            <a:pPr>
              <a:lnSpc>
                <a:spcPct val="107000"/>
              </a:lnSpc>
              <a:spcAft>
                <a:spcPts val="800"/>
              </a:spcAft>
            </a:pPr>
            <a:endParaRPr lang="nl-NL" sz="105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176616"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765320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u="sng" dirty="0">
                <a:solidFill>
                  <a:srgbClr val="387038"/>
                </a:solidFill>
                <a:latin typeface="Century Gothic" panose="020B0502020202020204" pitchFamily="34" charset="0"/>
                <a:ea typeface="Calibri"/>
                <a:cs typeface="Times New Roman"/>
              </a:rPr>
              <a:t>Deze jongere</a:t>
            </a:r>
            <a:r>
              <a:rPr lang="nl-NL" sz="2400" i="1" dirty="0">
                <a:solidFill>
                  <a:srgbClr val="387038"/>
                </a:solidFill>
                <a:latin typeface="Century Gothic" panose="020B0502020202020204" pitchFamily="34" charset="0"/>
                <a:ea typeface="Calibri"/>
                <a:cs typeface="Times New Roman"/>
              </a:rPr>
              <a:t> is blij met de kleuren van het haar.</a:t>
            </a:r>
          </a:p>
        </p:txBody>
      </p:sp>
      <p:sp>
        <p:nvSpPr>
          <p:cNvPr id="10" name="Tekstvak 9">
            <a:extLst>
              <a:ext uri="{FF2B5EF4-FFF2-40B4-BE49-F238E27FC236}">
                <a16:creationId xmlns:a16="http://schemas.microsoft.com/office/drawing/2014/main" id="{C97BB565-A46F-8E7D-D2F8-11823BBE0912}"/>
              </a:ext>
            </a:extLst>
          </p:cNvPr>
          <p:cNvSpPr txBox="1"/>
          <p:nvPr/>
        </p:nvSpPr>
        <p:spPr>
          <a:xfrm>
            <a:off x="6259855" y="4434109"/>
            <a:ext cx="2519632" cy="1200329"/>
          </a:xfrm>
          <a:prstGeom prst="rect">
            <a:avLst/>
          </a:prstGeom>
          <a:noFill/>
        </p:spPr>
        <p:txBody>
          <a:bodyPr wrap="square" rtlCol="0">
            <a:spAutoFit/>
          </a:bodyPr>
          <a:lstStyle/>
          <a:p>
            <a:r>
              <a:rPr lang="nl-NL" sz="2400" dirty="0">
                <a:latin typeface="Century Gothic" panose="020B0502020202020204" pitchFamily="34" charset="0"/>
              </a:rPr>
              <a:t>= iemand van 18 jaar of ouder</a:t>
            </a:r>
          </a:p>
        </p:txBody>
      </p:sp>
      <p:pic>
        <p:nvPicPr>
          <p:cNvPr id="30" name="Afbeelding 29" descr="Afbeelding met persoon, kleding, computer, boom&#10;&#10;Automatisch gegenereerde beschrijving">
            <a:extLst>
              <a:ext uri="{FF2B5EF4-FFF2-40B4-BE49-F238E27FC236}">
                <a16:creationId xmlns:a16="http://schemas.microsoft.com/office/drawing/2014/main" id="{EA61D1D8-5549-FE5C-E75B-C80C8053C3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6518" y="1380496"/>
            <a:ext cx="2465134" cy="1646710"/>
          </a:xfrm>
          <a:prstGeom prst="rect">
            <a:avLst/>
          </a:prstGeom>
        </p:spPr>
      </p:pic>
      <p:pic>
        <p:nvPicPr>
          <p:cNvPr id="33" name="Afbeelding 32" descr="Afbeelding met Menselijk gezicht, persoon, peuter, glimlach&#10;&#10;Automatisch gegenereerde beschrijving">
            <a:extLst>
              <a:ext uri="{FF2B5EF4-FFF2-40B4-BE49-F238E27FC236}">
                <a16:creationId xmlns:a16="http://schemas.microsoft.com/office/drawing/2014/main" id="{C8F42968-1C45-6184-3EA4-CC68616C01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0403" y="2786472"/>
            <a:ext cx="2556777" cy="1707927"/>
          </a:xfrm>
          <a:prstGeom prst="rect">
            <a:avLst/>
          </a:prstGeom>
        </p:spPr>
      </p:pic>
      <p:pic>
        <p:nvPicPr>
          <p:cNvPr id="35" name="Afbeelding 34" descr="Afbeelding met persoon, glimlach, Menselijk gezicht, geel&#10;&#10;Automatisch gegenereerde beschrijving">
            <a:extLst>
              <a:ext uri="{FF2B5EF4-FFF2-40B4-BE49-F238E27FC236}">
                <a16:creationId xmlns:a16="http://schemas.microsoft.com/office/drawing/2014/main" id="{0CEA6700-B47A-C0A6-DEA4-2006020301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75859" y="1790270"/>
            <a:ext cx="2680379" cy="1790494"/>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252E0-BD6F-05FD-7A8B-B84E5EEAC6A8}"/>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5E509563-4EA1-A6A6-AF73-1F0553BD353F}"/>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9D67F65C-2749-6E52-1855-6A40B23097D6}"/>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ED1CC25-F1F8-C30C-BFAA-2F337D45C234}"/>
              </a:ext>
            </a:extLst>
          </p:cNvPr>
          <p:cNvSpPr txBox="1">
            <a:spLocks noChangeArrowheads="1"/>
          </p:cNvSpPr>
          <p:nvPr/>
        </p:nvSpPr>
        <p:spPr bwMode="auto">
          <a:xfrm>
            <a:off x="589179" y="454444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idee</a:t>
            </a:r>
          </a:p>
        </p:txBody>
      </p:sp>
      <p:sp>
        <p:nvSpPr>
          <p:cNvPr id="18" name="Text Box 14">
            <a:extLst>
              <a:ext uri="{FF2B5EF4-FFF2-40B4-BE49-F238E27FC236}">
                <a16:creationId xmlns:a16="http://schemas.microsoft.com/office/drawing/2014/main" id="{82D1A3C2-0721-FE69-D97A-DCA97DA77176}"/>
              </a:ext>
            </a:extLst>
          </p:cNvPr>
          <p:cNvSpPr txBox="1"/>
          <p:nvPr/>
        </p:nvSpPr>
        <p:spPr>
          <a:xfrm>
            <a:off x="3275859" y="3932375"/>
            <a:ext cx="2698746" cy="8233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EBFEB515-E79F-4F26-C8A7-AC892BEA64F5}"/>
              </a:ext>
            </a:extLst>
          </p:cNvPr>
          <p:cNvSpPr txBox="1">
            <a:spLocks noChangeArrowheads="1"/>
          </p:cNvSpPr>
          <p:nvPr/>
        </p:nvSpPr>
        <p:spPr bwMode="auto">
          <a:xfrm>
            <a:off x="3150416" y="3966149"/>
            <a:ext cx="293921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dirty="0">
                <a:latin typeface="Century Gothic" panose="020B0502020202020204" pitchFamily="34" charset="0"/>
                <a:ea typeface="Calibri"/>
                <a:cs typeface="Times New Roman"/>
              </a:rPr>
              <a:t>zich inschrijven</a:t>
            </a:r>
          </a:p>
        </p:txBody>
      </p:sp>
      <p:sp>
        <p:nvSpPr>
          <p:cNvPr id="14" name="Text Box 14">
            <a:extLst>
              <a:ext uri="{FF2B5EF4-FFF2-40B4-BE49-F238E27FC236}">
                <a16:creationId xmlns:a16="http://schemas.microsoft.com/office/drawing/2014/main" id="{7CD71AAA-1681-C0BB-0E18-0233892EDD8D}"/>
              </a:ext>
            </a:extLst>
          </p:cNvPr>
          <p:cNvSpPr txBox="1"/>
          <p:nvPr/>
        </p:nvSpPr>
        <p:spPr>
          <a:xfrm>
            <a:off x="6209074" y="3356666"/>
            <a:ext cx="2611399" cy="87122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C5494EAD-2C4C-36E3-05FE-6DB2ED8FD929}"/>
              </a:ext>
            </a:extLst>
          </p:cNvPr>
          <p:cNvSpPr txBox="1">
            <a:spLocks noChangeArrowheads="1"/>
          </p:cNvSpPr>
          <p:nvPr/>
        </p:nvSpPr>
        <p:spPr bwMode="auto">
          <a:xfrm>
            <a:off x="6164735" y="3399685"/>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dirty="0">
                <a:latin typeface="Century Gothic" panose="020B0502020202020204" pitchFamily="34" charset="0"/>
                <a:ea typeface="Calibri"/>
                <a:cs typeface="Times New Roman"/>
              </a:rPr>
              <a:t>de bedoeling</a:t>
            </a:r>
          </a:p>
        </p:txBody>
      </p:sp>
      <p:sp>
        <p:nvSpPr>
          <p:cNvPr id="16" name="Text Box 14">
            <a:extLst>
              <a:ext uri="{FF2B5EF4-FFF2-40B4-BE49-F238E27FC236}">
                <a16:creationId xmlns:a16="http://schemas.microsoft.com/office/drawing/2014/main" id="{3DAC8946-4D72-9901-DC76-ED2E833B83E4}"/>
              </a:ext>
            </a:extLst>
          </p:cNvPr>
          <p:cNvSpPr txBox="1"/>
          <p:nvPr/>
        </p:nvSpPr>
        <p:spPr>
          <a:xfrm>
            <a:off x="6252624" y="4516299"/>
            <a:ext cx="2455288" cy="85691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D6E15FC1-0F0D-C15B-3BAD-4573CEB4D469}"/>
              </a:ext>
            </a:extLst>
          </p:cNvPr>
          <p:cNvSpPr txBox="1">
            <a:spLocks noChangeArrowheads="1"/>
          </p:cNvSpPr>
          <p:nvPr/>
        </p:nvSpPr>
        <p:spPr bwMode="auto">
          <a:xfrm>
            <a:off x="6212301" y="4530815"/>
            <a:ext cx="2590094"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het doel, het plan</a:t>
            </a:r>
            <a:endParaRPr lang="nl-NL" sz="105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A752953A-6119-C60C-5A5F-E5F2DBD31E3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6EB946E-08E6-BDFA-1E63-FE3D1219B77D}"/>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96DBCF29-C1D8-F05C-CE4B-4C3FEE2B90D1}"/>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05BAE698-891C-D2F6-34D8-6A8118A4DAA9}"/>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38E750A-889C-B172-3A14-33D2B2FFB0EF}"/>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9146FC67-5297-346A-6CD6-A16ECAB2681A}"/>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B29A356-EC14-B8F5-19EF-AD22048FE4DF}"/>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FAB1B4B2-F7B3-818F-FDB9-C9062560FC44}"/>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8EE2C56E-9878-49F0-DF1A-F2EA9674176D}"/>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7CCD8FB6-B519-5670-D2E6-BD17C2587C57}"/>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A8041AEF-37E3-5262-D28F-59353216B5FC}"/>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96010162-F695-0D39-6E07-E587FAA56E5D}"/>
              </a:ext>
            </a:extLst>
          </p:cNvPr>
          <p:cNvSpPr txBox="1"/>
          <p:nvPr/>
        </p:nvSpPr>
        <p:spPr>
          <a:xfrm>
            <a:off x="478640" y="384246"/>
            <a:ext cx="8229272"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effectLst/>
                <a:latin typeface="Century Gothic" panose="020B0502020202020204" pitchFamily="34" charset="0"/>
                <a:ea typeface="Calibri"/>
                <a:cs typeface="Times New Roman"/>
              </a:rPr>
              <a:t>Hij</a:t>
            </a:r>
            <a:r>
              <a:rPr lang="nl-NL" sz="2400" i="1" dirty="0">
                <a:solidFill>
                  <a:srgbClr val="387038"/>
                </a:solidFill>
                <a:latin typeface="Century Gothic" panose="020B0502020202020204" pitchFamily="34" charset="0"/>
                <a:ea typeface="Calibri"/>
                <a:cs typeface="Times New Roman"/>
              </a:rPr>
              <a:t> heeft een goed idee. Hij schrijft zich in bij het Wereld Natuur Fonds. Het is </a:t>
            </a:r>
            <a:r>
              <a:rPr lang="nl-NL" sz="2400" i="1" u="sng" dirty="0">
                <a:solidFill>
                  <a:srgbClr val="387038"/>
                </a:solidFill>
                <a:latin typeface="Century Gothic" panose="020B0502020202020204" pitchFamily="34" charset="0"/>
                <a:ea typeface="Calibri"/>
                <a:cs typeface="Times New Roman"/>
              </a:rPr>
              <a:t>de bedoeling</a:t>
            </a:r>
            <a:r>
              <a:rPr lang="nl-NL" sz="2400" i="1" dirty="0">
                <a:solidFill>
                  <a:srgbClr val="387038"/>
                </a:solidFill>
                <a:latin typeface="Century Gothic" panose="020B0502020202020204" pitchFamily="34" charset="0"/>
                <a:ea typeface="Calibri"/>
                <a:cs typeface="Times New Roman"/>
              </a:rPr>
              <a:t> dat hij de natuur gaat beschermen.</a:t>
            </a:r>
            <a:endParaRPr lang="nl-NL" sz="2400" dirty="0">
              <a:effectLst/>
              <a:ea typeface="Calibri"/>
              <a:cs typeface="Times New Roman"/>
            </a:endParaRPr>
          </a:p>
        </p:txBody>
      </p:sp>
      <p:pic>
        <p:nvPicPr>
          <p:cNvPr id="10" name="Afbeelding 9" descr="Afbeelding met vlinder, clipart, Motten en vlinders, tekenfilm&#10;&#10;Door AI gegenereerde inhoud is mogelijk onjuist.">
            <a:extLst>
              <a:ext uri="{FF2B5EF4-FFF2-40B4-BE49-F238E27FC236}">
                <a16:creationId xmlns:a16="http://schemas.microsoft.com/office/drawing/2014/main" id="{B7495F6E-2FCB-A046-1DB0-9A54B1D726D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56017" y="1015980"/>
            <a:ext cx="2446378" cy="2446378"/>
          </a:xfrm>
          <a:prstGeom prst="rect">
            <a:avLst/>
          </a:prstGeom>
        </p:spPr>
      </p:pic>
      <p:pic>
        <p:nvPicPr>
          <p:cNvPr id="11" name="Afbeelding 10" descr="Afbeelding met kleding, Menselijk gezicht, persoon, jongen&#10;&#10;Automatisch gegenereerde beschrijving">
            <a:extLst>
              <a:ext uri="{FF2B5EF4-FFF2-40B4-BE49-F238E27FC236}">
                <a16:creationId xmlns:a16="http://schemas.microsoft.com/office/drawing/2014/main" id="{AA632A2C-0605-8870-7DF7-978DE9DB2B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5708" y="2654024"/>
            <a:ext cx="2558580" cy="1811475"/>
          </a:xfrm>
          <a:prstGeom prst="rect">
            <a:avLst/>
          </a:prstGeom>
        </p:spPr>
      </p:pic>
      <p:pic>
        <p:nvPicPr>
          <p:cNvPr id="28" name="Afbeelding 27" descr="Afbeelding met tekst, schermopname, tekenfilm, ontwerp&#10;&#10;Automatisch gegenereerde beschrijving">
            <a:extLst>
              <a:ext uri="{FF2B5EF4-FFF2-40B4-BE49-F238E27FC236}">
                <a16:creationId xmlns:a16="http://schemas.microsoft.com/office/drawing/2014/main" id="{2E89307E-DD5F-57DE-B6CF-30256B4073BC}"/>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00516" y="1849525"/>
            <a:ext cx="3239012" cy="2082850"/>
          </a:xfrm>
          <a:prstGeom prst="rect">
            <a:avLst/>
          </a:prstGeom>
        </p:spPr>
      </p:pic>
      <p:sp>
        <p:nvSpPr>
          <p:cNvPr id="30" name="Rechthoek 29">
            <a:extLst>
              <a:ext uri="{FF2B5EF4-FFF2-40B4-BE49-F238E27FC236}">
                <a16:creationId xmlns:a16="http://schemas.microsoft.com/office/drawing/2014/main" id="{0A2B1EF1-2759-14BA-FBE3-F4C4E2245DE7}"/>
              </a:ext>
            </a:extLst>
          </p:cNvPr>
          <p:cNvSpPr/>
          <p:nvPr/>
        </p:nvSpPr>
        <p:spPr>
          <a:xfrm>
            <a:off x="4038422" y="2912808"/>
            <a:ext cx="1037633" cy="17025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kstvak 31">
            <a:extLst>
              <a:ext uri="{FF2B5EF4-FFF2-40B4-BE49-F238E27FC236}">
                <a16:creationId xmlns:a16="http://schemas.microsoft.com/office/drawing/2014/main" id="{490AC2A9-9422-8A5B-50DC-532B638B2DD3}"/>
              </a:ext>
            </a:extLst>
          </p:cNvPr>
          <p:cNvSpPr txBox="1"/>
          <p:nvPr/>
        </p:nvSpPr>
        <p:spPr>
          <a:xfrm>
            <a:off x="4089230" y="2859435"/>
            <a:ext cx="1296144" cy="276999"/>
          </a:xfrm>
          <a:prstGeom prst="rect">
            <a:avLst/>
          </a:prstGeom>
          <a:noFill/>
        </p:spPr>
        <p:txBody>
          <a:bodyPr wrap="square" rtlCol="0">
            <a:spAutoFit/>
          </a:bodyPr>
          <a:lstStyle/>
          <a:p>
            <a:r>
              <a:rPr lang="nl-NL" sz="1200" dirty="0"/>
              <a:t>LID WORDEN</a:t>
            </a:r>
          </a:p>
        </p:txBody>
      </p:sp>
      <p:sp>
        <p:nvSpPr>
          <p:cNvPr id="35" name="Ovaal 34">
            <a:extLst>
              <a:ext uri="{FF2B5EF4-FFF2-40B4-BE49-F238E27FC236}">
                <a16:creationId xmlns:a16="http://schemas.microsoft.com/office/drawing/2014/main" id="{564DF87B-4591-02E0-FF79-1D05DCFACC24}"/>
              </a:ext>
            </a:extLst>
          </p:cNvPr>
          <p:cNvSpPr/>
          <p:nvPr/>
        </p:nvSpPr>
        <p:spPr>
          <a:xfrm>
            <a:off x="4264520" y="2274543"/>
            <a:ext cx="614959" cy="48059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4" name="Afbeelding 33" descr="Afbeelding met clipart, panda, beer, tekenfilm&#10;&#10;Automatisch gegenereerde beschrijving">
            <a:extLst>
              <a:ext uri="{FF2B5EF4-FFF2-40B4-BE49-F238E27FC236}">
                <a16:creationId xmlns:a16="http://schemas.microsoft.com/office/drawing/2014/main" id="{C7D412F9-90AA-16E2-A68F-64E62FCFC466}"/>
              </a:ext>
            </a:extLst>
          </p:cNvPr>
          <p:cNvPicPr>
            <a:picLocks noChangeAspect="1"/>
          </p:cNvPicPr>
          <p:nvPr/>
        </p:nvPicPr>
        <p:blipFill>
          <a:blip r:embed="rId7" cstate="email">
            <a:clrChange>
              <a:clrFrom>
                <a:srgbClr val="EEEEEE"/>
              </a:clrFrom>
              <a:clrTo>
                <a:srgbClr val="EEEEEE">
                  <a:alpha val="0"/>
                </a:srgbClr>
              </a:clrTo>
            </a:clrChange>
            <a:extLst>
              <a:ext uri="{28A0092B-C50C-407E-A947-70E740481C1C}">
                <a14:useLocalDpi xmlns:a14="http://schemas.microsoft.com/office/drawing/2010/main"/>
              </a:ext>
            </a:extLst>
          </a:blip>
          <a:stretch>
            <a:fillRect/>
          </a:stretch>
        </p:blipFill>
        <p:spPr>
          <a:xfrm>
            <a:off x="3419872" y="1472471"/>
            <a:ext cx="2154664" cy="2154664"/>
          </a:xfrm>
          <a:prstGeom prst="rect">
            <a:avLst/>
          </a:prstGeom>
        </p:spPr>
      </p:pic>
    </p:spTree>
    <p:extLst>
      <p:ext uri="{BB962C8B-B14F-4D97-AF65-F5344CB8AC3E}">
        <p14:creationId xmlns:p14="http://schemas.microsoft.com/office/powerpoint/2010/main" val="3285613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a:off x="4638093" y="4082145"/>
            <a:ext cx="1410618" cy="143508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730047" y="725108"/>
            <a:ext cx="1318265" cy="209099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967148" y="505835"/>
            <a:ext cx="292533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048711" y="503043"/>
            <a:ext cx="284376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afwezig</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0501" y="299579"/>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61274" y="251776"/>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straf</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4041456" y="5405267"/>
            <a:ext cx="437686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3404493" y="5391979"/>
            <a:ext cx="5634641"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geen zin hebben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52120" y="1189097"/>
            <a:ext cx="896414" cy="132081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029247" y="2509914"/>
            <a:ext cx="370994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379125" y="244413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spijbelen</a:t>
            </a:r>
            <a:endParaRPr lang="nl-NL" sz="5400" b="1" dirty="0">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1620438" y="3392622"/>
            <a:ext cx="4712972" cy="107803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1577620" y="3377239"/>
            <a:ext cx="4943819"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niet naar school gaan terwijl je daar wel moet zijn</a:t>
            </a:r>
            <a:endParaRPr lang="nl-NL" sz="1100" dirty="0">
              <a:effectLst/>
              <a:latin typeface="Century Gothic" panose="020B0502020202020204" pitchFamily="34" charset="0"/>
              <a:ea typeface="Calibri"/>
              <a:cs typeface="Times New Roman"/>
            </a:endParaRPr>
          </a:p>
        </p:txBody>
      </p:sp>
      <p:pic>
        <p:nvPicPr>
          <p:cNvPr id="23" name="Afbeelding 22" descr="Afbeelding met kleding, schoeisel, tekenfilm, persoon&#10;&#10;Door AI gegenereerde inhoud is mogelijk onjuist.">
            <a:extLst>
              <a:ext uri="{FF2B5EF4-FFF2-40B4-BE49-F238E27FC236}">
                <a16:creationId xmlns:a16="http://schemas.microsoft.com/office/drawing/2014/main" id="{D12FC112-0276-6E23-E2D2-CAB4A7537F5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82927" y="2131060"/>
            <a:ext cx="2571396" cy="2571396"/>
          </a:xfrm>
          <a:prstGeom prst="rect">
            <a:avLst/>
          </a:prstGeom>
        </p:spPr>
      </p:pic>
      <p:pic>
        <p:nvPicPr>
          <p:cNvPr id="24" name="Afbeelding 23" descr="Afbeelding met meubels, tafel, stoel, vloer&#10;&#10;Automatisch gegenereerde beschrijving">
            <a:extLst>
              <a:ext uri="{FF2B5EF4-FFF2-40B4-BE49-F238E27FC236}">
                <a16:creationId xmlns:a16="http://schemas.microsoft.com/office/drawing/2014/main" id="{36C62874-C032-FA42-96B2-0616EA6877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49530" y="475907"/>
            <a:ext cx="1765463" cy="1765463"/>
          </a:xfrm>
          <a:prstGeom prst="rect">
            <a:avLst/>
          </a:prstGeom>
        </p:spPr>
      </p:pic>
      <p:pic>
        <p:nvPicPr>
          <p:cNvPr id="34" name="Afbeelding 33" descr="Afbeelding met school, bus, buitenshuis, transport&#10;&#10;Automatisch gegenereerde beschrijving">
            <a:extLst>
              <a:ext uri="{FF2B5EF4-FFF2-40B4-BE49-F238E27FC236}">
                <a16:creationId xmlns:a16="http://schemas.microsoft.com/office/drawing/2014/main" id="{53DB7718-2547-A5BA-284F-8866B6A7B17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24898" y="4604218"/>
            <a:ext cx="2579498" cy="1723105"/>
          </a:xfrm>
          <a:prstGeom prst="rect">
            <a:avLst/>
          </a:prstGeom>
        </p:spPr>
      </p:pic>
      <p:pic>
        <p:nvPicPr>
          <p:cNvPr id="25" name="Afbeelding 24" descr="Afbeelding met persoon, kleding, Menselijk gezicht, muur&#10;&#10;Automatisch gegenereerde beschrijving">
            <a:extLst>
              <a:ext uri="{FF2B5EF4-FFF2-40B4-BE49-F238E27FC236}">
                <a16:creationId xmlns:a16="http://schemas.microsoft.com/office/drawing/2014/main" id="{8DE26E81-F3D5-BC3A-67D7-59546DEFBA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9293" y="1082145"/>
            <a:ext cx="2562181" cy="1711537"/>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dirty="0">
                <a:solidFill>
                  <a:srgbClr val="C00000"/>
                </a:solidFill>
                <a:latin typeface="Century Gothic" panose="020B0502020202020204" pitchFamily="34" charset="0"/>
              </a:rPr>
              <a:t>Week 10 – </a:t>
            </a:r>
            <a:r>
              <a:rPr lang="nl-NL">
                <a:solidFill>
                  <a:srgbClr val="C00000"/>
                </a:solidFill>
                <a:latin typeface="Century Gothic" panose="020B0502020202020204" pitchFamily="34" charset="0"/>
              </a:rPr>
              <a:t>3 maart </a:t>
            </a:r>
            <a:r>
              <a:rPr lang="nl-NL" dirty="0">
                <a:solidFill>
                  <a:srgbClr val="C00000"/>
                </a:solidFill>
                <a:latin typeface="Century Gothic" panose="020B0502020202020204" pitchFamily="34" charset="0"/>
              </a:rPr>
              <a:t>2026</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a:rPr>
              <a:t>Antoinette Duijf</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afgelopen</a:t>
            </a:r>
          </a:p>
        </p:txBody>
      </p:sp>
      <p:pic>
        <p:nvPicPr>
          <p:cNvPr id="3" name="Afbeelding 2" descr="Afbeelding met tekst, nummer, lijn, Rechthoek&#10;&#10;Door AI gegenereerde inhoud is mogelijk onjuist.">
            <a:extLst>
              <a:ext uri="{FF2B5EF4-FFF2-40B4-BE49-F238E27FC236}">
                <a16:creationId xmlns:a16="http://schemas.microsoft.com/office/drawing/2014/main" id="{0F7AEC94-C6CB-E858-2A49-B31725792D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588" y="1213515"/>
            <a:ext cx="7269440" cy="5618671"/>
          </a:xfrm>
          <a:prstGeom prst="rect">
            <a:avLst/>
          </a:prstGeom>
        </p:spPr>
      </p:pic>
      <p:sp>
        <p:nvSpPr>
          <p:cNvPr id="5" name="Rechthoek 4">
            <a:extLst>
              <a:ext uri="{FF2B5EF4-FFF2-40B4-BE49-F238E27FC236}">
                <a16:creationId xmlns:a16="http://schemas.microsoft.com/office/drawing/2014/main" id="{2BC015A2-79C4-7C19-5F6D-061F48477D73}"/>
              </a:ext>
            </a:extLst>
          </p:cNvPr>
          <p:cNvSpPr/>
          <p:nvPr/>
        </p:nvSpPr>
        <p:spPr>
          <a:xfrm>
            <a:off x="2627784" y="1556792"/>
            <a:ext cx="4032448" cy="4320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774F0993-2855-CB9F-8429-FB1F6CDDE2CE}"/>
              </a:ext>
            </a:extLst>
          </p:cNvPr>
          <p:cNvSpPr txBox="1"/>
          <p:nvPr/>
        </p:nvSpPr>
        <p:spPr>
          <a:xfrm>
            <a:off x="2627784" y="1226143"/>
            <a:ext cx="4392488" cy="461665"/>
          </a:xfrm>
          <a:prstGeom prst="rect">
            <a:avLst/>
          </a:prstGeom>
          <a:noFill/>
        </p:spPr>
        <p:txBody>
          <a:bodyPr wrap="square" rtlCol="0">
            <a:spAutoFit/>
          </a:bodyPr>
          <a:lstStyle/>
          <a:p>
            <a:r>
              <a:rPr lang="nl-NL" sz="2400" b="1" dirty="0">
                <a:latin typeface="Century Gothic" panose="020B0502020202020204" pitchFamily="34" charset="0"/>
              </a:rPr>
              <a:t>          FEBRUARI 2026</a:t>
            </a:r>
          </a:p>
        </p:txBody>
      </p:sp>
      <p:sp>
        <p:nvSpPr>
          <p:cNvPr id="8" name="Rechthoek 7">
            <a:extLst>
              <a:ext uri="{FF2B5EF4-FFF2-40B4-BE49-F238E27FC236}">
                <a16:creationId xmlns:a16="http://schemas.microsoft.com/office/drawing/2014/main" id="{084F0A0A-4A39-A080-61DF-9D123A3527E6}"/>
              </a:ext>
            </a:extLst>
          </p:cNvPr>
          <p:cNvSpPr/>
          <p:nvPr/>
        </p:nvSpPr>
        <p:spPr>
          <a:xfrm>
            <a:off x="1331640" y="1988840"/>
            <a:ext cx="6408712"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E22522DE-35B0-F964-811E-510B964A44EE}"/>
              </a:ext>
            </a:extLst>
          </p:cNvPr>
          <p:cNvSpPr txBox="1"/>
          <p:nvPr/>
        </p:nvSpPr>
        <p:spPr>
          <a:xfrm>
            <a:off x="1187624" y="1916832"/>
            <a:ext cx="6624736" cy="276999"/>
          </a:xfrm>
          <a:prstGeom prst="rect">
            <a:avLst/>
          </a:prstGeom>
          <a:noFill/>
        </p:spPr>
        <p:txBody>
          <a:bodyPr wrap="square" rtlCol="0">
            <a:spAutoFit/>
          </a:bodyPr>
          <a:lstStyle/>
          <a:p>
            <a:r>
              <a:rPr lang="nl-NL" sz="1200" dirty="0">
                <a:latin typeface="Century Gothic" panose="020B0502020202020204" pitchFamily="34" charset="0"/>
              </a:rPr>
              <a:t>zondag        maandag     dinsdag       woensdag    donderdag    vrijdag         zaterdag</a:t>
            </a:r>
          </a:p>
        </p:txBody>
      </p:sp>
      <p:sp>
        <p:nvSpPr>
          <p:cNvPr id="10" name="Ovaal 9">
            <a:extLst>
              <a:ext uri="{FF2B5EF4-FFF2-40B4-BE49-F238E27FC236}">
                <a16:creationId xmlns:a16="http://schemas.microsoft.com/office/drawing/2014/main" id="{8624AD4E-55C9-3A65-47CF-4816AC903B1A}"/>
              </a:ext>
            </a:extLst>
          </p:cNvPr>
          <p:cNvSpPr/>
          <p:nvPr/>
        </p:nvSpPr>
        <p:spPr>
          <a:xfrm>
            <a:off x="910588" y="3870812"/>
            <a:ext cx="7416824" cy="100811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06305457-616F-CA9F-A4B2-E89090578C43}"/>
              </a:ext>
            </a:extLst>
          </p:cNvPr>
          <p:cNvSpPr txBox="1"/>
          <p:nvPr/>
        </p:nvSpPr>
        <p:spPr>
          <a:xfrm>
            <a:off x="2422020" y="4101645"/>
            <a:ext cx="5112568" cy="461665"/>
          </a:xfrm>
          <a:prstGeom prst="rect">
            <a:avLst/>
          </a:prstGeom>
          <a:noFill/>
        </p:spPr>
        <p:txBody>
          <a:bodyPr wrap="square" rtlCol="0">
            <a:spAutoFit/>
          </a:bodyPr>
          <a:lstStyle/>
          <a:p>
            <a:r>
              <a:rPr lang="nl-NL" sz="2400" dirty="0">
                <a:solidFill>
                  <a:srgbClr val="FF0000"/>
                </a:solidFill>
                <a:latin typeface="Dreaming Outloud Script Pro" panose="03050502040304050704" pitchFamily="66" charset="0"/>
                <a:cs typeface="Dreaming Outloud Script Pro" panose="03050502040304050704" pitchFamily="66" charset="0"/>
              </a:rPr>
              <a:t>Voorjaarsvakantie Midden</a:t>
            </a:r>
          </a:p>
        </p:txBody>
      </p:sp>
      <p:sp>
        <p:nvSpPr>
          <p:cNvPr id="14" name="Tekstvak 13">
            <a:extLst>
              <a:ext uri="{FF2B5EF4-FFF2-40B4-BE49-F238E27FC236}">
                <a16:creationId xmlns:a16="http://schemas.microsoft.com/office/drawing/2014/main" id="{00939201-C89A-D9FC-7B54-CCC52C70D392}"/>
              </a:ext>
            </a:extLst>
          </p:cNvPr>
          <p:cNvSpPr txBox="1"/>
          <p:nvPr/>
        </p:nvSpPr>
        <p:spPr>
          <a:xfrm>
            <a:off x="2784471" y="5108418"/>
            <a:ext cx="5760640" cy="369332"/>
          </a:xfrm>
          <a:prstGeom prst="rect">
            <a:avLst/>
          </a:prstGeom>
          <a:noFill/>
        </p:spPr>
        <p:txBody>
          <a:bodyPr wrap="square" rtlCol="0">
            <a:spAutoFit/>
          </a:bodyPr>
          <a:lstStyle/>
          <a:p>
            <a:r>
              <a:rPr lang="nl-NL" dirty="0">
                <a:solidFill>
                  <a:srgbClr val="00B050"/>
                </a:solidFill>
                <a:latin typeface="Dreaming Outloud Script Pro" panose="03050502040304050704" pitchFamily="66" charset="0"/>
                <a:cs typeface="Dreaming Outloud Script Pro" panose="03050502040304050704" pitchFamily="66" charset="0"/>
              </a:rPr>
              <a:t>Voorjaarsvakantie  Noord</a:t>
            </a:r>
          </a:p>
        </p:txBody>
      </p:sp>
      <p:sp>
        <p:nvSpPr>
          <p:cNvPr id="15" name="Ovaal 14">
            <a:extLst>
              <a:ext uri="{FF2B5EF4-FFF2-40B4-BE49-F238E27FC236}">
                <a16:creationId xmlns:a16="http://schemas.microsoft.com/office/drawing/2014/main" id="{851486E9-9743-99F0-011B-55BC3AAD9D7E}"/>
              </a:ext>
            </a:extLst>
          </p:cNvPr>
          <p:cNvSpPr/>
          <p:nvPr/>
        </p:nvSpPr>
        <p:spPr>
          <a:xfrm>
            <a:off x="816588" y="4891924"/>
            <a:ext cx="7416824" cy="75531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00B050"/>
              </a:solidFill>
            </a:endParaRPr>
          </a:p>
        </p:txBody>
      </p:sp>
      <p:sp>
        <p:nvSpPr>
          <p:cNvPr id="17" name="Pijl: omhoog 16">
            <a:extLst>
              <a:ext uri="{FF2B5EF4-FFF2-40B4-BE49-F238E27FC236}">
                <a16:creationId xmlns:a16="http://schemas.microsoft.com/office/drawing/2014/main" id="{CE2E18F8-3EA6-9809-E303-9BCA28443D3E}"/>
              </a:ext>
            </a:extLst>
          </p:cNvPr>
          <p:cNvSpPr/>
          <p:nvPr/>
        </p:nvSpPr>
        <p:spPr>
          <a:xfrm rot="5400000">
            <a:off x="2566053" y="5880195"/>
            <a:ext cx="432048" cy="643790"/>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a:extLst>
              <a:ext uri="{FF2B5EF4-FFF2-40B4-BE49-F238E27FC236}">
                <a16:creationId xmlns:a16="http://schemas.microsoft.com/office/drawing/2014/main" id="{4C818D8C-65D4-0A2C-AC34-6F2024B3EFBC}"/>
              </a:ext>
            </a:extLst>
          </p:cNvPr>
          <p:cNvSpPr txBox="1"/>
          <p:nvPr/>
        </p:nvSpPr>
        <p:spPr>
          <a:xfrm rot="1194242">
            <a:off x="3014728" y="6076513"/>
            <a:ext cx="1800200" cy="369332"/>
          </a:xfrm>
          <a:prstGeom prst="rect">
            <a:avLst/>
          </a:prstGeom>
          <a:noFill/>
        </p:spPr>
        <p:txBody>
          <a:bodyPr wrap="square" rtlCol="0">
            <a:spAutoFit/>
          </a:bodyPr>
          <a:lstStyle/>
          <a:p>
            <a:r>
              <a:rPr lang="nl-NL" dirty="0">
                <a:solidFill>
                  <a:srgbClr val="FF0000"/>
                </a:solidFill>
              </a:rPr>
              <a:t>VANDAAG</a:t>
            </a:r>
          </a:p>
        </p:txBody>
      </p:sp>
      <p:pic>
        <p:nvPicPr>
          <p:cNvPr id="2" name="Afbeelding 1">
            <a:extLst>
              <a:ext uri="{FF2B5EF4-FFF2-40B4-BE49-F238E27FC236}">
                <a16:creationId xmlns:a16="http://schemas.microsoft.com/office/drawing/2014/main" id="{9C30E6C3-0DB1-5771-C95F-69C67825E943}"/>
              </a:ext>
            </a:extLst>
          </p:cNvPr>
          <p:cNvPicPr>
            <a:picLocks noChangeAspect="1"/>
          </p:cNvPicPr>
          <p:nvPr/>
        </p:nvPicPr>
        <p:blipFill>
          <a:blip r:embed="rId4"/>
          <a:stretch>
            <a:fillRect/>
          </a:stretch>
        </p:blipFill>
        <p:spPr>
          <a:xfrm>
            <a:off x="5817120" y="3729136"/>
            <a:ext cx="1469263" cy="1469263"/>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jongere</a:t>
            </a:r>
          </a:p>
        </p:txBody>
      </p:sp>
      <p:pic>
        <p:nvPicPr>
          <p:cNvPr id="5" name="Afbeelding 4" descr="Afbeelding met persoon, kleding, Menselijk gezicht, glimlach&#10;&#10;Door AI gegenereerde inhoud is mogelijk onjuist.">
            <a:extLst>
              <a:ext uri="{FF2B5EF4-FFF2-40B4-BE49-F238E27FC236}">
                <a16:creationId xmlns:a16="http://schemas.microsoft.com/office/drawing/2014/main" id="{7C8EBD41-B38C-AC5A-4B84-A217A322FF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1580" y="1556792"/>
            <a:ext cx="7560840" cy="5050642"/>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93016"/>
            <a:ext cx="9180512" cy="1200329"/>
          </a:xfrm>
          <a:prstGeom prst="rect">
            <a:avLst/>
          </a:prstGeom>
          <a:noFill/>
        </p:spPr>
        <p:txBody>
          <a:bodyPr wrap="square" rtlCol="0">
            <a:spAutoFit/>
          </a:bodyPr>
          <a:lstStyle/>
          <a:p>
            <a:r>
              <a:rPr lang="nl-NL" sz="7200" b="1" u="sng" dirty="0">
                <a:latin typeface="Century Gothic" panose="020B0502020202020204" pitchFamily="34" charset="0"/>
              </a:rPr>
              <a:t>vooral</a:t>
            </a:r>
          </a:p>
        </p:txBody>
      </p:sp>
      <p:pic>
        <p:nvPicPr>
          <p:cNvPr id="3" name="Afbeelding 2" descr="Afbeelding met buitenshuis, kleding, boom, persoon&#10;&#10;Door AI gegenereerde inhoud is mogelijk onjuist.">
            <a:extLst>
              <a:ext uri="{FF2B5EF4-FFF2-40B4-BE49-F238E27FC236}">
                <a16:creationId xmlns:a16="http://schemas.microsoft.com/office/drawing/2014/main" id="{2DB4228B-AF2A-F86F-9849-1E6C46BB6C3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7564" y="1121377"/>
            <a:ext cx="7848872" cy="5243045"/>
          </a:xfrm>
          <a:prstGeom prst="rect">
            <a:avLst/>
          </a:prstGeom>
        </p:spPr>
      </p:pic>
      <p:pic>
        <p:nvPicPr>
          <p:cNvPr id="8" name="Afbeelding 7">
            <a:extLst>
              <a:ext uri="{FF2B5EF4-FFF2-40B4-BE49-F238E27FC236}">
                <a16:creationId xmlns:a16="http://schemas.microsoft.com/office/drawing/2014/main" id="{D7FD3CDD-1553-EC34-CB3E-B860DBD0E48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29400" y="-316582"/>
            <a:ext cx="2514600" cy="3314700"/>
          </a:xfrm>
          <a:prstGeom prst="rect">
            <a:avLst/>
          </a:prstGeom>
        </p:spPr>
      </p:pic>
      <p:sp>
        <p:nvSpPr>
          <p:cNvPr id="5" name="Tekstvak 4">
            <a:extLst>
              <a:ext uri="{FF2B5EF4-FFF2-40B4-BE49-F238E27FC236}">
                <a16:creationId xmlns:a16="http://schemas.microsoft.com/office/drawing/2014/main" id="{268CCA7A-E0CC-D746-DEAF-2468F836FC8F}"/>
              </a:ext>
            </a:extLst>
          </p:cNvPr>
          <p:cNvSpPr txBox="1"/>
          <p:nvPr/>
        </p:nvSpPr>
        <p:spPr>
          <a:xfrm>
            <a:off x="539552" y="6387070"/>
            <a:ext cx="4819650" cy="646331"/>
          </a:xfrm>
          <a:prstGeom prst="rect">
            <a:avLst/>
          </a:prstGeom>
          <a:noFill/>
        </p:spPr>
        <p:txBody>
          <a:bodyPr wrap="square">
            <a:spAutoFit/>
          </a:bodyPr>
          <a:lstStyle/>
          <a:p>
            <a:r>
              <a:rPr lang="nl-NL" dirty="0">
                <a:hlinkClick r:id="rId5"/>
              </a:rPr>
              <a:t>https://www.youtube.com/watch?v=vmjLYPJ09fY</a:t>
            </a:r>
            <a:endParaRPr lang="nl-NL" dirty="0"/>
          </a:p>
          <a:p>
            <a:endParaRPr lang="nl-NL" dirty="0"/>
          </a:p>
        </p:txBody>
      </p:sp>
    </p:spTree>
    <p:extLst>
      <p:ext uri="{BB962C8B-B14F-4D97-AF65-F5344CB8AC3E}">
        <p14:creationId xmlns:p14="http://schemas.microsoft.com/office/powerpoint/2010/main" val="421046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bedoeling</a:t>
            </a:r>
          </a:p>
        </p:txBody>
      </p:sp>
      <p:pic>
        <p:nvPicPr>
          <p:cNvPr id="3" name="Afbeelding 2" descr="Afbeelding met vlinder, clipart, Motten en vlinders, tekenfilm&#10;&#10;Door AI gegenereerde inhoud is mogelijk onjuist.">
            <a:extLst>
              <a:ext uri="{FF2B5EF4-FFF2-40B4-BE49-F238E27FC236}">
                <a16:creationId xmlns:a16="http://schemas.microsoft.com/office/drawing/2014/main" id="{F8A4AD30-C81E-31DF-3A42-159B7E98AAED}"/>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87624" y="862756"/>
            <a:ext cx="6336704" cy="6336704"/>
          </a:xfrm>
          <a:prstGeom prst="rect">
            <a:avLst/>
          </a:prstGeom>
        </p:spPr>
      </p:pic>
    </p:spTree>
    <p:extLst>
      <p:ext uri="{BB962C8B-B14F-4D97-AF65-F5344CB8AC3E}">
        <p14:creationId xmlns:p14="http://schemas.microsoft.com/office/powerpoint/2010/main" val="164643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spijbelen</a:t>
            </a:r>
          </a:p>
        </p:txBody>
      </p:sp>
      <p:pic>
        <p:nvPicPr>
          <p:cNvPr id="3" name="Afbeelding 2" descr="Afbeelding met kleding, schoeisel, tekenfilm, persoon&#10;&#10;Door AI gegenereerde inhoud is mogelijk onjuist.">
            <a:extLst>
              <a:ext uri="{FF2B5EF4-FFF2-40B4-BE49-F238E27FC236}">
                <a16:creationId xmlns:a16="http://schemas.microsoft.com/office/drawing/2014/main" id="{96527E7F-423F-1295-56D9-FB3C53F2701A}"/>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31640" y="1052736"/>
            <a:ext cx="6255568" cy="6255568"/>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zich misdragen</a:t>
            </a:r>
          </a:p>
        </p:txBody>
      </p:sp>
      <p:pic>
        <p:nvPicPr>
          <p:cNvPr id="3" name="Afbeelding 2" descr="Afbeelding met gras, buitenshuis, boom, afval&#10;&#10;Door AI gegenereerde inhoud is mogelijk onjuist.">
            <a:extLst>
              <a:ext uri="{FF2B5EF4-FFF2-40B4-BE49-F238E27FC236}">
                <a16:creationId xmlns:a16="http://schemas.microsoft.com/office/drawing/2014/main" id="{40EDDF81-DACC-F8BC-6142-F61ED0BE00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2345" y="1255554"/>
            <a:ext cx="4392488" cy="2934181"/>
          </a:xfrm>
          <a:prstGeom prst="rect">
            <a:avLst/>
          </a:prstGeom>
        </p:spPr>
      </p:pic>
      <p:pic>
        <p:nvPicPr>
          <p:cNvPr id="5" name="Afbeelding 4" descr="Afbeelding met kleding, buitenshuis, schoeisel, boom&#10;&#10;Door AI gegenereerde inhoud is mogelijk onjuist.">
            <a:extLst>
              <a:ext uri="{FF2B5EF4-FFF2-40B4-BE49-F238E27FC236}">
                <a16:creationId xmlns:a16="http://schemas.microsoft.com/office/drawing/2014/main" id="{1BF01318-8AB3-D144-AC4C-5EA4383975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52" y="3429000"/>
            <a:ext cx="4311855" cy="2880320"/>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strafbaar</a:t>
            </a:r>
          </a:p>
        </p:txBody>
      </p:sp>
      <p:pic>
        <p:nvPicPr>
          <p:cNvPr id="3" name="Afbeelding 2" descr="Afbeelding met Frisdrank, illustratie, ontwerp, kunst&#10;&#10;Door AI gegenereerde inhoud is mogelijk onjuist.">
            <a:extLst>
              <a:ext uri="{FF2B5EF4-FFF2-40B4-BE49-F238E27FC236}">
                <a16:creationId xmlns:a16="http://schemas.microsoft.com/office/drawing/2014/main" id="{69077243-5E3B-5797-3884-BEBB2BEB84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1772816"/>
            <a:ext cx="4392488" cy="4357348"/>
          </a:xfrm>
          <a:prstGeom prst="rect">
            <a:avLst/>
          </a:prstGeom>
        </p:spPr>
      </p:pic>
      <p:pic>
        <p:nvPicPr>
          <p:cNvPr id="5" name="Afbeelding 4" descr="Afbeelding met kleding, persoon, schoeisel, Broek&#10;&#10;Door AI gegenereerde inhoud is mogelijk onjuist.">
            <a:extLst>
              <a:ext uri="{FF2B5EF4-FFF2-40B4-BE49-F238E27FC236}">
                <a16:creationId xmlns:a16="http://schemas.microsoft.com/office/drawing/2014/main" id="{9E1E9777-248D-F8E9-0603-D1952F834B8C}"/>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95936" y="476672"/>
            <a:ext cx="5527046" cy="5527046"/>
          </a:xfrm>
          <a:prstGeom prst="rect">
            <a:avLst/>
          </a:prstGeom>
        </p:spPr>
      </p:pic>
    </p:spTree>
    <p:extLst>
      <p:ext uri="{BB962C8B-B14F-4D97-AF65-F5344CB8AC3E}">
        <p14:creationId xmlns:p14="http://schemas.microsoft.com/office/powerpoint/2010/main" val="24520075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Props1.xml><?xml version="1.0" encoding="utf-8"?>
<ds:datastoreItem xmlns:ds="http://schemas.openxmlformats.org/officeDocument/2006/customXml" ds:itemID="{F8CE2BE1-0635-47B5-B355-0D964A093D1B}">
  <ds:schemaRefs>
    <ds:schemaRef ds:uri="http://schemas.microsoft.com/sharepoint/v3/contenttype/forms"/>
  </ds:schemaRefs>
</ds:datastoreItem>
</file>

<file path=customXml/itemProps2.xml><?xml version="1.0" encoding="utf-8"?>
<ds:datastoreItem xmlns:ds="http://schemas.openxmlformats.org/officeDocument/2006/customXml" ds:itemID="{44B87B77-9591-4D72-8F46-3691D1ADFF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7b94d0-cd04-4463-9468-be560bba1878"/>
    <ds:schemaRef ds:uri="7036323c-d5f4-4fa6-8449-8bc9da5d64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92D59E-A0A8-4DB4-9CFE-83E44CC6CC9A}">
  <ds:schemaRefs>
    <ds:schemaRef ds:uri="http://schemas.microsoft.com/office/infopath/2007/PartnerControls"/>
    <ds:schemaRef ds:uri="http://purl.org/dc/terms/"/>
    <ds:schemaRef ds:uri="http://schemas.microsoft.com/office/2006/documentManagement/types"/>
    <ds:schemaRef ds:uri="617b94d0-cd04-4463-9468-be560bba1878"/>
    <ds:schemaRef ds:uri="http://purl.org/dc/elements/1.1/"/>
    <ds:schemaRef ds:uri="7036323c-d5f4-4fa6-8449-8bc9da5d64c2"/>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2715</TotalTime>
  <Words>799</Words>
  <Application>Microsoft Office PowerPoint</Application>
  <PresentationFormat>Diavoorstelling (4:3)</PresentationFormat>
  <Paragraphs>226</Paragraphs>
  <Slides>17</Slides>
  <Notes>16</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17</vt:i4>
      </vt:variant>
    </vt:vector>
  </HeadingPairs>
  <TitlesOfParts>
    <vt:vector size="25" baseType="lpstr">
      <vt:lpstr>Arial</vt:lpstr>
      <vt:lpstr>Bradley Hand ITC</vt:lpstr>
      <vt:lpstr>Calibri</vt:lpstr>
      <vt:lpstr>Century Gothic</vt:lpstr>
      <vt:lpstr>Dreaming Outloud Script Pro</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479</cp:revision>
  <dcterms:created xsi:type="dcterms:W3CDTF">2021-06-08T06:13:59Z</dcterms:created>
  <dcterms:modified xsi:type="dcterms:W3CDTF">2026-03-03T10:47:57Z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