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1437" r:id="rId5"/>
    <p:sldId id="548" r:id="rId6"/>
    <p:sldId id="1476" r:id="rId7"/>
    <p:sldId id="1460" r:id="rId8"/>
    <p:sldId id="1475" r:id="rId9"/>
    <p:sldId id="1478" r:id="rId10"/>
    <p:sldId id="1481" r:id="rId11"/>
    <p:sldId id="1479" r:id="rId12"/>
    <p:sldId id="1477" r:id="rId13"/>
    <p:sldId id="1480" r:id="rId14"/>
    <p:sldId id="1482" r:id="rId15"/>
    <p:sldId id="1483" r:id="rId16"/>
    <p:sldId id="934" r:id="rId17"/>
    <p:sldId id="1530" r:id="rId18"/>
    <p:sldId id="1535" r:id="rId19"/>
    <p:sldId id="1534" r:id="rId20"/>
    <p:sldId id="1531" r:id="rId21"/>
    <p:sldId id="1532" r:id="rId22"/>
    <p:sldId id="1538" r:id="rId23"/>
    <p:sldId id="1536" r:id="rId24"/>
    <p:sldId id="1515" r:id="rId25"/>
    <p:sldId id="1474" r:id="rId26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76"/>
            <p14:sldId id="1460"/>
            <p14:sldId id="1475"/>
            <p14:sldId id="1478"/>
            <p14:sldId id="1481"/>
            <p14:sldId id="1479"/>
            <p14:sldId id="1477"/>
            <p14:sldId id="1480"/>
            <p14:sldId id="1482"/>
            <p14:sldId id="1483"/>
            <p14:sldId id="934"/>
            <p14:sldId id="1530"/>
            <p14:sldId id="1535"/>
            <p14:sldId id="1534"/>
            <p14:sldId id="1531"/>
            <p14:sldId id="1532"/>
            <p14:sldId id="1538"/>
            <p14:sldId id="1536"/>
            <p14:sldId id="1515"/>
            <p14:sldId id="14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088B31-1745-4765-9564-E0F9172ECAC2}" v="4993" dt="2026-03-31T08:06:02.447"/>
    <p1510:client id="{82B9396A-B064-4484-8647-316EA3A4661D}" v="2275" dt="2026-03-30T21:24:03.134"/>
    <p1510:client id="{FFF46582-33D9-4F7E-B3D3-06E77D7113E8}" v="2785" dt="2026-03-31T08:30:11.6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s, Gerarda" userId="dec061bf-56a5-47a0-b9f3-f749fe418ae6" providerId="ADAL" clId="{07ABAE78-42CB-4F5F-86C6-09ED37205619}"/>
    <pc:docChg chg="custSel delSld modSld sldOrd modSection">
      <pc:chgData name="Das, Gerarda" userId="dec061bf-56a5-47a0-b9f3-f749fe418ae6" providerId="ADAL" clId="{07ABAE78-42CB-4F5F-86C6-09ED37205619}" dt="2026-03-31T08:30:00.773" v="2789" actId="20577"/>
      <pc:docMkLst>
        <pc:docMk/>
      </pc:docMkLst>
      <pc:sldChg chg="addSp delSp modSp mod">
        <pc:chgData name="Das, Gerarda" userId="dec061bf-56a5-47a0-b9f3-f749fe418ae6" providerId="ADAL" clId="{07ABAE78-42CB-4F5F-86C6-09ED37205619}" dt="2026-03-31T07:43:42.887" v="2002" actId="1440"/>
        <pc:sldMkLst>
          <pc:docMk/>
          <pc:sldMk cId="1671649065" sldId="934"/>
        </pc:sldMkLst>
        <pc:spChg chg="del">
          <ac:chgData name="Das, Gerarda" userId="dec061bf-56a5-47a0-b9f3-f749fe418ae6" providerId="ADAL" clId="{07ABAE78-42CB-4F5F-86C6-09ED37205619}" dt="2026-03-31T07:33:40.573" v="1584" actId="478"/>
          <ac:spMkLst>
            <pc:docMk/>
            <pc:sldMk cId="1671649065" sldId="934"/>
            <ac:spMk id="3" creationId="{9A00F068-B75B-F73D-DC22-F918DAC50131}"/>
          </ac:spMkLst>
        </pc:spChg>
        <pc:picChg chg="add mod">
          <ac:chgData name="Das, Gerarda" userId="dec061bf-56a5-47a0-b9f3-f749fe418ae6" providerId="ADAL" clId="{07ABAE78-42CB-4F5F-86C6-09ED37205619}" dt="2026-03-31T07:43:42.887" v="2002" actId="1440"/>
          <ac:picMkLst>
            <pc:docMk/>
            <pc:sldMk cId="1671649065" sldId="934"/>
            <ac:picMk id="5" creationId="{ADDD1AAD-BE12-CBE2-793B-275143BE9A2F}"/>
          </ac:picMkLst>
        </pc:picChg>
      </pc:sldChg>
      <pc:sldChg chg="delSp modSp mod">
        <pc:chgData name="Das, Gerarda" userId="dec061bf-56a5-47a0-b9f3-f749fe418ae6" providerId="ADAL" clId="{07ABAE78-42CB-4F5F-86C6-09ED37205619}" dt="2026-03-31T08:30:00.773" v="2789" actId="20577"/>
        <pc:sldMkLst>
          <pc:docMk/>
          <pc:sldMk cId="2189114603" sldId="1437"/>
        </pc:sldMkLst>
        <pc:spChg chg="mod">
          <ac:chgData name="Das, Gerarda" userId="dec061bf-56a5-47a0-b9f3-f749fe418ae6" providerId="ADAL" clId="{07ABAE78-42CB-4F5F-86C6-09ED37205619}" dt="2026-03-31T08:30:00.773" v="2789" actId="20577"/>
          <ac:spMkLst>
            <pc:docMk/>
            <pc:sldMk cId="2189114603" sldId="1437"/>
            <ac:spMk id="3" creationId="{00000000-0000-0000-0000-000000000000}"/>
          </ac:spMkLst>
        </pc:spChg>
        <pc:spChg chg="del mod">
          <ac:chgData name="Das, Gerarda" userId="dec061bf-56a5-47a0-b9f3-f749fe418ae6" providerId="ADAL" clId="{07ABAE78-42CB-4F5F-86C6-09ED37205619}" dt="2026-03-31T07:09:09.022" v="924" actId="478"/>
          <ac:spMkLst>
            <pc:docMk/>
            <pc:sldMk cId="2189114603" sldId="1437"/>
            <ac:spMk id="8" creationId="{38AC2742-B5A6-F0C5-12D9-BD50EE583755}"/>
          </ac:spMkLst>
        </pc:spChg>
      </pc:sldChg>
      <pc:sldChg chg="delSp modSp mod ord">
        <pc:chgData name="Das, Gerarda" userId="dec061bf-56a5-47a0-b9f3-f749fe418ae6" providerId="ADAL" clId="{07ABAE78-42CB-4F5F-86C6-09ED37205619}" dt="2026-03-31T07:57:36.848" v="2640"/>
        <pc:sldMkLst>
          <pc:docMk/>
          <pc:sldMk cId="3978205201" sldId="1474"/>
        </pc:sldMkLst>
        <pc:spChg chg="mod">
          <ac:chgData name="Das, Gerarda" userId="dec061bf-56a5-47a0-b9f3-f749fe418ae6" providerId="ADAL" clId="{07ABAE78-42CB-4F5F-86C6-09ED37205619}" dt="2026-03-31T07:57:25.201" v="2638" actId="115"/>
          <ac:spMkLst>
            <pc:docMk/>
            <pc:sldMk cId="3978205201" sldId="1474"/>
            <ac:spMk id="10" creationId="{53A896E9-F098-44DA-A15A-0BB6C51751F4}"/>
          </ac:spMkLst>
        </pc:spChg>
        <pc:picChg chg="del">
          <ac:chgData name="Das, Gerarda" userId="dec061bf-56a5-47a0-b9f3-f749fe418ae6" providerId="ADAL" clId="{07ABAE78-42CB-4F5F-86C6-09ED37205619}" dt="2026-03-31T07:56:46.627" v="2544" actId="478"/>
          <ac:picMkLst>
            <pc:docMk/>
            <pc:sldMk cId="3978205201" sldId="1474"/>
            <ac:picMk id="6" creationId="{B5647BC8-A10A-4B97-882E-BEF8EA633468}"/>
          </ac:picMkLst>
        </pc:picChg>
      </pc:sldChg>
      <pc:sldChg chg="addSp modSp mod">
        <pc:chgData name="Das, Gerarda" userId="dec061bf-56a5-47a0-b9f3-f749fe418ae6" providerId="ADAL" clId="{07ABAE78-42CB-4F5F-86C6-09ED37205619}" dt="2026-03-31T07:28:43.381" v="1350" actId="164"/>
        <pc:sldMkLst>
          <pc:docMk/>
          <pc:sldMk cId="4207872812" sldId="1475"/>
        </pc:sldMkLst>
        <pc:spChg chg="mod">
          <ac:chgData name="Das, Gerarda" userId="dec061bf-56a5-47a0-b9f3-f749fe418ae6" providerId="ADAL" clId="{07ABAE78-42CB-4F5F-86C6-09ED37205619}" dt="2026-03-31T07:11:41.355" v="1035" actId="20577"/>
          <ac:spMkLst>
            <pc:docMk/>
            <pc:sldMk cId="4207872812" sldId="1475"/>
            <ac:spMk id="4" creationId="{8D93BF00-22D6-C10F-8CC5-05D67001F09E}"/>
          </ac:spMkLst>
        </pc:spChg>
        <pc:spChg chg="mod">
          <ac:chgData name="Das, Gerarda" userId="dec061bf-56a5-47a0-b9f3-f749fe418ae6" providerId="ADAL" clId="{07ABAE78-42CB-4F5F-86C6-09ED37205619}" dt="2026-03-31T07:28:43.381" v="1350" actId="164"/>
          <ac:spMkLst>
            <pc:docMk/>
            <pc:sldMk cId="4207872812" sldId="1475"/>
            <ac:spMk id="10" creationId="{04DF114A-EAB2-49E2-0A67-1DAFCBE4A2DE}"/>
          </ac:spMkLst>
        </pc:spChg>
        <pc:spChg chg="mod">
          <ac:chgData name="Das, Gerarda" userId="dec061bf-56a5-47a0-b9f3-f749fe418ae6" providerId="ADAL" clId="{07ABAE78-42CB-4F5F-86C6-09ED37205619}" dt="2026-03-31T07:28:43.381" v="1350" actId="164"/>
          <ac:spMkLst>
            <pc:docMk/>
            <pc:sldMk cId="4207872812" sldId="1475"/>
            <ac:spMk id="12" creationId="{44A85F1D-CB85-53ED-1C7A-088503FD5D1F}"/>
          </ac:spMkLst>
        </pc:spChg>
        <pc:spChg chg="mod">
          <ac:chgData name="Das, Gerarda" userId="dec061bf-56a5-47a0-b9f3-f749fe418ae6" providerId="ADAL" clId="{07ABAE78-42CB-4F5F-86C6-09ED37205619}" dt="2026-03-31T07:22:45.383" v="1195" actId="5793"/>
          <ac:spMkLst>
            <pc:docMk/>
            <pc:sldMk cId="4207872812" sldId="1475"/>
            <ac:spMk id="13" creationId="{4F7FEDCC-B9F4-7E74-2A56-C14499553674}"/>
          </ac:spMkLst>
        </pc:spChg>
        <pc:spChg chg="mod">
          <ac:chgData name="Das, Gerarda" userId="dec061bf-56a5-47a0-b9f3-f749fe418ae6" providerId="ADAL" clId="{07ABAE78-42CB-4F5F-86C6-09ED37205619}" dt="2026-03-31T07:22:51.582" v="1206" actId="20577"/>
          <ac:spMkLst>
            <pc:docMk/>
            <pc:sldMk cId="4207872812" sldId="1475"/>
            <ac:spMk id="14" creationId="{CCDAA6F4-58AB-21D2-9361-80BA74FF9FF8}"/>
          </ac:spMkLst>
        </pc:spChg>
        <pc:grpChg chg="add mod">
          <ac:chgData name="Das, Gerarda" userId="dec061bf-56a5-47a0-b9f3-f749fe418ae6" providerId="ADAL" clId="{07ABAE78-42CB-4F5F-86C6-09ED37205619}" dt="2026-03-31T07:28:43.381" v="1350" actId="164"/>
          <ac:grpSpMkLst>
            <pc:docMk/>
            <pc:sldMk cId="4207872812" sldId="1475"/>
            <ac:grpSpMk id="2" creationId="{BBBA548A-4245-E48A-2907-EC8F306BC8CD}"/>
          </ac:grpSpMkLst>
        </pc:grpChg>
        <pc:picChg chg="mod">
          <ac:chgData name="Das, Gerarda" userId="dec061bf-56a5-47a0-b9f3-f749fe418ae6" providerId="ADAL" clId="{07ABAE78-42CB-4F5F-86C6-09ED37205619}" dt="2026-03-31T07:28:43.381" v="1350" actId="164"/>
          <ac:picMkLst>
            <pc:docMk/>
            <pc:sldMk cId="4207872812" sldId="1475"/>
            <ac:picMk id="9" creationId="{E0724390-3A82-9B84-557C-8D0925370AA3}"/>
          </ac:picMkLst>
        </pc:picChg>
      </pc:sldChg>
      <pc:sldChg chg="addSp delSp modSp mod">
        <pc:chgData name="Das, Gerarda" userId="dec061bf-56a5-47a0-b9f3-f749fe418ae6" providerId="ADAL" clId="{07ABAE78-42CB-4F5F-86C6-09ED37205619}" dt="2026-03-31T07:22:11.901" v="1073" actId="1076"/>
        <pc:sldMkLst>
          <pc:docMk/>
          <pc:sldMk cId="2709048002" sldId="1477"/>
        </pc:sldMkLst>
        <pc:picChg chg="add mod">
          <ac:chgData name="Das, Gerarda" userId="dec061bf-56a5-47a0-b9f3-f749fe418ae6" providerId="ADAL" clId="{07ABAE78-42CB-4F5F-86C6-09ED37205619}" dt="2026-03-31T07:22:11.901" v="1073" actId="1076"/>
          <ac:picMkLst>
            <pc:docMk/>
            <pc:sldMk cId="2709048002" sldId="1477"/>
            <ac:picMk id="3" creationId="{E03C8C4D-BDD1-94C4-81B1-7591263D9537}"/>
          </ac:picMkLst>
        </pc:picChg>
        <pc:picChg chg="del">
          <ac:chgData name="Das, Gerarda" userId="dec061bf-56a5-47a0-b9f3-f749fe418ae6" providerId="ADAL" clId="{07ABAE78-42CB-4F5F-86C6-09ED37205619}" dt="2026-03-31T07:22:05.154" v="1066" actId="478"/>
          <ac:picMkLst>
            <pc:docMk/>
            <pc:sldMk cId="2709048002" sldId="1477"/>
            <ac:picMk id="5" creationId="{C196EEA4-C6DD-1EC2-B2BA-CAD57F648B08}"/>
          </ac:picMkLst>
        </pc:picChg>
      </pc:sldChg>
      <pc:sldChg chg="addSp delSp modSp mod ord">
        <pc:chgData name="Das, Gerarda" userId="dec061bf-56a5-47a0-b9f3-f749fe418ae6" providerId="ADAL" clId="{07ABAE78-42CB-4F5F-86C6-09ED37205619}" dt="2026-03-31T07:18:45.399" v="1065" actId="1076"/>
        <pc:sldMkLst>
          <pc:docMk/>
          <pc:sldMk cId="4210467006" sldId="1479"/>
        </pc:sldMkLst>
        <pc:spChg chg="add del">
          <ac:chgData name="Das, Gerarda" userId="dec061bf-56a5-47a0-b9f3-f749fe418ae6" providerId="ADAL" clId="{07ABAE78-42CB-4F5F-86C6-09ED37205619}" dt="2026-03-31T07:18:16.242" v="1060" actId="478"/>
          <ac:spMkLst>
            <pc:docMk/>
            <pc:sldMk cId="4210467006" sldId="1479"/>
            <ac:spMk id="2" creationId="{BCF69503-D4CE-FCD1-9E3D-4E9799B8D57E}"/>
          </ac:spMkLst>
        </pc:spChg>
        <pc:picChg chg="add mod">
          <ac:chgData name="Das, Gerarda" userId="dec061bf-56a5-47a0-b9f3-f749fe418ae6" providerId="ADAL" clId="{07ABAE78-42CB-4F5F-86C6-09ED37205619}" dt="2026-03-31T07:18:45.399" v="1065" actId="1076"/>
          <ac:picMkLst>
            <pc:docMk/>
            <pc:sldMk cId="4210467006" sldId="1479"/>
            <ac:picMk id="4" creationId="{E6676AA6-6424-5660-9E25-9F2CA9894880}"/>
          </ac:picMkLst>
        </pc:picChg>
        <pc:picChg chg="del">
          <ac:chgData name="Das, Gerarda" userId="dec061bf-56a5-47a0-b9f3-f749fe418ae6" providerId="ADAL" clId="{07ABAE78-42CB-4F5F-86C6-09ED37205619}" dt="2026-03-31T07:18:06.497" v="1058" actId="478"/>
          <ac:picMkLst>
            <pc:docMk/>
            <pc:sldMk cId="4210467006" sldId="1479"/>
            <ac:picMk id="5" creationId="{1B0820BF-9DB7-0FC2-733A-574D0C3F1112}"/>
          </ac:picMkLst>
        </pc:picChg>
      </pc:sldChg>
      <pc:sldChg chg="addSp modSp mod">
        <pc:chgData name="Das, Gerarda" userId="dec061bf-56a5-47a0-b9f3-f749fe418ae6" providerId="ADAL" clId="{07ABAE78-42CB-4F5F-86C6-09ED37205619}" dt="2026-03-31T07:37:09.890" v="1684" actId="1076"/>
        <pc:sldMkLst>
          <pc:docMk/>
          <pc:sldMk cId="1487044012" sldId="1480"/>
        </pc:sldMkLst>
        <pc:spChg chg="add mod">
          <ac:chgData name="Das, Gerarda" userId="dec061bf-56a5-47a0-b9f3-f749fe418ae6" providerId="ADAL" clId="{07ABAE78-42CB-4F5F-86C6-09ED37205619}" dt="2026-03-31T07:37:09.890" v="1684" actId="1076"/>
          <ac:spMkLst>
            <pc:docMk/>
            <pc:sldMk cId="1487044012" sldId="1480"/>
            <ac:spMk id="2" creationId="{E3EA4A97-7D70-EEB1-729F-B07C5BE3024F}"/>
          </ac:spMkLst>
        </pc:spChg>
        <pc:spChg chg="mod">
          <ac:chgData name="Das, Gerarda" userId="dec061bf-56a5-47a0-b9f3-f749fe418ae6" providerId="ADAL" clId="{07ABAE78-42CB-4F5F-86C6-09ED37205619}" dt="2026-03-31T06:56:35.613" v="138" actId="20577"/>
          <ac:spMkLst>
            <pc:docMk/>
            <pc:sldMk cId="1487044012" sldId="1480"/>
            <ac:spMk id="4" creationId="{6090EA61-D037-5CB4-3521-191825E43934}"/>
          </ac:spMkLst>
        </pc:spChg>
      </pc:sldChg>
      <pc:sldChg chg="addSp delSp modSp mod">
        <pc:chgData name="Das, Gerarda" userId="dec061bf-56a5-47a0-b9f3-f749fe418ae6" providerId="ADAL" clId="{07ABAE78-42CB-4F5F-86C6-09ED37205619}" dt="2026-03-31T07:17:41.859" v="1053" actId="14100"/>
        <pc:sldMkLst>
          <pc:docMk/>
          <pc:sldMk cId="3779434736" sldId="1481"/>
        </pc:sldMkLst>
        <pc:spChg chg="del mod">
          <ac:chgData name="Das, Gerarda" userId="dec061bf-56a5-47a0-b9f3-f749fe418ae6" providerId="ADAL" clId="{07ABAE78-42CB-4F5F-86C6-09ED37205619}" dt="2026-03-31T07:17:35.077" v="1049" actId="478"/>
          <ac:spMkLst>
            <pc:docMk/>
            <pc:sldMk cId="3779434736" sldId="1481"/>
            <ac:spMk id="5" creationId="{9DBF137D-E7F4-5B33-E5B5-CCE5AFE17A9A}"/>
          </ac:spMkLst>
        </pc:spChg>
        <pc:picChg chg="add mod">
          <ac:chgData name="Das, Gerarda" userId="dec061bf-56a5-47a0-b9f3-f749fe418ae6" providerId="ADAL" clId="{07ABAE78-42CB-4F5F-86C6-09ED37205619}" dt="2026-03-31T07:17:39.311" v="1051" actId="1076"/>
          <ac:picMkLst>
            <pc:docMk/>
            <pc:sldMk cId="3779434736" sldId="1481"/>
            <ac:picMk id="3" creationId="{55C51506-C92C-1810-FE71-FB02DF4B5E18}"/>
          </ac:picMkLst>
        </pc:picChg>
        <pc:picChg chg="mod modCrop">
          <ac:chgData name="Das, Gerarda" userId="dec061bf-56a5-47a0-b9f3-f749fe418ae6" providerId="ADAL" clId="{07ABAE78-42CB-4F5F-86C6-09ED37205619}" dt="2026-03-31T07:17:41.859" v="1053" actId="14100"/>
          <ac:picMkLst>
            <pc:docMk/>
            <pc:sldMk cId="3779434736" sldId="1481"/>
            <ac:picMk id="4" creationId="{50CF4AB9-75F2-E2FF-C4FA-2BFA237ADC40}"/>
          </ac:picMkLst>
        </pc:picChg>
      </pc:sldChg>
      <pc:sldChg chg="del">
        <pc:chgData name="Das, Gerarda" userId="dec061bf-56a5-47a0-b9f3-f749fe418ae6" providerId="ADAL" clId="{07ABAE78-42CB-4F5F-86C6-09ED37205619}" dt="2026-03-31T07:57:39.801" v="2644" actId="47"/>
        <pc:sldMkLst>
          <pc:docMk/>
          <pc:sldMk cId="1594331871" sldId="1512"/>
        </pc:sldMkLst>
      </pc:sldChg>
      <pc:sldChg chg="addSp delSp modSp mod ord">
        <pc:chgData name="Das, Gerarda" userId="dec061bf-56a5-47a0-b9f3-f749fe418ae6" providerId="ADAL" clId="{07ABAE78-42CB-4F5F-86C6-09ED37205619}" dt="2026-03-31T07:39:55.177" v="1999" actId="20577"/>
        <pc:sldMkLst>
          <pc:docMk/>
          <pc:sldMk cId="3112181829" sldId="1515"/>
        </pc:sldMkLst>
        <pc:spChg chg="mod">
          <ac:chgData name="Das, Gerarda" userId="dec061bf-56a5-47a0-b9f3-f749fe418ae6" providerId="ADAL" clId="{07ABAE78-42CB-4F5F-86C6-09ED37205619}" dt="2026-03-31T07:33:06.225" v="1569" actId="115"/>
          <ac:spMkLst>
            <pc:docMk/>
            <pc:sldMk cId="3112181829" sldId="1515"/>
            <ac:spMk id="4" creationId="{D36CDCC8-D80A-3CA3-9903-EC310613197D}"/>
          </ac:spMkLst>
        </pc:spChg>
        <pc:spChg chg="add mod">
          <ac:chgData name="Das, Gerarda" userId="dec061bf-56a5-47a0-b9f3-f749fe418ae6" providerId="ADAL" clId="{07ABAE78-42CB-4F5F-86C6-09ED37205619}" dt="2026-03-31T07:31:43.157" v="1479" actId="20577"/>
          <ac:spMkLst>
            <pc:docMk/>
            <pc:sldMk cId="3112181829" sldId="1515"/>
            <ac:spMk id="9" creationId="{1C5E2D22-D6B8-837B-E47C-8E0EF9DC544C}"/>
          </ac:spMkLst>
        </pc:spChg>
        <pc:spChg chg="add mod">
          <ac:chgData name="Das, Gerarda" userId="dec061bf-56a5-47a0-b9f3-f749fe418ae6" providerId="ADAL" clId="{07ABAE78-42CB-4F5F-86C6-09ED37205619}" dt="2026-03-31T07:31:59.902" v="1504" actId="20577"/>
          <ac:spMkLst>
            <pc:docMk/>
            <pc:sldMk cId="3112181829" sldId="1515"/>
            <ac:spMk id="11" creationId="{3E986842-306F-D153-46D6-22D07FB49F2D}"/>
          </ac:spMkLst>
        </pc:spChg>
        <pc:spChg chg="mod">
          <ac:chgData name="Das, Gerarda" userId="dec061bf-56a5-47a0-b9f3-f749fe418ae6" providerId="ADAL" clId="{07ABAE78-42CB-4F5F-86C6-09ED37205619}" dt="2026-03-31T07:31:23.667" v="1456" actId="1076"/>
          <ac:spMkLst>
            <pc:docMk/>
            <pc:sldMk cId="3112181829" sldId="1515"/>
            <ac:spMk id="12" creationId="{E2476A93-B8D4-4E44-87FD-AFF601B2337C}"/>
          </ac:spMkLst>
        </pc:spChg>
        <pc:spChg chg="del">
          <ac:chgData name="Das, Gerarda" userId="dec061bf-56a5-47a0-b9f3-f749fe418ae6" providerId="ADAL" clId="{07ABAE78-42CB-4F5F-86C6-09ED37205619}" dt="2026-03-31T07:31:27.859" v="1457" actId="478"/>
          <ac:spMkLst>
            <pc:docMk/>
            <pc:sldMk cId="3112181829" sldId="1515"/>
            <ac:spMk id="13" creationId="{4985FF45-EE56-11C3-E0CC-6BBB359031C0}"/>
          </ac:spMkLst>
        </pc:spChg>
        <pc:spChg chg="mod">
          <ac:chgData name="Das, Gerarda" userId="dec061bf-56a5-47a0-b9f3-f749fe418ae6" providerId="ADAL" clId="{07ABAE78-42CB-4F5F-86C6-09ED37205619}" dt="2026-03-31T07:31:50.490" v="1483" actId="14100"/>
          <ac:spMkLst>
            <pc:docMk/>
            <pc:sldMk cId="3112181829" sldId="1515"/>
            <ac:spMk id="14" creationId="{B7594A3B-3117-84CE-C300-FB96E5ED269D}"/>
          </ac:spMkLst>
        </pc:spChg>
        <pc:spChg chg="del mod">
          <ac:chgData name="Das, Gerarda" userId="dec061bf-56a5-47a0-b9f3-f749fe418ae6" providerId="ADAL" clId="{07ABAE78-42CB-4F5F-86C6-09ED37205619}" dt="2026-03-31T07:31:46.554" v="1481" actId="478"/>
          <ac:spMkLst>
            <pc:docMk/>
            <pc:sldMk cId="3112181829" sldId="1515"/>
            <ac:spMk id="15" creationId="{6EA1F8B7-D4BC-D8B0-E6FD-F33ECB45A1DD}"/>
          </ac:spMkLst>
        </pc:spChg>
        <pc:spChg chg="mod">
          <ac:chgData name="Das, Gerarda" userId="dec061bf-56a5-47a0-b9f3-f749fe418ae6" providerId="ADAL" clId="{07ABAE78-42CB-4F5F-86C6-09ED37205619}" dt="2026-03-31T07:32:08.295" v="1507" actId="14100"/>
          <ac:spMkLst>
            <pc:docMk/>
            <pc:sldMk cId="3112181829" sldId="1515"/>
            <ac:spMk id="16" creationId="{F53F294D-65CC-23A5-E4A1-B2132FCF814C}"/>
          </ac:spMkLst>
        </pc:spChg>
        <pc:spChg chg="mod">
          <ac:chgData name="Das, Gerarda" userId="dec061bf-56a5-47a0-b9f3-f749fe418ae6" providerId="ADAL" clId="{07ABAE78-42CB-4F5F-86C6-09ED37205619}" dt="2026-03-31T07:32:03.423" v="1505" actId="14100"/>
          <ac:spMkLst>
            <pc:docMk/>
            <pc:sldMk cId="3112181829" sldId="1515"/>
            <ac:spMk id="17" creationId="{AB86235B-CBC0-F9DB-29F4-F23367831B1B}"/>
          </ac:spMkLst>
        </pc:spChg>
        <pc:spChg chg="mod">
          <ac:chgData name="Das, Gerarda" userId="dec061bf-56a5-47a0-b9f3-f749fe418ae6" providerId="ADAL" clId="{07ABAE78-42CB-4F5F-86C6-09ED37205619}" dt="2026-03-31T07:31:32.957" v="1459" actId="14100"/>
          <ac:spMkLst>
            <pc:docMk/>
            <pc:sldMk cId="3112181829" sldId="1515"/>
            <ac:spMk id="18" creationId="{85D7DD60-F4AA-AD34-A265-146B167D02FE}"/>
          </ac:spMkLst>
        </pc:spChg>
        <pc:spChg chg="mod">
          <ac:chgData name="Das, Gerarda" userId="dec061bf-56a5-47a0-b9f3-f749fe418ae6" providerId="ADAL" clId="{07ABAE78-42CB-4F5F-86C6-09ED37205619}" dt="2026-03-31T07:30:58.638" v="1435" actId="14100"/>
          <ac:spMkLst>
            <pc:docMk/>
            <pc:sldMk cId="3112181829" sldId="1515"/>
            <ac:spMk id="19" creationId="{40542B69-6D97-5F24-63E3-ABE36EA69A27}"/>
          </ac:spMkLst>
        </pc:spChg>
        <pc:spChg chg="mod">
          <ac:chgData name="Das, Gerarda" userId="dec061bf-56a5-47a0-b9f3-f749fe418ae6" providerId="ADAL" clId="{07ABAE78-42CB-4F5F-86C6-09ED37205619}" dt="2026-03-31T07:39:55.177" v="1999" actId="20577"/>
          <ac:spMkLst>
            <pc:docMk/>
            <pc:sldMk cId="3112181829" sldId="1515"/>
            <ac:spMk id="25" creationId="{8A83FC58-C3E1-B8B8-E77F-FAF730A1AE3E}"/>
          </ac:spMkLst>
        </pc:spChg>
        <pc:picChg chg="mod">
          <ac:chgData name="Das, Gerarda" userId="dec061bf-56a5-47a0-b9f3-f749fe418ae6" providerId="ADAL" clId="{07ABAE78-42CB-4F5F-86C6-09ED37205619}" dt="2026-03-31T07:32:25.053" v="1511" actId="1076"/>
          <ac:picMkLst>
            <pc:docMk/>
            <pc:sldMk cId="3112181829" sldId="1515"/>
            <ac:picMk id="10" creationId="{C19E56D8-6E2F-9315-3582-603C8A47EE47}"/>
          </ac:picMkLst>
        </pc:picChg>
        <pc:picChg chg="mod">
          <ac:chgData name="Das, Gerarda" userId="dec061bf-56a5-47a0-b9f3-f749fe418ae6" providerId="ADAL" clId="{07ABAE78-42CB-4F5F-86C6-09ED37205619}" dt="2026-03-31T07:32:22.949" v="1510" actId="1076"/>
          <ac:picMkLst>
            <pc:docMk/>
            <pc:sldMk cId="3112181829" sldId="1515"/>
            <ac:picMk id="29" creationId="{232B776B-9E54-CBC4-6F14-8EB05454F527}"/>
          </ac:picMkLst>
        </pc:picChg>
        <pc:picChg chg="mod">
          <ac:chgData name="Das, Gerarda" userId="dec061bf-56a5-47a0-b9f3-f749fe418ae6" providerId="ADAL" clId="{07ABAE78-42CB-4F5F-86C6-09ED37205619}" dt="2026-03-31T07:32:28.966" v="1512" actId="1076"/>
          <ac:picMkLst>
            <pc:docMk/>
            <pc:sldMk cId="3112181829" sldId="1515"/>
            <ac:picMk id="32" creationId="{95D309DC-CACA-0073-CBDC-8FDF9FE6849A}"/>
          </ac:picMkLst>
        </pc:picChg>
      </pc:sldChg>
      <pc:sldChg chg="del">
        <pc:chgData name="Das, Gerarda" userId="dec061bf-56a5-47a0-b9f3-f749fe418ae6" providerId="ADAL" clId="{07ABAE78-42CB-4F5F-86C6-09ED37205619}" dt="2026-03-31T07:57:47.847" v="2649" actId="47"/>
        <pc:sldMkLst>
          <pc:docMk/>
          <pc:sldMk cId="2946319108" sldId="1516"/>
        </pc:sldMkLst>
      </pc:sldChg>
      <pc:sldChg chg="del">
        <pc:chgData name="Das, Gerarda" userId="dec061bf-56a5-47a0-b9f3-f749fe418ae6" providerId="ADAL" clId="{07ABAE78-42CB-4F5F-86C6-09ED37205619}" dt="2026-03-31T07:57:40.554" v="2645" actId="47"/>
        <pc:sldMkLst>
          <pc:docMk/>
          <pc:sldMk cId="1628480429" sldId="1517"/>
        </pc:sldMkLst>
      </pc:sldChg>
      <pc:sldChg chg="del">
        <pc:chgData name="Das, Gerarda" userId="dec061bf-56a5-47a0-b9f3-f749fe418ae6" providerId="ADAL" clId="{07ABAE78-42CB-4F5F-86C6-09ED37205619}" dt="2026-03-31T07:57:44.348" v="2646" actId="47"/>
        <pc:sldMkLst>
          <pc:docMk/>
          <pc:sldMk cId="933367485" sldId="1518"/>
        </pc:sldMkLst>
      </pc:sldChg>
      <pc:sldChg chg="del">
        <pc:chgData name="Das, Gerarda" userId="dec061bf-56a5-47a0-b9f3-f749fe418ae6" providerId="ADAL" clId="{07ABAE78-42CB-4F5F-86C6-09ED37205619}" dt="2026-03-31T07:57:39.455" v="2643" actId="47"/>
        <pc:sldMkLst>
          <pc:docMk/>
          <pc:sldMk cId="1530054038" sldId="1519"/>
        </pc:sldMkLst>
      </pc:sldChg>
      <pc:sldChg chg="del">
        <pc:chgData name="Das, Gerarda" userId="dec061bf-56a5-47a0-b9f3-f749fe418ae6" providerId="ADAL" clId="{07ABAE78-42CB-4F5F-86C6-09ED37205619}" dt="2026-03-31T07:57:39.117" v="2642" actId="47"/>
        <pc:sldMkLst>
          <pc:docMk/>
          <pc:sldMk cId="3006462251" sldId="1520"/>
        </pc:sldMkLst>
      </pc:sldChg>
      <pc:sldChg chg="del">
        <pc:chgData name="Das, Gerarda" userId="dec061bf-56a5-47a0-b9f3-f749fe418ae6" providerId="ADAL" clId="{07ABAE78-42CB-4F5F-86C6-09ED37205619}" dt="2026-03-31T07:57:46.134" v="2647" actId="47"/>
        <pc:sldMkLst>
          <pc:docMk/>
          <pc:sldMk cId="1059877010" sldId="1521"/>
        </pc:sldMkLst>
      </pc:sldChg>
      <pc:sldChg chg="del">
        <pc:chgData name="Das, Gerarda" userId="dec061bf-56a5-47a0-b9f3-f749fe418ae6" providerId="ADAL" clId="{07ABAE78-42CB-4F5F-86C6-09ED37205619}" dt="2026-03-31T07:57:47.077" v="2648" actId="47"/>
        <pc:sldMkLst>
          <pc:docMk/>
          <pc:sldMk cId="2371299458" sldId="1529"/>
        </pc:sldMkLst>
      </pc:sldChg>
      <pc:sldChg chg="addSp delSp modSp mod">
        <pc:chgData name="Das, Gerarda" userId="dec061bf-56a5-47a0-b9f3-f749fe418ae6" providerId="ADAL" clId="{07ABAE78-42CB-4F5F-86C6-09ED37205619}" dt="2026-03-31T07:23:27.538" v="1219" actId="20577"/>
        <pc:sldMkLst>
          <pc:docMk/>
          <pc:sldMk cId="249981897" sldId="1530"/>
        </pc:sldMkLst>
        <pc:spChg chg="mod">
          <ac:chgData name="Das, Gerarda" userId="dec061bf-56a5-47a0-b9f3-f749fe418ae6" providerId="ADAL" clId="{07ABAE78-42CB-4F5F-86C6-09ED37205619}" dt="2026-03-31T07:23:27.538" v="1219" actId="20577"/>
          <ac:spMkLst>
            <pc:docMk/>
            <pc:sldMk cId="249981897" sldId="1530"/>
            <ac:spMk id="35" creationId="{37104C51-0232-62ED-4C6F-1447D06633EE}"/>
          </ac:spMkLst>
        </pc:spChg>
        <pc:picChg chg="del">
          <ac:chgData name="Das, Gerarda" userId="dec061bf-56a5-47a0-b9f3-f749fe418ae6" providerId="ADAL" clId="{07ABAE78-42CB-4F5F-86C6-09ED37205619}" dt="2026-03-31T07:23:08.745" v="1207" actId="478"/>
          <ac:picMkLst>
            <pc:docMk/>
            <pc:sldMk cId="249981897" sldId="1530"/>
            <ac:picMk id="2" creationId="{74EE1F4E-537A-CF71-1A5E-4D40FAE2CB80}"/>
          </ac:picMkLst>
        </pc:picChg>
        <pc:picChg chg="add mod">
          <ac:chgData name="Das, Gerarda" userId="dec061bf-56a5-47a0-b9f3-f749fe418ae6" providerId="ADAL" clId="{07ABAE78-42CB-4F5F-86C6-09ED37205619}" dt="2026-03-31T07:23:22.825" v="1214" actId="1076"/>
          <ac:picMkLst>
            <pc:docMk/>
            <pc:sldMk cId="249981897" sldId="1530"/>
            <ac:picMk id="9" creationId="{BCD2AE77-8563-0351-91D8-E864B68245FE}"/>
          </ac:picMkLst>
        </pc:picChg>
      </pc:sldChg>
      <pc:sldChg chg="addSp delSp modSp mod">
        <pc:chgData name="Das, Gerarda" userId="dec061bf-56a5-47a0-b9f3-f749fe418ae6" providerId="ADAL" clId="{07ABAE78-42CB-4F5F-86C6-09ED37205619}" dt="2026-03-31T07:29:37.960" v="1400" actId="115"/>
        <pc:sldMkLst>
          <pc:docMk/>
          <pc:sldMk cId="3054777933" sldId="1531"/>
        </pc:sldMkLst>
        <pc:spChg chg="mod">
          <ac:chgData name="Das, Gerarda" userId="dec061bf-56a5-47a0-b9f3-f749fe418ae6" providerId="ADAL" clId="{07ABAE78-42CB-4F5F-86C6-09ED37205619}" dt="2026-03-31T07:28:50.031" v="1352"/>
          <ac:spMkLst>
            <pc:docMk/>
            <pc:sldMk cId="3054777933" sldId="1531"/>
            <ac:spMk id="18" creationId="{308B296A-0B78-9250-9A6E-918F49D6FBF4}"/>
          </ac:spMkLst>
        </pc:spChg>
        <pc:spChg chg="mod">
          <ac:chgData name="Das, Gerarda" userId="dec061bf-56a5-47a0-b9f3-f749fe418ae6" providerId="ADAL" clId="{07ABAE78-42CB-4F5F-86C6-09ED37205619}" dt="2026-03-31T07:28:50.031" v="1352"/>
          <ac:spMkLst>
            <pc:docMk/>
            <pc:sldMk cId="3054777933" sldId="1531"/>
            <ac:spMk id="21" creationId="{B9DEF3D3-1BEA-EB42-7C11-46766D0C6C3B}"/>
          </ac:spMkLst>
        </pc:spChg>
        <pc:spChg chg="mod">
          <ac:chgData name="Das, Gerarda" userId="dec061bf-56a5-47a0-b9f3-f749fe418ae6" providerId="ADAL" clId="{07ABAE78-42CB-4F5F-86C6-09ED37205619}" dt="2026-03-31T07:29:37.960" v="1400" actId="115"/>
          <ac:spMkLst>
            <pc:docMk/>
            <pc:sldMk cId="3054777933" sldId="1531"/>
            <ac:spMk id="36" creationId="{D8EF981A-9BA7-0EB1-9B70-F7FBF2F7DF1C}"/>
          </ac:spMkLst>
        </pc:spChg>
        <pc:grpChg chg="add mod">
          <ac:chgData name="Das, Gerarda" userId="dec061bf-56a5-47a0-b9f3-f749fe418ae6" providerId="ADAL" clId="{07ABAE78-42CB-4F5F-86C6-09ED37205619}" dt="2026-03-31T07:28:57.577" v="1354" actId="1076"/>
          <ac:grpSpMkLst>
            <pc:docMk/>
            <pc:sldMk cId="3054777933" sldId="1531"/>
            <ac:grpSpMk id="8" creationId="{8B89CAB5-73B2-BB2F-7A9C-46AAE2DC6B86}"/>
          </ac:grpSpMkLst>
        </pc:grpChg>
        <pc:picChg chg="del">
          <ac:chgData name="Das, Gerarda" userId="dec061bf-56a5-47a0-b9f3-f749fe418ae6" providerId="ADAL" clId="{07ABAE78-42CB-4F5F-86C6-09ED37205619}" dt="2026-03-31T07:28:49.447" v="1351" actId="478"/>
          <ac:picMkLst>
            <pc:docMk/>
            <pc:sldMk cId="3054777933" sldId="1531"/>
            <ac:picMk id="2" creationId="{7B056C6A-C8D6-005F-D842-6E8348B8076C}"/>
          </ac:picMkLst>
        </pc:picChg>
        <pc:picChg chg="mod">
          <ac:chgData name="Das, Gerarda" userId="dec061bf-56a5-47a0-b9f3-f749fe418ae6" providerId="ADAL" clId="{07ABAE78-42CB-4F5F-86C6-09ED37205619}" dt="2026-03-31T07:28:50.031" v="1352"/>
          <ac:picMkLst>
            <pc:docMk/>
            <pc:sldMk cId="3054777933" sldId="1531"/>
            <ac:picMk id="9" creationId="{DCC54EDC-307C-03D3-A9F9-93E15162EAF8}"/>
          </ac:picMkLst>
        </pc:picChg>
      </pc:sldChg>
      <pc:sldChg chg="addSp delSp modSp mod">
        <pc:chgData name="Das, Gerarda" userId="dec061bf-56a5-47a0-b9f3-f749fe418ae6" providerId="ADAL" clId="{07ABAE78-42CB-4F5F-86C6-09ED37205619}" dt="2026-03-31T07:48:20.431" v="2023" actId="478"/>
        <pc:sldMkLst>
          <pc:docMk/>
          <pc:sldMk cId="266828281" sldId="1532"/>
        </pc:sldMkLst>
        <pc:spChg chg="mod">
          <ac:chgData name="Das, Gerarda" userId="dec061bf-56a5-47a0-b9f3-f749fe418ae6" providerId="ADAL" clId="{07ABAE78-42CB-4F5F-86C6-09ED37205619}" dt="2026-03-31T07:30:10.382" v="1433" actId="20577"/>
          <ac:spMkLst>
            <pc:docMk/>
            <pc:sldMk cId="266828281" sldId="1532"/>
            <ac:spMk id="35" creationId="{37104C51-0232-62ED-4C6F-1447D06633EE}"/>
          </ac:spMkLst>
        </pc:spChg>
        <pc:spChg chg="mod">
          <ac:chgData name="Das, Gerarda" userId="dec061bf-56a5-47a0-b9f3-f749fe418ae6" providerId="ADAL" clId="{07ABAE78-42CB-4F5F-86C6-09ED37205619}" dt="2026-03-31T07:48:18.543" v="2022" actId="13926"/>
          <ac:spMkLst>
            <pc:docMk/>
            <pc:sldMk cId="266828281" sldId="1532"/>
            <ac:spMk id="36" creationId="{D8EF981A-9BA7-0EB1-9B70-F7FBF2F7DF1C}"/>
          </ac:spMkLst>
        </pc:spChg>
        <pc:picChg chg="add mod">
          <ac:chgData name="Das, Gerarda" userId="dec061bf-56a5-47a0-b9f3-f749fe418ae6" providerId="ADAL" clId="{07ABAE78-42CB-4F5F-86C6-09ED37205619}" dt="2026-03-31T07:48:07.882" v="2020" actId="1076"/>
          <ac:picMkLst>
            <pc:docMk/>
            <pc:sldMk cId="266828281" sldId="1532"/>
            <ac:picMk id="9" creationId="{2C5667DA-5994-6EFE-BF88-AF6018A7344F}"/>
          </ac:picMkLst>
        </pc:picChg>
        <pc:picChg chg="del mod">
          <ac:chgData name="Das, Gerarda" userId="dec061bf-56a5-47a0-b9f3-f749fe418ae6" providerId="ADAL" clId="{07ABAE78-42CB-4F5F-86C6-09ED37205619}" dt="2026-03-31T07:48:20.431" v="2023" actId="478"/>
          <ac:picMkLst>
            <pc:docMk/>
            <pc:sldMk cId="266828281" sldId="1532"/>
            <ac:picMk id="19" creationId="{33887C19-F0D4-D2EA-2788-D6366DEE9E6E}"/>
          </ac:picMkLst>
        </pc:picChg>
      </pc:sldChg>
      <pc:sldChg chg="addSp modSp mod">
        <pc:chgData name="Das, Gerarda" userId="dec061bf-56a5-47a0-b9f3-f749fe418ae6" providerId="ADAL" clId="{07ABAE78-42CB-4F5F-86C6-09ED37205619}" dt="2026-03-31T07:28:23.489" v="1349" actId="404"/>
        <pc:sldMkLst>
          <pc:docMk/>
          <pc:sldMk cId="901501974" sldId="1534"/>
        </pc:sldMkLst>
        <pc:spChg chg="mod">
          <ac:chgData name="Das, Gerarda" userId="dec061bf-56a5-47a0-b9f3-f749fe418ae6" providerId="ADAL" clId="{07ABAE78-42CB-4F5F-86C6-09ED37205619}" dt="2026-03-31T07:25:17.170" v="1227" actId="20577"/>
          <ac:spMkLst>
            <pc:docMk/>
            <pc:sldMk cId="901501974" sldId="1534"/>
            <ac:spMk id="34" creationId="{152372B3-00F5-781C-183E-6F2DDF35091D}"/>
          </ac:spMkLst>
        </pc:spChg>
        <pc:spChg chg="mod">
          <ac:chgData name="Das, Gerarda" userId="dec061bf-56a5-47a0-b9f3-f749fe418ae6" providerId="ADAL" clId="{07ABAE78-42CB-4F5F-86C6-09ED37205619}" dt="2026-03-31T07:28:23.489" v="1349" actId="404"/>
          <ac:spMkLst>
            <pc:docMk/>
            <pc:sldMk cId="901501974" sldId="1534"/>
            <ac:spMk id="35" creationId="{37104C51-0232-62ED-4C6F-1447D06633EE}"/>
          </ac:spMkLst>
        </pc:spChg>
        <pc:spChg chg="mod">
          <ac:chgData name="Das, Gerarda" userId="dec061bf-56a5-47a0-b9f3-f749fe418ae6" providerId="ADAL" clId="{07ABAE78-42CB-4F5F-86C6-09ED37205619}" dt="2026-03-31T07:26:10.886" v="1297" actId="404"/>
          <ac:spMkLst>
            <pc:docMk/>
            <pc:sldMk cId="901501974" sldId="1534"/>
            <ac:spMk id="36" creationId="{D8EF981A-9BA7-0EB1-9B70-F7FBF2F7DF1C}"/>
          </ac:spMkLst>
        </pc:spChg>
        <pc:grpChg chg="add mod">
          <ac:chgData name="Das, Gerarda" userId="dec061bf-56a5-47a0-b9f3-f749fe418ae6" providerId="ADAL" clId="{07ABAE78-42CB-4F5F-86C6-09ED37205619}" dt="2026-03-31T07:27:57.667" v="1345" actId="1037"/>
          <ac:grpSpMkLst>
            <pc:docMk/>
            <pc:sldMk cId="901501974" sldId="1534"/>
            <ac:grpSpMk id="20" creationId="{3D36E73A-6BA2-0265-C20C-70E43FF1F7CF}"/>
          </ac:grpSpMkLst>
        </pc:grpChg>
        <pc:picChg chg="mod modCrop">
          <ac:chgData name="Das, Gerarda" userId="dec061bf-56a5-47a0-b9f3-f749fe418ae6" providerId="ADAL" clId="{07ABAE78-42CB-4F5F-86C6-09ED37205619}" dt="2026-03-31T07:28:05.005" v="1346" actId="732"/>
          <ac:picMkLst>
            <pc:docMk/>
            <pc:sldMk cId="901501974" sldId="1534"/>
            <ac:picMk id="2" creationId="{7D7E7F26-7816-F3D2-0499-E76C727711CF}"/>
          </ac:picMkLst>
        </pc:picChg>
        <pc:picChg chg="mod">
          <ac:chgData name="Das, Gerarda" userId="dec061bf-56a5-47a0-b9f3-f749fe418ae6" providerId="ADAL" clId="{07ABAE78-42CB-4F5F-86C6-09ED37205619}" dt="2026-03-31T07:28:14.095" v="1348" actId="1076"/>
          <ac:picMkLst>
            <pc:docMk/>
            <pc:sldMk cId="901501974" sldId="1534"/>
            <ac:picMk id="8" creationId="{E0B6D0DA-EABC-480E-B2B4-5F1228294D16}"/>
          </ac:picMkLst>
        </pc:picChg>
        <pc:picChg chg="add mod ord modCrop">
          <ac:chgData name="Das, Gerarda" userId="dec061bf-56a5-47a0-b9f3-f749fe418ae6" providerId="ADAL" clId="{07ABAE78-42CB-4F5F-86C6-09ED37205619}" dt="2026-03-31T07:27:52.433" v="1328" actId="164"/>
          <ac:picMkLst>
            <pc:docMk/>
            <pc:sldMk cId="901501974" sldId="1534"/>
            <ac:picMk id="9" creationId="{953AE632-9576-9E2E-A3D4-46EADBFA86CE}"/>
          </ac:picMkLst>
        </pc:picChg>
        <pc:picChg chg="add mod ord modCrop">
          <ac:chgData name="Das, Gerarda" userId="dec061bf-56a5-47a0-b9f3-f749fe418ae6" providerId="ADAL" clId="{07ABAE78-42CB-4F5F-86C6-09ED37205619}" dt="2026-03-31T07:28:09.942" v="1347" actId="732"/>
          <ac:picMkLst>
            <pc:docMk/>
            <pc:sldMk cId="901501974" sldId="1534"/>
            <ac:picMk id="19" creationId="{F4FA0A79-03D4-A408-D3B4-CA9EBA5D1B44}"/>
          </ac:picMkLst>
        </pc:picChg>
      </pc:sldChg>
      <pc:sldChg chg="addSp delSp modSp mod ord">
        <pc:chgData name="Das, Gerarda" userId="dec061bf-56a5-47a0-b9f3-f749fe418ae6" providerId="ADAL" clId="{07ABAE78-42CB-4F5F-86C6-09ED37205619}" dt="2026-03-31T08:29:10.612" v="2759"/>
        <pc:sldMkLst>
          <pc:docMk/>
          <pc:sldMk cId="927594614" sldId="1536"/>
        </pc:sldMkLst>
        <pc:spChg chg="mod">
          <ac:chgData name="Das, Gerarda" userId="dec061bf-56a5-47a0-b9f3-f749fe418ae6" providerId="ADAL" clId="{07ABAE78-42CB-4F5F-86C6-09ED37205619}" dt="2026-03-31T07:50:40.325" v="2134" actId="1076"/>
          <ac:spMkLst>
            <pc:docMk/>
            <pc:sldMk cId="927594614" sldId="1536"/>
            <ac:spMk id="4" creationId="{D753C383-62C8-E733-4553-E085527A1FCA}"/>
          </ac:spMkLst>
        </pc:spChg>
        <pc:spChg chg="mod">
          <ac:chgData name="Das, Gerarda" userId="dec061bf-56a5-47a0-b9f3-f749fe418ae6" providerId="ADAL" clId="{07ABAE78-42CB-4F5F-86C6-09ED37205619}" dt="2026-03-31T07:50:40.325" v="2134" actId="1076"/>
          <ac:spMkLst>
            <pc:docMk/>
            <pc:sldMk cId="927594614" sldId="1536"/>
            <ac:spMk id="9" creationId="{B5FA4264-9F79-B20D-0826-CEC58E7B74B7}"/>
          </ac:spMkLst>
        </pc:spChg>
        <pc:spChg chg="mod">
          <ac:chgData name="Das, Gerarda" userId="dec061bf-56a5-47a0-b9f3-f749fe418ae6" providerId="ADAL" clId="{07ABAE78-42CB-4F5F-86C6-09ED37205619}" dt="2026-03-31T07:50:40.325" v="2134" actId="1076"/>
          <ac:spMkLst>
            <pc:docMk/>
            <pc:sldMk cId="927594614" sldId="1536"/>
            <ac:spMk id="10" creationId="{B37FADB8-F5A5-F448-15A7-6A630939BCDC}"/>
          </ac:spMkLst>
        </pc:spChg>
        <pc:spChg chg="mod">
          <ac:chgData name="Das, Gerarda" userId="dec061bf-56a5-47a0-b9f3-f749fe418ae6" providerId="ADAL" clId="{07ABAE78-42CB-4F5F-86C6-09ED37205619}" dt="2026-03-31T07:50:40.325" v="2134" actId="1076"/>
          <ac:spMkLst>
            <pc:docMk/>
            <pc:sldMk cId="927594614" sldId="1536"/>
            <ac:spMk id="11" creationId="{2D5226DB-4490-ECD5-880A-CDAB0447C263}"/>
          </ac:spMkLst>
        </pc:spChg>
        <pc:spChg chg="mod">
          <ac:chgData name="Das, Gerarda" userId="dec061bf-56a5-47a0-b9f3-f749fe418ae6" providerId="ADAL" clId="{07ABAE78-42CB-4F5F-86C6-09ED37205619}" dt="2026-03-31T07:50:30.805" v="2130" actId="1076"/>
          <ac:spMkLst>
            <pc:docMk/>
            <pc:sldMk cId="927594614" sldId="1536"/>
            <ac:spMk id="12" creationId="{E2476A93-B8D4-4E44-87FD-AFF601B2337C}"/>
          </ac:spMkLst>
        </pc:spChg>
        <pc:spChg chg="mod">
          <ac:chgData name="Das, Gerarda" userId="dec061bf-56a5-47a0-b9f3-f749fe418ae6" providerId="ADAL" clId="{07ABAE78-42CB-4F5F-86C6-09ED37205619}" dt="2026-03-31T07:51:28.668" v="2149" actId="1076"/>
          <ac:spMkLst>
            <pc:docMk/>
            <pc:sldMk cId="927594614" sldId="1536"/>
            <ac:spMk id="13" creationId="{4985FF45-EE56-11C3-E0CC-6BBB359031C0}"/>
          </ac:spMkLst>
        </pc:spChg>
        <pc:spChg chg="mod">
          <ac:chgData name="Das, Gerarda" userId="dec061bf-56a5-47a0-b9f3-f749fe418ae6" providerId="ADAL" clId="{07ABAE78-42CB-4F5F-86C6-09ED37205619}" dt="2026-03-31T07:36:07.006" v="1630" actId="14100"/>
          <ac:spMkLst>
            <pc:docMk/>
            <pc:sldMk cId="927594614" sldId="1536"/>
            <ac:spMk id="16" creationId="{5C168813-A68A-4CEF-CBFD-1119F7CE8738}"/>
          </ac:spMkLst>
        </pc:spChg>
        <pc:spChg chg="add">
          <ac:chgData name="Das, Gerarda" userId="dec061bf-56a5-47a0-b9f3-f749fe418ae6" providerId="ADAL" clId="{07ABAE78-42CB-4F5F-86C6-09ED37205619}" dt="2026-03-31T07:35:09.152" v="1597"/>
          <ac:spMkLst>
            <pc:docMk/>
            <pc:sldMk cId="927594614" sldId="1536"/>
            <ac:spMk id="17" creationId="{624FF871-4FC3-986C-ED8F-F6DAB32C32A9}"/>
          </ac:spMkLst>
        </pc:spChg>
        <pc:spChg chg="mod">
          <ac:chgData name="Das, Gerarda" userId="dec061bf-56a5-47a0-b9f3-f749fe418ae6" providerId="ADAL" clId="{07ABAE78-42CB-4F5F-86C6-09ED37205619}" dt="2026-03-31T07:51:28.668" v="2149" actId="1076"/>
          <ac:spMkLst>
            <pc:docMk/>
            <pc:sldMk cId="927594614" sldId="1536"/>
            <ac:spMk id="18" creationId="{85D7DD60-F4AA-AD34-A265-146B167D02FE}"/>
          </ac:spMkLst>
        </pc:spChg>
        <pc:spChg chg="mod">
          <ac:chgData name="Das, Gerarda" userId="dec061bf-56a5-47a0-b9f3-f749fe418ae6" providerId="ADAL" clId="{07ABAE78-42CB-4F5F-86C6-09ED37205619}" dt="2026-03-31T07:50:30.805" v="2130" actId="1076"/>
          <ac:spMkLst>
            <pc:docMk/>
            <pc:sldMk cId="927594614" sldId="1536"/>
            <ac:spMk id="19" creationId="{40542B69-6D97-5F24-63E3-ABE36EA69A27}"/>
          </ac:spMkLst>
        </pc:spChg>
        <pc:spChg chg="add mod">
          <ac:chgData name="Das, Gerarda" userId="dec061bf-56a5-47a0-b9f3-f749fe418ae6" providerId="ADAL" clId="{07ABAE78-42CB-4F5F-86C6-09ED37205619}" dt="2026-03-31T07:35:19.466" v="1599"/>
          <ac:spMkLst>
            <pc:docMk/>
            <pc:sldMk cId="927594614" sldId="1536"/>
            <ac:spMk id="22" creationId="{AF187377-07D7-5D7E-0202-AB6DB2DA7C63}"/>
          </ac:spMkLst>
        </pc:spChg>
        <pc:spChg chg="add del mod">
          <ac:chgData name="Das, Gerarda" userId="dec061bf-56a5-47a0-b9f3-f749fe418ae6" providerId="ADAL" clId="{07ABAE78-42CB-4F5F-86C6-09ED37205619}" dt="2026-03-31T07:35:31.562" v="1602" actId="478"/>
          <ac:spMkLst>
            <pc:docMk/>
            <pc:sldMk cId="927594614" sldId="1536"/>
            <ac:spMk id="23" creationId="{3A466A86-40AB-C1C5-E248-C49174580E70}"/>
          </ac:spMkLst>
        </pc:spChg>
        <pc:spChg chg="add del mod">
          <ac:chgData name="Das, Gerarda" userId="dec061bf-56a5-47a0-b9f3-f749fe418ae6" providerId="ADAL" clId="{07ABAE78-42CB-4F5F-86C6-09ED37205619}" dt="2026-03-31T07:36:02.985" v="1628" actId="478"/>
          <ac:spMkLst>
            <pc:docMk/>
            <pc:sldMk cId="927594614" sldId="1536"/>
            <ac:spMk id="25" creationId="{719CBAF9-A71D-2033-9E4D-7694A17B761A}"/>
          </ac:spMkLst>
        </pc:spChg>
        <pc:spChg chg="mod">
          <ac:chgData name="Das, Gerarda" userId="dec061bf-56a5-47a0-b9f3-f749fe418ae6" providerId="ADAL" clId="{07ABAE78-42CB-4F5F-86C6-09ED37205619}" dt="2026-03-31T07:51:48.584" v="2209" actId="20577"/>
          <ac:spMkLst>
            <pc:docMk/>
            <pc:sldMk cId="927594614" sldId="1536"/>
            <ac:spMk id="42" creationId="{9DE44B33-43AE-8AA8-F307-EE29D39A8C0E}"/>
          </ac:spMkLst>
        </pc:spChg>
        <pc:picChg chg="mod">
          <ac:chgData name="Das, Gerarda" userId="dec061bf-56a5-47a0-b9f3-f749fe418ae6" providerId="ADAL" clId="{07ABAE78-42CB-4F5F-86C6-09ED37205619}" dt="2026-03-31T07:51:18.415" v="2146" actId="1076"/>
          <ac:picMkLst>
            <pc:docMk/>
            <pc:sldMk cId="927594614" sldId="1536"/>
            <ac:picMk id="24" creationId="{563AD276-18AF-D2AC-4B4E-B30A85D3A549}"/>
          </ac:picMkLst>
        </pc:picChg>
        <pc:picChg chg="mod">
          <ac:chgData name="Das, Gerarda" userId="dec061bf-56a5-47a0-b9f3-f749fe418ae6" providerId="ADAL" clId="{07ABAE78-42CB-4F5F-86C6-09ED37205619}" dt="2026-03-31T07:51:22.585" v="2148" actId="1076"/>
          <ac:picMkLst>
            <pc:docMk/>
            <pc:sldMk cId="927594614" sldId="1536"/>
            <ac:picMk id="31" creationId="{626201A2-F823-76AF-3A57-0D1FB02B6B71}"/>
          </ac:picMkLst>
        </pc:picChg>
        <pc:picChg chg="mod">
          <ac:chgData name="Das, Gerarda" userId="dec061bf-56a5-47a0-b9f3-f749fe418ae6" providerId="ADAL" clId="{07ABAE78-42CB-4F5F-86C6-09ED37205619}" dt="2026-03-31T07:48:53.210" v="2025" actId="1076"/>
          <ac:picMkLst>
            <pc:docMk/>
            <pc:sldMk cId="927594614" sldId="1536"/>
            <ac:picMk id="38" creationId="{20725F1A-7AE5-CCD4-8353-BFD59980A7DE}"/>
          </ac:picMkLst>
        </pc:picChg>
        <pc:picChg chg="mod">
          <ac:chgData name="Das, Gerarda" userId="dec061bf-56a5-47a0-b9f3-f749fe418ae6" providerId="ADAL" clId="{07ABAE78-42CB-4F5F-86C6-09ED37205619}" dt="2026-03-31T07:48:57.804" v="2026" actId="14100"/>
          <ac:picMkLst>
            <pc:docMk/>
            <pc:sldMk cId="927594614" sldId="1536"/>
            <ac:picMk id="41" creationId="{D9CD5529-9356-B98B-CDDF-47DE8DDE11E9}"/>
          </ac:picMkLst>
        </pc:picChg>
        <pc:picChg chg="mod">
          <ac:chgData name="Das, Gerarda" userId="dec061bf-56a5-47a0-b9f3-f749fe418ae6" providerId="ADAL" clId="{07ABAE78-42CB-4F5F-86C6-09ED37205619}" dt="2026-03-31T07:50:48.558" v="2138" actId="1076"/>
          <ac:picMkLst>
            <pc:docMk/>
            <pc:sldMk cId="927594614" sldId="1536"/>
            <ac:picMk id="44" creationId="{6E546A44-4F17-D698-5ADB-6D0A978E3FD7}"/>
          </ac:picMkLst>
        </pc:picChg>
        <pc:cxnChg chg="mod">
          <ac:chgData name="Das, Gerarda" userId="dec061bf-56a5-47a0-b9f3-f749fe418ae6" providerId="ADAL" clId="{07ABAE78-42CB-4F5F-86C6-09ED37205619}" dt="2026-03-31T07:51:20.386" v="2147" actId="1076"/>
          <ac:cxnSpMkLst>
            <pc:docMk/>
            <pc:sldMk cId="927594614" sldId="1536"/>
            <ac:cxnSpMk id="21" creationId="{B84B33EF-2A54-99B2-FEF8-27486B72F624}"/>
          </ac:cxnSpMkLst>
        </pc:cxnChg>
        <pc:cxnChg chg="mod">
          <ac:chgData name="Das, Gerarda" userId="dec061bf-56a5-47a0-b9f3-f749fe418ae6" providerId="ADAL" clId="{07ABAE78-42CB-4F5F-86C6-09ED37205619}" dt="2026-03-31T07:49:50.827" v="2104" actId="14100"/>
          <ac:cxnSpMkLst>
            <pc:docMk/>
            <pc:sldMk cId="927594614" sldId="1536"/>
            <ac:cxnSpMk id="27" creationId="{EC90AE0F-5DD8-2D25-C999-5E0CC65E11C5}"/>
          </ac:cxnSpMkLst>
        </pc:cxnChg>
        <pc:cxnChg chg="mod">
          <ac:chgData name="Das, Gerarda" userId="dec061bf-56a5-47a0-b9f3-f749fe418ae6" providerId="ADAL" clId="{07ABAE78-42CB-4F5F-86C6-09ED37205619}" dt="2026-03-31T07:50:42.933" v="2136" actId="14100"/>
          <ac:cxnSpMkLst>
            <pc:docMk/>
            <pc:sldMk cId="927594614" sldId="1536"/>
            <ac:cxnSpMk id="29" creationId="{10445519-6BAB-CA4B-0B0C-EF80D4D34E4C}"/>
          </ac:cxnSpMkLst>
        </pc:cxnChg>
      </pc:sldChg>
      <pc:sldChg chg="modSp del mod">
        <pc:chgData name="Das, Gerarda" userId="dec061bf-56a5-47a0-b9f3-f749fe418ae6" providerId="ADAL" clId="{07ABAE78-42CB-4F5F-86C6-09ED37205619}" dt="2026-03-31T07:57:38.880" v="2641" actId="47"/>
        <pc:sldMkLst>
          <pc:docMk/>
          <pc:sldMk cId="573926183" sldId="1537"/>
        </pc:sldMkLst>
        <pc:spChg chg="mod">
          <ac:chgData name="Das, Gerarda" userId="dec061bf-56a5-47a0-b9f3-f749fe418ae6" providerId="ADAL" clId="{07ABAE78-42CB-4F5F-86C6-09ED37205619}" dt="2026-03-31T07:54:35.753" v="2505" actId="14100"/>
          <ac:spMkLst>
            <pc:docMk/>
            <pc:sldMk cId="573926183" sldId="1537"/>
            <ac:spMk id="4" creationId="{1A39A86B-D7A7-8D46-D22F-5431D061A3BF}"/>
          </ac:spMkLst>
        </pc:spChg>
        <pc:spChg chg="mod">
          <ac:chgData name="Das, Gerarda" userId="dec061bf-56a5-47a0-b9f3-f749fe418ae6" providerId="ADAL" clId="{07ABAE78-42CB-4F5F-86C6-09ED37205619}" dt="2026-03-31T07:54:26.774" v="2495" actId="14100"/>
          <ac:spMkLst>
            <pc:docMk/>
            <pc:sldMk cId="573926183" sldId="1537"/>
            <ac:spMk id="9" creationId="{3ACC444C-7722-1741-33D2-A271480BEB5D}"/>
          </ac:spMkLst>
        </pc:spChg>
        <pc:spChg chg="mod">
          <ac:chgData name="Das, Gerarda" userId="dec061bf-56a5-47a0-b9f3-f749fe418ae6" providerId="ADAL" clId="{07ABAE78-42CB-4F5F-86C6-09ED37205619}" dt="2026-03-31T07:54:43.395" v="2510" actId="1035"/>
          <ac:spMkLst>
            <pc:docMk/>
            <pc:sldMk cId="573926183" sldId="1537"/>
            <ac:spMk id="10" creationId="{9AB49A40-AD36-CB3B-251C-4DE1CF61125D}"/>
          </ac:spMkLst>
        </pc:spChg>
        <pc:spChg chg="mod">
          <ac:chgData name="Das, Gerarda" userId="dec061bf-56a5-47a0-b9f3-f749fe418ae6" providerId="ADAL" clId="{07ABAE78-42CB-4F5F-86C6-09ED37205619}" dt="2026-03-31T07:54:29.951" v="2504" actId="20577"/>
          <ac:spMkLst>
            <pc:docMk/>
            <pc:sldMk cId="573926183" sldId="1537"/>
            <ac:spMk id="11" creationId="{3D4A36F1-E19D-3E77-52E1-BE1F753191F0}"/>
          </ac:spMkLst>
        </pc:spChg>
        <pc:spChg chg="mod">
          <ac:chgData name="Das, Gerarda" userId="dec061bf-56a5-47a0-b9f3-f749fe418ae6" providerId="ADAL" clId="{07ABAE78-42CB-4F5F-86C6-09ED37205619}" dt="2026-03-31T07:53:35.340" v="2476" actId="20577"/>
          <ac:spMkLst>
            <pc:docMk/>
            <pc:sldMk cId="573926183" sldId="1537"/>
            <ac:spMk id="42" creationId="{ECA1EB24-ED49-116E-524B-39DAAE5FD60D}"/>
          </ac:spMkLst>
        </pc:spChg>
      </pc:sldChg>
      <pc:sldChg chg="delSp modSp mod">
        <pc:chgData name="Das, Gerarda" userId="dec061bf-56a5-47a0-b9f3-f749fe418ae6" providerId="ADAL" clId="{07ABAE78-42CB-4F5F-86C6-09ED37205619}" dt="2026-03-31T08:29:00.755" v="2757" actId="478"/>
        <pc:sldMkLst>
          <pc:docMk/>
          <pc:sldMk cId="3810666100" sldId="1538"/>
        </pc:sldMkLst>
        <pc:spChg chg="del mod">
          <ac:chgData name="Das, Gerarda" userId="dec061bf-56a5-47a0-b9f3-f749fe418ae6" providerId="ADAL" clId="{07ABAE78-42CB-4F5F-86C6-09ED37205619}" dt="2026-03-31T08:29:00.755" v="2757" actId="478"/>
          <ac:spMkLst>
            <pc:docMk/>
            <pc:sldMk cId="3810666100" sldId="1538"/>
            <ac:spMk id="21" creationId="{ECA1EB24-ED49-116E-524B-39DAAE5FD60D}"/>
          </ac:spMkLst>
        </pc:spChg>
        <pc:spChg chg="mod">
          <ac:chgData name="Das, Gerarda" userId="dec061bf-56a5-47a0-b9f3-f749fe418ae6" providerId="ADAL" clId="{07ABAE78-42CB-4F5F-86C6-09ED37205619}" dt="2026-03-31T08:28:52.255" v="2756" actId="20577"/>
          <ac:spMkLst>
            <pc:docMk/>
            <pc:sldMk cId="3810666100" sldId="1538"/>
            <ac:spMk id="35" creationId="{C0079BEA-632A-CAF2-3963-66DC7C5300B6}"/>
          </ac:spMkLst>
        </pc:spChg>
        <pc:spChg chg="mod">
          <ac:chgData name="Das, Gerarda" userId="dec061bf-56a5-47a0-b9f3-f749fe418ae6" providerId="ADAL" clId="{07ABAE78-42CB-4F5F-86C6-09ED37205619}" dt="2026-03-31T08:27:20.662" v="2661" actId="6549"/>
          <ac:spMkLst>
            <pc:docMk/>
            <pc:sldMk cId="3810666100" sldId="1538"/>
            <ac:spMk id="36" creationId="{7963AE2C-E709-A8B3-DE7E-085DA499427E}"/>
          </ac:spMkLst>
        </pc:spChg>
        <pc:picChg chg="mod">
          <ac:chgData name="Das, Gerarda" userId="dec061bf-56a5-47a0-b9f3-f749fe418ae6" providerId="ADAL" clId="{07ABAE78-42CB-4F5F-86C6-09ED37205619}" dt="2026-03-31T08:28:35.597" v="2743" actId="1076"/>
          <ac:picMkLst>
            <pc:docMk/>
            <pc:sldMk cId="3810666100" sldId="1538"/>
            <ac:picMk id="18" creationId="{784721A8-E081-65E9-53CD-752F784A01B9}"/>
          </ac:picMkLst>
        </pc:picChg>
        <pc:picChg chg="mod">
          <ac:chgData name="Das, Gerarda" userId="dec061bf-56a5-47a0-b9f3-f749fe418ae6" providerId="ADAL" clId="{07ABAE78-42CB-4F5F-86C6-09ED37205619}" dt="2026-03-31T08:28:40.152" v="2744" actId="1076"/>
          <ac:picMkLst>
            <pc:docMk/>
            <pc:sldMk cId="3810666100" sldId="1538"/>
            <ac:picMk id="19" creationId="{DAF776BE-D0AF-2054-D81A-8D86B4E35BE4}"/>
          </ac:picMkLst>
        </pc:picChg>
      </pc:sldChg>
    </pc:docChg>
  </pc:docChgLst>
  <pc:docChgLst>
    <pc:chgData name="Routledge, Mandy" userId="bacdedf5-8e30-494b-ad8b-f27fa30c4f8d" providerId="ADAL" clId="{C259CE72-72FD-4B5C-B3CF-1EB9B3242AA0}"/>
    <pc:docChg chg="modSld">
      <pc:chgData name="Routledge, Mandy" userId="bacdedf5-8e30-494b-ad8b-f27fa30c4f8d" providerId="ADAL" clId="{C259CE72-72FD-4B5C-B3CF-1EB9B3242AA0}" dt="2024-09-24T09:46:14.561" v="3" actId="20577"/>
      <pc:docMkLst>
        <pc:docMk/>
      </pc:docMkLst>
      <pc:sldChg chg="modSp mod">
        <pc:chgData name="Routledge, Mandy" userId="bacdedf5-8e30-494b-ad8b-f27fa30c4f8d" providerId="ADAL" clId="{C259CE72-72FD-4B5C-B3CF-1EB9B3242AA0}" dt="2024-09-24T09:46:14.561" v="3" actId="20577"/>
        <pc:sldMkLst>
          <pc:docMk/>
          <pc:sldMk cId="323006580" sldId="548"/>
        </pc:sldMkLst>
      </pc:sldChg>
    </pc:docChg>
  </pc:docChgLst>
  <pc:docChgLst>
    <pc:chgData name="Vrielink, Francis" userId="3d258d00-cfd8-41c5-9f04-1a5a39faef2f" providerId="ADAL" clId="{82B9396A-B064-4484-8647-316EA3A4661D}"/>
    <pc:docChg chg="undo custSel addSld delSld modSld modSection">
      <pc:chgData name="Vrielink, Francis" userId="3d258d00-cfd8-41c5-9f04-1a5a39faef2f" providerId="ADAL" clId="{82B9396A-B064-4484-8647-316EA3A4661D}" dt="2026-03-30T21:24:03.134" v="3285" actId="14100"/>
      <pc:docMkLst>
        <pc:docMk/>
      </pc:docMkLst>
      <pc:sldChg chg="modSp mod modNotesTx">
        <pc:chgData name="Vrielink, Francis" userId="3d258d00-cfd8-41c5-9f04-1a5a39faef2f" providerId="ADAL" clId="{82B9396A-B064-4484-8647-316EA3A4661D}" dt="2026-03-27T20:55:15.022" v="30" actId="113"/>
        <pc:sldMkLst>
          <pc:docMk/>
          <pc:sldMk cId="323006580" sldId="548"/>
        </pc:sldMkLst>
        <pc:spChg chg="mod">
          <ac:chgData name="Vrielink, Francis" userId="3d258d00-cfd8-41c5-9f04-1a5a39faef2f" providerId="ADAL" clId="{82B9396A-B064-4484-8647-316EA3A4661D}" dt="2026-03-27T20:52:33.065" v="13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addSp delSp modSp mod">
        <pc:chgData name="Vrielink, Francis" userId="3d258d00-cfd8-41c5-9f04-1a5a39faef2f" providerId="ADAL" clId="{82B9396A-B064-4484-8647-316EA3A4661D}" dt="2026-03-30T20:50:48.094" v="2719" actId="20577"/>
        <pc:sldMkLst>
          <pc:docMk/>
          <pc:sldMk cId="1671649065" sldId="934"/>
        </pc:sldMkLst>
        <pc:spChg chg="add mod">
          <ac:chgData name="Vrielink, Francis" userId="3d258d00-cfd8-41c5-9f04-1a5a39faef2f" providerId="ADAL" clId="{82B9396A-B064-4484-8647-316EA3A4661D}" dt="2026-03-30T20:50:48.094" v="2719" actId="20577"/>
          <ac:spMkLst>
            <pc:docMk/>
            <pc:sldMk cId="1671649065" sldId="934"/>
            <ac:spMk id="3" creationId="{9A00F068-B75B-F73D-DC22-F918DAC50131}"/>
          </ac:spMkLst>
        </pc:spChg>
        <pc:picChg chg="del">
          <ac:chgData name="Vrielink, Francis" userId="3d258d00-cfd8-41c5-9f04-1a5a39faef2f" providerId="ADAL" clId="{82B9396A-B064-4484-8647-316EA3A4661D}" dt="2026-03-30T20:47:41.596" v="2696" actId="478"/>
          <ac:picMkLst>
            <pc:docMk/>
            <pc:sldMk cId="1671649065" sldId="934"/>
            <ac:picMk id="4" creationId="{C9947CA0-802A-CBC5-EFE6-18FF676BF1CF}"/>
          </ac:picMkLst>
        </pc:picChg>
        <pc:picChg chg="del">
          <ac:chgData name="Vrielink, Francis" userId="3d258d00-cfd8-41c5-9f04-1a5a39faef2f" providerId="ADAL" clId="{82B9396A-B064-4484-8647-316EA3A4661D}" dt="2026-03-30T20:47:40.433" v="2695" actId="478"/>
          <ac:picMkLst>
            <pc:docMk/>
            <pc:sldMk cId="1671649065" sldId="934"/>
            <ac:picMk id="5" creationId="{62FF6481-3B2D-2FB7-0A3A-E317D72B2CAE}"/>
          </ac:picMkLst>
        </pc:picChg>
      </pc:sldChg>
      <pc:sldChg chg="addSp delSp modSp mod modNotesTx">
        <pc:chgData name="Vrielink, Francis" userId="3d258d00-cfd8-41c5-9f04-1a5a39faef2f" providerId="ADAL" clId="{82B9396A-B064-4484-8647-316EA3A4661D}" dt="2026-03-30T21:05:23.973" v="3014" actId="1076"/>
        <pc:sldMkLst>
          <pc:docMk/>
          <pc:sldMk cId="2189114603" sldId="1437"/>
        </pc:sldMkLst>
        <pc:spChg chg="add mod">
          <ac:chgData name="Vrielink, Francis" userId="3d258d00-cfd8-41c5-9f04-1a5a39faef2f" providerId="ADAL" clId="{82B9396A-B064-4484-8647-316EA3A4661D}" dt="2026-03-30T20:10:26.194" v="1642" actId="20577"/>
          <ac:spMkLst>
            <pc:docMk/>
            <pc:sldMk cId="2189114603" sldId="1437"/>
            <ac:spMk id="2" creationId="{3A30C7F0-4803-A834-1C27-0343AAAE426A}"/>
          </ac:spMkLst>
        </pc:spChg>
        <pc:spChg chg="mod">
          <ac:chgData name="Vrielink, Francis" userId="3d258d00-cfd8-41c5-9f04-1a5a39faef2f" providerId="ADAL" clId="{82B9396A-B064-4484-8647-316EA3A4661D}" dt="2026-03-30T20:50:17.776" v="2718" actId="20577"/>
          <ac:spMkLst>
            <pc:docMk/>
            <pc:sldMk cId="2189114603" sldId="1437"/>
            <ac:spMk id="3" creationId="{00000000-0000-0000-0000-000000000000}"/>
          </ac:spMkLst>
        </pc:spChg>
        <pc:spChg chg="del mod">
          <ac:chgData name="Vrielink, Francis" userId="3d258d00-cfd8-41c5-9f04-1a5a39faef2f" providerId="ADAL" clId="{82B9396A-B064-4484-8647-316EA3A4661D}" dt="2026-03-30T21:04:42.320" v="2943" actId="478"/>
          <ac:spMkLst>
            <pc:docMk/>
            <pc:sldMk cId="2189114603" sldId="1437"/>
            <ac:spMk id="6" creationId="{7C356C62-9911-9340-4995-39075FFE4EB2}"/>
          </ac:spMkLst>
        </pc:spChg>
        <pc:spChg chg="mod">
          <ac:chgData name="Vrielink, Francis" userId="3d258d00-cfd8-41c5-9f04-1a5a39faef2f" providerId="ADAL" clId="{82B9396A-B064-4484-8647-316EA3A4661D}" dt="2026-03-30T21:05:23.973" v="3014" actId="1076"/>
          <ac:spMkLst>
            <pc:docMk/>
            <pc:sldMk cId="2189114603" sldId="1437"/>
            <ac:spMk id="7" creationId="{53290729-6F9C-EA5B-235B-9E9EC6F031A0}"/>
          </ac:spMkLst>
        </pc:spChg>
      </pc:sldChg>
      <pc:sldChg chg="modSp mod">
        <pc:chgData name="Vrielink, Francis" userId="3d258d00-cfd8-41c5-9f04-1a5a39faef2f" providerId="ADAL" clId="{82B9396A-B064-4484-8647-316EA3A4661D}" dt="2026-03-27T20:55:34.838" v="46" actId="20577"/>
        <pc:sldMkLst>
          <pc:docMk/>
          <pc:sldMk cId="3852907103" sldId="1460"/>
        </pc:sldMkLst>
        <pc:spChg chg="mod">
          <ac:chgData name="Vrielink, Francis" userId="3d258d00-cfd8-41c5-9f04-1a5a39faef2f" providerId="ADAL" clId="{82B9396A-B064-4484-8647-316EA3A4661D}" dt="2026-03-27T20:55:34.838" v="46" actId="20577"/>
          <ac:spMkLst>
            <pc:docMk/>
            <pc:sldMk cId="3852907103" sldId="1460"/>
            <ac:spMk id="6" creationId="{00000000-0000-0000-0000-000000000000}"/>
          </ac:spMkLst>
        </pc:spChg>
      </pc:sldChg>
      <pc:sldChg chg="addSp modSp mod">
        <pc:chgData name="Vrielink, Francis" userId="3d258d00-cfd8-41c5-9f04-1a5a39faef2f" providerId="ADAL" clId="{82B9396A-B064-4484-8647-316EA3A4661D}" dt="2026-03-30T20:33:46.413" v="2389" actId="1076"/>
        <pc:sldMkLst>
          <pc:docMk/>
          <pc:sldMk cId="4207872812" sldId="1475"/>
        </pc:sldMkLst>
        <pc:spChg chg="mod">
          <ac:chgData name="Vrielink, Francis" userId="3d258d00-cfd8-41c5-9f04-1a5a39faef2f" providerId="ADAL" clId="{82B9396A-B064-4484-8647-316EA3A4661D}" dt="2026-03-27T20:55:41.379" v="53" actId="20577"/>
          <ac:spMkLst>
            <pc:docMk/>
            <pc:sldMk cId="4207872812" sldId="1475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82B9396A-B064-4484-8647-316EA3A4661D}" dt="2026-03-30T20:32:41.533" v="2383" actId="1076"/>
          <ac:picMkLst>
            <pc:docMk/>
            <pc:sldMk cId="4207872812" sldId="1475"/>
            <ac:picMk id="3" creationId="{C5276946-69B7-604C-78B6-E063DE40CADD}"/>
          </ac:picMkLst>
        </pc:picChg>
        <pc:picChg chg="add mod">
          <ac:chgData name="Vrielink, Francis" userId="3d258d00-cfd8-41c5-9f04-1a5a39faef2f" providerId="ADAL" clId="{82B9396A-B064-4484-8647-316EA3A4661D}" dt="2026-03-30T20:32:42.858" v="2384" actId="1076"/>
          <ac:picMkLst>
            <pc:docMk/>
            <pc:sldMk cId="4207872812" sldId="1475"/>
            <ac:picMk id="5" creationId="{04126839-CC18-2233-A44C-C20DE46078A5}"/>
          </ac:picMkLst>
        </pc:picChg>
        <pc:picChg chg="add mod">
          <ac:chgData name="Vrielink, Francis" userId="3d258d00-cfd8-41c5-9f04-1a5a39faef2f" providerId="ADAL" clId="{82B9396A-B064-4484-8647-316EA3A4661D}" dt="2026-03-30T20:33:46.413" v="2389" actId="1076"/>
          <ac:picMkLst>
            <pc:docMk/>
            <pc:sldMk cId="4207872812" sldId="1475"/>
            <ac:picMk id="8" creationId="{80142298-EA52-D181-ECCC-DB40B3076A70}"/>
          </ac:picMkLst>
        </pc:picChg>
      </pc:sldChg>
      <pc:sldChg chg="modSp mod">
        <pc:chgData name="Vrielink, Francis" userId="3d258d00-cfd8-41c5-9f04-1a5a39faef2f" providerId="ADAL" clId="{82B9396A-B064-4484-8647-316EA3A4661D}" dt="2026-03-27T20:55:49.347" v="64" actId="20577"/>
        <pc:sldMkLst>
          <pc:docMk/>
          <pc:sldMk cId="2452007587" sldId="1476"/>
        </pc:sldMkLst>
        <pc:spChg chg="mod">
          <ac:chgData name="Vrielink, Francis" userId="3d258d00-cfd8-41c5-9f04-1a5a39faef2f" providerId="ADAL" clId="{82B9396A-B064-4484-8647-316EA3A4661D}" dt="2026-03-27T20:55:49.347" v="64" actId="20577"/>
          <ac:spMkLst>
            <pc:docMk/>
            <pc:sldMk cId="2452007587" sldId="1476"/>
            <ac:spMk id="6" creationId="{00000000-0000-0000-0000-000000000000}"/>
          </ac:spMkLst>
        </pc:spChg>
      </pc:sldChg>
      <pc:sldChg chg="addSp modSp mod">
        <pc:chgData name="Vrielink, Francis" userId="3d258d00-cfd8-41c5-9f04-1a5a39faef2f" providerId="ADAL" clId="{82B9396A-B064-4484-8647-316EA3A4661D}" dt="2026-03-30T20:37:20.827" v="2392" actId="962"/>
        <pc:sldMkLst>
          <pc:docMk/>
          <pc:sldMk cId="2709048002" sldId="1477"/>
        </pc:sldMkLst>
        <pc:spChg chg="mod">
          <ac:chgData name="Vrielink, Francis" userId="3d258d00-cfd8-41c5-9f04-1a5a39faef2f" providerId="ADAL" clId="{82B9396A-B064-4484-8647-316EA3A4661D}" dt="2026-03-27T20:55:55.246" v="73" actId="20577"/>
          <ac:spMkLst>
            <pc:docMk/>
            <pc:sldMk cId="2709048002" sldId="1477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82B9396A-B064-4484-8647-316EA3A4661D}" dt="2026-03-30T20:37:20.827" v="2392" actId="962"/>
          <ac:picMkLst>
            <pc:docMk/>
            <pc:sldMk cId="2709048002" sldId="1477"/>
            <ac:picMk id="3" creationId="{06BD7936-3D87-B833-E9F6-7B4E589601B5}"/>
          </ac:picMkLst>
        </pc:picChg>
      </pc:sldChg>
      <pc:sldChg chg="modSp mod">
        <pc:chgData name="Vrielink, Francis" userId="3d258d00-cfd8-41c5-9f04-1a5a39faef2f" providerId="ADAL" clId="{82B9396A-B064-4484-8647-316EA3A4661D}" dt="2026-03-27T20:56:01.600" v="84" actId="20577"/>
        <pc:sldMkLst>
          <pc:docMk/>
          <pc:sldMk cId="4074911733" sldId="1478"/>
        </pc:sldMkLst>
        <pc:spChg chg="mod">
          <ac:chgData name="Vrielink, Francis" userId="3d258d00-cfd8-41c5-9f04-1a5a39faef2f" providerId="ADAL" clId="{82B9396A-B064-4484-8647-316EA3A4661D}" dt="2026-03-27T20:56:01.600" v="84" actId="20577"/>
          <ac:spMkLst>
            <pc:docMk/>
            <pc:sldMk cId="4074911733" sldId="1478"/>
            <ac:spMk id="6" creationId="{00000000-0000-0000-0000-000000000000}"/>
          </ac:spMkLst>
        </pc:spChg>
      </pc:sldChg>
      <pc:sldChg chg="addSp delSp modSp mod">
        <pc:chgData name="Vrielink, Francis" userId="3d258d00-cfd8-41c5-9f04-1a5a39faef2f" providerId="ADAL" clId="{82B9396A-B064-4484-8647-316EA3A4661D}" dt="2026-03-30T20:47:30.995" v="2694" actId="478"/>
        <pc:sldMkLst>
          <pc:docMk/>
          <pc:sldMk cId="4210467006" sldId="1479"/>
        </pc:sldMkLst>
        <pc:spChg chg="del mod">
          <ac:chgData name="Vrielink, Francis" userId="3d258d00-cfd8-41c5-9f04-1a5a39faef2f" providerId="ADAL" clId="{82B9396A-B064-4484-8647-316EA3A4661D}" dt="2026-03-30T20:47:30.995" v="2694" actId="478"/>
          <ac:spMkLst>
            <pc:docMk/>
            <pc:sldMk cId="4210467006" sldId="1479"/>
            <ac:spMk id="2" creationId="{1424174D-8524-A896-4888-2961C5EAA427}"/>
          </ac:spMkLst>
        </pc:spChg>
        <pc:spChg chg="mod">
          <ac:chgData name="Vrielink, Francis" userId="3d258d00-cfd8-41c5-9f04-1a5a39faef2f" providerId="ADAL" clId="{82B9396A-B064-4484-8647-316EA3A4661D}" dt="2026-03-27T20:56:07.413" v="94" actId="20577"/>
          <ac:spMkLst>
            <pc:docMk/>
            <pc:sldMk cId="4210467006" sldId="1479"/>
            <ac:spMk id="6" creationId="{00000000-0000-0000-0000-000000000000}"/>
          </ac:spMkLst>
        </pc:spChg>
        <pc:picChg chg="add del mod">
          <ac:chgData name="Vrielink, Francis" userId="3d258d00-cfd8-41c5-9f04-1a5a39faef2f" providerId="ADAL" clId="{82B9396A-B064-4484-8647-316EA3A4661D}" dt="2026-03-30T20:46:50.866" v="2677" actId="478"/>
          <ac:picMkLst>
            <pc:docMk/>
            <pc:sldMk cId="4210467006" sldId="1479"/>
            <ac:picMk id="3" creationId="{3D217AC3-1930-2989-1D00-0E8FA6798942}"/>
          </ac:picMkLst>
        </pc:picChg>
        <pc:picChg chg="add mod">
          <ac:chgData name="Vrielink, Francis" userId="3d258d00-cfd8-41c5-9f04-1a5a39faef2f" providerId="ADAL" clId="{82B9396A-B064-4484-8647-316EA3A4661D}" dt="2026-03-30T20:47:01.409" v="2683" actId="14100"/>
          <ac:picMkLst>
            <pc:docMk/>
            <pc:sldMk cId="4210467006" sldId="1479"/>
            <ac:picMk id="5" creationId="{1B0820BF-9DB7-0FC2-733A-574D0C3F1112}"/>
          </ac:picMkLst>
        </pc:picChg>
      </pc:sldChg>
      <pc:sldChg chg="modSp mod">
        <pc:chgData name="Vrielink, Francis" userId="3d258d00-cfd8-41c5-9f04-1a5a39faef2f" providerId="ADAL" clId="{82B9396A-B064-4484-8647-316EA3A4661D}" dt="2026-03-27T20:56:20.352" v="111" actId="20577"/>
        <pc:sldMkLst>
          <pc:docMk/>
          <pc:sldMk cId="1487044012" sldId="1480"/>
        </pc:sldMkLst>
        <pc:spChg chg="mod">
          <ac:chgData name="Vrielink, Francis" userId="3d258d00-cfd8-41c5-9f04-1a5a39faef2f" providerId="ADAL" clId="{82B9396A-B064-4484-8647-316EA3A4661D}" dt="2026-03-27T20:56:20.352" v="111" actId="20577"/>
          <ac:spMkLst>
            <pc:docMk/>
            <pc:sldMk cId="1487044012" sldId="1480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82B9396A-B064-4484-8647-316EA3A4661D}" dt="2026-03-27T20:56:25.635" v="119" actId="20577"/>
        <pc:sldMkLst>
          <pc:docMk/>
          <pc:sldMk cId="3779434736" sldId="1481"/>
        </pc:sldMkLst>
        <pc:spChg chg="mod">
          <ac:chgData name="Vrielink, Francis" userId="3d258d00-cfd8-41c5-9f04-1a5a39faef2f" providerId="ADAL" clId="{82B9396A-B064-4484-8647-316EA3A4661D}" dt="2026-03-27T20:56:25.635" v="119" actId="20577"/>
          <ac:spMkLst>
            <pc:docMk/>
            <pc:sldMk cId="3779434736" sldId="1481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82B9396A-B064-4484-8647-316EA3A4661D}" dt="2026-03-27T20:56:36.646" v="129" actId="20577"/>
        <pc:sldMkLst>
          <pc:docMk/>
          <pc:sldMk cId="1201727269" sldId="1482"/>
        </pc:sldMkLst>
        <pc:spChg chg="mod">
          <ac:chgData name="Vrielink, Francis" userId="3d258d00-cfd8-41c5-9f04-1a5a39faef2f" providerId="ADAL" clId="{82B9396A-B064-4484-8647-316EA3A4661D}" dt="2026-03-27T20:56:36.646" v="129" actId="20577"/>
          <ac:spMkLst>
            <pc:docMk/>
            <pc:sldMk cId="1201727269" sldId="1482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82B9396A-B064-4484-8647-316EA3A4661D}" dt="2026-03-27T20:56:45.143" v="144" actId="20577"/>
        <pc:sldMkLst>
          <pc:docMk/>
          <pc:sldMk cId="2904738428" sldId="1483"/>
        </pc:sldMkLst>
        <pc:spChg chg="mod">
          <ac:chgData name="Vrielink, Francis" userId="3d258d00-cfd8-41c5-9f04-1a5a39faef2f" providerId="ADAL" clId="{82B9396A-B064-4484-8647-316EA3A4661D}" dt="2026-03-27T20:56:45.143" v="144" actId="20577"/>
          <ac:spMkLst>
            <pc:docMk/>
            <pc:sldMk cId="2904738428" sldId="1483"/>
            <ac:spMk id="6" creationId="{00000000-0000-0000-0000-000000000000}"/>
          </ac:spMkLst>
        </pc:spChg>
      </pc:sldChg>
      <pc:sldChg chg="addSp modSp mod">
        <pc:chgData name="Vrielink, Francis" userId="3d258d00-cfd8-41c5-9f04-1a5a39faef2f" providerId="ADAL" clId="{82B9396A-B064-4484-8647-316EA3A4661D}" dt="2026-03-30T20:49:36.648" v="2716" actId="20577"/>
        <pc:sldMkLst>
          <pc:docMk/>
          <pc:sldMk cId="2967928418" sldId="1511"/>
        </pc:sldMkLst>
        <pc:spChg chg="mod">
          <ac:chgData name="Vrielink, Francis" userId="3d258d00-cfd8-41c5-9f04-1a5a39faef2f" providerId="ADAL" clId="{82B9396A-B064-4484-8647-316EA3A4661D}" dt="2026-03-30T20:49:36.648" v="2716" actId="20577"/>
          <ac:spMkLst>
            <pc:docMk/>
            <pc:sldMk cId="2967928418" sldId="1511"/>
            <ac:spMk id="9" creationId="{4E4458B3-7477-09B2-504E-89061FF658C2}"/>
          </ac:spMkLst>
        </pc:spChg>
        <pc:spChg chg="mod">
          <ac:chgData name="Vrielink, Francis" userId="3d258d00-cfd8-41c5-9f04-1a5a39faef2f" providerId="ADAL" clId="{82B9396A-B064-4484-8647-316EA3A4661D}" dt="2026-03-29T15:12:18.697" v="157" actId="20577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Vrielink, Francis" userId="3d258d00-cfd8-41c5-9f04-1a5a39faef2f" providerId="ADAL" clId="{82B9396A-B064-4484-8647-316EA3A4661D}" dt="2026-03-29T15:12:30.661" v="171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Vrielink, Francis" userId="3d258d00-cfd8-41c5-9f04-1a5a39faef2f" providerId="ADAL" clId="{82B9396A-B064-4484-8647-316EA3A4661D}" dt="2026-03-30T20:44:07.067" v="2575" actId="115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Vrielink, Francis" userId="3d258d00-cfd8-41c5-9f04-1a5a39faef2f" providerId="ADAL" clId="{82B9396A-B064-4484-8647-316EA3A4661D}" dt="2026-03-29T15:12:40.393" v="192" actId="20577"/>
          <ac:spMkLst>
            <pc:docMk/>
            <pc:sldMk cId="2967928418" sldId="1511"/>
            <ac:spMk id="36" creationId="{D8EF981A-9BA7-0EB1-9B70-F7FBF2F7DF1C}"/>
          </ac:spMkLst>
        </pc:spChg>
        <pc:picChg chg="add">
          <ac:chgData name="Vrielink, Francis" userId="3d258d00-cfd8-41c5-9f04-1a5a39faef2f" providerId="ADAL" clId="{82B9396A-B064-4484-8647-316EA3A4661D}" dt="2026-03-30T20:42:43.969" v="2507"/>
          <ac:picMkLst>
            <pc:docMk/>
            <pc:sldMk cId="2967928418" sldId="1511"/>
            <ac:picMk id="2" creationId="{18220214-5767-EFDA-21E1-44DC43682A78}"/>
          </ac:picMkLst>
        </pc:picChg>
        <pc:picChg chg="add mod">
          <ac:chgData name="Vrielink, Francis" userId="3d258d00-cfd8-41c5-9f04-1a5a39faef2f" providerId="ADAL" clId="{82B9396A-B064-4484-8647-316EA3A4661D}" dt="2026-03-30T20:43:01.732" v="2510" actId="1076"/>
          <ac:picMkLst>
            <pc:docMk/>
            <pc:sldMk cId="2967928418" sldId="1511"/>
            <ac:picMk id="8" creationId="{201BB1A0-C1A0-09AB-D7C1-53F56B7D8B5F}"/>
          </ac:picMkLst>
        </pc:picChg>
      </pc:sldChg>
      <pc:sldChg chg="modSp mod">
        <pc:chgData name="Vrielink, Francis" userId="3d258d00-cfd8-41c5-9f04-1a5a39faef2f" providerId="ADAL" clId="{82B9396A-B064-4484-8647-316EA3A4661D}" dt="2026-03-29T15:19:33.663" v="677" actId="1076"/>
        <pc:sldMkLst>
          <pc:docMk/>
          <pc:sldMk cId="1594331871" sldId="1512"/>
        </pc:sldMkLst>
        <pc:spChg chg="mod">
          <ac:chgData name="Vrielink, Francis" userId="3d258d00-cfd8-41c5-9f04-1a5a39faef2f" providerId="ADAL" clId="{82B9396A-B064-4484-8647-316EA3A4661D}" dt="2026-03-29T15:19:11.893" v="662" actId="14100"/>
          <ac:spMkLst>
            <pc:docMk/>
            <pc:sldMk cId="1594331871" sldId="1512"/>
            <ac:spMk id="10" creationId="{EC0CC1D0-FE60-F840-73E9-0CE7E683D1F2}"/>
          </ac:spMkLst>
        </pc:spChg>
        <pc:spChg chg="mod">
          <ac:chgData name="Vrielink, Francis" userId="3d258d00-cfd8-41c5-9f04-1a5a39faef2f" providerId="ADAL" clId="{82B9396A-B064-4484-8647-316EA3A4661D}" dt="2026-03-29T15:19:22.894" v="667" actId="1076"/>
          <ac:spMkLst>
            <pc:docMk/>
            <pc:sldMk cId="1594331871" sldId="1512"/>
            <ac:spMk id="11" creationId="{CD78B488-E032-3F3E-C334-FB96F8D71FB2}"/>
          </ac:spMkLst>
        </pc:spChg>
        <pc:spChg chg="mod">
          <ac:chgData name="Vrielink, Francis" userId="3d258d00-cfd8-41c5-9f04-1a5a39faef2f" providerId="ADAL" clId="{82B9396A-B064-4484-8647-316EA3A4661D}" dt="2026-03-29T15:19:31.872" v="676" actId="14100"/>
          <ac:spMkLst>
            <pc:docMk/>
            <pc:sldMk cId="1594331871" sldId="1512"/>
            <ac:spMk id="16" creationId="{F53F294D-65CC-23A5-E4A1-B2132FCF814C}"/>
          </ac:spMkLst>
        </pc:spChg>
        <pc:spChg chg="mod">
          <ac:chgData name="Vrielink, Francis" userId="3d258d00-cfd8-41c5-9f04-1a5a39faef2f" providerId="ADAL" clId="{82B9396A-B064-4484-8647-316EA3A4661D}" dt="2026-03-29T15:19:33.663" v="677" actId="1076"/>
          <ac:spMkLst>
            <pc:docMk/>
            <pc:sldMk cId="1594331871" sldId="1512"/>
            <ac:spMk id="17" creationId="{AB86235B-CBC0-F9DB-29F4-F23367831B1B}"/>
          </ac:spMkLst>
        </pc:spChg>
      </pc:sldChg>
      <pc:sldChg chg="addSp delSp modSp mod">
        <pc:chgData name="Vrielink, Francis" userId="3d258d00-cfd8-41c5-9f04-1a5a39faef2f" providerId="ADAL" clId="{82B9396A-B064-4484-8647-316EA3A4661D}" dt="2026-03-30T21:24:03.134" v="3285" actId="14100"/>
        <pc:sldMkLst>
          <pc:docMk/>
          <pc:sldMk cId="3112181829" sldId="1515"/>
        </pc:sldMkLst>
        <pc:spChg chg="mod">
          <ac:chgData name="Vrielink, Francis" userId="3d258d00-cfd8-41c5-9f04-1a5a39faef2f" providerId="ADAL" clId="{82B9396A-B064-4484-8647-316EA3A4661D}" dt="2026-03-29T15:15:44.669" v="439" actId="20577"/>
          <ac:spMkLst>
            <pc:docMk/>
            <pc:sldMk cId="3112181829" sldId="1515"/>
            <ac:spMk id="12" creationId="{E2476A93-B8D4-4E44-87FD-AFF601B2337C}"/>
          </ac:spMkLst>
        </pc:spChg>
        <pc:spChg chg="mod">
          <ac:chgData name="Vrielink, Francis" userId="3d258d00-cfd8-41c5-9f04-1a5a39faef2f" providerId="ADAL" clId="{82B9396A-B064-4484-8647-316EA3A4661D}" dt="2026-03-30T21:22:10.506" v="3277" actId="13926"/>
          <ac:spMkLst>
            <pc:docMk/>
            <pc:sldMk cId="3112181829" sldId="1515"/>
            <ac:spMk id="13" creationId="{4985FF45-EE56-11C3-E0CC-6BBB359031C0}"/>
          </ac:spMkLst>
        </pc:spChg>
        <pc:spChg chg="mod">
          <ac:chgData name="Vrielink, Francis" userId="3d258d00-cfd8-41c5-9f04-1a5a39faef2f" providerId="ADAL" clId="{82B9396A-B064-4484-8647-316EA3A4661D}" dt="2026-03-30T20:48:17.169" v="2706" actId="20577"/>
          <ac:spMkLst>
            <pc:docMk/>
            <pc:sldMk cId="3112181829" sldId="1515"/>
            <ac:spMk id="15" creationId="{6EA1F8B7-D4BC-D8B0-E6FD-F33ECB45A1DD}"/>
          </ac:spMkLst>
        </pc:spChg>
        <pc:spChg chg="mod">
          <ac:chgData name="Vrielink, Francis" userId="3d258d00-cfd8-41c5-9f04-1a5a39faef2f" providerId="ADAL" clId="{82B9396A-B064-4484-8647-316EA3A4661D}" dt="2026-03-29T15:16:22.302" v="466" actId="1076"/>
          <ac:spMkLst>
            <pc:docMk/>
            <pc:sldMk cId="3112181829" sldId="1515"/>
            <ac:spMk id="16" creationId="{F53F294D-65CC-23A5-E4A1-B2132FCF814C}"/>
          </ac:spMkLst>
        </pc:spChg>
        <pc:spChg chg="mod">
          <ac:chgData name="Vrielink, Francis" userId="3d258d00-cfd8-41c5-9f04-1a5a39faef2f" providerId="ADAL" clId="{82B9396A-B064-4484-8647-316EA3A4661D}" dt="2026-03-29T15:16:25.980" v="476" actId="20577"/>
          <ac:spMkLst>
            <pc:docMk/>
            <pc:sldMk cId="3112181829" sldId="1515"/>
            <ac:spMk id="17" creationId="{AB86235B-CBC0-F9DB-29F4-F23367831B1B}"/>
          </ac:spMkLst>
        </pc:spChg>
        <pc:picChg chg="add mod">
          <ac:chgData name="Vrielink, Francis" userId="3d258d00-cfd8-41c5-9f04-1a5a39faef2f" providerId="ADAL" clId="{82B9396A-B064-4484-8647-316EA3A4661D}" dt="2026-03-30T20:48:10.388" v="2702" actId="1076"/>
          <ac:picMkLst>
            <pc:docMk/>
            <pc:sldMk cId="3112181829" sldId="1515"/>
            <ac:picMk id="10" creationId="{C19E56D8-6E2F-9315-3582-603C8A47EE47}"/>
          </ac:picMkLst>
        </pc:picChg>
        <pc:picChg chg="add del mod">
          <ac:chgData name="Vrielink, Francis" userId="3d258d00-cfd8-41c5-9f04-1a5a39faef2f" providerId="ADAL" clId="{82B9396A-B064-4484-8647-316EA3A4661D}" dt="2026-03-30T21:23:52.611" v="3281" actId="478"/>
          <ac:picMkLst>
            <pc:docMk/>
            <pc:sldMk cId="3112181829" sldId="1515"/>
            <ac:picMk id="24" creationId="{7B594305-0EA4-CF94-D614-DD3BA426699B}"/>
          </ac:picMkLst>
        </pc:picChg>
        <pc:picChg chg="add del mod">
          <ac:chgData name="Vrielink, Francis" userId="3d258d00-cfd8-41c5-9f04-1a5a39faef2f" providerId="ADAL" clId="{82B9396A-B064-4484-8647-316EA3A4661D}" dt="2026-03-30T21:19:49.964" v="3271" actId="478"/>
          <ac:picMkLst>
            <pc:docMk/>
            <pc:sldMk cId="3112181829" sldId="1515"/>
            <ac:picMk id="26" creationId="{83EA2057-79DB-109B-8A9B-338BFB463939}"/>
          </ac:picMkLst>
        </pc:picChg>
        <pc:picChg chg="add mod">
          <ac:chgData name="Vrielink, Francis" userId="3d258d00-cfd8-41c5-9f04-1a5a39faef2f" providerId="ADAL" clId="{82B9396A-B064-4484-8647-316EA3A4661D}" dt="2026-03-30T21:19:56.766" v="3276" actId="1076"/>
          <ac:picMkLst>
            <pc:docMk/>
            <pc:sldMk cId="3112181829" sldId="1515"/>
            <ac:picMk id="29" creationId="{232B776B-9E54-CBC4-6F14-8EB05454F527}"/>
          </ac:picMkLst>
        </pc:picChg>
        <pc:picChg chg="add mod">
          <ac:chgData name="Vrielink, Francis" userId="3d258d00-cfd8-41c5-9f04-1a5a39faef2f" providerId="ADAL" clId="{82B9396A-B064-4484-8647-316EA3A4661D}" dt="2026-03-30T21:24:03.134" v="3285" actId="14100"/>
          <ac:picMkLst>
            <pc:docMk/>
            <pc:sldMk cId="3112181829" sldId="1515"/>
            <ac:picMk id="32" creationId="{95D309DC-CACA-0073-CBDC-8FDF9FE6849A}"/>
          </ac:picMkLst>
        </pc:picChg>
      </pc:sldChg>
      <pc:sldChg chg="modSp mod">
        <pc:chgData name="Vrielink, Francis" userId="3d258d00-cfd8-41c5-9f04-1a5a39faef2f" providerId="ADAL" clId="{82B9396A-B064-4484-8647-316EA3A4661D}" dt="2026-03-30T18:35:53.321" v="1030" actId="1076"/>
        <pc:sldMkLst>
          <pc:docMk/>
          <pc:sldMk cId="933367485" sldId="1518"/>
        </pc:sldMkLst>
        <pc:spChg chg="mod">
          <ac:chgData name="Vrielink, Francis" userId="3d258d00-cfd8-41c5-9f04-1a5a39faef2f" providerId="ADAL" clId="{82B9396A-B064-4484-8647-316EA3A4661D}" dt="2026-03-30T18:35:53.321" v="1030" actId="1076"/>
          <ac:spMkLst>
            <pc:docMk/>
            <pc:sldMk cId="933367485" sldId="1518"/>
            <ac:spMk id="17" creationId="{AB86235B-CBC0-F9DB-29F4-F23367831B1B}"/>
          </ac:spMkLst>
        </pc:spChg>
      </pc:sldChg>
      <pc:sldChg chg="modSp mod">
        <pc:chgData name="Vrielink, Francis" userId="3d258d00-cfd8-41c5-9f04-1a5a39faef2f" providerId="ADAL" clId="{82B9396A-B064-4484-8647-316EA3A4661D}" dt="2026-03-29T15:17:54.978" v="574" actId="20577"/>
        <pc:sldMkLst>
          <pc:docMk/>
          <pc:sldMk cId="2371299458" sldId="1529"/>
        </pc:sldMkLst>
        <pc:spChg chg="mod">
          <ac:chgData name="Vrielink, Francis" userId="3d258d00-cfd8-41c5-9f04-1a5a39faef2f" providerId="ADAL" clId="{82B9396A-B064-4484-8647-316EA3A4661D}" dt="2026-03-29T15:17:54.978" v="574" actId="20577"/>
          <ac:spMkLst>
            <pc:docMk/>
            <pc:sldMk cId="2371299458" sldId="1529"/>
            <ac:spMk id="12" creationId="{E2476A93-B8D4-4E44-87FD-AFF601B2337C}"/>
          </ac:spMkLst>
        </pc:spChg>
        <pc:spChg chg="mod">
          <ac:chgData name="Vrielink, Francis" userId="3d258d00-cfd8-41c5-9f04-1a5a39faef2f" providerId="ADAL" clId="{82B9396A-B064-4484-8647-316EA3A4661D}" dt="2026-03-29T15:17:48.124" v="556" actId="20577"/>
          <ac:spMkLst>
            <pc:docMk/>
            <pc:sldMk cId="2371299458" sldId="1529"/>
            <ac:spMk id="13" creationId="{4985FF45-EE56-11C3-E0CC-6BBB359031C0}"/>
          </ac:spMkLst>
        </pc:spChg>
        <pc:spChg chg="mod">
          <ac:chgData name="Vrielink, Francis" userId="3d258d00-cfd8-41c5-9f04-1a5a39faef2f" providerId="ADAL" clId="{82B9396A-B064-4484-8647-316EA3A4661D}" dt="2026-03-29T15:17:31.578" v="526" actId="20577"/>
          <ac:spMkLst>
            <pc:docMk/>
            <pc:sldMk cId="2371299458" sldId="1529"/>
            <ac:spMk id="15" creationId="{6EA1F8B7-D4BC-D8B0-E6FD-F33ECB45A1DD}"/>
          </ac:spMkLst>
        </pc:spChg>
        <pc:spChg chg="mod">
          <ac:chgData name="Vrielink, Francis" userId="3d258d00-cfd8-41c5-9f04-1a5a39faef2f" providerId="ADAL" clId="{82B9396A-B064-4484-8647-316EA3A4661D}" dt="2026-03-29T15:17:28.170" v="516" actId="14100"/>
          <ac:spMkLst>
            <pc:docMk/>
            <pc:sldMk cId="2371299458" sldId="1529"/>
            <ac:spMk id="16" creationId="{F53F294D-65CC-23A5-E4A1-B2132FCF814C}"/>
          </ac:spMkLst>
        </pc:spChg>
        <pc:spChg chg="mod">
          <ac:chgData name="Vrielink, Francis" userId="3d258d00-cfd8-41c5-9f04-1a5a39faef2f" providerId="ADAL" clId="{82B9396A-B064-4484-8647-316EA3A4661D}" dt="2026-03-29T15:17:43.041" v="547" actId="14100"/>
          <ac:spMkLst>
            <pc:docMk/>
            <pc:sldMk cId="2371299458" sldId="1529"/>
            <ac:spMk id="17" creationId="{AB86235B-CBC0-F9DB-29F4-F23367831B1B}"/>
          </ac:spMkLst>
        </pc:spChg>
      </pc:sldChg>
      <pc:sldChg chg="modSp add mod">
        <pc:chgData name="Vrielink, Francis" userId="3d258d00-cfd8-41c5-9f04-1a5a39faef2f" providerId="ADAL" clId="{82B9396A-B064-4484-8647-316EA3A4661D}" dt="2026-03-29T15:13:12.421" v="231" actId="20577"/>
        <pc:sldMkLst>
          <pc:docMk/>
          <pc:sldMk cId="249981897" sldId="1530"/>
        </pc:sldMkLst>
        <pc:spChg chg="mod">
          <ac:chgData name="Vrielink, Francis" userId="3d258d00-cfd8-41c5-9f04-1a5a39faef2f" providerId="ADAL" clId="{82B9396A-B064-4484-8647-316EA3A4661D}" dt="2026-03-29T15:12:54.563" v="201" actId="20577"/>
          <ac:spMkLst>
            <pc:docMk/>
            <pc:sldMk cId="249981897" sldId="1530"/>
            <ac:spMk id="33" creationId="{AC757F5E-B016-F947-4518-7C6B9CC7EE04}"/>
          </ac:spMkLst>
        </pc:spChg>
        <pc:spChg chg="mod">
          <ac:chgData name="Vrielink, Francis" userId="3d258d00-cfd8-41c5-9f04-1a5a39faef2f" providerId="ADAL" clId="{82B9396A-B064-4484-8647-316EA3A4661D}" dt="2026-03-29T15:13:07.421" v="219" actId="20577"/>
          <ac:spMkLst>
            <pc:docMk/>
            <pc:sldMk cId="249981897" sldId="1530"/>
            <ac:spMk id="34" creationId="{152372B3-00F5-781C-183E-6F2DDF35091D}"/>
          </ac:spMkLst>
        </pc:spChg>
        <pc:spChg chg="mod">
          <ac:chgData name="Vrielink, Francis" userId="3d258d00-cfd8-41c5-9f04-1a5a39faef2f" providerId="ADAL" clId="{82B9396A-B064-4484-8647-316EA3A4661D}" dt="2026-03-29T15:13:01.285" v="208" actId="20577"/>
          <ac:spMkLst>
            <pc:docMk/>
            <pc:sldMk cId="249981897" sldId="1530"/>
            <ac:spMk id="35" creationId="{37104C51-0232-62ED-4C6F-1447D06633EE}"/>
          </ac:spMkLst>
        </pc:spChg>
        <pc:spChg chg="mod">
          <ac:chgData name="Vrielink, Francis" userId="3d258d00-cfd8-41c5-9f04-1a5a39faef2f" providerId="ADAL" clId="{82B9396A-B064-4484-8647-316EA3A4661D}" dt="2026-03-29T15:13:12.421" v="231" actId="20577"/>
          <ac:spMkLst>
            <pc:docMk/>
            <pc:sldMk cId="249981897" sldId="1530"/>
            <ac:spMk id="36" creationId="{D8EF981A-9BA7-0EB1-9B70-F7FBF2F7DF1C}"/>
          </ac:spMkLst>
        </pc:spChg>
      </pc:sldChg>
      <pc:sldChg chg="modSp add mod">
        <pc:chgData name="Vrielink, Francis" userId="3d258d00-cfd8-41c5-9f04-1a5a39faef2f" providerId="ADAL" clId="{82B9396A-B064-4484-8647-316EA3A4661D}" dt="2026-03-30T20:55:21.023" v="2814" actId="115"/>
        <pc:sldMkLst>
          <pc:docMk/>
          <pc:sldMk cId="3054777933" sldId="1531"/>
        </pc:sldMkLst>
        <pc:spChg chg="mod">
          <ac:chgData name="Vrielink, Francis" userId="3d258d00-cfd8-41c5-9f04-1a5a39faef2f" providerId="ADAL" clId="{82B9396A-B064-4484-8647-316EA3A4661D}" dt="2026-03-29T15:13:36.587" v="239" actId="20577"/>
          <ac:spMkLst>
            <pc:docMk/>
            <pc:sldMk cId="3054777933" sldId="1531"/>
            <ac:spMk id="33" creationId="{AC757F5E-B016-F947-4518-7C6B9CC7EE04}"/>
          </ac:spMkLst>
        </pc:spChg>
        <pc:spChg chg="mod">
          <ac:chgData name="Vrielink, Francis" userId="3d258d00-cfd8-41c5-9f04-1a5a39faef2f" providerId="ADAL" clId="{82B9396A-B064-4484-8647-316EA3A4661D}" dt="2026-03-29T15:13:50.177" v="269" actId="20577"/>
          <ac:spMkLst>
            <pc:docMk/>
            <pc:sldMk cId="3054777933" sldId="1531"/>
            <ac:spMk id="34" creationId="{152372B3-00F5-781C-183E-6F2DDF35091D}"/>
          </ac:spMkLst>
        </pc:spChg>
        <pc:spChg chg="mod">
          <ac:chgData name="Vrielink, Francis" userId="3d258d00-cfd8-41c5-9f04-1a5a39faef2f" providerId="ADAL" clId="{82B9396A-B064-4484-8647-316EA3A4661D}" dt="2026-03-30T20:55:21.023" v="2814" actId="115"/>
          <ac:spMkLst>
            <pc:docMk/>
            <pc:sldMk cId="3054777933" sldId="1531"/>
            <ac:spMk id="35" creationId="{37104C51-0232-62ED-4C6F-1447D06633EE}"/>
          </ac:spMkLst>
        </pc:spChg>
        <pc:spChg chg="mod">
          <ac:chgData name="Vrielink, Francis" userId="3d258d00-cfd8-41c5-9f04-1a5a39faef2f" providerId="ADAL" clId="{82B9396A-B064-4484-8647-316EA3A4661D}" dt="2026-03-29T15:13:56.910" v="294" actId="20577"/>
          <ac:spMkLst>
            <pc:docMk/>
            <pc:sldMk cId="3054777933" sldId="1531"/>
            <ac:spMk id="36" creationId="{D8EF981A-9BA7-0EB1-9B70-F7FBF2F7DF1C}"/>
          </ac:spMkLst>
        </pc:spChg>
      </pc:sldChg>
      <pc:sldChg chg="addSp delSp modSp add mod">
        <pc:chgData name="Vrielink, Francis" userId="3d258d00-cfd8-41c5-9f04-1a5a39faef2f" providerId="ADAL" clId="{82B9396A-B064-4484-8647-316EA3A4661D}" dt="2026-03-30T21:15:59.151" v="3222" actId="13926"/>
        <pc:sldMkLst>
          <pc:docMk/>
          <pc:sldMk cId="266828281" sldId="1532"/>
        </pc:sldMkLst>
        <pc:spChg chg="mod">
          <ac:chgData name="Vrielink, Francis" userId="3d258d00-cfd8-41c5-9f04-1a5a39faef2f" providerId="ADAL" clId="{82B9396A-B064-4484-8647-316EA3A4661D}" dt="2026-03-29T15:14:07.453" v="310" actId="20577"/>
          <ac:spMkLst>
            <pc:docMk/>
            <pc:sldMk cId="266828281" sldId="1532"/>
            <ac:spMk id="33" creationId="{AC757F5E-B016-F947-4518-7C6B9CC7EE04}"/>
          </ac:spMkLst>
        </pc:spChg>
        <pc:spChg chg="mod">
          <ac:chgData name="Vrielink, Francis" userId="3d258d00-cfd8-41c5-9f04-1a5a39faef2f" providerId="ADAL" clId="{82B9396A-B064-4484-8647-316EA3A4661D}" dt="2026-03-29T15:14:48.984" v="372" actId="1076"/>
          <ac:spMkLst>
            <pc:docMk/>
            <pc:sldMk cId="266828281" sldId="1532"/>
            <ac:spMk id="34" creationId="{152372B3-00F5-781C-183E-6F2DDF35091D}"/>
          </ac:spMkLst>
        </pc:spChg>
        <pc:spChg chg="mod">
          <ac:chgData name="Vrielink, Francis" userId="3d258d00-cfd8-41c5-9f04-1a5a39faef2f" providerId="ADAL" clId="{82B9396A-B064-4484-8647-316EA3A4661D}" dt="2026-03-30T20:56:34.346" v="2884" actId="20577"/>
          <ac:spMkLst>
            <pc:docMk/>
            <pc:sldMk cId="266828281" sldId="1532"/>
            <ac:spMk id="35" creationId="{37104C51-0232-62ED-4C6F-1447D06633EE}"/>
          </ac:spMkLst>
        </pc:spChg>
        <pc:spChg chg="mod">
          <ac:chgData name="Vrielink, Francis" userId="3d258d00-cfd8-41c5-9f04-1a5a39faef2f" providerId="ADAL" clId="{82B9396A-B064-4484-8647-316EA3A4661D}" dt="2026-03-30T21:15:59.151" v="3222" actId="13926"/>
          <ac:spMkLst>
            <pc:docMk/>
            <pc:sldMk cId="266828281" sldId="1532"/>
            <ac:spMk id="36" creationId="{D8EF981A-9BA7-0EB1-9B70-F7FBF2F7DF1C}"/>
          </ac:spMkLst>
        </pc:spChg>
        <pc:picChg chg="mod">
          <ac:chgData name="Vrielink, Francis" userId="3d258d00-cfd8-41c5-9f04-1a5a39faef2f" providerId="ADAL" clId="{82B9396A-B064-4484-8647-316EA3A4661D}" dt="2026-03-30T20:56:38.238" v="2885" actId="1076"/>
          <ac:picMkLst>
            <pc:docMk/>
            <pc:sldMk cId="266828281" sldId="1532"/>
            <ac:picMk id="2" creationId="{1350CBBF-5DA5-014A-6301-B9B16873D09B}"/>
          </ac:picMkLst>
        </pc:picChg>
        <pc:picChg chg="add del mod">
          <ac:chgData name="Vrielink, Francis" userId="3d258d00-cfd8-41c5-9f04-1a5a39faef2f" providerId="ADAL" clId="{82B9396A-B064-4484-8647-316EA3A4661D}" dt="2026-03-30T21:15:08.891" v="3166" actId="478"/>
          <ac:picMkLst>
            <pc:docMk/>
            <pc:sldMk cId="266828281" sldId="1532"/>
            <ac:picMk id="9" creationId="{4ECC3E94-8147-19CE-095D-4C1E3BC5001B}"/>
          </ac:picMkLst>
        </pc:picChg>
        <pc:picChg chg="add mod">
          <ac:chgData name="Vrielink, Francis" userId="3d258d00-cfd8-41c5-9f04-1a5a39faef2f" providerId="ADAL" clId="{82B9396A-B064-4484-8647-316EA3A4661D}" dt="2026-03-30T21:15:51.843" v="3219" actId="1076"/>
          <ac:picMkLst>
            <pc:docMk/>
            <pc:sldMk cId="266828281" sldId="1532"/>
            <ac:picMk id="19" creationId="{33887C19-F0D4-D2EA-2788-D6366DEE9E6E}"/>
          </ac:picMkLst>
        </pc:picChg>
      </pc:sldChg>
      <pc:sldChg chg="modSp add del mod">
        <pc:chgData name="Vrielink, Francis" userId="3d258d00-cfd8-41c5-9f04-1a5a39faef2f" providerId="ADAL" clId="{82B9396A-B064-4484-8647-316EA3A4661D}" dt="2026-03-30T20:48:20.278" v="2707" actId="47"/>
        <pc:sldMkLst>
          <pc:docMk/>
          <pc:sldMk cId="1352899252" sldId="1533"/>
        </pc:sldMkLst>
        <pc:spChg chg="mod">
          <ac:chgData name="Vrielink, Francis" userId="3d258d00-cfd8-41c5-9f04-1a5a39faef2f" providerId="ADAL" clId="{82B9396A-B064-4484-8647-316EA3A4661D}" dt="2026-03-29T15:16:35.006" v="486" actId="20577"/>
          <ac:spMkLst>
            <pc:docMk/>
            <pc:sldMk cId="1352899252" sldId="1533"/>
            <ac:spMk id="12" creationId="{E2476A93-B8D4-4E44-87FD-AFF601B2337C}"/>
          </ac:spMkLst>
        </pc:spChg>
        <pc:spChg chg="mod">
          <ac:chgData name="Vrielink, Francis" userId="3d258d00-cfd8-41c5-9f04-1a5a39faef2f" providerId="ADAL" clId="{82B9396A-B064-4484-8647-316EA3A4661D}" dt="2026-03-29T15:16:45.436" v="498" actId="1076"/>
          <ac:spMkLst>
            <pc:docMk/>
            <pc:sldMk cId="1352899252" sldId="1533"/>
            <ac:spMk id="13" creationId="{4985FF45-EE56-11C3-E0CC-6BBB359031C0}"/>
          </ac:spMkLst>
        </pc:spChg>
        <pc:spChg chg="mod">
          <ac:chgData name="Vrielink, Francis" userId="3d258d00-cfd8-41c5-9f04-1a5a39faef2f" providerId="ADAL" clId="{82B9396A-B064-4484-8647-316EA3A4661D}" dt="2026-03-29T15:16:57.932" v="512" actId="1076"/>
          <ac:spMkLst>
            <pc:docMk/>
            <pc:sldMk cId="1352899252" sldId="1533"/>
            <ac:spMk id="15" creationId="{6EA1F8B7-D4BC-D8B0-E6FD-F33ECB45A1DD}"/>
          </ac:spMkLst>
        </pc:spChg>
        <pc:spChg chg="mod">
          <ac:chgData name="Vrielink, Francis" userId="3d258d00-cfd8-41c5-9f04-1a5a39faef2f" providerId="ADAL" clId="{82B9396A-B064-4484-8647-316EA3A4661D}" dt="2026-03-29T15:16:07.516" v="454" actId="1076"/>
          <ac:spMkLst>
            <pc:docMk/>
            <pc:sldMk cId="1352899252" sldId="1533"/>
            <ac:spMk id="16" creationId="{F53F294D-65CC-23A5-E4A1-B2132FCF814C}"/>
          </ac:spMkLst>
        </pc:spChg>
        <pc:spChg chg="mod">
          <ac:chgData name="Vrielink, Francis" userId="3d258d00-cfd8-41c5-9f04-1a5a39faef2f" providerId="ADAL" clId="{82B9396A-B064-4484-8647-316EA3A4661D}" dt="2026-03-29T15:16:11.414" v="464" actId="20577"/>
          <ac:spMkLst>
            <pc:docMk/>
            <pc:sldMk cId="1352899252" sldId="1533"/>
            <ac:spMk id="17" creationId="{AB86235B-CBC0-F9DB-29F4-F23367831B1B}"/>
          </ac:spMkLst>
        </pc:spChg>
      </pc:sldChg>
      <pc:sldChg chg="addSp modSp add mod">
        <pc:chgData name="Vrielink, Francis" userId="3d258d00-cfd8-41c5-9f04-1a5a39faef2f" providerId="ADAL" clId="{82B9396A-B064-4484-8647-316EA3A4661D}" dt="2026-03-30T21:16:59.008" v="3260" actId="13926"/>
        <pc:sldMkLst>
          <pc:docMk/>
          <pc:sldMk cId="901501974" sldId="1534"/>
        </pc:sldMkLst>
        <pc:spChg chg="mod">
          <ac:chgData name="Vrielink, Francis" userId="3d258d00-cfd8-41c5-9f04-1a5a39faef2f" providerId="ADAL" clId="{82B9396A-B064-4484-8647-316EA3A4661D}" dt="2026-03-29T15:22:04.699" v="693" actId="14100"/>
          <ac:spMkLst>
            <pc:docMk/>
            <pc:sldMk cId="901501974" sldId="1534"/>
            <ac:spMk id="33" creationId="{AC757F5E-B016-F947-4518-7C6B9CC7EE04}"/>
          </ac:spMkLst>
        </pc:spChg>
        <pc:spChg chg="mod">
          <ac:chgData name="Vrielink, Francis" userId="3d258d00-cfd8-41c5-9f04-1a5a39faef2f" providerId="ADAL" clId="{82B9396A-B064-4484-8647-316EA3A4661D}" dt="2026-03-29T15:22:18.161" v="718" actId="20577"/>
          <ac:spMkLst>
            <pc:docMk/>
            <pc:sldMk cId="901501974" sldId="1534"/>
            <ac:spMk id="34" creationId="{152372B3-00F5-781C-183E-6F2DDF35091D}"/>
          </ac:spMkLst>
        </pc:spChg>
        <pc:spChg chg="mod">
          <ac:chgData name="Vrielink, Francis" userId="3d258d00-cfd8-41c5-9f04-1a5a39faef2f" providerId="ADAL" clId="{82B9396A-B064-4484-8647-316EA3A4661D}" dt="2026-03-30T20:57:43.661" v="2896" actId="20577"/>
          <ac:spMkLst>
            <pc:docMk/>
            <pc:sldMk cId="901501974" sldId="1534"/>
            <ac:spMk id="35" creationId="{37104C51-0232-62ED-4C6F-1447D06633EE}"/>
          </ac:spMkLst>
        </pc:spChg>
        <pc:spChg chg="mod">
          <ac:chgData name="Vrielink, Francis" userId="3d258d00-cfd8-41c5-9f04-1a5a39faef2f" providerId="ADAL" clId="{82B9396A-B064-4484-8647-316EA3A4661D}" dt="2026-03-30T21:16:59.008" v="3260" actId="13926"/>
          <ac:spMkLst>
            <pc:docMk/>
            <pc:sldMk cId="901501974" sldId="1534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82B9396A-B064-4484-8647-316EA3A4661D}" dt="2026-03-30T21:05:55.550" v="3019" actId="1076"/>
          <ac:picMkLst>
            <pc:docMk/>
            <pc:sldMk cId="901501974" sldId="1534"/>
            <ac:picMk id="2" creationId="{7D7E7F26-7816-F3D2-0499-E76C727711CF}"/>
          </ac:picMkLst>
        </pc:picChg>
        <pc:picChg chg="add mod">
          <ac:chgData name="Vrielink, Francis" userId="3d258d00-cfd8-41c5-9f04-1a5a39faef2f" providerId="ADAL" clId="{82B9396A-B064-4484-8647-316EA3A4661D}" dt="2026-03-30T21:05:51.270" v="3018" actId="1076"/>
          <ac:picMkLst>
            <pc:docMk/>
            <pc:sldMk cId="901501974" sldId="1534"/>
            <ac:picMk id="8" creationId="{E0B6D0DA-EABC-480E-B2B4-5F1228294D16}"/>
          </ac:picMkLst>
        </pc:picChg>
        <pc:picChg chg="add mod">
          <ac:chgData name="Vrielink, Francis" userId="3d258d00-cfd8-41c5-9f04-1a5a39faef2f" providerId="ADAL" clId="{82B9396A-B064-4484-8647-316EA3A4661D}" dt="2026-03-30T21:16:50.138" v="3259" actId="1076"/>
          <ac:picMkLst>
            <pc:docMk/>
            <pc:sldMk cId="901501974" sldId="1534"/>
            <ac:picMk id="18" creationId="{4CD39F48-400C-2D75-947A-26BCCDF8D986}"/>
          </ac:picMkLst>
        </pc:picChg>
      </pc:sldChg>
      <pc:sldChg chg="addSp modSp add mod">
        <pc:chgData name="Vrielink, Francis" userId="3d258d00-cfd8-41c5-9f04-1a5a39faef2f" providerId="ADAL" clId="{82B9396A-B064-4484-8647-316EA3A4661D}" dt="2026-03-30T20:42:15.480" v="2506" actId="115"/>
        <pc:sldMkLst>
          <pc:docMk/>
          <pc:sldMk cId="1461230814" sldId="1535"/>
        </pc:sldMkLst>
        <pc:spChg chg="mod">
          <ac:chgData name="Vrielink, Francis" userId="3d258d00-cfd8-41c5-9f04-1a5a39faef2f" providerId="ADAL" clId="{82B9396A-B064-4484-8647-316EA3A4661D}" dt="2026-03-29T15:52:40.435" v="845" actId="255"/>
          <ac:spMkLst>
            <pc:docMk/>
            <pc:sldMk cId="1461230814" sldId="1535"/>
            <ac:spMk id="33" creationId="{AC757F5E-B016-F947-4518-7C6B9CC7EE04}"/>
          </ac:spMkLst>
        </pc:spChg>
        <pc:spChg chg="mod">
          <ac:chgData name="Vrielink, Francis" userId="3d258d00-cfd8-41c5-9f04-1a5a39faef2f" providerId="ADAL" clId="{82B9396A-B064-4484-8647-316EA3A4661D}" dt="2026-03-29T15:52:49.224" v="847" actId="1076"/>
          <ac:spMkLst>
            <pc:docMk/>
            <pc:sldMk cId="1461230814" sldId="1535"/>
            <ac:spMk id="34" creationId="{152372B3-00F5-781C-183E-6F2DDF35091D}"/>
          </ac:spMkLst>
        </pc:spChg>
        <pc:spChg chg="mod">
          <ac:chgData name="Vrielink, Francis" userId="3d258d00-cfd8-41c5-9f04-1a5a39faef2f" providerId="ADAL" clId="{82B9396A-B064-4484-8647-316EA3A4661D}" dt="2026-03-30T20:41:11.429" v="2451" actId="115"/>
          <ac:spMkLst>
            <pc:docMk/>
            <pc:sldMk cId="1461230814" sldId="1535"/>
            <ac:spMk id="35" creationId="{37104C51-0232-62ED-4C6F-1447D06633EE}"/>
          </ac:spMkLst>
        </pc:spChg>
        <pc:spChg chg="mod">
          <ac:chgData name="Vrielink, Francis" userId="3d258d00-cfd8-41c5-9f04-1a5a39faef2f" providerId="ADAL" clId="{82B9396A-B064-4484-8647-316EA3A4661D}" dt="2026-03-30T20:42:15.480" v="2506" actId="115"/>
          <ac:spMkLst>
            <pc:docMk/>
            <pc:sldMk cId="1461230814" sldId="1535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82B9396A-B064-4484-8647-316EA3A4661D}" dt="2026-03-30T20:41:18.648" v="2453" actId="1076"/>
          <ac:picMkLst>
            <pc:docMk/>
            <pc:sldMk cId="1461230814" sldId="1535"/>
            <ac:picMk id="2" creationId="{59E244AE-DAF3-1DE7-D0B8-592765E1916F}"/>
          </ac:picMkLst>
        </pc:picChg>
        <pc:picChg chg="add mod">
          <ac:chgData name="Vrielink, Francis" userId="3d258d00-cfd8-41c5-9f04-1a5a39faef2f" providerId="ADAL" clId="{82B9396A-B064-4484-8647-316EA3A4661D}" dt="2026-03-30T20:41:59.739" v="2458" actId="1076"/>
          <ac:picMkLst>
            <pc:docMk/>
            <pc:sldMk cId="1461230814" sldId="1535"/>
            <ac:picMk id="9" creationId="{5CB17236-4BD3-C0AE-1EF7-5CCC7A7B3C27}"/>
          </ac:picMkLst>
        </pc:picChg>
      </pc:sldChg>
      <pc:sldChg chg="addSp delSp modSp add mod">
        <pc:chgData name="Vrielink, Francis" userId="3d258d00-cfd8-41c5-9f04-1a5a39faef2f" providerId="ADAL" clId="{82B9396A-B064-4484-8647-316EA3A4661D}" dt="2026-03-30T20:45:59.755" v="2617" actId="1076"/>
        <pc:sldMkLst>
          <pc:docMk/>
          <pc:sldMk cId="927594614" sldId="1536"/>
        </pc:sldMkLst>
        <pc:spChg chg="mod">
          <ac:chgData name="Vrielink, Francis" userId="3d258d00-cfd8-41c5-9f04-1a5a39faef2f" providerId="ADAL" clId="{82B9396A-B064-4484-8647-316EA3A4661D}" dt="2026-03-30T20:44:57.051" v="2583" actId="1076"/>
          <ac:spMkLst>
            <pc:docMk/>
            <pc:sldMk cId="927594614" sldId="1536"/>
            <ac:spMk id="4" creationId="{D753C383-62C8-E733-4553-E085527A1FCA}"/>
          </ac:spMkLst>
        </pc:spChg>
        <pc:spChg chg="mod">
          <ac:chgData name="Vrielink, Francis" userId="3d258d00-cfd8-41c5-9f04-1a5a39faef2f" providerId="ADAL" clId="{82B9396A-B064-4484-8647-316EA3A4661D}" dt="2026-03-30T20:45:03.901" v="2585" actId="1076"/>
          <ac:spMkLst>
            <pc:docMk/>
            <pc:sldMk cId="927594614" sldId="1536"/>
            <ac:spMk id="9" creationId="{B5FA4264-9F79-B20D-0826-CEC58E7B74B7}"/>
          </ac:spMkLst>
        </pc:spChg>
        <pc:spChg chg="mod">
          <ac:chgData name="Vrielink, Francis" userId="3d258d00-cfd8-41c5-9f04-1a5a39faef2f" providerId="ADAL" clId="{82B9396A-B064-4484-8647-316EA3A4661D}" dt="2026-03-30T20:45:35.397" v="2598" actId="1076"/>
          <ac:spMkLst>
            <pc:docMk/>
            <pc:sldMk cId="927594614" sldId="1536"/>
            <ac:spMk id="10" creationId="{B37FADB8-F5A5-F448-15A7-6A630939BCDC}"/>
          </ac:spMkLst>
        </pc:spChg>
        <pc:spChg chg="mod">
          <ac:chgData name="Vrielink, Francis" userId="3d258d00-cfd8-41c5-9f04-1a5a39faef2f" providerId="ADAL" clId="{82B9396A-B064-4484-8647-316EA3A4661D}" dt="2026-03-30T20:45:39.005" v="2599" actId="1076"/>
          <ac:spMkLst>
            <pc:docMk/>
            <pc:sldMk cId="927594614" sldId="1536"/>
            <ac:spMk id="11" creationId="{2D5226DB-4490-ECD5-880A-CDAB0447C263}"/>
          </ac:spMkLst>
        </pc:spChg>
        <pc:spChg chg="mod">
          <ac:chgData name="Vrielink, Francis" userId="3d258d00-cfd8-41c5-9f04-1a5a39faef2f" providerId="ADAL" clId="{82B9396A-B064-4484-8647-316EA3A4661D}" dt="2026-03-30T20:45:54.497" v="2616" actId="20577"/>
          <ac:spMkLst>
            <pc:docMk/>
            <pc:sldMk cId="927594614" sldId="1536"/>
            <ac:spMk id="12" creationId="{E2476A93-B8D4-4E44-87FD-AFF601B2337C}"/>
          </ac:spMkLst>
        </pc:spChg>
        <pc:spChg chg="mod">
          <ac:chgData name="Vrielink, Francis" userId="3d258d00-cfd8-41c5-9f04-1a5a39faef2f" providerId="ADAL" clId="{82B9396A-B064-4484-8647-316EA3A4661D}" dt="2026-03-30T20:45:50.398" v="2611" actId="20577"/>
          <ac:spMkLst>
            <pc:docMk/>
            <pc:sldMk cId="927594614" sldId="1536"/>
            <ac:spMk id="13" creationId="{4985FF45-EE56-11C3-E0CC-6BBB359031C0}"/>
          </ac:spMkLst>
        </pc:spChg>
        <pc:spChg chg="mod">
          <ac:chgData name="Vrielink, Francis" userId="3d258d00-cfd8-41c5-9f04-1a5a39faef2f" providerId="ADAL" clId="{82B9396A-B064-4484-8647-316EA3A4661D}" dt="2026-03-30T18:33:46.034" v="1008" actId="14100"/>
          <ac:spMkLst>
            <pc:docMk/>
            <pc:sldMk cId="927594614" sldId="1536"/>
            <ac:spMk id="14" creationId="{B7594A3B-3117-84CE-C300-FB96E5ED269D}"/>
          </ac:spMkLst>
        </pc:spChg>
        <pc:spChg chg="mod">
          <ac:chgData name="Vrielink, Francis" userId="3d258d00-cfd8-41c5-9f04-1a5a39faef2f" providerId="ADAL" clId="{82B9396A-B064-4484-8647-316EA3A4661D}" dt="2026-03-30T20:45:46.638" v="2606" actId="20577"/>
          <ac:spMkLst>
            <pc:docMk/>
            <pc:sldMk cId="927594614" sldId="1536"/>
            <ac:spMk id="15" creationId="{6EA1F8B7-D4BC-D8B0-E6FD-F33ECB45A1DD}"/>
          </ac:spMkLst>
        </pc:spChg>
        <pc:spChg chg="mod">
          <ac:chgData name="Vrielink, Francis" userId="3d258d00-cfd8-41c5-9f04-1a5a39faef2f" providerId="ADAL" clId="{82B9396A-B064-4484-8647-316EA3A4661D}" dt="2026-03-30T20:45:15.763" v="2588" actId="1076"/>
          <ac:spMkLst>
            <pc:docMk/>
            <pc:sldMk cId="927594614" sldId="1536"/>
            <ac:spMk id="18" creationId="{85D7DD60-F4AA-AD34-A265-146B167D02FE}"/>
          </ac:spMkLst>
        </pc:spChg>
        <pc:spChg chg="mod">
          <ac:chgData name="Vrielink, Francis" userId="3d258d00-cfd8-41c5-9f04-1a5a39faef2f" providerId="ADAL" clId="{82B9396A-B064-4484-8647-316EA3A4661D}" dt="2026-03-30T20:44:47.404" v="2578" actId="1076"/>
          <ac:spMkLst>
            <pc:docMk/>
            <pc:sldMk cId="927594614" sldId="1536"/>
            <ac:spMk id="19" creationId="{40542B69-6D97-5F24-63E3-ABE36EA69A27}"/>
          </ac:spMkLst>
        </pc:spChg>
        <pc:spChg chg="add del mod">
          <ac:chgData name="Vrielink, Francis" userId="3d258d00-cfd8-41c5-9f04-1a5a39faef2f" providerId="ADAL" clId="{82B9396A-B064-4484-8647-316EA3A4661D}" dt="2026-03-30T20:44:43.636" v="2577" actId="478"/>
          <ac:spMkLst>
            <pc:docMk/>
            <pc:sldMk cId="927594614" sldId="1536"/>
            <ac:spMk id="23" creationId="{44A639C9-F6F8-23FD-2A33-15A0C923790A}"/>
          </ac:spMkLst>
        </pc:spChg>
        <pc:picChg chg="add del mod">
          <ac:chgData name="Vrielink, Francis" userId="3d258d00-cfd8-41c5-9f04-1a5a39faef2f" providerId="ADAL" clId="{82B9396A-B064-4484-8647-316EA3A4661D}" dt="2026-03-30T20:01:07.207" v="1118" actId="478"/>
          <ac:picMkLst>
            <pc:docMk/>
            <pc:sldMk cId="927594614" sldId="1536"/>
            <ac:picMk id="17" creationId="{2984FA0B-46E1-84C2-71EB-DAD313FC7FD4}"/>
          </ac:picMkLst>
        </pc:picChg>
        <pc:picChg chg="add del mod">
          <ac:chgData name="Vrielink, Francis" userId="3d258d00-cfd8-41c5-9f04-1a5a39faef2f" providerId="ADAL" clId="{82B9396A-B064-4484-8647-316EA3A4661D}" dt="2026-03-30T18:36:19.440" v="1034" actId="478"/>
          <ac:picMkLst>
            <pc:docMk/>
            <pc:sldMk cId="927594614" sldId="1536"/>
            <ac:picMk id="22" creationId="{10F9E4E8-0182-19D3-1C67-B0051B1FAD8C}"/>
          </ac:picMkLst>
        </pc:picChg>
        <pc:picChg chg="add mod">
          <ac:chgData name="Vrielink, Francis" userId="3d258d00-cfd8-41c5-9f04-1a5a39faef2f" providerId="ADAL" clId="{82B9396A-B064-4484-8647-316EA3A4661D}" dt="2026-03-30T20:45:59.755" v="2617" actId="1076"/>
          <ac:picMkLst>
            <pc:docMk/>
            <pc:sldMk cId="927594614" sldId="1536"/>
            <ac:picMk id="24" creationId="{563AD276-18AF-D2AC-4B4E-B30A85D3A549}"/>
          </ac:picMkLst>
        </pc:picChg>
        <pc:cxnChg chg="mod">
          <ac:chgData name="Vrielink, Francis" userId="3d258d00-cfd8-41c5-9f04-1a5a39faef2f" providerId="ADAL" clId="{82B9396A-B064-4484-8647-316EA3A4661D}" dt="2026-03-30T20:45:24.494" v="2593" actId="14100"/>
          <ac:cxnSpMkLst>
            <pc:docMk/>
            <pc:sldMk cId="927594614" sldId="1536"/>
            <ac:cxnSpMk id="21" creationId="{B84B33EF-2A54-99B2-FEF8-27486B72F624}"/>
          </ac:cxnSpMkLst>
        </pc:cxnChg>
        <pc:cxnChg chg="mod">
          <ac:chgData name="Vrielink, Francis" userId="3d258d00-cfd8-41c5-9f04-1a5a39faef2f" providerId="ADAL" clId="{82B9396A-B064-4484-8647-316EA3A4661D}" dt="2026-03-30T20:45:21.083" v="2591" actId="14100"/>
          <ac:cxnSpMkLst>
            <pc:docMk/>
            <pc:sldMk cId="927594614" sldId="1536"/>
            <ac:cxnSpMk id="27" creationId="{EC90AE0F-5DD8-2D25-C999-5E0CC65E11C5}"/>
          </ac:cxnSpMkLst>
        </pc:cxnChg>
        <pc:cxnChg chg="mod">
          <ac:chgData name="Vrielink, Francis" userId="3d258d00-cfd8-41c5-9f04-1a5a39faef2f" providerId="ADAL" clId="{82B9396A-B064-4484-8647-316EA3A4661D}" dt="2026-03-30T20:45:35.397" v="2598" actId="1076"/>
          <ac:cxnSpMkLst>
            <pc:docMk/>
            <pc:sldMk cId="927594614" sldId="1536"/>
            <ac:cxnSpMk id="29" creationId="{10445519-6BAB-CA4B-0B0C-EF80D4D34E4C}"/>
          </ac:cxnSpMkLst>
        </pc:cxnChg>
      </pc:sldChg>
    </pc:docChg>
  </pc:docChgLst>
  <pc:docChgLst>
    <pc:chgData name="Routledge, Mandy" userId="bacdedf5-8e30-494b-ad8b-f27fa30c4f8d" providerId="ADAL" clId="{088143BB-FBF6-48B8-B743-26BFEB4DAFC7}"/>
    <pc:docChg chg="addSld delSld modSld modSection">
      <pc:chgData name="Routledge, Mandy" userId="bacdedf5-8e30-494b-ad8b-f27fa30c4f8d" providerId="ADAL" clId="{088143BB-FBF6-48B8-B743-26BFEB4DAFC7}" dt="2024-09-24T09:44:19.501" v="21"/>
      <pc:docMkLst>
        <pc:docMk/>
      </pc:docMkLst>
      <pc:sldChg chg="del">
        <pc:chgData name="Routledge, Mandy" userId="bacdedf5-8e30-494b-ad8b-f27fa30c4f8d" providerId="ADAL" clId="{088143BB-FBF6-48B8-B743-26BFEB4DAFC7}" dt="2024-09-24T09:16:36.888" v="18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088143BB-FBF6-48B8-B743-26BFEB4DAFC7}" dt="2024-09-24T09:16:33.763" v="14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088143BB-FBF6-48B8-B743-26BFEB4DAFC7}" dt="2024-09-24T09:16:34.310" v="15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088143BB-FBF6-48B8-B743-26BFEB4DAFC7}" dt="2024-09-24T09:16:36.403" v="17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088143BB-FBF6-48B8-B743-26BFEB4DAFC7}" dt="2024-09-24T09:16:21.860" v="12" actId="20577"/>
        <pc:sldMkLst>
          <pc:docMk/>
          <pc:sldMk cId="323006580" sldId="548"/>
        </pc:sldMkLst>
      </pc:sldChg>
      <pc:sldChg chg="del">
        <pc:chgData name="Routledge, Mandy" userId="bacdedf5-8e30-494b-ad8b-f27fa30c4f8d" providerId="ADAL" clId="{088143BB-FBF6-48B8-B743-26BFEB4DAFC7}" dt="2024-09-24T09:16:35.416" v="16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088143BB-FBF6-48B8-B743-26BFEB4DAFC7}" dt="2024-09-24T09:16:37.592" v="19" actId="47"/>
        <pc:sldMkLst>
          <pc:docMk/>
          <pc:sldMk cId="573887307" sldId="1485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088143BB-FBF6-48B8-B743-26BFEB4DAFC7}" dt="2024-09-24T09:33:16.208" v="20"/>
        <pc:sldMkLst>
          <pc:docMk/>
          <pc:sldMk cId="1530054038" sldId="1519"/>
        </pc:sldMkLst>
      </pc:sldChg>
      <pc:sldChg chg="add">
        <pc:chgData name="Routledge, Mandy" userId="bacdedf5-8e30-494b-ad8b-f27fa30c4f8d" providerId="ADAL" clId="{088143BB-FBF6-48B8-B743-26BFEB4DAFC7}" dt="2024-09-24T09:44:19.501" v="21"/>
        <pc:sldMkLst>
          <pc:docMk/>
          <pc:sldMk cId="3006462251" sldId="1520"/>
        </pc:sldMkLst>
      </pc:sldChg>
    </pc:docChg>
  </pc:docChgLst>
  <pc:docChgLst>
    <pc:chgData name="Routledge, Mandy" userId="bacdedf5-8e30-494b-ad8b-f27fa30c4f8d" providerId="ADAL" clId="{275FB836-2CDD-4893-B67D-B06EDCB26AFA}"/>
    <pc:docChg chg="modSld">
      <pc:chgData name="Routledge, Mandy" userId="bacdedf5-8e30-494b-ad8b-f27fa30c4f8d" providerId="ADAL" clId="{275FB836-2CDD-4893-B67D-B06EDCB26AFA}" dt="2026-01-25T12:00:39.480" v="12" actId="20577"/>
      <pc:docMkLst>
        <pc:docMk/>
      </pc:docMkLst>
      <pc:sldChg chg="modSp mod">
        <pc:chgData name="Routledge, Mandy" userId="bacdedf5-8e30-494b-ad8b-f27fa30c4f8d" providerId="ADAL" clId="{275FB836-2CDD-4893-B67D-B06EDCB26AFA}" dt="2026-01-25T12:00:39.480" v="12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275FB836-2CDD-4893-B67D-B06EDCB26AFA}" dt="2026-01-25T12:00:39.480" v="12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Duijf, Antoinette" userId="80426808-569e-4360-acb0-e5a6dc4b8ad2" providerId="ADAL" clId="{00582A34-8C2B-428E-B5DC-339D12EFD4B8}"/>
    <pc:docChg chg="undo custSel addSld delSld modSld sldOrd modSection">
      <pc:chgData name="Duijf, Antoinette" userId="80426808-569e-4360-acb0-e5a6dc4b8ad2" providerId="ADAL" clId="{00582A34-8C2B-428E-B5DC-339D12EFD4B8}" dt="2026-03-31T08:06:02.447" v="4960" actId="478"/>
      <pc:docMkLst>
        <pc:docMk/>
      </pc:docMkLst>
      <pc:sldChg chg="modSp mod modNotesTx">
        <pc:chgData name="Duijf, Antoinette" userId="80426808-569e-4360-acb0-e5a6dc4b8ad2" providerId="ADAL" clId="{00582A34-8C2B-428E-B5DC-339D12EFD4B8}" dt="2026-03-30T20:41:17.859" v="1952" actId="6549"/>
        <pc:sldMkLst>
          <pc:docMk/>
          <pc:sldMk cId="323006580" sldId="548"/>
        </pc:sldMkLst>
        <pc:spChg chg="mod">
          <ac:chgData name="Duijf, Antoinette" userId="80426808-569e-4360-acb0-e5a6dc4b8ad2" providerId="ADAL" clId="{00582A34-8C2B-428E-B5DC-339D12EFD4B8}" dt="2026-03-30T19:53:23.886" v="597" actId="20577"/>
          <ac:spMkLst>
            <pc:docMk/>
            <pc:sldMk cId="323006580" sldId="548"/>
            <ac:spMk id="4" creationId="{00000000-0000-0000-0000-000000000000}"/>
          </ac:spMkLst>
        </pc:spChg>
      </pc:sldChg>
      <pc:sldChg chg="addSp delSp modSp mod">
        <pc:chgData name="Duijf, Antoinette" userId="80426808-569e-4360-acb0-e5a6dc4b8ad2" providerId="ADAL" clId="{00582A34-8C2B-428E-B5DC-339D12EFD4B8}" dt="2026-03-31T08:06:02.447" v="4960" actId="478"/>
        <pc:sldMkLst>
          <pc:docMk/>
          <pc:sldMk cId="1671649065" sldId="934"/>
        </pc:sldMkLst>
        <pc:picChg chg="add mod">
          <ac:chgData name="Duijf, Antoinette" userId="80426808-569e-4360-acb0-e5a6dc4b8ad2" providerId="ADAL" clId="{00582A34-8C2B-428E-B5DC-339D12EFD4B8}" dt="2026-03-30T20:43:59.442" v="2112" actId="1076"/>
          <ac:picMkLst>
            <pc:docMk/>
            <pc:sldMk cId="1671649065" sldId="934"/>
            <ac:picMk id="4" creationId="{C9947CA0-802A-CBC5-EFE6-18FF676BF1CF}"/>
          </ac:picMkLst>
        </pc:picChg>
        <pc:picChg chg="add mod">
          <ac:chgData name="Duijf, Antoinette" userId="80426808-569e-4360-acb0-e5a6dc4b8ad2" providerId="ADAL" clId="{00582A34-8C2B-428E-B5DC-339D12EFD4B8}" dt="2026-03-30T20:44:02.113" v="2113" actId="1076"/>
          <ac:picMkLst>
            <pc:docMk/>
            <pc:sldMk cId="1671649065" sldId="934"/>
            <ac:picMk id="5" creationId="{62FF6481-3B2D-2FB7-0A3A-E317D72B2CAE}"/>
          </ac:picMkLst>
        </pc:picChg>
        <pc:picChg chg="del">
          <ac:chgData name="Duijf, Antoinette" userId="80426808-569e-4360-acb0-e5a6dc4b8ad2" providerId="ADAL" clId="{00582A34-8C2B-428E-B5DC-339D12EFD4B8}" dt="2026-03-31T08:06:02.447" v="4960" actId="478"/>
          <ac:picMkLst>
            <pc:docMk/>
            <pc:sldMk cId="1671649065" sldId="934"/>
            <ac:picMk id="5" creationId="{ADDD1AAD-BE12-CBE2-793B-275143BE9A2F}"/>
          </ac:picMkLst>
        </pc:picChg>
      </pc:sldChg>
      <pc:sldChg chg="addSp delSp modSp mod">
        <pc:chgData name="Duijf, Antoinette" userId="80426808-569e-4360-acb0-e5a6dc4b8ad2" providerId="ADAL" clId="{00582A34-8C2B-428E-B5DC-339D12EFD4B8}" dt="2026-03-31T08:05:17.430" v="4959" actId="255"/>
        <pc:sldMkLst>
          <pc:docMk/>
          <pc:sldMk cId="2189114603" sldId="1437"/>
        </pc:sldMkLst>
        <pc:spChg chg="del">
          <ac:chgData name="Duijf, Antoinette" userId="80426808-569e-4360-acb0-e5a6dc4b8ad2" providerId="ADAL" clId="{00582A34-8C2B-428E-B5DC-339D12EFD4B8}" dt="2026-03-30T20:17:28.901" v="1262" actId="478"/>
          <ac:spMkLst>
            <pc:docMk/>
            <pc:sldMk cId="2189114603" sldId="1437"/>
            <ac:spMk id="2" creationId="{3A30C7F0-4803-A834-1C27-0343AAAE426A}"/>
          </ac:spMkLst>
        </pc:spChg>
        <pc:spChg chg="mod">
          <ac:chgData name="Duijf, Antoinette" userId="80426808-569e-4360-acb0-e5a6dc4b8ad2" providerId="ADAL" clId="{00582A34-8C2B-428E-B5DC-339D12EFD4B8}" dt="2026-03-31T08:05:17.430" v="4959" actId="255"/>
          <ac:spMkLst>
            <pc:docMk/>
            <pc:sldMk cId="2189114603" sldId="1437"/>
            <ac:spMk id="3" creationId="{00000000-0000-0000-0000-000000000000}"/>
          </ac:spMkLst>
        </pc:spChg>
        <pc:spChg chg="add del mod">
          <ac:chgData name="Duijf, Antoinette" userId="80426808-569e-4360-acb0-e5a6dc4b8ad2" providerId="ADAL" clId="{00582A34-8C2B-428E-B5DC-339D12EFD4B8}" dt="2026-03-30T20:17:27.242" v="1261" actId="478"/>
          <ac:spMkLst>
            <pc:docMk/>
            <pc:sldMk cId="2189114603" sldId="1437"/>
            <ac:spMk id="5" creationId="{327955D5-FAD3-DF75-315E-4249A4E90044}"/>
          </ac:spMkLst>
        </pc:spChg>
        <pc:spChg chg="add mod">
          <ac:chgData name="Duijf, Antoinette" userId="80426808-569e-4360-acb0-e5a6dc4b8ad2" providerId="ADAL" clId="{00582A34-8C2B-428E-B5DC-339D12EFD4B8}" dt="2026-03-30T20:22:44.896" v="1574" actId="20577"/>
          <ac:spMkLst>
            <pc:docMk/>
            <pc:sldMk cId="2189114603" sldId="1437"/>
            <ac:spMk id="6" creationId="{7C356C62-9911-9340-4995-39075FFE4EB2}"/>
          </ac:spMkLst>
        </pc:spChg>
        <pc:spChg chg="add del mod">
          <ac:chgData name="Duijf, Antoinette" userId="80426808-569e-4360-acb0-e5a6dc4b8ad2" providerId="ADAL" clId="{00582A34-8C2B-428E-B5DC-339D12EFD4B8}" dt="2026-03-30T21:04:19.277" v="2799" actId="478"/>
          <ac:spMkLst>
            <pc:docMk/>
            <pc:sldMk cId="2189114603" sldId="1437"/>
            <ac:spMk id="7" creationId="{53290729-6F9C-EA5B-235B-9E9EC6F031A0}"/>
          </ac:spMkLst>
        </pc:spChg>
        <pc:spChg chg="add mod">
          <ac:chgData name="Duijf, Antoinette" userId="80426808-569e-4360-acb0-e5a6dc4b8ad2" providerId="ADAL" clId="{00582A34-8C2B-428E-B5DC-339D12EFD4B8}" dt="2026-03-31T07:08:21.415" v="3128" actId="1076"/>
          <ac:spMkLst>
            <pc:docMk/>
            <pc:sldMk cId="2189114603" sldId="1437"/>
            <ac:spMk id="8" creationId="{38AC2742-B5A6-F0C5-12D9-BD50EE583755}"/>
          </ac:spMkLst>
        </pc:spChg>
        <pc:spChg chg="add del mod">
          <ac:chgData name="Duijf, Antoinette" userId="80426808-569e-4360-acb0-e5a6dc4b8ad2" providerId="ADAL" clId="{00582A34-8C2B-428E-B5DC-339D12EFD4B8}" dt="2026-03-31T07:08:40.193" v="3129" actId="478"/>
          <ac:spMkLst>
            <pc:docMk/>
            <pc:sldMk cId="2189114603" sldId="1437"/>
            <ac:spMk id="9" creationId="{E8A6BE7E-96D1-72D5-6826-5CE5091E143E}"/>
          </ac:spMkLst>
        </pc:spChg>
      </pc:sldChg>
      <pc:sldChg chg="addSp modSp mod">
        <pc:chgData name="Duijf, Antoinette" userId="80426808-569e-4360-acb0-e5a6dc4b8ad2" providerId="ADAL" clId="{00582A34-8C2B-428E-B5DC-339D12EFD4B8}" dt="2026-03-30T20:12:05.999" v="1227" actId="1076"/>
        <pc:sldMkLst>
          <pc:docMk/>
          <pc:sldMk cId="3852907103" sldId="1460"/>
        </pc:sldMkLst>
        <pc:picChg chg="add mod">
          <ac:chgData name="Duijf, Antoinette" userId="80426808-569e-4360-acb0-e5a6dc4b8ad2" providerId="ADAL" clId="{00582A34-8C2B-428E-B5DC-339D12EFD4B8}" dt="2026-03-30T20:12:05.999" v="1227" actId="1076"/>
          <ac:picMkLst>
            <pc:docMk/>
            <pc:sldMk cId="3852907103" sldId="1460"/>
            <ac:picMk id="3" creationId="{BF197CFA-FDC9-3866-A877-D34BC648C03E}"/>
          </ac:picMkLst>
        </pc:picChg>
      </pc:sldChg>
      <pc:sldChg chg="addSp modSp mod modNotesTx">
        <pc:chgData name="Duijf, Antoinette" userId="80426808-569e-4360-acb0-e5a6dc4b8ad2" providerId="ADAL" clId="{00582A34-8C2B-428E-B5DC-339D12EFD4B8}" dt="2026-03-31T08:03:24.846" v="4942" actId="20577"/>
        <pc:sldMkLst>
          <pc:docMk/>
          <pc:sldMk cId="3978205201" sldId="1474"/>
        </pc:sldMkLst>
        <pc:picChg chg="add mod">
          <ac:chgData name="Duijf, Antoinette" userId="80426808-569e-4360-acb0-e5a6dc4b8ad2" providerId="ADAL" clId="{00582A34-8C2B-428E-B5DC-339D12EFD4B8}" dt="2026-03-31T08:03:13.121" v="4900" actId="1076"/>
          <ac:picMkLst>
            <pc:docMk/>
            <pc:sldMk cId="3978205201" sldId="1474"/>
            <ac:picMk id="3" creationId="{EA96040D-CC47-27A1-244A-DA3B73E3C5B1}"/>
          </ac:picMkLst>
        </pc:picChg>
      </pc:sldChg>
      <pc:sldChg chg="addSp delSp modSp mod">
        <pc:chgData name="Duijf, Antoinette" userId="80426808-569e-4360-acb0-e5a6dc4b8ad2" providerId="ADAL" clId="{00582A34-8C2B-428E-B5DC-339D12EFD4B8}" dt="2026-03-31T07:27:51.303" v="3476" actId="14100"/>
        <pc:sldMkLst>
          <pc:docMk/>
          <pc:sldMk cId="4207872812" sldId="1475"/>
        </pc:sldMkLst>
        <pc:spChg chg="add del mod">
          <ac:chgData name="Duijf, Antoinette" userId="80426808-569e-4360-acb0-e5a6dc4b8ad2" providerId="ADAL" clId="{00582A34-8C2B-428E-B5DC-339D12EFD4B8}" dt="2026-03-31T07:12:34.878" v="3256" actId="478"/>
          <ac:spMkLst>
            <pc:docMk/>
            <pc:sldMk cId="4207872812" sldId="1475"/>
            <ac:spMk id="4" creationId="{8D93BF00-22D6-C10F-8CC5-05D67001F09E}"/>
          </ac:spMkLst>
        </pc:spChg>
        <pc:spChg chg="add mod">
          <ac:chgData name="Duijf, Antoinette" userId="80426808-569e-4360-acb0-e5a6dc4b8ad2" providerId="ADAL" clId="{00582A34-8C2B-428E-B5DC-339D12EFD4B8}" dt="2026-03-31T07:18:31.201" v="3282" actId="208"/>
          <ac:spMkLst>
            <pc:docMk/>
            <pc:sldMk cId="4207872812" sldId="1475"/>
            <ac:spMk id="10" creationId="{04DF114A-EAB2-49E2-0A67-1DAFCBE4A2DE}"/>
          </ac:spMkLst>
        </pc:spChg>
        <pc:spChg chg="add del mod">
          <ac:chgData name="Duijf, Antoinette" userId="80426808-569e-4360-acb0-e5a6dc4b8ad2" providerId="ADAL" clId="{00582A34-8C2B-428E-B5DC-339D12EFD4B8}" dt="2026-03-31T07:18:45.470" v="3284" actId="478"/>
          <ac:spMkLst>
            <pc:docMk/>
            <pc:sldMk cId="4207872812" sldId="1475"/>
            <ac:spMk id="11" creationId="{1B42F31F-E21F-25E9-4A48-755294820B10}"/>
          </ac:spMkLst>
        </pc:spChg>
        <pc:spChg chg="add mod">
          <ac:chgData name="Duijf, Antoinette" userId="80426808-569e-4360-acb0-e5a6dc4b8ad2" providerId="ADAL" clId="{00582A34-8C2B-428E-B5DC-339D12EFD4B8}" dt="2026-03-31T07:27:51.303" v="3476" actId="14100"/>
          <ac:spMkLst>
            <pc:docMk/>
            <pc:sldMk cId="4207872812" sldId="1475"/>
            <ac:spMk id="12" creationId="{44A85F1D-CB85-53ED-1C7A-088503FD5D1F}"/>
          </ac:spMkLst>
        </pc:spChg>
        <pc:spChg chg="add del mod">
          <ac:chgData name="Duijf, Antoinette" userId="80426808-569e-4360-acb0-e5a6dc4b8ad2" providerId="ADAL" clId="{00582A34-8C2B-428E-B5DC-339D12EFD4B8}" dt="2026-03-31T07:25:34.438" v="3466" actId="478"/>
          <ac:spMkLst>
            <pc:docMk/>
            <pc:sldMk cId="4207872812" sldId="1475"/>
            <ac:spMk id="13" creationId="{4F7FEDCC-B9F4-7E74-2A56-C14499553674}"/>
          </ac:spMkLst>
        </pc:spChg>
        <pc:spChg chg="add del mod">
          <ac:chgData name="Duijf, Antoinette" userId="80426808-569e-4360-acb0-e5a6dc4b8ad2" providerId="ADAL" clId="{00582A34-8C2B-428E-B5DC-339D12EFD4B8}" dt="2026-03-31T07:25:29.447" v="3465" actId="478"/>
          <ac:spMkLst>
            <pc:docMk/>
            <pc:sldMk cId="4207872812" sldId="1475"/>
            <ac:spMk id="14" creationId="{CCDAA6F4-58AB-21D2-9361-80BA74FF9FF8}"/>
          </ac:spMkLst>
        </pc:spChg>
        <pc:picChg chg="add mod">
          <ac:chgData name="Duijf, Antoinette" userId="80426808-569e-4360-acb0-e5a6dc4b8ad2" providerId="ADAL" clId="{00582A34-8C2B-428E-B5DC-339D12EFD4B8}" dt="2026-03-30T20:47:13.551" v="2251"/>
          <ac:picMkLst>
            <pc:docMk/>
            <pc:sldMk cId="4207872812" sldId="1475"/>
            <ac:picMk id="2" creationId="{B2A38E88-D26F-DD12-9E65-8A0AACE62C2E}"/>
          </ac:picMkLst>
        </pc:picChg>
        <pc:picChg chg="add del mod">
          <ac:chgData name="Duijf, Antoinette" userId="80426808-569e-4360-acb0-e5a6dc4b8ad2" providerId="ADAL" clId="{00582A34-8C2B-428E-B5DC-339D12EFD4B8}" dt="2026-03-30T20:43:40.485" v="2103" actId="478"/>
          <ac:picMkLst>
            <pc:docMk/>
            <pc:sldMk cId="4207872812" sldId="1475"/>
            <ac:picMk id="3" creationId="{C5276946-69B7-604C-78B6-E063DE40CADD}"/>
          </ac:picMkLst>
        </pc:picChg>
        <pc:picChg chg="add del">
          <ac:chgData name="Duijf, Antoinette" userId="80426808-569e-4360-acb0-e5a6dc4b8ad2" providerId="ADAL" clId="{00582A34-8C2B-428E-B5DC-339D12EFD4B8}" dt="2026-03-30T20:43:40.854" v="2104" actId="478"/>
          <ac:picMkLst>
            <pc:docMk/>
            <pc:sldMk cId="4207872812" sldId="1475"/>
            <ac:picMk id="5" creationId="{04126839-CC18-2233-A44C-C20DE46078A5}"/>
          </ac:picMkLst>
        </pc:picChg>
        <pc:picChg chg="add del mod modCrop">
          <ac:chgData name="Duijf, Antoinette" userId="80426808-569e-4360-acb0-e5a6dc4b8ad2" providerId="ADAL" clId="{00582A34-8C2B-428E-B5DC-339D12EFD4B8}" dt="2026-03-31T07:14:46.816" v="3260" actId="478"/>
          <ac:picMkLst>
            <pc:docMk/>
            <pc:sldMk cId="4207872812" sldId="1475"/>
            <ac:picMk id="8" creationId="{80142298-EA52-D181-ECCC-DB40B3076A70}"/>
          </ac:picMkLst>
        </pc:picChg>
        <pc:picChg chg="add mod">
          <ac:chgData name="Duijf, Antoinette" userId="80426808-569e-4360-acb0-e5a6dc4b8ad2" providerId="ADAL" clId="{00582A34-8C2B-428E-B5DC-339D12EFD4B8}" dt="2026-03-31T07:16:16.363" v="3264" actId="1076"/>
          <ac:picMkLst>
            <pc:docMk/>
            <pc:sldMk cId="4207872812" sldId="1475"/>
            <ac:picMk id="9" creationId="{E0724390-3A82-9B84-557C-8D0925370AA3}"/>
          </ac:picMkLst>
        </pc:picChg>
      </pc:sldChg>
      <pc:sldChg chg="addSp modSp mod ord modNotesTx">
        <pc:chgData name="Duijf, Antoinette" userId="80426808-569e-4360-acb0-e5a6dc4b8ad2" providerId="ADAL" clId="{00582A34-8C2B-428E-B5DC-339D12EFD4B8}" dt="2026-03-30T20:41:11.556" v="1939" actId="20577"/>
        <pc:sldMkLst>
          <pc:docMk/>
          <pc:sldMk cId="2452007587" sldId="1476"/>
        </pc:sldMkLst>
        <pc:picChg chg="add mod">
          <ac:chgData name="Duijf, Antoinette" userId="80426808-569e-4360-acb0-e5a6dc4b8ad2" providerId="ADAL" clId="{00582A34-8C2B-428E-B5DC-339D12EFD4B8}" dt="2026-03-30T20:11:02.205" v="1222" actId="1076"/>
          <ac:picMkLst>
            <pc:docMk/>
            <pc:sldMk cId="2452007587" sldId="1476"/>
            <ac:picMk id="3" creationId="{75029FB8-104D-BAC5-AADA-98DE191EB8A2}"/>
          </ac:picMkLst>
        </pc:picChg>
        <pc:picChg chg="add mod">
          <ac:chgData name="Duijf, Antoinette" userId="80426808-569e-4360-acb0-e5a6dc4b8ad2" providerId="ADAL" clId="{00582A34-8C2B-428E-B5DC-339D12EFD4B8}" dt="2026-03-30T20:11:05.317" v="1223" actId="1076"/>
          <ac:picMkLst>
            <pc:docMk/>
            <pc:sldMk cId="2452007587" sldId="1476"/>
            <ac:picMk id="1026" creationId="{4386D9A3-84D1-3B59-9A5F-E203C396C1D7}"/>
          </ac:picMkLst>
        </pc:picChg>
      </pc:sldChg>
      <pc:sldChg chg="addSp delSp modSp mod ord modNotesTx">
        <pc:chgData name="Duijf, Antoinette" userId="80426808-569e-4360-acb0-e5a6dc4b8ad2" providerId="ADAL" clId="{00582A34-8C2B-428E-B5DC-339D12EFD4B8}" dt="2026-03-30T20:40:50.183" v="1904" actId="20577"/>
        <pc:sldMkLst>
          <pc:docMk/>
          <pc:sldMk cId="2709048002" sldId="1477"/>
        </pc:sldMkLst>
        <pc:spChg chg="add del mod">
          <ac:chgData name="Duijf, Antoinette" userId="80426808-569e-4360-acb0-e5a6dc4b8ad2" providerId="ADAL" clId="{00582A34-8C2B-428E-B5DC-339D12EFD4B8}" dt="2026-03-30T20:40:24.153" v="1879" actId="478"/>
          <ac:spMkLst>
            <pc:docMk/>
            <pc:sldMk cId="2709048002" sldId="1477"/>
            <ac:spMk id="2" creationId="{B26F86CD-3836-41BC-7B73-E89245F1F4ED}"/>
          </ac:spMkLst>
        </pc:spChg>
        <pc:picChg chg="del">
          <ac:chgData name="Duijf, Antoinette" userId="80426808-569e-4360-acb0-e5a6dc4b8ad2" providerId="ADAL" clId="{00582A34-8C2B-428E-B5DC-339D12EFD4B8}" dt="2026-03-30T20:40:22.313" v="1877" actId="478"/>
          <ac:picMkLst>
            <pc:docMk/>
            <pc:sldMk cId="2709048002" sldId="1477"/>
            <ac:picMk id="3" creationId="{06BD7936-3D87-B833-E9F6-7B4E589601B5}"/>
          </ac:picMkLst>
        </pc:picChg>
        <pc:picChg chg="add mod">
          <ac:chgData name="Duijf, Antoinette" userId="80426808-569e-4360-acb0-e5a6dc4b8ad2" providerId="ADAL" clId="{00582A34-8C2B-428E-B5DC-339D12EFD4B8}" dt="2026-03-30T20:40:34.594" v="1885" actId="1076"/>
          <ac:picMkLst>
            <pc:docMk/>
            <pc:sldMk cId="2709048002" sldId="1477"/>
            <ac:picMk id="5" creationId="{C196EEA4-C6DD-1EC2-B2BA-CAD57F648B08}"/>
          </ac:picMkLst>
        </pc:picChg>
      </pc:sldChg>
      <pc:sldChg chg="addSp modSp mod modNotesTx">
        <pc:chgData name="Duijf, Antoinette" userId="80426808-569e-4360-acb0-e5a6dc4b8ad2" providerId="ADAL" clId="{00582A34-8C2B-428E-B5DC-339D12EFD4B8}" dt="2026-03-30T20:42:44.657" v="2099" actId="1076"/>
        <pc:sldMkLst>
          <pc:docMk/>
          <pc:sldMk cId="4074911733" sldId="1478"/>
        </pc:sldMkLst>
        <pc:picChg chg="add mod">
          <ac:chgData name="Duijf, Antoinette" userId="80426808-569e-4360-acb0-e5a6dc4b8ad2" providerId="ADAL" clId="{00582A34-8C2B-428E-B5DC-339D12EFD4B8}" dt="2026-03-30T20:42:44.657" v="2099" actId="1076"/>
          <ac:picMkLst>
            <pc:docMk/>
            <pc:sldMk cId="4074911733" sldId="1478"/>
            <ac:picMk id="3" creationId="{93963354-3BF5-B07D-E73F-E8979B586DE9}"/>
          </ac:picMkLst>
        </pc:picChg>
      </pc:sldChg>
      <pc:sldChg chg="addSp modSp mod">
        <pc:chgData name="Duijf, Antoinette" userId="80426808-569e-4360-acb0-e5a6dc4b8ad2" providerId="ADAL" clId="{00582A34-8C2B-428E-B5DC-339D12EFD4B8}" dt="2026-03-30T20:45:18.409" v="2131" actId="5793"/>
        <pc:sldMkLst>
          <pc:docMk/>
          <pc:sldMk cId="4210467006" sldId="1479"/>
        </pc:sldMkLst>
        <pc:spChg chg="add mod">
          <ac:chgData name="Duijf, Antoinette" userId="80426808-569e-4360-acb0-e5a6dc4b8ad2" providerId="ADAL" clId="{00582A34-8C2B-428E-B5DC-339D12EFD4B8}" dt="2026-03-30T20:45:18.409" v="2131" actId="5793"/>
          <ac:spMkLst>
            <pc:docMk/>
            <pc:sldMk cId="4210467006" sldId="1479"/>
            <ac:spMk id="2" creationId="{1424174D-8524-A896-4888-2961C5EAA427}"/>
          </ac:spMkLst>
        </pc:spChg>
        <pc:picChg chg="mod">
          <ac:chgData name="Duijf, Antoinette" userId="80426808-569e-4360-acb0-e5a6dc4b8ad2" providerId="ADAL" clId="{00582A34-8C2B-428E-B5DC-339D12EFD4B8}" dt="2026-03-30T20:42:36.490" v="2097" actId="1076"/>
          <ac:picMkLst>
            <pc:docMk/>
            <pc:sldMk cId="4210467006" sldId="1479"/>
            <ac:picMk id="3" creationId="{3D217AC3-1930-2989-1D00-0E8FA6798942}"/>
          </ac:picMkLst>
        </pc:picChg>
      </pc:sldChg>
      <pc:sldChg chg="addSp delSp modSp mod">
        <pc:chgData name="Duijf, Antoinette" userId="80426808-569e-4360-acb0-e5a6dc4b8ad2" providerId="ADAL" clId="{00582A34-8C2B-428E-B5DC-339D12EFD4B8}" dt="2026-03-31T08:02:35.237" v="4894" actId="1440"/>
        <pc:sldMkLst>
          <pc:docMk/>
          <pc:sldMk cId="1487044012" sldId="1480"/>
        </pc:sldMkLst>
        <pc:spChg chg="del">
          <ac:chgData name="Duijf, Antoinette" userId="80426808-569e-4360-acb0-e5a6dc4b8ad2" providerId="ADAL" clId="{00582A34-8C2B-428E-B5DC-339D12EFD4B8}" dt="2026-03-31T08:01:58.134" v="4873" actId="478"/>
          <ac:spMkLst>
            <pc:docMk/>
            <pc:sldMk cId="1487044012" sldId="1480"/>
            <ac:spMk id="2" creationId="{E3EA4A97-7D70-EEB1-729F-B07C5BE3024F}"/>
          </ac:spMkLst>
        </pc:spChg>
        <pc:spChg chg="add del mod">
          <ac:chgData name="Duijf, Antoinette" userId="80426808-569e-4360-acb0-e5a6dc4b8ad2" providerId="ADAL" clId="{00582A34-8C2B-428E-B5DC-339D12EFD4B8}" dt="2026-03-31T07:29:01.058" v="3477" actId="478"/>
          <ac:spMkLst>
            <pc:docMk/>
            <pc:sldMk cId="1487044012" sldId="1480"/>
            <ac:spMk id="4" creationId="{6090EA61-D037-5CB4-3521-191825E43934}"/>
          </ac:spMkLst>
        </pc:spChg>
        <pc:spChg chg="add del mod">
          <ac:chgData name="Duijf, Antoinette" userId="80426808-569e-4360-acb0-e5a6dc4b8ad2" providerId="ADAL" clId="{00582A34-8C2B-428E-B5DC-339D12EFD4B8}" dt="2026-03-31T08:02:00.710" v="4875" actId="478"/>
          <ac:spMkLst>
            <pc:docMk/>
            <pc:sldMk cId="1487044012" sldId="1480"/>
            <ac:spMk id="8" creationId="{B5ED8BE3-1A8C-C8E8-7E04-1C2995C3F411}"/>
          </ac:spMkLst>
        </pc:spChg>
        <pc:picChg chg="add mod">
          <ac:chgData name="Duijf, Antoinette" userId="80426808-569e-4360-acb0-e5a6dc4b8ad2" providerId="ADAL" clId="{00582A34-8C2B-428E-B5DC-339D12EFD4B8}" dt="2026-03-31T07:31:38.203" v="3488" actId="1076"/>
          <ac:picMkLst>
            <pc:docMk/>
            <pc:sldMk cId="1487044012" sldId="1480"/>
            <ac:picMk id="3" creationId="{A5C44D81-5085-DDFA-F913-186437D4662F}"/>
          </ac:picMkLst>
        </pc:picChg>
        <pc:picChg chg="add del mod">
          <ac:chgData name="Duijf, Antoinette" userId="80426808-569e-4360-acb0-e5a6dc4b8ad2" providerId="ADAL" clId="{00582A34-8C2B-428E-B5DC-339D12EFD4B8}" dt="2026-03-31T08:02:02.114" v="4876" actId="478"/>
          <ac:picMkLst>
            <pc:docMk/>
            <pc:sldMk cId="1487044012" sldId="1480"/>
            <ac:picMk id="7" creationId="{D3D7E915-01EC-371D-2607-233EB09E2692}"/>
          </ac:picMkLst>
        </pc:picChg>
        <pc:picChg chg="add mod">
          <ac:chgData name="Duijf, Antoinette" userId="80426808-569e-4360-acb0-e5a6dc4b8ad2" providerId="ADAL" clId="{00582A34-8C2B-428E-B5DC-339D12EFD4B8}" dt="2026-03-31T08:02:35.237" v="4894" actId="1440"/>
          <ac:picMkLst>
            <pc:docMk/>
            <pc:sldMk cId="1487044012" sldId="1480"/>
            <ac:picMk id="10" creationId="{BBB1D1AE-95FC-8E29-05E2-98E5818047EE}"/>
          </ac:picMkLst>
        </pc:picChg>
      </pc:sldChg>
      <pc:sldChg chg="addSp delSp modSp mod ord modNotesTx">
        <pc:chgData name="Duijf, Antoinette" userId="80426808-569e-4360-acb0-e5a6dc4b8ad2" providerId="ADAL" clId="{00582A34-8C2B-428E-B5DC-339D12EFD4B8}" dt="2026-03-31T07:10:04.336" v="3209" actId="20577"/>
        <pc:sldMkLst>
          <pc:docMk/>
          <pc:sldMk cId="3779434736" sldId="1481"/>
        </pc:sldMkLst>
        <pc:spChg chg="add del mod">
          <ac:chgData name="Duijf, Antoinette" userId="80426808-569e-4360-acb0-e5a6dc4b8ad2" providerId="ADAL" clId="{00582A34-8C2B-428E-B5DC-339D12EFD4B8}" dt="2026-03-30T20:47:55.969" v="2256" actId="478"/>
          <ac:spMkLst>
            <pc:docMk/>
            <pc:sldMk cId="3779434736" sldId="1481"/>
            <ac:spMk id="2" creationId="{659367BC-159C-4763-D07A-B72BCBFB0A02}"/>
          </ac:spMkLst>
        </pc:spChg>
        <pc:spChg chg="add mod">
          <ac:chgData name="Duijf, Antoinette" userId="80426808-569e-4360-acb0-e5a6dc4b8ad2" providerId="ADAL" clId="{00582A34-8C2B-428E-B5DC-339D12EFD4B8}" dt="2026-03-31T07:10:04.336" v="3209" actId="20577"/>
          <ac:spMkLst>
            <pc:docMk/>
            <pc:sldMk cId="3779434736" sldId="1481"/>
            <ac:spMk id="5" creationId="{9DBF137D-E7F4-5B33-E5B5-CCE5AFE17A9A}"/>
          </ac:spMkLst>
        </pc:spChg>
        <pc:picChg chg="add mod">
          <ac:chgData name="Duijf, Antoinette" userId="80426808-569e-4360-acb0-e5a6dc4b8ad2" providerId="ADAL" clId="{00582A34-8C2B-428E-B5DC-339D12EFD4B8}" dt="2026-03-30T20:48:17.015" v="2262" actId="1076"/>
          <ac:picMkLst>
            <pc:docMk/>
            <pc:sldMk cId="3779434736" sldId="1481"/>
            <ac:picMk id="4" creationId="{50CF4AB9-75F2-E2FF-C4FA-2BFA237ADC40}"/>
          </ac:picMkLst>
        </pc:picChg>
      </pc:sldChg>
      <pc:sldChg chg="addSp delSp modSp mod modNotesTx">
        <pc:chgData name="Duijf, Antoinette" userId="80426808-569e-4360-acb0-e5a6dc4b8ad2" providerId="ADAL" clId="{00582A34-8C2B-428E-B5DC-339D12EFD4B8}" dt="2026-03-30T20:48:39.296" v="2351" actId="20577"/>
        <pc:sldMkLst>
          <pc:docMk/>
          <pc:sldMk cId="1201727269" sldId="1482"/>
        </pc:sldMkLst>
        <pc:picChg chg="add del mod">
          <ac:chgData name="Duijf, Antoinette" userId="80426808-569e-4360-acb0-e5a6dc4b8ad2" providerId="ADAL" clId="{00582A34-8C2B-428E-B5DC-339D12EFD4B8}" dt="2026-03-30T20:14:36.507" v="1250" actId="478"/>
          <ac:picMkLst>
            <pc:docMk/>
            <pc:sldMk cId="1201727269" sldId="1482"/>
            <ac:picMk id="2" creationId="{965D109A-B451-EED0-0FB6-E04F1D4B97BF}"/>
          </ac:picMkLst>
        </pc:picChg>
        <pc:picChg chg="add mod">
          <ac:chgData name="Duijf, Antoinette" userId="80426808-569e-4360-acb0-e5a6dc4b8ad2" providerId="ADAL" clId="{00582A34-8C2B-428E-B5DC-339D12EFD4B8}" dt="2026-03-30T20:15:23.575" v="1256" actId="1076"/>
          <ac:picMkLst>
            <pc:docMk/>
            <pc:sldMk cId="1201727269" sldId="1482"/>
            <ac:picMk id="4" creationId="{FB5D8B56-A8A7-A4A7-FCC5-22EF56DB7C9E}"/>
          </ac:picMkLst>
        </pc:picChg>
      </pc:sldChg>
      <pc:sldChg chg="addSp modSp mod modNotesTx">
        <pc:chgData name="Duijf, Antoinette" userId="80426808-569e-4360-acb0-e5a6dc4b8ad2" providerId="ADAL" clId="{00582A34-8C2B-428E-B5DC-339D12EFD4B8}" dt="2026-03-30T20:48:32.542" v="2314" actId="20577"/>
        <pc:sldMkLst>
          <pc:docMk/>
          <pc:sldMk cId="2904738428" sldId="1483"/>
        </pc:sldMkLst>
        <pc:picChg chg="add mod">
          <ac:chgData name="Duijf, Antoinette" userId="80426808-569e-4360-acb0-e5a6dc4b8ad2" providerId="ADAL" clId="{00582A34-8C2B-428E-B5DC-339D12EFD4B8}" dt="2026-03-30T20:24:34.360" v="1586" actId="1076"/>
          <ac:picMkLst>
            <pc:docMk/>
            <pc:sldMk cId="2904738428" sldId="1483"/>
            <ac:picMk id="3" creationId="{E1D5E60E-2680-8F1E-4477-ED38B3BE93DC}"/>
          </ac:picMkLst>
        </pc:picChg>
      </pc:sldChg>
      <pc:sldChg chg="addSp modSp add del mod">
        <pc:chgData name="Duijf, Antoinette" userId="80426808-569e-4360-acb0-e5a6dc4b8ad2" providerId="ADAL" clId="{00582A34-8C2B-428E-B5DC-339D12EFD4B8}" dt="2026-03-30T20:49:51.777" v="2359" actId="47"/>
        <pc:sldMkLst>
          <pc:docMk/>
          <pc:sldMk cId="2967928418" sldId="1511"/>
        </pc:sldMkLst>
        <pc:spChg chg="add mod">
          <ac:chgData name="Duijf, Antoinette" userId="80426808-569e-4360-acb0-e5a6dc4b8ad2" providerId="ADAL" clId="{00582A34-8C2B-428E-B5DC-339D12EFD4B8}" dt="2026-03-30T20:46:41.716" v="2247" actId="1076"/>
          <ac:spMkLst>
            <pc:docMk/>
            <pc:sldMk cId="2967928418" sldId="1511"/>
            <ac:spMk id="9" creationId="{4E4458B3-7477-09B2-504E-89061FF658C2}"/>
          </ac:spMkLst>
        </pc:spChg>
      </pc:sldChg>
      <pc:sldChg chg="addSp delSp modSp mod modNotesTx">
        <pc:chgData name="Duijf, Antoinette" userId="80426808-569e-4360-acb0-e5a6dc4b8ad2" providerId="ADAL" clId="{00582A34-8C2B-428E-B5DC-339D12EFD4B8}" dt="2026-03-31T07:58:52.351" v="4748" actId="478"/>
        <pc:sldMkLst>
          <pc:docMk/>
          <pc:sldMk cId="3112181829" sldId="1515"/>
        </pc:sldMkLst>
        <pc:spChg chg="add del mod">
          <ac:chgData name="Duijf, Antoinette" userId="80426808-569e-4360-acb0-e5a6dc4b8ad2" providerId="ADAL" clId="{00582A34-8C2B-428E-B5DC-339D12EFD4B8}" dt="2026-03-31T07:58:52.351" v="4748" actId="478"/>
          <ac:spMkLst>
            <pc:docMk/>
            <pc:sldMk cId="3112181829" sldId="1515"/>
            <ac:spMk id="25" creationId="{8A83FC58-C3E1-B8B8-E77F-FAF730A1AE3E}"/>
          </ac:spMkLst>
        </pc:spChg>
      </pc:sldChg>
      <pc:sldChg chg="addSp delSp modSp mod">
        <pc:chgData name="Duijf, Antoinette" userId="80426808-569e-4360-acb0-e5a6dc4b8ad2" providerId="ADAL" clId="{00582A34-8C2B-428E-B5DC-339D12EFD4B8}" dt="2026-03-30T20:15:36.360" v="1260" actId="1076"/>
        <pc:sldMkLst>
          <pc:docMk/>
          <pc:sldMk cId="2371299458" sldId="1529"/>
        </pc:sldMkLst>
        <pc:spChg chg="mod">
          <ac:chgData name="Duijf, Antoinette" userId="80426808-569e-4360-acb0-e5a6dc4b8ad2" providerId="ADAL" clId="{00582A34-8C2B-428E-B5DC-339D12EFD4B8}" dt="2026-03-30T20:14:19.425" v="1246" actId="20577"/>
          <ac:spMkLst>
            <pc:docMk/>
            <pc:sldMk cId="2371299458" sldId="1529"/>
            <ac:spMk id="12" creationId="{E2476A93-B8D4-4E44-87FD-AFF601B2337C}"/>
          </ac:spMkLst>
        </pc:spChg>
        <pc:picChg chg="add mod">
          <ac:chgData name="Duijf, Antoinette" userId="80426808-569e-4360-acb0-e5a6dc4b8ad2" providerId="ADAL" clId="{00582A34-8C2B-428E-B5DC-339D12EFD4B8}" dt="2026-03-30T20:15:36.360" v="1260" actId="1076"/>
          <ac:picMkLst>
            <pc:docMk/>
            <pc:sldMk cId="2371299458" sldId="1529"/>
            <ac:picMk id="9" creationId="{0D3A85F7-13C1-CC6D-8360-3B67EFE7AAA2}"/>
          </ac:picMkLst>
        </pc:picChg>
        <pc:picChg chg="add mod">
          <ac:chgData name="Duijf, Antoinette" userId="80426808-569e-4360-acb0-e5a6dc4b8ad2" providerId="ADAL" clId="{00582A34-8C2B-428E-B5DC-339D12EFD4B8}" dt="2026-03-30T20:14:13.791" v="1231" actId="1076"/>
          <ac:picMkLst>
            <pc:docMk/>
            <pc:sldMk cId="2371299458" sldId="1529"/>
            <ac:picMk id="2050" creationId="{99AE3B2D-5D3F-0181-C507-4EC0CF77FBDC}"/>
          </ac:picMkLst>
        </pc:picChg>
        <pc:picChg chg="add mod">
          <ac:chgData name="Duijf, Antoinette" userId="80426808-569e-4360-acb0-e5a6dc4b8ad2" providerId="ADAL" clId="{00582A34-8C2B-428E-B5DC-339D12EFD4B8}" dt="2026-03-30T20:14:24.506" v="1247" actId="1076"/>
          <ac:picMkLst>
            <pc:docMk/>
            <pc:sldMk cId="2371299458" sldId="1529"/>
            <ac:picMk id="2051" creationId="{2114E2A0-4E14-B5B5-A697-79D1A2D35268}"/>
          </ac:picMkLst>
        </pc:picChg>
        <pc:picChg chg="add mod">
          <ac:chgData name="Duijf, Antoinette" userId="80426808-569e-4360-acb0-e5a6dc4b8ad2" providerId="ADAL" clId="{00582A34-8C2B-428E-B5DC-339D12EFD4B8}" dt="2026-03-30T20:14:10.871" v="1230" actId="1076"/>
          <ac:picMkLst>
            <pc:docMk/>
            <pc:sldMk cId="2371299458" sldId="1529"/>
            <ac:picMk id="2052" creationId="{842AA2BB-A8BF-661D-2861-5CA655D68C58}"/>
          </ac:picMkLst>
        </pc:picChg>
        <pc:picChg chg="add del mod">
          <ac:chgData name="Duijf, Antoinette" userId="80426808-569e-4360-acb0-e5a6dc4b8ad2" providerId="ADAL" clId="{00582A34-8C2B-428E-B5DC-339D12EFD4B8}" dt="2026-03-30T20:15:29.466" v="1257" actId="478"/>
          <ac:picMkLst>
            <pc:docMk/>
            <pc:sldMk cId="2371299458" sldId="1529"/>
            <ac:picMk id="2053" creationId="{44D0BF03-49F4-9CA6-3CD9-B081FC33DA63}"/>
          </ac:picMkLst>
        </pc:picChg>
      </pc:sldChg>
      <pc:sldChg chg="addSp delSp modSp mod ord">
        <pc:chgData name="Duijf, Antoinette" userId="80426808-569e-4360-acb0-e5a6dc4b8ad2" providerId="ADAL" clId="{00582A34-8C2B-428E-B5DC-339D12EFD4B8}" dt="2026-03-31T08:04:10.608" v="4946" actId="6549"/>
        <pc:sldMkLst>
          <pc:docMk/>
          <pc:sldMk cId="249981897" sldId="1530"/>
        </pc:sldMkLst>
        <pc:spChg chg="add del mod">
          <ac:chgData name="Duijf, Antoinette" userId="80426808-569e-4360-acb0-e5a6dc4b8ad2" providerId="ADAL" clId="{00582A34-8C2B-428E-B5DC-339D12EFD4B8}" dt="2026-03-30T20:55:21.614" v="2458" actId="478"/>
          <ac:spMkLst>
            <pc:docMk/>
            <pc:sldMk cId="249981897" sldId="1530"/>
            <ac:spMk id="8" creationId="{81B550D9-6EAD-1C12-15BE-FF26B06A1CB1}"/>
          </ac:spMkLst>
        </pc:spChg>
        <pc:spChg chg="mod">
          <ac:chgData name="Duijf, Antoinette" userId="80426808-569e-4360-acb0-e5a6dc4b8ad2" providerId="ADAL" clId="{00582A34-8C2B-428E-B5DC-339D12EFD4B8}" dt="2026-03-31T08:04:10.608" v="4946" actId="6549"/>
          <ac:spMkLst>
            <pc:docMk/>
            <pc:sldMk cId="249981897" sldId="1530"/>
            <ac:spMk id="35" creationId="{37104C51-0232-62ED-4C6F-1447D06633EE}"/>
          </ac:spMkLst>
        </pc:spChg>
        <pc:spChg chg="mod">
          <ac:chgData name="Duijf, Antoinette" userId="80426808-569e-4360-acb0-e5a6dc4b8ad2" providerId="ADAL" clId="{00582A34-8C2B-428E-B5DC-339D12EFD4B8}" dt="2026-03-30T20:55:47.716" v="2506" actId="255"/>
          <ac:spMkLst>
            <pc:docMk/>
            <pc:sldMk cId="249981897" sldId="1530"/>
            <ac:spMk id="36" creationId="{D8EF981A-9BA7-0EB1-9B70-F7FBF2F7DF1C}"/>
          </ac:spMkLst>
        </pc:spChg>
        <pc:picChg chg="add mod">
          <ac:chgData name="Duijf, Antoinette" userId="80426808-569e-4360-acb0-e5a6dc4b8ad2" providerId="ADAL" clId="{00582A34-8C2B-428E-B5DC-339D12EFD4B8}" dt="2026-03-30T20:50:20.303" v="2426" actId="1076"/>
          <ac:picMkLst>
            <pc:docMk/>
            <pc:sldMk cId="249981897" sldId="1530"/>
            <ac:picMk id="2" creationId="{74EE1F4E-537A-CF71-1A5E-4D40FAE2CB80}"/>
          </ac:picMkLst>
        </pc:picChg>
        <pc:picChg chg="mod">
          <ac:chgData name="Duijf, Antoinette" userId="80426808-569e-4360-acb0-e5a6dc4b8ad2" providerId="ADAL" clId="{00582A34-8C2B-428E-B5DC-339D12EFD4B8}" dt="2026-03-31T08:03:56.330" v="4944" actId="1076"/>
          <ac:picMkLst>
            <pc:docMk/>
            <pc:sldMk cId="249981897" sldId="1530"/>
            <ac:picMk id="9" creationId="{BCD2AE77-8563-0351-91D8-E864B68245FE}"/>
          </ac:picMkLst>
        </pc:picChg>
        <pc:picChg chg="add mod modCrop">
          <ac:chgData name="Duijf, Antoinette" userId="80426808-569e-4360-acb0-e5a6dc4b8ad2" providerId="ADAL" clId="{00582A34-8C2B-428E-B5DC-339D12EFD4B8}" dt="2026-03-30T20:56:00.516" v="2508" actId="732"/>
          <ac:picMkLst>
            <pc:docMk/>
            <pc:sldMk cId="249981897" sldId="1530"/>
            <ac:picMk id="18" creationId="{6243D08F-D780-A015-8644-D37CAB76B319}"/>
          </ac:picMkLst>
        </pc:picChg>
      </pc:sldChg>
      <pc:sldChg chg="addSp delSp modSp mod">
        <pc:chgData name="Duijf, Antoinette" userId="80426808-569e-4360-acb0-e5a6dc4b8ad2" providerId="ADAL" clId="{00582A34-8C2B-428E-B5DC-339D12EFD4B8}" dt="2026-03-30T21:00:23.350" v="2548" actId="13926"/>
        <pc:sldMkLst>
          <pc:docMk/>
          <pc:sldMk cId="3054777933" sldId="1531"/>
        </pc:sldMkLst>
        <pc:spChg chg="add mod">
          <ac:chgData name="Duijf, Antoinette" userId="80426808-569e-4360-acb0-e5a6dc4b8ad2" providerId="ADAL" clId="{00582A34-8C2B-428E-B5DC-339D12EFD4B8}" dt="2026-03-30T21:00:16.508" v="2547" actId="403"/>
          <ac:spMkLst>
            <pc:docMk/>
            <pc:sldMk cId="3054777933" sldId="1531"/>
            <ac:spMk id="20" creationId="{44E40D8E-FD3C-69CD-6945-6FA0C3D13A75}"/>
          </ac:spMkLst>
        </pc:spChg>
        <pc:spChg chg="mod">
          <ac:chgData name="Duijf, Antoinette" userId="80426808-569e-4360-acb0-e5a6dc4b8ad2" providerId="ADAL" clId="{00582A34-8C2B-428E-B5DC-339D12EFD4B8}" dt="2026-03-30T20:56:57.648" v="2524" actId="6549"/>
          <ac:spMkLst>
            <pc:docMk/>
            <pc:sldMk cId="3054777933" sldId="1531"/>
            <ac:spMk id="35" creationId="{37104C51-0232-62ED-4C6F-1447D06633EE}"/>
          </ac:spMkLst>
        </pc:spChg>
        <pc:spChg chg="mod">
          <ac:chgData name="Duijf, Antoinette" userId="80426808-569e-4360-acb0-e5a6dc4b8ad2" providerId="ADAL" clId="{00582A34-8C2B-428E-B5DC-339D12EFD4B8}" dt="2026-03-30T21:00:23.350" v="2548" actId="13926"/>
          <ac:spMkLst>
            <pc:docMk/>
            <pc:sldMk cId="3054777933" sldId="1531"/>
            <ac:spMk id="36" creationId="{D8EF981A-9BA7-0EB1-9B70-F7FBF2F7DF1C}"/>
          </ac:spMkLst>
        </pc:spChg>
        <pc:picChg chg="add mod">
          <ac:chgData name="Duijf, Antoinette" userId="80426808-569e-4360-acb0-e5a6dc4b8ad2" providerId="ADAL" clId="{00582A34-8C2B-428E-B5DC-339D12EFD4B8}" dt="2026-03-30T20:47:06.221" v="2250" actId="1076"/>
          <ac:picMkLst>
            <pc:docMk/>
            <pc:sldMk cId="3054777933" sldId="1531"/>
            <ac:picMk id="2" creationId="{7B056C6A-C8D6-005F-D842-6E8348B8076C}"/>
          </ac:picMkLst>
        </pc:picChg>
        <pc:picChg chg="add del mod">
          <ac:chgData name="Duijf, Antoinette" userId="80426808-569e-4360-acb0-e5a6dc4b8ad2" providerId="ADAL" clId="{00582A34-8C2B-428E-B5DC-339D12EFD4B8}" dt="2026-03-30T20:59:04.554" v="2531" actId="21"/>
          <ac:picMkLst>
            <pc:docMk/>
            <pc:sldMk cId="3054777933" sldId="1531"/>
            <ac:picMk id="9" creationId="{EEB9589E-43E5-64DF-76D2-7FB1330A3748}"/>
          </ac:picMkLst>
        </pc:picChg>
        <pc:picChg chg="add mod">
          <ac:chgData name="Duijf, Antoinette" userId="80426808-569e-4360-acb0-e5a6dc4b8ad2" providerId="ADAL" clId="{00582A34-8C2B-428E-B5DC-339D12EFD4B8}" dt="2026-03-30T20:59:46.748" v="2536" actId="1076"/>
          <ac:picMkLst>
            <pc:docMk/>
            <pc:sldMk cId="3054777933" sldId="1531"/>
            <ac:picMk id="19" creationId="{A8CBF8AE-F0FC-1893-2E48-7E854799E60C}"/>
          </ac:picMkLst>
        </pc:picChg>
      </pc:sldChg>
      <pc:sldChg chg="addSp modSp mod modNotesTx">
        <pc:chgData name="Duijf, Antoinette" userId="80426808-569e-4360-acb0-e5a6dc4b8ad2" providerId="ADAL" clId="{00582A34-8C2B-428E-B5DC-339D12EFD4B8}" dt="2026-03-31T07:59:14.433" v="4758" actId="20577"/>
        <pc:sldMkLst>
          <pc:docMk/>
          <pc:sldMk cId="266828281" sldId="1532"/>
        </pc:sldMkLst>
        <pc:picChg chg="add mod">
          <ac:chgData name="Duijf, Antoinette" userId="80426808-569e-4360-acb0-e5a6dc4b8ad2" providerId="ADAL" clId="{00582A34-8C2B-428E-B5DC-339D12EFD4B8}" dt="2026-03-30T20:47:28.807" v="2255"/>
          <ac:picMkLst>
            <pc:docMk/>
            <pc:sldMk cId="266828281" sldId="1532"/>
            <ac:picMk id="2" creationId="{1350CBBF-5DA5-014A-6301-B9B16873D09B}"/>
          </ac:picMkLst>
        </pc:picChg>
      </pc:sldChg>
      <pc:sldChg chg="addSp delSp modSp mod">
        <pc:chgData name="Duijf, Antoinette" userId="80426808-569e-4360-acb0-e5a6dc4b8ad2" providerId="ADAL" clId="{00582A34-8C2B-428E-B5DC-339D12EFD4B8}" dt="2026-03-31T08:03:32.371" v="4943" actId="478"/>
        <pc:sldMkLst>
          <pc:docMk/>
          <pc:sldMk cId="927594614" sldId="1536"/>
        </pc:sldMkLst>
        <pc:spChg chg="mod">
          <ac:chgData name="Duijf, Antoinette" userId="80426808-569e-4360-acb0-e5a6dc4b8ad2" providerId="ADAL" clId="{00582A34-8C2B-428E-B5DC-339D12EFD4B8}" dt="2026-03-31T07:50:03.110" v="4099" actId="1076"/>
          <ac:spMkLst>
            <pc:docMk/>
            <pc:sldMk cId="927594614" sldId="1536"/>
            <ac:spMk id="12" creationId="{E2476A93-B8D4-4E44-87FD-AFF601B2337C}"/>
          </ac:spMkLst>
        </pc:spChg>
        <pc:spChg chg="mod">
          <ac:chgData name="Duijf, Antoinette" userId="80426808-569e-4360-acb0-e5a6dc4b8ad2" providerId="ADAL" clId="{00582A34-8C2B-428E-B5DC-339D12EFD4B8}" dt="2026-03-31T07:39:05.278" v="3766" actId="14100"/>
          <ac:spMkLst>
            <pc:docMk/>
            <pc:sldMk cId="927594614" sldId="1536"/>
            <ac:spMk id="13" creationId="{4985FF45-EE56-11C3-E0CC-6BBB359031C0}"/>
          </ac:spMkLst>
        </pc:spChg>
        <pc:spChg chg="mod">
          <ac:chgData name="Duijf, Antoinette" userId="80426808-569e-4360-acb0-e5a6dc4b8ad2" providerId="ADAL" clId="{00582A34-8C2B-428E-B5DC-339D12EFD4B8}" dt="2026-03-31T07:42:18.490" v="3775" actId="14100"/>
          <ac:spMkLst>
            <pc:docMk/>
            <pc:sldMk cId="927594614" sldId="1536"/>
            <ac:spMk id="14" creationId="{B7594A3B-3117-84CE-C300-FB96E5ED269D}"/>
          </ac:spMkLst>
        </pc:spChg>
        <pc:spChg chg="mod">
          <ac:chgData name="Duijf, Antoinette" userId="80426808-569e-4360-acb0-e5a6dc4b8ad2" providerId="ADAL" clId="{00582A34-8C2B-428E-B5DC-339D12EFD4B8}" dt="2026-03-31T07:42:14.552" v="3773" actId="1076"/>
          <ac:spMkLst>
            <pc:docMk/>
            <pc:sldMk cId="927594614" sldId="1536"/>
            <ac:spMk id="15" creationId="{6EA1F8B7-D4BC-D8B0-E6FD-F33ECB45A1DD}"/>
          </ac:spMkLst>
        </pc:spChg>
        <pc:spChg chg="add del mod">
          <ac:chgData name="Duijf, Antoinette" userId="80426808-569e-4360-acb0-e5a6dc4b8ad2" providerId="ADAL" clId="{00582A34-8C2B-428E-B5DC-339D12EFD4B8}" dt="2026-03-31T07:42:34.098" v="3781" actId="478"/>
          <ac:spMkLst>
            <pc:docMk/>
            <pc:sldMk cId="927594614" sldId="1536"/>
            <ac:spMk id="16" creationId="{5C168813-A68A-4CEF-CBFD-1119F7CE8738}"/>
          </ac:spMkLst>
        </pc:spChg>
        <pc:spChg chg="mod">
          <ac:chgData name="Duijf, Antoinette" userId="80426808-569e-4360-acb0-e5a6dc4b8ad2" providerId="ADAL" clId="{00582A34-8C2B-428E-B5DC-339D12EFD4B8}" dt="2026-03-31T07:39:05.278" v="3766" actId="14100"/>
          <ac:spMkLst>
            <pc:docMk/>
            <pc:sldMk cId="927594614" sldId="1536"/>
            <ac:spMk id="18" creationId="{85D7DD60-F4AA-AD34-A265-146B167D02FE}"/>
          </ac:spMkLst>
        </pc:spChg>
        <pc:spChg chg="mod">
          <ac:chgData name="Duijf, Antoinette" userId="80426808-569e-4360-acb0-e5a6dc4b8ad2" providerId="ADAL" clId="{00582A34-8C2B-428E-B5DC-339D12EFD4B8}" dt="2026-03-31T07:50:03.110" v="4099" actId="1076"/>
          <ac:spMkLst>
            <pc:docMk/>
            <pc:sldMk cId="927594614" sldId="1536"/>
            <ac:spMk id="19" creationId="{40542B69-6D97-5F24-63E3-ABE36EA69A27}"/>
          </ac:spMkLst>
        </pc:spChg>
        <pc:spChg chg="add del mod">
          <ac:chgData name="Duijf, Antoinette" userId="80426808-569e-4360-acb0-e5a6dc4b8ad2" providerId="ADAL" clId="{00582A34-8C2B-428E-B5DC-339D12EFD4B8}" dt="2026-03-31T07:42:32.311" v="3780" actId="478"/>
          <ac:spMkLst>
            <pc:docMk/>
            <pc:sldMk cId="927594614" sldId="1536"/>
            <ac:spMk id="26" creationId="{A1E19B47-5009-8BD8-609B-F2878AEE5807}"/>
          </ac:spMkLst>
        </pc:spChg>
        <pc:spChg chg="add del mod">
          <ac:chgData name="Duijf, Antoinette" userId="80426808-569e-4360-acb0-e5a6dc4b8ad2" providerId="ADAL" clId="{00582A34-8C2B-428E-B5DC-339D12EFD4B8}" dt="2026-03-31T08:03:32.371" v="4943" actId="478"/>
          <ac:spMkLst>
            <pc:docMk/>
            <pc:sldMk cId="927594614" sldId="1536"/>
            <ac:spMk id="42" creationId="{9DE44B33-43AE-8AA8-F307-EE29D39A8C0E}"/>
          </ac:spMkLst>
        </pc:spChg>
        <pc:graphicFrameChg chg="add del mod">
          <ac:chgData name="Duijf, Antoinette" userId="80426808-569e-4360-acb0-e5a6dc4b8ad2" providerId="ADAL" clId="{00582A34-8C2B-428E-B5DC-339D12EFD4B8}" dt="2026-03-31T07:43:33.721" v="3788" actId="478"/>
          <ac:graphicFrameMkLst>
            <pc:docMk/>
            <pc:sldMk cId="927594614" sldId="1536"/>
            <ac:graphicFrameMk id="39" creationId="{3D8DED7E-BE2E-FB92-085E-055CD0E4587A}"/>
          </ac:graphicFrameMkLst>
        </pc:graphicFrameChg>
        <pc:picChg chg="mod">
          <ac:chgData name="Duijf, Antoinette" userId="80426808-569e-4360-acb0-e5a6dc4b8ad2" providerId="ADAL" clId="{00582A34-8C2B-428E-B5DC-339D12EFD4B8}" dt="2026-03-31T07:39:14.918" v="3770" actId="1076"/>
          <ac:picMkLst>
            <pc:docMk/>
            <pc:sldMk cId="927594614" sldId="1536"/>
            <ac:picMk id="24" creationId="{563AD276-18AF-D2AC-4B4E-B30A85D3A549}"/>
          </ac:picMkLst>
        </pc:picChg>
        <pc:picChg chg="add mod">
          <ac:chgData name="Duijf, Antoinette" userId="80426808-569e-4360-acb0-e5a6dc4b8ad2" providerId="ADAL" clId="{00582A34-8C2B-428E-B5DC-339D12EFD4B8}" dt="2026-03-31T07:38:53.794" v="3763" actId="1076"/>
          <ac:picMkLst>
            <pc:docMk/>
            <pc:sldMk cId="927594614" sldId="1536"/>
            <ac:picMk id="31" creationId="{626201A2-F823-76AF-3A57-0D1FB02B6B71}"/>
          </ac:picMkLst>
        </pc:picChg>
        <pc:picChg chg="add mod">
          <ac:chgData name="Duijf, Antoinette" userId="80426808-569e-4360-acb0-e5a6dc4b8ad2" providerId="ADAL" clId="{00582A34-8C2B-428E-B5DC-339D12EFD4B8}" dt="2026-03-31T07:48:26.328" v="3917" actId="1076"/>
          <ac:picMkLst>
            <pc:docMk/>
            <pc:sldMk cId="927594614" sldId="1536"/>
            <ac:picMk id="38" creationId="{20725F1A-7AE5-CCD4-8353-BFD59980A7DE}"/>
          </ac:picMkLst>
        </pc:picChg>
        <pc:picChg chg="add mod">
          <ac:chgData name="Duijf, Antoinette" userId="80426808-569e-4360-acb0-e5a6dc4b8ad2" providerId="ADAL" clId="{00582A34-8C2B-428E-B5DC-339D12EFD4B8}" dt="2026-03-31T07:45:29.341" v="3824" actId="1076"/>
          <ac:picMkLst>
            <pc:docMk/>
            <pc:sldMk cId="927594614" sldId="1536"/>
            <ac:picMk id="41" creationId="{D9CD5529-9356-B98B-CDDF-47DE8DDE11E9}"/>
          </ac:picMkLst>
        </pc:picChg>
        <pc:picChg chg="add mod">
          <ac:chgData name="Duijf, Antoinette" userId="80426808-569e-4360-acb0-e5a6dc4b8ad2" providerId="ADAL" clId="{00582A34-8C2B-428E-B5DC-339D12EFD4B8}" dt="2026-03-31T07:50:04.181" v="4100" actId="1076"/>
          <ac:picMkLst>
            <pc:docMk/>
            <pc:sldMk cId="927594614" sldId="1536"/>
            <ac:picMk id="44" creationId="{6E546A44-4F17-D698-5ADB-6D0A978E3FD7}"/>
          </ac:picMkLst>
        </pc:picChg>
        <pc:cxnChg chg="mod ord">
          <ac:chgData name="Duijf, Antoinette" userId="80426808-569e-4360-acb0-e5a6dc4b8ad2" providerId="ADAL" clId="{00582A34-8C2B-428E-B5DC-339D12EFD4B8}" dt="2026-03-31T07:49:35.733" v="4018" actId="1076"/>
          <ac:cxnSpMkLst>
            <pc:docMk/>
            <pc:sldMk cId="927594614" sldId="1536"/>
            <ac:cxnSpMk id="21" creationId="{B84B33EF-2A54-99B2-FEF8-27486B72F624}"/>
          </ac:cxnSpMkLst>
        </pc:cxnChg>
        <pc:cxnChg chg="mod ord">
          <ac:chgData name="Duijf, Antoinette" userId="80426808-569e-4360-acb0-e5a6dc4b8ad2" providerId="ADAL" clId="{00582A34-8C2B-428E-B5DC-339D12EFD4B8}" dt="2026-03-31T07:39:05.278" v="3766" actId="14100"/>
          <ac:cxnSpMkLst>
            <pc:docMk/>
            <pc:sldMk cId="927594614" sldId="1536"/>
            <ac:cxnSpMk id="27" creationId="{EC90AE0F-5DD8-2D25-C999-5E0CC65E11C5}"/>
          </ac:cxnSpMkLst>
        </pc:cxnChg>
        <pc:cxnChg chg="mod ord">
          <ac:chgData name="Duijf, Antoinette" userId="80426808-569e-4360-acb0-e5a6dc4b8ad2" providerId="ADAL" clId="{00582A34-8C2B-428E-B5DC-339D12EFD4B8}" dt="2026-03-31T07:42:29.200" v="3779" actId="167"/>
          <ac:cxnSpMkLst>
            <pc:docMk/>
            <pc:sldMk cId="927594614" sldId="1536"/>
            <ac:cxnSpMk id="29" creationId="{10445519-6BAB-CA4B-0B0C-EF80D4D34E4C}"/>
          </ac:cxnSpMkLst>
        </pc:cxnChg>
      </pc:sldChg>
      <pc:sldChg chg="delSp modSp add mod">
        <pc:chgData name="Duijf, Antoinette" userId="80426808-569e-4360-acb0-e5a6dc4b8ad2" providerId="ADAL" clId="{00582A34-8C2B-428E-B5DC-339D12EFD4B8}" dt="2026-03-31T07:54:10.554" v="4420" actId="21"/>
        <pc:sldMkLst>
          <pc:docMk/>
          <pc:sldMk cId="573926183" sldId="1537"/>
        </pc:sldMkLst>
        <pc:spChg chg="mod">
          <ac:chgData name="Duijf, Antoinette" userId="80426808-569e-4360-acb0-e5a6dc4b8ad2" providerId="ADAL" clId="{00582A34-8C2B-428E-B5DC-339D12EFD4B8}" dt="2026-03-31T07:51:42.206" v="4277" actId="20577"/>
          <ac:spMkLst>
            <pc:docMk/>
            <pc:sldMk cId="573926183" sldId="1537"/>
            <ac:spMk id="9" creationId="{3ACC444C-7722-1741-33D2-A271480BEB5D}"/>
          </ac:spMkLst>
        </pc:spChg>
        <pc:spChg chg="mod">
          <ac:chgData name="Duijf, Antoinette" userId="80426808-569e-4360-acb0-e5a6dc4b8ad2" providerId="ADAL" clId="{00582A34-8C2B-428E-B5DC-339D12EFD4B8}" dt="2026-03-31T07:52:32.188" v="4350" actId="20577"/>
          <ac:spMkLst>
            <pc:docMk/>
            <pc:sldMk cId="573926183" sldId="1537"/>
            <ac:spMk id="11" creationId="{3D4A36F1-E19D-3E77-52E1-BE1F753191F0}"/>
          </ac:spMkLst>
        </pc:spChg>
        <pc:spChg chg="mod">
          <ac:chgData name="Duijf, Antoinette" userId="80426808-569e-4360-acb0-e5a6dc4b8ad2" providerId="ADAL" clId="{00582A34-8C2B-428E-B5DC-339D12EFD4B8}" dt="2026-03-31T07:51:47.538" v="4288" actId="20577"/>
          <ac:spMkLst>
            <pc:docMk/>
            <pc:sldMk cId="573926183" sldId="1537"/>
            <ac:spMk id="12" creationId="{A9352D02-DC97-3074-0F9E-7A9499DEBE32}"/>
          </ac:spMkLst>
        </pc:spChg>
        <pc:spChg chg="mod">
          <ac:chgData name="Duijf, Antoinette" userId="80426808-569e-4360-acb0-e5a6dc4b8ad2" providerId="ADAL" clId="{00582A34-8C2B-428E-B5DC-339D12EFD4B8}" dt="2026-03-31T07:51:53.489" v="4300" actId="20577"/>
          <ac:spMkLst>
            <pc:docMk/>
            <pc:sldMk cId="573926183" sldId="1537"/>
            <ac:spMk id="13" creationId="{47542CCB-FC0D-88AD-CDAE-6D4BD4C42A25}"/>
          </ac:spMkLst>
        </pc:spChg>
        <pc:spChg chg="mod">
          <ac:chgData name="Duijf, Antoinette" userId="80426808-569e-4360-acb0-e5a6dc4b8ad2" providerId="ADAL" clId="{00582A34-8C2B-428E-B5DC-339D12EFD4B8}" dt="2026-03-31T07:52:18.129" v="4333" actId="14100"/>
          <ac:spMkLst>
            <pc:docMk/>
            <pc:sldMk cId="573926183" sldId="1537"/>
            <ac:spMk id="14" creationId="{D68E7E8D-BAFD-D180-D8BD-606816FDBFD1}"/>
          </ac:spMkLst>
        </pc:spChg>
        <pc:spChg chg="mod">
          <ac:chgData name="Duijf, Antoinette" userId="80426808-569e-4360-acb0-e5a6dc4b8ad2" providerId="ADAL" clId="{00582A34-8C2B-428E-B5DC-339D12EFD4B8}" dt="2026-03-31T07:52:27.664" v="4348" actId="20577"/>
          <ac:spMkLst>
            <pc:docMk/>
            <pc:sldMk cId="573926183" sldId="1537"/>
            <ac:spMk id="15" creationId="{FD6E11F5-CD57-93CB-F8B5-063A7FC683EC}"/>
          </ac:spMkLst>
        </pc:spChg>
        <pc:spChg chg="del mod">
          <ac:chgData name="Duijf, Antoinette" userId="80426808-569e-4360-acb0-e5a6dc4b8ad2" providerId="ADAL" clId="{00582A34-8C2B-428E-B5DC-339D12EFD4B8}" dt="2026-03-31T07:54:10.554" v="4420" actId="21"/>
          <ac:spMkLst>
            <pc:docMk/>
            <pc:sldMk cId="573926183" sldId="1537"/>
            <ac:spMk id="42" creationId="{ECA1EB24-ED49-116E-524B-39DAAE5FD60D}"/>
          </ac:spMkLst>
        </pc:spChg>
        <pc:picChg chg="del">
          <ac:chgData name="Duijf, Antoinette" userId="80426808-569e-4360-acb0-e5a6dc4b8ad2" providerId="ADAL" clId="{00582A34-8C2B-428E-B5DC-339D12EFD4B8}" dt="2026-03-31T07:51:43.927" v="4279" actId="478"/>
          <ac:picMkLst>
            <pc:docMk/>
            <pc:sldMk cId="573926183" sldId="1537"/>
            <ac:picMk id="24" creationId="{95B6464F-FEC8-E40F-2BBF-509968024F8C}"/>
          </ac:picMkLst>
        </pc:picChg>
        <pc:picChg chg="del">
          <ac:chgData name="Duijf, Antoinette" userId="80426808-569e-4360-acb0-e5a6dc4b8ad2" providerId="ADAL" clId="{00582A34-8C2B-428E-B5DC-339D12EFD4B8}" dt="2026-03-31T07:51:44.344" v="4280" actId="478"/>
          <ac:picMkLst>
            <pc:docMk/>
            <pc:sldMk cId="573926183" sldId="1537"/>
            <ac:picMk id="31" creationId="{33A717E4-BBE1-7CE2-4DFB-66AB8DAF8A95}"/>
          </ac:picMkLst>
        </pc:picChg>
        <pc:picChg chg="del">
          <ac:chgData name="Duijf, Antoinette" userId="80426808-569e-4360-acb0-e5a6dc4b8ad2" providerId="ADAL" clId="{00582A34-8C2B-428E-B5DC-339D12EFD4B8}" dt="2026-03-31T07:51:45.192" v="4282" actId="478"/>
          <ac:picMkLst>
            <pc:docMk/>
            <pc:sldMk cId="573926183" sldId="1537"/>
            <ac:picMk id="38" creationId="{FA34C435-0542-B57D-7374-D9BFEFA7997E}"/>
          </ac:picMkLst>
        </pc:picChg>
        <pc:picChg chg="del">
          <ac:chgData name="Duijf, Antoinette" userId="80426808-569e-4360-acb0-e5a6dc4b8ad2" providerId="ADAL" clId="{00582A34-8C2B-428E-B5DC-339D12EFD4B8}" dt="2026-03-31T07:51:44.814" v="4281" actId="478"/>
          <ac:picMkLst>
            <pc:docMk/>
            <pc:sldMk cId="573926183" sldId="1537"/>
            <ac:picMk id="41" creationId="{9ED3AF20-08F6-D25A-D141-3D658047BAA9}"/>
          </ac:picMkLst>
        </pc:picChg>
        <pc:picChg chg="del">
          <ac:chgData name="Duijf, Antoinette" userId="80426808-569e-4360-acb0-e5a6dc4b8ad2" providerId="ADAL" clId="{00582A34-8C2B-428E-B5DC-339D12EFD4B8}" dt="2026-03-31T07:51:43.342" v="4278" actId="478"/>
          <ac:picMkLst>
            <pc:docMk/>
            <pc:sldMk cId="573926183" sldId="1537"/>
            <ac:picMk id="44" creationId="{C2341124-B3E6-C30D-7CCB-1F9597DBDAC2}"/>
          </ac:picMkLst>
        </pc:picChg>
      </pc:sldChg>
      <pc:sldChg chg="delSp add del mod">
        <pc:chgData name="Duijf, Antoinette" userId="80426808-569e-4360-acb0-e5a6dc4b8ad2" providerId="ADAL" clId="{00582A34-8C2B-428E-B5DC-339D12EFD4B8}" dt="2026-03-30T20:43:54.699" v="2110" actId="47"/>
        <pc:sldMkLst>
          <pc:docMk/>
          <pc:sldMk cId="1652344112" sldId="1537"/>
        </pc:sldMkLst>
        <pc:picChg chg="del">
          <ac:chgData name="Duijf, Antoinette" userId="80426808-569e-4360-acb0-e5a6dc4b8ad2" providerId="ADAL" clId="{00582A34-8C2B-428E-B5DC-339D12EFD4B8}" dt="2026-03-30T20:43:51.683" v="2109" actId="21"/>
          <ac:picMkLst>
            <pc:docMk/>
            <pc:sldMk cId="1652344112" sldId="1537"/>
            <ac:picMk id="3" creationId="{C9947CA0-802A-CBC5-EFE6-18FF676BF1CF}"/>
          </ac:picMkLst>
        </pc:picChg>
        <pc:picChg chg="del">
          <ac:chgData name="Duijf, Antoinette" userId="80426808-569e-4360-acb0-e5a6dc4b8ad2" providerId="ADAL" clId="{00582A34-8C2B-428E-B5DC-339D12EFD4B8}" dt="2026-03-30T20:43:51.683" v="2109" actId="21"/>
          <ac:picMkLst>
            <pc:docMk/>
            <pc:sldMk cId="1652344112" sldId="1537"/>
            <ac:picMk id="5" creationId="{62FF6481-3B2D-2FB7-0A3A-E317D72B2CAE}"/>
          </ac:picMkLst>
        </pc:picChg>
      </pc:sldChg>
      <pc:sldChg chg="addSp delSp modSp add mod modNotesTx">
        <pc:chgData name="Duijf, Antoinette" userId="80426808-569e-4360-acb0-e5a6dc4b8ad2" providerId="ADAL" clId="{00582A34-8C2B-428E-B5DC-339D12EFD4B8}" dt="2026-03-31T07:59:09.213" v="4753" actId="20577"/>
        <pc:sldMkLst>
          <pc:docMk/>
          <pc:sldMk cId="3810666100" sldId="1538"/>
        </pc:sldMkLst>
        <pc:spChg chg="add del mod">
          <ac:chgData name="Duijf, Antoinette" userId="80426808-569e-4360-acb0-e5a6dc4b8ad2" providerId="ADAL" clId="{00582A34-8C2B-428E-B5DC-339D12EFD4B8}" dt="2026-03-31T07:58:15.074" v="4694" actId="21"/>
          <ac:spMkLst>
            <pc:docMk/>
            <pc:sldMk cId="3810666100" sldId="1538"/>
            <ac:spMk id="8" creationId="{ECA1EB24-ED49-116E-524B-39DAAE5FD60D}"/>
          </ac:spMkLst>
        </pc:spChg>
        <pc:spChg chg="add mod">
          <ac:chgData name="Duijf, Antoinette" userId="80426808-569e-4360-acb0-e5a6dc4b8ad2" providerId="ADAL" clId="{00582A34-8C2B-428E-B5DC-339D12EFD4B8}" dt="2026-03-31T07:58:21.145" v="4712" actId="20577"/>
          <ac:spMkLst>
            <pc:docMk/>
            <pc:sldMk cId="3810666100" sldId="1538"/>
            <ac:spMk id="21" creationId="{ECA1EB24-ED49-116E-524B-39DAAE5FD60D}"/>
          </ac:spMkLst>
        </pc:spChg>
        <pc:spChg chg="mod">
          <ac:chgData name="Duijf, Antoinette" userId="80426808-569e-4360-acb0-e5a6dc4b8ad2" providerId="ADAL" clId="{00582A34-8C2B-428E-B5DC-339D12EFD4B8}" dt="2026-03-31T07:54:15.386" v="4422" actId="20577"/>
          <ac:spMkLst>
            <pc:docMk/>
            <pc:sldMk cId="3810666100" sldId="1538"/>
            <ac:spMk id="33" creationId="{73F05B9B-CAF7-9B2F-E7F4-F37C80E7D988}"/>
          </ac:spMkLst>
        </pc:spChg>
        <pc:spChg chg="mod">
          <ac:chgData name="Duijf, Antoinette" userId="80426808-569e-4360-acb0-e5a6dc4b8ad2" providerId="ADAL" clId="{00582A34-8C2B-428E-B5DC-339D12EFD4B8}" dt="2026-03-31T07:54:03.022" v="4419" actId="14100"/>
          <ac:spMkLst>
            <pc:docMk/>
            <pc:sldMk cId="3810666100" sldId="1538"/>
            <ac:spMk id="34" creationId="{2BA264AA-B20B-03E5-9BAB-6BAC0C0BDE74}"/>
          </ac:spMkLst>
        </pc:spChg>
        <pc:spChg chg="mod">
          <ac:chgData name="Duijf, Antoinette" userId="80426808-569e-4360-acb0-e5a6dc4b8ad2" providerId="ADAL" clId="{00582A34-8C2B-428E-B5DC-339D12EFD4B8}" dt="2026-03-31T07:57:07.665" v="4614" actId="115"/>
          <ac:spMkLst>
            <pc:docMk/>
            <pc:sldMk cId="3810666100" sldId="1538"/>
            <ac:spMk id="35" creationId="{C0079BEA-632A-CAF2-3963-66DC7C5300B6}"/>
          </ac:spMkLst>
        </pc:spChg>
        <pc:spChg chg="mod">
          <ac:chgData name="Duijf, Antoinette" userId="80426808-569e-4360-acb0-e5a6dc4b8ad2" providerId="ADAL" clId="{00582A34-8C2B-428E-B5DC-339D12EFD4B8}" dt="2026-03-31T07:56:40.472" v="4521" actId="255"/>
          <ac:spMkLst>
            <pc:docMk/>
            <pc:sldMk cId="3810666100" sldId="1538"/>
            <ac:spMk id="36" creationId="{7963AE2C-E709-A8B3-DE7E-085DA499427E}"/>
          </ac:spMkLst>
        </pc:spChg>
        <pc:picChg chg="del">
          <ac:chgData name="Duijf, Antoinette" userId="80426808-569e-4360-acb0-e5a6dc4b8ad2" providerId="ADAL" clId="{00582A34-8C2B-428E-B5DC-339D12EFD4B8}" dt="2026-03-31T07:53:42.953" v="4393" actId="478"/>
          <ac:picMkLst>
            <pc:docMk/>
            <pc:sldMk cId="3810666100" sldId="1538"/>
            <ac:picMk id="2" creationId="{8FEEB308-4F48-6DA9-44DB-D74F4D383867}"/>
          </ac:picMkLst>
        </pc:picChg>
        <pc:picChg chg="del">
          <ac:chgData name="Duijf, Antoinette" userId="80426808-569e-4360-acb0-e5a6dc4b8ad2" providerId="ADAL" clId="{00582A34-8C2B-428E-B5DC-339D12EFD4B8}" dt="2026-03-31T07:53:43.638" v="4394" actId="478"/>
          <ac:picMkLst>
            <pc:docMk/>
            <pc:sldMk cId="3810666100" sldId="1538"/>
            <ac:picMk id="9" creationId="{41D3BE1F-7B93-CCC3-22C9-BED3A973FF86}"/>
          </ac:picMkLst>
        </pc:picChg>
        <pc:picChg chg="add mod">
          <ac:chgData name="Duijf, Antoinette" userId="80426808-569e-4360-acb0-e5a6dc4b8ad2" providerId="ADAL" clId="{00582A34-8C2B-428E-B5DC-339D12EFD4B8}" dt="2026-03-31T07:57:45.049" v="4621" actId="1076"/>
          <ac:picMkLst>
            <pc:docMk/>
            <pc:sldMk cId="3810666100" sldId="1538"/>
            <ac:picMk id="18" creationId="{784721A8-E081-65E9-53CD-752F784A01B9}"/>
          </ac:picMkLst>
        </pc:picChg>
        <pc:picChg chg="add mod modCrop">
          <ac:chgData name="Duijf, Antoinette" userId="80426808-569e-4360-acb0-e5a6dc4b8ad2" providerId="ADAL" clId="{00582A34-8C2B-428E-B5DC-339D12EFD4B8}" dt="2026-03-31T07:57:24.679" v="4618" actId="1076"/>
          <ac:picMkLst>
            <pc:docMk/>
            <pc:sldMk cId="3810666100" sldId="1538"/>
            <ac:picMk id="19" creationId="{DAF776BE-D0AF-2054-D81A-8D86B4E35BE4}"/>
          </ac:picMkLst>
        </pc:picChg>
        <pc:picChg chg="add mod">
          <ac:chgData name="Duijf, Antoinette" userId="80426808-569e-4360-acb0-e5a6dc4b8ad2" providerId="ADAL" clId="{00582A34-8C2B-428E-B5DC-339D12EFD4B8}" dt="2026-03-31T07:56:44.238" v="4522" actId="1076"/>
          <ac:picMkLst>
            <pc:docMk/>
            <pc:sldMk cId="3810666100" sldId="1538"/>
            <ac:picMk id="20" creationId="{B0F00EAD-C5A9-5D9E-DDD1-6335868E8C6D}"/>
          </ac:picMkLst>
        </pc:picChg>
      </pc:sldChg>
    </pc:docChg>
  </pc:docChgLst>
  <pc:docChgLst>
    <pc:chgData name="Routledge, Mandy" userId="bacdedf5-8e30-494b-ad8b-f27fa30c4f8d" providerId="ADAL" clId="{63F6B1CA-B45A-455D-8554-1DB1547AB7D0}"/>
    <pc:docChg chg="modSld">
      <pc:chgData name="Routledge, Mandy" userId="bacdedf5-8e30-494b-ad8b-f27fa30c4f8d" providerId="ADAL" clId="{63F6B1CA-B45A-455D-8554-1DB1547AB7D0}" dt="2024-11-18T15:47:38.502" v="14" actId="20577"/>
      <pc:docMkLst>
        <pc:docMk/>
      </pc:docMkLst>
      <pc:sldChg chg="modSp mod">
        <pc:chgData name="Routledge, Mandy" userId="bacdedf5-8e30-494b-ad8b-f27fa30c4f8d" providerId="ADAL" clId="{63F6B1CA-B45A-455D-8554-1DB1547AB7D0}" dt="2024-11-18T15:47:38.502" v="14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79AE77D5-A5AF-4622-AE80-65667CFCBDF8}"/>
    <pc:docChg chg="custSel addSld modSld">
      <pc:chgData name="Routledge, Mandy" userId="bacdedf5-8e30-494b-ad8b-f27fa30c4f8d" providerId="ADAL" clId="{79AE77D5-A5AF-4622-AE80-65667CFCBDF8}" dt="2024-12-10T09:41:30.215" v="62" actId="20577"/>
      <pc:docMkLst>
        <pc:docMk/>
      </pc:docMkLst>
      <pc:sldChg chg="delSp modSp add mod">
        <pc:chgData name="Routledge, Mandy" userId="bacdedf5-8e30-494b-ad8b-f27fa30c4f8d" providerId="ADAL" clId="{79AE77D5-A5AF-4622-AE80-65667CFCBDF8}" dt="2024-12-10T09:40:56.051" v="16" actId="20577"/>
        <pc:sldMkLst>
          <pc:docMk/>
          <pc:sldMk cId="1059877010" sldId="1521"/>
        </pc:sldMkLst>
      </pc:sldChg>
      <pc:sldChg chg="delSp modSp add mod">
        <pc:chgData name="Routledge, Mandy" userId="bacdedf5-8e30-494b-ad8b-f27fa30c4f8d" providerId="ADAL" clId="{79AE77D5-A5AF-4622-AE80-65667CFCBDF8}" dt="2024-12-10T09:41:30.215" v="62" actId="20577"/>
        <pc:sldMkLst>
          <pc:docMk/>
          <pc:sldMk cId="2371299458" sldId="152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31-3-2026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31-3-2026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Woordenoverzicht 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stilstaan bij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nadenken over, aandacht besteden aan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beweren: 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zeggen dat het zo 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voorspoedig: 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heel goed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zichtbaar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te zien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onderduiken: 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je verbergen op een veilige plaats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nauwelijks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bijna niet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beschouwen als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zien 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verraden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iemand in de problemen brengen door informatie te geven aan de vijand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wereldwijd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over de hele wereld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verslag doen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vertellen</a:t>
            </a:r>
          </a:p>
          <a:p>
            <a:pPr fontAlgn="t"/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960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5317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804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8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 /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9466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 /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587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789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</a:t>
            </a:r>
            <a:r>
              <a:rPr lang="nl-NL" err="1"/>
              <a:t>Kentalis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afbeeldingen: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2822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afbeeldingen: Shutterstock.com / AI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974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AI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AI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31-3-2026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31-3-2026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31-3-2026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31-3-2026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31-3-2026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31-3-2026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31-3-2026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LHdp_dL5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err="1">
                <a:solidFill>
                  <a:prstClr val="black"/>
                </a:solidFill>
              </a:rPr>
              <a:t>Semantisatieverhaal</a:t>
            </a:r>
            <a:r>
              <a:rPr lang="nl-NL" sz="1900" u="sng">
                <a:solidFill>
                  <a:prstClr val="black"/>
                </a:solidFill>
              </a:rPr>
              <a:t> A: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900">
                <a:ea typeface="Times New Roman" panose="02020603050405020304" pitchFamily="18" charset="0"/>
                <a:cs typeface="Arial" panose="020B0604020202020204" pitchFamily="34" charset="0"/>
              </a:rPr>
              <a:t>Zo’n 60 jaar</a:t>
            </a:r>
            <a:r>
              <a:rPr lang="nl-NL" sz="19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geleden kochten twee mannen een jonge leeuw. In de stad Londen. In Engeland. Gek he? Een leeuw kopen! </a:t>
            </a:r>
            <a:r>
              <a:rPr lang="nl-NL" sz="1900">
                <a:ea typeface="Times New Roman" panose="02020603050405020304" pitchFamily="18" charset="0"/>
                <a:cs typeface="Arial" panose="020B0604020202020204" pitchFamily="34" charset="0"/>
              </a:rPr>
              <a:t>Jullie geloven het vast niet. Maar vroeger mocht dat dus. Echt waar! De leeuw heette Christian. </a:t>
            </a:r>
            <a:r>
              <a:rPr lang="nl-NL" sz="19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mannen zorgden goed voor hem en hij groeide </a:t>
            </a:r>
            <a:r>
              <a:rPr lang="nl-NL" sz="19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voorspoedig</a:t>
            </a:r>
            <a:r>
              <a:rPr lang="nl-NL" sz="19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heel goed</a:t>
            </a:r>
            <a:r>
              <a:rPr lang="nl-NL" sz="1900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nl-NL" sz="19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Op een dag </a:t>
            </a:r>
            <a:r>
              <a:rPr lang="nl-NL" sz="19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stonden ze stil</a:t>
            </a:r>
            <a:r>
              <a:rPr lang="nl-NL" sz="19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bij de vraag of leeuw Christian wel gelukkig was in de stad. Ze </a:t>
            </a:r>
            <a:r>
              <a:rPr lang="nl-NL" sz="19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moesten daarover nadenken, ze moesten daar aandacht aan besteden</a:t>
            </a:r>
            <a:r>
              <a:rPr lang="nl-NL" sz="19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Iedereen </a:t>
            </a:r>
            <a:r>
              <a:rPr lang="nl-NL" sz="19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beweerde</a:t>
            </a:r>
            <a:r>
              <a:rPr lang="nl-NL" sz="1900" b="1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9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dat hij in de natuur thuishoorde. Iedereen </a:t>
            </a:r>
            <a:r>
              <a:rPr lang="nl-NL" sz="19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zei dat het zo was</a:t>
            </a:r>
            <a:r>
              <a:rPr lang="nl-NL" sz="19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De mannen vonden dat ook. </a:t>
            </a:r>
            <a:r>
              <a:rPr lang="nl-NL" sz="1900">
                <a:ea typeface="Times New Roman" panose="02020603050405020304" pitchFamily="18" charset="0"/>
                <a:cs typeface="Arial" panose="020B0604020202020204" pitchFamily="34" charset="0"/>
              </a:rPr>
              <a:t>Ze</a:t>
            </a:r>
            <a:r>
              <a:rPr lang="nl-NL" sz="19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brachten hem naar Afrika. Christian </a:t>
            </a:r>
            <a:r>
              <a:rPr lang="nl-NL" sz="19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dook onder</a:t>
            </a:r>
            <a:r>
              <a:rPr lang="nl-NL" sz="19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in het hoge gras. Christian </a:t>
            </a:r>
            <a:r>
              <a:rPr lang="nl-NL" sz="19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moest zich verbergen op een veilige plaats</a:t>
            </a:r>
            <a:r>
              <a:rPr lang="nl-NL" sz="19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Zo kon hij zich verstoppen voor andere dieren. Zonder het hoge gras zou </a:t>
            </a:r>
            <a:r>
              <a:rPr lang="nl-NL" sz="1900">
                <a:ea typeface="Times New Roman" panose="02020603050405020304" pitchFamily="18" charset="0"/>
                <a:cs typeface="Arial" panose="020B0604020202020204" pitchFamily="34" charset="0"/>
              </a:rPr>
              <a:t>hij zichzelf meteen </a:t>
            </a:r>
            <a:r>
              <a:rPr lang="nl-NL" sz="1900" b="1" u="sng">
                <a:ea typeface="Times New Roman" panose="02020603050405020304" pitchFamily="18" charset="0"/>
                <a:cs typeface="Arial" panose="020B0604020202020204" pitchFamily="34" charset="0"/>
              </a:rPr>
              <a:t>verraden</a:t>
            </a:r>
            <a:r>
              <a:rPr lang="nl-NL" sz="190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nl-NL" sz="19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Verraden betekent </a:t>
            </a:r>
            <a:r>
              <a:rPr lang="nl-NL" sz="19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iemand in de problemen brengen door informatie te geven aan de vijand. </a:t>
            </a:r>
            <a:r>
              <a:rPr lang="nl-NL" sz="19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Eerst was hij onzeker. Maar hij leerde snel </a:t>
            </a:r>
            <a:r>
              <a:rPr lang="nl-NL" sz="1900">
                <a:ea typeface="Times New Roman" panose="02020603050405020304" pitchFamily="18" charset="0"/>
                <a:cs typeface="Arial" panose="020B0604020202020204" pitchFamily="34" charset="0"/>
              </a:rPr>
              <a:t>hoe hij moest leven in de natuur. Hij werd een wilde leeuw. </a:t>
            </a:r>
            <a:r>
              <a:rPr lang="nl-NL" sz="19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jaar later gingen de mannen naar Afrika. Op zoek naar Christian. Ze waren nieuwsgierig. Zou de leeuw hen vergeten zijn? Ze dachten dat </a:t>
            </a:r>
            <a:r>
              <a:rPr lang="nl-NL" sz="1900">
                <a:ea typeface="Times New Roman" panose="02020603050405020304" pitchFamily="18" charset="0"/>
                <a:cs typeface="Arial" panose="020B0604020202020204" pitchFamily="34" charset="0"/>
              </a:rPr>
              <a:t>de leeuw</a:t>
            </a:r>
            <a:r>
              <a:rPr lang="nl-NL" sz="19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hen nog </a:t>
            </a:r>
            <a:r>
              <a:rPr lang="nl-NL" sz="19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nauwelijks</a:t>
            </a:r>
            <a:r>
              <a:rPr lang="nl-NL" sz="19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bijna niet</a:t>
            </a:r>
            <a:r>
              <a:rPr lang="nl-NL" sz="1900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9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zou herkennen. Toen kwam er een bijzonder moment. </a:t>
            </a:r>
            <a:r>
              <a:rPr lang="nl-NL" sz="1900"/>
              <a:t>Van veraf kwam er een grote leeuw aan. Zou dat Christian zijn? Toen hij dichterbij kwam werd </a:t>
            </a:r>
            <a:r>
              <a:rPr lang="nl-NL" sz="1900" b="1" u="sng"/>
              <a:t>zichtbaar</a:t>
            </a:r>
            <a:r>
              <a:rPr lang="nl-NL" sz="1900"/>
              <a:t>, </a:t>
            </a:r>
            <a:r>
              <a:rPr lang="nl-NL" sz="1900" b="1" i="1"/>
              <a:t>was te zien</a:t>
            </a:r>
            <a:r>
              <a:rPr lang="nl-NL" sz="1900"/>
              <a:t>, dat het inderdaad Christian was! En Christian herkende de twee mannen duidelijk! Hij rende naar ze toe en sprong tegen ze op. De mannen knuffelde de leeuw blij. </a:t>
            </a:r>
            <a:r>
              <a:rPr lang="nl-NL" sz="19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Veel mensen </a:t>
            </a:r>
            <a:r>
              <a:rPr lang="nl-NL" sz="19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beschouwen</a:t>
            </a:r>
            <a:r>
              <a:rPr lang="nl-NL" sz="19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zien dit moment als </a:t>
            </a:r>
            <a:r>
              <a:rPr lang="nl-NL" sz="19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wonder van vriendschap. Het verhaal ging </a:t>
            </a:r>
            <a:r>
              <a:rPr lang="nl-NL" sz="19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wereldwijd</a:t>
            </a:r>
            <a:r>
              <a:rPr lang="nl-NL" sz="19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rond. Het verhaal ging </a:t>
            </a:r>
            <a:r>
              <a:rPr lang="nl-NL" sz="19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over de hele wereld</a:t>
            </a:r>
            <a:r>
              <a:rPr lang="nl-NL" sz="19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De mensen doen er nog steeds </a:t>
            </a:r>
            <a:r>
              <a:rPr lang="nl-NL" sz="19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verslag</a:t>
            </a:r>
            <a:r>
              <a:rPr lang="nl-NL" sz="19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van. Ze </a:t>
            </a:r>
            <a:r>
              <a:rPr lang="nl-NL" sz="19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vertellen</a:t>
            </a:r>
            <a:r>
              <a:rPr lang="nl-NL" sz="19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het nog steeds.</a:t>
            </a:r>
            <a:br>
              <a:rPr lang="nl-NL" sz="1900">
                <a:effectLst/>
                <a:highlight>
                  <a:srgbClr val="00FFFF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nl-NL" sz="1900">
              <a:solidFill>
                <a:srgbClr val="00B050"/>
              </a:solidFill>
              <a:effectLst/>
              <a:highlight>
                <a:srgbClr val="00FFFF"/>
              </a:highlight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90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Optioneel:</a:t>
            </a:r>
            <a:r>
              <a:rPr lang="nl-NL" sz="190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Christian the Lion Reunion Video</a:t>
            </a:r>
            <a:r>
              <a:rPr lang="en-US" sz="1900">
                <a:solidFill>
                  <a:srgbClr val="00B050"/>
                </a:solidFill>
              </a:rPr>
              <a:t> </a:t>
            </a:r>
            <a:endParaRPr lang="nl-NL" sz="1900">
              <a:solidFill>
                <a:srgbClr val="00B05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2412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beschouwen als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5C44D81-5085-DDFA-F913-186437D466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EEE4"/>
              </a:clrFrom>
              <a:clrTo>
                <a:srgbClr val="FFEE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617" y="1506671"/>
            <a:ext cx="7137654" cy="5351329"/>
          </a:xfrm>
          <a:prstGeom prst="rect">
            <a:avLst/>
          </a:prstGeom>
        </p:spPr>
      </p:pic>
      <p:pic>
        <p:nvPicPr>
          <p:cNvPr id="10" name="Afbeelding 9" descr="Afbeelding met buitenshuis, katachtige, persoon, leeuw&#10;&#10;Door AI gegenereerde inhoud is mogelijk onjuist.">
            <a:extLst>
              <a:ext uri="{FF2B5EF4-FFF2-40B4-BE49-F238E27FC236}">
                <a16:creationId xmlns:a16="http://schemas.microsoft.com/office/drawing/2014/main" id="{BBB1D1AE-95FC-8E29-05E2-98E5818047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300" y="1405071"/>
            <a:ext cx="2287277" cy="34309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wereldwijd</a:t>
            </a:r>
          </a:p>
        </p:txBody>
      </p:sp>
      <p:pic>
        <p:nvPicPr>
          <p:cNvPr id="4" name="Afbeelding 3" descr="Afbeelding met kaart, atlas, tekst&#10;&#10;Door AI gegenereerde inhoud is mogelijk onjuist.">
            <a:extLst>
              <a:ext uri="{FF2B5EF4-FFF2-40B4-BE49-F238E27FC236}">
                <a16:creationId xmlns:a16="http://schemas.microsoft.com/office/drawing/2014/main" id="{FB5D8B56-A8A7-A4A7-FCC5-22EF56DB7C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6522" y="1226143"/>
            <a:ext cx="9144000" cy="552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verslag doen</a:t>
            </a:r>
          </a:p>
        </p:txBody>
      </p:sp>
      <p:pic>
        <p:nvPicPr>
          <p:cNvPr id="3" name="Afbeelding 2" descr="Afbeelding met tekenfilm, illustratie, clipart, Tekenfilm&#10;&#10;Door AI gegenereerde inhoud is mogelijk onjuist.">
            <a:extLst>
              <a:ext uri="{FF2B5EF4-FFF2-40B4-BE49-F238E27FC236}">
                <a16:creationId xmlns:a16="http://schemas.microsoft.com/office/drawing/2014/main" id="{E1D5E60E-2680-8F1E-4477-ED38B3BE93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90" y="1029068"/>
            <a:ext cx="9144000" cy="619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zichtbaar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onzichtbaar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971" y="1434522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te zien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b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leeuw werd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zichtbaar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te zien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Door de mist is het verkeer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onzichtbaar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 descr="Afbeelding met buitenshuis, weg, hemel, mist&#10;&#10;Door AI gegenereerde inhoud is mogelijk onjuist.">
            <a:extLst>
              <a:ext uri="{FF2B5EF4-FFF2-40B4-BE49-F238E27FC236}">
                <a16:creationId xmlns:a16="http://schemas.microsoft.com/office/drawing/2014/main" id="{6243D08F-D780-A015-8644-D37CAB76B3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56452" y="2666127"/>
            <a:ext cx="3951634" cy="2327920"/>
          </a:xfrm>
          <a:prstGeom prst="rect">
            <a:avLst/>
          </a:prstGeom>
        </p:spPr>
      </p:pic>
      <p:pic>
        <p:nvPicPr>
          <p:cNvPr id="9" name="Afbeelding 8" descr="Afbeelding met zoogdier, buitenshuis, gras, fauna&#10;&#10;Door AI gegenereerde inhoud is mogelijk onjuist.">
            <a:extLst>
              <a:ext uri="{FF2B5EF4-FFF2-40B4-BE49-F238E27FC236}">
                <a16:creationId xmlns:a16="http://schemas.microsoft.com/office/drawing/2014/main" id="{BCD2AE77-8563-0351-91D8-E864B68245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57" y="2596725"/>
            <a:ext cx="3692701" cy="246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1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1" y="278835"/>
            <a:ext cx="454817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verslag doen</a:t>
            </a:r>
            <a:endParaRPr lang="nl-NL" sz="48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3081" y="335506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luisteren</a:t>
            </a:r>
            <a:endParaRPr lang="nl-NL" sz="4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vertellen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vrouwen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doen verslag 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van deze gebeurtenis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met aandacht horen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luistert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goed naar het bijzondere verhaal.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9E244AE-DAF3-1DE7-D0B8-592765E191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923" y="2016678"/>
            <a:ext cx="4695521" cy="3180433"/>
          </a:xfrm>
          <a:prstGeom prst="rect">
            <a:avLst/>
          </a:prstGeom>
        </p:spPr>
      </p:pic>
      <p:pic>
        <p:nvPicPr>
          <p:cNvPr id="9" name="Afbeelding 8" descr="Afbeelding met tekenfilm, person&#10;&#10;Automatisch gegenereerde beschrijving">
            <a:extLst>
              <a:ext uri="{FF2B5EF4-FFF2-40B4-BE49-F238E27FC236}">
                <a16:creationId xmlns:a16="http://schemas.microsoft.com/office/drawing/2014/main" id="{5CB17236-4BD3-C0AE-1EF7-5CCC7A7B3C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558" y="1905566"/>
            <a:ext cx="2759968" cy="27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30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42" y="254918"/>
            <a:ext cx="4399726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voorspoedig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moeizaam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heel goed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Christian de leeuw groeide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voorspoedig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heel moeilijk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hond groeide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moeizaam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Hij was ziek.</a:t>
            </a:r>
            <a:endParaRPr lang="nl-NL" sz="2400" i="1" u="sng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36E73A-6BA2-0265-C20C-70E43FF1F7CF}"/>
              </a:ext>
            </a:extLst>
          </p:cNvPr>
          <p:cNvGrpSpPr/>
          <p:nvPr/>
        </p:nvGrpSpPr>
        <p:grpSpPr>
          <a:xfrm>
            <a:off x="426015" y="2446826"/>
            <a:ext cx="3785947" cy="2023357"/>
            <a:chOff x="620885" y="2386866"/>
            <a:chExt cx="3785947" cy="2023357"/>
          </a:xfrm>
        </p:grpSpPr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953AE632-9576-9E2E-A3D4-46EADBFA8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163530" y="2386866"/>
              <a:ext cx="1284722" cy="1983604"/>
            </a:xfrm>
            <a:prstGeom prst="rect">
              <a:avLst/>
            </a:prstGeom>
          </p:spPr>
        </p:pic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F4FA0A79-03D4-A408-D3B4-CA9EBA5D1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303574" y="2415640"/>
              <a:ext cx="1103258" cy="1983604"/>
            </a:xfrm>
            <a:prstGeom prst="rect">
              <a:avLst/>
            </a:prstGeom>
          </p:spPr>
        </p:pic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7D7E7F26-7816-F3D2-0499-E76C72771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20885" y="2426619"/>
              <a:ext cx="1672610" cy="1983604"/>
            </a:xfrm>
            <a:prstGeom prst="rect">
              <a:avLst/>
            </a:prstGeom>
          </p:spPr>
        </p:pic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E0B6D0DA-EABC-480E-B2B4-5F1228294D1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445" y="1772233"/>
            <a:ext cx="811209" cy="751767"/>
          </a:xfrm>
          <a:prstGeom prst="rect">
            <a:avLst/>
          </a:prstGeom>
        </p:spPr>
      </p:pic>
      <p:pic>
        <p:nvPicPr>
          <p:cNvPr id="18" name="Afbeelding 17" descr="Afbeelding met hond, zoogdier, Hondenras, illustratie&#10;&#10;Automatisch gegenereerde beschrijving">
            <a:extLst>
              <a:ext uri="{FF2B5EF4-FFF2-40B4-BE49-F238E27FC236}">
                <a16:creationId xmlns:a16="http://schemas.microsoft.com/office/drawing/2014/main" id="{4CD39F48-400C-2D75-947A-26BCCDF8D98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9513" y="1764298"/>
            <a:ext cx="4310422" cy="368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01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beweren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040" y="266532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ontkennen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zeggen dat het zo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Veel mensen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beweren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dat de leeuw in de natuur thuishoort.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zeggen dat het niet zo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ontkennen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dat een leeuw een huisdier is.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A8CBF8AE-F0FC-1893-2E48-7E854799E6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7676" y="2415005"/>
            <a:ext cx="3527633" cy="2995393"/>
          </a:xfrm>
          <a:prstGeom prst="rect">
            <a:avLst/>
          </a:prstGeom>
        </p:spPr>
      </p:pic>
      <p:sp>
        <p:nvSpPr>
          <p:cNvPr id="20" name="Rechthoek 19">
            <a:extLst>
              <a:ext uri="{FF2B5EF4-FFF2-40B4-BE49-F238E27FC236}">
                <a16:creationId xmlns:a16="http://schemas.microsoft.com/office/drawing/2014/main" id="{44E40D8E-FD3C-69CD-6945-6FA0C3D13A75}"/>
              </a:ext>
            </a:extLst>
          </p:cNvPr>
          <p:cNvSpPr/>
          <p:nvPr/>
        </p:nvSpPr>
        <p:spPr>
          <a:xfrm>
            <a:off x="5486400" y="3646170"/>
            <a:ext cx="845820" cy="560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>
                <a:solidFill>
                  <a:srgbClr val="FF0000"/>
                </a:solidFill>
              </a:rPr>
              <a:t>NEE</a:t>
            </a:r>
            <a:endParaRPr lang="nl-NL" b="1">
              <a:solidFill>
                <a:srgbClr val="FF0000"/>
              </a:solidFill>
            </a:endParaRP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8B89CAB5-73B2-BB2F-7A9C-46AAE2DC6B86}"/>
              </a:ext>
            </a:extLst>
          </p:cNvPr>
          <p:cNvGrpSpPr/>
          <p:nvPr/>
        </p:nvGrpSpPr>
        <p:grpSpPr>
          <a:xfrm>
            <a:off x="486538" y="2371060"/>
            <a:ext cx="3512677" cy="2651762"/>
            <a:chOff x="530647" y="879948"/>
            <a:chExt cx="7918872" cy="5978052"/>
          </a:xfrm>
        </p:grpSpPr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DCC54EDC-307C-03D3-A9F9-93E15162E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647" y="2709022"/>
              <a:ext cx="7745251" cy="4148978"/>
            </a:xfrm>
            <a:prstGeom prst="rect">
              <a:avLst/>
            </a:prstGeom>
          </p:spPr>
        </p:pic>
        <p:sp>
          <p:nvSpPr>
            <p:cNvPr id="18" name="Tekstballon: rechthoek met afgeronde hoeken 17">
              <a:extLst>
                <a:ext uri="{FF2B5EF4-FFF2-40B4-BE49-F238E27FC236}">
                  <a16:creationId xmlns:a16="http://schemas.microsoft.com/office/drawing/2014/main" id="{308B296A-0B78-9250-9A6E-918F49D6FBF4}"/>
                </a:ext>
              </a:extLst>
            </p:cNvPr>
            <p:cNvSpPr/>
            <p:nvPr/>
          </p:nvSpPr>
          <p:spPr>
            <a:xfrm flipH="1">
              <a:off x="5856790" y="879948"/>
              <a:ext cx="2592729" cy="1597307"/>
            </a:xfrm>
            <a:prstGeom prst="wedgeRoundRectCallout">
              <a:avLst>
                <a:gd name="adj1" fmla="val -14583"/>
                <a:gd name="adj2" fmla="val 84239"/>
                <a:gd name="adj3" fmla="val 16667"/>
              </a:avLst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Tekstballon: rechthoek met afgeronde hoeken 20">
              <a:extLst>
                <a:ext uri="{FF2B5EF4-FFF2-40B4-BE49-F238E27FC236}">
                  <a16:creationId xmlns:a16="http://schemas.microsoft.com/office/drawing/2014/main" id="{B9DEF3D3-1BEA-EB42-7C11-46766D0C6C3B}"/>
                </a:ext>
              </a:extLst>
            </p:cNvPr>
            <p:cNvSpPr/>
            <p:nvPr/>
          </p:nvSpPr>
          <p:spPr>
            <a:xfrm>
              <a:off x="1904036" y="1226143"/>
              <a:ext cx="2766349" cy="1482879"/>
            </a:xfrm>
            <a:prstGeom prst="wedgeRoundRectCallout">
              <a:avLst>
                <a:gd name="adj1" fmla="val -24036"/>
                <a:gd name="adj2" fmla="val 65486"/>
                <a:gd name="adj3" fmla="val 16667"/>
              </a:avLst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054777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stilstaan bij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7446" y="254917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oorbij gaan aan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nadenken over, aandacht besteden aan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stonden stil b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ij de vraag of de leeuw wel gelukkig is.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t nadenken over, geen aandacht besteden aan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gaan voorbij aan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regels.</a:t>
            </a: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tekenfilm, illustratie, clipart, Menselijk gezicht&#10;&#10;Door AI gegenereerde inhoud is mogelijk onjuist.">
            <a:extLst>
              <a:ext uri="{FF2B5EF4-FFF2-40B4-BE49-F238E27FC236}">
                <a16:creationId xmlns:a16="http://schemas.microsoft.com/office/drawing/2014/main" id="{1350CBBF-5DA5-014A-6301-B9B16873D0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0" y="2663381"/>
            <a:ext cx="4571994" cy="257292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C5667DA-5994-6EFE-BF88-AF6018A734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0614" y="2880671"/>
            <a:ext cx="1677082" cy="251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8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14A7C-9921-2CC3-2CE8-C912FDB79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58C6DB2A-863F-7C40-AFD9-048004C9580D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B6364222-3DB4-7C62-0654-97835E1C09C0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B91E90D2-35FE-1239-4D19-C9916F7CC844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7B7B2E0B-9D73-CCF4-2DDC-E576DBED9CE4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7813176-169A-9F0F-96F1-6132791EA0B6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1CBF362D-2EBA-3DD9-24E1-E28917D7C1B7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262A5FF5-6599-0650-7505-DB9CEB84847E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BD090A60-662F-1BC5-18FD-512259703E0A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E68767DE-2C1A-CE40-BFF8-809938F2EBA6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760C009-4DCB-CEBB-50EC-8D60E15F7A00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079F160A-D193-022F-D18D-CCAABC43D1C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78B72D0C-B6F8-1839-1576-04D581115970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19A8133E-2370-52C3-E314-DB1A8BABBD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CF2B0851-A1F6-25CE-B3EE-CBE036683E22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09315E77-DC09-15B2-20FA-239651DB8526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6002E2C0-14C1-6947-F6A5-FB422A853739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17D496C9-DACB-0F90-E72E-E211BF44C2E8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32BF0346-44FD-D7AA-A44C-6554D3902F18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73F05B9B-CAF7-9B2F-E7F4-F37C80E7D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verraden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2BA264AA-B20B-03E5-9BAB-6BAC0C0BD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7446" y="527019"/>
            <a:ext cx="4788025" cy="81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onderduiken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C0079BEA-632A-CAF2-3963-66DC7C530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iemand in de problemen brengen door informatie te geven aan de vijand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leeuw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verraadt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zichzelf. Anderen zien hem nu. Nu is hij niet meer veilig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7963AE2C-E709-A8B3-DE7E-085DA4994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je verbergen op een veilige plaats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11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leeuw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ondergedoken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in het gras. Hij is nu veilig. 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A33C8803-870D-42A4-8769-E0F0AF5AADE6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24CDC60-A638-38B3-8FF4-99C891875BFA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576F2A4-21AB-4692-1F22-920439A2CA7D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5D952D4E-6E91-EBD1-8FB8-336F63CBF6C3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D6284EEC-4847-CC4E-8EA5-25B48EF8D677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 descr="Afbeelding met kleding, Animatie, persoon, Tekenfilm&#10;&#10;Door AI gegenereerde inhoud is mogelijk onjuist.">
            <a:extLst>
              <a:ext uri="{FF2B5EF4-FFF2-40B4-BE49-F238E27FC236}">
                <a16:creationId xmlns:a16="http://schemas.microsoft.com/office/drawing/2014/main" id="{784721A8-E081-65E9-53CD-752F784A01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06515" y="1035404"/>
            <a:ext cx="1183040" cy="885243"/>
          </a:xfrm>
          <a:prstGeom prst="rect">
            <a:avLst/>
          </a:prstGeom>
        </p:spPr>
      </p:pic>
      <p:pic>
        <p:nvPicPr>
          <p:cNvPr id="19" name="Afbeelding 18" descr="Afbeelding met zoogdier, buitenshuis, leeuw, katachtige&#10;&#10;Door AI gegenereerde inhoud is mogelijk onjuist.">
            <a:extLst>
              <a:ext uri="{FF2B5EF4-FFF2-40B4-BE49-F238E27FC236}">
                <a16:creationId xmlns:a16="http://schemas.microsoft.com/office/drawing/2014/main" id="{DAF776BE-D0AF-2054-D81A-8D86B4E35B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6145" y="3317895"/>
            <a:ext cx="2122552" cy="1812383"/>
          </a:xfrm>
          <a:prstGeom prst="rect">
            <a:avLst/>
          </a:prstGeom>
        </p:spPr>
      </p:pic>
      <p:pic>
        <p:nvPicPr>
          <p:cNvPr id="20" name="Afbeelding 19" descr="Afbeelding met buitenshuis, gras, plant, fauna&#10;&#10;Door AI gegenereerde inhoud is mogelijk onjuist.">
            <a:extLst>
              <a:ext uri="{FF2B5EF4-FFF2-40B4-BE49-F238E27FC236}">
                <a16:creationId xmlns:a16="http://schemas.microsoft.com/office/drawing/2014/main" id="{B0F00EAD-C5A9-5D9E-DDD1-6335868E8C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135" y="2463768"/>
            <a:ext cx="3742645" cy="24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6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14 – 31 maart 2026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Antoinette Duijf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V="1">
            <a:off x="5305264" y="1868538"/>
            <a:ext cx="1616924" cy="1665341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</p:cNvCxnSpPr>
          <p:nvPr/>
        </p:nvCxnSpPr>
        <p:spPr>
          <a:xfrm flipV="1">
            <a:off x="3102015" y="3536158"/>
            <a:ext cx="1188504" cy="2135437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2267344" y="1152276"/>
            <a:ext cx="2206475" cy="2238559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45704" y="592731"/>
            <a:ext cx="3384377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12" y="618230"/>
            <a:ext cx="3620760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schuilplaats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6210838" y="1505260"/>
            <a:ext cx="275365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1032" y="1495512"/>
            <a:ext cx="3366891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gevaar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1501634" y="5513238"/>
            <a:ext cx="297218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833" y="5513238"/>
            <a:ext cx="4229163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verdwijnen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1004783" y="2865921"/>
            <a:ext cx="454403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111" y="2810261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onderduiken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991459" y="3794329"/>
            <a:ext cx="4544033" cy="104449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841" y="3800908"/>
            <a:ext cx="4072771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je verbergen op een veilige plaats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563AD276-18AF-D2AC-4B4E-B30A85D3A5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0315" y="3386325"/>
            <a:ext cx="2207359" cy="1472158"/>
          </a:xfrm>
          <a:prstGeom prst="rect">
            <a:avLst/>
          </a:prstGeom>
        </p:spPr>
      </p:pic>
      <p:pic>
        <p:nvPicPr>
          <p:cNvPr id="31" name="Afbeelding 30" descr="Afbeelding met Verkeersbord, teken&#10;&#10;Door AI gegenereerde inhoud is mogelijk onjuist.">
            <a:extLst>
              <a:ext uri="{FF2B5EF4-FFF2-40B4-BE49-F238E27FC236}">
                <a16:creationId xmlns:a16="http://schemas.microsoft.com/office/drawing/2014/main" id="{626201A2-F823-76AF-3A57-0D1FB02B6B7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887" y="2013329"/>
            <a:ext cx="1404395" cy="1404395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20725F1A-7AE5-CCD4-8353-BFD59980A7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657" y="5456764"/>
            <a:ext cx="1197718" cy="761920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D9CD5529-9356-B98B-CDDF-47DE8DDE11E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5038" y="4950834"/>
            <a:ext cx="3213567" cy="1401270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6E546A44-4F17-D698-5ADB-6D0A978E3FD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913" y="461978"/>
            <a:ext cx="1958245" cy="191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94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15708" y="4308537"/>
            <a:ext cx="2601905" cy="94478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05" y="4383234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nauwelijks</a:t>
            </a:r>
          </a:p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(te zien)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75859" y="3817420"/>
            <a:ext cx="2698746" cy="93834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09074" y="3376423"/>
            <a:ext cx="2611399" cy="85146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500040" y="5471589"/>
            <a:ext cx="2183199" cy="44974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71" y="5440042"/>
            <a:ext cx="2654158" cy="54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bijna niet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373216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4365104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084168" y="4365104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622574" y="321829"/>
            <a:ext cx="8197899" cy="62258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Als je iets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nauwelijks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ziet, kun je het bijna niet zien</a:t>
            </a:r>
            <a:endParaRPr lang="nl-NL" sz="2400">
              <a:effectLst/>
              <a:ea typeface="Calibri"/>
              <a:cs typeface="Times New Roman"/>
            </a:endParaRPr>
          </a:p>
        </p:txBody>
      </p:sp>
      <p:pic>
        <p:nvPicPr>
          <p:cNvPr id="10" name="Afbeelding 9" descr="Afbeelding met buitenshuis, persoon, hemel, silhouet&#10;&#10;Automatisch gegenereerde beschrijving">
            <a:extLst>
              <a:ext uri="{FF2B5EF4-FFF2-40B4-BE49-F238E27FC236}">
                <a16:creationId xmlns:a16="http://schemas.microsoft.com/office/drawing/2014/main" id="{C19E56D8-6E2F-9315-3582-603C8A47EE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99" y="2526661"/>
            <a:ext cx="2534015" cy="1692722"/>
          </a:xfrm>
          <a:prstGeom prst="rect">
            <a:avLst/>
          </a:prstGeom>
        </p:spPr>
      </p:pic>
      <p:pic>
        <p:nvPicPr>
          <p:cNvPr id="29" name="Afbeelding 28" descr="Afbeelding met kleding, persoon, person, pak&#10;&#10;Automatisch gegenereerde beschrijving">
            <a:extLst>
              <a:ext uri="{FF2B5EF4-FFF2-40B4-BE49-F238E27FC236}">
                <a16:creationId xmlns:a16="http://schemas.microsoft.com/office/drawing/2014/main" id="{232B776B-9E54-CBC4-6F14-8EB05454F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680" y="1005597"/>
            <a:ext cx="2118102" cy="2718806"/>
          </a:xfrm>
          <a:prstGeom prst="rect">
            <a:avLst/>
          </a:prstGeom>
        </p:spPr>
      </p:pic>
      <p:pic>
        <p:nvPicPr>
          <p:cNvPr id="32" name="Afbeelding 31" descr="Afbeelding met persoon, buitenshuis, kleding, Menselijk gezicht&#10;&#10;Automatisch gegenereerde beschrijving">
            <a:extLst>
              <a:ext uri="{FF2B5EF4-FFF2-40B4-BE49-F238E27FC236}">
                <a16:creationId xmlns:a16="http://schemas.microsoft.com/office/drawing/2014/main" id="{95D309DC-CACA-0073-CBDC-8FDF9FE6849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066" y="1492544"/>
            <a:ext cx="2659800" cy="1776747"/>
          </a:xfrm>
          <a:prstGeom prst="rect">
            <a:avLst/>
          </a:prstGeom>
        </p:spPr>
      </p:pic>
      <p:sp>
        <p:nvSpPr>
          <p:cNvPr id="9" name="Tekstvak 2">
            <a:extLst>
              <a:ext uri="{FF2B5EF4-FFF2-40B4-BE49-F238E27FC236}">
                <a16:creationId xmlns:a16="http://schemas.microsoft.com/office/drawing/2014/main" id="{1C5E2D22-D6B8-837B-E47C-8E0EF9DC5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5729" y="3838670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redelijk</a:t>
            </a:r>
          </a:p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(te zien)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3E986842-306F-D153-46D6-22D07FB49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41" y="3376423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duidelijk</a:t>
            </a:r>
          </a:p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(te zien)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2181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>
                <a:solidFill>
                  <a:prstClr val="black"/>
                </a:solidFill>
                <a:latin typeface="Century Gothic" panose="020B0502020202020204" pitchFamily="34" charset="0"/>
              </a:rPr>
              <a:t>beschouwen als</a:t>
            </a:r>
            <a:br>
              <a:rPr lang="nl-NL" sz="8000" b="1" u="sng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>
                <a:solidFill>
                  <a:prstClr val="black"/>
                </a:solidFill>
                <a:latin typeface="Century Gothic" panose="020B0502020202020204" pitchFamily="34" charset="0"/>
              </a:rPr>
              <a:t>zien als</a:t>
            </a:r>
            <a:endParaRPr lang="nl-NL" sz="4400">
              <a:latin typeface="Century Gothic" panose="020B0502020202020204" pitchFamily="34" charset="0"/>
            </a:endParaRPr>
          </a:p>
          <a:p>
            <a:pPr fontAlgn="t"/>
            <a:endParaRPr lang="nl-NL" sz="4400">
              <a:latin typeface="Century Gothic" panose="020B0502020202020204" pitchFamily="34" charset="0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Het verhaal van leeuw Christian wordt </a:t>
            </a:r>
            <a:r>
              <a:rPr lang="nl-NL" sz="2800" i="1" u="sng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beschouwd als</a:t>
            </a:r>
            <a:r>
              <a:rPr lang="nl-NL" sz="2800" i="1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een verhaal over echte vriendschap. </a:t>
            </a:r>
            <a:endParaRPr lang="nl-NL" sz="2800" i="1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A96040D-CC47-27A1-244A-DA3B73E3C5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563456"/>
            <a:ext cx="6388100" cy="419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05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voorspoedig</a:t>
            </a:r>
          </a:p>
        </p:txBody>
      </p:sp>
      <p:pic>
        <p:nvPicPr>
          <p:cNvPr id="3" name="Afbeelding 2" descr="Afbeelding met leeuw, zoogdier, vacht, Katachtigen&#10;&#10;Door AI gegenereerde inhoud is mogelijk onjuist.">
            <a:extLst>
              <a:ext uri="{FF2B5EF4-FFF2-40B4-BE49-F238E27FC236}">
                <a16:creationId xmlns:a16="http://schemas.microsoft.com/office/drawing/2014/main" id="{75029FB8-104D-BAC5-AADA-98DE191EB8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6" y="2548890"/>
            <a:ext cx="9180512" cy="258890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386D9A3-84D1-3B59-9A5F-E203C396C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3220" y="947738"/>
            <a:ext cx="14097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stilstaan bij</a:t>
            </a:r>
          </a:p>
        </p:txBody>
      </p:sp>
      <p:pic>
        <p:nvPicPr>
          <p:cNvPr id="3" name="Afbeelding 2" descr="Afbeelding met tekenfilm, illustratie, clipart, Menselijk gezicht&#10;&#10;Door AI gegenereerde inhoud is mogelijk onjuist.">
            <a:extLst>
              <a:ext uri="{FF2B5EF4-FFF2-40B4-BE49-F238E27FC236}">
                <a16:creationId xmlns:a16="http://schemas.microsoft.com/office/drawing/2014/main" id="{BF197CFA-FDC9-3866-A877-D34BC648C0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6" y="1370417"/>
            <a:ext cx="9144000" cy="514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beweren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BBBA548A-4245-E48A-2907-EC8F306BC8CD}"/>
              </a:ext>
            </a:extLst>
          </p:cNvPr>
          <p:cNvGrpSpPr/>
          <p:nvPr/>
        </p:nvGrpSpPr>
        <p:grpSpPr>
          <a:xfrm>
            <a:off x="530647" y="879948"/>
            <a:ext cx="7918872" cy="5978052"/>
            <a:chOff x="530647" y="879948"/>
            <a:chExt cx="7918872" cy="5978052"/>
          </a:xfrm>
        </p:grpSpPr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E0724390-3A82-9B84-557C-8D0925370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647" y="2709022"/>
              <a:ext cx="7745251" cy="4148978"/>
            </a:xfrm>
            <a:prstGeom prst="rect">
              <a:avLst/>
            </a:prstGeom>
          </p:spPr>
        </p:pic>
        <p:sp>
          <p:nvSpPr>
            <p:cNvPr id="10" name="Tekstballon: rechthoek met afgeronde hoeken 9">
              <a:extLst>
                <a:ext uri="{FF2B5EF4-FFF2-40B4-BE49-F238E27FC236}">
                  <a16:creationId xmlns:a16="http://schemas.microsoft.com/office/drawing/2014/main" id="{04DF114A-EAB2-49E2-0A67-1DAFCBE4A2DE}"/>
                </a:ext>
              </a:extLst>
            </p:cNvPr>
            <p:cNvSpPr/>
            <p:nvPr/>
          </p:nvSpPr>
          <p:spPr>
            <a:xfrm flipH="1">
              <a:off x="5856790" y="879948"/>
              <a:ext cx="2592729" cy="1597307"/>
            </a:xfrm>
            <a:prstGeom prst="wedgeRoundRectCallout">
              <a:avLst>
                <a:gd name="adj1" fmla="val -14583"/>
                <a:gd name="adj2" fmla="val 84239"/>
                <a:gd name="adj3" fmla="val 16667"/>
              </a:avLst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ballon: rechthoek met afgeronde hoeken 11">
              <a:extLst>
                <a:ext uri="{FF2B5EF4-FFF2-40B4-BE49-F238E27FC236}">
                  <a16:creationId xmlns:a16="http://schemas.microsoft.com/office/drawing/2014/main" id="{44A85F1D-CB85-53ED-1C7A-088503FD5D1F}"/>
                </a:ext>
              </a:extLst>
            </p:cNvPr>
            <p:cNvSpPr/>
            <p:nvPr/>
          </p:nvSpPr>
          <p:spPr>
            <a:xfrm>
              <a:off x="1904036" y="1226143"/>
              <a:ext cx="2766349" cy="1482879"/>
            </a:xfrm>
            <a:prstGeom prst="wedgeRoundRectCallout">
              <a:avLst>
                <a:gd name="adj1" fmla="val -24036"/>
                <a:gd name="adj2" fmla="val 65486"/>
                <a:gd name="adj3" fmla="val 16667"/>
              </a:avLst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onderduiken</a:t>
            </a:r>
          </a:p>
        </p:txBody>
      </p:sp>
      <p:pic>
        <p:nvPicPr>
          <p:cNvPr id="3" name="Afbeelding 2" descr="Afbeelding met buitenshuis, gras, plant, fauna&#10;&#10;Door AI gegenereerde inhoud is mogelijk onjuist.">
            <a:extLst>
              <a:ext uri="{FF2B5EF4-FFF2-40B4-BE49-F238E27FC236}">
                <a16:creationId xmlns:a16="http://schemas.microsoft.com/office/drawing/2014/main" id="{93963354-3BF5-B07D-E73F-E8979B586D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54" y="1306153"/>
            <a:ext cx="8052492" cy="537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verraden</a:t>
            </a:r>
          </a:p>
        </p:txBody>
      </p:sp>
      <p:pic>
        <p:nvPicPr>
          <p:cNvPr id="4" name="Afbeelding 3" descr="Afbeelding met kleding, Animatie, persoon, Tekenfilm&#10;&#10;Door AI gegenereerde inhoud is mogelijk onjuist.">
            <a:extLst>
              <a:ext uri="{FF2B5EF4-FFF2-40B4-BE49-F238E27FC236}">
                <a16:creationId xmlns:a16="http://schemas.microsoft.com/office/drawing/2014/main" id="{50CF4AB9-75F2-E2FF-C4FA-2BFA237ADC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90741" y="220288"/>
            <a:ext cx="2469627" cy="1847968"/>
          </a:xfrm>
          <a:prstGeom prst="rect">
            <a:avLst/>
          </a:prstGeom>
        </p:spPr>
      </p:pic>
      <p:pic>
        <p:nvPicPr>
          <p:cNvPr id="3" name="Afbeelding 2" descr="Afbeelding met zoogdier, buitenshuis, leeuw, katachtige&#10;&#10;Door AI gegenereerde inhoud is mogelijk onjuist.">
            <a:extLst>
              <a:ext uri="{FF2B5EF4-FFF2-40B4-BE49-F238E27FC236}">
                <a16:creationId xmlns:a16="http://schemas.microsoft.com/office/drawing/2014/main" id="{55C51506-C92C-1810-FE71-FB02DF4B5E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83" y="1458646"/>
            <a:ext cx="5141627" cy="514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nauwelijks</a:t>
            </a:r>
          </a:p>
        </p:txBody>
      </p:sp>
      <p:pic>
        <p:nvPicPr>
          <p:cNvPr id="4" name="Afbeelding 3" descr="Afbeelding met zoogdier, buitenshuis, leeuw, katachtige&#10;&#10;Door AI gegenereerde inhoud is mogelijk onjuist.">
            <a:extLst>
              <a:ext uri="{FF2B5EF4-FFF2-40B4-BE49-F238E27FC236}">
                <a16:creationId xmlns:a16="http://schemas.microsoft.com/office/drawing/2014/main" id="{E6676AA6-6424-5660-9E25-9F2CA98948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019" y="1439055"/>
            <a:ext cx="3412761" cy="511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zichtbaar</a:t>
            </a:r>
          </a:p>
        </p:txBody>
      </p:sp>
      <p:pic>
        <p:nvPicPr>
          <p:cNvPr id="3" name="Afbeelding 2" descr="Afbeelding met zoogdier, buitenshuis, gras, fauna&#10;&#10;Door AI gegenereerde inhoud is mogelijk onjuist.">
            <a:extLst>
              <a:ext uri="{FF2B5EF4-FFF2-40B4-BE49-F238E27FC236}">
                <a16:creationId xmlns:a16="http://schemas.microsoft.com/office/drawing/2014/main" id="{E03C8C4D-BDD1-94C4-81B1-7591263D9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292" y="1420968"/>
            <a:ext cx="7747416" cy="517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c217d8631a6ed888980113ac0853f4a4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78481d555a0872d88d4d325d703eb4d9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Props1.xml><?xml version="1.0" encoding="utf-8"?>
<ds:datastoreItem xmlns:ds="http://schemas.openxmlformats.org/officeDocument/2006/customXml" ds:itemID="{7054C221-9EE6-469B-843B-D5FFD6793B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330318-CFEB-4D1C-9531-DE91A2C918FD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ED61E14-EE7B-4B2D-93AC-02496DE766ED}">
  <ds:schemaRefs>
    <ds:schemaRef ds:uri="617b94d0-cd04-4463-9468-be560bba1878"/>
    <ds:schemaRef ds:uri="7036323c-d5f4-4fa6-8449-8bc9da5d64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22</Slides>
  <Notes>21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 de woordmuur: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revision>1</cp:revision>
  <dcterms:created xsi:type="dcterms:W3CDTF">2021-06-08T06:13:59Z</dcterms:created>
  <dcterms:modified xsi:type="dcterms:W3CDTF">2026-03-31T08:30:18Z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