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5" r:id="rId7"/>
    <p:sldId id="1477" r:id="rId8"/>
    <p:sldId id="1478" r:id="rId9"/>
    <p:sldId id="1537" r:id="rId10"/>
    <p:sldId id="1479" r:id="rId11"/>
    <p:sldId id="1480" r:id="rId12"/>
    <p:sldId id="1481" r:id="rId13"/>
    <p:sldId id="1483" r:id="rId14"/>
    <p:sldId id="1460" r:id="rId15"/>
    <p:sldId id="1482" r:id="rId16"/>
    <p:sldId id="934" r:id="rId17"/>
    <p:sldId id="1511" r:id="rId18"/>
    <p:sldId id="1530" r:id="rId19"/>
    <p:sldId id="1531" r:id="rId20"/>
    <p:sldId id="1532" r:id="rId21"/>
    <p:sldId id="1536" r:id="rId22"/>
    <p:sldId id="1535" r:id="rId23"/>
    <p:sldId id="1512" r:id="rId24"/>
    <p:sldId id="1534" r:id="rId25"/>
    <p:sldId id="1515" r:id="rId26"/>
    <p:sldId id="1533"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7"/>
            <p14:sldId id="1478"/>
            <p14:sldId id="1537"/>
            <p14:sldId id="1479"/>
            <p14:sldId id="1480"/>
            <p14:sldId id="1481"/>
            <p14:sldId id="1483"/>
            <p14:sldId id="1460"/>
            <p14:sldId id="1482"/>
            <p14:sldId id="934"/>
            <p14:sldId id="1511"/>
            <p14:sldId id="1530"/>
            <p14:sldId id="1531"/>
            <p14:sldId id="1532"/>
            <p14:sldId id="1536"/>
            <p14:sldId id="1535"/>
            <p14:sldId id="1512"/>
            <p14:sldId id="1534"/>
            <p14:sldId id="1515"/>
            <p14:sldId id="1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DFA87-E674-41C6-B593-D0DB42C336B9}" v="8" dt="2026-03-23T15:20:04.260"/>
    <p1510:client id="{8A7FE162-E1EF-4E25-BDB4-51D61DC435CB}" v="1109" dt="2026-03-24T08:23:48.405"/>
    <p1510:client id="{BEEFC82F-89E3-4F2B-BD86-FC5A8EB557BF}" v="308" dt="2026-03-24T08:35:09.1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delSld modSld modSection">
      <pc:chgData name="Das, Gerarda" userId="dec061bf-56a5-47a0-b9f3-f749fe418ae6" providerId="ADAL" clId="{07ABAE78-42CB-4F5F-86C6-09ED37205619}" dt="2026-03-24T08:34:40.437" v="1066" actId="47"/>
      <pc:docMkLst>
        <pc:docMk/>
      </pc:docMkLst>
      <pc:sldChg chg="delSp mod">
        <pc:chgData name="Das, Gerarda" userId="dec061bf-56a5-47a0-b9f3-f749fe418ae6" providerId="ADAL" clId="{07ABAE78-42CB-4F5F-86C6-09ED37205619}" dt="2026-03-24T08:12:44.280" v="812" actId="478"/>
        <pc:sldMkLst>
          <pc:docMk/>
          <pc:sldMk cId="1671649065" sldId="934"/>
        </pc:sldMkLst>
        <pc:spChg chg="del">
          <ac:chgData name="Das, Gerarda" userId="dec061bf-56a5-47a0-b9f3-f749fe418ae6" providerId="ADAL" clId="{07ABAE78-42CB-4F5F-86C6-09ED37205619}" dt="2026-03-24T08:12:42.447" v="811" actId="478"/>
          <ac:spMkLst>
            <pc:docMk/>
            <pc:sldMk cId="1671649065" sldId="934"/>
            <ac:spMk id="3" creationId="{F8430400-F9FD-9B59-7987-A35670BC87A9}"/>
          </ac:spMkLst>
        </pc:spChg>
        <pc:spChg chg="del">
          <ac:chgData name="Das, Gerarda" userId="dec061bf-56a5-47a0-b9f3-f749fe418ae6" providerId="ADAL" clId="{07ABAE78-42CB-4F5F-86C6-09ED37205619}" dt="2026-03-24T08:12:44.280" v="812" actId="478"/>
          <ac:spMkLst>
            <pc:docMk/>
            <pc:sldMk cId="1671649065" sldId="934"/>
            <ac:spMk id="4" creationId="{1EA2DC93-57B9-D290-ED64-60B55A2CEF34}"/>
          </ac:spMkLst>
        </pc:spChg>
      </pc:sldChg>
      <pc:sldChg chg="modSp mod modNotesTx">
        <pc:chgData name="Das, Gerarda" userId="dec061bf-56a5-47a0-b9f3-f749fe418ae6" providerId="ADAL" clId="{07ABAE78-42CB-4F5F-86C6-09ED37205619}" dt="2026-03-23T20:38:11.723" v="780" actId="20577"/>
        <pc:sldMkLst>
          <pc:docMk/>
          <pc:sldMk cId="2189114603" sldId="1437"/>
        </pc:sldMkLst>
        <pc:spChg chg="mod">
          <ac:chgData name="Das, Gerarda" userId="dec061bf-56a5-47a0-b9f3-f749fe418ae6" providerId="ADAL" clId="{07ABAE78-42CB-4F5F-86C6-09ED37205619}" dt="2026-03-23T20:36:52.945" v="770" actId="1076"/>
          <ac:spMkLst>
            <pc:docMk/>
            <pc:sldMk cId="2189114603" sldId="1437"/>
            <ac:spMk id="2" creationId="{F9EFB2BF-A373-C4CE-F82D-78E8822C9910}"/>
          </ac:spMkLst>
        </pc:spChg>
        <pc:spChg chg="mod">
          <ac:chgData name="Das, Gerarda" userId="dec061bf-56a5-47a0-b9f3-f749fe418ae6" providerId="ADAL" clId="{07ABAE78-42CB-4F5F-86C6-09ED37205619}" dt="2026-03-23T20:38:11.723" v="780" actId="20577"/>
          <ac:spMkLst>
            <pc:docMk/>
            <pc:sldMk cId="2189114603" sldId="1437"/>
            <ac:spMk id="3" creationId="{00000000-0000-0000-0000-000000000000}"/>
          </ac:spMkLst>
        </pc:spChg>
      </pc:sldChg>
      <pc:sldChg chg="del">
        <pc:chgData name="Das, Gerarda" userId="dec061bf-56a5-47a0-b9f3-f749fe418ae6" providerId="ADAL" clId="{07ABAE78-42CB-4F5F-86C6-09ED37205619}" dt="2026-03-24T08:34:40.437" v="1066" actId="47"/>
        <pc:sldMkLst>
          <pc:docMk/>
          <pc:sldMk cId="3978205201" sldId="1474"/>
        </pc:sldMkLst>
      </pc:sldChg>
      <pc:sldChg chg="del">
        <pc:chgData name="Das, Gerarda" userId="dec061bf-56a5-47a0-b9f3-f749fe418ae6" providerId="ADAL" clId="{07ABAE78-42CB-4F5F-86C6-09ED37205619}" dt="2026-03-24T08:11:24.148" v="803" actId="47"/>
        <pc:sldMkLst>
          <pc:docMk/>
          <pc:sldMk cId="2452007587" sldId="1476"/>
        </pc:sldMkLst>
      </pc:sldChg>
      <pc:sldChg chg="delSp mod">
        <pc:chgData name="Das, Gerarda" userId="dec061bf-56a5-47a0-b9f3-f749fe418ae6" providerId="ADAL" clId="{07ABAE78-42CB-4F5F-86C6-09ED37205619}" dt="2026-03-24T08:12:35.130" v="810" actId="478"/>
        <pc:sldMkLst>
          <pc:docMk/>
          <pc:sldMk cId="1487044012" sldId="1480"/>
        </pc:sldMkLst>
        <pc:spChg chg="del">
          <ac:chgData name="Das, Gerarda" userId="dec061bf-56a5-47a0-b9f3-f749fe418ae6" providerId="ADAL" clId="{07ABAE78-42CB-4F5F-86C6-09ED37205619}" dt="2026-03-24T08:12:35.130" v="810" actId="478"/>
          <ac:spMkLst>
            <pc:docMk/>
            <pc:sldMk cId="1487044012" sldId="1480"/>
            <ac:spMk id="7" creationId="{17E3BF3C-0F91-FAEC-5966-0A62EF7DE9C0}"/>
          </ac:spMkLst>
        </pc:spChg>
      </pc:sldChg>
      <pc:sldChg chg="delSp modSp mod">
        <pc:chgData name="Das, Gerarda" userId="dec061bf-56a5-47a0-b9f3-f749fe418ae6" providerId="ADAL" clId="{07ABAE78-42CB-4F5F-86C6-09ED37205619}" dt="2026-03-23T20:39:42.905" v="802" actId="478"/>
        <pc:sldMkLst>
          <pc:docMk/>
          <pc:sldMk cId="3779434736" sldId="1481"/>
        </pc:sldMkLst>
        <pc:spChg chg="del">
          <ac:chgData name="Das, Gerarda" userId="dec061bf-56a5-47a0-b9f3-f749fe418ae6" providerId="ADAL" clId="{07ABAE78-42CB-4F5F-86C6-09ED37205619}" dt="2026-03-23T20:39:42.905" v="802" actId="478"/>
          <ac:spMkLst>
            <pc:docMk/>
            <pc:sldMk cId="3779434736" sldId="1481"/>
            <ac:spMk id="4" creationId="{AEAC3AE2-0F8E-64A1-07EA-90213981A83C}"/>
          </ac:spMkLst>
        </pc:spChg>
        <pc:picChg chg="mod modCrop">
          <ac:chgData name="Das, Gerarda" userId="dec061bf-56a5-47a0-b9f3-f749fe418ae6" providerId="ADAL" clId="{07ABAE78-42CB-4F5F-86C6-09ED37205619}" dt="2026-03-23T20:39:30.701" v="800" actId="732"/>
          <ac:picMkLst>
            <pc:docMk/>
            <pc:sldMk cId="3779434736" sldId="1481"/>
            <ac:picMk id="3" creationId="{EE3E9F34-D7D1-CC20-687F-E6615F619D9C}"/>
          </ac:picMkLst>
        </pc:picChg>
        <pc:picChg chg="del">
          <ac:chgData name="Das, Gerarda" userId="dec061bf-56a5-47a0-b9f3-f749fe418ae6" providerId="ADAL" clId="{07ABAE78-42CB-4F5F-86C6-09ED37205619}" dt="2026-03-23T20:39:38.541" v="801" actId="478"/>
          <ac:picMkLst>
            <pc:docMk/>
            <pc:sldMk cId="3779434736" sldId="1481"/>
            <ac:picMk id="1026" creationId="{0B9B3973-C5E6-4965-1FF5-3F45C5259C20}"/>
          </ac:picMkLst>
        </pc:picChg>
      </pc:sldChg>
      <pc:sldChg chg="modSp mod">
        <pc:chgData name="Das, Gerarda" userId="dec061bf-56a5-47a0-b9f3-f749fe418ae6" providerId="ADAL" clId="{07ABAE78-42CB-4F5F-86C6-09ED37205619}" dt="2026-03-24T08:14:40.156" v="823" actId="14100"/>
        <pc:sldMkLst>
          <pc:docMk/>
          <pc:sldMk cId="1594331871" sldId="1512"/>
        </pc:sldMkLst>
        <pc:spChg chg="mod">
          <ac:chgData name="Das, Gerarda" userId="dec061bf-56a5-47a0-b9f3-f749fe418ae6" providerId="ADAL" clId="{07ABAE78-42CB-4F5F-86C6-09ED37205619}" dt="2026-03-24T08:14:40.156" v="823" actId="14100"/>
          <ac:spMkLst>
            <pc:docMk/>
            <pc:sldMk cId="1594331871" sldId="1512"/>
            <ac:spMk id="16" creationId="{F53F294D-65CC-23A5-E4A1-B2132FCF814C}"/>
          </ac:spMkLst>
        </pc:spChg>
        <pc:spChg chg="mod">
          <ac:chgData name="Das, Gerarda" userId="dec061bf-56a5-47a0-b9f3-f749fe418ae6" providerId="ADAL" clId="{07ABAE78-42CB-4F5F-86C6-09ED37205619}" dt="2026-03-24T08:14:36.716" v="821" actId="1076"/>
          <ac:spMkLst>
            <pc:docMk/>
            <pc:sldMk cId="1594331871" sldId="1512"/>
            <ac:spMk id="17" creationId="{AB86235B-CBC0-F9DB-29F4-F23367831B1B}"/>
          </ac:spMkLst>
        </pc:spChg>
      </pc:sldChg>
      <pc:sldChg chg="delSp mod">
        <pc:chgData name="Das, Gerarda" userId="dec061bf-56a5-47a0-b9f3-f749fe418ae6" providerId="ADAL" clId="{07ABAE78-42CB-4F5F-86C6-09ED37205619}" dt="2026-03-24T08:14:52.140" v="824" actId="478"/>
        <pc:sldMkLst>
          <pc:docMk/>
          <pc:sldMk cId="3112181829" sldId="1515"/>
        </pc:sldMkLst>
        <pc:spChg chg="del">
          <ac:chgData name="Das, Gerarda" userId="dec061bf-56a5-47a0-b9f3-f749fe418ae6" providerId="ADAL" clId="{07ABAE78-42CB-4F5F-86C6-09ED37205619}" dt="2026-03-24T08:14:52.140" v="824" actId="478"/>
          <ac:spMkLst>
            <pc:docMk/>
            <pc:sldMk cId="3112181829" sldId="1515"/>
            <ac:spMk id="30" creationId="{0C0752CC-D701-DB02-440C-05ADF3A4F708}"/>
          </ac:spMkLst>
        </pc:spChg>
      </pc:sldChg>
      <pc:sldChg chg="del">
        <pc:chgData name="Das, Gerarda" userId="dec061bf-56a5-47a0-b9f3-f749fe418ae6" providerId="ADAL" clId="{07ABAE78-42CB-4F5F-86C6-09ED37205619}" dt="2026-03-24T08:34:38.681" v="1065" actId="47"/>
        <pc:sldMkLst>
          <pc:docMk/>
          <pc:sldMk cId="2946319108" sldId="1516"/>
        </pc:sldMkLst>
      </pc:sldChg>
      <pc:sldChg chg="del">
        <pc:chgData name="Das, Gerarda" userId="dec061bf-56a5-47a0-b9f3-f749fe418ae6" providerId="ADAL" clId="{07ABAE78-42CB-4F5F-86C6-09ED37205619}" dt="2026-03-24T08:34:32.557" v="1061" actId="47"/>
        <pc:sldMkLst>
          <pc:docMk/>
          <pc:sldMk cId="1628480429" sldId="1517"/>
        </pc:sldMkLst>
      </pc:sldChg>
      <pc:sldChg chg="del">
        <pc:chgData name="Das, Gerarda" userId="dec061bf-56a5-47a0-b9f3-f749fe418ae6" providerId="ADAL" clId="{07ABAE78-42CB-4F5F-86C6-09ED37205619}" dt="2026-03-24T08:34:34.689" v="1062" actId="47"/>
        <pc:sldMkLst>
          <pc:docMk/>
          <pc:sldMk cId="933367485" sldId="1518"/>
        </pc:sldMkLst>
      </pc:sldChg>
      <pc:sldChg chg="del">
        <pc:chgData name="Das, Gerarda" userId="dec061bf-56a5-47a0-b9f3-f749fe418ae6" providerId="ADAL" clId="{07ABAE78-42CB-4F5F-86C6-09ED37205619}" dt="2026-03-24T08:34:30.593" v="1060" actId="47"/>
        <pc:sldMkLst>
          <pc:docMk/>
          <pc:sldMk cId="1530054038" sldId="1519"/>
        </pc:sldMkLst>
      </pc:sldChg>
      <pc:sldChg chg="del">
        <pc:chgData name="Das, Gerarda" userId="dec061bf-56a5-47a0-b9f3-f749fe418ae6" providerId="ADAL" clId="{07ABAE78-42CB-4F5F-86C6-09ED37205619}" dt="2026-03-24T08:34:29.340" v="1059" actId="47"/>
        <pc:sldMkLst>
          <pc:docMk/>
          <pc:sldMk cId="3006462251" sldId="1520"/>
        </pc:sldMkLst>
      </pc:sldChg>
      <pc:sldChg chg="del">
        <pc:chgData name="Das, Gerarda" userId="dec061bf-56a5-47a0-b9f3-f749fe418ae6" providerId="ADAL" clId="{07ABAE78-42CB-4F5F-86C6-09ED37205619}" dt="2026-03-24T08:34:35.833" v="1063" actId="47"/>
        <pc:sldMkLst>
          <pc:docMk/>
          <pc:sldMk cId="1059877010" sldId="1521"/>
        </pc:sldMkLst>
      </pc:sldChg>
      <pc:sldChg chg="del">
        <pc:chgData name="Das, Gerarda" userId="dec061bf-56a5-47a0-b9f3-f749fe418ae6" providerId="ADAL" clId="{07ABAE78-42CB-4F5F-86C6-09ED37205619}" dt="2026-03-24T08:34:37.102" v="1064" actId="47"/>
        <pc:sldMkLst>
          <pc:docMk/>
          <pc:sldMk cId="2371299458" sldId="1529"/>
        </pc:sldMkLst>
      </pc:sldChg>
      <pc:sldChg chg="modSp mod">
        <pc:chgData name="Das, Gerarda" userId="dec061bf-56a5-47a0-b9f3-f749fe418ae6" providerId="ADAL" clId="{07ABAE78-42CB-4F5F-86C6-09ED37205619}" dt="2026-03-24T08:13:16.746" v="814" actId="1440"/>
        <pc:sldMkLst>
          <pc:docMk/>
          <pc:sldMk cId="888641186" sldId="1530"/>
        </pc:sldMkLst>
        <pc:picChg chg="mod">
          <ac:chgData name="Das, Gerarda" userId="dec061bf-56a5-47a0-b9f3-f749fe418ae6" providerId="ADAL" clId="{07ABAE78-42CB-4F5F-86C6-09ED37205619}" dt="2026-03-24T08:13:16.746" v="814" actId="1440"/>
          <ac:picMkLst>
            <pc:docMk/>
            <pc:sldMk cId="888641186" sldId="1530"/>
            <ac:picMk id="18" creationId="{65CCD3E2-ABD2-13BD-AB68-E81961D93817}"/>
          </ac:picMkLst>
        </pc:picChg>
      </pc:sldChg>
      <pc:sldChg chg="modSp mod">
        <pc:chgData name="Das, Gerarda" userId="dec061bf-56a5-47a0-b9f3-f749fe418ae6" providerId="ADAL" clId="{07ABAE78-42CB-4F5F-86C6-09ED37205619}" dt="2026-03-24T08:14:00.522" v="818" actId="20577"/>
        <pc:sldMkLst>
          <pc:docMk/>
          <pc:sldMk cId="4258471322" sldId="1532"/>
        </pc:sldMkLst>
        <pc:spChg chg="mod">
          <ac:chgData name="Das, Gerarda" userId="dec061bf-56a5-47a0-b9f3-f749fe418ae6" providerId="ADAL" clId="{07ABAE78-42CB-4F5F-86C6-09ED37205619}" dt="2026-03-24T08:13:54.222" v="817" actId="20577"/>
          <ac:spMkLst>
            <pc:docMk/>
            <pc:sldMk cId="4258471322" sldId="1532"/>
            <ac:spMk id="35" creationId="{37104C51-0232-62ED-4C6F-1447D06633EE}"/>
          </ac:spMkLst>
        </pc:spChg>
        <pc:spChg chg="mod">
          <ac:chgData name="Das, Gerarda" userId="dec061bf-56a5-47a0-b9f3-f749fe418ae6" providerId="ADAL" clId="{07ABAE78-42CB-4F5F-86C6-09ED37205619}" dt="2026-03-24T08:14:00.522" v="818" actId="20577"/>
          <ac:spMkLst>
            <pc:docMk/>
            <pc:sldMk cId="4258471322" sldId="1532"/>
            <ac:spMk id="36" creationId="{D8EF981A-9BA7-0EB1-9B70-F7FBF2F7DF1C}"/>
          </ac:spMkLst>
        </pc:spChg>
      </pc:sldChg>
      <pc:sldChg chg="delSp mod">
        <pc:chgData name="Das, Gerarda" userId="dec061bf-56a5-47a0-b9f3-f749fe418ae6" providerId="ADAL" clId="{07ABAE78-42CB-4F5F-86C6-09ED37205619}" dt="2026-03-24T08:15:14.613" v="825" actId="478"/>
        <pc:sldMkLst>
          <pc:docMk/>
          <pc:sldMk cId="271395213" sldId="1533"/>
        </pc:sldMkLst>
        <pc:spChg chg="del">
          <ac:chgData name="Das, Gerarda" userId="dec061bf-56a5-47a0-b9f3-f749fe418ae6" providerId="ADAL" clId="{07ABAE78-42CB-4F5F-86C6-09ED37205619}" dt="2026-03-24T08:15:14.613" v="825" actId="478"/>
          <ac:spMkLst>
            <pc:docMk/>
            <pc:sldMk cId="271395213" sldId="1533"/>
            <ac:spMk id="29" creationId="{DBBF1F7B-C115-C9F1-3880-40CE9D7EBC2B}"/>
          </ac:spMkLst>
        </pc:spChg>
      </pc:sldChg>
      <pc:sldChg chg="addSp delSp modSp mod">
        <pc:chgData name="Das, Gerarda" userId="dec061bf-56a5-47a0-b9f3-f749fe418ae6" providerId="ADAL" clId="{07ABAE78-42CB-4F5F-86C6-09ED37205619}" dt="2026-03-24T08:33:59.175" v="1058" actId="1036"/>
        <pc:sldMkLst>
          <pc:docMk/>
          <pc:sldMk cId="2691140013" sldId="1534"/>
        </pc:sldMkLst>
        <pc:spChg chg="mod">
          <ac:chgData name="Das, Gerarda" userId="dec061bf-56a5-47a0-b9f3-f749fe418ae6" providerId="ADAL" clId="{07ABAE78-42CB-4F5F-86C6-09ED37205619}" dt="2026-03-24T08:21:41.348" v="993" actId="14100"/>
          <ac:spMkLst>
            <pc:docMk/>
            <pc:sldMk cId="2691140013" sldId="1534"/>
            <ac:spMk id="10" creationId="{EC0CC1D0-FE60-F840-73E9-0CE7E683D1F2}"/>
          </ac:spMkLst>
        </pc:spChg>
        <pc:spChg chg="mod">
          <ac:chgData name="Das, Gerarda" userId="dec061bf-56a5-47a0-b9f3-f749fe418ae6" providerId="ADAL" clId="{07ABAE78-42CB-4F5F-86C6-09ED37205619}" dt="2026-03-24T08:17:37.510" v="847" actId="20577"/>
          <ac:spMkLst>
            <pc:docMk/>
            <pc:sldMk cId="2691140013" sldId="1534"/>
            <ac:spMk id="11" creationId="{CD78B488-E032-3F3E-C334-FB96F8D71FB2}"/>
          </ac:spMkLst>
        </pc:spChg>
        <pc:spChg chg="mod">
          <ac:chgData name="Das, Gerarda" userId="dec061bf-56a5-47a0-b9f3-f749fe418ae6" providerId="ADAL" clId="{07ABAE78-42CB-4F5F-86C6-09ED37205619}" dt="2026-03-24T08:21:50.578" v="994" actId="1076"/>
          <ac:spMkLst>
            <pc:docMk/>
            <pc:sldMk cId="2691140013" sldId="1534"/>
            <ac:spMk id="12" creationId="{E2476A93-B8D4-4E44-87FD-AFF601B2337C}"/>
          </ac:spMkLst>
        </pc:spChg>
        <pc:spChg chg="del">
          <ac:chgData name="Das, Gerarda" userId="dec061bf-56a5-47a0-b9f3-f749fe418ae6" providerId="ADAL" clId="{07ABAE78-42CB-4F5F-86C6-09ED37205619}" dt="2026-03-24T08:18:11.560" v="888" actId="478"/>
          <ac:spMkLst>
            <pc:docMk/>
            <pc:sldMk cId="2691140013" sldId="1534"/>
            <ac:spMk id="13" creationId="{4985FF45-EE56-11C3-E0CC-6BBB359031C0}"/>
          </ac:spMkLst>
        </pc:spChg>
        <pc:spChg chg="mod">
          <ac:chgData name="Das, Gerarda" userId="dec061bf-56a5-47a0-b9f3-f749fe418ae6" providerId="ADAL" clId="{07ABAE78-42CB-4F5F-86C6-09ED37205619}" dt="2026-03-24T08:19:26.735" v="904" actId="1076"/>
          <ac:spMkLst>
            <pc:docMk/>
            <pc:sldMk cId="2691140013" sldId="1534"/>
            <ac:spMk id="14" creationId="{B7594A3B-3117-84CE-C300-FB96E5ED269D}"/>
          </ac:spMkLst>
        </pc:spChg>
        <pc:spChg chg="mod">
          <ac:chgData name="Das, Gerarda" userId="dec061bf-56a5-47a0-b9f3-f749fe418ae6" providerId="ADAL" clId="{07ABAE78-42CB-4F5F-86C6-09ED37205619}" dt="2026-03-24T08:33:59.175" v="1058" actId="1036"/>
          <ac:spMkLst>
            <pc:docMk/>
            <pc:sldMk cId="2691140013" sldId="1534"/>
            <ac:spMk id="15" creationId="{6EA1F8B7-D4BC-D8B0-E6FD-F33ECB45A1DD}"/>
          </ac:spMkLst>
        </pc:spChg>
        <pc:spChg chg="mod">
          <ac:chgData name="Das, Gerarda" userId="dec061bf-56a5-47a0-b9f3-f749fe418ae6" providerId="ADAL" clId="{07ABAE78-42CB-4F5F-86C6-09ED37205619}" dt="2026-03-24T08:21:39.367" v="992" actId="14100"/>
          <ac:spMkLst>
            <pc:docMk/>
            <pc:sldMk cId="2691140013" sldId="1534"/>
            <ac:spMk id="16" creationId="{F53F294D-65CC-23A5-E4A1-B2132FCF814C}"/>
          </ac:spMkLst>
        </pc:spChg>
        <pc:spChg chg="mod">
          <ac:chgData name="Das, Gerarda" userId="dec061bf-56a5-47a0-b9f3-f749fe418ae6" providerId="ADAL" clId="{07ABAE78-42CB-4F5F-86C6-09ED37205619}" dt="2026-03-24T08:21:37.120" v="991" actId="1076"/>
          <ac:spMkLst>
            <pc:docMk/>
            <pc:sldMk cId="2691140013" sldId="1534"/>
            <ac:spMk id="17" creationId="{AB86235B-CBC0-F9DB-29F4-F23367831B1B}"/>
          </ac:spMkLst>
        </pc:spChg>
        <pc:spChg chg="del">
          <ac:chgData name="Das, Gerarda" userId="dec061bf-56a5-47a0-b9f3-f749fe418ae6" providerId="ADAL" clId="{07ABAE78-42CB-4F5F-86C6-09ED37205619}" dt="2026-03-24T08:18:10.075" v="887" actId="478"/>
          <ac:spMkLst>
            <pc:docMk/>
            <pc:sldMk cId="2691140013" sldId="1534"/>
            <ac:spMk id="18" creationId="{85D7DD60-F4AA-AD34-A265-146B167D02FE}"/>
          </ac:spMkLst>
        </pc:spChg>
        <pc:spChg chg="mod">
          <ac:chgData name="Das, Gerarda" userId="dec061bf-56a5-47a0-b9f3-f749fe418ae6" providerId="ADAL" clId="{07ABAE78-42CB-4F5F-86C6-09ED37205619}" dt="2026-03-24T08:18:54.377" v="897" actId="1076"/>
          <ac:spMkLst>
            <pc:docMk/>
            <pc:sldMk cId="2691140013" sldId="1534"/>
            <ac:spMk id="19" creationId="{40542B69-6D97-5F24-63E3-ABE36EA69A27}"/>
          </ac:spMkLst>
        </pc:spChg>
        <pc:spChg chg="add mod">
          <ac:chgData name="Das, Gerarda" userId="dec061bf-56a5-47a0-b9f3-f749fe418ae6" providerId="ADAL" clId="{07ABAE78-42CB-4F5F-86C6-09ED37205619}" dt="2026-03-24T08:20:14.780" v="919" actId="14100"/>
          <ac:spMkLst>
            <pc:docMk/>
            <pc:sldMk cId="2691140013" sldId="1534"/>
            <ac:spMk id="22" creationId="{4933EBD7-88D3-0F62-0DB1-EFE90E16EE02}"/>
          </ac:spMkLst>
        </pc:spChg>
        <pc:spChg chg="add mod">
          <ac:chgData name="Das, Gerarda" userId="dec061bf-56a5-47a0-b9f3-f749fe418ae6" providerId="ADAL" clId="{07ABAE78-42CB-4F5F-86C6-09ED37205619}" dt="2026-03-24T08:20:13.050" v="918" actId="14100"/>
          <ac:spMkLst>
            <pc:docMk/>
            <pc:sldMk cId="2691140013" sldId="1534"/>
            <ac:spMk id="23" creationId="{264CB666-18BE-B7E1-C638-A520B0DB95AE}"/>
          </ac:spMkLst>
        </pc:spChg>
        <pc:spChg chg="add mod">
          <ac:chgData name="Das, Gerarda" userId="dec061bf-56a5-47a0-b9f3-f749fe418ae6" providerId="ADAL" clId="{07ABAE78-42CB-4F5F-86C6-09ED37205619}" dt="2026-03-24T08:20:32.640" v="926" actId="1076"/>
          <ac:spMkLst>
            <pc:docMk/>
            <pc:sldMk cId="2691140013" sldId="1534"/>
            <ac:spMk id="24" creationId="{40BEA26E-C7EF-E15A-5DAC-E87ACEE21E25}"/>
          </ac:spMkLst>
        </pc:spChg>
        <pc:spChg chg="add mod">
          <ac:chgData name="Das, Gerarda" userId="dec061bf-56a5-47a0-b9f3-f749fe418ae6" providerId="ADAL" clId="{07ABAE78-42CB-4F5F-86C6-09ED37205619}" dt="2026-03-24T08:22:38.541" v="1007" actId="1038"/>
          <ac:spMkLst>
            <pc:docMk/>
            <pc:sldMk cId="2691140013" sldId="1534"/>
            <ac:spMk id="25" creationId="{3E2E7BD7-7D05-A2C2-DBFC-EF3EB7D99E55}"/>
          </ac:spMkLst>
        </pc:spChg>
        <pc:spChg chg="add mod">
          <ac:chgData name="Das, Gerarda" userId="dec061bf-56a5-47a0-b9f3-f749fe418ae6" providerId="ADAL" clId="{07ABAE78-42CB-4F5F-86C6-09ED37205619}" dt="2026-03-24T08:20:21.536" v="922" actId="1076"/>
          <ac:spMkLst>
            <pc:docMk/>
            <pc:sldMk cId="2691140013" sldId="1534"/>
            <ac:spMk id="26" creationId="{FD358E26-E792-6BA4-CC11-3DD2E69C0E84}"/>
          </ac:spMkLst>
        </pc:spChg>
        <pc:spChg chg="add mod">
          <ac:chgData name="Das, Gerarda" userId="dec061bf-56a5-47a0-b9f3-f749fe418ae6" providerId="ADAL" clId="{07ABAE78-42CB-4F5F-86C6-09ED37205619}" dt="2026-03-24T08:20:40.977" v="943" actId="20577"/>
          <ac:spMkLst>
            <pc:docMk/>
            <pc:sldMk cId="2691140013" sldId="1534"/>
            <ac:spMk id="27" creationId="{4067EF04-0B53-DF88-9830-3B52ABDCF97F}"/>
          </ac:spMkLst>
        </pc:spChg>
        <pc:spChg chg="add mod">
          <ac:chgData name="Das, Gerarda" userId="dec061bf-56a5-47a0-b9f3-f749fe418ae6" providerId="ADAL" clId="{07ABAE78-42CB-4F5F-86C6-09ED37205619}" dt="2026-03-24T08:20:56.053" v="945" actId="1076"/>
          <ac:spMkLst>
            <pc:docMk/>
            <pc:sldMk cId="2691140013" sldId="1534"/>
            <ac:spMk id="28" creationId="{CA9461A9-AFFD-7978-F37C-D9ADF09DBEFA}"/>
          </ac:spMkLst>
        </pc:spChg>
        <pc:spChg chg="add mod">
          <ac:chgData name="Das, Gerarda" userId="dec061bf-56a5-47a0-b9f3-f749fe418ae6" providerId="ADAL" clId="{07ABAE78-42CB-4F5F-86C6-09ED37205619}" dt="2026-03-24T08:21:00.421" v="953" actId="20577"/>
          <ac:spMkLst>
            <pc:docMk/>
            <pc:sldMk cId="2691140013" sldId="1534"/>
            <ac:spMk id="29" creationId="{F2854D3D-54B9-286E-EAEA-C93FBA59FE3E}"/>
          </ac:spMkLst>
        </pc:spChg>
        <pc:spChg chg="add mod">
          <ac:chgData name="Das, Gerarda" userId="dec061bf-56a5-47a0-b9f3-f749fe418ae6" providerId="ADAL" clId="{07ABAE78-42CB-4F5F-86C6-09ED37205619}" dt="2026-03-24T08:20:56.053" v="945" actId="1076"/>
          <ac:spMkLst>
            <pc:docMk/>
            <pc:sldMk cId="2691140013" sldId="1534"/>
            <ac:spMk id="30" creationId="{BA63248D-4C13-FCB2-6307-BFBE4F84AAAB}"/>
          </ac:spMkLst>
        </pc:spChg>
        <pc:spChg chg="add mod">
          <ac:chgData name="Das, Gerarda" userId="dec061bf-56a5-47a0-b9f3-f749fe418ae6" providerId="ADAL" clId="{07ABAE78-42CB-4F5F-86C6-09ED37205619}" dt="2026-03-24T08:21:04.060" v="962" actId="20577"/>
          <ac:spMkLst>
            <pc:docMk/>
            <pc:sldMk cId="2691140013" sldId="1534"/>
            <ac:spMk id="31" creationId="{B6A4244A-4DBC-C0C5-E206-3CC91B7FB5E0}"/>
          </ac:spMkLst>
        </pc:spChg>
        <pc:spChg chg="add mod">
          <ac:chgData name="Das, Gerarda" userId="dec061bf-56a5-47a0-b9f3-f749fe418ae6" providerId="ADAL" clId="{07ABAE78-42CB-4F5F-86C6-09ED37205619}" dt="2026-03-24T08:20:56.053" v="945" actId="1076"/>
          <ac:spMkLst>
            <pc:docMk/>
            <pc:sldMk cId="2691140013" sldId="1534"/>
            <ac:spMk id="32" creationId="{23C11760-80CC-B7DF-8A8D-1FB9DA1245C0}"/>
          </ac:spMkLst>
        </pc:spChg>
        <pc:spChg chg="add mod">
          <ac:chgData name="Das, Gerarda" userId="dec061bf-56a5-47a0-b9f3-f749fe418ae6" providerId="ADAL" clId="{07ABAE78-42CB-4F5F-86C6-09ED37205619}" dt="2026-03-24T08:21:09.708" v="969" actId="20577"/>
          <ac:spMkLst>
            <pc:docMk/>
            <pc:sldMk cId="2691140013" sldId="1534"/>
            <ac:spMk id="33" creationId="{9A21808F-7A80-32B0-31BA-4F81CC999875}"/>
          </ac:spMkLst>
        </pc:spChg>
        <pc:spChg chg="add mod">
          <ac:chgData name="Das, Gerarda" userId="dec061bf-56a5-47a0-b9f3-f749fe418ae6" providerId="ADAL" clId="{07ABAE78-42CB-4F5F-86C6-09ED37205619}" dt="2026-03-24T08:33:52.298" v="1055" actId="208"/>
          <ac:spMkLst>
            <pc:docMk/>
            <pc:sldMk cId="2691140013" sldId="1534"/>
            <ac:spMk id="45" creationId="{46BF20AE-1B29-3453-043B-E94A74ED73EE}"/>
          </ac:spMkLst>
        </pc:spChg>
        <pc:picChg chg="add mod">
          <ac:chgData name="Das, Gerarda" userId="dec061bf-56a5-47a0-b9f3-f749fe418ae6" providerId="ADAL" clId="{07ABAE78-42CB-4F5F-86C6-09ED37205619}" dt="2026-03-24T08:19:01.995" v="901" actId="1076"/>
          <ac:picMkLst>
            <pc:docMk/>
            <pc:sldMk cId="2691140013" sldId="1534"/>
            <ac:picMk id="4" creationId="{8F169635-3414-E98F-85FC-5AE5308D0EB2}"/>
          </ac:picMkLst>
        </pc:picChg>
        <pc:picChg chg="mod">
          <ac:chgData name="Das, Gerarda" userId="dec061bf-56a5-47a0-b9f3-f749fe418ae6" providerId="ADAL" clId="{07ABAE78-42CB-4F5F-86C6-09ED37205619}" dt="2026-03-24T08:18:23" v="889" actId="14100"/>
          <ac:picMkLst>
            <pc:docMk/>
            <pc:sldMk cId="2691140013" sldId="1534"/>
            <ac:picMk id="9" creationId="{E06C8F40-E030-859B-EFB0-2058A254FCD2}"/>
          </ac:picMkLst>
        </pc:picChg>
        <pc:picChg chg="add mod">
          <ac:chgData name="Das, Gerarda" userId="dec061bf-56a5-47a0-b9f3-f749fe418ae6" providerId="ADAL" clId="{07ABAE78-42CB-4F5F-86C6-09ED37205619}" dt="2026-03-24T08:19:35.518" v="906" actId="1076"/>
          <ac:picMkLst>
            <pc:docMk/>
            <pc:sldMk cId="2691140013" sldId="1534"/>
            <ac:picMk id="21" creationId="{DC98A198-9160-D257-9CE2-35769ED4468F}"/>
          </ac:picMkLst>
        </pc:picChg>
        <pc:picChg chg="add mod modCrop">
          <ac:chgData name="Das, Gerarda" userId="dec061bf-56a5-47a0-b9f3-f749fe418ae6" providerId="ADAL" clId="{07ABAE78-42CB-4F5F-86C6-09ED37205619}" dt="2026-03-24T08:22:31.096" v="1003" actId="1076"/>
          <ac:picMkLst>
            <pc:docMk/>
            <pc:sldMk cId="2691140013" sldId="1534"/>
            <ac:picMk id="34" creationId="{A4E09ECF-2F43-E61D-EB74-09323AF2B0A5}"/>
          </ac:picMkLst>
        </pc:picChg>
        <pc:picChg chg="add mod">
          <ac:chgData name="Das, Gerarda" userId="dec061bf-56a5-47a0-b9f3-f749fe418ae6" providerId="ADAL" clId="{07ABAE78-42CB-4F5F-86C6-09ED37205619}" dt="2026-03-24T08:23:25.917" v="1013" actId="1076"/>
          <ac:picMkLst>
            <pc:docMk/>
            <pc:sldMk cId="2691140013" sldId="1534"/>
            <ac:picMk id="36" creationId="{97117510-CAC9-0BA0-5345-4A9CEA75FB12}"/>
          </ac:picMkLst>
        </pc:picChg>
        <pc:picChg chg="add mod modCrop">
          <ac:chgData name="Das, Gerarda" userId="dec061bf-56a5-47a0-b9f3-f749fe418ae6" providerId="ADAL" clId="{07ABAE78-42CB-4F5F-86C6-09ED37205619}" dt="2026-03-24T08:30:48.766" v="1021" actId="1076"/>
          <ac:picMkLst>
            <pc:docMk/>
            <pc:sldMk cId="2691140013" sldId="1534"/>
            <ac:picMk id="38" creationId="{0A82C4AC-7BC4-F420-2DCE-B387A8C7EAC3}"/>
          </ac:picMkLst>
        </pc:picChg>
        <pc:picChg chg="add mod modCrop">
          <ac:chgData name="Das, Gerarda" userId="dec061bf-56a5-47a0-b9f3-f749fe418ae6" providerId="ADAL" clId="{07ABAE78-42CB-4F5F-86C6-09ED37205619}" dt="2026-03-24T08:31:34.447" v="1033" actId="1076"/>
          <ac:picMkLst>
            <pc:docMk/>
            <pc:sldMk cId="2691140013" sldId="1534"/>
            <ac:picMk id="40" creationId="{213C40E7-0CCE-61D8-ADD0-CFDF1D1835AF}"/>
          </ac:picMkLst>
        </pc:picChg>
        <pc:picChg chg="add mod">
          <ac:chgData name="Das, Gerarda" userId="dec061bf-56a5-47a0-b9f3-f749fe418ae6" providerId="ADAL" clId="{07ABAE78-42CB-4F5F-86C6-09ED37205619}" dt="2026-03-24T08:32:22.627" v="1040" actId="1076"/>
          <ac:picMkLst>
            <pc:docMk/>
            <pc:sldMk cId="2691140013" sldId="1534"/>
            <ac:picMk id="42" creationId="{C5315002-58A9-6A14-847D-34CADBDECC0A}"/>
          </ac:picMkLst>
        </pc:picChg>
        <pc:picChg chg="add mod modCrop">
          <ac:chgData name="Das, Gerarda" userId="dec061bf-56a5-47a0-b9f3-f749fe418ae6" providerId="ADAL" clId="{07ABAE78-42CB-4F5F-86C6-09ED37205619}" dt="2026-03-24T08:33:18.325" v="1051" actId="1076"/>
          <ac:picMkLst>
            <pc:docMk/>
            <pc:sldMk cId="2691140013" sldId="1534"/>
            <ac:picMk id="44" creationId="{BF6369A8-FA4E-FA0B-1187-91AAE9DEE14D}"/>
          </ac:picMkLst>
        </pc:picChg>
      </pc:sldChg>
      <pc:sldChg chg="modSp mod">
        <pc:chgData name="Das, Gerarda" userId="dec061bf-56a5-47a0-b9f3-f749fe418ae6" providerId="ADAL" clId="{07ABAE78-42CB-4F5F-86C6-09ED37205619}" dt="2026-03-24T08:14:07.306" v="819" actId="14100"/>
        <pc:sldMkLst>
          <pc:docMk/>
          <pc:sldMk cId="1272763266" sldId="1536"/>
        </pc:sldMkLst>
        <pc:spChg chg="mod">
          <ac:chgData name="Das, Gerarda" userId="dec061bf-56a5-47a0-b9f3-f749fe418ae6" providerId="ADAL" clId="{07ABAE78-42CB-4F5F-86C6-09ED37205619}" dt="2026-03-24T08:14:07.306" v="819" actId="14100"/>
          <ac:spMkLst>
            <pc:docMk/>
            <pc:sldMk cId="1272763266" sldId="1536"/>
            <ac:spMk id="35" creationId="{37104C51-0232-62ED-4C6F-1447D06633EE}"/>
          </ac:spMkLst>
        </pc:spChg>
      </pc:sldChg>
      <pc:sldChg chg="addSp delSp modSp mod">
        <pc:chgData name="Das, Gerarda" userId="dec061bf-56a5-47a0-b9f3-f749fe418ae6" providerId="ADAL" clId="{07ABAE78-42CB-4F5F-86C6-09ED37205619}" dt="2026-03-24T08:12:59.260" v="813" actId="478"/>
        <pc:sldMkLst>
          <pc:docMk/>
          <pc:sldMk cId="1575868550" sldId="1537"/>
        </pc:sldMkLst>
        <pc:spChg chg="del mod">
          <ac:chgData name="Das, Gerarda" userId="dec061bf-56a5-47a0-b9f3-f749fe418ae6" providerId="ADAL" clId="{07ABAE78-42CB-4F5F-86C6-09ED37205619}" dt="2026-03-24T08:11:27.006" v="804" actId="478"/>
          <ac:spMkLst>
            <pc:docMk/>
            <pc:sldMk cId="1575868550" sldId="1537"/>
            <ac:spMk id="8" creationId="{2A5F123B-4050-8539-6221-1E5D7AF18176}"/>
          </ac:spMkLst>
        </pc:spChg>
        <pc:cxnChg chg="add del mod">
          <ac:chgData name="Das, Gerarda" userId="dec061bf-56a5-47a0-b9f3-f749fe418ae6" providerId="ADAL" clId="{07ABAE78-42CB-4F5F-86C6-09ED37205619}" dt="2026-03-24T08:12:59.260" v="813" actId="478"/>
          <ac:cxnSpMkLst>
            <pc:docMk/>
            <pc:sldMk cId="1575868550" sldId="1537"/>
            <ac:cxnSpMk id="3" creationId="{5F11EC9B-F18E-A5DC-196E-3A9D5F29D02F}"/>
          </ac:cxnSpMkLst>
        </pc:cxnChg>
      </pc:sldChg>
      <pc:sldChg chg="del">
        <pc:chgData name="Das, Gerarda" userId="dec061bf-56a5-47a0-b9f3-f749fe418ae6" providerId="ADAL" clId="{07ABAE78-42CB-4F5F-86C6-09ED37205619}" dt="2026-03-24T08:12:32.118" v="809" actId="47"/>
        <pc:sldMkLst>
          <pc:docMk/>
          <pc:sldMk cId="1182371813" sldId="153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docChgLst>
    <pc:chgData name="Vrielink, Francis" userId="3d258d00-cfd8-41c5-9f04-1a5a39faef2f" providerId="ADAL" clId="{FC34949D-36DB-4B46-A0D4-565238970CAF}"/>
    <pc:docChg chg="custSel addSld delSld modSld modSection">
      <pc:chgData name="Vrielink, Francis" userId="3d258d00-cfd8-41c5-9f04-1a5a39faef2f" providerId="ADAL" clId="{FC34949D-36DB-4B46-A0D4-565238970CAF}" dt="2026-03-20T17:28:45.930" v="1556" actId="20577"/>
      <pc:docMkLst>
        <pc:docMk/>
      </pc:docMkLst>
      <pc:sldChg chg="modSp mod">
        <pc:chgData name="Vrielink, Francis" userId="3d258d00-cfd8-41c5-9f04-1a5a39faef2f" providerId="ADAL" clId="{FC34949D-36DB-4B46-A0D4-565238970CAF}" dt="2026-03-20T16:33:36.286" v="56" actId="6549"/>
        <pc:sldMkLst>
          <pc:docMk/>
          <pc:sldMk cId="323006580" sldId="548"/>
        </pc:sldMkLst>
        <pc:spChg chg="mod">
          <ac:chgData name="Vrielink, Francis" userId="3d258d00-cfd8-41c5-9f04-1a5a39faef2f" providerId="ADAL" clId="{FC34949D-36DB-4B46-A0D4-565238970CAF}" dt="2026-03-20T16:33:06.976" v="22" actId="20577"/>
          <ac:spMkLst>
            <pc:docMk/>
            <pc:sldMk cId="323006580" sldId="548"/>
            <ac:spMk id="3" creationId="{00000000-0000-0000-0000-000000000000}"/>
          </ac:spMkLst>
        </pc:spChg>
        <pc:spChg chg="mod">
          <ac:chgData name="Vrielink, Francis" userId="3d258d00-cfd8-41c5-9f04-1a5a39faef2f" providerId="ADAL" clId="{FC34949D-36DB-4B46-A0D4-565238970CAF}" dt="2026-03-20T16:33:36.286" v="56" actId="6549"/>
          <ac:spMkLst>
            <pc:docMk/>
            <pc:sldMk cId="323006580" sldId="548"/>
            <ac:spMk id="4" creationId="{00000000-0000-0000-0000-000000000000}"/>
          </ac:spMkLst>
        </pc:spChg>
      </pc:sldChg>
      <pc:sldChg chg="addSp modSp mod">
        <pc:chgData name="Vrielink, Francis" userId="3d258d00-cfd8-41c5-9f04-1a5a39faef2f" providerId="ADAL" clId="{FC34949D-36DB-4B46-A0D4-565238970CAF}" dt="2026-03-20T17:28:45.930" v="1556" actId="20577"/>
        <pc:sldMkLst>
          <pc:docMk/>
          <pc:sldMk cId="1671649065" sldId="934"/>
        </pc:sldMkLst>
        <pc:spChg chg="add mod">
          <ac:chgData name="Vrielink, Francis" userId="3d258d00-cfd8-41c5-9f04-1a5a39faef2f" providerId="ADAL" clId="{FC34949D-36DB-4B46-A0D4-565238970CAF}" dt="2026-03-20T17:28:45.930" v="1556" actId="20577"/>
          <ac:spMkLst>
            <pc:docMk/>
            <pc:sldMk cId="1671649065" sldId="934"/>
            <ac:spMk id="3" creationId="{F8430400-F9FD-9B59-7987-A35670BC87A9}"/>
          </ac:spMkLst>
        </pc:spChg>
      </pc:sldChg>
      <pc:sldChg chg="modNotesTx">
        <pc:chgData name="Vrielink, Francis" userId="3d258d00-cfd8-41c5-9f04-1a5a39faef2f" providerId="ADAL" clId="{FC34949D-36DB-4B46-A0D4-565238970CAF}" dt="2026-03-20T16:36:49.463" v="478" actId="20577"/>
        <pc:sldMkLst>
          <pc:docMk/>
          <pc:sldMk cId="2189114603" sldId="1437"/>
        </pc:sldMkLst>
      </pc:sldChg>
      <pc:sldChg chg="modSp mod">
        <pc:chgData name="Vrielink, Francis" userId="3d258d00-cfd8-41c5-9f04-1a5a39faef2f" providerId="ADAL" clId="{FC34949D-36DB-4B46-A0D4-565238970CAF}" dt="2026-03-20T16:37:00.992" v="489" actId="20577"/>
        <pc:sldMkLst>
          <pc:docMk/>
          <pc:sldMk cId="3852907103" sldId="1460"/>
        </pc:sldMkLst>
        <pc:spChg chg="mod">
          <ac:chgData name="Vrielink, Francis" userId="3d258d00-cfd8-41c5-9f04-1a5a39faef2f" providerId="ADAL" clId="{FC34949D-36DB-4B46-A0D4-565238970CAF}" dt="2026-03-20T16:37:00.992" v="489" actId="20577"/>
          <ac:spMkLst>
            <pc:docMk/>
            <pc:sldMk cId="3852907103" sldId="1460"/>
            <ac:spMk id="6" creationId="{00000000-0000-0000-0000-000000000000}"/>
          </ac:spMkLst>
        </pc:spChg>
      </pc:sldChg>
      <pc:sldChg chg="modSp mod">
        <pc:chgData name="Vrielink, Francis" userId="3d258d00-cfd8-41c5-9f04-1a5a39faef2f" providerId="ADAL" clId="{FC34949D-36DB-4B46-A0D4-565238970CAF}" dt="2026-03-20T16:37:10.181" v="503" actId="20577"/>
        <pc:sldMkLst>
          <pc:docMk/>
          <pc:sldMk cId="4207872812" sldId="1475"/>
        </pc:sldMkLst>
        <pc:spChg chg="mod">
          <ac:chgData name="Vrielink, Francis" userId="3d258d00-cfd8-41c5-9f04-1a5a39faef2f" providerId="ADAL" clId="{FC34949D-36DB-4B46-A0D4-565238970CAF}" dt="2026-03-20T16:37:10.181" v="503" actId="20577"/>
          <ac:spMkLst>
            <pc:docMk/>
            <pc:sldMk cId="4207872812" sldId="1475"/>
            <ac:spMk id="6" creationId="{00000000-0000-0000-0000-000000000000}"/>
          </ac:spMkLst>
        </pc:spChg>
      </pc:sldChg>
      <pc:sldChg chg="modSp mod">
        <pc:chgData name="Vrielink, Francis" userId="3d258d00-cfd8-41c5-9f04-1a5a39faef2f" providerId="ADAL" clId="{FC34949D-36DB-4B46-A0D4-565238970CAF}" dt="2026-03-20T16:37:20.757" v="518" actId="20577"/>
        <pc:sldMkLst>
          <pc:docMk/>
          <pc:sldMk cId="2452007587" sldId="1476"/>
        </pc:sldMkLst>
        <pc:spChg chg="mod">
          <ac:chgData name="Vrielink, Francis" userId="3d258d00-cfd8-41c5-9f04-1a5a39faef2f" providerId="ADAL" clId="{FC34949D-36DB-4B46-A0D4-565238970CAF}" dt="2026-03-20T16:37:20.757" v="518" actId="20577"/>
          <ac:spMkLst>
            <pc:docMk/>
            <pc:sldMk cId="2452007587" sldId="1476"/>
            <ac:spMk id="6" creationId="{00000000-0000-0000-0000-000000000000}"/>
          </ac:spMkLst>
        </pc:spChg>
      </pc:sldChg>
      <pc:sldChg chg="modSp mod">
        <pc:chgData name="Vrielink, Francis" userId="3d258d00-cfd8-41c5-9f04-1a5a39faef2f" providerId="ADAL" clId="{FC34949D-36DB-4B46-A0D4-565238970CAF}" dt="2026-03-20T16:37:25.256" v="528" actId="20577"/>
        <pc:sldMkLst>
          <pc:docMk/>
          <pc:sldMk cId="2709048002" sldId="1477"/>
        </pc:sldMkLst>
        <pc:spChg chg="mod">
          <ac:chgData name="Vrielink, Francis" userId="3d258d00-cfd8-41c5-9f04-1a5a39faef2f" providerId="ADAL" clId="{FC34949D-36DB-4B46-A0D4-565238970CAF}" dt="2026-03-20T16:37:25.256" v="528" actId="20577"/>
          <ac:spMkLst>
            <pc:docMk/>
            <pc:sldMk cId="2709048002" sldId="1477"/>
            <ac:spMk id="6" creationId="{00000000-0000-0000-0000-000000000000}"/>
          </ac:spMkLst>
        </pc:spChg>
      </pc:sldChg>
      <pc:sldChg chg="modSp mod">
        <pc:chgData name="Vrielink, Francis" userId="3d258d00-cfd8-41c5-9f04-1a5a39faef2f" providerId="ADAL" clId="{FC34949D-36DB-4B46-A0D4-565238970CAF}" dt="2026-03-20T16:37:31.835" v="541" actId="20577"/>
        <pc:sldMkLst>
          <pc:docMk/>
          <pc:sldMk cId="4074911733" sldId="1478"/>
        </pc:sldMkLst>
        <pc:spChg chg="mod">
          <ac:chgData name="Vrielink, Francis" userId="3d258d00-cfd8-41c5-9f04-1a5a39faef2f" providerId="ADAL" clId="{FC34949D-36DB-4B46-A0D4-565238970CAF}" dt="2026-03-20T16:37:31.835" v="541" actId="20577"/>
          <ac:spMkLst>
            <pc:docMk/>
            <pc:sldMk cId="4074911733" sldId="1478"/>
            <ac:spMk id="6" creationId="{00000000-0000-0000-0000-000000000000}"/>
          </ac:spMkLst>
        </pc:spChg>
      </pc:sldChg>
      <pc:sldChg chg="modSp mod">
        <pc:chgData name="Vrielink, Francis" userId="3d258d00-cfd8-41c5-9f04-1a5a39faef2f" providerId="ADAL" clId="{FC34949D-36DB-4B46-A0D4-565238970CAF}" dt="2026-03-20T16:37:37.953" v="551" actId="20577"/>
        <pc:sldMkLst>
          <pc:docMk/>
          <pc:sldMk cId="4210467006" sldId="1479"/>
        </pc:sldMkLst>
        <pc:spChg chg="mod">
          <ac:chgData name="Vrielink, Francis" userId="3d258d00-cfd8-41c5-9f04-1a5a39faef2f" providerId="ADAL" clId="{FC34949D-36DB-4B46-A0D4-565238970CAF}" dt="2026-03-20T16:37:37.953" v="551" actId="20577"/>
          <ac:spMkLst>
            <pc:docMk/>
            <pc:sldMk cId="4210467006" sldId="1479"/>
            <ac:spMk id="6" creationId="{00000000-0000-0000-0000-000000000000}"/>
          </ac:spMkLst>
        </pc:spChg>
      </pc:sldChg>
      <pc:sldChg chg="modSp mod">
        <pc:chgData name="Vrielink, Francis" userId="3d258d00-cfd8-41c5-9f04-1a5a39faef2f" providerId="ADAL" clId="{FC34949D-36DB-4B46-A0D4-565238970CAF}" dt="2026-03-20T16:37:46.382" v="569" actId="20577"/>
        <pc:sldMkLst>
          <pc:docMk/>
          <pc:sldMk cId="1487044012" sldId="1480"/>
        </pc:sldMkLst>
        <pc:spChg chg="mod">
          <ac:chgData name="Vrielink, Francis" userId="3d258d00-cfd8-41c5-9f04-1a5a39faef2f" providerId="ADAL" clId="{FC34949D-36DB-4B46-A0D4-565238970CAF}" dt="2026-03-20T16:37:46.382" v="569" actId="20577"/>
          <ac:spMkLst>
            <pc:docMk/>
            <pc:sldMk cId="1487044012" sldId="1480"/>
            <ac:spMk id="6" creationId="{00000000-0000-0000-0000-000000000000}"/>
          </ac:spMkLst>
        </pc:spChg>
      </pc:sldChg>
      <pc:sldChg chg="modSp mod">
        <pc:chgData name="Vrielink, Francis" userId="3d258d00-cfd8-41c5-9f04-1a5a39faef2f" providerId="ADAL" clId="{FC34949D-36DB-4B46-A0D4-565238970CAF}" dt="2026-03-20T16:37:54.016" v="581" actId="20577"/>
        <pc:sldMkLst>
          <pc:docMk/>
          <pc:sldMk cId="3779434736" sldId="1481"/>
        </pc:sldMkLst>
        <pc:spChg chg="mod">
          <ac:chgData name="Vrielink, Francis" userId="3d258d00-cfd8-41c5-9f04-1a5a39faef2f" providerId="ADAL" clId="{FC34949D-36DB-4B46-A0D4-565238970CAF}" dt="2026-03-20T16:37:54.016" v="581" actId="20577"/>
          <ac:spMkLst>
            <pc:docMk/>
            <pc:sldMk cId="3779434736" sldId="1481"/>
            <ac:spMk id="6" creationId="{00000000-0000-0000-0000-000000000000}"/>
          </ac:spMkLst>
        </pc:spChg>
      </pc:sldChg>
      <pc:sldChg chg="modSp mod">
        <pc:chgData name="Vrielink, Francis" userId="3d258d00-cfd8-41c5-9f04-1a5a39faef2f" providerId="ADAL" clId="{FC34949D-36DB-4B46-A0D4-565238970CAF}" dt="2026-03-20T16:38:01.421" v="593" actId="20577"/>
        <pc:sldMkLst>
          <pc:docMk/>
          <pc:sldMk cId="1201727269" sldId="1482"/>
        </pc:sldMkLst>
        <pc:spChg chg="mod">
          <ac:chgData name="Vrielink, Francis" userId="3d258d00-cfd8-41c5-9f04-1a5a39faef2f" providerId="ADAL" clId="{FC34949D-36DB-4B46-A0D4-565238970CAF}" dt="2026-03-20T16:38:01.421" v="593" actId="20577"/>
          <ac:spMkLst>
            <pc:docMk/>
            <pc:sldMk cId="1201727269" sldId="1482"/>
            <ac:spMk id="6" creationId="{00000000-0000-0000-0000-000000000000}"/>
          </ac:spMkLst>
        </pc:spChg>
      </pc:sldChg>
      <pc:sldChg chg="modSp mod">
        <pc:chgData name="Vrielink, Francis" userId="3d258d00-cfd8-41c5-9f04-1a5a39faef2f" providerId="ADAL" clId="{FC34949D-36DB-4B46-A0D4-565238970CAF}" dt="2026-03-20T16:38:12.389" v="609" actId="20577"/>
        <pc:sldMkLst>
          <pc:docMk/>
          <pc:sldMk cId="2904738428" sldId="1483"/>
        </pc:sldMkLst>
        <pc:spChg chg="mod">
          <ac:chgData name="Vrielink, Francis" userId="3d258d00-cfd8-41c5-9f04-1a5a39faef2f" providerId="ADAL" clId="{FC34949D-36DB-4B46-A0D4-565238970CAF}" dt="2026-03-20T16:38:12.389" v="609" actId="20577"/>
          <ac:spMkLst>
            <pc:docMk/>
            <pc:sldMk cId="2904738428" sldId="1483"/>
            <ac:spMk id="6" creationId="{00000000-0000-0000-0000-000000000000}"/>
          </ac:spMkLst>
        </pc:spChg>
      </pc:sldChg>
      <pc:sldChg chg="modSp mod">
        <pc:chgData name="Vrielink, Francis" userId="3d258d00-cfd8-41c5-9f04-1a5a39faef2f" providerId="ADAL" clId="{FC34949D-36DB-4B46-A0D4-565238970CAF}" dt="2026-03-20T17:25:27.015" v="1377" actId="20577"/>
        <pc:sldMkLst>
          <pc:docMk/>
          <pc:sldMk cId="2967928418" sldId="1511"/>
        </pc:sldMkLst>
        <pc:spChg chg="mod">
          <ac:chgData name="Vrielink, Francis" userId="3d258d00-cfd8-41c5-9f04-1a5a39faef2f" providerId="ADAL" clId="{FC34949D-36DB-4B46-A0D4-565238970CAF}" dt="2026-03-20T17:08:10.297" v="648" actId="1076"/>
          <ac:spMkLst>
            <pc:docMk/>
            <pc:sldMk cId="2967928418" sldId="1511"/>
            <ac:spMk id="33" creationId="{AC757F5E-B016-F947-4518-7C6B9CC7EE04}"/>
          </ac:spMkLst>
        </pc:spChg>
        <pc:spChg chg="mod">
          <ac:chgData name="Vrielink, Francis" userId="3d258d00-cfd8-41c5-9f04-1a5a39faef2f" providerId="ADAL" clId="{FC34949D-36DB-4B46-A0D4-565238970CAF}" dt="2026-03-20T17:08:00.551" v="646" actId="1076"/>
          <ac:spMkLst>
            <pc:docMk/>
            <pc:sldMk cId="2967928418" sldId="1511"/>
            <ac:spMk id="34" creationId="{152372B3-00F5-781C-183E-6F2DDF35091D}"/>
          </ac:spMkLst>
        </pc:spChg>
        <pc:spChg chg="mod">
          <ac:chgData name="Vrielink, Francis" userId="3d258d00-cfd8-41c5-9f04-1a5a39faef2f" providerId="ADAL" clId="{FC34949D-36DB-4B46-A0D4-565238970CAF}" dt="2026-03-20T17:08:33.856" v="688" actId="20577"/>
          <ac:spMkLst>
            <pc:docMk/>
            <pc:sldMk cId="2967928418" sldId="1511"/>
            <ac:spMk id="35" creationId="{37104C51-0232-62ED-4C6F-1447D06633EE}"/>
          </ac:spMkLst>
        </pc:spChg>
        <pc:spChg chg="mod">
          <ac:chgData name="Vrielink, Francis" userId="3d258d00-cfd8-41c5-9f04-1a5a39faef2f" providerId="ADAL" clId="{FC34949D-36DB-4B46-A0D4-565238970CAF}" dt="2026-03-20T17:25:27.015" v="1377" actId="20577"/>
          <ac:spMkLst>
            <pc:docMk/>
            <pc:sldMk cId="2967928418" sldId="1511"/>
            <ac:spMk id="36" creationId="{D8EF981A-9BA7-0EB1-9B70-F7FBF2F7DF1C}"/>
          </ac:spMkLst>
        </pc:spChg>
      </pc:sldChg>
      <pc:sldChg chg="modSp mod">
        <pc:chgData name="Vrielink, Francis" userId="3d258d00-cfd8-41c5-9f04-1a5a39faef2f" providerId="ADAL" clId="{FC34949D-36DB-4B46-A0D4-565238970CAF}" dt="2026-03-20T17:17:41.283" v="1102" actId="1076"/>
        <pc:sldMkLst>
          <pc:docMk/>
          <pc:sldMk cId="1594331871" sldId="1512"/>
        </pc:sldMkLst>
        <pc:spChg chg="mod">
          <ac:chgData name="Vrielink, Francis" userId="3d258d00-cfd8-41c5-9f04-1a5a39faef2f" providerId="ADAL" clId="{FC34949D-36DB-4B46-A0D4-565238970CAF}" dt="2026-03-20T17:16:58.565" v="1046" actId="20577"/>
          <ac:spMkLst>
            <pc:docMk/>
            <pc:sldMk cId="1594331871" sldId="1512"/>
            <ac:spMk id="11" creationId="{CD78B488-E032-3F3E-C334-FB96F8D71FB2}"/>
          </ac:spMkLst>
        </pc:spChg>
        <pc:spChg chg="mod">
          <ac:chgData name="Vrielink, Francis" userId="3d258d00-cfd8-41c5-9f04-1a5a39faef2f" providerId="ADAL" clId="{FC34949D-36DB-4B46-A0D4-565238970CAF}" dt="2026-03-20T17:17:19.911" v="1069" actId="20577"/>
          <ac:spMkLst>
            <pc:docMk/>
            <pc:sldMk cId="1594331871" sldId="1512"/>
            <ac:spMk id="12" creationId="{E2476A93-B8D4-4E44-87FD-AFF601B2337C}"/>
          </ac:spMkLst>
        </pc:spChg>
        <pc:spChg chg="mod">
          <ac:chgData name="Vrielink, Francis" userId="3d258d00-cfd8-41c5-9f04-1a5a39faef2f" providerId="ADAL" clId="{FC34949D-36DB-4B46-A0D4-565238970CAF}" dt="2026-03-20T17:17:26.748" v="1081" actId="20577"/>
          <ac:spMkLst>
            <pc:docMk/>
            <pc:sldMk cId="1594331871" sldId="1512"/>
            <ac:spMk id="13" creationId="{4985FF45-EE56-11C3-E0CC-6BBB359031C0}"/>
          </ac:spMkLst>
        </pc:spChg>
        <pc:spChg chg="mod">
          <ac:chgData name="Vrielink, Francis" userId="3d258d00-cfd8-41c5-9f04-1a5a39faef2f" providerId="ADAL" clId="{FC34949D-36DB-4B46-A0D4-565238970CAF}" dt="2026-03-20T17:17:41.283" v="1102" actId="1076"/>
          <ac:spMkLst>
            <pc:docMk/>
            <pc:sldMk cId="1594331871" sldId="1512"/>
            <ac:spMk id="15" creationId="{6EA1F8B7-D4BC-D8B0-E6FD-F33ECB45A1DD}"/>
          </ac:spMkLst>
        </pc:spChg>
        <pc:spChg chg="mod">
          <ac:chgData name="Vrielink, Francis" userId="3d258d00-cfd8-41c5-9f04-1a5a39faef2f" providerId="ADAL" clId="{FC34949D-36DB-4B46-A0D4-565238970CAF}" dt="2026-03-20T17:17:09.776" v="1056" actId="14100"/>
          <ac:spMkLst>
            <pc:docMk/>
            <pc:sldMk cId="1594331871" sldId="1512"/>
            <ac:spMk id="16" creationId="{F53F294D-65CC-23A5-E4A1-B2132FCF814C}"/>
          </ac:spMkLst>
        </pc:spChg>
        <pc:spChg chg="mod">
          <ac:chgData name="Vrielink, Francis" userId="3d258d00-cfd8-41c5-9f04-1a5a39faef2f" providerId="ADAL" clId="{FC34949D-36DB-4B46-A0D4-565238970CAF}" dt="2026-03-20T17:17:11.755" v="1057" actId="1076"/>
          <ac:spMkLst>
            <pc:docMk/>
            <pc:sldMk cId="1594331871" sldId="1512"/>
            <ac:spMk id="17" creationId="{AB86235B-CBC0-F9DB-29F4-F23367831B1B}"/>
          </ac:spMkLst>
        </pc:spChg>
      </pc:sldChg>
      <pc:sldChg chg="modSp mod">
        <pc:chgData name="Vrielink, Francis" userId="3d258d00-cfd8-41c5-9f04-1a5a39faef2f" providerId="ADAL" clId="{FC34949D-36DB-4B46-A0D4-565238970CAF}" dt="2026-03-20T17:14:36.427" v="968" actId="14100"/>
        <pc:sldMkLst>
          <pc:docMk/>
          <pc:sldMk cId="3112181829" sldId="1515"/>
        </pc:sldMkLst>
        <pc:spChg chg="mod">
          <ac:chgData name="Vrielink, Francis" userId="3d258d00-cfd8-41c5-9f04-1a5a39faef2f" providerId="ADAL" clId="{FC34949D-36DB-4B46-A0D4-565238970CAF}" dt="2026-03-20T17:14:05.141" v="924" actId="20577"/>
          <ac:spMkLst>
            <pc:docMk/>
            <pc:sldMk cId="3112181829" sldId="1515"/>
            <ac:spMk id="12" creationId="{E2476A93-B8D4-4E44-87FD-AFF601B2337C}"/>
          </ac:spMkLst>
        </pc:spChg>
        <pc:spChg chg="mod">
          <ac:chgData name="Vrielink, Francis" userId="3d258d00-cfd8-41c5-9f04-1a5a39faef2f" providerId="ADAL" clId="{FC34949D-36DB-4B46-A0D4-565238970CAF}" dt="2026-03-20T17:14:12.089" v="935" actId="20577"/>
          <ac:spMkLst>
            <pc:docMk/>
            <pc:sldMk cId="3112181829" sldId="1515"/>
            <ac:spMk id="13" creationId="{4985FF45-EE56-11C3-E0CC-6BBB359031C0}"/>
          </ac:spMkLst>
        </pc:spChg>
        <pc:spChg chg="mod">
          <ac:chgData name="Vrielink, Francis" userId="3d258d00-cfd8-41c5-9f04-1a5a39faef2f" providerId="ADAL" clId="{FC34949D-36DB-4B46-A0D4-565238970CAF}" dt="2026-03-20T17:14:17.718" v="944" actId="20577"/>
          <ac:spMkLst>
            <pc:docMk/>
            <pc:sldMk cId="3112181829" sldId="1515"/>
            <ac:spMk id="15" creationId="{6EA1F8B7-D4BC-D8B0-E6FD-F33ECB45A1DD}"/>
          </ac:spMkLst>
        </pc:spChg>
        <pc:spChg chg="mod">
          <ac:chgData name="Vrielink, Francis" userId="3d258d00-cfd8-41c5-9f04-1a5a39faef2f" providerId="ADAL" clId="{FC34949D-36DB-4B46-A0D4-565238970CAF}" dt="2026-03-20T17:14:36.427" v="968" actId="14100"/>
          <ac:spMkLst>
            <pc:docMk/>
            <pc:sldMk cId="3112181829" sldId="1515"/>
            <ac:spMk id="16" creationId="{F53F294D-65CC-23A5-E4A1-B2132FCF814C}"/>
          </ac:spMkLst>
        </pc:spChg>
        <pc:spChg chg="mod">
          <ac:chgData name="Vrielink, Francis" userId="3d258d00-cfd8-41c5-9f04-1a5a39faef2f" providerId="ADAL" clId="{FC34949D-36DB-4B46-A0D4-565238970CAF}" dt="2026-03-20T17:14:33.080" v="967" actId="14100"/>
          <ac:spMkLst>
            <pc:docMk/>
            <pc:sldMk cId="3112181829" sldId="1515"/>
            <ac:spMk id="17" creationId="{AB86235B-CBC0-F9DB-29F4-F23367831B1B}"/>
          </ac:spMkLst>
        </pc:spChg>
      </pc:sldChg>
      <pc:sldChg chg="modSp mod">
        <pc:chgData name="Vrielink, Francis" userId="3d258d00-cfd8-41c5-9f04-1a5a39faef2f" providerId="ADAL" clId="{FC34949D-36DB-4B46-A0D4-565238970CAF}" dt="2026-03-20T17:19:26.819" v="1194" actId="20577"/>
        <pc:sldMkLst>
          <pc:docMk/>
          <pc:sldMk cId="2946319108" sldId="1516"/>
        </pc:sldMkLst>
        <pc:spChg chg="mod">
          <ac:chgData name="Vrielink, Francis" userId="3d258d00-cfd8-41c5-9f04-1a5a39faef2f" providerId="ADAL" clId="{FC34949D-36DB-4B46-A0D4-565238970CAF}" dt="2026-03-20T17:18:27.960" v="1135" actId="20577"/>
          <ac:spMkLst>
            <pc:docMk/>
            <pc:sldMk cId="2946319108" sldId="1516"/>
            <ac:spMk id="9" creationId="{B5FA4264-9F79-B20D-0826-CEC58E7B74B7}"/>
          </ac:spMkLst>
        </pc:spChg>
        <pc:spChg chg="mod">
          <ac:chgData name="Vrielink, Francis" userId="3d258d00-cfd8-41c5-9f04-1a5a39faef2f" providerId="ADAL" clId="{FC34949D-36DB-4B46-A0D4-565238970CAF}" dt="2026-03-20T17:18:38.318" v="1145" actId="20577"/>
          <ac:spMkLst>
            <pc:docMk/>
            <pc:sldMk cId="2946319108" sldId="1516"/>
            <ac:spMk id="11" creationId="{2D5226DB-4490-ECD5-880A-CDAB0447C263}"/>
          </ac:spMkLst>
        </pc:spChg>
        <pc:spChg chg="mod">
          <ac:chgData name="Vrielink, Francis" userId="3d258d00-cfd8-41c5-9f04-1a5a39faef2f" providerId="ADAL" clId="{FC34949D-36DB-4B46-A0D4-565238970CAF}" dt="2026-03-20T17:19:14.352" v="1179" actId="14100"/>
          <ac:spMkLst>
            <pc:docMk/>
            <pc:sldMk cId="2946319108" sldId="1516"/>
            <ac:spMk id="12" creationId="{E2476A93-B8D4-4E44-87FD-AFF601B2337C}"/>
          </ac:spMkLst>
        </pc:spChg>
        <pc:spChg chg="mod">
          <ac:chgData name="Vrielink, Francis" userId="3d258d00-cfd8-41c5-9f04-1a5a39faef2f" providerId="ADAL" clId="{FC34949D-36DB-4B46-A0D4-565238970CAF}" dt="2026-03-20T17:18:56.287" v="1162" actId="14100"/>
          <ac:spMkLst>
            <pc:docMk/>
            <pc:sldMk cId="2946319108" sldId="1516"/>
            <ac:spMk id="13" creationId="{4985FF45-EE56-11C3-E0CC-6BBB359031C0}"/>
          </ac:spMkLst>
        </pc:spChg>
        <pc:spChg chg="mod">
          <ac:chgData name="Vrielink, Francis" userId="3d258d00-cfd8-41c5-9f04-1a5a39faef2f" providerId="ADAL" clId="{FC34949D-36DB-4B46-A0D4-565238970CAF}" dt="2026-03-20T17:19:26.819" v="1194" actId="20577"/>
          <ac:spMkLst>
            <pc:docMk/>
            <pc:sldMk cId="2946319108" sldId="1516"/>
            <ac:spMk id="15" creationId="{6EA1F8B7-D4BC-D8B0-E6FD-F33ECB45A1DD}"/>
          </ac:spMkLst>
        </pc:spChg>
        <pc:spChg chg="mod">
          <ac:chgData name="Vrielink, Francis" userId="3d258d00-cfd8-41c5-9f04-1a5a39faef2f" providerId="ADAL" clId="{FC34949D-36DB-4B46-A0D4-565238970CAF}" dt="2026-03-20T17:18:50.916" v="1160" actId="14100"/>
          <ac:spMkLst>
            <pc:docMk/>
            <pc:sldMk cId="2946319108" sldId="1516"/>
            <ac:spMk id="18" creationId="{85D7DD60-F4AA-AD34-A265-146B167D02FE}"/>
          </ac:spMkLst>
        </pc:spChg>
        <pc:spChg chg="mod">
          <ac:chgData name="Vrielink, Francis" userId="3d258d00-cfd8-41c5-9f04-1a5a39faef2f" providerId="ADAL" clId="{FC34949D-36DB-4B46-A0D4-565238970CAF}" dt="2026-03-20T17:19:11.941" v="1178" actId="14100"/>
          <ac:spMkLst>
            <pc:docMk/>
            <pc:sldMk cId="2946319108" sldId="1516"/>
            <ac:spMk id="19" creationId="{40542B69-6D97-5F24-63E3-ABE36EA69A27}"/>
          </ac:spMkLst>
        </pc:spChg>
      </pc:sldChg>
      <pc:sldChg chg="modSp add mod">
        <pc:chgData name="Vrielink, Francis" userId="3d258d00-cfd8-41c5-9f04-1a5a39faef2f" providerId="ADAL" clId="{FC34949D-36DB-4B46-A0D4-565238970CAF}" dt="2026-03-20T17:26:25.992" v="1409" actId="20577"/>
        <pc:sldMkLst>
          <pc:docMk/>
          <pc:sldMk cId="888641186" sldId="1530"/>
        </pc:sldMkLst>
        <pc:spChg chg="mod">
          <ac:chgData name="Vrielink, Francis" userId="3d258d00-cfd8-41c5-9f04-1a5a39faef2f" providerId="ADAL" clId="{FC34949D-36DB-4B46-A0D4-565238970CAF}" dt="2026-03-20T17:10:25.574" v="706" actId="1076"/>
          <ac:spMkLst>
            <pc:docMk/>
            <pc:sldMk cId="888641186" sldId="1530"/>
            <ac:spMk id="33" creationId="{AC757F5E-B016-F947-4518-7C6B9CC7EE04}"/>
          </ac:spMkLst>
        </pc:spChg>
        <pc:spChg chg="mod">
          <ac:chgData name="Vrielink, Francis" userId="3d258d00-cfd8-41c5-9f04-1a5a39faef2f" providerId="ADAL" clId="{FC34949D-36DB-4B46-A0D4-565238970CAF}" dt="2026-03-20T17:10:58.951" v="727" actId="1076"/>
          <ac:spMkLst>
            <pc:docMk/>
            <pc:sldMk cId="888641186" sldId="1530"/>
            <ac:spMk id="34" creationId="{152372B3-00F5-781C-183E-6F2DDF35091D}"/>
          </ac:spMkLst>
        </pc:spChg>
        <pc:spChg chg="mod">
          <ac:chgData name="Vrielink, Francis" userId="3d258d00-cfd8-41c5-9f04-1a5a39faef2f" providerId="ADAL" clId="{FC34949D-36DB-4B46-A0D4-565238970CAF}" dt="2026-03-20T17:11:35.017" v="778" actId="20577"/>
          <ac:spMkLst>
            <pc:docMk/>
            <pc:sldMk cId="888641186" sldId="1530"/>
            <ac:spMk id="35" creationId="{37104C51-0232-62ED-4C6F-1447D06633EE}"/>
          </ac:spMkLst>
        </pc:spChg>
        <pc:spChg chg="mod">
          <ac:chgData name="Vrielink, Francis" userId="3d258d00-cfd8-41c5-9f04-1a5a39faef2f" providerId="ADAL" clId="{FC34949D-36DB-4B46-A0D4-565238970CAF}" dt="2026-03-20T17:26:25.992" v="1409" actId="20577"/>
          <ac:spMkLst>
            <pc:docMk/>
            <pc:sldMk cId="888641186" sldId="1530"/>
            <ac:spMk id="36" creationId="{D8EF981A-9BA7-0EB1-9B70-F7FBF2F7DF1C}"/>
          </ac:spMkLst>
        </pc:spChg>
      </pc:sldChg>
      <pc:sldChg chg="modSp add mod">
        <pc:chgData name="Vrielink, Francis" userId="3d258d00-cfd8-41c5-9f04-1a5a39faef2f" providerId="ADAL" clId="{FC34949D-36DB-4B46-A0D4-565238970CAF}" dt="2026-03-20T17:27:16.370" v="1441" actId="20577"/>
        <pc:sldMkLst>
          <pc:docMk/>
          <pc:sldMk cId="3327698329" sldId="1531"/>
        </pc:sldMkLst>
        <pc:spChg chg="mod">
          <ac:chgData name="Vrielink, Francis" userId="3d258d00-cfd8-41c5-9f04-1a5a39faef2f" providerId="ADAL" clId="{FC34949D-36DB-4B46-A0D4-565238970CAF}" dt="2026-03-20T17:12:00.420" v="801" actId="255"/>
          <ac:spMkLst>
            <pc:docMk/>
            <pc:sldMk cId="3327698329" sldId="1531"/>
            <ac:spMk id="33" creationId="{AC757F5E-B016-F947-4518-7C6B9CC7EE04}"/>
          </ac:spMkLst>
        </pc:spChg>
        <pc:spChg chg="mod">
          <ac:chgData name="Vrielink, Francis" userId="3d258d00-cfd8-41c5-9f04-1a5a39faef2f" providerId="ADAL" clId="{FC34949D-36DB-4B46-A0D4-565238970CAF}" dt="2026-03-20T17:11:55.756" v="800" actId="255"/>
          <ac:spMkLst>
            <pc:docMk/>
            <pc:sldMk cId="3327698329" sldId="1531"/>
            <ac:spMk id="34" creationId="{152372B3-00F5-781C-183E-6F2DDF35091D}"/>
          </ac:spMkLst>
        </pc:spChg>
        <pc:spChg chg="mod">
          <ac:chgData name="Vrielink, Francis" userId="3d258d00-cfd8-41c5-9f04-1a5a39faef2f" providerId="ADAL" clId="{FC34949D-36DB-4B46-A0D4-565238970CAF}" dt="2026-03-20T17:12:30.179" v="812" actId="20577"/>
          <ac:spMkLst>
            <pc:docMk/>
            <pc:sldMk cId="3327698329" sldId="1531"/>
            <ac:spMk id="35" creationId="{37104C51-0232-62ED-4C6F-1447D06633EE}"/>
          </ac:spMkLst>
        </pc:spChg>
        <pc:spChg chg="mod">
          <ac:chgData name="Vrielink, Francis" userId="3d258d00-cfd8-41c5-9f04-1a5a39faef2f" providerId="ADAL" clId="{FC34949D-36DB-4B46-A0D4-565238970CAF}" dt="2026-03-20T17:27:16.370" v="1441" actId="20577"/>
          <ac:spMkLst>
            <pc:docMk/>
            <pc:sldMk cId="3327698329" sldId="1531"/>
            <ac:spMk id="36" creationId="{D8EF981A-9BA7-0EB1-9B70-F7FBF2F7DF1C}"/>
          </ac:spMkLst>
        </pc:spChg>
      </pc:sldChg>
      <pc:sldChg chg="modSp add mod">
        <pc:chgData name="Vrielink, Francis" userId="3d258d00-cfd8-41c5-9f04-1a5a39faef2f" providerId="ADAL" clId="{FC34949D-36DB-4B46-A0D4-565238970CAF}" dt="2026-03-20T17:13:33.334" v="912" actId="20577"/>
        <pc:sldMkLst>
          <pc:docMk/>
          <pc:sldMk cId="4258471322" sldId="1532"/>
        </pc:sldMkLst>
        <pc:spChg chg="mod">
          <ac:chgData name="Vrielink, Francis" userId="3d258d00-cfd8-41c5-9f04-1a5a39faef2f" providerId="ADAL" clId="{FC34949D-36DB-4B46-A0D4-565238970CAF}" dt="2026-03-20T17:13:25.675" v="876" actId="255"/>
          <ac:spMkLst>
            <pc:docMk/>
            <pc:sldMk cId="4258471322" sldId="1532"/>
            <ac:spMk id="33" creationId="{AC757F5E-B016-F947-4518-7C6B9CC7EE04}"/>
          </ac:spMkLst>
        </pc:spChg>
        <pc:spChg chg="mod">
          <ac:chgData name="Vrielink, Francis" userId="3d258d00-cfd8-41c5-9f04-1a5a39faef2f" providerId="ADAL" clId="{FC34949D-36DB-4B46-A0D4-565238970CAF}" dt="2026-03-20T17:13:21.198" v="875" actId="255"/>
          <ac:spMkLst>
            <pc:docMk/>
            <pc:sldMk cId="4258471322" sldId="1532"/>
            <ac:spMk id="34" creationId="{152372B3-00F5-781C-183E-6F2DDF35091D}"/>
          </ac:spMkLst>
        </pc:spChg>
        <pc:spChg chg="mod">
          <ac:chgData name="Vrielink, Francis" userId="3d258d00-cfd8-41c5-9f04-1a5a39faef2f" providerId="ADAL" clId="{FC34949D-36DB-4B46-A0D4-565238970CAF}" dt="2026-03-20T17:13:13.039" v="873" actId="20577"/>
          <ac:spMkLst>
            <pc:docMk/>
            <pc:sldMk cId="4258471322" sldId="1532"/>
            <ac:spMk id="35" creationId="{37104C51-0232-62ED-4C6F-1447D06633EE}"/>
          </ac:spMkLst>
        </pc:spChg>
        <pc:spChg chg="mod">
          <ac:chgData name="Vrielink, Francis" userId="3d258d00-cfd8-41c5-9f04-1a5a39faef2f" providerId="ADAL" clId="{FC34949D-36DB-4B46-A0D4-565238970CAF}" dt="2026-03-20T17:13:33.334" v="912" actId="20577"/>
          <ac:spMkLst>
            <pc:docMk/>
            <pc:sldMk cId="4258471322" sldId="1532"/>
            <ac:spMk id="36" creationId="{D8EF981A-9BA7-0EB1-9B70-F7FBF2F7DF1C}"/>
          </ac:spMkLst>
        </pc:spChg>
      </pc:sldChg>
      <pc:sldChg chg="modSp add mod">
        <pc:chgData name="Vrielink, Francis" userId="3d258d00-cfd8-41c5-9f04-1a5a39faef2f" providerId="ADAL" clId="{FC34949D-36DB-4B46-A0D4-565238970CAF}" dt="2026-03-20T17:16:24.152" v="1030" actId="14100"/>
        <pc:sldMkLst>
          <pc:docMk/>
          <pc:sldMk cId="271395213" sldId="1533"/>
        </pc:sldMkLst>
        <pc:spChg chg="mod">
          <ac:chgData name="Vrielink, Francis" userId="3d258d00-cfd8-41c5-9f04-1a5a39faef2f" providerId="ADAL" clId="{FC34949D-36DB-4B46-A0D4-565238970CAF}" dt="2026-03-20T17:16:15.866" v="1029" actId="14100"/>
          <ac:spMkLst>
            <pc:docMk/>
            <pc:sldMk cId="271395213" sldId="1533"/>
            <ac:spMk id="12" creationId="{E2476A93-B8D4-4E44-87FD-AFF601B2337C}"/>
          </ac:spMkLst>
        </pc:spChg>
        <pc:spChg chg="mod">
          <ac:chgData name="Vrielink, Francis" userId="3d258d00-cfd8-41c5-9f04-1a5a39faef2f" providerId="ADAL" clId="{FC34949D-36DB-4B46-A0D4-565238970CAF}" dt="2026-03-20T17:15:54.085" v="1007" actId="1076"/>
          <ac:spMkLst>
            <pc:docMk/>
            <pc:sldMk cId="271395213" sldId="1533"/>
            <ac:spMk id="13" creationId="{4985FF45-EE56-11C3-E0CC-6BBB359031C0}"/>
          </ac:spMkLst>
        </pc:spChg>
        <pc:spChg chg="mod">
          <ac:chgData name="Vrielink, Francis" userId="3d258d00-cfd8-41c5-9f04-1a5a39faef2f" providerId="ADAL" clId="{FC34949D-36DB-4B46-A0D4-565238970CAF}" dt="2026-03-20T17:15:26.827" v="988" actId="14100"/>
          <ac:spMkLst>
            <pc:docMk/>
            <pc:sldMk cId="271395213" sldId="1533"/>
            <ac:spMk id="14" creationId="{B7594A3B-3117-84CE-C300-FB96E5ED269D}"/>
          </ac:spMkLst>
        </pc:spChg>
        <pc:spChg chg="mod">
          <ac:chgData name="Vrielink, Francis" userId="3d258d00-cfd8-41c5-9f04-1a5a39faef2f" providerId="ADAL" clId="{FC34949D-36DB-4B46-A0D4-565238970CAF}" dt="2026-03-20T17:15:29.001" v="989" actId="1076"/>
          <ac:spMkLst>
            <pc:docMk/>
            <pc:sldMk cId="271395213" sldId="1533"/>
            <ac:spMk id="15" creationId="{6EA1F8B7-D4BC-D8B0-E6FD-F33ECB45A1DD}"/>
          </ac:spMkLst>
        </pc:spChg>
        <pc:spChg chg="mod">
          <ac:chgData name="Vrielink, Francis" userId="3d258d00-cfd8-41c5-9f04-1a5a39faef2f" providerId="ADAL" clId="{FC34949D-36DB-4B46-A0D4-565238970CAF}" dt="2026-03-20T17:15:39.701" v="990" actId="14100"/>
          <ac:spMkLst>
            <pc:docMk/>
            <pc:sldMk cId="271395213" sldId="1533"/>
            <ac:spMk id="18" creationId="{85D7DD60-F4AA-AD34-A265-146B167D02FE}"/>
          </ac:spMkLst>
        </pc:spChg>
        <pc:spChg chg="mod">
          <ac:chgData name="Vrielink, Francis" userId="3d258d00-cfd8-41c5-9f04-1a5a39faef2f" providerId="ADAL" clId="{FC34949D-36DB-4B46-A0D4-565238970CAF}" dt="2026-03-20T17:16:24.152" v="1030" actId="14100"/>
          <ac:spMkLst>
            <pc:docMk/>
            <pc:sldMk cId="271395213" sldId="1533"/>
            <ac:spMk id="19" creationId="{40542B69-6D97-5F24-63E3-ABE36EA69A27}"/>
          </ac:spMkLst>
        </pc:spChg>
      </pc:sldChg>
      <pc:sldChg chg="add del">
        <pc:chgData name="Vrielink, Francis" userId="3d258d00-cfd8-41c5-9f04-1a5a39faef2f" providerId="ADAL" clId="{FC34949D-36DB-4B46-A0D4-565238970CAF}" dt="2026-03-20T17:16:38.553" v="1031" actId="47"/>
        <pc:sldMkLst>
          <pc:docMk/>
          <pc:sldMk cId="446773320" sldId="1534"/>
        </pc:sldMkLst>
      </pc:sldChg>
      <pc:sldChg chg="add">
        <pc:chgData name="Vrielink, Francis" userId="3d258d00-cfd8-41c5-9f04-1a5a39faef2f" providerId="ADAL" clId="{FC34949D-36DB-4B46-A0D4-565238970CAF}" dt="2026-03-20T17:16:46.414" v="1032" actId="2890"/>
        <pc:sldMkLst>
          <pc:docMk/>
          <pc:sldMk cId="2691140013" sldId="1534"/>
        </pc:sldMkLst>
      </pc:sldChg>
      <pc:sldChg chg="modSp add mod">
        <pc:chgData name="Vrielink, Francis" userId="3d258d00-cfd8-41c5-9f04-1a5a39faef2f" providerId="ADAL" clId="{FC34949D-36DB-4B46-A0D4-565238970CAF}" dt="2026-03-20T17:21:46.985" v="1266" actId="20577"/>
        <pc:sldMkLst>
          <pc:docMk/>
          <pc:sldMk cId="22534412" sldId="1535"/>
        </pc:sldMkLst>
        <pc:spChg chg="mod">
          <ac:chgData name="Vrielink, Francis" userId="3d258d00-cfd8-41c5-9f04-1a5a39faef2f" providerId="ADAL" clId="{FC34949D-36DB-4B46-A0D4-565238970CAF}" dt="2026-03-20T17:21:12.185" v="1214" actId="948"/>
          <ac:spMkLst>
            <pc:docMk/>
            <pc:sldMk cId="22534412" sldId="1535"/>
            <ac:spMk id="33" creationId="{AC757F5E-B016-F947-4518-7C6B9CC7EE04}"/>
          </ac:spMkLst>
        </pc:spChg>
        <pc:spChg chg="mod">
          <ac:chgData name="Vrielink, Francis" userId="3d258d00-cfd8-41c5-9f04-1a5a39faef2f" providerId="ADAL" clId="{FC34949D-36DB-4B46-A0D4-565238970CAF}" dt="2026-03-20T17:21:18.546" v="1221" actId="20577"/>
          <ac:spMkLst>
            <pc:docMk/>
            <pc:sldMk cId="22534412" sldId="1535"/>
            <ac:spMk id="34" creationId="{152372B3-00F5-781C-183E-6F2DDF35091D}"/>
          </ac:spMkLst>
        </pc:spChg>
        <pc:spChg chg="mod">
          <ac:chgData name="Vrielink, Francis" userId="3d258d00-cfd8-41c5-9f04-1a5a39faef2f" providerId="ADAL" clId="{FC34949D-36DB-4B46-A0D4-565238970CAF}" dt="2026-03-20T17:21:37.209" v="1241" actId="20577"/>
          <ac:spMkLst>
            <pc:docMk/>
            <pc:sldMk cId="22534412" sldId="1535"/>
            <ac:spMk id="35" creationId="{37104C51-0232-62ED-4C6F-1447D06633EE}"/>
          </ac:spMkLst>
        </pc:spChg>
        <pc:spChg chg="mod">
          <ac:chgData name="Vrielink, Francis" userId="3d258d00-cfd8-41c5-9f04-1a5a39faef2f" providerId="ADAL" clId="{FC34949D-36DB-4B46-A0D4-565238970CAF}" dt="2026-03-20T17:21:46.985" v="1266" actId="20577"/>
          <ac:spMkLst>
            <pc:docMk/>
            <pc:sldMk cId="22534412" sldId="1535"/>
            <ac:spMk id="36" creationId="{D8EF981A-9BA7-0EB1-9B70-F7FBF2F7DF1C}"/>
          </ac:spMkLst>
        </pc:spChg>
      </pc:sldChg>
      <pc:sldChg chg="modSp add mod">
        <pc:chgData name="Vrielink, Francis" userId="3d258d00-cfd8-41c5-9f04-1a5a39faef2f" providerId="ADAL" clId="{FC34949D-36DB-4B46-A0D4-565238970CAF}" dt="2026-03-20T17:23:47.683" v="1347" actId="20577"/>
        <pc:sldMkLst>
          <pc:docMk/>
          <pc:sldMk cId="1272763266" sldId="1536"/>
        </pc:sldMkLst>
        <pc:spChg chg="mod">
          <ac:chgData name="Vrielink, Francis" userId="3d258d00-cfd8-41c5-9f04-1a5a39faef2f" providerId="ADAL" clId="{FC34949D-36DB-4B46-A0D4-565238970CAF}" dt="2026-03-20T17:22:25.140" v="1277" actId="20577"/>
          <ac:spMkLst>
            <pc:docMk/>
            <pc:sldMk cId="1272763266" sldId="1536"/>
            <ac:spMk id="33" creationId="{AC757F5E-B016-F947-4518-7C6B9CC7EE04}"/>
          </ac:spMkLst>
        </pc:spChg>
        <pc:spChg chg="mod">
          <ac:chgData name="Vrielink, Francis" userId="3d258d00-cfd8-41c5-9f04-1a5a39faef2f" providerId="ADAL" clId="{FC34949D-36DB-4B46-A0D4-565238970CAF}" dt="2026-03-20T17:22:36.232" v="1307" actId="20577"/>
          <ac:spMkLst>
            <pc:docMk/>
            <pc:sldMk cId="1272763266" sldId="1536"/>
            <ac:spMk id="34" creationId="{152372B3-00F5-781C-183E-6F2DDF35091D}"/>
          </ac:spMkLst>
        </pc:spChg>
        <pc:spChg chg="mod">
          <ac:chgData name="Vrielink, Francis" userId="3d258d00-cfd8-41c5-9f04-1a5a39faef2f" providerId="ADAL" clId="{FC34949D-36DB-4B46-A0D4-565238970CAF}" dt="2026-03-20T17:22:31.788" v="1299" actId="20577"/>
          <ac:spMkLst>
            <pc:docMk/>
            <pc:sldMk cId="1272763266" sldId="1536"/>
            <ac:spMk id="35" creationId="{37104C51-0232-62ED-4C6F-1447D06633EE}"/>
          </ac:spMkLst>
        </pc:spChg>
        <pc:spChg chg="mod">
          <ac:chgData name="Vrielink, Francis" userId="3d258d00-cfd8-41c5-9f04-1a5a39faef2f" providerId="ADAL" clId="{FC34949D-36DB-4B46-A0D4-565238970CAF}" dt="2026-03-20T17:23:47.683" v="1347" actId="20577"/>
          <ac:spMkLst>
            <pc:docMk/>
            <pc:sldMk cId="1272763266" sldId="1536"/>
            <ac:spMk id="36" creationId="{D8EF981A-9BA7-0EB1-9B70-F7FBF2F7DF1C}"/>
          </ac:spMkLst>
        </pc:spChg>
      </pc:sldChg>
    </pc:docChg>
  </pc:docChgLst>
  <pc:docChgLst>
    <pc:chgData name="Duijf, Antoinette" userId="80426808-569e-4360-acb0-e5a6dc4b8ad2" providerId="ADAL" clId="{00582A34-8C2B-428E-B5DC-339D12EFD4B8}"/>
    <pc:docChg chg="undo redo custSel addSld modSld sldOrd">
      <pc:chgData name="Duijf, Antoinette" userId="80426808-569e-4360-acb0-e5a6dc4b8ad2" providerId="ADAL" clId="{00582A34-8C2B-428E-B5DC-339D12EFD4B8}" dt="2026-03-24T08:23:48.406" v="3172" actId="6549"/>
      <pc:docMkLst>
        <pc:docMk/>
      </pc:docMkLst>
      <pc:sldChg chg="modNotesTx">
        <pc:chgData name="Duijf, Antoinette" userId="80426808-569e-4360-acb0-e5a6dc4b8ad2" providerId="ADAL" clId="{00582A34-8C2B-428E-B5DC-339D12EFD4B8}" dt="2026-03-24T08:22:47.884" v="3139" actId="20577"/>
        <pc:sldMkLst>
          <pc:docMk/>
          <pc:sldMk cId="323006580" sldId="548"/>
        </pc:sldMkLst>
      </pc:sldChg>
      <pc:sldChg chg="addSp modSp mod">
        <pc:chgData name="Duijf, Antoinette" userId="80426808-569e-4360-acb0-e5a6dc4b8ad2" providerId="ADAL" clId="{00582A34-8C2B-428E-B5DC-339D12EFD4B8}" dt="2026-03-23T19:36:06.678" v="447" actId="20577"/>
        <pc:sldMkLst>
          <pc:docMk/>
          <pc:sldMk cId="1671649065" sldId="934"/>
        </pc:sldMkLst>
        <pc:spChg chg="add mod">
          <ac:chgData name="Duijf, Antoinette" userId="80426808-569e-4360-acb0-e5a6dc4b8ad2" providerId="ADAL" clId="{00582A34-8C2B-428E-B5DC-339D12EFD4B8}" dt="2026-03-23T19:36:06.678" v="447" actId="20577"/>
          <ac:spMkLst>
            <pc:docMk/>
            <pc:sldMk cId="1671649065" sldId="934"/>
            <ac:spMk id="4" creationId="{1EA2DC93-57B9-D290-ED64-60B55A2CEF34}"/>
          </ac:spMkLst>
        </pc:spChg>
      </pc:sldChg>
      <pc:sldChg chg="addSp delSp modSp mod">
        <pc:chgData name="Duijf, Antoinette" userId="80426808-569e-4360-acb0-e5a6dc4b8ad2" providerId="ADAL" clId="{00582A34-8C2B-428E-B5DC-339D12EFD4B8}" dt="2026-03-24T08:22:15.642" v="3114" actId="478"/>
        <pc:sldMkLst>
          <pc:docMk/>
          <pc:sldMk cId="2189114603" sldId="1437"/>
        </pc:sldMkLst>
        <pc:spChg chg="add del mod">
          <ac:chgData name="Duijf, Antoinette" userId="80426808-569e-4360-acb0-e5a6dc4b8ad2" providerId="ADAL" clId="{00582A34-8C2B-428E-B5DC-339D12EFD4B8}" dt="2026-03-24T08:22:15.004" v="3113" actId="478"/>
          <ac:spMkLst>
            <pc:docMk/>
            <pc:sldMk cId="2189114603" sldId="1437"/>
            <ac:spMk id="2" creationId="{F9EFB2BF-A373-C4CE-F82D-78E8822C9910}"/>
          </ac:spMkLst>
        </pc:spChg>
        <pc:spChg chg="mod">
          <ac:chgData name="Duijf, Antoinette" userId="80426808-569e-4360-acb0-e5a6dc4b8ad2" providerId="ADAL" clId="{00582A34-8C2B-428E-B5DC-339D12EFD4B8}" dt="2026-03-24T08:22:11.427" v="3112" actId="255"/>
          <ac:spMkLst>
            <pc:docMk/>
            <pc:sldMk cId="2189114603" sldId="1437"/>
            <ac:spMk id="3" creationId="{00000000-0000-0000-0000-000000000000}"/>
          </ac:spMkLst>
        </pc:spChg>
        <pc:spChg chg="add del mod">
          <ac:chgData name="Duijf, Antoinette" userId="80426808-569e-4360-acb0-e5a6dc4b8ad2" providerId="ADAL" clId="{00582A34-8C2B-428E-B5DC-339D12EFD4B8}" dt="2026-03-24T08:22:15.642" v="3114" actId="478"/>
          <ac:spMkLst>
            <pc:docMk/>
            <pc:sldMk cId="2189114603" sldId="1437"/>
            <ac:spMk id="5" creationId="{F96914F8-2511-46E8-93EA-BEE675B077CE}"/>
          </ac:spMkLst>
        </pc:spChg>
      </pc:sldChg>
      <pc:sldChg chg="addSp modSp mod">
        <pc:chgData name="Duijf, Antoinette" userId="80426808-569e-4360-acb0-e5a6dc4b8ad2" providerId="ADAL" clId="{00582A34-8C2B-428E-B5DC-339D12EFD4B8}" dt="2026-03-23T17:27:30.906" v="11"/>
        <pc:sldMkLst>
          <pc:docMk/>
          <pc:sldMk cId="3852907103" sldId="1460"/>
        </pc:sldMkLst>
        <pc:picChg chg="add mod">
          <ac:chgData name="Duijf, Antoinette" userId="80426808-569e-4360-acb0-e5a6dc4b8ad2" providerId="ADAL" clId="{00582A34-8C2B-428E-B5DC-339D12EFD4B8}" dt="2026-03-23T17:27:30.906" v="11"/>
          <ac:picMkLst>
            <pc:docMk/>
            <pc:sldMk cId="3852907103" sldId="1460"/>
            <ac:picMk id="3" creationId="{824D742A-E50B-E4E6-8ACC-6115C2A9FDC5}"/>
          </ac:picMkLst>
        </pc:picChg>
      </pc:sldChg>
      <pc:sldChg chg="addSp modSp mod ord modNotesTx">
        <pc:chgData name="Duijf, Antoinette" userId="80426808-569e-4360-acb0-e5a6dc4b8ad2" providerId="ADAL" clId="{00582A34-8C2B-428E-B5DC-339D12EFD4B8}" dt="2026-03-23T17:43:38.519" v="139" actId="20577"/>
        <pc:sldMkLst>
          <pc:docMk/>
          <pc:sldMk cId="4207872812" sldId="1475"/>
        </pc:sldMkLst>
        <pc:picChg chg="add mod">
          <ac:chgData name="Duijf, Antoinette" userId="80426808-569e-4360-acb0-e5a6dc4b8ad2" providerId="ADAL" clId="{00582A34-8C2B-428E-B5DC-339D12EFD4B8}" dt="2026-03-23T15:20:04.260" v="7"/>
          <ac:picMkLst>
            <pc:docMk/>
            <pc:sldMk cId="4207872812" sldId="1475"/>
            <ac:picMk id="3" creationId="{6D5C45D4-EC7E-9449-2227-3610079DDD34}"/>
          </ac:picMkLst>
        </pc:picChg>
      </pc:sldChg>
      <pc:sldChg chg="addSp delSp modSp mod ord">
        <pc:chgData name="Duijf, Antoinette" userId="80426808-569e-4360-acb0-e5a6dc4b8ad2" providerId="ADAL" clId="{00582A34-8C2B-428E-B5DC-339D12EFD4B8}" dt="2026-03-23T19:36:26.841" v="485" actId="20577"/>
        <pc:sldMkLst>
          <pc:docMk/>
          <pc:sldMk cId="2452007587" sldId="1476"/>
        </pc:sldMkLst>
        <pc:spChg chg="add mod">
          <ac:chgData name="Duijf, Antoinette" userId="80426808-569e-4360-acb0-e5a6dc4b8ad2" providerId="ADAL" clId="{00582A34-8C2B-428E-B5DC-339D12EFD4B8}" dt="2026-03-23T19:36:26.841" v="485" actId="20577"/>
          <ac:spMkLst>
            <pc:docMk/>
            <pc:sldMk cId="2452007587" sldId="1476"/>
            <ac:spMk id="5" creationId="{DCAB080B-B6A6-669F-BFF5-92C01AA8FD7F}"/>
          </ac:spMkLst>
        </pc:spChg>
        <pc:picChg chg="add mod">
          <ac:chgData name="Duijf, Antoinette" userId="80426808-569e-4360-acb0-e5a6dc4b8ad2" providerId="ADAL" clId="{00582A34-8C2B-428E-B5DC-339D12EFD4B8}" dt="2026-03-23T18:32:44.074" v="167" actId="1076"/>
          <ac:picMkLst>
            <pc:docMk/>
            <pc:sldMk cId="2452007587" sldId="1476"/>
            <ac:picMk id="3" creationId="{A4D058FB-D47C-890F-EBFE-44E7518726CC}"/>
          </ac:picMkLst>
        </pc:picChg>
        <pc:picChg chg="add del mod">
          <ac:chgData name="Duijf, Antoinette" userId="80426808-569e-4360-acb0-e5a6dc4b8ad2" providerId="ADAL" clId="{00582A34-8C2B-428E-B5DC-339D12EFD4B8}" dt="2026-03-23T18:44:51.736" v="263" actId="478"/>
          <ac:picMkLst>
            <pc:docMk/>
            <pc:sldMk cId="2452007587" sldId="1476"/>
            <ac:picMk id="4" creationId="{F3EFB00B-0DEA-B4B2-9C0D-7FBB27CCEA27}"/>
          </ac:picMkLst>
        </pc:picChg>
      </pc:sldChg>
      <pc:sldChg chg="addSp modSp mod ord modNotesTx">
        <pc:chgData name="Duijf, Antoinette" userId="80426808-569e-4360-acb0-e5a6dc4b8ad2" providerId="ADAL" clId="{00582A34-8C2B-428E-B5DC-339D12EFD4B8}" dt="2026-03-23T17:43:25.398" v="112" actId="20577"/>
        <pc:sldMkLst>
          <pc:docMk/>
          <pc:sldMk cId="2709048002" sldId="1477"/>
        </pc:sldMkLst>
        <pc:picChg chg="add mod">
          <ac:chgData name="Duijf, Antoinette" userId="80426808-569e-4360-acb0-e5a6dc4b8ad2" providerId="ADAL" clId="{00582A34-8C2B-428E-B5DC-339D12EFD4B8}" dt="2026-03-23T17:43:16.167" v="93" actId="14100"/>
          <ac:picMkLst>
            <pc:docMk/>
            <pc:sldMk cId="2709048002" sldId="1477"/>
            <ac:picMk id="3" creationId="{82CEF8BA-0891-1CB4-40E7-56981673A49C}"/>
          </ac:picMkLst>
        </pc:picChg>
      </pc:sldChg>
      <pc:sldChg chg="addSp modSp mod ord">
        <pc:chgData name="Duijf, Antoinette" userId="80426808-569e-4360-acb0-e5a6dc4b8ad2" providerId="ADAL" clId="{00582A34-8C2B-428E-B5DC-339D12EFD4B8}" dt="2026-03-23T19:48:45.486" v="652" actId="1076"/>
        <pc:sldMkLst>
          <pc:docMk/>
          <pc:sldMk cId="4074911733" sldId="1478"/>
        </pc:sldMkLst>
        <pc:picChg chg="add mod modCrop">
          <ac:chgData name="Duijf, Antoinette" userId="80426808-569e-4360-acb0-e5a6dc4b8ad2" providerId="ADAL" clId="{00582A34-8C2B-428E-B5DC-339D12EFD4B8}" dt="2026-03-23T19:48:36.248" v="649" actId="14100"/>
          <ac:picMkLst>
            <pc:docMk/>
            <pc:sldMk cId="4074911733" sldId="1478"/>
            <ac:picMk id="3" creationId="{15F31AEB-349F-F5E0-A601-8DE70783454B}"/>
          </ac:picMkLst>
        </pc:picChg>
        <pc:picChg chg="add mod">
          <ac:chgData name="Duijf, Antoinette" userId="80426808-569e-4360-acb0-e5a6dc4b8ad2" providerId="ADAL" clId="{00582A34-8C2B-428E-B5DC-339D12EFD4B8}" dt="2026-03-23T19:48:45.486" v="652" actId="1076"/>
          <ac:picMkLst>
            <pc:docMk/>
            <pc:sldMk cId="4074911733" sldId="1478"/>
            <ac:picMk id="5" creationId="{AA407EA1-01D0-153B-649E-B933B68F8989}"/>
          </ac:picMkLst>
        </pc:picChg>
      </pc:sldChg>
      <pc:sldChg chg="addSp modSp mod ord">
        <pc:chgData name="Duijf, Antoinette" userId="80426808-569e-4360-acb0-e5a6dc4b8ad2" providerId="ADAL" clId="{00582A34-8C2B-428E-B5DC-339D12EFD4B8}" dt="2026-03-23T19:43:20.414" v="584" actId="14100"/>
        <pc:sldMkLst>
          <pc:docMk/>
          <pc:sldMk cId="4210467006" sldId="1479"/>
        </pc:sldMkLst>
        <pc:picChg chg="add mod">
          <ac:chgData name="Duijf, Antoinette" userId="80426808-569e-4360-acb0-e5a6dc4b8ad2" providerId="ADAL" clId="{00582A34-8C2B-428E-B5DC-339D12EFD4B8}" dt="2026-03-23T19:43:20.414" v="584" actId="14100"/>
          <ac:picMkLst>
            <pc:docMk/>
            <pc:sldMk cId="4210467006" sldId="1479"/>
            <ac:picMk id="3" creationId="{90460CDC-A84E-A0D8-BDB2-0411554F9524}"/>
          </ac:picMkLst>
        </pc:picChg>
      </pc:sldChg>
      <pc:sldChg chg="addSp delSp modSp mod ord">
        <pc:chgData name="Duijf, Antoinette" userId="80426808-569e-4360-acb0-e5a6dc4b8ad2" providerId="ADAL" clId="{00582A34-8C2B-428E-B5DC-339D12EFD4B8}" dt="2026-03-23T20:52:10.542" v="1239" actId="6549"/>
        <pc:sldMkLst>
          <pc:docMk/>
          <pc:sldMk cId="1487044012" sldId="1480"/>
        </pc:sldMkLst>
        <pc:spChg chg="add mod">
          <ac:chgData name="Duijf, Antoinette" userId="80426808-569e-4360-acb0-e5a6dc4b8ad2" providerId="ADAL" clId="{00582A34-8C2B-428E-B5DC-339D12EFD4B8}" dt="2026-03-23T20:52:10.542" v="1239" actId="6549"/>
          <ac:spMkLst>
            <pc:docMk/>
            <pc:sldMk cId="1487044012" sldId="1480"/>
            <ac:spMk id="7" creationId="{17E3BF3C-0F91-FAEC-5966-0A62EF7DE9C0}"/>
          </ac:spMkLst>
        </pc:spChg>
        <pc:picChg chg="add del mod">
          <ac:chgData name="Duijf, Antoinette" userId="80426808-569e-4360-acb0-e5a6dc4b8ad2" providerId="ADAL" clId="{00582A34-8C2B-428E-B5DC-339D12EFD4B8}" dt="2026-03-23T20:51:21.500" v="1216" actId="478"/>
          <ac:picMkLst>
            <pc:docMk/>
            <pc:sldMk cId="1487044012" sldId="1480"/>
            <ac:picMk id="3" creationId="{30DF674F-96A9-A8EE-197E-56F33DD955D8}"/>
          </ac:picMkLst>
        </pc:picChg>
        <pc:picChg chg="add mod modCrop">
          <ac:chgData name="Duijf, Antoinette" userId="80426808-569e-4360-acb0-e5a6dc4b8ad2" providerId="ADAL" clId="{00582A34-8C2B-428E-B5DC-339D12EFD4B8}" dt="2026-03-23T20:51:55.007" v="1226" actId="1076"/>
          <ac:picMkLst>
            <pc:docMk/>
            <pc:sldMk cId="1487044012" sldId="1480"/>
            <ac:picMk id="5" creationId="{94C6DDEF-AF41-F06A-7F84-8C1C9D8EDE7E}"/>
          </ac:picMkLst>
        </pc:picChg>
      </pc:sldChg>
      <pc:sldChg chg="addSp modSp mod ord modNotesTx">
        <pc:chgData name="Duijf, Antoinette" userId="80426808-569e-4360-acb0-e5a6dc4b8ad2" providerId="ADAL" clId="{00582A34-8C2B-428E-B5DC-339D12EFD4B8}" dt="2026-03-23T19:43:47.823" v="620" actId="20577"/>
        <pc:sldMkLst>
          <pc:docMk/>
          <pc:sldMk cId="3779434736" sldId="1481"/>
        </pc:sldMkLst>
        <pc:spChg chg="add mod">
          <ac:chgData name="Duijf, Antoinette" userId="80426808-569e-4360-acb0-e5a6dc4b8ad2" providerId="ADAL" clId="{00582A34-8C2B-428E-B5DC-339D12EFD4B8}" dt="2026-03-23T19:36:17.804" v="466" actId="20577"/>
          <ac:spMkLst>
            <pc:docMk/>
            <pc:sldMk cId="3779434736" sldId="1481"/>
            <ac:spMk id="4" creationId="{AEAC3AE2-0F8E-64A1-07EA-90213981A83C}"/>
          </ac:spMkLst>
        </pc:spChg>
        <pc:picChg chg="add mod">
          <ac:chgData name="Duijf, Antoinette" userId="80426808-569e-4360-acb0-e5a6dc4b8ad2" providerId="ADAL" clId="{00582A34-8C2B-428E-B5DC-339D12EFD4B8}" dt="2026-03-23T17:31:12.655" v="13" actId="1076"/>
          <ac:picMkLst>
            <pc:docMk/>
            <pc:sldMk cId="3779434736" sldId="1481"/>
            <ac:picMk id="3" creationId="{EE3E9F34-D7D1-CC20-687F-E6615F619D9C}"/>
          </ac:picMkLst>
        </pc:picChg>
        <pc:picChg chg="add mod">
          <ac:chgData name="Duijf, Antoinette" userId="80426808-569e-4360-acb0-e5a6dc4b8ad2" providerId="ADAL" clId="{00582A34-8C2B-428E-B5DC-339D12EFD4B8}" dt="2026-03-23T17:32:34.355" v="18" actId="1076"/>
          <ac:picMkLst>
            <pc:docMk/>
            <pc:sldMk cId="3779434736" sldId="1481"/>
            <ac:picMk id="1026" creationId="{0B9B3973-C5E6-4965-1FF5-3F45C5259C20}"/>
          </ac:picMkLst>
        </pc:picChg>
      </pc:sldChg>
      <pc:sldChg chg="addSp modSp mod modNotesTx">
        <pc:chgData name="Duijf, Antoinette" userId="80426808-569e-4360-acb0-e5a6dc4b8ad2" providerId="ADAL" clId="{00582A34-8C2B-428E-B5DC-339D12EFD4B8}" dt="2026-03-23T20:08:09.545" v="709" actId="20577"/>
        <pc:sldMkLst>
          <pc:docMk/>
          <pc:sldMk cId="1201727269" sldId="1482"/>
        </pc:sldMkLst>
        <pc:picChg chg="add mod">
          <ac:chgData name="Duijf, Antoinette" userId="80426808-569e-4360-acb0-e5a6dc4b8ad2" providerId="ADAL" clId="{00582A34-8C2B-428E-B5DC-339D12EFD4B8}" dt="2026-03-23T20:07:53.667" v="688" actId="14100"/>
          <ac:picMkLst>
            <pc:docMk/>
            <pc:sldMk cId="1201727269" sldId="1482"/>
            <ac:picMk id="3" creationId="{1FBFDCA9-E85F-75D3-46EA-D0174279A1DF}"/>
          </ac:picMkLst>
        </pc:picChg>
      </pc:sldChg>
      <pc:sldChg chg="addSp delSp modSp mod ord modNotesTx">
        <pc:chgData name="Duijf, Antoinette" userId="80426808-569e-4360-acb0-e5a6dc4b8ad2" providerId="ADAL" clId="{00582A34-8C2B-428E-B5DC-339D12EFD4B8}" dt="2026-03-23T20:27:55.169" v="976" actId="1076"/>
        <pc:sldMkLst>
          <pc:docMk/>
          <pc:sldMk cId="2904738428" sldId="1483"/>
        </pc:sldMkLst>
        <pc:picChg chg="add del mod">
          <ac:chgData name="Duijf, Antoinette" userId="80426808-569e-4360-acb0-e5a6dc4b8ad2" providerId="ADAL" clId="{00582A34-8C2B-428E-B5DC-339D12EFD4B8}" dt="2026-03-23T19:34:09.751" v="349" actId="478"/>
          <ac:picMkLst>
            <pc:docMk/>
            <pc:sldMk cId="2904738428" sldId="1483"/>
            <ac:picMk id="3" creationId="{BABAE4AD-FF7B-3AD0-75A5-F717B19FF27E}"/>
          </ac:picMkLst>
        </pc:picChg>
        <pc:picChg chg="add del mod">
          <ac:chgData name="Duijf, Antoinette" userId="80426808-569e-4360-acb0-e5a6dc4b8ad2" providerId="ADAL" clId="{00582A34-8C2B-428E-B5DC-339D12EFD4B8}" dt="2026-03-23T20:18:25.114" v="950" actId="478"/>
          <ac:picMkLst>
            <pc:docMk/>
            <pc:sldMk cId="2904738428" sldId="1483"/>
            <ac:picMk id="5" creationId="{838DE2FC-4766-4425-13DA-C65DC5CF15ED}"/>
          </ac:picMkLst>
        </pc:picChg>
        <pc:picChg chg="add del mod modCrop">
          <ac:chgData name="Duijf, Antoinette" userId="80426808-569e-4360-acb0-e5a6dc4b8ad2" providerId="ADAL" clId="{00582A34-8C2B-428E-B5DC-339D12EFD4B8}" dt="2026-03-23T20:18:43.016" v="959" actId="931"/>
          <ac:picMkLst>
            <pc:docMk/>
            <pc:sldMk cId="2904738428" sldId="1483"/>
            <ac:picMk id="8" creationId="{47E4C2CE-78F6-CB14-B72E-4BD11FC7DDF6}"/>
          </ac:picMkLst>
        </pc:picChg>
        <pc:picChg chg="add mod">
          <ac:chgData name="Duijf, Antoinette" userId="80426808-569e-4360-acb0-e5a6dc4b8ad2" providerId="ADAL" clId="{00582A34-8C2B-428E-B5DC-339D12EFD4B8}" dt="2026-03-23T20:27:55.169" v="976" actId="1076"/>
          <ac:picMkLst>
            <pc:docMk/>
            <pc:sldMk cId="2904738428" sldId="1483"/>
            <ac:picMk id="10" creationId="{636276A6-3AC5-F05D-2CF6-C474CA6B5DB3}"/>
          </ac:picMkLst>
        </pc:picChg>
      </pc:sldChg>
      <pc:sldChg chg="addSp modSp mod modNotesTx">
        <pc:chgData name="Duijf, Antoinette" userId="80426808-569e-4360-acb0-e5a6dc4b8ad2" providerId="ADAL" clId="{00582A34-8C2B-428E-B5DC-339D12EFD4B8}" dt="2026-03-24T07:56:41.985" v="1400" actId="115"/>
        <pc:sldMkLst>
          <pc:docMk/>
          <pc:sldMk cId="2967928418" sldId="1511"/>
        </pc:sldMkLst>
        <pc:spChg chg="mod">
          <ac:chgData name="Duijf, Antoinette" userId="80426808-569e-4360-acb0-e5a6dc4b8ad2" providerId="ADAL" clId="{00582A34-8C2B-428E-B5DC-339D12EFD4B8}" dt="2026-03-24T07:56:41.985" v="1400" actId="115"/>
          <ac:spMkLst>
            <pc:docMk/>
            <pc:sldMk cId="2967928418" sldId="1511"/>
            <ac:spMk id="35" creationId="{37104C51-0232-62ED-4C6F-1447D06633EE}"/>
          </ac:spMkLst>
        </pc:spChg>
        <pc:spChg chg="mod">
          <ac:chgData name="Duijf, Antoinette" userId="80426808-569e-4360-acb0-e5a6dc4b8ad2" providerId="ADAL" clId="{00582A34-8C2B-428E-B5DC-339D12EFD4B8}" dt="2026-03-24T07:56:36.751" v="1399" actId="115"/>
          <ac:spMkLst>
            <pc:docMk/>
            <pc:sldMk cId="2967928418" sldId="1511"/>
            <ac:spMk id="36" creationId="{D8EF981A-9BA7-0EB1-9B70-F7FBF2F7DF1C}"/>
          </ac:spMkLst>
        </pc:spChg>
        <pc:picChg chg="add mod">
          <ac:chgData name="Duijf, Antoinette" userId="80426808-569e-4360-acb0-e5a6dc4b8ad2" providerId="ADAL" clId="{00582A34-8C2B-428E-B5DC-339D12EFD4B8}" dt="2026-03-24T07:56:26.923" v="1397" actId="1076"/>
          <ac:picMkLst>
            <pc:docMk/>
            <pc:sldMk cId="2967928418" sldId="1511"/>
            <ac:picMk id="2" creationId="{41AFC878-12DA-AFE1-BAEA-17D215E18ABB}"/>
          </ac:picMkLst>
        </pc:picChg>
        <pc:picChg chg="add mod">
          <ac:chgData name="Duijf, Antoinette" userId="80426808-569e-4360-acb0-e5a6dc4b8ad2" providerId="ADAL" clId="{00582A34-8C2B-428E-B5DC-339D12EFD4B8}" dt="2026-03-23T18:34:00.608" v="172" actId="1076"/>
          <ac:picMkLst>
            <pc:docMk/>
            <pc:sldMk cId="2967928418" sldId="1511"/>
            <ac:picMk id="8" creationId="{32AFF0D7-5140-155B-52F2-F9002CF3022D}"/>
          </ac:picMkLst>
        </pc:picChg>
      </pc:sldChg>
      <pc:sldChg chg="addSp delSp modSp mod modNotesTx">
        <pc:chgData name="Duijf, Antoinette" userId="80426808-569e-4360-acb0-e5a6dc4b8ad2" providerId="ADAL" clId="{00582A34-8C2B-428E-B5DC-339D12EFD4B8}" dt="2026-03-23T20:08:37.594" v="762" actId="20577"/>
        <pc:sldMkLst>
          <pc:docMk/>
          <pc:sldMk cId="1594331871" sldId="1512"/>
        </pc:sldMkLst>
        <pc:spChg chg="mod">
          <ac:chgData name="Duijf, Antoinette" userId="80426808-569e-4360-acb0-e5a6dc4b8ad2" providerId="ADAL" clId="{00582A34-8C2B-428E-B5DC-339D12EFD4B8}" dt="2026-03-23T18:40:01.257" v="221" actId="20577"/>
          <ac:spMkLst>
            <pc:docMk/>
            <pc:sldMk cId="1594331871" sldId="1512"/>
            <ac:spMk id="12" creationId="{E2476A93-B8D4-4E44-87FD-AFF601B2337C}"/>
          </ac:spMkLst>
        </pc:spChg>
        <pc:spChg chg="mod">
          <ac:chgData name="Duijf, Antoinette" userId="80426808-569e-4360-acb0-e5a6dc4b8ad2" providerId="ADAL" clId="{00582A34-8C2B-428E-B5DC-339D12EFD4B8}" dt="2026-03-23T18:39:58.672" v="216" actId="20577"/>
          <ac:spMkLst>
            <pc:docMk/>
            <pc:sldMk cId="1594331871" sldId="1512"/>
            <ac:spMk id="13" creationId="{4985FF45-EE56-11C3-E0CC-6BBB359031C0}"/>
          </ac:spMkLst>
        </pc:spChg>
        <pc:picChg chg="add del mod">
          <ac:chgData name="Duijf, Antoinette" userId="80426808-569e-4360-acb0-e5a6dc4b8ad2" providerId="ADAL" clId="{00582A34-8C2B-428E-B5DC-339D12EFD4B8}" dt="2026-03-23T18:38:23.665" v="196" actId="478"/>
          <ac:picMkLst>
            <pc:docMk/>
            <pc:sldMk cId="1594331871" sldId="1512"/>
            <ac:picMk id="21" creationId="{B4F0B46C-2FF0-E3C3-D1D5-6832F77FA12C}"/>
          </ac:picMkLst>
        </pc:picChg>
        <pc:picChg chg="add del mod">
          <ac:chgData name="Duijf, Antoinette" userId="80426808-569e-4360-acb0-e5a6dc4b8ad2" providerId="ADAL" clId="{00582A34-8C2B-428E-B5DC-339D12EFD4B8}" dt="2026-03-23T18:38:51.218" v="204" actId="478"/>
          <ac:picMkLst>
            <pc:docMk/>
            <pc:sldMk cId="1594331871" sldId="1512"/>
            <ac:picMk id="23" creationId="{D904AE1C-8044-D482-302C-3E7CD13B3899}"/>
          </ac:picMkLst>
        </pc:picChg>
        <pc:picChg chg="add del mod">
          <ac:chgData name="Duijf, Antoinette" userId="80426808-569e-4360-acb0-e5a6dc4b8ad2" providerId="ADAL" clId="{00582A34-8C2B-428E-B5DC-339D12EFD4B8}" dt="2026-03-23T18:38:50.748" v="203" actId="478"/>
          <ac:picMkLst>
            <pc:docMk/>
            <pc:sldMk cId="1594331871" sldId="1512"/>
            <ac:picMk id="25" creationId="{8CBF8FC8-D978-3A38-E29E-45DED2251C34}"/>
          </ac:picMkLst>
        </pc:picChg>
        <pc:picChg chg="add mod">
          <ac:chgData name="Duijf, Antoinette" userId="80426808-569e-4360-acb0-e5a6dc4b8ad2" providerId="ADAL" clId="{00582A34-8C2B-428E-B5DC-339D12EFD4B8}" dt="2026-03-23T18:40:36.032" v="228" actId="688"/>
          <ac:picMkLst>
            <pc:docMk/>
            <pc:sldMk cId="1594331871" sldId="1512"/>
            <ac:picMk id="27" creationId="{088F58D6-8B18-7345-C13E-227B673D81EF}"/>
          </ac:picMkLst>
        </pc:picChg>
        <pc:picChg chg="add mod">
          <ac:chgData name="Duijf, Antoinette" userId="80426808-569e-4360-acb0-e5a6dc4b8ad2" providerId="ADAL" clId="{00582A34-8C2B-428E-B5DC-339D12EFD4B8}" dt="2026-03-23T18:40:28.058" v="226" actId="1076"/>
          <ac:picMkLst>
            <pc:docMk/>
            <pc:sldMk cId="1594331871" sldId="1512"/>
            <ac:picMk id="29" creationId="{D2DBF4B8-3472-DF13-4EC7-1AE2B9F9AEB3}"/>
          </ac:picMkLst>
        </pc:picChg>
        <pc:picChg chg="add mod">
          <ac:chgData name="Duijf, Antoinette" userId="80426808-569e-4360-acb0-e5a6dc4b8ad2" providerId="ADAL" clId="{00582A34-8C2B-428E-B5DC-339D12EFD4B8}" dt="2026-03-23T18:42:03.585" v="234" actId="1076"/>
          <ac:picMkLst>
            <pc:docMk/>
            <pc:sldMk cId="1594331871" sldId="1512"/>
            <ac:picMk id="31" creationId="{D5419D48-7A85-27E4-95AF-3D0FE4D6AB4B}"/>
          </ac:picMkLst>
        </pc:picChg>
      </pc:sldChg>
      <pc:sldChg chg="addSp delSp modSp mod modNotesTx">
        <pc:chgData name="Duijf, Antoinette" userId="80426808-569e-4360-acb0-e5a6dc4b8ad2" providerId="ADAL" clId="{00582A34-8C2B-428E-B5DC-339D12EFD4B8}" dt="2026-03-24T08:05:53.032" v="2334" actId="14100"/>
        <pc:sldMkLst>
          <pc:docMk/>
          <pc:sldMk cId="3112181829" sldId="1515"/>
        </pc:sldMkLst>
        <pc:spChg chg="mod">
          <ac:chgData name="Duijf, Antoinette" userId="80426808-569e-4360-acb0-e5a6dc4b8ad2" providerId="ADAL" clId="{00582A34-8C2B-428E-B5DC-339D12EFD4B8}" dt="2026-03-24T08:05:53.032" v="2334" actId="14100"/>
          <ac:spMkLst>
            <pc:docMk/>
            <pc:sldMk cId="3112181829" sldId="1515"/>
            <ac:spMk id="4" creationId="{D36CDCC8-D80A-3CA3-9903-EC310613197D}"/>
          </ac:spMkLst>
        </pc:spChg>
        <pc:spChg chg="mod">
          <ac:chgData name="Duijf, Antoinette" userId="80426808-569e-4360-acb0-e5a6dc4b8ad2" providerId="ADAL" clId="{00582A34-8C2B-428E-B5DC-339D12EFD4B8}" dt="2026-03-23T20:11:34.256" v="823" actId="1076"/>
          <ac:spMkLst>
            <pc:docMk/>
            <pc:sldMk cId="3112181829" sldId="1515"/>
            <ac:spMk id="12" creationId="{E2476A93-B8D4-4E44-87FD-AFF601B2337C}"/>
          </ac:spMkLst>
        </pc:spChg>
        <pc:spChg chg="mod">
          <ac:chgData name="Duijf, Antoinette" userId="80426808-569e-4360-acb0-e5a6dc4b8ad2" providerId="ADAL" clId="{00582A34-8C2B-428E-B5DC-339D12EFD4B8}" dt="2026-03-23T20:11:30.735" v="822" actId="14100"/>
          <ac:spMkLst>
            <pc:docMk/>
            <pc:sldMk cId="3112181829" sldId="1515"/>
            <ac:spMk id="19" creationId="{40542B69-6D97-5F24-63E3-ABE36EA69A27}"/>
          </ac:spMkLst>
        </pc:spChg>
        <pc:spChg chg="add del mod">
          <ac:chgData name="Duijf, Antoinette" userId="80426808-569e-4360-acb0-e5a6dc4b8ad2" providerId="ADAL" clId="{00582A34-8C2B-428E-B5DC-339D12EFD4B8}" dt="2026-03-23T20:14:31.345" v="925" actId="21"/>
          <ac:spMkLst>
            <pc:docMk/>
            <pc:sldMk cId="3112181829" sldId="1515"/>
            <ac:spMk id="24" creationId="{0C0752CC-D701-DB02-440C-05ADF3A4F708}"/>
          </ac:spMkLst>
        </pc:spChg>
        <pc:spChg chg="add mod">
          <ac:chgData name="Duijf, Antoinette" userId="80426808-569e-4360-acb0-e5a6dc4b8ad2" providerId="ADAL" clId="{00582A34-8C2B-428E-B5DC-339D12EFD4B8}" dt="2026-03-24T08:04:31.266" v="2236" actId="1076"/>
          <ac:spMkLst>
            <pc:docMk/>
            <pc:sldMk cId="3112181829" sldId="1515"/>
            <ac:spMk id="30" creationId="{0C0752CC-D701-DB02-440C-05ADF3A4F708}"/>
          </ac:spMkLst>
        </pc:spChg>
        <pc:spChg chg="add mod">
          <ac:chgData name="Duijf, Antoinette" userId="80426808-569e-4360-acb0-e5a6dc4b8ad2" providerId="ADAL" clId="{00582A34-8C2B-428E-B5DC-339D12EFD4B8}" dt="2026-03-23T20:15:44.986" v="946" actId="164"/>
          <ac:spMkLst>
            <pc:docMk/>
            <pc:sldMk cId="3112181829" sldId="1515"/>
            <ac:spMk id="32" creationId="{1B1898AF-EFB4-E8AB-6639-851EB2E6D446}"/>
          </ac:spMkLst>
        </pc:spChg>
        <pc:grpChg chg="add mod">
          <ac:chgData name="Duijf, Antoinette" userId="80426808-569e-4360-acb0-e5a6dc4b8ad2" providerId="ADAL" clId="{00582A34-8C2B-428E-B5DC-339D12EFD4B8}" dt="2026-03-23T20:15:44.986" v="946" actId="164"/>
          <ac:grpSpMkLst>
            <pc:docMk/>
            <pc:sldMk cId="3112181829" sldId="1515"/>
            <ac:grpSpMk id="33" creationId="{55E83DC9-2626-F53D-1C2A-DA03A86F5AAA}"/>
          </ac:grpSpMkLst>
        </pc:grpChg>
        <pc:picChg chg="add mod">
          <ac:chgData name="Duijf, Antoinette" userId="80426808-569e-4360-acb0-e5a6dc4b8ad2" providerId="ADAL" clId="{00582A34-8C2B-428E-B5DC-339D12EFD4B8}" dt="2026-03-23T18:35:29.797" v="183" actId="1076"/>
          <ac:picMkLst>
            <pc:docMk/>
            <pc:sldMk cId="3112181829" sldId="1515"/>
            <ac:picMk id="9" creationId="{34E12289-F89F-9ECA-B6D8-629124ED0568}"/>
          </ac:picMkLst>
        </pc:picChg>
        <pc:picChg chg="add del mod">
          <ac:chgData name="Duijf, Antoinette" userId="80426808-569e-4360-acb0-e5a6dc4b8ad2" providerId="ADAL" clId="{00582A34-8C2B-428E-B5DC-339D12EFD4B8}" dt="2026-03-23T20:11:17.249" v="818" actId="478"/>
          <ac:picMkLst>
            <pc:docMk/>
            <pc:sldMk cId="3112181829" sldId="1515"/>
            <ac:picMk id="11" creationId="{EA58F860-896A-107C-3C6B-49DF54B5AA80}"/>
          </ac:picMkLst>
        </pc:picChg>
        <pc:picChg chg="add mod modCrop">
          <ac:chgData name="Duijf, Antoinette" userId="80426808-569e-4360-acb0-e5a6dc4b8ad2" providerId="ADAL" clId="{00582A34-8C2B-428E-B5DC-339D12EFD4B8}" dt="2026-03-23T20:15:44.986" v="946" actId="164"/>
          <ac:picMkLst>
            <pc:docMk/>
            <pc:sldMk cId="3112181829" sldId="1515"/>
            <ac:picMk id="26" creationId="{4F75777F-AF08-B57C-6407-7276C56DAB7D}"/>
          </ac:picMkLst>
        </pc:picChg>
        <pc:picChg chg="add mod modCrop">
          <ac:chgData name="Duijf, Antoinette" userId="80426808-569e-4360-acb0-e5a6dc4b8ad2" providerId="ADAL" clId="{00582A34-8C2B-428E-B5DC-339D12EFD4B8}" dt="2026-03-23T20:14:30.126" v="924" actId="1076"/>
          <ac:picMkLst>
            <pc:docMk/>
            <pc:sldMk cId="3112181829" sldId="1515"/>
            <ac:picMk id="29" creationId="{876904A2-E460-3034-F1BD-CBDB34B28719}"/>
          </ac:picMkLst>
        </pc:picChg>
      </pc:sldChg>
      <pc:sldChg chg="addSp modSp mod modNotesTx">
        <pc:chgData name="Duijf, Antoinette" userId="80426808-569e-4360-acb0-e5a6dc4b8ad2" providerId="ADAL" clId="{00582A34-8C2B-428E-B5DC-339D12EFD4B8}" dt="2026-03-24T08:23:17.672" v="3162" actId="20577"/>
        <pc:sldMkLst>
          <pc:docMk/>
          <pc:sldMk cId="888641186" sldId="1530"/>
        </pc:sldMkLst>
        <pc:spChg chg="mod">
          <ac:chgData name="Duijf, Antoinette" userId="80426808-569e-4360-acb0-e5a6dc4b8ad2" providerId="ADAL" clId="{00582A34-8C2B-428E-B5DC-339D12EFD4B8}" dt="2026-03-24T07:57:00.856" v="1446" actId="255"/>
          <ac:spMkLst>
            <pc:docMk/>
            <pc:sldMk cId="888641186" sldId="1530"/>
            <ac:spMk id="35" creationId="{37104C51-0232-62ED-4C6F-1447D06633EE}"/>
          </ac:spMkLst>
        </pc:spChg>
        <pc:spChg chg="mod">
          <ac:chgData name="Duijf, Antoinette" userId="80426808-569e-4360-acb0-e5a6dc4b8ad2" providerId="ADAL" clId="{00582A34-8C2B-428E-B5DC-339D12EFD4B8}" dt="2026-03-24T07:57:33.500" v="1528" actId="20577"/>
          <ac:spMkLst>
            <pc:docMk/>
            <pc:sldMk cId="888641186" sldId="1530"/>
            <ac:spMk id="36" creationId="{D8EF981A-9BA7-0EB1-9B70-F7FBF2F7DF1C}"/>
          </ac:spMkLst>
        </pc:spChg>
        <pc:picChg chg="add mod modCrop">
          <ac:chgData name="Duijf, Antoinette" userId="80426808-569e-4360-acb0-e5a6dc4b8ad2" providerId="ADAL" clId="{00582A34-8C2B-428E-B5DC-339D12EFD4B8}" dt="2026-03-23T18:16:35.546" v="162" actId="1076"/>
          <ac:picMkLst>
            <pc:docMk/>
            <pc:sldMk cId="888641186" sldId="1530"/>
            <ac:picMk id="8" creationId="{C74FFD88-C54E-72BB-1E93-EAD8978A84B6}"/>
          </ac:picMkLst>
        </pc:picChg>
        <pc:picChg chg="add mod">
          <ac:chgData name="Duijf, Antoinette" userId="80426808-569e-4360-acb0-e5a6dc4b8ad2" providerId="ADAL" clId="{00582A34-8C2B-428E-B5DC-339D12EFD4B8}" dt="2026-03-23T19:49:09.360" v="661" actId="1076"/>
          <ac:picMkLst>
            <pc:docMk/>
            <pc:sldMk cId="888641186" sldId="1530"/>
            <ac:picMk id="9" creationId="{898A29A3-E03C-0EB4-2290-636DABDA10AD}"/>
          </ac:picMkLst>
        </pc:picChg>
        <pc:picChg chg="add mod">
          <ac:chgData name="Duijf, Antoinette" userId="80426808-569e-4360-acb0-e5a6dc4b8ad2" providerId="ADAL" clId="{00582A34-8C2B-428E-B5DC-339D12EFD4B8}" dt="2026-03-23T19:49:11.407" v="662" actId="1076"/>
          <ac:picMkLst>
            <pc:docMk/>
            <pc:sldMk cId="888641186" sldId="1530"/>
            <ac:picMk id="18" creationId="{65CCD3E2-ABD2-13BD-AB68-E81961D93817}"/>
          </ac:picMkLst>
        </pc:picChg>
      </pc:sldChg>
      <pc:sldChg chg="addSp modSp mod">
        <pc:chgData name="Duijf, Antoinette" userId="80426808-569e-4360-acb0-e5a6dc4b8ad2" providerId="ADAL" clId="{00582A34-8C2B-428E-B5DC-339D12EFD4B8}" dt="2026-03-24T07:59:25.551" v="1760" actId="14100"/>
        <pc:sldMkLst>
          <pc:docMk/>
          <pc:sldMk cId="3327698329" sldId="1531"/>
        </pc:sldMkLst>
        <pc:spChg chg="mod">
          <ac:chgData name="Duijf, Antoinette" userId="80426808-569e-4360-acb0-e5a6dc4b8ad2" providerId="ADAL" clId="{00582A34-8C2B-428E-B5DC-339D12EFD4B8}" dt="2026-03-24T07:58:08.080" v="1589" actId="255"/>
          <ac:spMkLst>
            <pc:docMk/>
            <pc:sldMk cId="3327698329" sldId="1531"/>
            <ac:spMk id="35" creationId="{37104C51-0232-62ED-4C6F-1447D06633EE}"/>
          </ac:spMkLst>
        </pc:spChg>
        <pc:spChg chg="mod">
          <ac:chgData name="Duijf, Antoinette" userId="80426808-569e-4360-acb0-e5a6dc4b8ad2" providerId="ADAL" clId="{00582A34-8C2B-428E-B5DC-339D12EFD4B8}" dt="2026-03-24T07:59:25.551" v="1760" actId="14100"/>
          <ac:spMkLst>
            <pc:docMk/>
            <pc:sldMk cId="3327698329" sldId="1531"/>
            <ac:spMk id="36" creationId="{D8EF981A-9BA7-0EB1-9B70-F7FBF2F7DF1C}"/>
          </ac:spMkLst>
        </pc:spChg>
        <pc:picChg chg="add mod">
          <ac:chgData name="Duijf, Antoinette" userId="80426808-569e-4360-acb0-e5a6dc4b8ad2" providerId="ADAL" clId="{00582A34-8C2B-428E-B5DC-339D12EFD4B8}" dt="2026-03-24T07:58:42.365" v="1647" actId="14100"/>
          <ac:picMkLst>
            <pc:docMk/>
            <pc:sldMk cId="3327698329" sldId="1531"/>
            <ac:picMk id="2" creationId="{62AE82A0-D1BA-0869-A170-5E0073E99AB3}"/>
          </ac:picMkLst>
        </pc:picChg>
        <pc:picChg chg="add mod">
          <ac:chgData name="Duijf, Antoinette" userId="80426808-569e-4360-acb0-e5a6dc4b8ad2" providerId="ADAL" clId="{00582A34-8C2B-428E-B5DC-339D12EFD4B8}" dt="2026-03-24T07:57:42.633" v="1536" actId="1076"/>
          <ac:picMkLst>
            <pc:docMk/>
            <pc:sldMk cId="3327698329" sldId="1531"/>
            <ac:picMk id="9" creationId="{022DA0E8-3AD3-90D0-DBF7-A89CD712B343}"/>
          </ac:picMkLst>
        </pc:picChg>
      </pc:sldChg>
      <pc:sldChg chg="addSp modSp mod modNotesTx">
        <pc:chgData name="Duijf, Antoinette" userId="80426808-569e-4360-acb0-e5a6dc4b8ad2" providerId="ADAL" clId="{00582A34-8C2B-428E-B5DC-339D12EFD4B8}" dt="2026-03-24T08:23:27.600" v="3165" actId="20577"/>
        <pc:sldMkLst>
          <pc:docMk/>
          <pc:sldMk cId="4258471322" sldId="1532"/>
        </pc:sldMkLst>
        <pc:spChg chg="mod">
          <ac:chgData name="Duijf, Antoinette" userId="80426808-569e-4360-acb0-e5a6dc4b8ad2" providerId="ADAL" clId="{00582A34-8C2B-428E-B5DC-339D12EFD4B8}" dt="2026-03-24T08:01:39.083" v="1936" actId="20577"/>
          <ac:spMkLst>
            <pc:docMk/>
            <pc:sldMk cId="4258471322" sldId="1532"/>
            <ac:spMk id="35" creationId="{37104C51-0232-62ED-4C6F-1447D06633EE}"/>
          </ac:spMkLst>
        </pc:spChg>
        <pc:spChg chg="mod">
          <ac:chgData name="Duijf, Antoinette" userId="80426808-569e-4360-acb0-e5a6dc4b8ad2" providerId="ADAL" clId="{00582A34-8C2B-428E-B5DC-339D12EFD4B8}" dt="2026-03-24T08:02:52.623" v="2062" actId="6549"/>
          <ac:spMkLst>
            <pc:docMk/>
            <pc:sldMk cId="4258471322" sldId="1532"/>
            <ac:spMk id="36" creationId="{D8EF981A-9BA7-0EB1-9B70-F7FBF2F7DF1C}"/>
          </ac:spMkLst>
        </pc:spChg>
        <pc:picChg chg="add mod">
          <ac:chgData name="Duijf, Antoinette" userId="80426808-569e-4360-acb0-e5a6dc4b8ad2" providerId="ADAL" clId="{00582A34-8C2B-428E-B5DC-339D12EFD4B8}" dt="2026-03-24T08:00:48.876" v="1865" actId="1076"/>
          <ac:picMkLst>
            <pc:docMk/>
            <pc:sldMk cId="4258471322" sldId="1532"/>
            <ac:picMk id="2" creationId="{A2848232-F4B3-0C7A-11BD-B1B42D9056D7}"/>
          </ac:picMkLst>
        </pc:picChg>
      </pc:sldChg>
      <pc:sldChg chg="addSp delSp modSp mod modNotesTx">
        <pc:chgData name="Duijf, Antoinette" userId="80426808-569e-4360-acb0-e5a6dc4b8ad2" providerId="ADAL" clId="{00582A34-8C2B-428E-B5DC-339D12EFD4B8}" dt="2026-03-24T08:11:28.364" v="2495" actId="1076"/>
        <pc:sldMkLst>
          <pc:docMk/>
          <pc:sldMk cId="271395213" sldId="1533"/>
        </pc:sldMkLst>
        <pc:spChg chg="mod">
          <ac:chgData name="Duijf, Antoinette" userId="80426808-569e-4360-acb0-e5a6dc4b8ad2" providerId="ADAL" clId="{00582A34-8C2B-428E-B5DC-339D12EFD4B8}" dt="2026-03-24T08:07:07.358" v="2433" actId="1076"/>
          <ac:spMkLst>
            <pc:docMk/>
            <pc:sldMk cId="271395213" sldId="1533"/>
            <ac:spMk id="4" creationId="{D36CDCC8-D80A-3CA3-9903-EC310613197D}"/>
          </ac:spMkLst>
        </pc:spChg>
        <pc:spChg chg="mod">
          <ac:chgData name="Duijf, Antoinette" userId="80426808-569e-4360-acb0-e5a6dc4b8ad2" providerId="ADAL" clId="{00582A34-8C2B-428E-B5DC-339D12EFD4B8}" dt="2026-03-23T20:20:06.392" v="968" actId="1076"/>
          <ac:spMkLst>
            <pc:docMk/>
            <pc:sldMk cId="271395213" sldId="1533"/>
            <ac:spMk id="15" creationId="{6EA1F8B7-D4BC-D8B0-E6FD-F33ECB45A1DD}"/>
          </ac:spMkLst>
        </pc:spChg>
        <pc:spChg chg="mod">
          <ac:chgData name="Duijf, Antoinette" userId="80426808-569e-4360-acb0-e5a6dc4b8ad2" providerId="ADAL" clId="{00582A34-8C2B-428E-B5DC-339D12EFD4B8}" dt="2026-03-24T08:07:12.245" v="2434" actId="14100"/>
          <ac:spMkLst>
            <pc:docMk/>
            <pc:sldMk cId="271395213" sldId="1533"/>
            <ac:spMk id="16" creationId="{F53F294D-65CC-23A5-E4A1-B2132FCF814C}"/>
          </ac:spMkLst>
        </pc:spChg>
        <pc:spChg chg="mod">
          <ac:chgData name="Duijf, Antoinette" userId="80426808-569e-4360-acb0-e5a6dc4b8ad2" providerId="ADAL" clId="{00582A34-8C2B-428E-B5DC-339D12EFD4B8}" dt="2026-03-24T08:06:29.946" v="2349" actId="20577"/>
          <ac:spMkLst>
            <pc:docMk/>
            <pc:sldMk cId="271395213" sldId="1533"/>
            <ac:spMk id="17" creationId="{AB86235B-CBC0-F9DB-29F4-F23367831B1B}"/>
          </ac:spMkLst>
        </pc:spChg>
        <pc:spChg chg="add mod">
          <ac:chgData name="Duijf, Antoinette" userId="80426808-569e-4360-acb0-e5a6dc4b8ad2" providerId="ADAL" clId="{00582A34-8C2B-428E-B5DC-339D12EFD4B8}" dt="2026-03-24T08:11:28.364" v="2495" actId="1076"/>
          <ac:spMkLst>
            <pc:docMk/>
            <pc:sldMk cId="271395213" sldId="1533"/>
            <ac:spMk id="29" creationId="{DBBF1F7B-C115-C9F1-3880-40CE9D7EBC2B}"/>
          </ac:spMkLst>
        </pc:spChg>
        <pc:picChg chg="add del mod">
          <ac:chgData name="Duijf, Antoinette" userId="80426808-569e-4360-acb0-e5a6dc4b8ad2" providerId="ADAL" clId="{00582A34-8C2B-428E-B5DC-339D12EFD4B8}" dt="2026-03-23T20:19:17.019" v="962" actId="478"/>
          <ac:picMkLst>
            <pc:docMk/>
            <pc:sldMk cId="271395213" sldId="1533"/>
            <ac:picMk id="10" creationId="{2A66EB0C-380D-E2ED-6379-41BEC6056F37}"/>
          </ac:picMkLst>
        </pc:picChg>
        <pc:picChg chg="add mod">
          <ac:chgData name="Duijf, Antoinette" userId="80426808-569e-4360-acb0-e5a6dc4b8ad2" providerId="ADAL" clId="{00582A34-8C2B-428E-B5DC-339D12EFD4B8}" dt="2026-03-24T08:10:03.516" v="2443" actId="1076"/>
          <ac:picMkLst>
            <pc:docMk/>
            <pc:sldMk cId="271395213" sldId="1533"/>
            <ac:picMk id="10" creationId="{9E30562F-3DB6-8FBA-2BC5-047C73EC7F36}"/>
          </ac:picMkLst>
        </pc:picChg>
        <pc:picChg chg="add mod">
          <ac:chgData name="Duijf, Antoinette" userId="80426808-569e-4360-acb0-e5a6dc4b8ad2" providerId="ADAL" clId="{00582A34-8C2B-428E-B5DC-339D12EFD4B8}" dt="2026-03-23T20:19:22.625" v="967" actId="1076"/>
          <ac:picMkLst>
            <pc:docMk/>
            <pc:sldMk cId="271395213" sldId="1533"/>
            <ac:picMk id="11" creationId="{F8116129-9128-68B9-CADD-13E8F938CD2C}"/>
          </ac:picMkLst>
        </pc:picChg>
        <pc:picChg chg="add del mod">
          <ac:chgData name="Duijf, Antoinette" userId="80426808-569e-4360-acb0-e5a6dc4b8ad2" providerId="ADAL" clId="{00582A34-8C2B-428E-B5DC-339D12EFD4B8}" dt="2026-03-24T08:10:19.603" v="2450" actId="478"/>
          <ac:picMkLst>
            <pc:docMk/>
            <pc:sldMk cId="271395213" sldId="1533"/>
            <ac:picMk id="25" creationId="{0E5B506B-48CB-AA7A-5028-96479625884F}"/>
          </ac:picMkLst>
        </pc:picChg>
        <pc:picChg chg="add mod">
          <ac:chgData name="Duijf, Antoinette" userId="80426808-569e-4360-acb0-e5a6dc4b8ad2" providerId="ADAL" clId="{00582A34-8C2B-428E-B5DC-339D12EFD4B8}" dt="2026-03-24T08:10:57.806" v="2456" actId="1076"/>
          <ac:picMkLst>
            <pc:docMk/>
            <pc:sldMk cId="271395213" sldId="1533"/>
            <ac:picMk id="28" creationId="{7E68969C-3953-4394-7BA8-8A54B27E5D05}"/>
          </ac:picMkLst>
        </pc:picChg>
      </pc:sldChg>
      <pc:sldChg chg="modNotesTx">
        <pc:chgData name="Duijf, Antoinette" userId="80426808-569e-4360-acb0-e5a6dc4b8ad2" providerId="ADAL" clId="{00582A34-8C2B-428E-B5DC-339D12EFD4B8}" dt="2026-03-24T08:23:48.406" v="3172" actId="6549"/>
        <pc:sldMkLst>
          <pc:docMk/>
          <pc:sldMk cId="2691140013" sldId="1534"/>
        </pc:sldMkLst>
      </pc:sldChg>
      <pc:sldChg chg="addSp modSp mod modNotesTx">
        <pc:chgData name="Duijf, Antoinette" userId="80426808-569e-4360-acb0-e5a6dc4b8ad2" providerId="ADAL" clId="{00582A34-8C2B-428E-B5DC-339D12EFD4B8}" dt="2026-03-24T08:23:37.169" v="3167" actId="20577"/>
        <pc:sldMkLst>
          <pc:docMk/>
          <pc:sldMk cId="22534412" sldId="1535"/>
        </pc:sldMkLst>
        <pc:spChg chg="mod">
          <ac:chgData name="Duijf, Antoinette" userId="80426808-569e-4360-acb0-e5a6dc4b8ad2" providerId="ADAL" clId="{00582A34-8C2B-428E-B5DC-339D12EFD4B8}" dt="2026-03-24T08:16:23.682" v="2731" actId="122"/>
          <ac:spMkLst>
            <pc:docMk/>
            <pc:sldMk cId="22534412" sldId="1535"/>
            <ac:spMk id="35" creationId="{37104C51-0232-62ED-4C6F-1447D06633EE}"/>
          </ac:spMkLst>
        </pc:spChg>
        <pc:spChg chg="mod">
          <ac:chgData name="Duijf, Antoinette" userId="80426808-569e-4360-acb0-e5a6dc4b8ad2" providerId="ADAL" clId="{00582A34-8C2B-428E-B5DC-339D12EFD4B8}" dt="2026-03-24T08:12:49.813" v="2549" actId="255"/>
          <ac:spMkLst>
            <pc:docMk/>
            <pc:sldMk cId="22534412" sldId="1535"/>
            <ac:spMk id="36" creationId="{D8EF981A-9BA7-0EB1-9B70-F7FBF2F7DF1C}"/>
          </ac:spMkLst>
        </pc:spChg>
        <pc:picChg chg="add mod">
          <ac:chgData name="Duijf, Antoinette" userId="80426808-569e-4360-acb0-e5a6dc4b8ad2" providerId="ADAL" clId="{00582A34-8C2B-428E-B5DC-339D12EFD4B8}" dt="2026-03-24T08:13:03.059" v="2555" actId="1076"/>
          <ac:picMkLst>
            <pc:docMk/>
            <pc:sldMk cId="22534412" sldId="1535"/>
            <ac:picMk id="8" creationId="{A4D515B5-B5E6-ACFA-0853-D6F366CAB38B}"/>
          </ac:picMkLst>
        </pc:picChg>
        <pc:picChg chg="add mod">
          <ac:chgData name="Duijf, Antoinette" userId="80426808-569e-4360-acb0-e5a6dc4b8ad2" providerId="ADAL" clId="{00582A34-8C2B-428E-B5DC-339D12EFD4B8}" dt="2026-03-24T08:16:34.328" v="2733" actId="1076"/>
          <ac:picMkLst>
            <pc:docMk/>
            <pc:sldMk cId="22534412" sldId="1535"/>
            <ac:picMk id="9" creationId="{E93E124F-0043-F0FE-01AE-86F51564A814}"/>
          </ac:picMkLst>
        </pc:picChg>
      </pc:sldChg>
      <pc:sldChg chg="addSp delSp modSp mod">
        <pc:chgData name="Duijf, Antoinette" userId="80426808-569e-4360-acb0-e5a6dc4b8ad2" providerId="ADAL" clId="{00582A34-8C2B-428E-B5DC-339D12EFD4B8}" dt="2026-03-24T08:03:51.584" v="2226" actId="115"/>
        <pc:sldMkLst>
          <pc:docMk/>
          <pc:sldMk cId="1272763266" sldId="1536"/>
        </pc:sldMkLst>
        <pc:spChg chg="mod">
          <ac:chgData name="Duijf, Antoinette" userId="80426808-569e-4360-acb0-e5a6dc4b8ad2" providerId="ADAL" clId="{00582A34-8C2B-428E-B5DC-339D12EFD4B8}" dt="2026-03-24T08:03:21.430" v="2105" actId="115"/>
          <ac:spMkLst>
            <pc:docMk/>
            <pc:sldMk cId="1272763266" sldId="1536"/>
            <ac:spMk id="35" creationId="{37104C51-0232-62ED-4C6F-1447D06633EE}"/>
          </ac:spMkLst>
        </pc:spChg>
        <pc:spChg chg="mod">
          <ac:chgData name="Duijf, Antoinette" userId="80426808-569e-4360-acb0-e5a6dc4b8ad2" providerId="ADAL" clId="{00582A34-8C2B-428E-B5DC-339D12EFD4B8}" dt="2026-03-24T08:03:51.584" v="2226" actId="115"/>
          <ac:spMkLst>
            <pc:docMk/>
            <pc:sldMk cId="1272763266" sldId="1536"/>
            <ac:spMk id="36" creationId="{D8EF981A-9BA7-0EB1-9B70-F7FBF2F7DF1C}"/>
          </ac:spMkLst>
        </pc:spChg>
        <pc:picChg chg="add mod modCrop">
          <ac:chgData name="Duijf, Antoinette" userId="80426808-569e-4360-acb0-e5a6dc4b8ad2" providerId="ADAL" clId="{00582A34-8C2B-428E-B5DC-339D12EFD4B8}" dt="2026-03-23T18:34:58.341" v="180" actId="1076"/>
          <ac:picMkLst>
            <pc:docMk/>
            <pc:sldMk cId="1272763266" sldId="1536"/>
            <ac:picMk id="8" creationId="{0D4A056E-BC76-F0D2-9CBF-CB963624648F}"/>
          </ac:picMkLst>
        </pc:picChg>
        <pc:picChg chg="add del mod modCrop">
          <ac:chgData name="Duijf, Antoinette" userId="80426808-569e-4360-acb0-e5a6dc4b8ad2" providerId="ADAL" clId="{00582A34-8C2B-428E-B5DC-339D12EFD4B8}" dt="2026-03-23T19:58:29.782" v="668" actId="478"/>
          <ac:picMkLst>
            <pc:docMk/>
            <pc:sldMk cId="1272763266" sldId="1536"/>
            <ac:picMk id="18" creationId="{36DF7044-FC46-B882-C178-9690AB87461B}"/>
          </ac:picMkLst>
        </pc:picChg>
        <pc:picChg chg="add mod">
          <ac:chgData name="Duijf, Antoinette" userId="80426808-569e-4360-acb0-e5a6dc4b8ad2" providerId="ADAL" clId="{00582A34-8C2B-428E-B5DC-339D12EFD4B8}" dt="2026-03-23T19:58:45.781" v="675" actId="14100"/>
          <ac:picMkLst>
            <pc:docMk/>
            <pc:sldMk cId="1272763266" sldId="1536"/>
            <ac:picMk id="20" creationId="{E59D8694-7869-24D3-33F6-1D68977FC35C}"/>
          </ac:picMkLst>
        </pc:picChg>
      </pc:sldChg>
      <pc:sldChg chg="addSp delSp modSp add mod modNotesTx">
        <pc:chgData name="Duijf, Antoinette" userId="80426808-569e-4360-acb0-e5a6dc4b8ad2" providerId="ADAL" clId="{00582A34-8C2B-428E-B5DC-339D12EFD4B8}" dt="2026-03-23T19:43:39.245" v="602" actId="20577"/>
        <pc:sldMkLst>
          <pc:docMk/>
          <pc:sldMk cId="1575868550" sldId="1537"/>
        </pc:sldMkLst>
        <pc:spChg chg="add del mod">
          <ac:chgData name="Duijf, Antoinette" userId="80426808-569e-4360-acb0-e5a6dc4b8ad2" providerId="ADAL" clId="{00582A34-8C2B-428E-B5DC-339D12EFD4B8}" dt="2026-03-23T19:36:31.219" v="486" actId="478"/>
          <ac:spMkLst>
            <pc:docMk/>
            <pc:sldMk cId="1575868550" sldId="1537"/>
            <ac:spMk id="7" creationId="{C2CA69F3-A83A-9827-FE49-0350C0FC9929}"/>
          </ac:spMkLst>
        </pc:spChg>
        <pc:spChg chg="add mod">
          <ac:chgData name="Duijf, Antoinette" userId="80426808-569e-4360-acb0-e5a6dc4b8ad2" providerId="ADAL" clId="{00582A34-8C2B-428E-B5DC-339D12EFD4B8}" dt="2026-03-23T19:37:07.565" v="578" actId="20577"/>
          <ac:spMkLst>
            <pc:docMk/>
            <pc:sldMk cId="1575868550" sldId="1537"/>
            <ac:spMk id="8" creationId="{2A5F123B-4050-8539-6221-1E5D7AF18176}"/>
          </ac:spMkLst>
        </pc:spChg>
        <pc:picChg chg="del">
          <ac:chgData name="Duijf, Antoinette" userId="80426808-569e-4360-acb0-e5a6dc4b8ad2" providerId="ADAL" clId="{00582A34-8C2B-428E-B5DC-339D12EFD4B8}" dt="2026-03-23T18:44:06.904" v="237" actId="478"/>
          <ac:picMkLst>
            <pc:docMk/>
            <pc:sldMk cId="1575868550" sldId="1537"/>
            <ac:picMk id="3" creationId="{800F3044-B87F-96CB-B4C1-02CFA73F6CE6}"/>
          </ac:picMkLst>
        </pc:picChg>
        <pc:picChg chg="del mod">
          <ac:chgData name="Duijf, Antoinette" userId="80426808-569e-4360-acb0-e5a6dc4b8ad2" providerId="ADAL" clId="{00582A34-8C2B-428E-B5DC-339D12EFD4B8}" dt="2026-03-23T18:44:16.075" v="241" actId="478"/>
          <ac:picMkLst>
            <pc:docMk/>
            <pc:sldMk cId="1575868550" sldId="1537"/>
            <ac:picMk id="4" creationId="{8B44F7A8-03BE-EBDA-CFFF-6F0D39F72373}"/>
          </ac:picMkLst>
        </pc:picChg>
        <pc:picChg chg="add mod">
          <ac:chgData name="Duijf, Antoinette" userId="80426808-569e-4360-acb0-e5a6dc4b8ad2" providerId="ADAL" clId="{00582A34-8C2B-428E-B5DC-339D12EFD4B8}" dt="2026-03-23T18:44:28.306" v="245" actId="1076"/>
          <ac:picMkLst>
            <pc:docMk/>
            <pc:sldMk cId="1575868550" sldId="1537"/>
            <ac:picMk id="5" creationId="{7055EF0E-BE20-E419-8E5E-C649854F4EF5}"/>
          </ac:picMkLst>
        </pc:picChg>
      </pc:sldChg>
      <pc:sldChg chg="addSp delSp modSp add mod">
        <pc:chgData name="Duijf, Antoinette" userId="80426808-569e-4360-acb0-e5a6dc4b8ad2" providerId="ADAL" clId="{00582A34-8C2B-428E-B5DC-339D12EFD4B8}" dt="2026-03-23T20:52:14.200" v="1240"/>
        <pc:sldMkLst>
          <pc:docMk/>
          <pc:sldMk cId="1182371813" sldId="1538"/>
        </pc:sldMkLst>
        <pc:spChg chg="add mod">
          <ac:chgData name="Duijf, Antoinette" userId="80426808-569e-4360-acb0-e5a6dc4b8ad2" providerId="ADAL" clId="{00582A34-8C2B-428E-B5DC-339D12EFD4B8}" dt="2026-03-23T20:52:14.200" v="1240"/>
          <ac:spMkLst>
            <pc:docMk/>
            <pc:sldMk cId="1182371813" sldId="1538"/>
            <ac:spMk id="7" creationId="{E00E0088-96B1-CD8C-374A-3648322EDBF7}"/>
          </ac:spMkLst>
        </pc:spChg>
        <pc:picChg chg="del">
          <ac:chgData name="Duijf, Antoinette" userId="80426808-569e-4360-acb0-e5a6dc4b8ad2" providerId="ADAL" clId="{00582A34-8C2B-428E-B5DC-339D12EFD4B8}" dt="2026-03-23T20:50:33.237" v="1209" actId="478"/>
          <ac:picMkLst>
            <pc:docMk/>
            <pc:sldMk cId="1182371813" sldId="1538"/>
            <ac:picMk id="3" creationId="{7343D60E-DD84-528D-C074-35D36B5ADA86}"/>
          </ac:picMkLst>
        </pc:picChg>
        <pc:picChg chg="add del mod">
          <ac:chgData name="Duijf, Antoinette" userId="80426808-569e-4360-acb0-e5a6dc4b8ad2" providerId="ADAL" clId="{00582A34-8C2B-428E-B5DC-339D12EFD4B8}" dt="2026-03-23T20:50:32.245" v="1208" actId="21"/>
          <ac:picMkLst>
            <pc:docMk/>
            <pc:sldMk cId="1182371813" sldId="1538"/>
            <ac:picMk id="4" creationId="{A98BDB3E-CB12-6DFB-C00C-C524328C7A80}"/>
          </ac:picMkLst>
        </pc:picChg>
        <pc:picChg chg="add mod">
          <ac:chgData name="Duijf, Antoinette" userId="80426808-569e-4360-acb0-e5a6dc4b8ad2" providerId="ADAL" clId="{00582A34-8C2B-428E-B5DC-339D12EFD4B8}" dt="2026-03-23T20:50:57.127" v="1215" actId="1076"/>
          <ac:picMkLst>
            <pc:docMk/>
            <pc:sldMk cId="1182371813" sldId="1538"/>
            <ac:picMk id="5" creationId="{A98BDB3E-CB12-6DFB-C00C-C524328C7A80}"/>
          </ac:picMkLst>
        </pc:pic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24-3-2026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24-3-2026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wet: </a:t>
            </a:r>
            <a:r>
              <a:rPr lang="nl-NL" sz="1200" b="0" kern="1200">
                <a:solidFill>
                  <a:schemeClr val="tx1"/>
                </a:solidFill>
                <a:effectLst/>
                <a:latin typeface="+mn-lt"/>
                <a:ea typeface="+mn-ea"/>
                <a:cs typeface="+mn-cs"/>
              </a:rPr>
              <a:t>de regel van een land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voedsel: </a:t>
            </a:r>
            <a:r>
              <a:rPr lang="nl-NL" sz="1200" b="0" kern="1200">
                <a:solidFill>
                  <a:schemeClr val="tx1"/>
                </a:solidFill>
                <a:effectLst/>
                <a:latin typeface="+mn-lt"/>
                <a:ea typeface="+mn-ea"/>
                <a:cs typeface="+mn-cs"/>
              </a:rPr>
              <a:t>het eten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fabrikant: </a:t>
            </a:r>
            <a:r>
              <a:rPr lang="nl-NL" sz="1200" b="0" kern="1200">
                <a:solidFill>
                  <a:schemeClr val="tx1"/>
                </a:solidFill>
                <a:effectLst/>
                <a:latin typeface="+mn-lt"/>
                <a:ea typeface="+mn-ea"/>
                <a:cs typeface="+mn-cs"/>
              </a:rPr>
              <a:t>het bedrijf dat iets maakt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aanprijzen: </a:t>
            </a:r>
            <a:r>
              <a:rPr lang="nl-NL" sz="1200" b="0" kern="1200">
                <a:solidFill>
                  <a:schemeClr val="tx1"/>
                </a:solidFill>
                <a:effectLst/>
                <a:latin typeface="+mn-lt"/>
                <a:ea typeface="+mn-ea"/>
                <a:cs typeface="+mn-cs"/>
              </a:rPr>
              <a:t>reclame maken voor</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aantrekkelijk: </a:t>
            </a:r>
            <a:r>
              <a:rPr lang="nl-NL" sz="1200" b="0" kern="1200">
                <a:solidFill>
                  <a:schemeClr val="tx1"/>
                </a:solidFill>
                <a:effectLst/>
                <a:latin typeface="+mn-lt"/>
                <a:ea typeface="+mn-ea"/>
                <a:cs typeface="+mn-cs"/>
              </a:rPr>
              <a:t>mooi of lekker om te zien, fijn om te hebben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stimuleren: </a:t>
            </a:r>
            <a:r>
              <a:rPr lang="nl-NL" sz="1200" b="0" kern="1200">
                <a:solidFill>
                  <a:schemeClr val="tx1"/>
                </a:solidFill>
                <a:effectLst/>
                <a:latin typeface="+mn-lt"/>
                <a:ea typeface="+mn-ea"/>
                <a:cs typeface="+mn-cs"/>
              </a:rPr>
              <a:t>aanmoedigen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zich richten op: </a:t>
            </a:r>
            <a:r>
              <a:rPr lang="nl-NL" sz="1200" b="0" kern="1200">
                <a:solidFill>
                  <a:schemeClr val="tx1"/>
                </a:solidFill>
                <a:effectLst/>
                <a:latin typeface="+mn-lt"/>
                <a:ea typeface="+mn-ea"/>
                <a:cs typeface="+mn-cs"/>
              </a:rPr>
              <a:t>aandacht hebben voor</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emotie: </a:t>
            </a:r>
            <a:r>
              <a:rPr lang="nl-NL" sz="1200" b="0" kern="1200">
                <a:solidFill>
                  <a:schemeClr val="tx1"/>
                </a:solidFill>
                <a:effectLst/>
                <a:latin typeface="+mn-lt"/>
                <a:ea typeface="+mn-ea"/>
                <a:cs typeface="+mn-cs"/>
              </a:rPr>
              <a:t>het gevoel</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recht: </a:t>
            </a:r>
            <a:r>
              <a:rPr lang="nl-NL" sz="1200" b="0" kern="1200">
                <a:solidFill>
                  <a:schemeClr val="tx1"/>
                </a:solidFill>
                <a:effectLst/>
                <a:latin typeface="+mn-lt"/>
                <a:ea typeface="+mn-ea"/>
                <a:cs typeface="+mn-cs"/>
              </a:rPr>
              <a:t>iets wat je mag doen of mag hebben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zich inzetten: </a:t>
            </a:r>
            <a:r>
              <a:rPr lang="nl-NL" sz="1200" b="0" kern="1200">
                <a:solidFill>
                  <a:schemeClr val="tx1"/>
                </a:solidFill>
                <a:effectLst/>
                <a:latin typeface="+mn-lt"/>
                <a:ea typeface="+mn-ea"/>
                <a:cs typeface="+mn-cs"/>
              </a:rPr>
              <a:t>moeite doen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327299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 /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3376589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196742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74610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2079833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83508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273578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1838234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2590004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248424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A35F2-6610-1459-7842-E0965D0F8A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EE1C22-0456-5671-A279-95DBD59724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3DD2B5-BE22-D76A-A71C-F25576D7A1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a:extLst>
              <a:ext uri="{FF2B5EF4-FFF2-40B4-BE49-F238E27FC236}">
                <a16:creationId xmlns:a16="http://schemas.microsoft.com/office/drawing/2014/main" id="{90271245-46A5-53E6-F3C1-7EA6B7434673}"/>
              </a:ext>
            </a:extLst>
          </p:cNvPr>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88585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24-3-2026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24-3-2026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24-3-2026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24-3-2026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24-3-2026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4.png"/><Relationship Id="rId7"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14.png"/><Relationship Id="rId7" Type="http://schemas.microsoft.com/office/2007/relationships/hdphoto" Target="../media/hdphoto2.wdp"/><Relationship Id="rId12"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5.jpeg"/><Relationship Id="rId5" Type="http://schemas.microsoft.com/office/2007/relationships/hdphoto" Target="../media/hdphoto1.wdp"/><Relationship Id="rId10" Type="http://schemas.openxmlformats.org/officeDocument/2006/relationships/image" Target="../media/image34.jpeg"/><Relationship Id="rId4" Type="http://schemas.openxmlformats.org/officeDocument/2006/relationships/image" Target="../media/image27.png"/><Relationship Id="rId9"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t>
            </a:r>
          </a:p>
          <a:p>
            <a:pPr marL="0" indent="0">
              <a:buNone/>
            </a:pPr>
            <a:r>
              <a:rPr lang="nl-NL" sz="1900"/>
              <a:t>Op </a:t>
            </a:r>
            <a:r>
              <a:rPr lang="nl-NL" sz="1900" err="1"/>
              <a:t>TikTok</a:t>
            </a:r>
            <a:r>
              <a:rPr lang="nl-NL" sz="1900"/>
              <a:t> of Instagram zie je het vaak voorbijkomen. </a:t>
            </a:r>
            <a:r>
              <a:rPr lang="nl-NL" sz="1900" err="1"/>
              <a:t>Infuencers</a:t>
            </a:r>
            <a:r>
              <a:rPr lang="nl-NL" sz="1900"/>
              <a:t>. Een </a:t>
            </a:r>
            <a:r>
              <a:rPr lang="nl-NL" sz="1900" err="1"/>
              <a:t>influencer</a:t>
            </a:r>
            <a:r>
              <a:rPr lang="nl-NL" sz="1900"/>
              <a:t> is iemand op internet die veel volgers heeft en invloed heeft op wat anderen leuk vinden, kopen of doen. Een </a:t>
            </a:r>
            <a:r>
              <a:rPr lang="nl-NL" sz="1900" err="1"/>
              <a:t>influencer</a:t>
            </a:r>
            <a:r>
              <a:rPr lang="nl-NL" sz="1900"/>
              <a:t> is iemand met de perfecte kleding, de mooiste spullen, het beste </a:t>
            </a:r>
            <a:r>
              <a:rPr lang="nl-NL" sz="1900" b="1" u="sng"/>
              <a:t>voedsel</a:t>
            </a:r>
            <a:r>
              <a:rPr lang="nl-NL" sz="1900" b="1"/>
              <a:t>. </a:t>
            </a:r>
            <a:r>
              <a:rPr lang="nl-NL" sz="1900" b="1" i="1"/>
              <a:t>Voedsel is een ander woord voor eten</a:t>
            </a:r>
            <a:r>
              <a:rPr lang="nl-NL" sz="1900"/>
              <a:t>. “Dit móet je hebben,” zegt ze. Ze begint het product helemaal aan te </a:t>
            </a:r>
            <a:r>
              <a:rPr lang="nl-NL" sz="1900" b="1" u="sng"/>
              <a:t>prijzen</a:t>
            </a:r>
            <a:r>
              <a:rPr lang="nl-NL" sz="1900" b="1" i="1"/>
              <a:t>, ze maakt er reclame voor</a:t>
            </a:r>
            <a:r>
              <a:rPr lang="nl-NL" sz="1900"/>
              <a:t>. Het ziet er super </a:t>
            </a:r>
            <a:r>
              <a:rPr lang="nl-NL" sz="1900" b="1" u="sng"/>
              <a:t>aantrekkelijk</a:t>
            </a:r>
            <a:r>
              <a:rPr lang="nl-NL" sz="1900"/>
              <a:t> uit, </a:t>
            </a:r>
            <a:r>
              <a:rPr lang="nl-NL" sz="1900" b="1" i="1"/>
              <a:t>mooi of lekker om te zien, fijn om te hebben</a:t>
            </a:r>
            <a:r>
              <a:rPr lang="nl-NL" sz="1900"/>
              <a:t>. Bijna te mooi om waar te zijn. En vaak… is dat ook zo. Veel van die spullen komen van </a:t>
            </a:r>
            <a:r>
              <a:rPr lang="nl-NL" sz="1900" b="1" u="sng"/>
              <a:t>een fabrikant</a:t>
            </a:r>
            <a:r>
              <a:rPr lang="nl-NL" sz="1900" b="1" i="1"/>
              <a:t>, het bedrijf dat iets maakt,</a:t>
            </a:r>
            <a:r>
              <a:rPr lang="nl-NL" sz="1900"/>
              <a:t> die vooral snel wil verkopen en veel wil verkopen. Om zo veel geld te verdienen. Soms zijn het zelfs nepspullen. Slecht nagemaakte spullen. Toch kopen mensen het. Waarom? Omdat </a:t>
            </a:r>
            <a:r>
              <a:rPr lang="nl-NL" sz="1900" err="1"/>
              <a:t>influencers</a:t>
            </a:r>
            <a:r>
              <a:rPr lang="nl-NL" sz="1900"/>
              <a:t> ons </a:t>
            </a:r>
            <a:r>
              <a:rPr lang="nl-NL" sz="1900" b="1" u="sng"/>
              <a:t>stimuleren</a:t>
            </a:r>
            <a:r>
              <a:rPr lang="nl-NL" sz="1900" b="1" i="1"/>
              <a:t>, ons aanmoedigen</a:t>
            </a:r>
            <a:r>
              <a:rPr lang="nl-NL" sz="1900"/>
              <a:t>. Ze maken het zo dat jij denkt: dit wil ik ook. Ze </a:t>
            </a:r>
            <a:r>
              <a:rPr lang="nl-NL" sz="1900" b="1" u="sng"/>
              <a:t>richten zich op</a:t>
            </a:r>
            <a:r>
              <a:rPr lang="nl-NL" sz="1900"/>
              <a:t> jouw gevoel. </a:t>
            </a:r>
            <a:r>
              <a:rPr lang="nl-NL" sz="1900" b="1" i="1"/>
              <a:t>Richten op is aandacht hebben voor. </a:t>
            </a:r>
            <a:r>
              <a:rPr lang="nl-NL" sz="1900"/>
              <a:t>Op jouw </a:t>
            </a:r>
            <a:r>
              <a:rPr lang="nl-NL" sz="1900" b="1" u="sng"/>
              <a:t>emotie</a:t>
            </a:r>
            <a:r>
              <a:rPr lang="nl-NL" sz="1900" b="1" i="1"/>
              <a:t>, jouw gevoel.</a:t>
            </a:r>
            <a:r>
              <a:rPr lang="nl-NL" sz="1900"/>
              <a:t> Ze laten je denken dat je gelukkiger wordt. Of mooier. Of populairder. Of gezonder. Gelukkig zijn er ook </a:t>
            </a:r>
            <a:r>
              <a:rPr lang="nl-NL" sz="1900" err="1"/>
              <a:t>influencers</a:t>
            </a:r>
            <a:r>
              <a:rPr lang="nl-NL" sz="1900"/>
              <a:t> die </a:t>
            </a:r>
            <a:r>
              <a:rPr lang="nl-NL" sz="1900" b="1" u="sng"/>
              <a:t>zich inzetten</a:t>
            </a:r>
            <a:r>
              <a:rPr lang="nl-NL" sz="1900" b="1" i="1"/>
              <a:t>, die moeite doen,</a:t>
            </a:r>
            <a:r>
              <a:rPr lang="nl-NL" sz="1900"/>
              <a:t> om mensen te waarschuwen. Die testen de spullen of het voedsel. Die laten zien wat nep is. Ze zeggen eerlijk: dit werkt niet. Of: dit is zonde van je geld, koop het niet! In Nederland zijn er ook regels. </a:t>
            </a:r>
            <a:r>
              <a:rPr lang="nl-NL" sz="1900" b="1" u="sng"/>
              <a:t>De</a:t>
            </a:r>
            <a:r>
              <a:rPr lang="nl-NL" sz="1900"/>
              <a:t> </a:t>
            </a:r>
            <a:r>
              <a:rPr lang="nl-NL" sz="1900" b="1" i="1"/>
              <a:t>wet, de regel van een land, </a:t>
            </a:r>
            <a:r>
              <a:rPr lang="nl-NL" sz="1900" i="1"/>
              <a:t>zegt</a:t>
            </a:r>
            <a:r>
              <a:rPr lang="nl-NL" sz="1900"/>
              <a:t> dat </a:t>
            </a:r>
            <a:r>
              <a:rPr lang="nl-NL" sz="1900" err="1"/>
              <a:t>influencers</a:t>
            </a:r>
            <a:r>
              <a:rPr lang="nl-NL" sz="1900"/>
              <a:t> eerlijk moeten zijn over reclame. Dus als ze betaald worden door de fabrikant om mensen te stimuleren hun producten te kopen, móeten ze dat zeggen. Jij hebt ook </a:t>
            </a:r>
            <a:r>
              <a:rPr lang="nl-NL" sz="1900" b="1" u="sng"/>
              <a:t>het recht</a:t>
            </a:r>
            <a:r>
              <a:rPr lang="nl-NL" sz="1900"/>
              <a:t> om te weten wat echt is en wat niet. </a:t>
            </a:r>
            <a:r>
              <a:rPr lang="nl-NL" sz="1900" b="1" i="1"/>
              <a:t>Het recht is iets wat je mag doen of mag hebben.</a:t>
            </a:r>
            <a:r>
              <a:rPr lang="nl-NL" sz="1900"/>
              <a:t> Dus de volgende keer dat je iets ziet dat perfect lijkt… Denk even na. Is dit echt? Of probeert iemand mij gewoon iets te verkopen? Want niet alles wat mooi lijkt… is ook echt goed. </a:t>
            </a:r>
            <a:endParaRPr lang="nl-NL" sz="19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9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9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inzetten</a:t>
            </a:r>
          </a:p>
        </p:txBody>
      </p:sp>
      <p:pic>
        <p:nvPicPr>
          <p:cNvPr id="10" name="Afbeelding 9">
            <a:extLst>
              <a:ext uri="{FF2B5EF4-FFF2-40B4-BE49-F238E27FC236}">
                <a16:creationId xmlns:a16="http://schemas.microsoft.com/office/drawing/2014/main" id="{636276A6-3AC5-F05D-2CF6-C474CA6B5D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181" y="1485811"/>
            <a:ext cx="6611125" cy="5245619"/>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wet</a:t>
            </a:r>
          </a:p>
        </p:txBody>
      </p:sp>
      <p:pic>
        <p:nvPicPr>
          <p:cNvPr id="3" name="Afbeelding 2" descr="Afbeelding met gereedschap, ax&#10;&#10;Door AI gegenereerde inhoud is mogelijk onjuist.">
            <a:extLst>
              <a:ext uri="{FF2B5EF4-FFF2-40B4-BE49-F238E27FC236}">
                <a16:creationId xmlns:a16="http://schemas.microsoft.com/office/drawing/2014/main" id="{824D742A-E50B-E4E6-8ACC-6115C2A9FDC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recht</a:t>
            </a:r>
          </a:p>
        </p:txBody>
      </p:sp>
      <p:pic>
        <p:nvPicPr>
          <p:cNvPr id="3" name="Afbeelding 2" descr="Afbeelding met kleding, Menselijk gezicht, illustratie, tekenfilm&#10;&#10;Door AI gegenereerde inhoud is mogelijk onjuist.">
            <a:extLst>
              <a:ext uri="{FF2B5EF4-FFF2-40B4-BE49-F238E27FC236}">
                <a16:creationId xmlns:a16="http://schemas.microsoft.com/office/drawing/2014/main" id="{1FBFDCA9-E85F-75D3-46EA-D0174279A1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129" y="1334530"/>
            <a:ext cx="7954662" cy="530310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98337" y="378845"/>
            <a:ext cx="425753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de fabrikant</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184734" y="378845"/>
            <a:ext cx="511683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d</a:t>
            </a:r>
            <a:r>
              <a:rPr lang="nl-NL" sz="4800" b="1">
                <a:solidFill>
                  <a:srgbClr val="387038"/>
                </a:solidFill>
                <a:effectLst/>
                <a:latin typeface="Century Gothic" panose="020B0502020202020204" pitchFamily="34" charset="0"/>
                <a:ea typeface="Calibri"/>
                <a:cs typeface="Times New Roman"/>
              </a:rPr>
              <a:t>e consument</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bedrijf dat iets maakt</a:t>
            </a:r>
          </a:p>
          <a:p>
            <a:pPr>
              <a:lnSpc>
                <a:spcPct val="107000"/>
              </a:lnSpc>
              <a:spcAft>
                <a:spcPts val="0"/>
              </a:spcAft>
            </a:pPr>
            <a:endParaRPr lang="nl-NL" sz="20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050">
              <a:effectLst/>
              <a:latin typeface="Century Gothic" panose="020B0502020202020204" pitchFamily="34" charset="0"/>
              <a:ea typeface="Calibri"/>
              <a:cs typeface="Times New Roman"/>
            </a:endParaRPr>
          </a:p>
          <a:p>
            <a:pPr algn="ctr">
              <a:lnSpc>
                <a:spcPct val="107000"/>
              </a:lnSpc>
              <a:spcAft>
                <a:spcPts val="0"/>
              </a:spcAft>
            </a:pPr>
            <a:br>
              <a:rPr lang="nl-NL" sz="2400" i="1">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Een fabrikant</a:t>
            </a:r>
            <a:r>
              <a:rPr lang="nl-NL" sz="2400" i="1">
                <a:solidFill>
                  <a:srgbClr val="387038"/>
                </a:solidFill>
                <a:latin typeface="Century Gothic" panose="020B0502020202020204" pitchFamily="34" charset="0"/>
                <a:ea typeface="Calibri"/>
                <a:cs typeface="Times New Roman"/>
              </a:rPr>
              <a:t> wil snel en veel spullen verkopen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een gebruiker of een klant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Een consument</a:t>
            </a:r>
            <a:r>
              <a:rPr lang="nl-NL" sz="2400" i="1">
                <a:solidFill>
                  <a:srgbClr val="387038"/>
                </a:solidFill>
                <a:latin typeface="Century Gothic" panose="020B0502020202020204" pitchFamily="34" charset="0"/>
                <a:ea typeface="Calibri"/>
                <a:cs typeface="Times New Roman"/>
              </a:rPr>
              <a:t> koopt nieuwe producten in de winkel.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41AFC878-12DA-AFE1-BAEA-17D215E18A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5833" y="2550195"/>
            <a:ext cx="4005675" cy="2490485"/>
          </a:xfrm>
          <a:prstGeom prst="rect">
            <a:avLst/>
          </a:prstGeom>
        </p:spPr>
      </p:pic>
      <p:pic>
        <p:nvPicPr>
          <p:cNvPr id="8" name="Afbeelding 7" descr="Afbeelding met kleding, persoon, person, illustratie&#10;&#10;Door AI gegenereerde inhoud is mogelijk onjuist.">
            <a:extLst>
              <a:ext uri="{FF2B5EF4-FFF2-40B4-BE49-F238E27FC236}">
                <a16:creationId xmlns:a16="http://schemas.microsoft.com/office/drawing/2014/main" id="{32AFF0D7-5140-155B-52F2-F9002CF3022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889" y="2700540"/>
            <a:ext cx="4564078" cy="2489271"/>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801" y="339019"/>
            <a:ext cx="457719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aantrekkelijk</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3994838" y="374547"/>
            <a:ext cx="547480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effectLst/>
                <a:latin typeface="Century Gothic" panose="020B0502020202020204" pitchFamily="34" charset="0"/>
                <a:ea typeface="Calibri"/>
                <a:cs typeface="Times New Roman"/>
              </a:rPr>
              <a:t>onaantrekkelijk</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mooi of lekker om te zien, fijn om te hebben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energierepen zien er </a:t>
            </a:r>
            <a:r>
              <a:rPr lang="nl-NL" sz="2400" i="1" u="sng">
                <a:solidFill>
                  <a:srgbClr val="387038"/>
                </a:solidFill>
                <a:latin typeface="Century Gothic" panose="020B0502020202020204" pitchFamily="34" charset="0"/>
                <a:ea typeface="Calibri"/>
                <a:cs typeface="Times New Roman"/>
              </a:rPr>
              <a:t>aantrekkelijk</a:t>
            </a:r>
            <a:r>
              <a:rPr lang="nl-NL" sz="2400" i="1">
                <a:solidFill>
                  <a:srgbClr val="387038"/>
                </a:solidFill>
                <a:latin typeface="Century Gothic" panose="020B0502020202020204" pitchFamily="34" charset="0"/>
                <a:ea typeface="Calibri"/>
                <a:cs typeface="Times New Roman"/>
              </a:rPr>
              <a:t> uit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lelijk, niet prettig om te zien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energierepen zijn oud en bedorven, ze zijn </a:t>
            </a:r>
            <a:r>
              <a:rPr lang="nl-NL" sz="2400" i="1" u="sng">
                <a:solidFill>
                  <a:srgbClr val="387038"/>
                </a:solidFill>
                <a:latin typeface="Century Gothic" panose="020B0502020202020204" pitchFamily="34" charset="0"/>
                <a:ea typeface="Calibri"/>
                <a:cs typeface="Times New Roman"/>
              </a:rPr>
              <a:t>onaantrekkelijk</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nack, voedsel, Fastfood, Delicatesse&#10;&#10;Door AI gegenereerde inhoud is mogelijk onjuist.">
            <a:extLst>
              <a:ext uri="{FF2B5EF4-FFF2-40B4-BE49-F238E27FC236}">
                <a16:creationId xmlns:a16="http://schemas.microsoft.com/office/drawing/2014/main" id="{C74FFD88-C54E-72BB-1E93-EAD8978A84B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27009" y="2028895"/>
            <a:ext cx="2577439" cy="2928846"/>
          </a:xfrm>
          <a:prstGeom prst="rect">
            <a:avLst/>
          </a:prstGeom>
        </p:spPr>
      </p:pic>
      <p:pic>
        <p:nvPicPr>
          <p:cNvPr id="9" name="Afbeelding 8" descr="Afbeelding met persoon, overdekt, kleding, Menselijk gezicht&#10;&#10;Door AI gegenereerde inhoud is mogelijk onjuist.">
            <a:extLst>
              <a:ext uri="{FF2B5EF4-FFF2-40B4-BE49-F238E27FC236}">
                <a16:creationId xmlns:a16="http://schemas.microsoft.com/office/drawing/2014/main" id="{898A29A3-E03C-0EB4-2290-636DABDA10A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7760" y="2582404"/>
            <a:ext cx="3517877" cy="2039025"/>
          </a:xfrm>
          <a:prstGeom prst="rect">
            <a:avLst/>
          </a:prstGeom>
        </p:spPr>
      </p:pic>
      <p:pic>
        <p:nvPicPr>
          <p:cNvPr id="18" name="Afbeelding 17" descr="Afbeelding met schets, clipart, Lijnillustraties, tekening&#10;&#10;Door AI gegenereerde inhoud is mogelijk onjuist.">
            <a:extLst>
              <a:ext uri="{FF2B5EF4-FFF2-40B4-BE49-F238E27FC236}">
                <a16:creationId xmlns:a16="http://schemas.microsoft.com/office/drawing/2014/main" id="{65CCD3E2-ABD2-13BD-AB68-E81961D938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671070">
            <a:off x="3141251" y="3862297"/>
            <a:ext cx="1119038" cy="1119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864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stimuleren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ontmoedigen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aanmoedigen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a:t>
            </a:r>
            <a:r>
              <a:rPr lang="nl-NL" sz="2400" i="1" err="1">
                <a:solidFill>
                  <a:srgbClr val="387038"/>
                </a:solidFill>
                <a:latin typeface="Century Gothic" panose="020B0502020202020204" pitchFamily="34" charset="0"/>
                <a:ea typeface="Calibri"/>
                <a:cs typeface="Times New Roman"/>
              </a:rPr>
              <a:t>influencer</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stimuleert</a:t>
            </a:r>
            <a:r>
              <a:rPr lang="nl-NL" sz="2400" i="1">
                <a:solidFill>
                  <a:srgbClr val="387038"/>
                </a:solidFill>
                <a:latin typeface="Century Gothic" panose="020B0502020202020204" pitchFamily="34" charset="0"/>
                <a:ea typeface="Calibri"/>
                <a:cs typeface="Times New Roman"/>
              </a:rPr>
              <a:t> je om producten te kopen.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262590"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de moed wegnemen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ontmoedigt</a:t>
            </a:r>
            <a:r>
              <a:rPr lang="nl-NL" sz="2400" i="1">
                <a:solidFill>
                  <a:srgbClr val="387038"/>
                </a:solidFill>
                <a:latin typeface="Century Gothic" panose="020B0502020202020204" pitchFamily="34" charset="0"/>
                <a:ea typeface="Calibri"/>
                <a:cs typeface="Times New Roman"/>
              </a:rPr>
              <a:t> anderen om de repen te kopen. Hij zegt: dit is geen goed plan!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overdekt, Snack, muur&#10;&#10;Door AI gegenereerde inhoud is mogelijk onjuist.">
            <a:extLst>
              <a:ext uri="{FF2B5EF4-FFF2-40B4-BE49-F238E27FC236}">
                <a16:creationId xmlns:a16="http://schemas.microsoft.com/office/drawing/2014/main" id="{62AE82A0-D1BA-0869-A170-5E0073E99A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653669" y="2352349"/>
            <a:ext cx="2184980" cy="2728273"/>
          </a:xfrm>
          <a:prstGeom prst="rect">
            <a:avLst/>
          </a:prstGeom>
        </p:spPr>
      </p:pic>
      <p:pic>
        <p:nvPicPr>
          <p:cNvPr id="9" name="Afbeelding 8" descr="Afbeelding met persoon, Menselijk gezicht, kleding, overdekt&#10;&#10;Door AI gegenereerde inhoud is mogelijk onjuist.">
            <a:extLst>
              <a:ext uri="{FF2B5EF4-FFF2-40B4-BE49-F238E27FC236}">
                <a16:creationId xmlns:a16="http://schemas.microsoft.com/office/drawing/2014/main" id="{022DA0E8-3AD3-90D0-DBF7-A89CD712B3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5351" y="1985123"/>
            <a:ext cx="2263234" cy="3394851"/>
          </a:xfrm>
          <a:prstGeom prst="rect">
            <a:avLst/>
          </a:prstGeom>
        </p:spPr>
      </p:pic>
    </p:spTree>
    <p:extLst>
      <p:ext uri="{BB962C8B-B14F-4D97-AF65-F5344CB8AC3E}">
        <p14:creationId xmlns:p14="http://schemas.microsoft.com/office/powerpoint/2010/main" val="332769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recht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20016" y="25621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plicht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wat je mag doen of mag hebben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32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klant heeft </a:t>
            </a:r>
            <a:r>
              <a:rPr lang="nl-NL" sz="2400" i="1" u="sng">
                <a:solidFill>
                  <a:srgbClr val="387038"/>
                </a:solidFill>
                <a:latin typeface="Century Gothic" panose="020B0502020202020204" pitchFamily="34" charset="0"/>
                <a:ea typeface="Calibri"/>
                <a:cs typeface="Times New Roman"/>
              </a:rPr>
              <a:t>het recht </a:t>
            </a:r>
            <a:r>
              <a:rPr lang="nl-NL" sz="2400" i="1">
                <a:solidFill>
                  <a:srgbClr val="387038"/>
                </a:solidFill>
                <a:latin typeface="Century Gothic" panose="020B0502020202020204" pitchFamily="34" charset="0"/>
                <a:ea typeface="Calibri"/>
                <a:cs typeface="Times New Roman"/>
              </a:rPr>
              <a:t>om het verschil tussen te producten te weten.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14513" y="1367927"/>
            <a:ext cx="4262591" cy="50134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wat je moet doen of moet hebben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32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verkoper heeft </a:t>
            </a:r>
            <a:r>
              <a:rPr lang="nl-NL" sz="2400" i="1" u="sng">
                <a:solidFill>
                  <a:srgbClr val="387038"/>
                </a:solidFill>
                <a:latin typeface="Century Gothic" panose="020B0502020202020204" pitchFamily="34" charset="0"/>
                <a:ea typeface="Calibri"/>
                <a:cs typeface="Times New Roman"/>
              </a:rPr>
              <a:t>de plicht </a:t>
            </a:r>
            <a:r>
              <a:rPr lang="nl-NL" sz="2400" i="1">
                <a:solidFill>
                  <a:srgbClr val="387038"/>
                </a:solidFill>
                <a:latin typeface="Century Gothic" panose="020B0502020202020204" pitchFamily="34" charset="0"/>
                <a:ea typeface="Calibri"/>
                <a:cs typeface="Times New Roman"/>
              </a:rPr>
              <a:t>om het verschil tussen de producten te vertellen.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Menselijk gezicht, illustratie, tekenfilm&#10;&#10;Door AI gegenereerde inhoud is mogelijk onjuist.">
            <a:extLst>
              <a:ext uri="{FF2B5EF4-FFF2-40B4-BE49-F238E27FC236}">
                <a16:creationId xmlns:a16="http://schemas.microsoft.com/office/drawing/2014/main" id="{A2848232-F4B3-0C7A-11BD-B1B42D9056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0747" y="2445584"/>
            <a:ext cx="3930501" cy="2620334"/>
          </a:xfrm>
          <a:prstGeom prst="rect">
            <a:avLst/>
          </a:prstGeom>
        </p:spPr>
      </p:pic>
    </p:spTree>
    <p:extLst>
      <p:ext uri="{BB962C8B-B14F-4D97-AF65-F5344CB8AC3E}">
        <p14:creationId xmlns:p14="http://schemas.microsoft.com/office/powerpoint/2010/main" val="425847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aanprijzen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20016" y="25621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afkraken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44669"/>
            <a:ext cx="4185327" cy="50764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reclame maken voor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a:t>
            </a:r>
            <a:r>
              <a:rPr lang="nl-NL" sz="2400" i="1" err="1">
                <a:solidFill>
                  <a:srgbClr val="387038"/>
                </a:solidFill>
                <a:latin typeface="Century Gothic" panose="020B0502020202020204" pitchFamily="34" charset="0"/>
                <a:ea typeface="Calibri"/>
                <a:cs typeface="Times New Roman"/>
              </a:rPr>
              <a:t>influencer</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prijst</a:t>
            </a:r>
            <a:r>
              <a:rPr lang="nl-NL" sz="2400" i="1">
                <a:solidFill>
                  <a:srgbClr val="387038"/>
                </a:solidFill>
                <a:latin typeface="Century Gothic" panose="020B0502020202020204" pitchFamily="34" charset="0"/>
                <a:ea typeface="Calibri"/>
                <a:cs typeface="Times New Roman"/>
              </a:rPr>
              <a:t> de energierepen </a:t>
            </a:r>
            <a:r>
              <a:rPr lang="nl-NL" sz="2400" i="1" u="sng">
                <a:solidFill>
                  <a:srgbClr val="387038"/>
                </a:solidFill>
                <a:latin typeface="Century Gothic" panose="020B0502020202020204" pitchFamily="34" charset="0"/>
                <a:ea typeface="Calibri"/>
                <a:cs typeface="Times New Roman"/>
              </a:rPr>
              <a:t>aan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negatief over iets praten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kraakt</a:t>
            </a:r>
            <a:r>
              <a:rPr lang="nl-NL" sz="2400" i="1">
                <a:solidFill>
                  <a:srgbClr val="387038"/>
                </a:solidFill>
                <a:latin typeface="Century Gothic" panose="020B0502020202020204" pitchFamily="34" charset="0"/>
                <a:ea typeface="Calibri"/>
                <a:cs typeface="Times New Roman"/>
              </a:rPr>
              <a:t> fietsen op een </a:t>
            </a:r>
            <a:r>
              <a:rPr lang="nl-NL" sz="2400" i="1" err="1">
                <a:solidFill>
                  <a:srgbClr val="387038"/>
                </a:solidFill>
                <a:latin typeface="Century Gothic" panose="020B0502020202020204" pitchFamily="34" charset="0"/>
                <a:ea typeface="Calibri"/>
                <a:cs typeface="Times New Roman"/>
              </a:rPr>
              <a:t>fatbike</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af</a:t>
            </a:r>
            <a:r>
              <a:rPr lang="nl-NL" sz="2400" i="1">
                <a:solidFill>
                  <a:srgbClr val="387038"/>
                </a:solidFill>
                <a:latin typeface="Century Gothic" panose="020B0502020202020204" pitchFamily="34" charset="0"/>
                <a:ea typeface="Calibri"/>
                <a:cs typeface="Times New Roman"/>
              </a:rPr>
              <a:t>. Dat is gevaarlijk zegt hij!</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kleding, glimlach, Menselijk gezicht&#10;&#10;Door AI gegenereerde inhoud is mogelijk onjuist.">
            <a:extLst>
              <a:ext uri="{FF2B5EF4-FFF2-40B4-BE49-F238E27FC236}">
                <a16:creationId xmlns:a16="http://schemas.microsoft.com/office/drawing/2014/main" id="{0D4A056E-BC76-F0D2-9CBF-CB963624648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40170" y="1964723"/>
            <a:ext cx="2331749" cy="3287115"/>
          </a:xfrm>
          <a:prstGeom prst="rect">
            <a:avLst/>
          </a:prstGeom>
        </p:spPr>
      </p:pic>
      <p:pic>
        <p:nvPicPr>
          <p:cNvPr id="20" name="Afbeelding 19" descr="Afbeelding met persoon, overdekt, Menselijk gezicht, muur&#10;&#10;Door AI gegenereerde inhoud is mogelijk onjuist.">
            <a:extLst>
              <a:ext uri="{FF2B5EF4-FFF2-40B4-BE49-F238E27FC236}">
                <a16:creationId xmlns:a16="http://schemas.microsoft.com/office/drawing/2014/main" id="{E59D8694-7869-24D3-33F6-1D68977FC3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5601" y="2425317"/>
            <a:ext cx="3826441" cy="2550960"/>
          </a:xfrm>
          <a:prstGeom prst="rect">
            <a:avLst/>
          </a:prstGeom>
        </p:spPr>
      </p:pic>
    </p:spTree>
    <p:extLst>
      <p:ext uri="{BB962C8B-B14F-4D97-AF65-F5344CB8AC3E}">
        <p14:creationId xmlns:p14="http://schemas.microsoft.com/office/powerpoint/2010/main" val="127276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richten op</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20016" y="25621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negeren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aandacht hebben voor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Century Gothic" panose="020B0502020202020204" pitchFamily="34" charset="0"/>
                <a:ea typeface="Calibri"/>
                <a:cs typeface="Times New Roman"/>
              </a:rPr>
              <a:t> </a:t>
            </a:r>
            <a:r>
              <a:rPr lang="nl-NL" sz="2400" i="1" err="1">
                <a:solidFill>
                  <a:srgbClr val="387038"/>
                </a:solidFill>
                <a:latin typeface="Century Gothic" panose="020B0502020202020204" pitchFamily="34" charset="0"/>
                <a:ea typeface="Calibri"/>
                <a:cs typeface="Times New Roman"/>
              </a:rPr>
              <a:t>Influencers</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richten zich op</a:t>
            </a:r>
            <a:r>
              <a:rPr lang="nl-NL" sz="2400" i="1">
                <a:solidFill>
                  <a:srgbClr val="387038"/>
                </a:solidFill>
                <a:latin typeface="Century Gothic" panose="020B0502020202020204" pitchFamily="34" charset="0"/>
                <a:ea typeface="Calibri"/>
                <a:cs typeface="Times New Roman"/>
              </a:rPr>
              <a:t> jouw gevoel</a:t>
            </a:r>
            <a:r>
              <a:rPr lang="nl-NL" sz="2400" i="1">
                <a:solidFill>
                  <a:srgbClr val="387038"/>
                </a:solidFill>
                <a:effectLst/>
                <a:latin typeface="Century Gothic" panose="020B0502020202020204" pitchFamily="34" charset="0"/>
                <a:ea typeface="Calibri"/>
                <a:cs typeface="Times New Roman"/>
              </a:rPr>
              <a:t>. Ze laten je denken dat kopen je gelukkig maakt.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aandacht hebben voor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vader </a:t>
            </a:r>
            <a:r>
              <a:rPr lang="nl-NL" sz="2400" i="1" u="sng">
                <a:solidFill>
                  <a:srgbClr val="387038"/>
                </a:solidFill>
                <a:latin typeface="Century Gothic" panose="020B0502020202020204" pitchFamily="34" charset="0"/>
                <a:ea typeface="Calibri"/>
                <a:cs typeface="Times New Roman"/>
              </a:rPr>
              <a:t>negeert</a:t>
            </a:r>
            <a:r>
              <a:rPr lang="nl-NL" sz="2400" i="1">
                <a:solidFill>
                  <a:srgbClr val="387038"/>
                </a:solidFill>
                <a:latin typeface="Century Gothic" panose="020B0502020202020204" pitchFamily="34" charset="0"/>
                <a:ea typeface="Calibri"/>
                <a:cs typeface="Times New Roman"/>
              </a:rPr>
              <a:t> zijn zoontje. Hij blijft bellen.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Menselijk gezicht, overdekt, computer&#10;&#10;Door AI gegenereerde inhoud is mogelijk onjuist.">
            <a:extLst>
              <a:ext uri="{FF2B5EF4-FFF2-40B4-BE49-F238E27FC236}">
                <a16:creationId xmlns:a16="http://schemas.microsoft.com/office/drawing/2014/main" id="{A4D515B5-B5E6-ACFA-0853-D6F366CAB3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8032" y="2734190"/>
            <a:ext cx="3788415" cy="2526873"/>
          </a:xfrm>
          <a:prstGeom prst="rect">
            <a:avLst/>
          </a:prstGeom>
        </p:spPr>
      </p:pic>
      <p:pic>
        <p:nvPicPr>
          <p:cNvPr id="9" name="Afbeelding 8" descr="Afbeelding met tekenfilm, kleding, illustratie, tekening&#10;&#10;Door AI gegenereerde inhoud is mogelijk onjuist.">
            <a:extLst>
              <a:ext uri="{FF2B5EF4-FFF2-40B4-BE49-F238E27FC236}">
                <a16:creationId xmlns:a16="http://schemas.microsoft.com/office/drawing/2014/main" id="{E93E124F-0043-F0FE-01AE-86F51564A8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288257" y="2321831"/>
            <a:ext cx="2820765" cy="2472172"/>
          </a:xfrm>
          <a:prstGeom prst="rect">
            <a:avLst/>
          </a:prstGeom>
        </p:spPr>
      </p:pic>
    </p:spTree>
    <p:extLst>
      <p:ext uri="{BB962C8B-B14F-4D97-AF65-F5344CB8AC3E}">
        <p14:creationId xmlns:p14="http://schemas.microsoft.com/office/powerpoint/2010/main" val="2253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13 – 24 maart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voedsel</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fruit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vlees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31271" y="3020939"/>
            <a:ext cx="276294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groente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502223" y="386052"/>
            <a:ext cx="2251115" cy="6521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566702" y="420343"/>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eten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7" name="Afbeelding 26" descr="Afbeelding met vlees, Snack, Fastfood, voedsel&#10;&#10;Door AI gegenereerde inhoud is mogelijk onjuist.">
            <a:extLst>
              <a:ext uri="{FF2B5EF4-FFF2-40B4-BE49-F238E27FC236}">
                <a16:creationId xmlns:a16="http://schemas.microsoft.com/office/drawing/2014/main" id="{088F58D6-8B18-7345-C13E-227B673D8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1218" y="4263635"/>
            <a:ext cx="2780053" cy="1531809"/>
          </a:xfrm>
          <a:prstGeom prst="rect">
            <a:avLst/>
          </a:prstGeom>
        </p:spPr>
      </p:pic>
      <p:pic>
        <p:nvPicPr>
          <p:cNvPr id="29" name="Afbeelding 28" descr="Afbeelding met Natuurlijke voeding, produceren, fruit, Superfood&#10;&#10;Door AI gegenereerde inhoud is mogelijk onjuist.">
            <a:extLst>
              <a:ext uri="{FF2B5EF4-FFF2-40B4-BE49-F238E27FC236}">
                <a16:creationId xmlns:a16="http://schemas.microsoft.com/office/drawing/2014/main" id="{D2DBF4B8-3472-DF13-4EC7-1AE2B9F9AE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5364" y="3806822"/>
            <a:ext cx="2611399" cy="2214466"/>
          </a:xfrm>
          <a:prstGeom prst="rect">
            <a:avLst/>
          </a:prstGeom>
        </p:spPr>
      </p:pic>
      <p:pic>
        <p:nvPicPr>
          <p:cNvPr id="31" name="Afbeelding 30" descr="Afbeelding met groente, produceren, Natuurlijke voeding, Veganistische voeding&#10;&#10;Door AI gegenereerde inhoud is mogelijk onjuist.">
            <a:extLst>
              <a:ext uri="{FF2B5EF4-FFF2-40B4-BE49-F238E27FC236}">
                <a16:creationId xmlns:a16="http://schemas.microsoft.com/office/drawing/2014/main" id="{D5419D48-7A85-27E4-95AF-3D0FE4D6AB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86775" y="4323364"/>
            <a:ext cx="2725703" cy="1496411"/>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20345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37405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a:t>
            </a:r>
            <a:r>
              <a:rPr lang="nl-NL" sz="5400" b="1">
                <a:effectLst/>
                <a:latin typeface="Century Gothic" panose="020B0502020202020204" pitchFamily="34" charset="0"/>
                <a:ea typeface="Calibri"/>
                <a:cs typeface="Times New Roman"/>
              </a:rPr>
              <a:t>e emotie</a:t>
            </a:r>
          </a:p>
        </p:txBody>
      </p:sp>
      <p:sp>
        <p:nvSpPr>
          <p:cNvPr id="19" name="Text Box 14">
            <a:extLst>
              <a:ext uri="{FF2B5EF4-FFF2-40B4-BE49-F238E27FC236}">
                <a16:creationId xmlns:a16="http://schemas.microsoft.com/office/drawing/2014/main" id="{40542B69-6D97-5F24-63E3-ABE36EA69A27}"/>
              </a:ext>
            </a:extLst>
          </p:cNvPr>
          <p:cNvSpPr txBox="1"/>
          <p:nvPr/>
        </p:nvSpPr>
        <p:spPr>
          <a:xfrm>
            <a:off x="809526" y="2616547"/>
            <a:ext cx="2611399" cy="9529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809523" y="2637320"/>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fijne emotie</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723077" y="2616547"/>
            <a:ext cx="2611399" cy="9650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723079" y="264920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nare emotie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6888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75771" y="460337"/>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het gevoel</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8F169635-3414-E98F-85FC-5AE5308D0EB2}"/>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31522" y="3636955"/>
            <a:ext cx="3328054" cy="989736"/>
          </a:xfrm>
          <a:prstGeom prst="rect">
            <a:avLst/>
          </a:prstGeom>
        </p:spPr>
      </p:pic>
      <p:pic>
        <p:nvPicPr>
          <p:cNvPr id="21" name="Afbeelding 20">
            <a:extLst>
              <a:ext uri="{FF2B5EF4-FFF2-40B4-BE49-F238E27FC236}">
                <a16:creationId xmlns:a16="http://schemas.microsoft.com/office/drawing/2014/main" id="{DC98A198-9160-D257-9CE2-35769ED4468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384426" y="3636955"/>
            <a:ext cx="3328054" cy="989736"/>
          </a:xfrm>
          <a:prstGeom prst="rect">
            <a:avLst/>
          </a:prstGeom>
        </p:spPr>
      </p:pic>
      <p:sp>
        <p:nvSpPr>
          <p:cNvPr id="22" name="Text Box 14">
            <a:extLst>
              <a:ext uri="{FF2B5EF4-FFF2-40B4-BE49-F238E27FC236}">
                <a16:creationId xmlns:a16="http://schemas.microsoft.com/office/drawing/2014/main" id="{4933EBD7-88D3-0F62-0DB1-EFE90E16EE02}"/>
              </a:ext>
            </a:extLst>
          </p:cNvPr>
          <p:cNvSpPr txBox="1"/>
          <p:nvPr/>
        </p:nvSpPr>
        <p:spPr>
          <a:xfrm>
            <a:off x="419314" y="4743804"/>
            <a:ext cx="1131191" cy="5264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264CB666-18BE-B7E1-C638-A520B0DB95AE}"/>
              </a:ext>
            </a:extLst>
          </p:cNvPr>
          <p:cNvSpPr txBox="1">
            <a:spLocks noChangeArrowheads="1"/>
          </p:cNvSpPr>
          <p:nvPr/>
        </p:nvSpPr>
        <p:spPr bwMode="auto">
          <a:xfrm>
            <a:off x="431523" y="4756185"/>
            <a:ext cx="111898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a:latin typeface="Century Gothic" panose="020B0502020202020204" pitchFamily="34" charset="0"/>
                <a:ea typeface="Calibri"/>
                <a:cs typeface="Times New Roman"/>
              </a:rPr>
              <a:t>blij</a:t>
            </a:r>
            <a:endParaRPr lang="nl-NL" sz="2400">
              <a:effectLst/>
              <a:latin typeface="Century Gothic" panose="020B0502020202020204" pitchFamily="34" charset="0"/>
              <a:ea typeface="Calibri"/>
              <a:cs typeface="Times New Roman"/>
            </a:endParaRPr>
          </a:p>
        </p:txBody>
      </p:sp>
      <p:sp>
        <p:nvSpPr>
          <p:cNvPr id="24" name="Text Box 14">
            <a:extLst>
              <a:ext uri="{FF2B5EF4-FFF2-40B4-BE49-F238E27FC236}">
                <a16:creationId xmlns:a16="http://schemas.microsoft.com/office/drawing/2014/main" id="{40BEA26E-C7EF-E15A-5DAC-E87ACEE21E25}"/>
              </a:ext>
            </a:extLst>
          </p:cNvPr>
          <p:cNvSpPr txBox="1"/>
          <p:nvPr/>
        </p:nvSpPr>
        <p:spPr>
          <a:xfrm>
            <a:off x="1618849" y="4731423"/>
            <a:ext cx="1131191" cy="5264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5" name="Tekstvak 2">
            <a:extLst>
              <a:ext uri="{FF2B5EF4-FFF2-40B4-BE49-F238E27FC236}">
                <a16:creationId xmlns:a16="http://schemas.microsoft.com/office/drawing/2014/main" id="{3E2E7BD7-7D05-A2C2-DBFC-EF3EB7D99E55}"/>
              </a:ext>
            </a:extLst>
          </p:cNvPr>
          <p:cNvSpPr txBox="1">
            <a:spLocks noChangeArrowheads="1"/>
          </p:cNvSpPr>
          <p:nvPr/>
        </p:nvSpPr>
        <p:spPr bwMode="auto">
          <a:xfrm>
            <a:off x="1624640" y="4756185"/>
            <a:ext cx="111898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a:effectLst/>
                <a:latin typeface="Century Gothic" panose="020B0502020202020204" pitchFamily="34" charset="0"/>
                <a:ea typeface="Calibri"/>
                <a:cs typeface="Times New Roman"/>
              </a:rPr>
              <a:t>trots</a:t>
            </a:r>
          </a:p>
        </p:txBody>
      </p:sp>
      <p:sp>
        <p:nvSpPr>
          <p:cNvPr id="26" name="Text Box 14">
            <a:extLst>
              <a:ext uri="{FF2B5EF4-FFF2-40B4-BE49-F238E27FC236}">
                <a16:creationId xmlns:a16="http://schemas.microsoft.com/office/drawing/2014/main" id="{FD358E26-E792-6BA4-CC11-3DD2E69C0E84}"/>
              </a:ext>
            </a:extLst>
          </p:cNvPr>
          <p:cNvSpPr txBox="1"/>
          <p:nvPr/>
        </p:nvSpPr>
        <p:spPr>
          <a:xfrm>
            <a:off x="2818384" y="4731423"/>
            <a:ext cx="1131191" cy="5264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7" name="Tekstvak 2">
            <a:extLst>
              <a:ext uri="{FF2B5EF4-FFF2-40B4-BE49-F238E27FC236}">
                <a16:creationId xmlns:a16="http://schemas.microsoft.com/office/drawing/2014/main" id="{4067EF04-0B53-DF88-9830-3B52ABDCF97F}"/>
              </a:ext>
            </a:extLst>
          </p:cNvPr>
          <p:cNvSpPr txBox="1">
            <a:spLocks noChangeArrowheads="1"/>
          </p:cNvSpPr>
          <p:nvPr/>
        </p:nvSpPr>
        <p:spPr bwMode="auto">
          <a:xfrm>
            <a:off x="2830593" y="4743804"/>
            <a:ext cx="111898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a:effectLst/>
                <a:latin typeface="Century Gothic" panose="020B0502020202020204" pitchFamily="34" charset="0"/>
                <a:ea typeface="Calibri"/>
                <a:cs typeface="Times New Roman"/>
              </a:rPr>
              <a:t>kalm</a:t>
            </a:r>
          </a:p>
        </p:txBody>
      </p:sp>
      <p:sp>
        <p:nvSpPr>
          <p:cNvPr id="28" name="Text Box 14">
            <a:extLst>
              <a:ext uri="{FF2B5EF4-FFF2-40B4-BE49-F238E27FC236}">
                <a16:creationId xmlns:a16="http://schemas.microsoft.com/office/drawing/2014/main" id="{CA9461A9-AFFD-7978-F37C-D9ADF09DBEFA}"/>
              </a:ext>
            </a:extLst>
          </p:cNvPr>
          <p:cNvSpPr txBox="1"/>
          <p:nvPr/>
        </p:nvSpPr>
        <p:spPr>
          <a:xfrm>
            <a:off x="5176952" y="4731423"/>
            <a:ext cx="1131191" cy="5264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9" name="Tekstvak 2">
            <a:extLst>
              <a:ext uri="{FF2B5EF4-FFF2-40B4-BE49-F238E27FC236}">
                <a16:creationId xmlns:a16="http://schemas.microsoft.com/office/drawing/2014/main" id="{F2854D3D-54B9-286E-EAEA-C93FBA59FE3E}"/>
              </a:ext>
            </a:extLst>
          </p:cNvPr>
          <p:cNvSpPr txBox="1">
            <a:spLocks noChangeArrowheads="1"/>
          </p:cNvSpPr>
          <p:nvPr/>
        </p:nvSpPr>
        <p:spPr bwMode="auto">
          <a:xfrm>
            <a:off x="5189161" y="4743804"/>
            <a:ext cx="111898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a:effectLst/>
                <a:latin typeface="Century Gothic" panose="020B0502020202020204" pitchFamily="34" charset="0"/>
                <a:ea typeface="Calibri"/>
                <a:cs typeface="Times New Roman"/>
              </a:rPr>
              <a:t>boos</a:t>
            </a:r>
          </a:p>
        </p:txBody>
      </p:sp>
      <p:sp>
        <p:nvSpPr>
          <p:cNvPr id="30" name="Text Box 14">
            <a:extLst>
              <a:ext uri="{FF2B5EF4-FFF2-40B4-BE49-F238E27FC236}">
                <a16:creationId xmlns:a16="http://schemas.microsoft.com/office/drawing/2014/main" id="{BA63248D-4C13-FCB2-6307-BFBE4F84AAAB}"/>
              </a:ext>
            </a:extLst>
          </p:cNvPr>
          <p:cNvSpPr txBox="1"/>
          <p:nvPr/>
        </p:nvSpPr>
        <p:spPr>
          <a:xfrm>
            <a:off x="6376487" y="4719042"/>
            <a:ext cx="1131191" cy="5264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1" name="Tekstvak 2">
            <a:extLst>
              <a:ext uri="{FF2B5EF4-FFF2-40B4-BE49-F238E27FC236}">
                <a16:creationId xmlns:a16="http://schemas.microsoft.com/office/drawing/2014/main" id="{B6A4244A-4DBC-C0C5-E206-3CC91B7FB5E0}"/>
              </a:ext>
            </a:extLst>
          </p:cNvPr>
          <p:cNvSpPr txBox="1">
            <a:spLocks noChangeArrowheads="1"/>
          </p:cNvSpPr>
          <p:nvPr/>
        </p:nvSpPr>
        <p:spPr bwMode="auto">
          <a:xfrm>
            <a:off x="6338734" y="4743804"/>
            <a:ext cx="111898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a:latin typeface="Century Gothic" panose="020B0502020202020204" pitchFamily="34" charset="0"/>
                <a:ea typeface="Calibri"/>
                <a:cs typeface="Times New Roman"/>
              </a:rPr>
              <a:t>bang</a:t>
            </a:r>
            <a:endParaRPr lang="nl-NL" sz="2400">
              <a:effectLst/>
              <a:latin typeface="Century Gothic" panose="020B0502020202020204" pitchFamily="34" charset="0"/>
              <a:ea typeface="Calibri"/>
              <a:cs typeface="Times New Roman"/>
            </a:endParaRPr>
          </a:p>
        </p:txBody>
      </p:sp>
      <p:sp>
        <p:nvSpPr>
          <p:cNvPr id="32" name="Text Box 14">
            <a:extLst>
              <a:ext uri="{FF2B5EF4-FFF2-40B4-BE49-F238E27FC236}">
                <a16:creationId xmlns:a16="http://schemas.microsoft.com/office/drawing/2014/main" id="{23C11760-80CC-B7DF-8A8D-1FB9DA1245C0}"/>
              </a:ext>
            </a:extLst>
          </p:cNvPr>
          <p:cNvSpPr txBox="1"/>
          <p:nvPr/>
        </p:nvSpPr>
        <p:spPr>
          <a:xfrm>
            <a:off x="7576022" y="4719042"/>
            <a:ext cx="1131191" cy="5264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3" name="Tekstvak 2">
            <a:extLst>
              <a:ext uri="{FF2B5EF4-FFF2-40B4-BE49-F238E27FC236}">
                <a16:creationId xmlns:a16="http://schemas.microsoft.com/office/drawing/2014/main" id="{9A21808F-7A80-32B0-31BA-4F81CC999875}"/>
              </a:ext>
            </a:extLst>
          </p:cNvPr>
          <p:cNvSpPr txBox="1">
            <a:spLocks noChangeArrowheads="1"/>
          </p:cNvSpPr>
          <p:nvPr/>
        </p:nvSpPr>
        <p:spPr bwMode="auto">
          <a:xfrm>
            <a:off x="7588231" y="4731423"/>
            <a:ext cx="111898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a:latin typeface="Century Gothic" panose="020B0502020202020204" pitchFamily="34" charset="0"/>
                <a:ea typeface="Calibri"/>
                <a:cs typeface="Times New Roman"/>
              </a:rPr>
              <a:t>sip</a:t>
            </a:r>
            <a:endParaRPr lang="nl-NL" sz="2400">
              <a:effectLst/>
              <a:latin typeface="Century Gothic" panose="020B0502020202020204" pitchFamily="34" charset="0"/>
              <a:ea typeface="Calibri"/>
              <a:cs typeface="Times New Roman"/>
            </a:endParaRPr>
          </a:p>
        </p:txBody>
      </p:sp>
      <p:pic>
        <p:nvPicPr>
          <p:cNvPr id="34" name="Afbeelding 33">
            <a:extLst>
              <a:ext uri="{FF2B5EF4-FFF2-40B4-BE49-F238E27FC236}">
                <a16:creationId xmlns:a16="http://schemas.microsoft.com/office/drawing/2014/main" id="{A4E09ECF-2F43-E61D-EB74-09323AF2B0A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73222" y="5387351"/>
            <a:ext cx="821535" cy="814746"/>
          </a:xfrm>
          <a:prstGeom prst="rect">
            <a:avLst/>
          </a:prstGeom>
        </p:spPr>
      </p:pic>
      <p:pic>
        <p:nvPicPr>
          <p:cNvPr id="36" name="Afbeelding 35" descr="Afbeelding met clipart, tekenfilm, Tekenfilm, emoticon&#10;&#10;Door AI gegenereerde inhoud is mogelijk onjuist.">
            <a:extLst>
              <a:ext uri="{FF2B5EF4-FFF2-40B4-BE49-F238E27FC236}">
                <a16:creationId xmlns:a16="http://schemas.microsoft.com/office/drawing/2014/main" id="{97117510-CAC9-0BA0-5345-4A9CEA75FB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45591" y="5423998"/>
            <a:ext cx="1077079" cy="650934"/>
          </a:xfrm>
          <a:prstGeom prst="rect">
            <a:avLst/>
          </a:prstGeom>
        </p:spPr>
      </p:pic>
      <p:pic>
        <p:nvPicPr>
          <p:cNvPr id="38" name="Afbeelding 37" descr="Afbeelding met clipart, tekening, emoticon, illustratie&#10;&#10;Door AI gegenereerde inhoud is mogelijk onjuist.">
            <a:extLst>
              <a:ext uri="{FF2B5EF4-FFF2-40B4-BE49-F238E27FC236}">
                <a16:creationId xmlns:a16="http://schemas.microsoft.com/office/drawing/2014/main" id="{0A82C4AC-7BC4-F420-2DCE-B387A8C7EAC3}"/>
              </a:ext>
            </a:extLst>
          </p:cNvPr>
          <p:cNvPicPr>
            <a:picLocks noChangeAspect="1"/>
          </p:cNvPicPr>
          <p:nvPr/>
        </p:nvPicPr>
        <p:blipFill>
          <a:blip r:embed="rId10" cstate="email">
            <a:extLst>
              <a:ext uri="{28A0092B-C50C-407E-A947-70E740481C1C}">
                <a14:useLocalDpi xmlns:a14="http://schemas.microsoft.com/office/drawing/2010/main"/>
              </a:ext>
            </a:extLst>
          </a:blip>
          <a:srcRect r="-110"/>
          <a:stretch>
            <a:fillRect/>
          </a:stretch>
        </p:blipFill>
        <p:spPr>
          <a:xfrm>
            <a:off x="2751314" y="5307456"/>
            <a:ext cx="1271410" cy="819446"/>
          </a:xfrm>
          <a:prstGeom prst="rect">
            <a:avLst/>
          </a:prstGeom>
        </p:spPr>
      </p:pic>
      <p:pic>
        <p:nvPicPr>
          <p:cNvPr id="40" name="Afbeelding 39" descr="Afbeelding met tekenfilm, tekst&#10;&#10;Door AI gegenereerde inhoud is mogelijk onjuist.">
            <a:extLst>
              <a:ext uri="{FF2B5EF4-FFF2-40B4-BE49-F238E27FC236}">
                <a16:creationId xmlns:a16="http://schemas.microsoft.com/office/drawing/2014/main" id="{213C40E7-0CCE-61D8-ADD0-CFDF1D1835AF}"/>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5352003" y="5382651"/>
            <a:ext cx="742147" cy="765718"/>
          </a:xfrm>
          <a:prstGeom prst="rect">
            <a:avLst/>
          </a:prstGeom>
        </p:spPr>
      </p:pic>
      <p:pic>
        <p:nvPicPr>
          <p:cNvPr id="42" name="Afbeelding 41" descr="Afbeelding met tekenfilm, clipart, emoticon, smiley&#10;&#10;Door AI gegenereerde inhoud is mogelijk onjuist.">
            <a:extLst>
              <a:ext uri="{FF2B5EF4-FFF2-40B4-BE49-F238E27FC236}">
                <a16:creationId xmlns:a16="http://schemas.microsoft.com/office/drawing/2014/main" id="{C5315002-58A9-6A14-847D-34CADBDECC0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662268" y="5362589"/>
            <a:ext cx="744138" cy="765718"/>
          </a:xfrm>
          <a:prstGeom prst="rect">
            <a:avLst/>
          </a:prstGeom>
        </p:spPr>
      </p:pic>
      <p:pic>
        <p:nvPicPr>
          <p:cNvPr id="44" name="Afbeelding 43" descr="Afbeelding met geel, emoticon, smiley, tekenfilm&#10;&#10;Door AI gegenereerde inhoud is mogelijk onjuist.">
            <a:extLst>
              <a:ext uri="{FF2B5EF4-FFF2-40B4-BE49-F238E27FC236}">
                <a16:creationId xmlns:a16="http://schemas.microsoft.com/office/drawing/2014/main" id="{BF6369A8-FA4E-FA0B-1187-91AAE9DEE14D}"/>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7788207" y="5361184"/>
            <a:ext cx="734176" cy="765718"/>
          </a:xfrm>
          <a:prstGeom prst="rect">
            <a:avLst/>
          </a:prstGeom>
        </p:spPr>
      </p:pic>
      <p:sp>
        <p:nvSpPr>
          <p:cNvPr id="45" name="Rechthoek 44">
            <a:extLst>
              <a:ext uri="{FF2B5EF4-FFF2-40B4-BE49-F238E27FC236}">
                <a16:creationId xmlns:a16="http://schemas.microsoft.com/office/drawing/2014/main" id="{46BF20AE-1B29-3453-043B-E94A74ED73EE}"/>
              </a:ext>
            </a:extLst>
          </p:cNvPr>
          <p:cNvSpPr/>
          <p:nvPr/>
        </p:nvSpPr>
        <p:spPr>
          <a:xfrm>
            <a:off x="4495800" y="2177143"/>
            <a:ext cx="152400" cy="8827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91140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30" y="4569248"/>
            <a:ext cx="28055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1519" y="4594754"/>
            <a:ext cx="288720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afspraak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regel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wet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8569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47327" y="4544393"/>
            <a:ext cx="2654158" cy="504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regel van een land</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01991" y="385308"/>
            <a:ext cx="677975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In </a:t>
            </a:r>
            <a:r>
              <a:rPr lang="nl-NL" sz="2400" i="1" u="sng">
                <a:solidFill>
                  <a:srgbClr val="387038"/>
                </a:solidFill>
                <a:latin typeface="Century Gothic" panose="020B0502020202020204" pitchFamily="34" charset="0"/>
                <a:ea typeface="Calibri"/>
                <a:cs typeface="Times New Roman"/>
              </a:rPr>
              <a:t>de wet</a:t>
            </a:r>
            <a:r>
              <a:rPr lang="nl-NL" sz="2400" i="1">
                <a:solidFill>
                  <a:srgbClr val="387038"/>
                </a:solidFill>
                <a:latin typeface="Century Gothic" panose="020B0502020202020204" pitchFamily="34" charset="0"/>
                <a:ea typeface="Calibri"/>
                <a:cs typeface="Times New Roman"/>
              </a:rPr>
              <a:t> staat dat reclame eerlijk moet zijn. Dat is verplicht. </a:t>
            </a:r>
            <a:endParaRPr lang="nl-NL" sz="2400">
              <a:effectLst/>
              <a:ea typeface="Calibri"/>
              <a:cs typeface="Times New Roman"/>
            </a:endParaRPr>
          </a:p>
        </p:txBody>
      </p:sp>
      <p:pic>
        <p:nvPicPr>
          <p:cNvPr id="9" name="Afbeelding 8" descr="Afbeelding met gereedschap, ax&#10;&#10;Door AI gegenereerde inhoud is mogelijk onjuist.">
            <a:extLst>
              <a:ext uri="{FF2B5EF4-FFF2-40B4-BE49-F238E27FC236}">
                <a16:creationId xmlns:a16="http://schemas.microsoft.com/office/drawing/2014/main" id="{34E12289-F89F-9ECA-B6D8-629124ED056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84168" y="1589140"/>
            <a:ext cx="2755557" cy="2066668"/>
          </a:xfrm>
          <a:prstGeom prst="rect">
            <a:avLst/>
          </a:prstGeom>
        </p:spPr>
      </p:pic>
      <p:pic>
        <p:nvPicPr>
          <p:cNvPr id="29" name="Afbeelding 28" descr="Afbeelding met kleding, clipart, tekenfilm, illustratie&#10;&#10;Door AI gegenereerde inhoud is mogelijk onjuist.">
            <a:extLst>
              <a:ext uri="{FF2B5EF4-FFF2-40B4-BE49-F238E27FC236}">
                <a16:creationId xmlns:a16="http://schemas.microsoft.com/office/drawing/2014/main" id="{876904A2-E460-3034-F1BD-CBDB34B28719}"/>
              </a:ext>
            </a:extLst>
          </p:cNvPr>
          <p:cNvPicPr>
            <a:picLocks noChangeAspect="1"/>
          </p:cNvPicPr>
          <p:nvPr/>
        </p:nvPicPr>
        <p:blipFill>
          <a:blip r:embed="rId5" cstate="email">
            <a:clrChange>
              <a:clrFrom>
                <a:srgbClr val="EAF5ED"/>
              </a:clrFrom>
              <a:clrTo>
                <a:srgbClr val="EAF5ED">
                  <a:alpha val="0"/>
                </a:srgbClr>
              </a:clrTo>
            </a:clrChange>
            <a:extLst>
              <a:ext uri="{28A0092B-C50C-407E-A947-70E740481C1C}">
                <a14:useLocalDpi xmlns:a14="http://schemas.microsoft.com/office/drawing/2010/main"/>
              </a:ext>
            </a:extLst>
          </a:blip>
          <a:srcRect/>
          <a:stretch>
            <a:fillRect/>
          </a:stretch>
        </p:blipFill>
        <p:spPr>
          <a:xfrm>
            <a:off x="379867" y="2144547"/>
            <a:ext cx="2580734" cy="2408555"/>
          </a:xfrm>
          <a:prstGeom prst="rect">
            <a:avLst/>
          </a:prstGeom>
        </p:spPr>
      </p:pic>
      <p:grpSp>
        <p:nvGrpSpPr>
          <p:cNvPr id="33" name="Groep 32">
            <a:extLst>
              <a:ext uri="{FF2B5EF4-FFF2-40B4-BE49-F238E27FC236}">
                <a16:creationId xmlns:a16="http://schemas.microsoft.com/office/drawing/2014/main" id="{55E83DC9-2626-F53D-1C2A-DA03A86F5AAA}"/>
              </a:ext>
            </a:extLst>
          </p:cNvPr>
          <p:cNvGrpSpPr/>
          <p:nvPr/>
        </p:nvGrpSpPr>
        <p:grpSpPr>
          <a:xfrm>
            <a:off x="3614907" y="1579979"/>
            <a:ext cx="1939860" cy="2511044"/>
            <a:chOff x="3614907" y="1579979"/>
            <a:chExt cx="1939860" cy="2511044"/>
          </a:xfrm>
        </p:grpSpPr>
        <p:pic>
          <p:nvPicPr>
            <p:cNvPr id="26" name="Afbeelding 25" descr="Afbeelding met tekst, schermopname, ontwerp&#10;&#10;Door AI gegenereerde inhoud is mogelijk onjuist.">
              <a:extLst>
                <a:ext uri="{FF2B5EF4-FFF2-40B4-BE49-F238E27FC236}">
                  <a16:creationId xmlns:a16="http://schemas.microsoft.com/office/drawing/2014/main" id="{4F75777F-AF08-B57C-6407-7276C56DAB7D}"/>
                </a:ext>
              </a:extLst>
            </p:cNvPr>
            <p:cNvPicPr>
              <a:picLocks noChangeAspect="1"/>
            </p:cNvPicPr>
            <p:nvPr/>
          </p:nvPicPr>
          <p:blipFill>
            <a:blip r:embed="rId6" cstate="email">
              <a:clrChange>
                <a:clrFrom>
                  <a:srgbClr val="FBFDFC"/>
                </a:clrFrom>
                <a:clrTo>
                  <a:srgbClr val="FBFDFC">
                    <a:alpha val="0"/>
                  </a:srgbClr>
                </a:clrTo>
              </a:clrChange>
              <a:extLst>
                <a:ext uri="{28A0092B-C50C-407E-A947-70E740481C1C}">
                  <a14:useLocalDpi xmlns:a14="http://schemas.microsoft.com/office/drawing/2010/main"/>
                </a:ext>
              </a:extLst>
            </a:blip>
            <a:srcRect/>
            <a:stretch>
              <a:fillRect/>
            </a:stretch>
          </p:blipFill>
          <p:spPr>
            <a:xfrm>
              <a:off x="3614907" y="1579979"/>
              <a:ext cx="1939860" cy="2511044"/>
            </a:xfrm>
            <a:prstGeom prst="rect">
              <a:avLst/>
            </a:prstGeom>
          </p:spPr>
        </p:pic>
        <p:sp>
          <p:nvSpPr>
            <p:cNvPr id="32" name="Rechthoek 31">
              <a:extLst>
                <a:ext uri="{FF2B5EF4-FFF2-40B4-BE49-F238E27FC236}">
                  <a16:creationId xmlns:a16="http://schemas.microsoft.com/office/drawing/2014/main" id="{1B1898AF-EFB4-E8AB-6639-851EB2E6D446}"/>
                </a:ext>
              </a:extLst>
            </p:cNvPr>
            <p:cNvSpPr/>
            <p:nvPr/>
          </p:nvSpPr>
          <p:spPr>
            <a:xfrm>
              <a:off x="4003589" y="2133468"/>
              <a:ext cx="1136822" cy="3152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spc="300">
                  <a:solidFill>
                    <a:srgbClr val="0070C0"/>
                  </a:solidFill>
                </a:rPr>
                <a:t>REGELS</a:t>
              </a:r>
            </a:p>
          </p:txBody>
        </p:sp>
      </p:grpSp>
    </p:spTree>
    <p:extLst>
      <p:ext uri="{BB962C8B-B14F-4D97-AF65-F5344CB8AC3E}">
        <p14:creationId xmlns:p14="http://schemas.microsoft.com/office/powerpoint/2010/main" val="311218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092245"/>
            <a:ext cx="2601905" cy="116107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092245"/>
            <a:ext cx="2489909" cy="101219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een doel stellen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648426"/>
            <a:ext cx="2698746" cy="11073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21083" y="3547593"/>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zich inzetten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068960"/>
            <a:ext cx="2611399" cy="11589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32851" y="3053601"/>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doel behalen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85410" y="4956717"/>
            <a:ext cx="2684529"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55393" y="491453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moeite doen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53477" y="318007"/>
            <a:ext cx="7158336"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Er zijn </a:t>
            </a:r>
            <a:r>
              <a:rPr lang="nl-NL" sz="2400" i="1" err="1">
                <a:solidFill>
                  <a:srgbClr val="387038"/>
                </a:solidFill>
                <a:latin typeface="Century Gothic" panose="020B0502020202020204" pitchFamily="34" charset="0"/>
                <a:ea typeface="Calibri"/>
                <a:cs typeface="Times New Roman"/>
              </a:rPr>
              <a:t>influencers</a:t>
            </a:r>
            <a:r>
              <a:rPr lang="nl-NL" sz="2400" i="1">
                <a:solidFill>
                  <a:srgbClr val="387038"/>
                </a:solidFill>
                <a:latin typeface="Century Gothic" panose="020B0502020202020204" pitchFamily="34" charset="0"/>
                <a:ea typeface="Calibri"/>
                <a:cs typeface="Times New Roman"/>
              </a:rPr>
              <a:t> die </a:t>
            </a:r>
            <a:r>
              <a:rPr lang="nl-NL" sz="2400" i="1" u="sng">
                <a:solidFill>
                  <a:srgbClr val="387038"/>
                </a:solidFill>
                <a:latin typeface="Century Gothic" panose="020B0502020202020204" pitchFamily="34" charset="0"/>
                <a:ea typeface="Calibri"/>
                <a:cs typeface="Times New Roman"/>
              </a:rPr>
              <a:t>zich inzetten</a:t>
            </a:r>
            <a:r>
              <a:rPr lang="nl-NL" sz="2400" i="1">
                <a:solidFill>
                  <a:srgbClr val="387038"/>
                </a:solidFill>
                <a:latin typeface="Century Gothic" panose="020B0502020202020204" pitchFamily="34" charset="0"/>
                <a:ea typeface="Calibri"/>
                <a:cs typeface="Times New Roman"/>
              </a:rPr>
              <a:t> om mensen te waarschuwen voor nepproducten.</a:t>
            </a:r>
            <a:endParaRPr lang="nl-NL" sz="2400">
              <a:effectLst/>
              <a:ea typeface="Calibri"/>
              <a:cs typeface="Times New Roman"/>
            </a:endParaRPr>
          </a:p>
        </p:txBody>
      </p:sp>
      <p:pic>
        <p:nvPicPr>
          <p:cNvPr id="11" name="Afbeelding 10">
            <a:extLst>
              <a:ext uri="{FF2B5EF4-FFF2-40B4-BE49-F238E27FC236}">
                <a16:creationId xmlns:a16="http://schemas.microsoft.com/office/drawing/2014/main" id="{F8116129-9128-68B9-CADD-13E8F938C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0418" y="1447151"/>
            <a:ext cx="2698746" cy="2141329"/>
          </a:xfrm>
          <a:prstGeom prst="rect">
            <a:avLst/>
          </a:prstGeom>
        </p:spPr>
      </p:pic>
      <p:pic>
        <p:nvPicPr>
          <p:cNvPr id="10" name="Afbeelding 9" descr="Afbeelding met Graphics&#10;&#10;Door AI gegenereerde inhoud is mogelijk onjuist.">
            <a:extLst>
              <a:ext uri="{FF2B5EF4-FFF2-40B4-BE49-F238E27FC236}">
                <a16:creationId xmlns:a16="http://schemas.microsoft.com/office/drawing/2014/main" id="{9E30562F-3DB6-8FBA-2BC5-047C73EC7F3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5121939" y="1123013"/>
            <a:ext cx="3925270" cy="2141329"/>
          </a:xfrm>
          <a:prstGeom prst="rect">
            <a:avLst/>
          </a:prstGeom>
        </p:spPr>
      </p:pic>
      <p:pic>
        <p:nvPicPr>
          <p:cNvPr id="28" name="Afbeelding 27">
            <a:extLst>
              <a:ext uri="{FF2B5EF4-FFF2-40B4-BE49-F238E27FC236}">
                <a16:creationId xmlns:a16="http://schemas.microsoft.com/office/drawing/2014/main" id="{7E68969C-3953-4394-7BA8-8A54B27E5D05}"/>
              </a:ext>
            </a:extLst>
          </p:cNvPr>
          <p:cNvPicPr>
            <a:picLocks noChangeAspect="1"/>
          </p:cNvPicPr>
          <p:nvPr/>
        </p:nvPicPr>
        <p:blipFill>
          <a:blip r:embed="rId6" cstate="email">
            <a:clrChange>
              <a:clrFrom>
                <a:srgbClr val="EFDFD0"/>
              </a:clrFrom>
              <a:clrTo>
                <a:srgbClr val="EFDFD0">
                  <a:alpha val="0"/>
                </a:srgbClr>
              </a:clrTo>
            </a:clrChange>
            <a:extLst>
              <a:ext uri="{28A0092B-C50C-407E-A947-70E740481C1C}">
                <a14:useLocalDpi xmlns:a14="http://schemas.microsoft.com/office/drawing/2010/main"/>
              </a:ext>
            </a:extLst>
          </a:blip>
          <a:stretch>
            <a:fillRect/>
          </a:stretch>
        </p:blipFill>
        <p:spPr>
          <a:xfrm>
            <a:off x="449404" y="2293854"/>
            <a:ext cx="1751000" cy="1726102"/>
          </a:xfrm>
          <a:prstGeom prst="rect">
            <a:avLst/>
          </a:prstGeom>
        </p:spPr>
      </p:pic>
    </p:spTree>
    <p:extLst>
      <p:ext uri="{BB962C8B-B14F-4D97-AF65-F5344CB8AC3E}">
        <p14:creationId xmlns:p14="http://schemas.microsoft.com/office/powerpoint/2010/main" val="27139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voedsel</a:t>
            </a:r>
          </a:p>
        </p:txBody>
      </p:sp>
      <p:pic>
        <p:nvPicPr>
          <p:cNvPr id="3" name="Afbeelding 2" descr="Afbeelding met voedsel, Voedingsgroep, fruit, maaltijd&#10;&#10;Door AI gegenereerde inhoud is mogelijk onjuist.">
            <a:extLst>
              <a:ext uri="{FF2B5EF4-FFF2-40B4-BE49-F238E27FC236}">
                <a16:creationId xmlns:a16="http://schemas.microsoft.com/office/drawing/2014/main" id="{6D5C45D4-EC7E-9449-2227-3610079DDD3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75656" y="1104526"/>
            <a:ext cx="5832648" cy="572766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aanprijzen</a:t>
            </a:r>
          </a:p>
        </p:txBody>
      </p:sp>
      <p:pic>
        <p:nvPicPr>
          <p:cNvPr id="3" name="Afbeelding 2" descr="Afbeelding met persoon, kleding, glimlach, Menselijk gezicht&#10;&#10;Door AI gegenereerde inhoud is mogelijk onjuist.">
            <a:extLst>
              <a:ext uri="{FF2B5EF4-FFF2-40B4-BE49-F238E27FC236}">
                <a16:creationId xmlns:a16="http://schemas.microsoft.com/office/drawing/2014/main" id="{82CEF8BA-0891-1CB4-40E7-56981673A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1226142"/>
            <a:ext cx="3754571" cy="563185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aantrekkelijk</a:t>
            </a:r>
          </a:p>
        </p:txBody>
      </p:sp>
      <p:pic>
        <p:nvPicPr>
          <p:cNvPr id="3" name="Afbeelding 2" descr="Afbeelding met persoon, overdekt, kleding, Menselijk gezicht&#10;&#10;Door AI gegenereerde inhoud is mogelijk onjuist.">
            <a:extLst>
              <a:ext uri="{FF2B5EF4-FFF2-40B4-BE49-F238E27FC236}">
                <a16:creationId xmlns:a16="http://schemas.microsoft.com/office/drawing/2014/main" id="{15F31AEB-349F-F5E0-A601-8DE70783454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6884" y="1878324"/>
            <a:ext cx="7930424" cy="4596616"/>
          </a:xfrm>
          <a:prstGeom prst="rect">
            <a:avLst/>
          </a:prstGeom>
        </p:spPr>
      </p:pic>
      <p:pic>
        <p:nvPicPr>
          <p:cNvPr id="5" name="Afbeelding 4" descr="Afbeelding met schets, clipart, Lijnillustraties, tekening&#10;&#10;Door AI gegenereerde inhoud is mogelijk onjuist.">
            <a:extLst>
              <a:ext uri="{FF2B5EF4-FFF2-40B4-BE49-F238E27FC236}">
                <a16:creationId xmlns:a16="http://schemas.microsoft.com/office/drawing/2014/main" id="{AA407EA1-01D0-153B-649E-B933B68F8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71070">
            <a:off x="6958289" y="168462"/>
            <a:ext cx="1925533" cy="192553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7C4CA-798C-3B68-7A0D-3C8C5FB69D4B}"/>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992A576E-4B83-CAC8-D641-A787B3A6EA3B}"/>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fabrikant</a:t>
            </a:r>
          </a:p>
        </p:txBody>
      </p:sp>
      <p:pic>
        <p:nvPicPr>
          <p:cNvPr id="5" name="Afbeelding 4" descr="Afbeelding met kleding, persoon, person, illustratie&#10;&#10;Door AI gegenereerde inhoud is mogelijk onjuist.">
            <a:extLst>
              <a:ext uri="{FF2B5EF4-FFF2-40B4-BE49-F238E27FC236}">
                <a16:creationId xmlns:a16="http://schemas.microsoft.com/office/drawing/2014/main" id="{7055EF0E-BE20-E419-8E5E-C649854F4E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2" y="1664457"/>
            <a:ext cx="9144000" cy="4987183"/>
          </a:xfrm>
          <a:prstGeom prst="rect">
            <a:avLst/>
          </a:prstGeom>
        </p:spPr>
      </p:pic>
    </p:spTree>
    <p:extLst>
      <p:ext uri="{BB962C8B-B14F-4D97-AF65-F5344CB8AC3E}">
        <p14:creationId xmlns:p14="http://schemas.microsoft.com/office/powerpoint/2010/main" val="157586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stimuleren</a:t>
            </a:r>
          </a:p>
        </p:txBody>
      </p:sp>
      <p:pic>
        <p:nvPicPr>
          <p:cNvPr id="3" name="Afbeelding 2" descr="Afbeelding met persoon, Menselijk gezicht, kleding, overdekt&#10;&#10;Door AI gegenereerde inhoud is mogelijk onjuist.">
            <a:extLst>
              <a:ext uri="{FF2B5EF4-FFF2-40B4-BE49-F238E27FC236}">
                <a16:creationId xmlns:a16="http://schemas.microsoft.com/office/drawing/2014/main" id="{90460CDC-A84E-A0D8-BDB2-0411554F95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1226143"/>
            <a:ext cx="3754571" cy="563185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richten op</a:t>
            </a:r>
          </a:p>
        </p:txBody>
      </p:sp>
      <p:pic>
        <p:nvPicPr>
          <p:cNvPr id="5" name="Afbeelding 4" descr="Afbeelding met tekenfilm, kleding, illustratie, tekening&#10;&#10;Door AI gegenereerde inhoud is mogelijk onjuist.">
            <a:extLst>
              <a:ext uri="{FF2B5EF4-FFF2-40B4-BE49-F238E27FC236}">
                <a16:creationId xmlns:a16="http://schemas.microsoft.com/office/drawing/2014/main" id="{94C6DDEF-AF41-F06A-7F84-8C1C9D8EDE7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85900" y="1226143"/>
            <a:ext cx="6172200" cy="5409435"/>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emotie</a:t>
            </a:r>
          </a:p>
        </p:txBody>
      </p:sp>
      <p:pic>
        <p:nvPicPr>
          <p:cNvPr id="3" name="Afbeelding 2">
            <a:extLst>
              <a:ext uri="{FF2B5EF4-FFF2-40B4-BE49-F238E27FC236}">
                <a16:creationId xmlns:a16="http://schemas.microsoft.com/office/drawing/2014/main" id="{EE3E9F34-D7D1-CC20-687F-E6615F619D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99590" y="1567532"/>
            <a:ext cx="6182139" cy="4716848"/>
          </a:xfrm>
          <a:prstGeom prst="rect">
            <a:avLst/>
          </a:prstGeom>
        </p:spPr>
      </p:pic>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2026-03-24T08:35:20Z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