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9"/>
  </p:notesMasterIdLst>
  <p:handoutMasterIdLst>
    <p:handoutMasterId r:id="rId30"/>
  </p:handoutMasterIdLst>
  <p:sldIdLst>
    <p:sldId id="1437" r:id="rId5"/>
    <p:sldId id="548" r:id="rId6"/>
    <p:sldId id="1475" r:id="rId7"/>
    <p:sldId id="1476" r:id="rId8"/>
    <p:sldId id="1481" r:id="rId9"/>
    <p:sldId id="1480" r:id="rId10"/>
    <p:sldId id="1479" r:id="rId11"/>
    <p:sldId id="1483" r:id="rId12"/>
    <p:sldId id="1477" r:id="rId13"/>
    <p:sldId id="1460" r:id="rId14"/>
    <p:sldId id="1482" r:id="rId15"/>
    <p:sldId id="1478" r:id="rId16"/>
    <p:sldId id="934" r:id="rId17"/>
    <p:sldId id="1511" r:id="rId18"/>
    <p:sldId id="1536" r:id="rId19"/>
    <p:sldId id="1530" r:id="rId20"/>
    <p:sldId id="1535" r:id="rId21"/>
    <p:sldId id="1512" r:id="rId22"/>
    <p:sldId id="1531" r:id="rId23"/>
    <p:sldId id="1515" r:id="rId24"/>
    <p:sldId id="1532" r:id="rId25"/>
    <p:sldId id="1533" r:id="rId26"/>
    <p:sldId id="1537" r:id="rId27"/>
    <p:sldId id="1539" r:id="rId28"/>
  </p:sldIdLst>
  <p:sldSz cx="9144000" cy="6858000" type="screen4x3"/>
  <p:notesSz cx="7099300" cy="102346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aamloze sectie" id="{2DC586F4-587D-43DD-A84F-FB07543573DE}">
          <p14:sldIdLst/>
        </p14:section>
        <p14:section name="Naamloze sectie" id="{9DF3E715-024E-468B-BF17-44281B45610F}">
          <p14:sldIdLst>
            <p14:sldId id="1437"/>
            <p14:sldId id="548"/>
            <p14:sldId id="1475"/>
            <p14:sldId id="1476"/>
            <p14:sldId id="1481"/>
            <p14:sldId id="1480"/>
            <p14:sldId id="1479"/>
            <p14:sldId id="1483"/>
            <p14:sldId id="1477"/>
            <p14:sldId id="1460"/>
            <p14:sldId id="1482"/>
            <p14:sldId id="1478"/>
            <p14:sldId id="934"/>
            <p14:sldId id="1511"/>
            <p14:sldId id="1536"/>
            <p14:sldId id="1530"/>
            <p14:sldId id="1535"/>
            <p14:sldId id="1512"/>
            <p14:sldId id="1531"/>
            <p14:sldId id="1515"/>
            <p14:sldId id="1532"/>
            <p14:sldId id="1533"/>
            <p14:sldId id="1537"/>
            <p14:sldId id="153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rmsel, Marjan ter" initials="HMt" lastIdx="1" clrIdx="0">
    <p:extLst>
      <p:ext uri="{19B8F6BF-5375-455C-9EA6-DF929625EA0E}">
        <p15:presenceInfo xmlns:p15="http://schemas.microsoft.com/office/powerpoint/2012/main" userId="S::M.Harmsel@kentalis.nl::5bf7b4e5-383a-4bf6-a1ba-3724f9cc09c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F6EE"/>
    <a:srgbClr val="F4FAF4"/>
    <a:srgbClr val="DBED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0CC05B-4912-4B31-8534-E015DFF3568E}" v="35" dt="2026-03-16T21:59:54.655"/>
    <p1510:client id="{4763ED2E-187E-428C-9C82-8F44EFEFEFC3}" v="2460" dt="2026-03-17T09:30:04.938"/>
    <p1510:client id="{62453E12-BE34-4BA0-919B-ED2DF351A41F}" v="1481" dt="2026-03-17T08:55:41.74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utledge, Mandy" userId="bacdedf5-8e30-494b-ad8b-f27fa30c4f8d" providerId="ADAL" clId="{C259CE72-72FD-4B5C-B3CF-1EB9B3242AA0}"/>
    <pc:docChg chg="modSld">
      <pc:chgData name="Routledge, Mandy" userId="bacdedf5-8e30-494b-ad8b-f27fa30c4f8d" providerId="ADAL" clId="{C259CE72-72FD-4B5C-B3CF-1EB9B3242AA0}" dt="2024-09-24T09:46:14.561" v="3" actId="20577"/>
      <pc:docMkLst>
        <pc:docMk/>
      </pc:docMkLst>
      <pc:sldChg chg="modSp mod">
        <pc:chgData name="Routledge, Mandy" userId="bacdedf5-8e30-494b-ad8b-f27fa30c4f8d" providerId="ADAL" clId="{C259CE72-72FD-4B5C-B3CF-1EB9B3242AA0}" dt="2024-09-24T09:46:14.561" v="3" actId="20577"/>
        <pc:sldMkLst>
          <pc:docMk/>
          <pc:sldMk cId="323006580" sldId="548"/>
        </pc:sldMkLst>
      </pc:sldChg>
    </pc:docChg>
  </pc:docChgLst>
  <pc:docChgLst>
    <pc:chgData name="Das, Gerarda" userId="dec061bf-56a5-47a0-b9f3-f749fe418ae6" providerId="ADAL" clId="{07ABAE78-42CB-4F5F-86C6-09ED37205619}"/>
    <pc:docChg chg="custSel delSld modSld sldOrd modSection">
      <pc:chgData name="Das, Gerarda" userId="dec061bf-56a5-47a0-b9f3-f749fe418ae6" providerId="ADAL" clId="{07ABAE78-42CB-4F5F-86C6-09ED37205619}" dt="2026-03-17T08:55:41.747" v="1813" actId="47"/>
      <pc:docMkLst>
        <pc:docMk/>
      </pc:docMkLst>
      <pc:sldChg chg="delSp mod">
        <pc:chgData name="Das, Gerarda" userId="dec061bf-56a5-47a0-b9f3-f749fe418ae6" providerId="ADAL" clId="{07ABAE78-42CB-4F5F-86C6-09ED37205619}" dt="2026-03-17T08:54:21.098" v="1805" actId="478"/>
        <pc:sldMkLst>
          <pc:docMk/>
          <pc:sldMk cId="1671649065" sldId="934"/>
        </pc:sldMkLst>
        <pc:spChg chg="del">
          <ac:chgData name="Das, Gerarda" userId="dec061bf-56a5-47a0-b9f3-f749fe418ae6" providerId="ADAL" clId="{07ABAE78-42CB-4F5F-86C6-09ED37205619}" dt="2026-03-17T08:54:21.098" v="1805" actId="478"/>
          <ac:spMkLst>
            <pc:docMk/>
            <pc:sldMk cId="1671649065" sldId="934"/>
            <ac:spMk id="3" creationId="{C3BBA745-376B-0D31-845B-373D3E202BD7}"/>
          </ac:spMkLst>
        </pc:spChg>
      </pc:sldChg>
      <pc:sldChg chg="modSp mod">
        <pc:chgData name="Das, Gerarda" userId="dec061bf-56a5-47a0-b9f3-f749fe418ae6" providerId="ADAL" clId="{07ABAE78-42CB-4F5F-86C6-09ED37205619}" dt="2026-03-16T21:59:50.883" v="1127" actId="115"/>
        <pc:sldMkLst>
          <pc:docMk/>
          <pc:sldMk cId="2189114603" sldId="1437"/>
        </pc:sldMkLst>
        <pc:spChg chg="mod">
          <ac:chgData name="Das, Gerarda" userId="dec061bf-56a5-47a0-b9f3-f749fe418ae6" providerId="ADAL" clId="{07ABAE78-42CB-4F5F-86C6-09ED37205619}" dt="2026-03-16T21:59:50.883" v="1127" actId="115"/>
          <ac:spMkLst>
            <pc:docMk/>
            <pc:sldMk cId="2189114603" sldId="1437"/>
            <ac:spMk id="3" creationId="{00000000-0000-0000-0000-000000000000}"/>
          </ac:spMkLst>
        </pc:spChg>
      </pc:sldChg>
      <pc:sldChg chg="del">
        <pc:chgData name="Das, Gerarda" userId="dec061bf-56a5-47a0-b9f3-f749fe418ae6" providerId="ADAL" clId="{07ABAE78-42CB-4F5F-86C6-09ED37205619}" dt="2026-03-17T08:55:41.747" v="1813" actId="47"/>
        <pc:sldMkLst>
          <pc:docMk/>
          <pc:sldMk cId="3978205201" sldId="1474"/>
        </pc:sldMkLst>
      </pc:sldChg>
      <pc:sldChg chg="addSp modSp">
        <pc:chgData name="Das, Gerarda" userId="dec061bf-56a5-47a0-b9f3-f749fe418ae6" providerId="ADAL" clId="{07ABAE78-42CB-4F5F-86C6-09ED37205619}" dt="2026-03-17T07:57:09.676" v="1178" actId="164"/>
        <pc:sldMkLst>
          <pc:docMk/>
          <pc:sldMk cId="3779434736" sldId="1481"/>
        </pc:sldMkLst>
        <pc:grpChg chg="add mod">
          <ac:chgData name="Das, Gerarda" userId="dec061bf-56a5-47a0-b9f3-f749fe418ae6" providerId="ADAL" clId="{07ABAE78-42CB-4F5F-86C6-09ED37205619}" dt="2026-03-17T07:57:09.676" v="1178" actId="164"/>
          <ac:grpSpMkLst>
            <pc:docMk/>
            <pc:sldMk cId="3779434736" sldId="1481"/>
            <ac:grpSpMk id="3" creationId="{4697F68B-D103-ABFC-2B44-04675FF7B340}"/>
          </ac:grpSpMkLst>
        </pc:grpChg>
        <pc:picChg chg="mod">
          <ac:chgData name="Das, Gerarda" userId="dec061bf-56a5-47a0-b9f3-f749fe418ae6" providerId="ADAL" clId="{07ABAE78-42CB-4F5F-86C6-09ED37205619}" dt="2026-03-17T07:57:09.676" v="1178" actId="164"/>
          <ac:picMkLst>
            <pc:docMk/>
            <pc:sldMk cId="3779434736" sldId="1481"/>
            <ac:picMk id="7" creationId="{DFFEF412-D9C1-5149-D8C6-4714F2BA5E01}"/>
          </ac:picMkLst>
        </pc:picChg>
        <pc:cxnChg chg="mod">
          <ac:chgData name="Das, Gerarda" userId="dec061bf-56a5-47a0-b9f3-f749fe418ae6" providerId="ADAL" clId="{07ABAE78-42CB-4F5F-86C6-09ED37205619}" dt="2026-03-17T07:57:09.676" v="1178" actId="164"/>
          <ac:cxnSpMkLst>
            <pc:docMk/>
            <pc:sldMk cId="3779434736" sldId="1481"/>
            <ac:cxnSpMk id="2" creationId="{8AAB6FAC-277D-0104-8574-9630310D6C04}"/>
          </ac:cxnSpMkLst>
        </pc:cxnChg>
      </pc:sldChg>
      <pc:sldChg chg="addSp modSp mod">
        <pc:chgData name="Das, Gerarda" userId="dec061bf-56a5-47a0-b9f3-f749fe418ae6" providerId="ADAL" clId="{07ABAE78-42CB-4F5F-86C6-09ED37205619}" dt="2026-03-17T08:16:50.728" v="1346" actId="14100"/>
        <pc:sldMkLst>
          <pc:docMk/>
          <pc:sldMk cId="3112181829" sldId="1515"/>
        </pc:sldMkLst>
        <pc:spChg chg="mod ord">
          <ac:chgData name="Das, Gerarda" userId="dec061bf-56a5-47a0-b9f3-f749fe418ae6" providerId="ADAL" clId="{07ABAE78-42CB-4F5F-86C6-09ED37205619}" dt="2026-03-17T08:15:54.345" v="1326" actId="115"/>
          <ac:spMkLst>
            <pc:docMk/>
            <pc:sldMk cId="3112181829" sldId="1515"/>
            <ac:spMk id="4" creationId="{D36CDCC8-D80A-3CA3-9903-EC310613197D}"/>
          </ac:spMkLst>
        </pc:spChg>
        <pc:spChg chg="mod">
          <ac:chgData name="Das, Gerarda" userId="dec061bf-56a5-47a0-b9f3-f749fe418ae6" providerId="ADAL" clId="{07ABAE78-42CB-4F5F-86C6-09ED37205619}" dt="2026-03-17T08:16:50.728" v="1346" actId="14100"/>
          <ac:spMkLst>
            <pc:docMk/>
            <pc:sldMk cId="3112181829" sldId="1515"/>
            <ac:spMk id="16" creationId="{F53F294D-65CC-23A5-E4A1-B2132FCF814C}"/>
          </ac:spMkLst>
        </pc:spChg>
        <pc:spChg chg="mod">
          <ac:chgData name="Das, Gerarda" userId="dec061bf-56a5-47a0-b9f3-f749fe418ae6" providerId="ADAL" clId="{07ABAE78-42CB-4F5F-86C6-09ED37205619}" dt="2026-03-17T08:16:46.969" v="1345" actId="1076"/>
          <ac:spMkLst>
            <pc:docMk/>
            <pc:sldMk cId="3112181829" sldId="1515"/>
            <ac:spMk id="17" creationId="{AB86235B-CBC0-F9DB-29F4-F23367831B1B}"/>
          </ac:spMkLst>
        </pc:spChg>
        <pc:picChg chg="add mod modCrop">
          <ac:chgData name="Das, Gerarda" userId="dec061bf-56a5-47a0-b9f3-f749fe418ae6" providerId="ADAL" clId="{07ABAE78-42CB-4F5F-86C6-09ED37205619}" dt="2026-03-17T08:03:13.249" v="1261" actId="1076"/>
          <ac:picMkLst>
            <pc:docMk/>
            <pc:sldMk cId="3112181829" sldId="1515"/>
            <ac:picMk id="10" creationId="{0DD95484-EE1A-10A3-85E2-3BAEE729F05E}"/>
          </ac:picMkLst>
        </pc:picChg>
        <pc:picChg chg="add mod modCrop">
          <ac:chgData name="Das, Gerarda" userId="dec061bf-56a5-47a0-b9f3-f749fe418ae6" providerId="ADAL" clId="{07ABAE78-42CB-4F5F-86C6-09ED37205619}" dt="2026-03-17T08:03:16.804" v="1262" actId="1076"/>
          <ac:picMkLst>
            <pc:docMk/>
            <pc:sldMk cId="3112181829" sldId="1515"/>
            <ac:picMk id="24" creationId="{30BB293F-063A-56A9-643C-A949F2DAC48C}"/>
          </ac:picMkLst>
        </pc:picChg>
        <pc:picChg chg="add mod modCrop">
          <ac:chgData name="Das, Gerarda" userId="dec061bf-56a5-47a0-b9f3-f749fe418ae6" providerId="ADAL" clId="{07ABAE78-42CB-4F5F-86C6-09ED37205619}" dt="2026-03-17T08:03:22.188" v="1263" actId="1076"/>
          <ac:picMkLst>
            <pc:docMk/>
            <pc:sldMk cId="3112181829" sldId="1515"/>
            <ac:picMk id="26" creationId="{526BA279-3A2A-9289-EE2C-C8988830709A}"/>
          </ac:picMkLst>
        </pc:picChg>
      </pc:sldChg>
      <pc:sldChg chg="del">
        <pc:chgData name="Das, Gerarda" userId="dec061bf-56a5-47a0-b9f3-f749fe418ae6" providerId="ADAL" clId="{07ABAE78-42CB-4F5F-86C6-09ED37205619}" dt="2026-03-17T08:55:38.503" v="1812" actId="47"/>
        <pc:sldMkLst>
          <pc:docMk/>
          <pc:sldMk cId="2946319108" sldId="1516"/>
        </pc:sldMkLst>
      </pc:sldChg>
      <pc:sldChg chg="del">
        <pc:chgData name="Das, Gerarda" userId="dec061bf-56a5-47a0-b9f3-f749fe418ae6" providerId="ADAL" clId="{07ABAE78-42CB-4F5F-86C6-09ED37205619}" dt="2026-03-17T08:54:34.662" v="1807" actId="47"/>
        <pc:sldMkLst>
          <pc:docMk/>
          <pc:sldMk cId="1628480429" sldId="1517"/>
        </pc:sldMkLst>
      </pc:sldChg>
      <pc:sldChg chg="del">
        <pc:chgData name="Das, Gerarda" userId="dec061bf-56a5-47a0-b9f3-f749fe418ae6" providerId="ADAL" clId="{07ABAE78-42CB-4F5F-86C6-09ED37205619}" dt="2026-03-17T08:55:29.595" v="1808" actId="47"/>
        <pc:sldMkLst>
          <pc:docMk/>
          <pc:sldMk cId="933367485" sldId="1518"/>
        </pc:sldMkLst>
      </pc:sldChg>
      <pc:sldChg chg="del">
        <pc:chgData name="Das, Gerarda" userId="dec061bf-56a5-47a0-b9f3-f749fe418ae6" providerId="ADAL" clId="{07ABAE78-42CB-4F5F-86C6-09ED37205619}" dt="2026-03-17T08:54:30.313" v="1806" actId="47"/>
        <pc:sldMkLst>
          <pc:docMk/>
          <pc:sldMk cId="3006462251" sldId="1520"/>
        </pc:sldMkLst>
      </pc:sldChg>
      <pc:sldChg chg="del">
        <pc:chgData name="Das, Gerarda" userId="dec061bf-56a5-47a0-b9f3-f749fe418ae6" providerId="ADAL" clId="{07ABAE78-42CB-4F5F-86C6-09ED37205619}" dt="2026-03-17T08:55:30.326" v="1809" actId="47"/>
        <pc:sldMkLst>
          <pc:docMk/>
          <pc:sldMk cId="1059877010" sldId="1521"/>
        </pc:sldMkLst>
      </pc:sldChg>
      <pc:sldChg chg="del">
        <pc:chgData name="Das, Gerarda" userId="dec061bf-56a5-47a0-b9f3-f749fe418ae6" providerId="ADAL" clId="{07ABAE78-42CB-4F5F-86C6-09ED37205619}" dt="2026-03-17T08:55:31.147" v="1810" actId="47"/>
        <pc:sldMkLst>
          <pc:docMk/>
          <pc:sldMk cId="2371299458" sldId="1529"/>
        </pc:sldMkLst>
      </pc:sldChg>
      <pc:sldChg chg="addSp modSp mod ord">
        <pc:chgData name="Das, Gerarda" userId="dec061bf-56a5-47a0-b9f3-f749fe418ae6" providerId="ADAL" clId="{07ABAE78-42CB-4F5F-86C6-09ED37205619}" dt="2026-03-17T07:59:44.784" v="1249" actId="115"/>
        <pc:sldMkLst>
          <pc:docMk/>
          <pc:sldMk cId="1237710728" sldId="1530"/>
        </pc:sldMkLst>
        <pc:spChg chg="mod">
          <ac:chgData name="Das, Gerarda" userId="dec061bf-56a5-47a0-b9f3-f749fe418ae6" providerId="ADAL" clId="{07ABAE78-42CB-4F5F-86C6-09ED37205619}" dt="2026-03-17T07:56:33.005" v="1159" actId="20577"/>
          <ac:spMkLst>
            <pc:docMk/>
            <pc:sldMk cId="1237710728" sldId="1530"/>
            <ac:spMk id="33" creationId="{AC757F5E-B016-F947-4518-7C6B9CC7EE04}"/>
          </ac:spMkLst>
        </pc:spChg>
        <pc:spChg chg="mod">
          <ac:chgData name="Das, Gerarda" userId="dec061bf-56a5-47a0-b9f3-f749fe418ae6" providerId="ADAL" clId="{07ABAE78-42CB-4F5F-86C6-09ED37205619}" dt="2026-03-17T07:56:38.282" v="1173" actId="20577"/>
          <ac:spMkLst>
            <pc:docMk/>
            <pc:sldMk cId="1237710728" sldId="1530"/>
            <ac:spMk id="34" creationId="{152372B3-00F5-781C-183E-6F2DDF35091D}"/>
          </ac:spMkLst>
        </pc:spChg>
        <pc:spChg chg="mod">
          <ac:chgData name="Das, Gerarda" userId="dec061bf-56a5-47a0-b9f3-f749fe418ae6" providerId="ADAL" clId="{07ABAE78-42CB-4F5F-86C6-09ED37205619}" dt="2026-03-17T07:59:44.784" v="1249" actId="115"/>
          <ac:spMkLst>
            <pc:docMk/>
            <pc:sldMk cId="1237710728" sldId="1530"/>
            <ac:spMk id="35" creationId="{37104C51-0232-62ED-4C6F-1447D06633EE}"/>
          </ac:spMkLst>
        </pc:spChg>
        <pc:grpChg chg="add mod">
          <ac:chgData name="Das, Gerarda" userId="dec061bf-56a5-47a0-b9f3-f749fe418ae6" providerId="ADAL" clId="{07ABAE78-42CB-4F5F-86C6-09ED37205619}" dt="2026-03-17T07:57:37.168" v="1188" actId="1076"/>
          <ac:grpSpMkLst>
            <pc:docMk/>
            <pc:sldMk cId="1237710728" sldId="1530"/>
            <ac:grpSpMk id="8" creationId="{DEB1C23A-6B22-16BA-C447-FC76ED47AC9D}"/>
          </ac:grpSpMkLst>
        </pc:grpChg>
        <pc:picChg chg="add mod ord">
          <ac:chgData name="Das, Gerarda" userId="dec061bf-56a5-47a0-b9f3-f749fe418ae6" providerId="ADAL" clId="{07ABAE78-42CB-4F5F-86C6-09ED37205619}" dt="2026-03-17T07:58:30.088" v="1206" actId="171"/>
          <ac:picMkLst>
            <pc:docMk/>
            <pc:sldMk cId="1237710728" sldId="1530"/>
            <ac:picMk id="2" creationId="{78C05F3D-92C0-F6A1-303D-6A882E76BBBD}"/>
          </ac:picMkLst>
        </pc:picChg>
        <pc:picChg chg="mod">
          <ac:chgData name="Das, Gerarda" userId="dec061bf-56a5-47a0-b9f3-f749fe418ae6" providerId="ADAL" clId="{07ABAE78-42CB-4F5F-86C6-09ED37205619}" dt="2026-03-17T07:57:16.262" v="1181"/>
          <ac:picMkLst>
            <pc:docMk/>
            <pc:sldMk cId="1237710728" sldId="1530"/>
            <ac:picMk id="9" creationId="{D5CE1904-CD47-25E1-FE1C-F73FF654B5E2}"/>
          </ac:picMkLst>
        </pc:picChg>
        <pc:cxnChg chg="mod">
          <ac:chgData name="Das, Gerarda" userId="dec061bf-56a5-47a0-b9f3-f749fe418ae6" providerId="ADAL" clId="{07ABAE78-42CB-4F5F-86C6-09ED37205619}" dt="2026-03-17T07:57:16.262" v="1181"/>
          <ac:cxnSpMkLst>
            <pc:docMk/>
            <pc:sldMk cId="1237710728" sldId="1530"/>
            <ac:cxnSpMk id="18" creationId="{BD92FDB9-1F22-FC28-B647-05DECA34711C}"/>
          </ac:cxnSpMkLst>
        </pc:cxnChg>
      </pc:sldChg>
      <pc:sldChg chg="addSp delSp modSp mod">
        <pc:chgData name="Das, Gerarda" userId="dec061bf-56a5-47a0-b9f3-f749fe418ae6" providerId="ADAL" clId="{07ABAE78-42CB-4F5F-86C6-09ED37205619}" dt="2026-03-17T08:49:48.631" v="1800" actId="1076"/>
        <pc:sldMkLst>
          <pc:docMk/>
          <pc:sldMk cId="3604296033" sldId="1531"/>
        </pc:sldMkLst>
        <pc:spChg chg="add mod">
          <ac:chgData name="Das, Gerarda" userId="dec061bf-56a5-47a0-b9f3-f749fe418ae6" providerId="ADAL" clId="{07ABAE78-42CB-4F5F-86C6-09ED37205619}" dt="2026-03-17T08:25:34.942" v="1549" actId="2085"/>
          <ac:spMkLst>
            <pc:docMk/>
            <pc:sldMk cId="3604296033" sldId="1531"/>
            <ac:spMk id="4" creationId="{B6A15073-CCA4-9ED2-916A-E8DDDA596B20}"/>
          </ac:spMkLst>
        </pc:spChg>
        <pc:spChg chg="mod">
          <ac:chgData name="Das, Gerarda" userId="dec061bf-56a5-47a0-b9f3-f749fe418ae6" providerId="ADAL" clId="{07ABAE78-42CB-4F5F-86C6-09ED37205619}" dt="2026-03-17T08:37:47.346" v="1793" actId="1076"/>
          <ac:spMkLst>
            <pc:docMk/>
            <pc:sldMk cId="3604296033" sldId="1531"/>
            <ac:spMk id="10" creationId="{EC0CC1D0-FE60-F840-73E9-0CE7E683D1F2}"/>
          </ac:spMkLst>
        </pc:spChg>
        <pc:spChg chg="mod">
          <ac:chgData name="Das, Gerarda" userId="dec061bf-56a5-47a0-b9f3-f749fe418ae6" providerId="ADAL" clId="{07ABAE78-42CB-4F5F-86C6-09ED37205619}" dt="2026-03-17T08:37:47.346" v="1793" actId="1076"/>
          <ac:spMkLst>
            <pc:docMk/>
            <pc:sldMk cId="3604296033" sldId="1531"/>
            <ac:spMk id="11" creationId="{CD78B488-E032-3F3E-C334-FB96F8D71FB2}"/>
          </ac:spMkLst>
        </pc:spChg>
        <pc:spChg chg="mod">
          <ac:chgData name="Das, Gerarda" userId="dec061bf-56a5-47a0-b9f3-f749fe418ae6" providerId="ADAL" clId="{07ABAE78-42CB-4F5F-86C6-09ED37205619}" dt="2026-03-17T08:24:43.139" v="1537" actId="1076"/>
          <ac:spMkLst>
            <pc:docMk/>
            <pc:sldMk cId="3604296033" sldId="1531"/>
            <ac:spMk id="12" creationId="{E2476A93-B8D4-4E44-87FD-AFF601B2337C}"/>
          </ac:spMkLst>
        </pc:spChg>
        <pc:spChg chg="del">
          <ac:chgData name="Das, Gerarda" userId="dec061bf-56a5-47a0-b9f3-f749fe418ae6" providerId="ADAL" clId="{07ABAE78-42CB-4F5F-86C6-09ED37205619}" dt="2026-03-17T08:24:14.104" v="1524" actId="478"/>
          <ac:spMkLst>
            <pc:docMk/>
            <pc:sldMk cId="3604296033" sldId="1531"/>
            <ac:spMk id="13" creationId="{4985FF45-EE56-11C3-E0CC-6BBB359031C0}"/>
          </ac:spMkLst>
        </pc:spChg>
        <pc:spChg chg="mod">
          <ac:chgData name="Das, Gerarda" userId="dec061bf-56a5-47a0-b9f3-f749fe418ae6" providerId="ADAL" clId="{07ABAE78-42CB-4F5F-86C6-09ED37205619}" dt="2026-03-17T08:25:10.062" v="1544" actId="1076"/>
          <ac:spMkLst>
            <pc:docMk/>
            <pc:sldMk cId="3604296033" sldId="1531"/>
            <ac:spMk id="14" creationId="{B7594A3B-3117-84CE-C300-FB96E5ED269D}"/>
          </ac:spMkLst>
        </pc:spChg>
        <pc:spChg chg="mod">
          <ac:chgData name="Das, Gerarda" userId="dec061bf-56a5-47a0-b9f3-f749fe418ae6" providerId="ADAL" clId="{07ABAE78-42CB-4F5F-86C6-09ED37205619}" dt="2026-03-17T08:25:22.878" v="1546" actId="1076"/>
          <ac:spMkLst>
            <pc:docMk/>
            <pc:sldMk cId="3604296033" sldId="1531"/>
            <ac:spMk id="15" creationId="{6EA1F8B7-D4BC-D8B0-E6FD-F33ECB45A1DD}"/>
          </ac:spMkLst>
        </pc:spChg>
        <pc:spChg chg="mod">
          <ac:chgData name="Das, Gerarda" userId="dec061bf-56a5-47a0-b9f3-f749fe418ae6" providerId="ADAL" clId="{07ABAE78-42CB-4F5F-86C6-09ED37205619}" dt="2026-03-17T08:37:23.846" v="1791" actId="14100"/>
          <ac:spMkLst>
            <pc:docMk/>
            <pc:sldMk cId="3604296033" sldId="1531"/>
            <ac:spMk id="16" creationId="{F53F294D-65CC-23A5-E4A1-B2132FCF814C}"/>
          </ac:spMkLst>
        </pc:spChg>
        <pc:spChg chg="del">
          <ac:chgData name="Das, Gerarda" userId="dec061bf-56a5-47a0-b9f3-f749fe418ae6" providerId="ADAL" clId="{07ABAE78-42CB-4F5F-86C6-09ED37205619}" dt="2026-03-17T08:36:20.954" v="1770" actId="478"/>
          <ac:spMkLst>
            <pc:docMk/>
            <pc:sldMk cId="3604296033" sldId="1531"/>
            <ac:spMk id="17" creationId="{AB86235B-CBC0-F9DB-29F4-F23367831B1B}"/>
          </ac:spMkLst>
        </pc:spChg>
        <pc:spChg chg="del">
          <ac:chgData name="Das, Gerarda" userId="dec061bf-56a5-47a0-b9f3-f749fe418ae6" providerId="ADAL" clId="{07ABAE78-42CB-4F5F-86C6-09ED37205619}" dt="2026-03-17T08:24:14.790" v="1525" actId="478"/>
          <ac:spMkLst>
            <pc:docMk/>
            <pc:sldMk cId="3604296033" sldId="1531"/>
            <ac:spMk id="18" creationId="{85D7DD60-F4AA-AD34-A265-146B167D02FE}"/>
          </ac:spMkLst>
        </pc:spChg>
        <pc:spChg chg="mod">
          <ac:chgData name="Das, Gerarda" userId="dec061bf-56a5-47a0-b9f3-f749fe418ae6" providerId="ADAL" clId="{07ABAE78-42CB-4F5F-86C6-09ED37205619}" dt="2026-03-17T08:24:46.853" v="1538" actId="14100"/>
          <ac:spMkLst>
            <pc:docMk/>
            <pc:sldMk cId="3604296033" sldId="1531"/>
            <ac:spMk id="19" creationId="{40542B69-6D97-5F24-63E3-ABE36EA69A27}"/>
          </ac:spMkLst>
        </pc:spChg>
        <pc:spChg chg="add mod">
          <ac:chgData name="Das, Gerarda" userId="dec061bf-56a5-47a0-b9f3-f749fe418ae6" providerId="ADAL" clId="{07ABAE78-42CB-4F5F-86C6-09ED37205619}" dt="2026-03-17T08:37:27.136" v="1792" actId="14100"/>
          <ac:spMkLst>
            <pc:docMk/>
            <pc:sldMk cId="3604296033" sldId="1531"/>
            <ac:spMk id="23" creationId="{31D7103A-61CA-DB70-6F70-D9AC1FB8F815}"/>
          </ac:spMkLst>
        </pc:spChg>
        <pc:picChg chg="add mod">
          <ac:chgData name="Das, Gerarda" userId="dec061bf-56a5-47a0-b9f3-f749fe418ae6" providerId="ADAL" clId="{07ABAE78-42CB-4F5F-86C6-09ED37205619}" dt="2026-03-17T08:49:48.631" v="1800" actId="1076"/>
          <ac:picMkLst>
            <pc:docMk/>
            <pc:sldMk cId="3604296033" sldId="1531"/>
            <ac:picMk id="1026" creationId="{B88AA310-36E2-1B44-B47A-347D89DAB6CB}"/>
          </ac:picMkLst>
        </pc:picChg>
      </pc:sldChg>
      <pc:sldChg chg="modSp mod">
        <pc:chgData name="Das, Gerarda" userId="dec061bf-56a5-47a0-b9f3-f749fe418ae6" providerId="ADAL" clId="{07ABAE78-42CB-4F5F-86C6-09ED37205619}" dt="2026-03-17T08:35:29.741" v="1743" actId="5793"/>
        <pc:sldMkLst>
          <pc:docMk/>
          <pc:sldMk cId="4070779979" sldId="1532"/>
        </pc:sldMkLst>
        <pc:spChg chg="mod">
          <ac:chgData name="Das, Gerarda" userId="dec061bf-56a5-47a0-b9f3-f749fe418ae6" providerId="ADAL" clId="{07ABAE78-42CB-4F5F-86C6-09ED37205619}" dt="2026-03-17T08:22:12.894" v="1433" actId="115"/>
          <ac:spMkLst>
            <pc:docMk/>
            <pc:sldMk cId="4070779979" sldId="1532"/>
            <ac:spMk id="4" creationId="{D36CDCC8-D80A-3CA3-9903-EC310613197D}"/>
          </ac:spMkLst>
        </pc:spChg>
        <pc:spChg chg="mod">
          <ac:chgData name="Das, Gerarda" userId="dec061bf-56a5-47a0-b9f3-f749fe418ae6" providerId="ADAL" clId="{07ABAE78-42CB-4F5F-86C6-09ED37205619}" dt="2026-03-17T08:35:29.741" v="1743" actId="5793"/>
          <ac:spMkLst>
            <pc:docMk/>
            <pc:sldMk cId="4070779979" sldId="1532"/>
            <ac:spMk id="25" creationId="{7A605CF3-3F4B-FF9E-7D6C-7120A5836274}"/>
          </ac:spMkLst>
        </pc:spChg>
      </pc:sldChg>
      <pc:sldChg chg="delSp modSp del mod">
        <pc:chgData name="Das, Gerarda" userId="dec061bf-56a5-47a0-b9f3-f749fe418ae6" providerId="ADAL" clId="{07ABAE78-42CB-4F5F-86C6-09ED37205619}" dt="2026-03-17T08:55:37.423" v="1811" actId="47"/>
        <pc:sldMkLst>
          <pc:docMk/>
          <pc:sldMk cId="2936079742" sldId="1534"/>
        </pc:sldMkLst>
        <pc:spChg chg="mod">
          <ac:chgData name="Das, Gerarda" userId="dec061bf-56a5-47a0-b9f3-f749fe418ae6" providerId="ADAL" clId="{07ABAE78-42CB-4F5F-86C6-09ED37205619}" dt="2026-03-17T08:18:03.675" v="1374" actId="14100"/>
          <ac:spMkLst>
            <pc:docMk/>
            <pc:sldMk cId="2936079742" sldId="1534"/>
            <ac:spMk id="4" creationId="{D753C383-62C8-E733-4553-E085527A1FCA}"/>
          </ac:spMkLst>
        </pc:spChg>
        <pc:spChg chg="mod">
          <ac:chgData name="Das, Gerarda" userId="dec061bf-56a5-47a0-b9f3-f749fe418ae6" providerId="ADAL" clId="{07ABAE78-42CB-4F5F-86C6-09ED37205619}" dt="2026-03-17T08:18:15.625" v="1377" actId="14100"/>
          <ac:spMkLst>
            <pc:docMk/>
            <pc:sldMk cId="2936079742" sldId="1534"/>
            <ac:spMk id="10" creationId="{B37FADB8-F5A5-F448-15A7-6A630939BCDC}"/>
          </ac:spMkLst>
        </pc:spChg>
        <pc:spChg chg="mod">
          <ac:chgData name="Das, Gerarda" userId="dec061bf-56a5-47a0-b9f3-f749fe418ae6" providerId="ADAL" clId="{07ABAE78-42CB-4F5F-86C6-09ED37205619}" dt="2026-03-17T08:18:12.054" v="1376" actId="1076"/>
          <ac:spMkLst>
            <pc:docMk/>
            <pc:sldMk cId="2936079742" sldId="1534"/>
            <ac:spMk id="11" creationId="{2D5226DB-4490-ECD5-880A-CDAB0447C263}"/>
          </ac:spMkLst>
        </pc:spChg>
        <pc:spChg chg="mod">
          <ac:chgData name="Das, Gerarda" userId="dec061bf-56a5-47a0-b9f3-f749fe418ae6" providerId="ADAL" clId="{07ABAE78-42CB-4F5F-86C6-09ED37205619}" dt="2026-03-17T08:18:26.022" v="1381" actId="1076"/>
          <ac:spMkLst>
            <pc:docMk/>
            <pc:sldMk cId="2936079742" sldId="1534"/>
            <ac:spMk id="12" creationId="{E2476A93-B8D4-4E44-87FD-AFF601B2337C}"/>
          </ac:spMkLst>
        </pc:spChg>
        <pc:spChg chg="mod">
          <ac:chgData name="Das, Gerarda" userId="dec061bf-56a5-47a0-b9f3-f749fe418ae6" providerId="ADAL" clId="{07ABAE78-42CB-4F5F-86C6-09ED37205619}" dt="2026-03-17T08:17:47.698" v="1370" actId="1076"/>
          <ac:spMkLst>
            <pc:docMk/>
            <pc:sldMk cId="2936079742" sldId="1534"/>
            <ac:spMk id="14" creationId="{B7594A3B-3117-84CE-C300-FB96E5ED269D}"/>
          </ac:spMkLst>
        </pc:spChg>
        <pc:spChg chg="mod">
          <ac:chgData name="Das, Gerarda" userId="dec061bf-56a5-47a0-b9f3-f749fe418ae6" providerId="ADAL" clId="{07ABAE78-42CB-4F5F-86C6-09ED37205619}" dt="2026-03-17T08:17:47.698" v="1370" actId="1076"/>
          <ac:spMkLst>
            <pc:docMk/>
            <pc:sldMk cId="2936079742" sldId="1534"/>
            <ac:spMk id="15" creationId="{6EA1F8B7-D4BC-D8B0-E6FD-F33ECB45A1DD}"/>
          </ac:spMkLst>
        </pc:spChg>
        <pc:spChg chg="mod">
          <ac:chgData name="Das, Gerarda" userId="dec061bf-56a5-47a0-b9f3-f749fe418ae6" providerId="ADAL" clId="{07ABAE78-42CB-4F5F-86C6-09ED37205619}" dt="2026-03-17T08:18:26.022" v="1381" actId="1076"/>
          <ac:spMkLst>
            <pc:docMk/>
            <pc:sldMk cId="2936079742" sldId="1534"/>
            <ac:spMk id="19" creationId="{40542B69-6D97-5F24-63E3-ABE36EA69A27}"/>
          </ac:spMkLst>
        </pc:spChg>
        <pc:spChg chg="mod">
          <ac:chgData name="Das, Gerarda" userId="dec061bf-56a5-47a0-b9f3-f749fe418ae6" providerId="ADAL" clId="{07ABAE78-42CB-4F5F-86C6-09ED37205619}" dt="2026-03-17T08:17:54.652" v="1372" actId="1076"/>
          <ac:spMkLst>
            <pc:docMk/>
            <pc:sldMk cId="2936079742" sldId="1534"/>
            <ac:spMk id="33" creationId="{480EDE1A-76D1-E1FC-2007-B4602F2309B5}"/>
          </ac:spMkLst>
        </pc:spChg>
        <pc:picChg chg="mod">
          <ac:chgData name="Das, Gerarda" userId="dec061bf-56a5-47a0-b9f3-f749fe418ae6" providerId="ADAL" clId="{07ABAE78-42CB-4F5F-86C6-09ED37205619}" dt="2026-03-17T08:17:49.783" v="1371" actId="1076"/>
          <ac:picMkLst>
            <pc:docMk/>
            <pc:sldMk cId="2936079742" sldId="1534"/>
            <ac:picMk id="22" creationId="{2ACCA7FF-3D26-CF88-81B3-C02DBA5ABD96}"/>
          </ac:picMkLst>
        </pc:picChg>
        <pc:picChg chg="del">
          <ac:chgData name="Das, Gerarda" userId="dec061bf-56a5-47a0-b9f3-f749fe418ae6" providerId="ADAL" clId="{07ABAE78-42CB-4F5F-86C6-09ED37205619}" dt="2026-03-17T08:17:35.023" v="1367" actId="478"/>
          <ac:picMkLst>
            <pc:docMk/>
            <pc:sldMk cId="2936079742" sldId="1534"/>
            <ac:picMk id="24" creationId="{0B5AA5A3-50EE-440C-0628-14B007BADBE6}"/>
          </ac:picMkLst>
        </pc:picChg>
        <pc:picChg chg="mod">
          <ac:chgData name="Das, Gerarda" userId="dec061bf-56a5-47a0-b9f3-f749fe418ae6" providerId="ADAL" clId="{07ABAE78-42CB-4F5F-86C6-09ED37205619}" dt="2026-03-17T08:18:21.209" v="1380" actId="1076"/>
          <ac:picMkLst>
            <pc:docMk/>
            <pc:sldMk cId="2936079742" sldId="1534"/>
            <ac:picMk id="31" creationId="{08E98A37-8516-76C6-8319-0C167DB6868A}"/>
          </ac:picMkLst>
        </pc:picChg>
        <pc:cxnChg chg="ord">
          <ac:chgData name="Das, Gerarda" userId="dec061bf-56a5-47a0-b9f3-f749fe418ae6" providerId="ADAL" clId="{07ABAE78-42CB-4F5F-86C6-09ED37205619}" dt="2026-03-17T08:18:28.460" v="1382" actId="167"/>
          <ac:cxnSpMkLst>
            <pc:docMk/>
            <pc:sldMk cId="2936079742" sldId="1534"/>
            <ac:cxnSpMk id="21" creationId="{B84B33EF-2A54-99B2-FEF8-27486B72F624}"/>
          </ac:cxnSpMkLst>
        </pc:cxnChg>
        <pc:cxnChg chg="mod">
          <ac:chgData name="Das, Gerarda" userId="dec061bf-56a5-47a0-b9f3-f749fe418ae6" providerId="ADAL" clId="{07ABAE78-42CB-4F5F-86C6-09ED37205619}" dt="2026-03-17T08:17:56.910" v="1373" actId="14100"/>
          <ac:cxnSpMkLst>
            <pc:docMk/>
            <pc:sldMk cId="2936079742" sldId="1534"/>
            <ac:cxnSpMk id="27" creationId="{EC90AE0F-5DD8-2D25-C999-5E0CC65E11C5}"/>
          </ac:cxnSpMkLst>
        </pc:cxnChg>
        <pc:cxnChg chg="mod ord">
          <ac:chgData name="Das, Gerarda" userId="dec061bf-56a5-47a0-b9f3-f749fe418ae6" providerId="ADAL" clId="{07ABAE78-42CB-4F5F-86C6-09ED37205619}" dt="2026-03-17T08:18:19.888" v="1379" actId="167"/>
          <ac:cxnSpMkLst>
            <pc:docMk/>
            <pc:sldMk cId="2936079742" sldId="1534"/>
            <ac:cxnSpMk id="29" creationId="{10445519-6BAB-CA4B-0B0C-EF80D4D34E4C}"/>
          </ac:cxnSpMkLst>
        </pc:cxnChg>
      </pc:sldChg>
      <pc:sldChg chg="modSp mod">
        <pc:chgData name="Das, Gerarda" userId="dec061bf-56a5-47a0-b9f3-f749fe418ae6" providerId="ADAL" clId="{07ABAE78-42CB-4F5F-86C6-09ED37205619}" dt="2026-03-17T07:55:13.982" v="1130" actId="115"/>
        <pc:sldMkLst>
          <pc:docMk/>
          <pc:sldMk cId="2635430557" sldId="1536"/>
        </pc:sldMkLst>
        <pc:spChg chg="mod">
          <ac:chgData name="Das, Gerarda" userId="dec061bf-56a5-47a0-b9f3-f749fe418ae6" providerId="ADAL" clId="{07ABAE78-42CB-4F5F-86C6-09ED37205619}" dt="2026-03-17T07:54:42.389" v="1128" actId="14100"/>
          <ac:spMkLst>
            <pc:docMk/>
            <pc:sldMk cId="2635430557" sldId="1536"/>
            <ac:spMk id="35" creationId="{EB7AB352-46AB-2803-E122-909D41A7F167}"/>
          </ac:spMkLst>
        </pc:spChg>
        <pc:spChg chg="mod">
          <ac:chgData name="Das, Gerarda" userId="dec061bf-56a5-47a0-b9f3-f749fe418ae6" providerId="ADAL" clId="{07ABAE78-42CB-4F5F-86C6-09ED37205619}" dt="2026-03-17T07:55:13.982" v="1130" actId="115"/>
          <ac:spMkLst>
            <pc:docMk/>
            <pc:sldMk cId="2635430557" sldId="1536"/>
            <ac:spMk id="36" creationId="{64D13C17-69FC-0A9E-08ED-D8FC7FEDDD8B}"/>
          </ac:spMkLst>
        </pc:spChg>
      </pc:sldChg>
      <pc:sldChg chg="modSp mod">
        <pc:chgData name="Das, Gerarda" userId="dec061bf-56a5-47a0-b9f3-f749fe418ae6" providerId="ADAL" clId="{07ABAE78-42CB-4F5F-86C6-09ED37205619}" dt="2026-03-17T08:54:06.692" v="1803" actId="20577"/>
        <pc:sldMkLst>
          <pc:docMk/>
          <pc:sldMk cId="715780109" sldId="1537"/>
        </pc:sldMkLst>
        <pc:spChg chg="mod">
          <ac:chgData name="Das, Gerarda" userId="dec061bf-56a5-47a0-b9f3-f749fe418ae6" providerId="ADAL" clId="{07ABAE78-42CB-4F5F-86C6-09ED37205619}" dt="2026-03-17T08:54:06.692" v="1803" actId="20577"/>
          <ac:spMkLst>
            <pc:docMk/>
            <pc:sldMk cId="715780109" sldId="1537"/>
            <ac:spMk id="17" creationId="{37311679-DCC0-C163-7B40-1FBFDFC19F3F}"/>
          </ac:spMkLst>
        </pc:spChg>
      </pc:sldChg>
      <pc:sldChg chg="del">
        <pc:chgData name="Das, Gerarda" userId="dec061bf-56a5-47a0-b9f3-f749fe418ae6" providerId="ADAL" clId="{07ABAE78-42CB-4F5F-86C6-09ED37205619}" dt="2026-03-17T08:54:15.791" v="1804" actId="47"/>
        <pc:sldMkLst>
          <pc:docMk/>
          <pc:sldMk cId="974185291" sldId="1538"/>
        </pc:sldMkLst>
      </pc:sldChg>
    </pc:docChg>
  </pc:docChgLst>
  <pc:docChgLst>
    <pc:chgData name="Routledge, Mandy" userId="bacdedf5-8e30-494b-ad8b-f27fa30c4f8d" providerId="ADAL" clId="{088143BB-FBF6-48B8-B743-26BFEB4DAFC7}"/>
    <pc:docChg chg="addSld delSld modSld modSection">
      <pc:chgData name="Routledge, Mandy" userId="bacdedf5-8e30-494b-ad8b-f27fa30c4f8d" providerId="ADAL" clId="{088143BB-FBF6-48B8-B743-26BFEB4DAFC7}" dt="2024-09-24T09:44:19.501" v="21"/>
      <pc:docMkLst>
        <pc:docMk/>
      </pc:docMkLst>
      <pc:sldChg chg="del">
        <pc:chgData name="Routledge, Mandy" userId="bacdedf5-8e30-494b-ad8b-f27fa30c4f8d" providerId="ADAL" clId="{088143BB-FBF6-48B8-B743-26BFEB4DAFC7}" dt="2024-09-24T09:16:36.888" v="18" actId="47"/>
        <pc:sldMkLst>
          <pc:docMk/>
          <pc:sldMk cId="192884965" sldId="259"/>
        </pc:sldMkLst>
      </pc:sldChg>
      <pc:sldChg chg="del">
        <pc:chgData name="Routledge, Mandy" userId="bacdedf5-8e30-494b-ad8b-f27fa30c4f8d" providerId="ADAL" clId="{088143BB-FBF6-48B8-B743-26BFEB4DAFC7}" dt="2024-09-24T09:16:33.763" v="14" actId="47"/>
        <pc:sldMkLst>
          <pc:docMk/>
          <pc:sldMk cId="155461494" sldId="263"/>
        </pc:sldMkLst>
      </pc:sldChg>
      <pc:sldChg chg="del">
        <pc:chgData name="Routledge, Mandy" userId="bacdedf5-8e30-494b-ad8b-f27fa30c4f8d" providerId="ADAL" clId="{088143BB-FBF6-48B8-B743-26BFEB4DAFC7}" dt="2024-09-24T09:16:34.310" v="15" actId="47"/>
        <pc:sldMkLst>
          <pc:docMk/>
          <pc:sldMk cId="3558003521" sldId="267"/>
        </pc:sldMkLst>
      </pc:sldChg>
      <pc:sldChg chg="del">
        <pc:chgData name="Routledge, Mandy" userId="bacdedf5-8e30-494b-ad8b-f27fa30c4f8d" providerId="ADAL" clId="{088143BB-FBF6-48B8-B743-26BFEB4DAFC7}" dt="2024-09-24T09:16:36.403" v="17" actId="47"/>
        <pc:sldMkLst>
          <pc:docMk/>
          <pc:sldMk cId="2441164173" sldId="268"/>
        </pc:sldMkLst>
      </pc:sldChg>
      <pc:sldChg chg="modSp mod">
        <pc:chgData name="Routledge, Mandy" userId="bacdedf5-8e30-494b-ad8b-f27fa30c4f8d" providerId="ADAL" clId="{088143BB-FBF6-48B8-B743-26BFEB4DAFC7}" dt="2024-09-24T09:16:21.860" v="12" actId="20577"/>
        <pc:sldMkLst>
          <pc:docMk/>
          <pc:sldMk cId="323006580" sldId="548"/>
        </pc:sldMkLst>
      </pc:sldChg>
      <pc:sldChg chg="del">
        <pc:chgData name="Routledge, Mandy" userId="bacdedf5-8e30-494b-ad8b-f27fa30c4f8d" providerId="ADAL" clId="{088143BB-FBF6-48B8-B743-26BFEB4DAFC7}" dt="2024-09-24T09:16:35.416" v="16" actId="47"/>
        <pc:sldMkLst>
          <pc:docMk/>
          <pc:sldMk cId="3153421729" sldId="1484"/>
        </pc:sldMkLst>
      </pc:sldChg>
      <pc:sldChg chg="del">
        <pc:chgData name="Routledge, Mandy" userId="bacdedf5-8e30-494b-ad8b-f27fa30c4f8d" providerId="ADAL" clId="{088143BB-FBF6-48B8-B743-26BFEB4DAFC7}" dt="2024-09-24T09:16:37.592" v="19" actId="47"/>
        <pc:sldMkLst>
          <pc:docMk/>
          <pc:sldMk cId="573887307" sldId="1485"/>
        </pc:sldMkLst>
      </pc:sldChg>
      <pc:sldChg chg="add">
        <pc:chgData name="Routledge, Mandy" userId="bacdedf5-8e30-494b-ad8b-f27fa30c4f8d" providerId="ADAL" clId="{088143BB-FBF6-48B8-B743-26BFEB4DAFC7}" dt="2024-09-24T09:16:28.252" v="13"/>
        <pc:sldMkLst>
          <pc:docMk/>
          <pc:sldMk cId="2967928418" sldId="1511"/>
        </pc:sldMkLst>
      </pc:sldChg>
      <pc:sldChg chg="add">
        <pc:chgData name="Routledge, Mandy" userId="bacdedf5-8e30-494b-ad8b-f27fa30c4f8d" providerId="ADAL" clId="{088143BB-FBF6-48B8-B743-26BFEB4DAFC7}" dt="2024-09-24T09:16:28.252" v="13"/>
        <pc:sldMkLst>
          <pc:docMk/>
          <pc:sldMk cId="1594331871" sldId="1512"/>
        </pc:sldMkLst>
      </pc:sldChg>
      <pc:sldChg chg="add">
        <pc:chgData name="Routledge, Mandy" userId="bacdedf5-8e30-494b-ad8b-f27fa30c4f8d" providerId="ADAL" clId="{088143BB-FBF6-48B8-B743-26BFEB4DAFC7}" dt="2024-09-24T09:16:28.252" v="13"/>
        <pc:sldMkLst>
          <pc:docMk/>
          <pc:sldMk cId="3112181829" sldId="1515"/>
        </pc:sldMkLst>
      </pc:sldChg>
      <pc:sldChg chg="add">
        <pc:chgData name="Routledge, Mandy" userId="bacdedf5-8e30-494b-ad8b-f27fa30c4f8d" providerId="ADAL" clId="{088143BB-FBF6-48B8-B743-26BFEB4DAFC7}" dt="2024-09-24T09:16:28.252" v="13"/>
        <pc:sldMkLst>
          <pc:docMk/>
          <pc:sldMk cId="2946319108" sldId="1516"/>
        </pc:sldMkLst>
      </pc:sldChg>
      <pc:sldChg chg="add">
        <pc:chgData name="Routledge, Mandy" userId="bacdedf5-8e30-494b-ad8b-f27fa30c4f8d" providerId="ADAL" clId="{088143BB-FBF6-48B8-B743-26BFEB4DAFC7}" dt="2024-09-24T09:16:28.252" v="13"/>
        <pc:sldMkLst>
          <pc:docMk/>
          <pc:sldMk cId="1628480429" sldId="1517"/>
        </pc:sldMkLst>
      </pc:sldChg>
      <pc:sldChg chg="add">
        <pc:chgData name="Routledge, Mandy" userId="bacdedf5-8e30-494b-ad8b-f27fa30c4f8d" providerId="ADAL" clId="{088143BB-FBF6-48B8-B743-26BFEB4DAFC7}" dt="2024-09-24T09:16:28.252" v="13"/>
        <pc:sldMkLst>
          <pc:docMk/>
          <pc:sldMk cId="933367485" sldId="1518"/>
        </pc:sldMkLst>
      </pc:sldChg>
      <pc:sldChg chg="add">
        <pc:chgData name="Routledge, Mandy" userId="bacdedf5-8e30-494b-ad8b-f27fa30c4f8d" providerId="ADAL" clId="{088143BB-FBF6-48B8-B743-26BFEB4DAFC7}" dt="2024-09-24T09:33:16.208" v="20"/>
        <pc:sldMkLst>
          <pc:docMk/>
          <pc:sldMk cId="1530054038" sldId="1519"/>
        </pc:sldMkLst>
      </pc:sldChg>
      <pc:sldChg chg="add">
        <pc:chgData name="Routledge, Mandy" userId="bacdedf5-8e30-494b-ad8b-f27fa30c4f8d" providerId="ADAL" clId="{088143BB-FBF6-48B8-B743-26BFEB4DAFC7}" dt="2024-09-24T09:44:19.501" v="21"/>
        <pc:sldMkLst>
          <pc:docMk/>
          <pc:sldMk cId="3006462251" sldId="1520"/>
        </pc:sldMkLst>
      </pc:sldChg>
    </pc:docChg>
  </pc:docChgLst>
  <pc:docChgLst>
    <pc:chgData name="Duijf, Antoinette" userId="S::an.duijf@kentalis.nl::80426808-569e-4360-acb0-e5a6dc4b8ad2" providerId="AD" clId="Web-{260CC05B-4912-4B31-8534-E015DFF3568E}"/>
    <pc:docChg chg="modSld sldOrd">
      <pc:chgData name="Duijf, Antoinette" userId="S::an.duijf@kentalis.nl::80426808-569e-4360-acb0-e5a6dc4b8ad2" providerId="AD" clId="Web-{260CC05B-4912-4B31-8534-E015DFF3568E}" dt="2026-03-16T21:59:54.655" v="34"/>
      <pc:docMkLst>
        <pc:docMk/>
      </pc:docMkLst>
      <pc:sldChg chg="modSp">
        <pc:chgData name="Duijf, Antoinette" userId="S::an.duijf@kentalis.nl::80426808-569e-4360-acb0-e5a6dc4b8ad2" providerId="AD" clId="Web-{260CC05B-4912-4B31-8534-E015DFF3568E}" dt="2026-03-16T21:59:14.342" v="32" actId="20577"/>
        <pc:sldMkLst>
          <pc:docMk/>
          <pc:sldMk cId="2189114603" sldId="1437"/>
        </pc:sldMkLst>
        <pc:spChg chg="mod">
          <ac:chgData name="Duijf, Antoinette" userId="S::an.duijf@kentalis.nl::80426808-569e-4360-acb0-e5a6dc4b8ad2" providerId="AD" clId="Web-{260CC05B-4912-4B31-8534-E015DFF3568E}" dt="2026-03-16T21:59:14.342" v="32" actId="20577"/>
          <ac:spMkLst>
            <pc:docMk/>
            <pc:sldMk cId="2189114603" sldId="1437"/>
            <ac:spMk id="3" creationId="{00000000-0000-0000-0000-000000000000}"/>
          </ac:spMkLst>
        </pc:spChg>
      </pc:sldChg>
      <pc:sldChg chg="ord">
        <pc:chgData name="Duijf, Antoinette" userId="S::an.duijf@kentalis.nl::80426808-569e-4360-acb0-e5a6dc4b8ad2" providerId="AD" clId="Web-{260CC05B-4912-4B31-8534-E015DFF3568E}" dt="2026-03-16T21:59:54.655" v="34"/>
        <pc:sldMkLst>
          <pc:docMk/>
          <pc:sldMk cId="4207872812" sldId="1475"/>
        </pc:sldMkLst>
      </pc:sldChg>
    </pc:docChg>
  </pc:docChgLst>
  <pc:docChgLst>
    <pc:chgData name="Routledge, Mandy" userId="bacdedf5-8e30-494b-ad8b-f27fa30c4f8d" providerId="ADAL" clId="{275FB836-2CDD-4893-B67D-B06EDCB26AFA}"/>
    <pc:docChg chg="modSld">
      <pc:chgData name="Routledge, Mandy" userId="bacdedf5-8e30-494b-ad8b-f27fa30c4f8d" providerId="ADAL" clId="{275FB836-2CDD-4893-B67D-B06EDCB26AFA}" dt="2026-01-25T12:00:39.480" v="12" actId="20577"/>
      <pc:docMkLst>
        <pc:docMk/>
      </pc:docMkLst>
      <pc:sldChg chg="modSp mod">
        <pc:chgData name="Routledge, Mandy" userId="bacdedf5-8e30-494b-ad8b-f27fa30c4f8d" providerId="ADAL" clId="{275FB836-2CDD-4893-B67D-B06EDCB26AFA}" dt="2026-01-25T12:00:39.480" v="12" actId="20577"/>
        <pc:sldMkLst>
          <pc:docMk/>
          <pc:sldMk cId="323006580" sldId="548"/>
        </pc:sldMkLst>
      </pc:sldChg>
    </pc:docChg>
  </pc:docChgLst>
  <pc:docChgLst>
    <pc:chgData name="Duijf, Antoinette" userId="80426808-569e-4360-acb0-e5a6dc4b8ad2" providerId="ADAL" clId="{00582A34-8C2B-428E-B5DC-339D12EFD4B8}"/>
    <pc:docChg chg="undo custSel addSld delSld modSld sldOrd addSection modSection">
      <pc:chgData name="Duijf, Antoinette" userId="80426808-569e-4360-acb0-e5a6dc4b8ad2" providerId="ADAL" clId="{00582A34-8C2B-428E-B5DC-339D12EFD4B8}" dt="2026-03-17T09:30:04.938" v="3421" actId="115"/>
      <pc:docMkLst>
        <pc:docMk/>
      </pc:docMkLst>
      <pc:sldChg chg="modSp mod modNotesTx">
        <pc:chgData name="Duijf, Antoinette" userId="80426808-569e-4360-acb0-e5a6dc4b8ad2" providerId="ADAL" clId="{00582A34-8C2B-428E-B5DC-339D12EFD4B8}" dt="2026-03-17T08:09:23.902" v="1376" actId="20577"/>
        <pc:sldMkLst>
          <pc:docMk/>
          <pc:sldMk cId="323006580" sldId="548"/>
        </pc:sldMkLst>
        <pc:spChg chg="mod">
          <ac:chgData name="Duijf, Antoinette" userId="80426808-569e-4360-acb0-e5a6dc4b8ad2" providerId="ADAL" clId="{00582A34-8C2B-428E-B5DC-339D12EFD4B8}" dt="2026-03-16T19:16:13.080" v="15" actId="20577"/>
          <ac:spMkLst>
            <pc:docMk/>
            <pc:sldMk cId="323006580" sldId="548"/>
            <ac:spMk id="4" creationId="{00000000-0000-0000-0000-000000000000}"/>
          </ac:spMkLst>
        </pc:spChg>
      </pc:sldChg>
      <pc:sldChg chg="modSp mod">
        <pc:chgData name="Duijf, Antoinette" userId="80426808-569e-4360-acb0-e5a6dc4b8ad2" providerId="ADAL" clId="{00582A34-8C2B-428E-B5DC-339D12EFD4B8}" dt="2026-03-17T07:51:41.237" v="1104" actId="6549"/>
        <pc:sldMkLst>
          <pc:docMk/>
          <pc:sldMk cId="1671649065" sldId="934"/>
        </pc:sldMkLst>
        <pc:spChg chg="mod">
          <ac:chgData name="Duijf, Antoinette" userId="80426808-569e-4360-acb0-e5a6dc4b8ad2" providerId="ADAL" clId="{00582A34-8C2B-428E-B5DC-339D12EFD4B8}" dt="2026-03-17T07:51:41.237" v="1104" actId="6549"/>
          <ac:spMkLst>
            <pc:docMk/>
            <pc:sldMk cId="1671649065" sldId="934"/>
            <ac:spMk id="3" creationId="{C3BBA745-376B-0D31-845B-373D3E202BD7}"/>
          </ac:spMkLst>
        </pc:spChg>
      </pc:sldChg>
      <pc:sldChg chg="modSp mod">
        <pc:chgData name="Duijf, Antoinette" userId="80426808-569e-4360-acb0-e5a6dc4b8ad2" providerId="ADAL" clId="{00582A34-8C2B-428E-B5DC-339D12EFD4B8}" dt="2026-03-17T09:30:04.938" v="3421" actId="115"/>
        <pc:sldMkLst>
          <pc:docMk/>
          <pc:sldMk cId="2189114603" sldId="1437"/>
        </pc:sldMkLst>
        <pc:spChg chg="mod">
          <ac:chgData name="Duijf, Antoinette" userId="80426808-569e-4360-acb0-e5a6dc4b8ad2" providerId="ADAL" clId="{00582A34-8C2B-428E-B5DC-339D12EFD4B8}" dt="2026-03-17T09:30:04.938" v="3421" actId="115"/>
          <ac:spMkLst>
            <pc:docMk/>
            <pc:sldMk cId="2189114603" sldId="1437"/>
            <ac:spMk id="3" creationId="{00000000-0000-0000-0000-000000000000}"/>
          </ac:spMkLst>
        </pc:spChg>
      </pc:sldChg>
      <pc:sldChg chg="addSp delSp modSp mod modNotesTx">
        <pc:chgData name="Duijf, Antoinette" userId="80426808-569e-4360-acb0-e5a6dc4b8ad2" providerId="ADAL" clId="{00582A34-8C2B-428E-B5DC-339D12EFD4B8}" dt="2026-03-17T08:08:49.405" v="1349" actId="6549"/>
        <pc:sldMkLst>
          <pc:docMk/>
          <pc:sldMk cId="3852907103" sldId="1460"/>
        </pc:sldMkLst>
        <pc:spChg chg="add mod">
          <ac:chgData name="Duijf, Antoinette" userId="80426808-569e-4360-acb0-e5a6dc4b8ad2" providerId="ADAL" clId="{00582A34-8C2B-428E-B5DC-339D12EFD4B8}" dt="2026-03-16T22:36:47.486" v="681" actId="20577"/>
          <ac:spMkLst>
            <pc:docMk/>
            <pc:sldMk cId="3852907103" sldId="1460"/>
            <ac:spMk id="11" creationId="{EF597F57-0213-9F34-EB05-3EB8149B0CF4}"/>
          </ac:spMkLst>
        </pc:spChg>
        <pc:spChg chg="add mod ord">
          <ac:chgData name="Duijf, Antoinette" userId="80426808-569e-4360-acb0-e5a6dc4b8ad2" providerId="ADAL" clId="{00582A34-8C2B-428E-B5DC-339D12EFD4B8}" dt="2026-03-16T22:37:27.720" v="688" actId="167"/>
          <ac:spMkLst>
            <pc:docMk/>
            <pc:sldMk cId="3852907103" sldId="1460"/>
            <ac:spMk id="15" creationId="{E358D2E7-2E8C-2FEC-C382-3996FE2111C7}"/>
          </ac:spMkLst>
        </pc:spChg>
        <pc:picChg chg="add del mod">
          <ac:chgData name="Duijf, Antoinette" userId="80426808-569e-4360-acb0-e5a6dc4b8ad2" providerId="ADAL" clId="{00582A34-8C2B-428E-B5DC-339D12EFD4B8}" dt="2026-03-16T22:32:33.767" v="602" actId="478"/>
          <ac:picMkLst>
            <pc:docMk/>
            <pc:sldMk cId="3852907103" sldId="1460"/>
            <ac:picMk id="3" creationId="{7110B1E7-F668-3E55-F69B-FED27D0F68D9}"/>
          </ac:picMkLst>
        </pc:picChg>
        <pc:picChg chg="add del mod">
          <ac:chgData name="Duijf, Antoinette" userId="80426808-569e-4360-acb0-e5a6dc4b8ad2" providerId="ADAL" clId="{00582A34-8C2B-428E-B5DC-339D12EFD4B8}" dt="2026-03-16T22:32:43.358" v="606" actId="478"/>
          <ac:picMkLst>
            <pc:docMk/>
            <pc:sldMk cId="3852907103" sldId="1460"/>
            <ac:picMk id="5" creationId="{B1459650-D0CF-6E2B-0970-413F233E640A}"/>
          </ac:picMkLst>
        </pc:picChg>
        <pc:picChg chg="add mod">
          <ac:chgData name="Duijf, Antoinette" userId="80426808-569e-4360-acb0-e5a6dc4b8ad2" providerId="ADAL" clId="{00582A34-8C2B-428E-B5DC-339D12EFD4B8}" dt="2026-03-16T22:34:42.525" v="609" actId="1076"/>
          <ac:picMkLst>
            <pc:docMk/>
            <pc:sldMk cId="3852907103" sldId="1460"/>
            <ac:picMk id="8" creationId="{142B26EC-25C3-3B64-3EE2-4DF8F3B83F36}"/>
          </ac:picMkLst>
        </pc:picChg>
        <pc:picChg chg="add mod">
          <ac:chgData name="Duijf, Antoinette" userId="80426808-569e-4360-acb0-e5a6dc4b8ad2" providerId="ADAL" clId="{00582A34-8C2B-428E-B5DC-339D12EFD4B8}" dt="2026-03-16T22:35:59.539" v="679" actId="1076"/>
          <ac:picMkLst>
            <pc:docMk/>
            <pc:sldMk cId="3852907103" sldId="1460"/>
            <ac:picMk id="9" creationId="{2664E0FD-3C95-6E07-FB7F-BCF9495710A5}"/>
          </ac:picMkLst>
        </pc:picChg>
        <pc:picChg chg="add mod">
          <ac:chgData name="Duijf, Antoinette" userId="80426808-569e-4360-acb0-e5a6dc4b8ad2" providerId="ADAL" clId="{00582A34-8C2B-428E-B5DC-339D12EFD4B8}" dt="2026-03-16T22:34:49.952" v="613" actId="1076"/>
          <ac:picMkLst>
            <pc:docMk/>
            <pc:sldMk cId="3852907103" sldId="1460"/>
            <ac:picMk id="10" creationId="{3312C622-0BFE-586E-ACF4-44D6F4BDC1CB}"/>
          </ac:picMkLst>
        </pc:picChg>
        <pc:cxnChg chg="add mod">
          <ac:chgData name="Duijf, Antoinette" userId="80426808-569e-4360-acb0-e5a6dc4b8ad2" providerId="ADAL" clId="{00582A34-8C2B-428E-B5DC-339D12EFD4B8}" dt="2026-03-16T22:37:33.629" v="689" actId="14100"/>
          <ac:cxnSpMkLst>
            <pc:docMk/>
            <pc:sldMk cId="3852907103" sldId="1460"/>
            <ac:cxnSpMk id="12" creationId="{9D38D64C-C6EF-9FE1-BE30-A108C36E5FA8}"/>
          </ac:cxnSpMkLst>
        </pc:cxnChg>
      </pc:sldChg>
      <pc:sldChg chg="addSp modSp mod ord modNotesTx">
        <pc:chgData name="Duijf, Antoinette" userId="80426808-569e-4360-acb0-e5a6dc4b8ad2" providerId="ADAL" clId="{00582A34-8C2B-428E-B5DC-339D12EFD4B8}" dt="2026-03-17T08:09:27.222" v="1378" actId="20577"/>
        <pc:sldMkLst>
          <pc:docMk/>
          <pc:sldMk cId="4207872812" sldId="1475"/>
        </pc:sldMkLst>
        <pc:picChg chg="add mod">
          <ac:chgData name="Duijf, Antoinette" userId="80426808-569e-4360-acb0-e5a6dc4b8ad2" providerId="ADAL" clId="{00582A34-8C2B-428E-B5DC-339D12EFD4B8}" dt="2026-03-16T22:03:29.536" v="513" actId="1076"/>
          <ac:picMkLst>
            <pc:docMk/>
            <pc:sldMk cId="4207872812" sldId="1475"/>
            <ac:picMk id="3" creationId="{9D4CAA94-E1F7-AB6E-E37E-A7ECC115329A}"/>
          </ac:picMkLst>
        </pc:picChg>
        <pc:cxnChg chg="add mod">
          <ac:chgData name="Duijf, Antoinette" userId="80426808-569e-4360-acb0-e5a6dc4b8ad2" providerId="ADAL" clId="{00582A34-8C2B-428E-B5DC-339D12EFD4B8}" dt="2026-03-16T22:29:37.647" v="588" actId="1076"/>
          <ac:cxnSpMkLst>
            <pc:docMk/>
            <pc:sldMk cId="4207872812" sldId="1475"/>
            <ac:cxnSpMk id="5" creationId="{178F83F9-4F90-BA58-8E25-CAA65ECF3693}"/>
          </ac:cxnSpMkLst>
        </pc:cxnChg>
      </pc:sldChg>
      <pc:sldChg chg="addSp modSp mod ord modNotesTx">
        <pc:chgData name="Duijf, Antoinette" userId="80426808-569e-4360-acb0-e5a6dc4b8ad2" providerId="ADAL" clId="{00582A34-8C2B-428E-B5DC-339D12EFD4B8}" dt="2026-03-17T08:09:12.451" v="1366" actId="20577"/>
        <pc:sldMkLst>
          <pc:docMk/>
          <pc:sldMk cId="2452007587" sldId="1476"/>
        </pc:sldMkLst>
        <pc:picChg chg="add mod modCrop">
          <ac:chgData name="Duijf, Antoinette" userId="80426808-569e-4360-acb0-e5a6dc4b8ad2" providerId="ADAL" clId="{00582A34-8C2B-428E-B5DC-339D12EFD4B8}" dt="2026-03-16T22:39:32.390" v="690" actId="1076"/>
          <ac:picMkLst>
            <pc:docMk/>
            <pc:sldMk cId="2452007587" sldId="1476"/>
            <ac:picMk id="3" creationId="{2F00569B-8FE5-E57A-A6B1-A88B0F30A340}"/>
          </ac:picMkLst>
        </pc:picChg>
      </pc:sldChg>
      <pc:sldChg chg="addSp delSp modSp mod ord modNotesTx">
        <pc:chgData name="Duijf, Antoinette" userId="80426808-569e-4360-acb0-e5a6dc4b8ad2" providerId="ADAL" clId="{00582A34-8C2B-428E-B5DC-339D12EFD4B8}" dt="2026-03-17T09:06:10.954" v="2732"/>
        <pc:sldMkLst>
          <pc:docMk/>
          <pc:sldMk cId="2709048002" sldId="1477"/>
        </pc:sldMkLst>
        <pc:picChg chg="add mod">
          <ac:chgData name="Duijf, Antoinette" userId="80426808-569e-4360-acb0-e5a6dc4b8ad2" providerId="ADAL" clId="{00582A34-8C2B-428E-B5DC-339D12EFD4B8}" dt="2026-03-17T09:06:10.954" v="2732"/>
          <ac:picMkLst>
            <pc:docMk/>
            <pc:sldMk cId="2709048002" sldId="1477"/>
            <ac:picMk id="2" creationId="{A66D60A3-E6C9-C60D-5C45-0CDACDC9A131}"/>
          </ac:picMkLst>
        </pc:picChg>
        <pc:picChg chg="add del mod modCrop">
          <ac:chgData name="Duijf, Antoinette" userId="80426808-569e-4360-acb0-e5a6dc4b8ad2" providerId="ADAL" clId="{00582A34-8C2B-428E-B5DC-339D12EFD4B8}" dt="2026-03-16T20:03:39.419" v="168" actId="478"/>
          <ac:picMkLst>
            <pc:docMk/>
            <pc:sldMk cId="2709048002" sldId="1477"/>
            <ac:picMk id="3" creationId="{DEDBF0BA-2843-80BE-0DD5-A45B04634DF4}"/>
          </ac:picMkLst>
        </pc:picChg>
        <pc:picChg chg="add mod modCrop">
          <ac:chgData name="Duijf, Antoinette" userId="80426808-569e-4360-acb0-e5a6dc4b8ad2" providerId="ADAL" clId="{00582A34-8C2B-428E-B5DC-339D12EFD4B8}" dt="2026-03-17T07:40:26.336" v="699" actId="1076"/>
          <ac:picMkLst>
            <pc:docMk/>
            <pc:sldMk cId="2709048002" sldId="1477"/>
            <ac:picMk id="5" creationId="{F8561DBF-0FFB-E825-3B6E-36F3FE0C8BAC}"/>
          </ac:picMkLst>
        </pc:picChg>
        <pc:picChg chg="add del mod">
          <ac:chgData name="Duijf, Antoinette" userId="80426808-569e-4360-acb0-e5a6dc4b8ad2" providerId="ADAL" clId="{00582A34-8C2B-428E-B5DC-339D12EFD4B8}" dt="2026-03-16T20:01:49.557" v="161" actId="478"/>
          <ac:picMkLst>
            <pc:docMk/>
            <pc:sldMk cId="2709048002" sldId="1477"/>
            <ac:picMk id="1026" creationId="{E096C4C5-92A1-AE55-2583-F159F35A8F81}"/>
          </ac:picMkLst>
        </pc:picChg>
      </pc:sldChg>
      <pc:sldChg chg="addSp delSp modSp mod modNotesTx">
        <pc:chgData name="Duijf, Antoinette" userId="80426808-569e-4360-acb0-e5a6dc4b8ad2" providerId="ADAL" clId="{00582A34-8C2B-428E-B5DC-339D12EFD4B8}" dt="2026-03-17T09:17:38.956" v="2824" actId="6549"/>
        <pc:sldMkLst>
          <pc:docMk/>
          <pc:sldMk cId="4074911733" sldId="1478"/>
        </pc:sldMkLst>
        <pc:spChg chg="add del mod">
          <ac:chgData name="Duijf, Antoinette" userId="80426808-569e-4360-acb0-e5a6dc4b8ad2" providerId="ADAL" clId="{00582A34-8C2B-428E-B5DC-339D12EFD4B8}" dt="2026-03-17T08:48:38.047" v="2537" actId="478"/>
          <ac:spMkLst>
            <pc:docMk/>
            <pc:sldMk cId="4074911733" sldId="1478"/>
            <ac:spMk id="2" creationId="{5A17291E-C815-A4BD-0BFA-0CF59A6E5625}"/>
          </ac:spMkLst>
        </pc:spChg>
        <pc:picChg chg="add mod">
          <ac:chgData name="Duijf, Antoinette" userId="80426808-569e-4360-acb0-e5a6dc4b8ad2" providerId="ADAL" clId="{00582A34-8C2B-428E-B5DC-339D12EFD4B8}" dt="2026-03-17T08:48:54.859" v="2544"/>
          <ac:picMkLst>
            <pc:docMk/>
            <pc:sldMk cId="4074911733" sldId="1478"/>
            <ac:picMk id="4" creationId="{38D982FA-B231-F0E5-13F6-AF813D739E14}"/>
          </ac:picMkLst>
        </pc:picChg>
      </pc:sldChg>
      <pc:sldChg chg="addSp delSp modSp mod ord">
        <pc:chgData name="Duijf, Antoinette" userId="80426808-569e-4360-acb0-e5a6dc4b8ad2" providerId="ADAL" clId="{00582A34-8C2B-428E-B5DC-339D12EFD4B8}" dt="2026-03-16T22:00:10.814" v="499"/>
        <pc:sldMkLst>
          <pc:docMk/>
          <pc:sldMk cId="4210467006" sldId="1479"/>
        </pc:sldMkLst>
        <pc:spChg chg="add mod">
          <ac:chgData name="Duijf, Antoinette" userId="80426808-569e-4360-acb0-e5a6dc4b8ad2" providerId="ADAL" clId="{00582A34-8C2B-428E-B5DC-339D12EFD4B8}" dt="2026-03-16T20:13:38.134" v="426" actId="6549"/>
          <ac:spMkLst>
            <pc:docMk/>
            <pc:sldMk cId="4210467006" sldId="1479"/>
            <ac:spMk id="2" creationId="{E7989242-1D8F-136F-B3E1-A89B23075788}"/>
          </ac:spMkLst>
        </pc:spChg>
        <pc:spChg chg="add del mod">
          <ac:chgData name="Duijf, Antoinette" userId="80426808-569e-4360-acb0-e5a6dc4b8ad2" providerId="ADAL" clId="{00582A34-8C2B-428E-B5DC-339D12EFD4B8}" dt="2026-03-16T20:11:38.237" v="379" actId="478"/>
          <ac:spMkLst>
            <pc:docMk/>
            <pc:sldMk cId="4210467006" sldId="1479"/>
            <ac:spMk id="3" creationId="{32BA006D-161A-C224-BEBA-2262435FB138}"/>
          </ac:spMkLst>
        </pc:spChg>
        <pc:spChg chg="add mod">
          <ac:chgData name="Duijf, Antoinette" userId="80426808-569e-4360-acb0-e5a6dc4b8ad2" providerId="ADAL" clId="{00582A34-8C2B-428E-B5DC-339D12EFD4B8}" dt="2026-03-16T20:13:04.655" v="396" actId="14100"/>
          <ac:spMkLst>
            <pc:docMk/>
            <pc:sldMk cId="4210467006" sldId="1479"/>
            <ac:spMk id="16" creationId="{B4993977-3BE5-1EAA-1BF4-78078BFE35AB}"/>
          </ac:spMkLst>
        </pc:spChg>
        <pc:cxnChg chg="add del mod">
          <ac:chgData name="Duijf, Antoinette" userId="80426808-569e-4360-acb0-e5a6dc4b8ad2" providerId="ADAL" clId="{00582A34-8C2B-428E-B5DC-339D12EFD4B8}" dt="2026-03-16T20:12:45.060" v="394" actId="478"/>
          <ac:cxnSpMkLst>
            <pc:docMk/>
            <pc:sldMk cId="4210467006" sldId="1479"/>
            <ac:cxnSpMk id="5" creationId="{2B3D9C43-5F43-B2E9-8094-570C5D02D906}"/>
          </ac:cxnSpMkLst>
        </pc:cxnChg>
      </pc:sldChg>
      <pc:sldChg chg="addSp delSp modSp mod ord modNotesTx">
        <pc:chgData name="Duijf, Antoinette" userId="80426808-569e-4360-acb0-e5a6dc4b8ad2" providerId="ADAL" clId="{00582A34-8C2B-428E-B5DC-339D12EFD4B8}" dt="2026-03-17T08:09:05.486" v="1362" actId="20577"/>
        <pc:sldMkLst>
          <pc:docMk/>
          <pc:sldMk cId="1487044012" sldId="1480"/>
        </pc:sldMkLst>
        <pc:spChg chg="add mod">
          <ac:chgData name="Duijf, Antoinette" userId="80426808-569e-4360-acb0-e5a6dc4b8ad2" providerId="ADAL" clId="{00582A34-8C2B-428E-B5DC-339D12EFD4B8}" dt="2026-03-17T07:40:00.968" v="697" actId="1076"/>
          <ac:spMkLst>
            <pc:docMk/>
            <pc:sldMk cId="1487044012" sldId="1480"/>
            <ac:spMk id="4" creationId="{00BCBEA9-C0A7-DB84-3C1E-91E022516529}"/>
          </ac:spMkLst>
        </pc:spChg>
        <pc:picChg chg="add del mod">
          <ac:chgData name="Duijf, Antoinette" userId="80426808-569e-4360-acb0-e5a6dc4b8ad2" providerId="ADAL" clId="{00582A34-8C2B-428E-B5DC-339D12EFD4B8}" dt="2026-03-16T22:22:27.528" v="550" actId="21"/>
          <ac:picMkLst>
            <pc:docMk/>
            <pc:sldMk cId="1487044012" sldId="1480"/>
            <ac:picMk id="3" creationId="{464C5B10-31C4-F5D5-1D46-8F28410896C9}"/>
          </ac:picMkLst>
        </pc:picChg>
        <pc:picChg chg="add mod">
          <ac:chgData name="Duijf, Antoinette" userId="80426808-569e-4360-acb0-e5a6dc4b8ad2" providerId="ADAL" clId="{00582A34-8C2B-428E-B5DC-339D12EFD4B8}" dt="2026-03-17T07:40:00.968" v="697" actId="1076"/>
          <ac:picMkLst>
            <pc:docMk/>
            <pc:sldMk cId="1487044012" sldId="1480"/>
            <ac:picMk id="5" creationId="{464C5B10-31C4-F5D5-1D46-8F28410896C9}"/>
          </ac:picMkLst>
        </pc:picChg>
        <pc:picChg chg="add mod">
          <ac:chgData name="Duijf, Antoinette" userId="80426808-569e-4360-acb0-e5a6dc4b8ad2" providerId="ADAL" clId="{00582A34-8C2B-428E-B5DC-339D12EFD4B8}" dt="2026-03-17T07:40:00.968" v="697" actId="1076"/>
          <ac:picMkLst>
            <pc:docMk/>
            <pc:sldMk cId="1487044012" sldId="1480"/>
            <ac:picMk id="8" creationId="{4C9682DB-1C1C-3A02-D73C-98D01EA1955D}"/>
          </ac:picMkLst>
        </pc:picChg>
        <pc:picChg chg="add mod">
          <ac:chgData name="Duijf, Antoinette" userId="80426808-569e-4360-acb0-e5a6dc4b8ad2" providerId="ADAL" clId="{00582A34-8C2B-428E-B5DC-339D12EFD4B8}" dt="2026-03-17T07:40:00.968" v="697" actId="1076"/>
          <ac:picMkLst>
            <pc:docMk/>
            <pc:sldMk cId="1487044012" sldId="1480"/>
            <ac:picMk id="10" creationId="{D9A193A3-7DAF-660C-EB90-33CEAD5FD078}"/>
          </ac:picMkLst>
        </pc:picChg>
        <pc:picChg chg="add mod">
          <ac:chgData name="Duijf, Antoinette" userId="80426808-569e-4360-acb0-e5a6dc4b8ad2" providerId="ADAL" clId="{00582A34-8C2B-428E-B5DC-339D12EFD4B8}" dt="2026-03-17T07:40:00.968" v="697" actId="1076"/>
          <ac:picMkLst>
            <pc:docMk/>
            <pc:sldMk cId="1487044012" sldId="1480"/>
            <ac:picMk id="12" creationId="{708E9E4B-FE77-1F12-97AF-1537B6E265D2}"/>
          </ac:picMkLst>
        </pc:picChg>
        <pc:picChg chg="add mod">
          <ac:chgData name="Duijf, Antoinette" userId="80426808-569e-4360-acb0-e5a6dc4b8ad2" providerId="ADAL" clId="{00582A34-8C2B-428E-B5DC-339D12EFD4B8}" dt="2026-03-17T07:40:00.968" v="697" actId="1076"/>
          <ac:picMkLst>
            <pc:docMk/>
            <pc:sldMk cId="1487044012" sldId="1480"/>
            <ac:picMk id="14" creationId="{4EB7CF84-D1C9-3BBF-AC42-511A2C7577AD}"/>
          </ac:picMkLst>
        </pc:picChg>
      </pc:sldChg>
      <pc:sldChg chg="addSp delSp modSp mod ord">
        <pc:chgData name="Duijf, Antoinette" userId="80426808-569e-4360-acb0-e5a6dc4b8ad2" providerId="ADAL" clId="{00582A34-8C2B-428E-B5DC-339D12EFD4B8}" dt="2026-03-17T07:39:42.606" v="696" actId="14100"/>
        <pc:sldMkLst>
          <pc:docMk/>
          <pc:sldMk cId="3779434736" sldId="1481"/>
        </pc:sldMkLst>
        <pc:picChg chg="add del mod">
          <ac:chgData name="Duijf, Antoinette" userId="80426808-569e-4360-acb0-e5a6dc4b8ad2" providerId="ADAL" clId="{00582A34-8C2B-428E-B5DC-339D12EFD4B8}" dt="2026-03-16T20:08:24.923" v="186" actId="478"/>
          <ac:picMkLst>
            <pc:docMk/>
            <pc:sldMk cId="3779434736" sldId="1481"/>
            <ac:picMk id="3" creationId="{5661C2D7-871C-5178-DDE1-164C7FBBEA81}"/>
          </ac:picMkLst>
        </pc:picChg>
        <pc:picChg chg="add del mod">
          <ac:chgData name="Duijf, Antoinette" userId="80426808-569e-4360-acb0-e5a6dc4b8ad2" providerId="ADAL" clId="{00582A34-8C2B-428E-B5DC-339D12EFD4B8}" dt="2026-03-16T22:13:56.470" v="532" actId="478"/>
          <ac:picMkLst>
            <pc:docMk/>
            <pc:sldMk cId="3779434736" sldId="1481"/>
            <ac:picMk id="3" creationId="{9BB2A9EC-0DD9-08B8-4C23-8F6F1DB26120}"/>
          </ac:picMkLst>
        </pc:picChg>
        <pc:picChg chg="add del mod">
          <ac:chgData name="Duijf, Antoinette" userId="80426808-569e-4360-acb0-e5a6dc4b8ad2" providerId="ADAL" clId="{00582A34-8C2B-428E-B5DC-339D12EFD4B8}" dt="2026-03-16T22:13:22.013" v="531" actId="1076"/>
          <ac:picMkLst>
            <pc:docMk/>
            <pc:sldMk cId="3779434736" sldId="1481"/>
            <ac:picMk id="5" creationId="{1DC2A5D8-9F52-BB91-CFB3-32767A0355A4}"/>
          </ac:picMkLst>
        </pc:picChg>
        <pc:picChg chg="add mod">
          <ac:chgData name="Duijf, Antoinette" userId="80426808-569e-4360-acb0-e5a6dc4b8ad2" providerId="ADAL" clId="{00582A34-8C2B-428E-B5DC-339D12EFD4B8}" dt="2026-03-16T22:14:46.846" v="537" actId="14100"/>
          <ac:picMkLst>
            <pc:docMk/>
            <pc:sldMk cId="3779434736" sldId="1481"/>
            <ac:picMk id="7" creationId="{DFFEF412-D9C1-5149-D8C6-4714F2BA5E01}"/>
          </ac:picMkLst>
        </pc:picChg>
        <pc:cxnChg chg="add mod">
          <ac:chgData name="Duijf, Antoinette" userId="80426808-569e-4360-acb0-e5a6dc4b8ad2" providerId="ADAL" clId="{00582A34-8C2B-428E-B5DC-339D12EFD4B8}" dt="2026-03-17T07:39:42.606" v="696" actId="14100"/>
          <ac:cxnSpMkLst>
            <pc:docMk/>
            <pc:sldMk cId="3779434736" sldId="1481"/>
            <ac:cxnSpMk id="2" creationId="{8AAB6FAC-277D-0104-8574-9630310D6C04}"/>
          </ac:cxnSpMkLst>
        </pc:cxnChg>
      </pc:sldChg>
      <pc:sldChg chg="addSp delSp modSp mod ord modNotesTx">
        <pc:chgData name="Duijf, Antoinette" userId="80426808-569e-4360-acb0-e5a6dc4b8ad2" providerId="ADAL" clId="{00582A34-8C2B-428E-B5DC-339D12EFD4B8}" dt="2026-03-17T08:08:43.290" v="1345" actId="6549"/>
        <pc:sldMkLst>
          <pc:docMk/>
          <pc:sldMk cId="1201727269" sldId="1482"/>
        </pc:sldMkLst>
        <pc:spChg chg="add del mod">
          <ac:chgData name="Duijf, Antoinette" userId="80426808-569e-4360-acb0-e5a6dc4b8ad2" providerId="ADAL" clId="{00582A34-8C2B-428E-B5DC-339D12EFD4B8}" dt="2026-03-17T07:40:52.307" v="700" actId="478"/>
          <ac:spMkLst>
            <pc:docMk/>
            <pc:sldMk cId="1201727269" sldId="1482"/>
            <ac:spMk id="4" creationId="{176B7A99-A4BB-EE8C-B17B-D91BED2B29B1}"/>
          </ac:spMkLst>
        </pc:spChg>
        <pc:spChg chg="add del">
          <ac:chgData name="Duijf, Antoinette" userId="80426808-569e-4360-acb0-e5a6dc4b8ad2" providerId="ADAL" clId="{00582A34-8C2B-428E-B5DC-339D12EFD4B8}" dt="2026-03-17T08:08:39.046" v="1343" actId="22"/>
          <ac:spMkLst>
            <pc:docMk/>
            <pc:sldMk cId="1201727269" sldId="1482"/>
            <ac:spMk id="5" creationId="{1DE0A2A5-E12C-EF8C-5FED-4E7DAD87B75E}"/>
          </ac:spMkLst>
        </pc:spChg>
        <pc:picChg chg="add mod modCrop">
          <ac:chgData name="Duijf, Antoinette" userId="80426808-569e-4360-acb0-e5a6dc4b8ad2" providerId="ADAL" clId="{00582A34-8C2B-428E-B5DC-339D12EFD4B8}" dt="2026-03-16T20:08:03.814" v="180" actId="1076"/>
          <ac:picMkLst>
            <pc:docMk/>
            <pc:sldMk cId="1201727269" sldId="1482"/>
            <ac:picMk id="3" creationId="{F3A51289-30F0-0D33-D76E-3C02EECB7E79}"/>
          </ac:picMkLst>
        </pc:picChg>
      </pc:sldChg>
      <pc:sldChg chg="addSp delSp modSp mod ord modNotesTx">
        <pc:chgData name="Duijf, Antoinette" userId="80426808-569e-4360-acb0-e5a6dc4b8ad2" providerId="ADAL" clId="{00582A34-8C2B-428E-B5DC-339D12EFD4B8}" dt="2026-03-17T08:08:58.642" v="1357" actId="20577"/>
        <pc:sldMkLst>
          <pc:docMk/>
          <pc:sldMk cId="2904738428" sldId="1483"/>
        </pc:sldMkLst>
        <pc:spChg chg="add del mod">
          <ac:chgData name="Duijf, Antoinette" userId="80426808-569e-4360-acb0-e5a6dc4b8ad2" providerId="ADAL" clId="{00582A34-8C2B-428E-B5DC-339D12EFD4B8}" dt="2026-03-16T22:30:21.246" v="590" actId="478"/>
          <ac:spMkLst>
            <pc:docMk/>
            <pc:sldMk cId="2904738428" sldId="1483"/>
            <ac:spMk id="4" creationId="{A992C995-31A4-A5FF-891C-AFA94E00AD34}"/>
          </ac:spMkLst>
        </pc:spChg>
        <pc:picChg chg="add del mod">
          <ac:chgData name="Duijf, Antoinette" userId="80426808-569e-4360-acb0-e5a6dc4b8ad2" providerId="ADAL" clId="{00582A34-8C2B-428E-B5DC-339D12EFD4B8}" dt="2026-03-16T22:30:20.798" v="589" actId="478"/>
          <ac:picMkLst>
            <pc:docMk/>
            <pc:sldMk cId="2904738428" sldId="1483"/>
            <ac:picMk id="3" creationId="{913E9933-7942-A4FB-8685-C93E355598DB}"/>
          </ac:picMkLst>
        </pc:picChg>
        <pc:picChg chg="add mod">
          <ac:chgData name="Duijf, Antoinette" userId="80426808-569e-4360-acb0-e5a6dc4b8ad2" providerId="ADAL" clId="{00582A34-8C2B-428E-B5DC-339D12EFD4B8}" dt="2026-03-16T22:30:32.644" v="596" actId="1076"/>
          <ac:picMkLst>
            <pc:docMk/>
            <pc:sldMk cId="2904738428" sldId="1483"/>
            <ac:picMk id="5" creationId="{63E1BD3A-D269-B5DB-D61C-98AB4620EC9F}"/>
          </ac:picMkLst>
        </pc:picChg>
      </pc:sldChg>
      <pc:sldChg chg="addSp modSp mod">
        <pc:chgData name="Duijf, Antoinette" userId="80426808-569e-4360-acb0-e5a6dc4b8ad2" providerId="ADAL" clId="{00582A34-8C2B-428E-B5DC-339D12EFD4B8}" dt="2026-03-17T08:37:05.432" v="2443" actId="20577"/>
        <pc:sldMkLst>
          <pc:docMk/>
          <pc:sldMk cId="2967928418" sldId="1511"/>
        </pc:sldMkLst>
        <pc:spChg chg="mod">
          <ac:chgData name="Duijf, Antoinette" userId="80426808-569e-4360-acb0-e5a6dc4b8ad2" providerId="ADAL" clId="{00582A34-8C2B-428E-B5DC-339D12EFD4B8}" dt="2026-03-17T07:49:43.390" v="1014" actId="20577"/>
          <ac:spMkLst>
            <pc:docMk/>
            <pc:sldMk cId="2967928418" sldId="1511"/>
            <ac:spMk id="33" creationId="{AC757F5E-B016-F947-4518-7C6B9CC7EE04}"/>
          </ac:spMkLst>
        </pc:spChg>
        <pc:spChg chg="mod">
          <ac:chgData name="Duijf, Antoinette" userId="80426808-569e-4360-acb0-e5a6dc4b8ad2" providerId="ADAL" clId="{00582A34-8C2B-428E-B5DC-339D12EFD4B8}" dt="2026-03-17T07:49:45.314" v="1019" actId="20577"/>
          <ac:spMkLst>
            <pc:docMk/>
            <pc:sldMk cId="2967928418" sldId="1511"/>
            <ac:spMk id="34" creationId="{152372B3-00F5-781C-183E-6F2DDF35091D}"/>
          </ac:spMkLst>
        </pc:spChg>
        <pc:spChg chg="mod">
          <ac:chgData name="Duijf, Antoinette" userId="80426808-569e-4360-acb0-e5a6dc4b8ad2" providerId="ADAL" clId="{00582A34-8C2B-428E-B5DC-339D12EFD4B8}" dt="2026-03-17T08:37:05.432" v="2443" actId="20577"/>
          <ac:spMkLst>
            <pc:docMk/>
            <pc:sldMk cId="2967928418" sldId="1511"/>
            <ac:spMk id="35" creationId="{37104C51-0232-62ED-4C6F-1447D06633EE}"/>
          </ac:spMkLst>
        </pc:spChg>
        <pc:spChg chg="mod">
          <ac:chgData name="Duijf, Antoinette" userId="80426808-569e-4360-acb0-e5a6dc4b8ad2" providerId="ADAL" clId="{00582A34-8C2B-428E-B5DC-339D12EFD4B8}" dt="2026-03-17T07:51:29.122" v="1102" actId="115"/>
          <ac:spMkLst>
            <pc:docMk/>
            <pc:sldMk cId="2967928418" sldId="1511"/>
            <ac:spMk id="36" creationId="{D8EF981A-9BA7-0EB1-9B70-F7FBF2F7DF1C}"/>
          </ac:spMkLst>
        </pc:spChg>
        <pc:picChg chg="add mod">
          <ac:chgData name="Duijf, Antoinette" userId="80426808-569e-4360-acb0-e5a6dc4b8ad2" providerId="ADAL" clId="{00582A34-8C2B-428E-B5DC-339D12EFD4B8}" dt="2026-03-17T07:50:12.615" v="1022" actId="1076"/>
          <ac:picMkLst>
            <pc:docMk/>
            <pc:sldMk cId="2967928418" sldId="1511"/>
            <ac:picMk id="8" creationId="{9E77021F-B115-0996-6299-FD67B8F5C4E0}"/>
          </ac:picMkLst>
        </pc:picChg>
        <pc:picChg chg="add mod">
          <ac:chgData name="Duijf, Antoinette" userId="80426808-569e-4360-acb0-e5a6dc4b8ad2" providerId="ADAL" clId="{00582A34-8C2B-428E-B5DC-339D12EFD4B8}" dt="2026-03-17T07:50:55.564" v="1028" actId="1076"/>
          <ac:picMkLst>
            <pc:docMk/>
            <pc:sldMk cId="2967928418" sldId="1511"/>
            <ac:picMk id="18" creationId="{3BA42CDE-6630-866A-C2A8-62506F9CFABD}"/>
          </ac:picMkLst>
        </pc:picChg>
      </pc:sldChg>
      <pc:sldChg chg="addSp modSp mod modNotesTx">
        <pc:chgData name="Duijf, Antoinette" userId="80426808-569e-4360-acb0-e5a6dc4b8ad2" providerId="ADAL" clId="{00582A34-8C2B-428E-B5DC-339D12EFD4B8}" dt="2026-03-17T08:08:10.114" v="1332" actId="20577"/>
        <pc:sldMkLst>
          <pc:docMk/>
          <pc:sldMk cId="1594331871" sldId="1512"/>
        </pc:sldMkLst>
        <pc:spChg chg="mod">
          <ac:chgData name="Duijf, Antoinette" userId="80426808-569e-4360-acb0-e5a6dc4b8ad2" providerId="ADAL" clId="{00582A34-8C2B-428E-B5DC-339D12EFD4B8}" dt="2026-03-17T07:56:56.017" v="1172" actId="1076"/>
          <ac:spMkLst>
            <pc:docMk/>
            <pc:sldMk cId="1594331871" sldId="1512"/>
            <ac:spMk id="10" creationId="{EC0CC1D0-FE60-F840-73E9-0CE7E683D1F2}"/>
          </ac:spMkLst>
        </pc:spChg>
        <pc:spChg chg="mod">
          <ac:chgData name="Duijf, Antoinette" userId="80426808-569e-4360-acb0-e5a6dc4b8ad2" providerId="ADAL" clId="{00582A34-8C2B-428E-B5DC-339D12EFD4B8}" dt="2026-03-17T07:56:56.017" v="1172" actId="1076"/>
          <ac:spMkLst>
            <pc:docMk/>
            <pc:sldMk cId="1594331871" sldId="1512"/>
            <ac:spMk id="11" creationId="{CD78B488-E032-3F3E-C334-FB96F8D71FB2}"/>
          </ac:spMkLst>
        </pc:spChg>
        <pc:spChg chg="mod">
          <ac:chgData name="Duijf, Antoinette" userId="80426808-569e-4360-acb0-e5a6dc4b8ad2" providerId="ADAL" clId="{00582A34-8C2B-428E-B5DC-339D12EFD4B8}" dt="2026-03-17T08:01:49.923" v="1269" actId="1076"/>
          <ac:spMkLst>
            <pc:docMk/>
            <pc:sldMk cId="1594331871" sldId="1512"/>
            <ac:spMk id="12" creationId="{E2476A93-B8D4-4E44-87FD-AFF601B2337C}"/>
          </ac:spMkLst>
        </pc:spChg>
        <pc:spChg chg="mod">
          <ac:chgData name="Duijf, Antoinette" userId="80426808-569e-4360-acb0-e5a6dc4b8ad2" providerId="ADAL" clId="{00582A34-8C2B-428E-B5DC-339D12EFD4B8}" dt="2026-03-17T08:01:56.719" v="1270" actId="1076"/>
          <ac:spMkLst>
            <pc:docMk/>
            <pc:sldMk cId="1594331871" sldId="1512"/>
            <ac:spMk id="13" creationId="{4985FF45-EE56-11C3-E0CC-6BBB359031C0}"/>
          </ac:spMkLst>
        </pc:spChg>
        <pc:spChg chg="mod">
          <ac:chgData name="Duijf, Antoinette" userId="80426808-569e-4360-acb0-e5a6dc4b8ad2" providerId="ADAL" clId="{00582A34-8C2B-428E-B5DC-339D12EFD4B8}" dt="2026-03-17T08:00:45.985" v="1233" actId="20577"/>
          <ac:spMkLst>
            <pc:docMk/>
            <pc:sldMk cId="1594331871" sldId="1512"/>
            <ac:spMk id="15" creationId="{6EA1F8B7-D4BC-D8B0-E6FD-F33ECB45A1DD}"/>
          </ac:spMkLst>
        </pc:spChg>
        <pc:spChg chg="mod">
          <ac:chgData name="Duijf, Antoinette" userId="80426808-569e-4360-acb0-e5a6dc4b8ad2" providerId="ADAL" clId="{00582A34-8C2B-428E-B5DC-339D12EFD4B8}" dt="2026-03-17T07:56:42.485" v="1170" actId="14100"/>
          <ac:spMkLst>
            <pc:docMk/>
            <pc:sldMk cId="1594331871" sldId="1512"/>
            <ac:spMk id="16" creationId="{F53F294D-65CC-23A5-E4A1-B2132FCF814C}"/>
          </ac:spMkLst>
        </pc:spChg>
        <pc:spChg chg="mod">
          <ac:chgData name="Duijf, Antoinette" userId="80426808-569e-4360-acb0-e5a6dc4b8ad2" providerId="ADAL" clId="{00582A34-8C2B-428E-B5DC-339D12EFD4B8}" dt="2026-03-17T07:56:47.704" v="1171" actId="1076"/>
          <ac:spMkLst>
            <pc:docMk/>
            <pc:sldMk cId="1594331871" sldId="1512"/>
            <ac:spMk id="17" creationId="{AB86235B-CBC0-F9DB-29F4-F23367831B1B}"/>
          </ac:spMkLst>
        </pc:spChg>
        <pc:spChg chg="mod">
          <ac:chgData name="Duijf, Antoinette" userId="80426808-569e-4360-acb0-e5a6dc4b8ad2" providerId="ADAL" clId="{00582A34-8C2B-428E-B5DC-339D12EFD4B8}" dt="2026-03-17T08:01:56.719" v="1270" actId="1076"/>
          <ac:spMkLst>
            <pc:docMk/>
            <pc:sldMk cId="1594331871" sldId="1512"/>
            <ac:spMk id="18" creationId="{85D7DD60-F4AA-AD34-A265-146B167D02FE}"/>
          </ac:spMkLst>
        </pc:spChg>
        <pc:spChg chg="mod">
          <ac:chgData name="Duijf, Antoinette" userId="80426808-569e-4360-acb0-e5a6dc4b8ad2" providerId="ADAL" clId="{00582A34-8C2B-428E-B5DC-339D12EFD4B8}" dt="2026-03-17T08:01:49.923" v="1269" actId="1076"/>
          <ac:spMkLst>
            <pc:docMk/>
            <pc:sldMk cId="1594331871" sldId="1512"/>
            <ac:spMk id="19" creationId="{40542B69-6D97-5F24-63E3-ABE36EA69A27}"/>
          </ac:spMkLst>
        </pc:spChg>
        <pc:picChg chg="add mod">
          <ac:chgData name="Duijf, Antoinette" userId="80426808-569e-4360-acb0-e5a6dc4b8ad2" providerId="ADAL" clId="{00582A34-8C2B-428E-B5DC-339D12EFD4B8}" dt="2026-03-17T08:01:44.719" v="1268" actId="1076"/>
          <ac:picMkLst>
            <pc:docMk/>
            <pc:sldMk cId="1594331871" sldId="1512"/>
            <ac:picMk id="21" creationId="{BA0D4438-DA06-FB08-71F2-EBA19166D8B2}"/>
          </ac:picMkLst>
        </pc:picChg>
        <pc:picChg chg="add mod">
          <ac:chgData name="Duijf, Antoinette" userId="80426808-569e-4360-acb0-e5a6dc4b8ad2" providerId="ADAL" clId="{00582A34-8C2B-428E-B5DC-339D12EFD4B8}" dt="2026-03-17T08:01:43.049" v="1267" actId="1076"/>
          <ac:picMkLst>
            <pc:docMk/>
            <pc:sldMk cId="1594331871" sldId="1512"/>
            <ac:picMk id="23" creationId="{1A1541D0-EA36-F428-95B8-D8710FAF391A}"/>
          </ac:picMkLst>
        </pc:picChg>
        <pc:picChg chg="add mod">
          <ac:chgData name="Duijf, Antoinette" userId="80426808-569e-4360-acb0-e5a6dc4b8ad2" providerId="ADAL" clId="{00582A34-8C2B-428E-B5DC-339D12EFD4B8}" dt="2026-03-17T08:01:27.126" v="1262" actId="1076"/>
          <ac:picMkLst>
            <pc:docMk/>
            <pc:sldMk cId="1594331871" sldId="1512"/>
            <ac:picMk id="25" creationId="{9A79916E-1FA7-1991-EE0C-5A1C6DAB39B9}"/>
          </ac:picMkLst>
        </pc:picChg>
      </pc:sldChg>
      <pc:sldChg chg="addSp delSp modSp mod modNotesTx">
        <pc:chgData name="Duijf, Antoinette" userId="80426808-569e-4360-acb0-e5a6dc4b8ad2" providerId="ADAL" clId="{00582A34-8C2B-428E-B5DC-339D12EFD4B8}" dt="2026-03-17T08:25:29.407" v="2235" actId="732"/>
        <pc:sldMkLst>
          <pc:docMk/>
          <pc:sldMk cId="3112181829" sldId="1515"/>
        </pc:sldMkLst>
        <pc:spChg chg="add del mod">
          <ac:chgData name="Duijf, Antoinette" userId="80426808-569e-4360-acb0-e5a6dc4b8ad2" providerId="ADAL" clId="{00582A34-8C2B-428E-B5DC-339D12EFD4B8}" dt="2026-03-17T08:25:23.111" v="2234" actId="478"/>
          <ac:spMkLst>
            <pc:docMk/>
            <pc:sldMk cId="3112181829" sldId="1515"/>
            <ac:spMk id="9" creationId="{DE542BE1-56A0-D1AD-1E04-230CACC05419}"/>
          </ac:spMkLst>
        </pc:spChg>
        <pc:picChg chg="mod modCrop">
          <ac:chgData name="Duijf, Antoinette" userId="80426808-569e-4360-acb0-e5a6dc4b8ad2" providerId="ADAL" clId="{00582A34-8C2B-428E-B5DC-339D12EFD4B8}" dt="2026-03-17T08:25:29.407" v="2235" actId="732"/>
          <ac:picMkLst>
            <pc:docMk/>
            <pc:sldMk cId="3112181829" sldId="1515"/>
            <ac:picMk id="24" creationId="{30BB293F-063A-56A9-643C-A949F2DAC48C}"/>
          </ac:picMkLst>
        </pc:picChg>
      </pc:sldChg>
      <pc:sldChg chg="addSp modSp mod">
        <pc:chgData name="Duijf, Antoinette" userId="80426808-569e-4360-acb0-e5a6dc4b8ad2" providerId="ADAL" clId="{00582A34-8C2B-428E-B5DC-339D12EFD4B8}" dt="2026-03-17T08:33:14.311" v="2334" actId="20577"/>
        <pc:sldMkLst>
          <pc:docMk/>
          <pc:sldMk cId="1237710728" sldId="1530"/>
        </pc:sldMkLst>
        <pc:spChg chg="mod">
          <ac:chgData name="Duijf, Antoinette" userId="80426808-569e-4360-acb0-e5a6dc4b8ad2" providerId="ADAL" clId="{00582A34-8C2B-428E-B5DC-339D12EFD4B8}" dt="2026-03-17T08:33:04.606" v="2331" actId="14100"/>
          <ac:spMkLst>
            <pc:docMk/>
            <pc:sldMk cId="1237710728" sldId="1530"/>
            <ac:spMk id="35" creationId="{37104C51-0232-62ED-4C6F-1447D06633EE}"/>
          </ac:spMkLst>
        </pc:spChg>
        <pc:spChg chg="mod">
          <ac:chgData name="Duijf, Antoinette" userId="80426808-569e-4360-acb0-e5a6dc4b8ad2" providerId="ADAL" clId="{00582A34-8C2B-428E-B5DC-339D12EFD4B8}" dt="2026-03-17T08:33:14.311" v="2334" actId="20577"/>
          <ac:spMkLst>
            <pc:docMk/>
            <pc:sldMk cId="1237710728" sldId="1530"/>
            <ac:spMk id="36" creationId="{D8EF981A-9BA7-0EB1-9B70-F7FBF2F7DF1C}"/>
          </ac:spMkLst>
        </pc:spChg>
        <pc:picChg chg="add mod">
          <ac:chgData name="Duijf, Antoinette" userId="80426808-569e-4360-acb0-e5a6dc4b8ad2" providerId="ADAL" clId="{00582A34-8C2B-428E-B5DC-339D12EFD4B8}" dt="2026-03-17T08:33:11.485" v="2333" actId="1076"/>
          <ac:picMkLst>
            <pc:docMk/>
            <pc:sldMk cId="1237710728" sldId="1530"/>
            <ac:picMk id="20" creationId="{955D26FB-95E0-978B-282C-9BA3D56C761E}"/>
          </ac:picMkLst>
        </pc:picChg>
      </pc:sldChg>
      <pc:sldChg chg="addSp modSp mod">
        <pc:chgData name="Duijf, Antoinette" userId="80426808-569e-4360-acb0-e5a6dc4b8ad2" providerId="ADAL" clId="{00582A34-8C2B-428E-B5DC-339D12EFD4B8}" dt="2026-03-17T08:34:14.961" v="2338"/>
        <pc:sldMkLst>
          <pc:docMk/>
          <pc:sldMk cId="3604296033" sldId="1531"/>
        </pc:sldMkLst>
        <pc:picChg chg="add mod">
          <ac:chgData name="Duijf, Antoinette" userId="80426808-569e-4360-acb0-e5a6dc4b8ad2" providerId="ADAL" clId="{00582A34-8C2B-428E-B5DC-339D12EFD4B8}" dt="2026-03-17T08:34:14.961" v="2338"/>
          <ac:picMkLst>
            <pc:docMk/>
            <pc:sldMk cId="3604296033" sldId="1531"/>
            <ac:picMk id="21" creationId="{8A1AA4D0-20C9-50CA-A80B-B7095E7B3457}"/>
          </ac:picMkLst>
        </pc:picChg>
      </pc:sldChg>
      <pc:sldChg chg="addSp delSp modSp mod">
        <pc:chgData name="Duijf, Antoinette" userId="80426808-569e-4360-acb0-e5a6dc4b8ad2" providerId="ADAL" clId="{00582A34-8C2B-428E-B5DC-339D12EFD4B8}" dt="2026-03-17T08:42:41.236" v="2499" actId="1076"/>
        <pc:sldMkLst>
          <pc:docMk/>
          <pc:sldMk cId="4070779979" sldId="1532"/>
        </pc:sldMkLst>
        <pc:spChg chg="mod">
          <ac:chgData name="Duijf, Antoinette" userId="80426808-569e-4360-acb0-e5a6dc4b8ad2" providerId="ADAL" clId="{00582A34-8C2B-428E-B5DC-339D12EFD4B8}" dt="2026-03-17T08:40:00.745" v="2474" actId="6549"/>
          <ac:spMkLst>
            <pc:docMk/>
            <pc:sldMk cId="4070779979" sldId="1532"/>
            <ac:spMk id="4" creationId="{D36CDCC8-D80A-3CA3-9903-EC310613197D}"/>
          </ac:spMkLst>
        </pc:spChg>
        <pc:spChg chg="add mod">
          <ac:chgData name="Duijf, Antoinette" userId="80426808-569e-4360-acb0-e5a6dc4b8ad2" providerId="ADAL" clId="{00582A34-8C2B-428E-B5DC-339D12EFD4B8}" dt="2026-03-17T08:42:41.236" v="2499" actId="1076"/>
          <ac:spMkLst>
            <pc:docMk/>
            <pc:sldMk cId="4070779979" sldId="1532"/>
            <ac:spMk id="10" creationId="{AB86235B-CBC0-F9DB-29F4-F23367831B1B}"/>
          </ac:spMkLst>
        </pc:spChg>
        <pc:spChg chg="mod">
          <ac:chgData name="Duijf, Antoinette" userId="80426808-569e-4360-acb0-e5a6dc4b8ad2" providerId="ADAL" clId="{00582A34-8C2B-428E-B5DC-339D12EFD4B8}" dt="2026-03-17T08:38:34.125" v="2458" actId="1076"/>
          <ac:spMkLst>
            <pc:docMk/>
            <pc:sldMk cId="4070779979" sldId="1532"/>
            <ac:spMk id="12" creationId="{E2476A93-B8D4-4E44-87FD-AFF601B2337C}"/>
          </ac:spMkLst>
        </pc:spChg>
        <pc:spChg chg="del">
          <ac:chgData name="Duijf, Antoinette" userId="80426808-569e-4360-acb0-e5a6dc4b8ad2" providerId="ADAL" clId="{00582A34-8C2B-428E-B5DC-339D12EFD4B8}" dt="2026-03-17T08:37:52.751" v="2445" actId="478"/>
          <ac:spMkLst>
            <pc:docMk/>
            <pc:sldMk cId="4070779979" sldId="1532"/>
            <ac:spMk id="13" creationId="{4985FF45-EE56-11C3-E0CC-6BBB359031C0}"/>
          </ac:spMkLst>
        </pc:spChg>
        <pc:spChg chg="mod">
          <ac:chgData name="Duijf, Antoinette" userId="80426808-569e-4360-acb0-e5a6dc4b8ad2" providerId="ADAL" clId="{00582A34-8C2B-428E-B5DC-339D12EFD4B8}" dt="2026-03-17T08:40:53.832" v="2486" actId="14100"/>
          <ac:spMkLst>
            <pc:docMk/>
            <pc:sldMk cId="4070779979" sldId="1532"/>
            <ac:spMk id="14" creationId="{B7594A3B-3117-84CE-C300-FB96E5ED269D}"/>
          </ac:spMkLst>
        </pc:spChg>
        <pc:spChg chg="mod">
          <ac:chgData name="Duijf, Antoinette" userId="80426808-569e-4360-acb0-e5a6dc4b8ad2" providerId="ADAL" clId="{00582A34-8C2B-428E-B5DC-339D12EFD4B8}" dt="2026-03-17T08:40:45.704" v="2482" actId="1076"/>
          <ac:spMkLst>
            <pc:docMk/>
            <pc:sldMk cId="4070779979" sldId="1532"/>
            <ac:spMk id="15" creationId="{6EA1F8B7-D4BC-D8B0-E6FD-F33ECB45A1DD}"/>
          </ac:spMkLst>
        </pc:spChg>
        <pc:spChg chg="mod">
          <ac:chgData name="Duijf, Antoinette" userId="80426808-569e-4360-acb0-e5a6dc4b8ad2" providerId="ADAL" clId="{00582A34-8C2B-428E-B5DC-339D12EFD4B8}" dt="2026-03-17T08:42:36.744" v="2498" actId="14100"/>
          <ac:spMkLst>
            <pc:docMk/>
            <pc:sldMk cId="4070779979" sldId="1532"/>
            <ac:spMk id="16" creationId="{F53F294D-65CC-23A5-E4A1-B2132FCF814C}"/>
          </ac:spMkLst>
        </pc:spChg>
        <pc:spChg chg="del mod">
          <ac:chgData name="Duijf, Antoinette" userId="80426808-569e-4360-acb0-e5a6dc4b8ad2" providerId="ADAL" clId="{00582A34-8C2B-428E-B5DC-339D12EFD4B8}" dt="2026-03-17T08:15:21.392" v="1595" actId="21"/>
          <ac:spMkLst>
            <pc:docMk/>
            <pc:sldMk cId="4070779979" sldId="1532"/>
            <ac:spMk id="17" creationId="{AB86235B-CBC0-F9DB-29F4-F23367831B1B}"/>
          </ac:spMkLst>
        </pc:spChg>
        <pc:spChg chg="del">
          <ac:chgData name="Duijf, Antoinette" userId="80426808-569e-4360-acb0-e5a6dc4b8ad2" providerId="ADAL" clId="{00582A34-8C2B-428E-B5DC-339D12EFD4B8}" dt="2026-03-17T08:37:53.563" v="2446" actId="478"/>
          <ac:spMkLst>
            <pc:docMk/>
            <pc:sldMk cId="4070779979" sldId="1532"/>
            <ac:spMk id="18" creationId="{85D7DD60-F4AA-AD34-A265-146B167D02FE}"/>
          </ac:spMkLst>
        </pc:spChg>
        <pc:spChg chg="mod">
          <ac:chgData name="Duijf, Antoinette" userId="80426808-569e-4360-acb0-e5a6dc4b8ad2" providerId="ADAL" clId="{00582A34-8C2B-428E-B5DC-339D12EFD4B8}" dt="2026-03-17T08:38:30.407" v="2457" actId="1076"/>
          <ac:spMkLst>
            <pc:docMk/>
            <pc:sldMk cId="4070779979" sldId="1532"/>
            <ac:spMk id="19" creationId="{40542B69-6D97-5F24-63E3-ABE36EA69A27}"/>
          </ac:spMkLst>
        </pc:spChg>
        <pc:spChg chg="add del mod">
          <ac:chgData name="Duijf, Antoinette" userId="80426808-569e-4360-acb0-e5a6dc4b8ad2" providerId="ADAL" clId="{00582A34-8C2B-428E-B5DC-339D12EFD4B8}" dt="2026-03-17T08:40:36.611" v="2479" actId="478"/>
          <ac:spMkLst>
            <pc:docMk/>
            <pc:sldMk cId="4070779979" sldId="1532"/>
            <ac:spMk id="25" creationId="{7A605CF3-3F4B-FF9E-7D6C-7120A5836274}"/>
          </ac:spMkLst>
        </pc:spChg>
        <pc:spChg chg="add del mod">
          <ac:chgData name="Duijf, Antoinette" userId="80426808-569e-4360-acb0-e5a6dc4b8ad2" providerId="ADAL" clId="{00582A34-8C2B-428E-B5DC-339D12EFD4B8}" dt="2026-03-17T08:24:42.610" v="2091" actId="478"/>
          <ac:spMkLst>
            <pc:docMk/>
            <pc:sldMk cId="4070779979" sldId="1532"/>
            <ac:spMk id="29" creationId="{ADD288FE-D389-50B8-3B51-67E71D69C28A}"/>
          </ac:spMkLst>
        </pc:spChg>
        <pc:spChg chg="add mod">
          <ac:chgData name="Duijf, Antoinette" userId="80426808-569e-4360-acb0-e5a6dc4b8ad2" providerId="ADAL" clId="{00582A34-8C2B-428E-B5DC-339D12EFD4B8}" dt="2026-03-17T08:40:16.171" v="2475" actId="1076"/>
          <ac:spMkLst>
            <pc:docMk/>
            <pc:sldMk cId="4070779979" sldId="1532"/>
            <ac:spMk id="39" creationId="{A95391DB-B1C7-B15C-F7B2-EAF5F74E8258}"/>
          </ac:spMkLst>
        </pc:spChg>
        <pc:picChg chg="add mod modCrop">
          <ac:chgData name="Duijf, Antoinette" userId="80426808-569e-4360-acb0-e5a6dc4b8ad2" providerId="ADAL" clId="{00582A34-8C2B-428E-B5DC-339D12EFD4B8}" dt="2026-03-17T08:41:26.706" v="2487" actId="1076"/>
          <ac:picMkLst>
            <pc:docMk/>
            <pc:sldMk cId="4070779979" sldId="1532"/>
            <ac:picMk id="9" creationId="{8EE1CDF6-79C2-9644-787D-8D03D57B2BBD}"/>
          </ac:picMkLst>
        </pc:picChg>
        <pc:picChg chg="add del mod">
          <ac:chgData name="Duijf, Antoinette" userId="80426808-569e-4360-acb0-e5a6dc4b8ad2" providerId="ADAL" clId="{00582A34-8C2B-428E-B5DC-339D12EFD4B8}" dt="2026-03-17T08:37:51.988" v="2444" actId="478"/>
          <ac:picMkLst>
            <pc:docMk/>
            <pc:sldMk cId="4070779979" sldId="1532"/>
            <ac:picMk id="24" creationId="{67604626-7772-8372-6FB8-0FAA12320F1C}"/>
          </ac:picMkLst>
        </pc:picChg>
        <pc:picChg chg="add del mod">
          <ac:chgData name="Duijf, Antoinette" userId="80426808-569e-4360-acb0-e5a6dc4b8ad2" providerId="ADAL" clId="{00582A34-8C2B-428E-B5DC-339D12EFD4B8}" dt="2026-03-17T08:24:43.155" v="2092" actId="478"/>
          <ac:picMkLst>
            <pc:docMk/>
            <pc:sldMk cId="4070779979" sldId="1532"/>
            <ac:picMk id="28" creationId="{345E7874-D0AF-6802-CEFE-3D5BEF154772}"/>
          </ac:picMkLst>
        </pc:picChg>
        <pc:picChg chg="add mod modCrop">
          <ac:chgData name="Duijf, Antoinette" userId="80426808-569e-4360-acb0-e5a6dc4b8ad2" providerId="ADAL" clId="{00582A34-8C2B-428E-B5DC-339D12EFD4B8}" dt="2026-03-17T08:38:38.189" v="2459" actId="1076"/>
          <ac:picMkLst>
            <pc:docMk/>
            <pc:sldMk cId="4070779979" sldId="1532"/>
            <ac:picMk id="32" creationId="{04BF65B3-4E91-6159-8821-32C6E27F8572}"/>
          </ac:picMkLst>
        </pc:picChg>
        <pc:picChg chg="add mod">
          <ac:chgData name="Duijf, Antoinette" userId="80426808-569e-4360-acb0-e5a6dc4b8ad2" providerId="ADAL" clId="{00582A34-8C2B-428E-B5DC-339D12EFD4B8}" dt="2026-03-17T08:41:30.640" v="2488" actId="1076"/>
          <ac:picMkLst>
            <pc:docMk/>
            <pc:sldMk cId="4070779979" sldId="1532"/>
            <ac:picMk id="41" creationId="{53D0D464-CFA4-D66C-E4D8-F14560A7BE4D}"/>
          </ac:picMkLst>
        </pc:picChg>
        <pc:cxnChg chg="mod">
          <ac:chgData name="Duijf, Antoinette" userId="80426808-569e-4360-acb0-e5a6dc4b8ad2" providerId="ADAL" clId="{00582A34-8C2B-428E-B5DC-339D12EFD4B8}" dt="2026-03-17T08:38:23.800" v="2456" actId="1035"/>
          <ac:cxnSpMkLst>
            <pc:docMk/>
            <pc:sldMk cId="4070779979" sldId="1532"/>
            <ac:cxnSpMk id="21" creationId="{B84B33EF-2A54-99B2-FEF8-27486B72F624}"/>
          </ac:cxnSpMkLst>
        </pc:cxnChg>
        <pc:cxnChg chg="del">
          <ac:chgData name="Duijf, Antoinette" userId="80426808-569e-4360-acb0-e5a6dc4b8ad2" providerId="ADAL" clId="{00582A34-8C2B-428E-B5DC-339D12EFD4B8}" dt="2026-03-17T08:37:54.610" v="2447" actId="478"/>
          <ac:cxnSpMkLst>
            <pc:docMk/>
            <pc:sldMk cId="4070779979" sldId="1532"/>
            <ac:cxnSpMk id="22" creationId="{91DFD20E-A562-DE85-17F1-8C5D45CF6B9C}"/>
          </ac:cxnSpMkLst>
        </pc:cxnChg>
        <pc:cxnChg chg="mod">
          <ac:chgData name="Duijf, Antoinette" userId="80426808-569e-4360-acb0-e5a6dc4b8ad2" providerId="ADAL" clId="{00582A34-8C2B-428E-B5DC-339D12EFD4B8}" dt="2026-03-17T08:38:01.257" v="2449" actId="14100"/>
          <ac:cxnSpMkLst>
            <pc:docMk/>
            <pc:sldMk cId="4070779979" sldId="1532"/>
            <ac:cxnSpMk id="23" creationId="{450FAC25-93FA-21DB-FB43-C33AEEC4D823}"/>
          </ac:cxnSpMkLst>
        </pc:cxnChg>
        <pc:cxnChg chg="mod">
          <ac:chgData name="Duijf, Antoinette" userId="80426808-569e-4360-acb0-e5a6dc4b8ad2" providerId="ADAL" clId="{00582A34-8C2B-428E-B5DC-339D12EFD4B8}" dt="2026-03-17T08:38:16.871" v="2454" actId="14100"/>
          <ac:cxnSpMkLst>
            <pc:docMk/>
            <pc:sldMk cId="4070779979" sldId="1532"/>
            <ac:cxnSpMk id="27" creationId="{EC90AE0F-5DD8-2D25-C999-5E0CC65E11C5}"/>
          </ac:cxnSpMkLst>
        </pc:cxnChg>
        <pc:cxnChg chg="del">
          <ac:chgData name="Duijf, Antoinette" userId="80426808-569e-4360-acb0-e5a6dc4b8ad2" providerId="ADAL" clId="{00582A34-8C2B-428E-B5DC-339D12EFD4B8}" dt="2026-03-17T08:37:57.492" v="2448" actId="478"/>
          <ac:cxnSpMkLst>
            <pc:docMk/>
            <pc:sldMk cId="4070779979" sldId="1532"/>
            <ac:cxnSpMk id="31" creationId="{42EA45F8-30F7-A026-CB94-761B35BAF874}"/>
          </ac:cxnSpMkLst>
        </pc:cxnChg>
      </pc:sldChg>
      <pc:sldChg chg="addSp delSp modSp mod modNotesTx">
        <pc:chgData name="Duijf, Antoinette" userId="80426808-569e-4360-acb0-e5a6dc4b8ad2" providerId="ADAL" clId="{00582A34-8C2B-428E-B5DC-339D12EFD4B8}" dt="2026-03-17T09:17:05.799" v="2822" actId="20577"/>
        <pc:sldMkLst>
          <pc:docMk/>
          <pc:sldMk cId="1534276739" sldId="1533"/>
        </pc:sldMkLst>
        <pc:spChg chg="mod">
          <ac:chgData name="Duijf, Antoinette" userId="80426808-569e-4360-acb0-e5a6dc4b8ad2" providerId="ADAL" clId="{00582A34-8C2B-428E-B5DC-339D12EFD4B8}" dt="2026-03-17T08:11:38.021" v="1510" actId="14100"/>
          <ac:spMkLst>
            <pc:docMk/>
            <pc:sldMk cId="1534276739" sldId="1533"/>
            <ac:spMk id="4" creationId="{D36CDCC8-D80A-3CA3-9903-EC310613197D}"/>
          </ac:spMkLst>
        </pc:spChg>
        <pc:spChg chg="mod">
          <ac:chgData name="Duijf, Antoinette" userId="80426808-569e-4360-acb0-e5a6dc4b8ad2" providerId="ADAL" clId="{00582A34-8C2B-428E-B5DC-339D12EFD4B8}" dt="2026-03-17T08:13:02.955" v="1541" actId="1076"/>
          <ac:spMkLst>
            <pc:docMk/>
            <pc:sldMk cId="1534276739" sldId="1533"/>
            <ac:spMk id="12" creationId="{E2476A93-B8D4-4E44-87FD-AFF601B2337C}"/>
          </ac:spMkLst>
        </pc:spChg>
        <pc:spChg chg="mod">
          <ac:chgData name="Duijf, Antoinette" userId="80426808-569e-4360-acb0-e5a6dc4b8ad2" providerId="ADAL" clId="{00582A34-8C2B-428E-B5DC-339D12EFD4B8}" dt="2026-03-17T08:12:39.235" v="1528" actId="1038"/>
          <ac:spMkLst>
            <pc:docMk/>
            <pc:sldMk cId="1534276739" sldId="1533"/>
            <ac:spMk id="13" creationId="{4985FF45-EE56-11C3-E0CC-6BBB359031C0}"/>
          </ac:spMkLst>
        </pc:spChg>
        <pc:spChg chg="mod">
          <ac:chgData name="Duijf, Antoinette" userId="80426808-569e-4360-acb0-e5a6dc4b8ad2" providerId="ADAL" clId="{00582A34-8C2B-428E-B5DC-339D12EFD4B8}" dt="2026-03-17T08:13:27.351" v="1547" actId="14100"/>
          <ac:spMkLst>
            <pc:docMk/>
            <pc:sldMk cId="1534276739" sldId="1533"/>
            <ac:spMk id="14" creationId="{B7594A3B-3117-84CE-C300-FB96E5ED269D}"/>
          </ac:spMkLst>
        </pc:spChg>
        <pc:spChg chg="mod">
          <ac:chgData name="Duijf, Antoinette" userId="80426808-569e-4360-acb0-e5a6dc4b8ad2" providerId="ADAL" clId="{00582A34-8C2B-428E-B5DC-339D12EFD4B8}" dt="2026-03-17T08:13:29.463" v="1548" actId="1076"/>
          <ac:spMkLst>
            <pc:docMk/>
            <pc:sldMk cId="1534276739" sldId="1533"/>
            <ac:spMk id="15" creationId="{6EA1F8B7-D4BC-D8B0-E6FD-F33ECB45A1DD}"/>
          </ac:spMkLst>
        </pc:spChg>
        <pc:spChg chg="mod">
          <ac:chgData name="Duijf, Antoinette" userId="80426808-569e-4360-acb0-e5a6dc4b8ad2" providerId="ADAL" clId="{00582A34-8C2B-428E-B5DC-339D12EFD4B8}" dt="2026-03-17T08:14:35.246" v="1563" actId="14100"/>
          <ac:spMkLst>
            <pc:docMk/>
            <pc:sldMk cId="1534276739" sldId="1533"/>
            <ac:spMk id="16" creationId="{F53F294D-65CC-23A5-E4A1-B2132FCF814C}"/>
          </ac:spMkLst>
        </pc:spChg>
        <pc:spChg chg="del mod">
          <ac:chgData name="Duijf, Antoinette" userId="80426808-569e-4360-acb0-e5a6dc4b8ad2" providerId="ADAL" clId="{00582A34-8C2B-428E-B5DC-339D12EFD4B8}" dt="2026-03-17T08:14:02.200" v="1553" actId="21"/>
          <ac:spMkLst>
            <pc:docMk/>
            <pc:sldMk cId="1534276739" sldId="1533"/>
            <ac:spMk id="17" creationId="{AB86235B-CBC0-F9DB-29F4-F23367831B1B}"/>
          </ac:spMkLst>
        </pc:spChg>
        <pc:spChg chg="mod">
          <ac:chgData name="Duijf, Antoinette" userId="80426808-569e-4360-acb0-e5a6dc4b8ad2" providerId="ADAL" clId="{00582A34-8C2B-428E-B5DC-339D12EFD4B8}" dt="2026-03-17T08:12:39.235" v="1528" actId="1038"/>
          <ac:spMkLst>
            <pc:docMk/>
            <pc:sldMk cId="1534276739" sldId="1533"/>
            <ac:spMk id="18" creationId="{85D7DD60-F4AA-AD34-A265-146B167D02FE}"/>
          </ac:spMkLst>
        </pc:spChg>
        <pc:spChg chg="mod">
          <ac:chgData name="Duijf, Antoinette" userId="80426808-569e-4360-acb0-e5a6dc4b8ad2" providerId="ADAL" clId="{00582A34-8C2B-428E-B5DC-339D12EFD4B8}" dt="2026-03-17T08:13:07.720" v="1542" actId="14100"/>
          <ac:spMkLst>
            <pc:docMk/>
            <pc:sldMk cId="1534276739" sldId="1533"/>
            <ac:spMk id="19" creationId="{40542B69-6D97-5F24-63E3-ABE36EA69A27}"/>
          </ac:spMkLst>
        </pc:spChg>
        <pc:spChg chg="add mod">
          <ac:chgData name="Duijf, Antoinette" userId="80426808-569e-4360-acb0-e5a6dc4b8ad2" providerId="ADAL" clId="{00582A34-8C2B-428E-B5DC-339D12EFD4B8}" dt="2026-03-17T08:14:28.267" v="1561" actId="1076"/>
          <ac:spMkLst>
            <pc:docMk/>
            <pc:sldMk cId="1534276739" sldId="1533"/>
            <ac:spMk id="28" creationId="{AB86235B-CBC0-F9DB-29F4-F23367831B1B}"/>
          </ac:spMkLst>
        </pc:spChg>
        <pc:picChg chg="add mod">
          <ac:chgData name="Duijf, Antoinette" userId="80426808-569e-4360-acb0-e5a6dc4b8ad2" providerId="ADAL" clId="{00582A34-8C2B-428E-B5DC-339D12EFD4B8}" dt="2026-03-17T08:13:34.828" v="1551" actId="1076"/>
          <ac:picMkLst>
            <pc:docMk/>
            <pc:sldMk cId="1534276739" sldId="1533"/>
            <ac:picMk id="10" creationId="{FC085613-1122-E536-CFBB-2681F34D7DD1}"/>
          </ac:picMkLst>
        </pc:picChg>
        <pc:picChg chg="add mod">
          <ac:chgData name="Duijf, Antoinette" userId="80426808-569e-4360-acb0-e5a6dc4b8ad2" providerId="ADAL" clId="{00582A34-8C2B-428E-B5DC-339D12EFD4B8}" dt="2026-03-17T08:06:28.623" v="1284" actId="1076"/>
          <ac:picMkLst>
            <pc:docMk/>
            <pc:sldMk cId="1534276739" sldId="1533"/>
            <ac:picMk id="24" creationId="{9E373D2E-3D34-D0B0-B45C-1DF2A62F3281}"/>
          </ac:picMkLst>
        </pc:picChg>
        <pc:picChg chg="add mod">
          <ac:chgData name="Duijf, Antoinette" userId="80426808-569e-4360-acb0-e5a6dc4b8ad2" providerId="ADAL" clId="{00582A34-8C2B-428E-B5DC-339D12EFD4B8}" dt="2026-03-17T08:10:08.979" v="1386" actId="14100"/>
          <ac:picMkLst>
            <pc:docMk/>
            <pc:sldMk cId="1534276739" sldId="1533"/>
            <ac:picMk id="26" creationId="{967AE261-58B5-13DE-291C-3CCB89695CE5}"/>
          </ac:picMkLst>
        </pc:picChg>
        <pc:cxnChg chg="mod">
          <ac:chgData name="Duijf, Antoinette" userId="80426808-569e-4360-acb0-e5a6dc4b8ad2" providerId="ADAL" clId="{00582A34-8C2B-428E-B5DC-339D12EFD4B8}" dt="2026-03-17T08:12:39.235" v="1528" actId="1038"/>
          <ac:cxnSpMkLst>
            <pc:docMk/>
            <pc:sldMk cId="1534276739" sldId="1533"/>
            <ac:cxnSpMk id="21" creationId="{B84B33EF-2A54-99B2-FEF8-27486B72F624}"/>
          </ac:cxnSpMkLst>
        </pc:cxnChg>
        <pc:cxnChg chg="mod">
          <ac:chgData name="Duijf, Antoinette" userId="80426808-569e-4360-acb0-e5a6dc4b8ad2" providerId="ADAL" clId="{00582A34-8C2B-428E-B5DC-339D12EFD4B8}" dt="2026-03-17T08:12:39.235" v="1528" actId="1038"/>
          <ac:cxnSpMkLst>
            <pc:docMk/>
            <pc:sldMk cId="1534276739" sldId="1533"/>
            <ac:cxnSpMk id="23" creationId="{450FAC25-93FA-21DB-FB43-C33AEEC4D823}"/>
          </ac:cxnSpMkLst>
        </pc:cxnChg>
        <pc:cxnChg chg="mod">
          <ac:chgData name="Duijf, Antoinette" userId="80426808-569e-4360-acb0-e5a6dc4b8ad2" providerId="ADAL" clId="{00582A34-8C2B-428E-B5DC-339D12EFD4B8}" dt="2026-03-17T08:12:39.235" v="1528" actId="1038"/>
          <ac:cxnSpMkLst>
            <pc:docMk/>
            <pc:sldMk cId="1534276739" sldId="1533"/>
            <ac:cxnSpMk id="27" creationId="{EC90AE0F-5DD8-2D25-C999-5E0CC65E11C5}"/>
          </ac:cxnSpMkLst>
        </pc:cxnChg>
        <pc:cxnChg chg="mod">
          <ac:chgData name="Duijf, Antoinette" userId="80426808-569e-4360-acb0-e5a6dc4b8ad2" providerId="ADAL" clId="{00582A34-8C2B-428E-B5DC-339D12EFD4B8}" dt="2026-03-17T08:12:39.235" v="1528" actId="1038"/>
          <ac:cxnSpMkLst>
            <pc:docMk/>
            <pc:sldMk cId="1534276739" sldId="1533"/>
            <ac:cxnSpMk id="31" creationId="{42EA45F8-30F7-A026-CB94-761B35BAF874}"/>
          </ac:cxnSpMkLst>
        </pc:cxnChg>
      </pc:sldChg>
      <pc:sldChg chg="addSp delSp modSp mod modNotesTx">
        <pc:chgData name="Duijf, Antoinette" userId="80426808-569e-4360-acb0-e5a6dc4b8ad2" providerId="ADAL" clId="{00582A34-8C2B-428E-B5DC-339D12EFD4B8}" dt="2026-03-17T08:08:25.533" v="1341" actId="20577"/>
        <pc:sldMkLst>
          <pc:docMk/>
          <pc:sldMk cId="2952782282" sldId="1535"/>
        </pc:sldMkLst>
        <pc:spChg chg="mod">
          <ac:chgData name="Duijf, Antoinette" userId="80426808-569e-4360-acb0-e5a6dc4b8ad2" providerId="ADAL" clId="{00582A34-8C2B-428E-B5DC-339D12EFD4B8}" dt="2026-03-17T07:52:02.595" v="1117" actId="1076"/>
          <ac:spMkLst>
            <pc:docMk/>
            <pc:sldMk cId="2952782282" sldId="1535"/>
            <ac:spMk id="12" creationId="{E2476A93-B8D4-4E44-87FD-AFF601B2337C}"/>
          </ac:spMkLst>
        </pc:spChg>
        <pc:spChg chg="mod">
          <ac:chgData name="Duijf, Antoinette" userId="80426808-569e-4360-acb0-e5a6dc4b8ad2" providerId="ADAL" clId="{00582A34-8C2B-428E-B5DC-339D12EFD4B8}" dt="2026-03-17T07:55:14.839" v="1149" actId="20577"/>
          <ac:spMkLst>
            <pc:docMk/>
            <pc:sldMk cId="2952782282" sldId="1535"/>
            <ac:spMk id="13" creationId="{4985FF45-EE56-11C3-E0CC-6BBB359031C0}"/>
          </ac:spMkLst>
        </pc:spChg>
        <pc:spChg chg="mod">
          <ac:chgData name="Duijf, Antoinette" userId="80426808-569e-4360-acb0-e5a6dc4b8ad2" providerId="ADAL" clId="{00582A34-8C2B-428E-B5DC-339D12EFD4B8}" dt="2026-03-17T07:55:16.829" v="1153" actId="20577"/>
          <ac:spMkLst>
            <pc:docMk/>
            <pc:sldMk cId="2952782282" sldId="1535"/>
            <ac:spMk id="15" creationId="{6EA1F8B7-D4BC-D8B0-E6FD-F33ECB45A1DD}"/>
          </ac:spMkLst>
        </pc:spChg>
        <pc:spChg chg="mod">
          <ac:chgData name="Duijf, Antoinette" userId="80426808-569e-4360-acb0-e5a6dc4b8ad2" providerId="ADAL" clId="{00582A34-8C2B-428E-B5DC-339D12EFD4B8}" dt="2026-03-17T07:51:59.439" v="1116" actId="14100"/>
          <ac:spMkLst>
            <pc:docMk/>
            <pc:sldMk cId="2952782282" sldId="1535"/>
            <ac:spMk id="19" creationId="{40542B69-6D97-5F24-63E3-ABE36EA69A27}"/>
          </ac:spMkLst>
        </pc:spChg>
        <pc:picChg chg="del">
          <ac:chgData name="Duijf, Antoinette" userId="80426808-569e-4360-acb0-e5a6dc4b8ad2" providerId="ADAL" clId="{00582A34-8C2B-428E-B5DC-339D12EFD4B8}" dt="2026-03-17T07:52:03.607" v="1118" actId="478"/>
          <ac:picMkLst>
            <pc:docMk/>
            <pc:sldMk cId="2952782282" sldId="1535"/>
            <ac:picMk id="4" creationId="{EC18CEA4-0A20-4140-D74F-AEA17740FFC3}"/>
          </ac:picMkLst>
        </pc:picChg>
        <pc:picChg chg="add mod">
          <ac:chgData name="Duijf, Antoinette" userId="80426808-569e-4360-acb0-e5a6dc4b8ad2" providerId="ADAL" clId="{00582A34-8C2B-428E-B5DC-339D12EFD4B8}" dt="2026-03-17T07:52:25.829" v="1122" actId="1076"/>
          <ac:picMkLst>
            <pc:docMk/>
            <pc:sldMk cId="2952782282" sldId="1535"/>
            <ac:picMk id="22" creationId="{D539ECD7-2FC8-D5F2-6985-33BF02C3058B}"/>
          </ac:picMkLst>
        </pc:picChg>
        <pc:picChg chg="add mod">
          <ac:chgData name="Duijf, Antoinette" userId="80426808-569e-4360-acb0-e5a6dc4b8ad2" providerId="ADAL" clId="{00582A34-8C2B-428E-B5DC-339D12EFD4B8}" dt="2026-03-17T07:55:19.220" v="1154" actId="1076"/>
          <ac:picMkLst>
            <pc:docMk/>
            <pc:sldMk cId="2952782282" sldId="1535"/>
            <ac:picMk id="24" creationId="{CE66BA26-FAD0-DE5B-8781-E220A11715DB}"/>
          </ac:picMkLst>
        </pc:picChg>
        <pc:picChg chg="del">
          <ac:chgData name="Duijf, Antoinette" userId="80426808-569e-4360-acb0-e5a6dc4b8ad2" providerId="ADAL" clId="{00582A34-8C2B-428E-B5DC-339D12EFD4B8}" dt="2026-03-17T07:52:03.981" v="1119" actId="478"/>
          <ac:picMkLst>
            <pc:docMk/>
            <pc:sldMk cId="2952782282" sldId="1535"/>
            <ac:picMk id="25" creationId="{849E54A0-EE01-0CDE-C25F-E88B701B1AC8}"/>
          </ac:picMkLst>
        </pc:picChg>
        <pc:picChg chg="del">
          <ac:chgData name="Duijf, Antoinette" userId="80426808-569e-4360-acb0-e5a6dc4b8ad2" providerId="ADAL" clId="{00582A34-8C2B-428E-B5DC-339D12EFD4B8}" dt="2026-03-17T07:52:04.377" v="1120" actId="478"/>
          <ac:picMkLst>
            <pc:docMk/>
            <pc:sldMk cId="2952782282" sldId="1535"/>
            <ac:picMk id="27" creationId="{AF9FBD41-9745-C6BE-777D-45C306B0FD8F}"/>
          </ac:picMkLst>
        </pc:picChg>
        <pc:picChg chg="add mod modCrop">
          <ac:chgData name="Duijf, Antoinette" userId="80426808-569e-4360-acb0-e5a6dc4b8ad2" providerId="ADAL" clId="{00582A34-8C2B-428E-B5DC-339D12EFD4B8}" dt="2026-03-17T07:55:41.337" v="1160" actId="1076"/>
          <ac:picMkLst>
            <pc:docMk/>
            <pc:sldMk cId="2952782282" sldId="1535"/>
            <ac:picMk id="28" creationId="{10297EFB-9F7D-5157-504F-D55B15779272}"/>
          </ac:picMkLst>
        </pc:picChg>
      </pc:sldChg>
      <pc:sldChg chg="addSp modSp add mod">
        <pc:chgData name="Duijf, Antoinette" userId="80426808-569e-4360-acb0-e5a6dc4b8ad2" providerId="ADAL" clId="{00582A34-8C2B-428E-B5DC-339D12EFD4B8}" dt="2026-03-17T07:48:49.783" v="977" actId="20577"/>
        <pc:sldMkLst>
          <pc:docMk/>
          <pc:sldMk cId="2635430557" sldId="1536"/>
        </pc:sldMkLst>
        <pc:spChg chg="mod">
          <ac:chgData name="Duijf, Antoinette" userId="80426808-569e-4360-acb0-e5a6dc4b8ad2" providerId="ADAL" clId="{00582A34-8C2B-428E-B5DC-339D12EFD4B8}" dt="2026-03-17T07:47:01.330" v="872" actId="1076"/>
          <ac:spMkLst>
            <pc:docMk/>
            <pc:sldMk cId="2635430557" sldId="1536"/>
            <ac:spMk id="33" creationId="{013BFECA-ED9F-FE1A-22C0-73CE0E0539A8}"/>
          </ac:spMkLst>
        </pc:spChg>
        <pc:spChg chg="mod">
          <ac:chgData name="Duijf, Antoinette" userId="80426808-569e-4360-acb0-e5a6dc4b8ad2" providerId="ADAL" clId="{00582A34-8C2B-428E-B5DC-339D12EFD4B8}" dt="2026-03-17T07:46:43.376" v="863" actId="20577"/>
          <ac:spMkLst>
            <pc:docMk/>
            <pc:sldMk cId="2635430557" sldId="1536"/>
            <ac:spMk id="34" creationId="{FA624C68-4964-D4C0-A77C-7B5C7A8BF6BD}"/>
          </ac:spMkLst>
        </pc:spChg>
        <pc:spChg chg="mod">
          <ac:chgData name="Duijf, Antoinette" userId="80426808-569e-4360-acb0-e5a6dc4b8ad2" providerId="ADAL" clId="{00582A34-8C2B-428E-B5DC-339D12EFD4B8}" dt="2026-03-17T07:48:49.783" v="977" actId="20577"/>
          <ac:spMkLst>
            <pc:docMk/>
            <pc:sldMk cId="2635430557" sldId="1536"/>
            <ac:spMk id="35" creationId="{EB7AB352-46AB-2803-E122-909D41A7F167}"/>
          </ac:spMkLst>
        </pc:spChg>
        <pc:spChg chg="mod">
          <ac:chgData name="Duijf, Antoinette" userId="80426808-569e-4360-acb0-e5a6dc4b8ad2" providerId="ADAL" clId="{00582A34-8C2B-428E-B5DC-339D12EFD4B8}" dt="2026-03-17T07:48:07.668" v="949" actId="115"/>
          <ac:spMkLst>
            <pc:docMk/>
            <pc:sldMk cId="2635430557" sldId="1536"/>
            <ac:spMk id="36" creationId="{64D13C17-69FC-0A9E-08ED-D8FC7FEDDD8B}"/>
          </ac:spMkLst>
        </pc:spChg>
        <pc:picChg chg="add mod">
          <ac:chgData name="Duijf, Antoinette" userId="80426808-569e-4360-acb0-e5a6dc4b8ad2" providerId="ADAL" clId="{00582A34-8C2B-428E-B5DC-339D12EFD4B8}" dt="2026-03-17T07:48:11.561" v="950" actId="1076"/>
          <ac:picMkLst>
            <pc:docMk/>
            <pc:sldMk cId="2635430557" sldId="1536"/>
            <ac:picMk id="8" creationId="{6831732F-296E-7C92-E6FB-3DE8F0ED3F9F}"/>
          </ac:picMkLst>
        </pc:picChg>
        <pc:picChg chg="add mod">
          <ac:chgData name="Duijf, Antoinette" userId="80426808-569e-4360-acb0-e5a6dc4b8ad2" providerId="ADAL" clId="{00582A34-8C2B-428E-B5DC-339D12EFD4B8}" dt="2026-03-17T07:47:20.077" v="877" actId="1036"/>
          <ac:picMkLst>
            <pc:docMk/>
            <pc:sldMk cId="2635430557" sldId="1536"/>
            <ac:picMk id="18" creationId="{DB2B97A4-854C-2E20-7E59-341F2C822047}"/>
          </ac:picMkLst>
        </pc:picChg>
      </pc:sldChg>
      <pc:sldChg chg="addSp delSp modSp add mod">
        <pc:chgData name="Duijf, Antoinette" userId="80426808-569e-4360-acb0-e5a6dc4b8ad2" providerId="ADAL" clId="{00582A34-8C2B-428E-B5DC-339D12EFD4B8}" dt="2026-03-17T09:05:43.456" v="2727" actId="1076"/>
        <pc:sldMkLst>
          <pc:docMk/>
          <pc:sldMk cId="715780109" sldId="1537"/>
        </pc:sldMkLst>
        <pc:spChg chg="mod">
          <ac:chgData name="Duijf, Antoinette" userId="80426808-569e-4360-acb0-e5a6dc4b8ad2" providerId="ADAL" clId="{00582A34-8C2B-428E-B5DC-339D12EFD4B8}" dt="2026-03-17T09:04:52.090" v="2712" actId="1076"/>
          <ac:spMkLst>
            <pc:docMk/>
            <pc:sldMk cId="715780109" sldId="1537"/>
            <ac:spMk id="4" creationId="{D3670CD1-5DD2-4DF5-3976-FB2AF8C94B6C}"/>
          </ac:spMkLst>
        </pc:spChg>
        <pc:spChg chg="mod">
          <ac:chgData name="Duijf, Antoinette" userId="80426808-569e-4360-acb0-e5a6dc4b8ad2" providerId="ADAL" clId="{00582A34-8C2B-428E-B5DC-339D12EFD4B8}" dt="2026-03-17T09:04:52.090" v="2712" actId="1076"/>
          <ac:spMkLst>
            <pc:docMk/>
            <pc:sldMk cId="715780109" sldId="1537"/>
            <ac:spMk id="9" creationId="{552F43E1-4DDB-9257-0950-6E1CDA48399A}"/>
          </ac:spMkLst>
        </pc:spChg>
        <pc:spChg chg="mod">
          <ac:chgData name="Duijf, Antoinette" userId="80426808-569e-4360-acb0-e5a6dc4b8ad2" providerId="ADAL" clId="{00582A34-8C2B-428E-B5DC-339D12EFD4B8}" dt="2026-03-17T09:04:52.090" v="2712" actId="1076"/>
          <ac:spMkLst>
            <pc:docMk/>
            <pc:sldMk cId="715780109" sldId="1537"/>
            <ac:spMk id="10" creationId="{AB8C9BA9-A74A-BCA6-8553-4D4CC3709F2E}"/>
          </ac:spMkLst>
        </pc:spChg>
        <pc:spChg chg="del mod">
          <ac:chgData name="Duijf, Antoinette" userId="80426808-569e-4360-acb0-e5a6dc4b8ad2" providerId="ADAL" clId="{00582A34-8C2B-428E-B5DC-339D12EFD4B8}" dt="2026-03-17T08:52:48.720" v="2609" actId="21"/>
          <ac:spMkLst>
            <pc:docMk/>
            <pc:sldMk cId="715780109" sldId="1537"/>
            <ac:spMk id="11" creationId="{37311679-DCC0-C163-7B40-1FBFDFC19F3F}"/>
          </ac:spMkLst>
        </pc:spChg>
        <pc:spChg chg="mod">
          <ac:chgData name="Duijf, Antoinette" userId="80426808-569e-4360-acb0-e5a6dc4b8ad2" providerId="ADAL" clId="{00582A34-8C2B-428E-B5DC-339D12EFD4B8}" dt="2026-03-17T09:05:43.456" v="2727" actId="1076"/>
          <ac:spMkLst>
            <pc:docMk/>
            <pc:sldMk cId="715780109" sldId="1537"/>
            <ac:spMk id="12" creationId="{F33C741E-643D-3588-AEA8-DBE47057CBC8}"/>
          </ac:spMkLst>
        </pc:spChg>
        <pc:spChg chg="mod">
          <ac:chgData name="Duijf, Antoinette" userId="80426808-569e-4360-acb0-e5a6dc4b8ad2" providerId="ADAL" clId="{00582A34-8C2B-428E-B5DC-339D12EFD4B8}" dt="2026-03-17T09:05:11.209" v="2717" actId="1076"/>
          <ac:spMkLst>
            <pc:docMk/>
            <pc:sldMk cId="715780109" sldId="1537"/>
            <ac:spMk id="13" creationId="{AE4B1FF5-12D3-1A7D-624C-44DE5D2F6FFD}"/>
          </ac:spMkLst>
        </pc:spChg>
        <pc:spChg chg="del mod">
          <ac:chgData name="Duijf, Antoinette" userId="80426808-569e-4360-acb0-e5a6dc4b8ad2" providerId="ADAL" clId="{00582A34-8C2B-428E-B5DC-339D12EFD4B8}" dt="2026-03-17T09:05:30.656" v="2724" actId="21"/>
          <ac:spMkLst>
            <pc:docMk/>
            <pc:sldMk cId="715780109" sldId="1537"/>
            <ac:spMk id="14" creationId="{FB7AD283-7FF2-C1B5-6CAE-E1B6CB094440}"/>
          </ac:spMkLst>
        </pc:spChg>
        <pc:spChg chg="del mod">
          <ac:chgData name="Duijf, Antoinette" userId="80426808-569e-4360-acb0-e5a6dc4b8ad2" providerId="ADAL" clId="{00582A34-8C2B-428E-B5DC-339D12EFD4B8}" dt="2026-03-17T09:05:30.656" v="2724" actId="21"/>
          <ac:spMkLst>
            <pc:docMk/>
            <pc:sldMk cId="715780109" sldId="1537"/>
            <ac:spMk id="15" creationId="{7AE8C8D3-03E1-D13E-9802-9D51E5574F56}"/>
          </ac:spMkLst>
        </pc:spChg>
        <pc:spChg chg="add del mod">
          <ac:chgData name="Duijf, Antoinette" userId="80426808-569e-4360-acb0-e5a6dc4b8ad2" providerId="ADAL" clId="{00582A34-8C2B-428E-B5DC-339D12EFD4B8}" dt="2026-03-17T08:52:55.182" v="2612" actId="21"/>
          <ac:spMkLst>
            <pc:docMk/>
            <pc:sldMk cId="715780109" sldId="1537"/>
            <ac:spMk id="16" creationId="{37311679-DCC0-C163-7B40-1FBFDFC19F3F}"/>
          </ac:spMkLst>
        </pc:spChg>
        <pc:spChg chg="add mod">
          <ac:chgData name="Duijf, Antoinette" userId="80426808-569e-4360-acb0-e5a6dc4b8ad2" providerId="ADAL" clId="{00582A34-8C2B-428E-B5DC-339D12EFD4B8}" dt="2026-03-17T09:04:52.090" v="2712" actId="1076"/>
          <ac:spMkLst>
            <pc:docMk/>
            <pc:sldMk cId="715780109" sldId="1537"/>
            <ac:spMk id="17" creationId="{37311679-DCC0-C163-7B40-1FBFDFC19F3F}"/>
          </ac:spMkLst>
        </pc:spChg>
        <pc:spChg chg="mod">
          <ac:chgData name="Duijf, Antoinette" userId="80426808-569e-4360-acb0-e5a6dc4b8ad2" providerId="ADAL" clId="{00582A34-8C2B-428E-B5DC-339D12EFD4B8}" dt="2026-03-17T09:05:11.209" v="2717" actId="1076"/>
          <ac:spMkLst>
            <pc:docMk/>
            <pc:sldMk cId="715780109" sldId="1537"/>
            <ac:spMk id="18" creationId="{143A78A2-B8D5-0E71-F04D-972E6ABD968B}"/>
          </ac:spMkLst>
        </pc:spChg>
        <pc:spChg chg="mod">
          <ac:chgData name="Duijf, Antoinette" userId="80426808-569e-4360-acb0-e5a6dc4b8ad2" providerId="ADAL" clId="{00582A34-8C2B-428E-B5DC-339D12EFD4B8}" dt="2026-03-17T09:05:43.456" v="2727" actId="1076"/>
          <ac:spMkLst>
            <pc:docMk/>
            <pc:sldMk cId="715780109" sldId="1537"/>
            <ac:spMk id="19" creationId="{5633017C-B789-CECC-5A8A-77E74A8ABD9C}"/>
          </ac:spMkLst>
        </pc:spChg>
        <pc:spChg chg="del">
          <ac:chgData name="Duijf, Antoinette" userId="80426808-569e-4360-acb0-e5a6dc4b8ad2" providerId="ADAL" clId="{00582A34-8C2B-428E-B5DC-339D12EFD4B8}" dt="2026-03-17T08:52:40.067" v="2607" actId="478"/>
          <ac:spMkLst>
            <pc:docMk/>
            <pc:sldMk cId="715780109" sldId="1537"/>
            <ac:spMk id="33" creationId="{BF75267F-AA94-45DA-0C1E-6643986B6757}"/>
          </ac:spMkLst>
        </pc:spChg>
        <pc:spChg chg="add mod">
          <ac:chgData name="Duijf, Antoinette" userId="80426808-569e-4360-acb0-e5a6dc4b8ad2" providerId="ADAL" clId="{00582A34-8C2B-428E-B5DC-339D12EFD4B8}" dt="2026-03-17T09:05:31.135" v="2725"/>
          <ac:spMkLst>
            <pc:docMk/>
            <pc:sldMk cId="715780109" sldId="1537"/>
            <ac:spMk id="39" creationId="{FB7AD283-7FF2-C1B5-6CAE-E1B6CB094440}"/>
          </ac:spMkLst>
        </pc:spChg>
        <pc:spChg chg="add mod">
          <ac:chgData name="Duijf, Antoinette" userId="80426808-569e-4360-acb0-e5a6dc4b8ad2" providerId="ADAL" clId="{00582A34-8C2B-428E-B5DC-339D12EFD4B8}" dt="2026-03-17T09:05:31.135" v="2725"/>
          <ac:spMkLst>
            <pc:docMk/>
            <pc:sldMk cId="715780109" sldId="1537"/>
            <ac:spMk id="40" creationId="{7AE8C8D3-03E1-D13E-9802-9D51E5574F56}"/>
          </ac:spMkLst>
        </pc:spChg>
        <pc:picChg chg="del">
          <ac:chgData name="Duijf, Antoinette" userId="80426808-569e-4360-acb0-e5a6dc4b8ad2" providerId="ADAL" clId="{00582A34-8C2B-428E-B5DC-339D12EFD4B8}" dt="2026-03-17T08:52:05.111" v="2577" actId="478"/>
          <ac:picMkLst>
            <pc:docMk/>
            <pc:sldMk cId="715780109" sldId="1537"/>
            <ac:picMk id="22" creationId="{C0737BB5-CB4A-EFC1-F511-985DF14405CF}"/>
          </ac:picMkLst>
        </pc:picChg>
        <pc:picChg chg="add mod">
          <ac:chgData name="Duijf, Antoinette" userId="80426808-569e-4360-acb0-e5a6dc4b8ad2" providerId="ADAL" clId="{00582A34-8C2B-428E-B5DC-339D12EFD4B8}" dt="2026-03-17T09:05:26.457" v="2723" actId="1076"/>
          <ac:picMkLst>
            <pc:docMk/>
            <pc:sldMk cId="715780109" sldId="1537"/>
            <ac:picMk id="24" creationId="{B449EB98-C39C-1AC3-DB3A-6DD2E613F856}"/>
          </ac:picMkLst>
        </pc:picChg>
        <pc:picChg chg="add mod">
          <ac:chgData name="Duijf, Antoinette" userId="80426808-569e-4360-acb0-e5a6dc4b8ad2" providerId="ADAL" clId="{00582A34-8C2B-428E-B5DC-339D12EFD4B8}" dt="2026-03-17T09:05:35.344" v="2726" actId="1076"/>
          <ac:picMkLst>
            <pc:docMk/>
            <pc:sldMk cId="715780109" sldId="1537"/>
            <ac:picMk id="26" creationId="{F6E2E013-8911-26DC-8FB1-982088B70EF9}"/>
          </ac:picMkLst>
        </pc:picChg>
        <pc:picChg chg="del">
          <ac:chgData name="Duijf, Antoinette" userId="80426808-569e-4360-acb0-e5a6dc4b8ad2" providerId="ADAL" clId="{00582A34-8C2B-428E-B5DC-339D12EFD4B8}" dt="2026-03-17T08:52:05.892" v="2578" actId="478"/>
          <ac:picMkLst>
            <pc:docMk/>
            <pc:sldMk cId="715780109" sldId="1537"/>
            <ac:picMk id="28" creationId="{37DC5E22-E268-D8E1-F20A-6C1813FBD691}"/>
          </ac:picMkLst>
        </pc:picChg>
        <pc:picChg chg="del">
          <ac:chgData name="Duijf, Antoinette" userId="80426808-569e-4360-acb0-e5a6dc4b8ad2" providerId="ADAL" clId="{00582A34-8C2B-428E-B5DC-339D12EFD4B8}" dt="2026-03-17T08:52:06.482" v="2579" actId="478"/>
          <ac:picMkLst>
            <pc:docMk/>
            <pc:sldMk cId="715780109" sldId="1537"/>
            <ac:picMk id="31" creationId="{5A5E89B1-D274-B96E-73E1-C2DB214DDFD0}"/>
          </ac:picMkLst>
        </pc:picChg>
        <pc:picChg chg="add mod">
          <ac:chgData name="Duijf, Antoinette" userId="80426808-569e-4360-acb0-e5a6dc4b8ad2" providerId="ADAL" clId="{00582A34-8C2B-428E-B5DC-339D12EFD4B8}" dt="2026-03-17T09:05:43.456" v="2727" actId="1076"/>
          <ac:picMkLst>
            <pc:docMk/>
            <pc:sldMk cId="715780109" sldId="1537"/>
            <ac:picMk id="32" creationId="{E7C3268D-FC82-C8A6-94A9-0062B900BC60}"/>
          </ac:picMkLst>
        </pc:picChg>
        <pc:picChg chg="add del mod">
          <ac:chgData name="Duijf, Antoinette" userId="80426808-569e-4360-acb0-e5a6dc4b8ad2" providerId="ADAL" clId="{00582A34-8C2B-428E-B5DC-339D12EFD4B8}" dt="2026-03-17T09:05:03.674" v="2714" actId="21"/>
          <ac:picMkLst>
            <pc:docMk/>
            <pc:sldMk cId="715780109" sldId="1537"/>
            <ac:picMk id="36" creationId="{03D79DEC-BB53-0245-ED08-1F42D939DB9D}"/>
          </ac:picMkLst>
        </pc:picChg>
        <pc:picChg chg="add mod">
          <ac:chgData name="Duijf, Antoinette" userId="80426808-569e-4360-acb0-e5a6dc4b8ad2" providerId="ADAL" clId="{00582A34-8C2B-428E-B5DC-339D12EFD4B8}" dt="2026-03-17T09:05:13.065" v="2718" actId="1076"/>
          <ac:picMkLst>
            <pc:docMk/>
            <pc:sldMk cId="715780109" sldId="1537"/>
            <ac:picMk id="37" creationId="{03D79DEC-BB53-0245-ED08-1F42D939DB9D}"/>
          </ac:picMkLst>
        </pc:picChg>
        <pc:cxnChg chg="mod">
          <ac:chgData name="Duijf, Antoinette" userId="80426808-569e-4360-acb0-e5a6dc4b8ad2" providerId="ADAL" clId="{00582A34-8C2B-428E-B5DC-339D12EFD4B8}" dt="2026-03-17T09:05:21.493" v="2721" actId="14100"/>
          <ac:cxnSpMkLst>
            <pc:docMk/>
            <pc:sldMk cId="715780109" sldId="1537"/>
            <ac:cxnSpMk id="21" creationId="{097D69B6-70EC-F526-E32F-BF4F79569B4C}"/>
          </ac:cxnSpMkLst>
        </pc:cxnChg>
        <pc:cxnChg chg="mod ord">
          <ac:chgData name="Duijf, Antoinette" userId="80426808-569e-4360-acb0-e5a6dc4b8ad2" providerId="ADAL" clId="{00582A34-8C2B-428E-B5DC-339D12EFD4B8}" dt="2026-03-17T09:05:19.392" v="2720" actId="167"/>
          <ac:cxnSpMkLst>
            <pc:docMk/>
            <pc:sldMk cId="715780109" sldId="1537"/>
            <ac:cxnSpMk id="27" creationId="{687CB836-001B-46D3-9CCD-EBB3A103FE42}"/>
          </ac:cxnSpMkLst>
        </pc:cxnChg>
        <pc:cxnChg chg="mod">
          <ac:chgData name="Duijf, Antoinette" userId="80426808-569e-4360-acb0-e5a6dc4b8ad2" providerId="ADAL" clId="{00582A34-8C2B-428E-B5DC-339D12EFD4B8}" dt="2026-03-17T09:01:53.888" v="2669" actId="14100"/>
          <ac:cxnSpMkLst>
            <pc:docMk/>
            <pc:sldMk cId="715780109" sldId="1537"/>
            <ac:cxnSpMk id="29" creationId="{91556743-3546-5A09-6FFB-3F356E20EFFA}"/>
          </ac:cxnSpMkLst>
        </pc:cxnChg>
      </pc:sldChg>
      <pc:sldChg chg="modSp add del mod">
        <pc:chgData name="Duijf, Antoinette" userId="80426808-569e-4360-acb0-e5a6dc4b8ad2" providerId="ADAL" clId="{00582A34-8C2B-428E-B5DC-339D12EFD4B8}" dt="2026-03-17T07:50:43.539" v="1025" actId="47"/>
        <pc:sldMkLst>
          <pc:docMk/>
          <pc:sldMk cId="2458327879" sldId="1537"/>
        </pc:sldMkLst>
        <pc:spChg chg="mod">
          <ac:chgData name="Duijf, Antoinette" userId="80426808-569e-4360-acb0-e5a6dc4b8ad2" providerId="ADAL" clId="{00582A34-8C2B-428E-B5DC-339D12EFD4B8}" dt="2026-03-17T07:50:24.232" v="1024" actId="14100"/>
          <ac:spMkLst>
            <pc:docMk/>
            <pc:sldMk cId="2458327879" sldId="1537"/>
            <ac:spMk id="16" creationId="{A94CD0B2-637D-70EB-D2DA-E4322140A9A7}"/>
          </ac:spMkLst>
        </pc:spChg>
      </pc:sldChg>
      <pc:sldChg chg="addSp modSp add mod">
        <pc:chgData name="Duijf, Antoinette" userId="80426808-569e-4360-acb0-e5a6dc4b8ad2" providerId="ADAL" clId="{00582A34-8C2B-428E-B5DC-339D12EFD4B8}" dt="2026-03-17T08:51:38.548" v="2568" actId="20577"/>
        <pc:sldMkLst>
          <pc:docMk/>
          <pc:sldMk cId="974185291" sldId="1538"/>
        </pc:sldMkLst>
        <pc:spChg chg="add mod">
          <ac:chgData name="Duijf, Antoinette" userId="80426808-569e-4360-acb0-e5a6dc4b8ad2" providerId="ADAL" clId="{00582A34-8C2B-428E-B5DC-339D12EFD4B8}" dt="2026-03-17T08:51:38.548" v="2568" actId="20577"/>
          <ac:spMkLst>
            <pc:docMk/>
            <pc:sldMk cId="974185291" sldId="1538"/>
            <ac:spMk id="16" creationId="{6D6B6CEC-B798-ACC2-4F29-866CCB6DF41F}"/>
          </ac:spMkLst>
        </pc:spChg>
      </pc:sldChg>
      <pc:sldChg chg="addSp delSp modSp add mod">
        <pc:chgData name="Duijf, Antoinette" userId="80426808-569e-4360-acb0-e5a6dc4b8ad2" providerId="ADAL" clId="{00582A34-8C2B-428E-B5DC-339D12EFD4B8}" dt="2026-03-17T09:16:07.014" v="2820" actId="1076"/>
        <pc:sldMkLst>
          <pc:docMk/>
          <pc:sldMk cId="2090122833" sldId="1539"/>
        </pc:sldMkLst>
        <pc:spChg chg="mod">
          <ac:chgData name="Duijf, Antoinette" userId="80426808-569e-4360-acb0-e5a6dc4b8ad2" providerId="ADAL" clId="{00582A34-8C2B-428E-B5DC-339D12EFD4B8}" dt="2026-03-17T09:06:30.858" v="2736" actId="1076"/>
          <ac:spMkLst>
            <pc:docMk/>
            <pc:sldMk cId="2090122833" sldId="1539"/>
            <ac:spMk id="4" creationId="{1CD04AF3-30E3-8D94-7EC4-D8D17388A6DE}"/>
          </ac:spMkLst>
        </pc:spChg>
        <pc:spChg chg="mod">
          <ac:chgData name="Duijf, Antoinette" userId="80426808-569e-4360-acb0-e5a6dc4b8ad2" providerId="ADAL" clId="{00582A34-8C2B-428E-B5DC-339D12EFD4B8}" dt="2026-03-17T09:06:30.858" v="2736" actId="1076"/>
          <ac:spMkLst>
            <pc:docMk/>
            <pc:sldMk cId="2090122833" sldId="1539"/>
            <ac:spMk id="9" creationId="{C6E9980C-7A40-F4D3-B2EC-DA0B412CCBB2}"/>
          </ac:spMkLst>
        </pc:spChg>
        <pc:spChg chg="mod">
          <ac:chgData name="Duijf, Antoinette" userId="80426808-569e-4360-acb0-e5a6dc4b8ad2" providerId="ADAL" clId="{00582A34-8C2B-428E-B5DC-339D12EFD4B8}" dt="2026-03-17T09:11:26.665" v="2782" actId="14100"/>
          <ac:spMkLst>
            <pc:docMk/>
            <pc:sldMk cId="2090122833" sldId="1539"/>
            <ac:spMk id="10" creationId="{B6A09587-CCBE-5A2A-69DE-D4D825A27F1A}"/>
          </ac:spMkLst>
        </pc:spChg>
        <pc:spChg chg="mod">
          <ac:chgData name="Duijf, Antoinette" userId="80426808-569e-4360-acb0-e5a6dc4b8ad2" providerId="ADAL" clId="{00582A34-8C2B-428E-B5DC-339D12EFD4B8}" dt="2026-03-17T09:06:30.858" v="2736" actId="1076"/>
          <ac:spMkLst>
            <pc:docMk/>
            <pc:sldMk cId="2090122833" sldId="1539"/>
            <ac:spMk id="11" creationId="{3A3588C6-7060-FE47-DFA7-8CDF139F89B6}"/>
          </ac:spMkLst>
        </pc:spChg>
        <pc:spChg chg="mod">
          <ac:chgData name="Duijf, Antoinette" userId="80426808-569e-4360-acb0-e5a6dc4b8ad2" providerId="ADAL" clId="{00582A34-8C2B-428E-B5DC-339D12EFD4B8}" dt="2026-03-17T09:09:56.208" v="2761" actId="1076"/>
          <ac:spMkLst>
            <pc:docMk/>
            <pc:sldMk cId="2090122833" sldId="1539"/>
            <ac:spMk id="12" creationId="{DBE4789B-23D5-6AEA-90ED-1199D761AC5C}"/>
          </ac:spMkLst>
        </pc:spChg>
        <pc:spChg chg="mod">
          <ac:chgData name="Duijf, Antoinette" userId="80426808-569e-4360-acb0-e5a6dc4b8ad2" providerId="ADAL" clId="{00582A34-8C2B-428E-B5DC-339D12EFD4B8}" dt="2026-03-17T09:15:53.177" v="2817" actId="1076"/>
          <ac:spMkLst>
            <pc:docMk/>
            <pc:sldMk cId="2090122833" sldId="1539"/>
            <ac:spMk id="13" creationId="{10AB1F28-E30F-CEA3-6E76-48AC4855CBDD}"/>
          </ac:spMkLst>
        </pc:spChg>
        <pc:spChg chg="mod">
          <ac:chgData name="Duijf, Antoinette" userId="80426808-569e-4360-acb0-e5a6dc4b8ad2" providerId="ADAL" clId="{00582A34-8C2B-428E-B5DC-339D12EFD4B8}" dt="2026-03-17T09:15:53.177" v="2817" actId="1076"/>
          <ac:spMkLst>
            <pc:docMk/>
            <pc:sldMk cId="2090122833" sldId="1539"/>
            <ac:spMk id="18" creationId="{1B604329-D2CF-693F-0F82-AD2EA2A1888F}"/>
          </ac:spMkLst>
        </pc:spChg>
        <pc:spChg chg="mod">
          <ac:chgData name="Duijf, Antoinette" userId="80426808-569e-4360-acb0-e5a6dc4b8ad2" providerId="ADAL" clId="{00582A34-8C2B-428E-B5DC-339D12EFD4B8}" dt="2026-03-17T09:10:00.158" v="2762" actId="14100"/>
          <ac:spMkLst>
            <pc:docMk/>
            <pc:sldMk cId="2090122833" sldId="1539"/>
            <ac:spMk id="19" creationId="{DEAC0780-250E-2B9A-BD69-43AE822E5C02}"/>
          </ac:spMkLst>
        </pc:spChg>
        <pc:spChg chg="del">
          <ac:chgData name="Duijf, Antoinette" userId="80426808-569e-4360-acb0-e5a6dc4b8ad2" providerId="ADAL" clId="{00582A34-8C2B-428E-B5DC-339D12EFD4B8}" dt="2026-03-17T09:05:58.595" v="2731" actId="478"/>
          <ac:spMkLst>
            <pc:docMk/>
            <pc:sldMk cId="2090122833" sldId="1539"/>
            <ac:spMk id="33" creationId="{EC1D5929-C9CE-A5C3-1A3B-B73526F18A04}"/>
          </ac:spMkLst>
        </pc:spChg>
        <pc:picChg chg="add mod">
          <ac:chgData name="Duijf, Antoinette" userId="80426808-569e-4360-acb0-e5a6dc4b8ad2" providerId="ADAL" clId="{00582A34-8C2B-428E-B5DC-339D12EFD4B8}" dt="2026-03-17T09:06:41.925" v="2739" actId="1076"/>
          <ac:picMkLst>
            <pc:docMk/>
            <pc:sldMk cId="2090122833" sldId="1539"/>
            <ac:picMk id="16" creationId="{C1DD8A45-EEF1-13E6-B5DC-C8D83D81ADBC}"/>
          </ac:picMkLst>
        </pc:picChg>
        <pc:picChg chg="del">
          <ac:chgData name="Duijf, Antoinette" userId="80426808-569e-4360-acb0-e5a6dc4b8ad2" providerId="ADAL" clId="{00582A34-8C2B-428E-B5DC-339D12EFD4B8}" dt="2026-03-17T09:05:56.902" v="2730" actId="478"/>
          <ac:picMkLst>
            <pc:docMk/>
            <pc:sldMk cId="2090122833" sldId="1539"/>
            <ac:picMk id="22" creationId="{9F6C5034-AC13-E759-BD67-846EB87F5053}"/>
          </ac:picMkLst>
        </pc:picChg>
        <pc:picChg chg="add mod">
          <ac:chgData name="Duijf, Antoinette" userId="80426808-569e-4360-acb0-e5a6dc4b8ad2" providerId="ADAL" clId="{00582A34-8C2B-428E-B5DC-339D12EFD4B8}" dt="2026-03-17T09:07:15.002" v="2750" actId="1076"/>
          <ac:picMkLst>
            <pc:docMk/>
            <pc:sldMk cId="2090122833" sldId="1539"/>
            <ac:picMk id="25" creationId="{8251F50F-24D7-4DBD-10D6-71CF331C366E}"/>
          </ac:picMkLst>
        </pc:picChg>
        <pc:picChg chg="del">
          <ac:chgData name="Duijf, Antoinette" userId="80426808-569e-4360-acb0-e5a6dc4b8ad2" providerId="ADAL" clId="{00582A34-8C2B-428E-B5DC-339D12EFD4B8}" dt="2026-03-17T09:05:53.365" v="2729" actId="478"/>
          <ac:picMkLst>
            <pc:docMk/>
            <pc:sldMk cId="2090122833" sldId="1539"/>
            <ac:picMk id="28" creationId="{DA8C3268-3E2B-C799-E284-78A9E333AAAE}"/>
          </ac:picMkLst>
        </pc:picChg>
        <pc:picChg chg="add mod">
          <ac:chgData name="Duijf, Antoinette" userId="80426808-569e-4360-acb0-e5a6dc4b8ad2" providerId="ADAL" clId="{00582A34-8C2B-428E-B5DC-339D12EFD4B8}" dt="2026-03-17T09:10:10.158" v="2764" actId="1076"/>
          <ac:picMkLst>
            <pc:docMk/>
            <pc:sldMk cId="2090122833" sldId="1539"/>
            <ac:picMk id="30" creationId="{FEA94EAC-46D2-16E1-0602-8710C0363849}"/>
          </ac:picMkLst>
        </pc:picChg>
        <pc:picChg chg="del">
          <ac:chgData name="Duijf, Antoinette" userId="80426808-569e-4360-acb0-e5a6dc4b8ad2" providerId="ADAL" clId="{00582A34-8C2B-428E-B5DC-339D12EFD4B8}" dt="2026-03-17T09:05:52.585" v="2728" actId="478"/>
          <ac:picMkLst>
            <pc:docMk/>
            <pc:sldMk cId="2090122833" sldId="1539"/>
            <ac:picMk id="31" creationId="{21053013-A240-4383-AEE9-3ED151402342}"/>
          </ac:picMkLst>
        </pc:picChg>
        <pc:picChg chg="add mod">
          <ac:chgData name="Duijf, Antoinette" userId="80426808-569e-4360-acb0-e5a6dc4b8ad2" providerId="ADAL" clId="{00582A34-8C2B-428E-B5DC-339D12EFD4B8}" dt="2026-03-17T09:16:07.014" v="2820" actId="1076"/>
          <ac:picMkLst>
            <pc:docMk/>
            <pc:sldMk cId="2090122833" sldId="1539"/>
            <ac:picMk id="35" creationId="{A18622B7-ADD4-6ADD-9319-F2875CC7D904}"/>
          </ac:picMkLst>
        </pc:picChg>
        <pc:cxnChg chg="mod">
          <ac:chgData name="Duijf, Antoinette" userId="80426808-569e-4360-acb0-e5a6dc4b8ad2" providerId="ADAL" clId="{00582A34-8C2B-428E-B5DC-339D12EFD4B8}" dt="2026-03-17T09:06:34.721" v="2738" actId="14100"/>
          <ac:cxnSpMkLst>
            <pc:docMk/>
            <pc:sldMk cId="2090122833" sldId="1539"/>
            <ac:cxnSpMk id="21" creationId="{045ABFF2-1849-F25F-BEC8-EBAE954919D2}"/>
          </ac:cxnSpMkLst>
        </pc:cxnChg>
        <pc:cxnChg chg="mod ord">
          <ac:chgData name="Duijf, Antoinette" userId="80426808-569e-4360-acb0-e5a6dc4b8ad2" providerId="ADAL" clId="{00582A34-8C2B-428E-B5DC-339D12EFD4B8}" dt="2026-03-17T09:16:00.009" v="2819" actId="1076"/>
          <ac:cxnSpMkLst>
            <pc:docMk/>
            <pc:sldMk cId="2090122833" sldId="1539"/>
            <ac:cxnSpMk id="27" creationId="{21744FB8-8A04-325F-3509-AB3A34C437F7}"/>
          </ac:cxnSpMkLst>
        </pc:cxnChg>
        <pc:cxnChg chg="mod">
          <ac:chgData name="Duijf, Antoinette" userId="80426808-569e-4360-acb0-e5a6dc4b8ad2" providerId="ADAL" clId="{00582A34-8C2B-428E-B5DC-339D12EFD4B8}" dt="2026-03-17T09:06:30.858" v="2736" actId="1076"/>
          <ac:cxnSpMkLst>
            <pc:docMk/>
            <pc:sldMk cId="2090122833" sldId="1539"/>
            <ac:cxnSpMk id="29" creationId="{A81D3FAB-DAC2-FDA7-8968-78E1E5264AC7}"/>
          </ac:cxnSpMkLst>
        </pc:cxnChg>
      </pc:sldChg>
    </pc:docChg>
  </pc:docChgLst>
  <pc:docChgLst>
    <pc:chgData name="Routledge, Mandy" userId="bacdedf5-8e30-494b-ad8b-f27fa30c4f8d" providerId="ADAL" clId="{63F6B1CA-B45A-455D-8554-1DB1547AB7D0}"/>
    <pc:docChg chg="modSld">
      <pc:chgData name="Routledge, Mandy" userId="bacdedf5-8e30-494b-ad8b-f27fa30c4f8d" providerId="ADAL" clId="{63F6B1CA-B45A-455D-8554-1DB1547AB7D0}" dt="2024-11-18T15:47:38.502" v="14" actId="20577"/>
      <pc:docMkLst>
        <pc:docMk/>
      </pc:docMkLst>
      <pc:sldChg chg="modSp mod">
        <pc:chgData name="Routledge, Mandy" userId="bacdedf5-8e30-494b-ad8b-f27fa30c4f8d" providerId="ADAL" clId="{63F6B1CA-B45A-455D-8554-1DB1547AB7D0}" dt="2024-11-18T15:47:38.502" v="14" actId="20577"/>
        <pc:sldMkLst>
          <pc:docMk/>
          <pc:sldMk cId="323006580" sldId="548"/>
        </pc:sldMkLst>
      </pc:sldChg>
    </pc:docChg>
  </pc:docChgLst>
  <pc:docChgLst>
    <pc:chgData name="Vrielink, Francis" userId="3d258d00-cfd8-41c5-9f04-1a5a39faef2f" providerId="ADAL" clId="{40C4B714-2D70-4355-9ED7-22A8DD8A611E}"/>
    <pc:docChg chg="undo custSel addSld delSld modSld modSection">
      <pc:chgData name="Vrielink, Francis" userId="3d258d00-cfd8-41c5-9f04-1a5a39faef2f" providerId="ADAL" clId="{40C4B714-2D70-4355-9ED7-22A8DD8A611E}" dt="2026-03-14T14:01:29.401" v="1052" actId="207"/>
      <pc:docMkLst>
        <pc:docMk/>
      </pc:docMkLst>
      <pc:sldChg chg="modSp mod">
        <pc:chgData name="Vrielink, Francis" userId="3d258d00-cfd8-41c5-9f04-1a5a39faef2f" providerId="ADAL" clId="{40C4B714-2D70-4355-9ED7-22A8DD8A611E}" dt="2026-03-13T16:30:27.090" v="11" actId="20577"/>
        <pc:sldMkLst>
          <pc:docMk/>
          <pc:sldMk cId="323006580" sldId="548"/>
        </pc:sldMkLst>
        <pc:spChg chg="mod">
          <ac:chgData name="Vrielink, Francis" userId="3d258d00-cfd8-41c5-9f04-1a5a39faef2f" providerId="ADAL" clId="{40C4B714-2D70-4355-9ED7-22A8DD8A611E}" dt="2026-03-13T16:30:27.090" v="11" actId="20577"/>
          <ac:spMkLst>
            <pc:docMk/>
            <pc:sldMk cId="323006580" sldId="548"/>
            <ac:spMk id="3" creationId="{00000000-0000-0000-0000-000000000000}"/>
          </ac:spMkLst>
        </pc:spChg>
      </pc:sldChg>
      <pc:sldChg chg="addSp modSp mod">
        <pc:chgData name="Vrielink, Francis" userId="3d258d00-cfd8-41c5-9f04-1a5a39faef2f" providerId="ADAL" clId="{40C4B714-2D70-4355-9ED7-22A8DD8A611E}" dt="2026-03-14T14:01:29.401" v="1052" actId="207"/>
        <pc:sldMkLst>
          <pc:docMk/>
          <pc:sldMk cId="1671649065" sldId="934"/>
        </pc:sldMkLst>
        <pc:spChg chg="add mod">
          <ac:chgData name="Vrielink, Francis" userId="3d258d00-cfd8-41c5-9f04-1a5a39faef2f" providerId="ADAL" clId="{40C4B714-2D70-4355-9ED7-22A8DD8A611E}" dt="2026-03-14T14:01:29.401" v="1052" actId="207"/>
          <ac:spMkLst>
            <pc:docMk/>
            <pc:sldMk cId="1671649065" sldId="934"/>
            <ac:spMk id="3" creationId="{C3BBA745-376B-0D31-845B-373D3E202BD7}"/>
          </ac:spMkLst>
        </pc:spChg>
      </pc:sldChg>
      <pc:sldChg chg="modNotesTx">
        <pc:chgData name="Vrielink, Francis" userId="3d258d00-cfd8-41c5-9f04-1a5a39faef2f" providerId="ADAL" clId="{40C4B714-2D70-4355-9ED7-22A8DD8A611E}" dt="2026-03-13T16:39:58.088" v="599" actId="20577"/>
        <pc:sldMkLst>
          <pc:docMk/>
          <pc:sldMk cId="2189114603" sldId="1437"/>
        </pc:sldMkLst>
      </pc:sldChg>
      <pc:sldChg chg="modSp mod">
        <pc:chgData name="Vrielink, Francis" userId="3d258d00-cfd8-41c5-9f04-1a5a39faef2f" providerId="ADAL" clId="{40C4B714-2D70-4355-9ED7-22A8DD8A611E}" dt="2026-03-13T16:40:06.976" v="608" actId="20577"/>
        <pc:sldMkLst>
          <pc:docMk/>
          <pc:sldMk cId="3852907103" sldId="1460"/>
        </pc:sldMkLst>
        <pc:spChg chg="mod">
          <ac:chgData name="Vrielink, Francis" userId="3d258d00-cfd8-41c5-9f04-1a5a39faef2f" providerId="ADAL" clId="{40C4B714-2D70-4355-9ED7-22A8DD8A611E}" dt="2026-03-13T16:40:06.976" v="608" actId="20577"/>
          <ac:spMkLst>
            <pc:docMk/>
            <pc:sldMk cId="3852907103" sldId="1460"/>
            <ac:spMk id="6" creationId="{00000000-0000-0000-0000-000000000000}"/>
          </ac:spMkLst>
        </pc:spChg>
      </pc:sldChg>
      <pc:sldChg chg="modSp mod">
        <pc:chgData name="Vrielink, Francis" userId="3d258d00-cfd8-41c5-9f04-1a5a39faef2f" providerId="ADAL" clId="{40C4B714-2D70-4355-9ED7-22A8DD8A611E}" dt="2026-03-13T16:40:15.052" v="622" actId="20577"/>
        <pc:sldMkLst>
          <pc:docMk/>
          <pc:sldMk cId="4207872812" sldId="1475"/>
        </pc:sldMkLst>
        <pc:spChg chg="mod">
          <ac:chgData name="Vrielink, Francis" userId="3d258d00-cfd8-41c5-9f04-1a5a39faef2f" providerId="ADAL" clId="{40C4B714-2D70-4355-9ED7-22A8DD8A611E}" dt="2026-03-13T16:40:15.052" v="622" actId="20577"/>
          <ac:spMkLst>
            <pc:docMk/>
            <pc:sldMk cId="4207872812" sldId="1475"/>
            <ac:spMk id="6" creationId="{00000000-0000-0000-0000-000000000000}"/>
          </ac:spMkLst>
        </pc:spChg>
      </pc:sldChg>
      <pc:sldChg chg="modSp mod">
        <pc:chgData name="Vrielink, Francis" userId="3d258d00-cfd8-41c5-9f04-1a5a39faef2f" providerId="ADAL" clId="{40C4B714-2D70-4355-9ED7-22A8DD8A611E}" dt="2026-03-13T16:40:23.436" v="636" actId="20577"/>
        <pc:sldMkLst>
          <pc:docMk/>
          <pc:sldMk cId="2452007587" sldId="1476"/>
        </pc:sldMkLst>
        <pc:spChg chg="mod">
          <ac:chgData name="Vrielink, Francis" userId="3d258d00-cfd8-41c5-9f04-1a5a39faef2f" providerId="ADAL" clId="{40C4B714-2D70-4355-9ED7-22A8DD8A611E}" dt="2026-03-13T16:40:23.436" v="636" actId="20577"/>
          <ac:spMkLst>
            <pc:docMk/>
            <pc:sldMk cId="2452007587" sldId="1476"/>
            <ac:spMk id="6" creationId="{00000000-0000-0000-0000-000000000000}"/>
          </ac:spMkLst>
        </pc:spChg>
      </pc:sldChg>
      <pc:sldChg chg="modSp mod">
        <pc:chgData name="Vrielink, Francis" userId="3d258d00-cfd8-41c5-9f04-1a5a39faef2f" providerId="ADAL" clId="{40C4B714-2D70-4355-9ED7-22A8DD8A611E}" dt="2026-03-13T16:40:43.649" v="649" actId="20577"/>
        <pc:sldMkLst>
          <pc:docMk/>
          <pc:sldMk cId="2709048002" sldId="1477"/>
        </pc:sldMkLst>
        <pc:spChg chg="mod">
          <ac:chgData name="Vrielink, Francis" userId="3d258d00-cfd8-41c5-9f04-1a5a39faef2f" providerId="ADAL" clId="{40C4B714-2D70-4355-9ED7-22A8DD8A611E}" dt="2026-03-13T16:40:43.649" v="649" actId="20577"/>
          <ac:spMkLst>
            <pc:docMk/>
            <pc:sldMk cId="2709048002" sldId="1477"/>
            <ac:spMk id="6" creationId="{00000000-0000-0000-0000-000000000000}"/>
          </ac:spMkLst>
        </pc:spChg>
      </pc:sldChg>
      <pc:sldChg chg="modSp mod">
        <pc:chgData name="Vrielink, Francis" userId="3d258d00-cfd8-41c5-9f04-1a5a39faef2f" providerId="ADAL" clId="{40C4B714-2D70-4355-9ED7-22A8DD8A611E}" dt="2026-03-13T16:40:51.301" v="662" actId="20577"/>
        <pc:sldMkLst>
          <pc:docMk/>
          <pc:sldMk cId="4074911733" sldId="1478"/>
        </pc:sldMkLst>
        <pc:spChg chg="mod">
          <ac:chgData name="Vrielink, Francis" userId="3d258d00-cfd8-41c5-9f04-1a5a39faef2f" providerId="ADAL" clId="{40C4B714-2D70-4355-9ED7-22A8DD8A611E}" dt="2026-03-13T16:40:51.301" v="662" actId="20577"/>
          <ac:spMkLst>
            <pc:docMk/>
            <pc:sldMk cId="4074911733" sldId="1478"/>
            <ac:spMk id="6" creationId="{00000000-0000-0000-0000-000000000000}"/>
          </ac:spMkLst>
        </pc:spChg>
      </pc:sldChg>
      <pc:sldChg chg="modSp mod">
        <pc:chgData name="Vrielink, Francis" userId="3d258d00-cfd8-41c5-9f04-1a5a39faef2f" providerId="ADAL" clId="{40C4B714-2D70-4355-9ED7-22A8DD8A611E}" dt="2026-03-13T16:41:01.152" v="684" actId="20577"/>
        <pc:sldMkLst>
          <pc:docMk/>
          <pc:sldMk cId="4210467006" sldId="1479"/>
        </pc:sldMkLst>
        <pc:spChg chg="mod">
          <ac:chgData name="Vrielink, Francis" userId="3d258d00-cfd8-41c5-9f04-1a5a39faef2f" providerId="ADAL" clId="{40C4B714-2D70-4355-9ED7-22A8DD8A611E}" dt="2026-03-13T16:41:01.152" v="684" actId="20577"/>
          <ac:spMkLst>
            <pc:docMk/>
            <pc:sldMk cId="4210467006" sldId="1479"/>
            <ac:spMk id="6" creationId="{00000000-0000-0000-0000-000000000000}"/>
          </ac:spMkLst>
        </pc:spChg>
      </pc:sldChg>
      <pc:sldChg chg="modSp mod">
        <pc:chgData name="Vrielink, Francis" userId="3d258d00-cfd8-41c5-9f04-1a5a39faef2f" providerId="ADAL" clId="{40C4B714-2D70-4355-9ED7-22A8DD8A611E}" dt="2026-03-13T16:41:10.968" v="699" actId="20577"/>
        <pc:sldMkLst>
          <pc:docMk/>
          <pc:sldMk cId="1487044012" sldId="1480"/>
        </pc:sldMkLst>
        <pc:spChg chg="mod">
          <ac:chgData name="Vrielink, Francis" userId="3d258d00-cfd8-41c5-9f04-1a5a39faef2f" providerId="ADAL" clId="{40C4B714-2D70-4355-9ED7-22A8DD8A611E}" dt="2026-03-13T16:41:10.968" v="699" actId="20577"/>
          <ac:spMkLst>
            <pc:docMk/>
            <pc:sldMk cId="1487044012" sldId="1480"/>
            <ac:spMk id="6" creationId="{00000000-0000-0000-0000-000000000000}"/>
          </ac:spMkLst>
        </pc:spChg>
      </pc:sldChg>
      <pc:sldChg chg="modSp mod">
        <pc:chgData name="Vrielink, Francis" userId="3d258d00-cfd8-41c5-9f04-1a5a39faef2f" providerId="ADAL" clId="{40C4B714-2D70-4355-9ED7-22A8DD8A611E}" dt="2026-03-13T16:41:16.182" v="708" actId="20577"/>
        <pc:sldMkLst>
          <pc:docMk/>
          <pc:sldMk cId="3779434736" sldId="1481"/>
        </pc:sldMkLst>
        <pc:spChg chg="mod">
          <ac:chgData name="Vrielink, Francis" userId="3d258d00-cfd8-41c5-9f04-1a5a39faef2f" providerId="ADAL" clId="{40C4B714-2D70-4355-9ED7-22A8DD8A611E}" dt="2026-03-13T16:41:16.182" v="708" actId="20577"/>
          <ac:spMkLst>
            <pc:docMk/>
            <pc:sldMk cId="3779434736" sldId="1481"/>
            <ac:spMk id="6" creationId="{00000000-0000-0000-0000-000000000000}"/>
          </ac:spMkLst>
        </pc:spChg>
      </pc:sldChg>
      <pc:sldChg chg="modSp mod">
        <pc:chgData name="Vrielink, Francis" userId="3d258d00-cfd8-41c5-9f04-1a5a39faef2f" providerId="ADAL" clId="{40C4B714-2D70-4355-9ED7-22A8DD8A611E}" dt="2026-03-13T16:41:27.485" v="730" actId="20577"/>
        <pc:sldMkLst>
          <pc:docMk/>
          <pc:sldMk cId="1201727269" sldId="1482"/>
        </pc:sldMkLst>
        <pc:spChg chg="mod">
          <ac:chgData name="Vrielink, Francis" userId="3d258d00-cfd8-41c5-9f04-1a5a39faef2f" providerId="ADAL" clId="{40C4B714-2D70-4355-9ED7-22A8DD8A611E}" dt="2026-03-13T16:41:27.485" v="730" actId="20577"/>
          <ac:spMkLst>
            <pc:docMk/>
            <pc:sldMk cId="1201727269" sldId="1482"/>
            <ac:spMk id="6" creationId="{00000000-0000-0000-0000-000000000000}"/>
          </ac:spMkLst>
        </pc:spChg>
      </pc:sldChg>
      <pc:sldChg chg="modSp mod">
        <pc:chgData name="Vrielink, Francis" userId="3d258d00-cfd8-41c5-9f04-1a5a39faef2f" providerId="ADAL" clId="{40C4B714-2D70-4355-9ED7-22A8DD8A611E}" dt="2026-03-13T16:41:36.302" v="746" actId="20577"/>
        <pc:sldMkLst>
          <pc:docMk/>
          <pc:sldMk cId="2904738428" sldId="1483"/>
        </pc:sldMkLst>
        <pc:spChg chg="mod">
          <ac:chgData name="Vrielink, Francis" userId="3d258d00-cfd8-41c5-9f04-1a5a39faef2f" providerId="ADAL" clId="{40C4B714-2D70-4355-9ED7-22A8DD8A611E}" dt="2026-03-13T16:41:36.302" v="746" actId="20577"/>
          <ac:spMkLst>
            <pc:docMk/>
            <pc:sldMk cId="2904738428" sldId="1483"/>
            <ac:spMk id="6" creationId="{00000000-0000-0000-0000-000000000000}"/>
          </ac:spMkLst>
        </pc:spChg>
      </pc:sldChg>
      <pc:sldChg chg="modSp mod">
        <pc:chgData name="Vrielink, Francis" userId="3d258d00-cfd8-41c5-9f04-1a5a39faef2f" providerId="ADAL" clId="{40C4B714-2D70-4355-9ED7-22A8DD8A611E}" dt="2026-03-14T13:58:02.263" v="957" actId="948"/>
        <pc:sldMkLst>
          <pc:docMk/>
          <pc:sldMk cId="2967928418" sldId="1511"/>
        </pc:sldMkLst>
        <pc:spChg chg="mod">
          <ac:chgData name="Vrielink, Francis" userId="3d258d00-cfd8-41c5-9f04-1a5a39faef2f" providerId="ADAL" clId="{40C4B714-2D70-4355-9ED7-22A8DD8A611E}" dt="2026-03-14T13:57:45.856" v="934" actId="1076"/>
          <ac:spMkLst>
            <pc:docMk/>
            <pc:sldMk cId="2967928418" sldId="1511"/>
            <ac:spMk id="33" creationId="{AC757F5E-B016-F947-4518-7C6B9CC7EE04}"/>
          </ac:spMkLst>
        </pc:spChg>
        <pc:spChg chg="mod">
          <ac:chgData name="Vrielink, Francis" userId="3d258d00-cfd8-41c5-9f04-1a5a39faef2f" providerId="ADAL" clId="{40C4B714-2D70-4355-9ED7-22A8DD8A611E}" dt="2026-03-14T13:58:02.263" v="957" actId="948"/>
          <ac:spMkLst>
            <pc:docMk/>
            <pc:sldMk cId="2967928418" sldId="1511"/>
            <ac:spMk id="34" creationId="{152372B3-00F5-781C-183E-6F2DDF35091D}"/>
          </ac:spMkLst>
        </pc:spChg>
      </pc:sldChg>
      <pc:sldChg chg="modSp mod">
        <pc:chgData name="Vrielink, Francis" userId="3d258d00-cfd8-41c5-9f04-1a5a39faef2f" providerId="ADAL" clId="{40C4B714-2D70-4355-9ED7-22A8DD8A611E}" dt="2026-03-14T13:57:04.106" v="909" actId="20577"/>
        <pc:sldMkLst>
          <pc:docMk/>
          <pc:sldMk cId="1594331871" sldId="1512"/>
        </pc:sldMkLst>
        <pc:spChg chg="mod">
          <ac:chgData name="Vrielink, Francis" userId="3d258d00-cfd8-41c5-9f04-1a5a39faef2f" providerId="ADAL" clId="{40C4B714-2D70-4355-9ED7-22A8DD8A611E}" dt="2026-03-14T13:57:04.106" v="909" actId="20577"/>
          <ac:spMkLst>
            <pc:docMk/>
            <pc:sldMk cId="1594331871" sldId="1512"/>
            <ac:spMk id="11" creationId="{CD78B488-E032-3F3E-C334-FB96F8D71FB2}"/>
          </ac:spMkLst>
        </pc:spChg>
      </pc:sldChg>
      <pc:sldChg chg="modSp mod">
        <pc:chgData name="Vrielink, Francis" userId="3d258d00-cfd8-41c5-9f04-1a5a39faef2f" providerId="ADAL" clId="{40C4B714-2D70-4355-9ED7-22A8DD8A611E}" dt="2026-03-14T13:55:19.491" v="785" actId="1076"/>
        <pc:sldMkLst>
          <pc:docMk/>
          <pc:sldMk cId="3112181829" sldId="1515"/>
        </pc:sldMkLst>
        <pc:spChg chg="mod">
          <ac:chgData name="Vrielink, Francis" userId="3d258d00-cfd8-41c5-9f04-1a5a39faef2f" providerId="ADAL" clId="{40C4B714-2D70-4355-9ED7-22A8DD8A611E}" dt="2026-03-14T13:54:58.399" v="759" actId="20577"/>
          <ac:spMkLst>
            <pc:docMk/>
            <pc:sldMk cId="3112181829" sldId="1515"/>
            <ac:spMk id="12" creationId="{E2476A93-B8D4-4E44-87FD-AFF601B2337C}"/>
          </ac:spMkLst>
        </pc:spChg>
        <pc:spChg chg="mod">
          <ac:chgData name="Vrielink, Francis" userId="3d258d00-cfd8-41c5-9f04-1a5a39faef2f" providerId="ADAL" clId="{40C4B714-2D70-4355-9ED7-22A8DD8A611E}" dt="2026-03-14T13:55:08.959" v="771" actId="1076"/>
          <ac:spMkLst>
            <pc:docMk/>
            <pc:sldMk cId="3112181829" sldId="1515"/>
            <ac:spMk id="13" creationId="{4985FF45-EE56-11C3-E0CC-6BBB359031C0}"/>
          </ac:spMkLst>
        </pc:spChg>
        <pc:spChg chg="mod">
          <ac:chgData name="Vrielink, Francis" userId="3d258d00-cfd8-41c5-9f04-1a5a39faef2f" providerId="ADAL" clId="{40C4B714-2D70-4355-9ED7-22A8DD8A611E}" dt="2026-03-14T13:55:13.977" v="783" actId="20577"/>
          <ac:spMkLst>
            <pc:docMk/>
            <pc:sldMk cId="3112181829" sldId="1515"/>
            <ac:spMk id="15" creationId="{6EA1F8B7-D4BC-D8B0-E6FD-F33ECB45A1DD}"/>
          </ac:spMkLst>
        </pc:spChg>
        <pc:spChg chg="mod">
          <ac:chgData name="Vrielink, Francis" userId="3d258d00-cfd8-41c5-9f04-1a5a39faef2f" providerId="ADAL" clId="{40C4B714-2D70-4355-9ED7-22A8DD8A611E}" dt="2026-03-14T13:55:19.491" v="785" actId="1076"/>
          <ac:spMkLst>
            <pc:docMk/>
            <pc:sldMk cId="3112181829" sldId="1515"/>
            <ac:spMk id="16" creationId="{F53F294D-65CC-23A5-E4A1-B2132FCF814C}"/>
          </ac:spMkLst>
        </pc:spChg>
        <pc:spChg chg="mod">
          <ac:chgData name="Vrielink, Francis" userId="3d258d00-cfd8-41c5-9f04-1a5a39faef2f" providerId="ADAL" clId="{40C4B714-2D70-4355-9ED7-22A8DD8A611E}" dt="2026-03-14T13:55:16.815" v="784" actId="1076"/>
          <ac:spMkLst>
            <pc:docMk/>
            <pc:sldMk cId="3112181829" sldId="1515"/>
            <ac:spMk id="17" creationId="{AB86235B-CBC0-F9DB-29F4-F23367831B1B}"/>
          </ac:spMkLst>
        </pc:spChg>
      </pc:sldChg>
      <pc:sldChg chg="del">
        <pc:chgData name="Vrielink, Francis" userId="3d258d00-cfd8-41c5-9f04-1a5a39faef2f" providerId="ADAL" clId="{40C4B714-2D70-4355-9ED7-22A8DD8A611E}" dt="2026-03-14T13:54:33.241" v="748" actId="2696"/>
        <pc:sldMkLst>
          <pc:docMk/>
          <pc:sldMk cId="1530054038" sldId="1519"/>
        </pc:sldMkLst>
      </pc:sldChg>
      <pc:sldChg chg="add">
        <pc:chgData name="Vrielink, Francis" userId="3d258d00-cfd8-41c5-9f04-1a5a39faef2f" providerId="ADAL" clId="{40C4B714-2D70-4355-9ED7-22A8DD8A611E}" dt="2026-03-14T13:54:28.946" v="747" actId="2890"/>
        <pc:sldMkLst>
          <pc:docMk/>
          <pc:sldMk cId="1237710728" sldId="1530"/>
        </pc:sldMkLst>
      </pc:sldChg>
      <pc:sldChg chg="add">
        <pc:chgData name="Vrielink, Francis" userId="3d258d00-cfd8-41c5-9f04-1a5a39faef2f" providerId="ADAL" clId="{40C4B714-2D70-4355-9ED7-22A8DD8A611E}" dt="2026-03-14T13:54:36.800" v="749" actId="2890"/>
        <pc:sldMkLst>
          <pc:docMk/>
          <pc:sldMk cId="3604296033" sldId="1531"/>
        </pc:sldMkLst>
      </pc:sldChg>
      <pc:sldChg chg="modSp add mod">
        <pc:chgData name="Vrielink, Francis" userId="3d258d00-cfd8-41c5-9f04-1a5a39faef2f" providerId="ADAL" clId="{40C4B714-2D70-4355-9ED7-22A8DD8A611E}" dt="2026-03-14T13:55:58.862" v="831" actId="1076"/>
        <pc:sldMkLst>
          <pc:docMk/>
          <pc:sldMk cId="4070779979" sldId="1532"/>
        </pc:sldMkLst>
        <pc:spChg chg="mod">
          <ac:chgData name="Vrielink, Francis" userId="3d258d00-cfd8-41c5-9f04-1a5a39faef2f" providerId="ADAL" clId="{40C4B714-2D70-4355-9ED7-22A8DD8A611E}" dt="2026-03-14T13:55:26.344" v="795" actId="20577"/>
          <ac:spMkLst>
            <pc:docMk/>
            <pc:sldMk cId="4070779979" sldId="1532"/>
            <ac:spMk id="12" creationId="{E2476A93-B8D4-4E44-87FD-AFF601B2337C}"/>
          </ac:spMkLst>
        </pc:spChg>
        <pc:spChg chg="mod">
          <ac:chgData name="Vrielink, Francis" userId="3d258d00-cfd8-41c5-9f04-1a5a39faef2f" providerId="ADAL" clId="{40C4B714-2D70-4355-9ED7-22A8DD8A611E}" dt="2026-03-14T13:55:58.862" v="831" actId="1076"/>
          <ac:spMkLst>
            <pc:docMk/>
            <pc:sldMk cId="4070779979" sldId="1532"/>
            <ac:spMk id="13" creationId="{4985FF45-EE56-11C3-E0CC-6BBB359031C0}"/>
          </ac:spMkLst>
        </pc:spChg>
        <pc:spChg chg="mod">
          <ac:chgData name="Vrielink, Francis" userId="3d258d00-cfd8-41c5-9f04-1a5a39faef2f" providerId="ADAL" clId="{40C4B714-2D70-4355-9ED7-22A8DD8A611E}" dt="2026-03-14T13:55:50.049" v="827" actId="14100"/>
          <ac:spMkLst>
            <pc:docMk/>
            <pc:sldMk cId="4070779979" sldId="1532"/>
            <ac:spMk id="14" creationId="{B7594A3B-3117-84CE-C300-FB96E5ED269D}"/>
          </ac:spMkLst>
        </pc:spChg>
        <pc:spChg chg="mod">
          <ac:chgData name="Vrielink, Francis" userId="3d258d00-cfd8-41c5-9f04-1a5a39faef2f" providerId="ADAL" clId="{40C4B714-2D70-4355-9ED7-22A8DD8A611E}" dt="2026-03-14T13:55:52.583" v="828" actId="1076"/>
          <ac:spMkLst>
            <pc:docMk/>
            <pc:sldMk cId="4070779979" sldId="1532"/>
            <ac:spMk id="15" creationId="{6EA1F8B7-D4BC-D8B0-E6FD-F33ECB45A1DD}"/>
          </ac:spMkLst>
        </pc:spChg>
        <pc:spChg chg="mod">
          <ac:chgData name="Vrielink, Francis" userId="3d258d00-cfd8-41c5-9f04-1a5a39faef2f" providerId="ADAL" clId="{40C4B714-2D70-4355-9ED7-22A8DD8A611E}" dt="2026-03-14T13:55:55.806" v="829" actId="14100"/>
          <ac:spMkLst>
            <pc:docMk/>
            <pc:sldMk cId="4070779979" sldId="1532"/>
            <ac:spMk id="18" creationId="{85D7DD60-F4AA-AD34-A265-146B167D02FE}"/>
          </ac:spMkLst>
        </pc:spChg>
      </pc:sldChg>
      <pc:sldChg chg="modSp add mod">
        <pc:chgData name="Vrielink, Francis" userId="3d258d00-cfd8-41c5-9f04-1a5a39faef2f" providerId="ADAL" clId="{40C4B714-2D70-4355-9ED7-22A8DD8A611E}" dt="2026-03-14T13:56:45.625" v="894" actId="1076"/>
        <pc:sldMkLst>
          <pc:docMk/>
          <pc:sldMk cId="1534276739" sldId="1533"/>
        </pc:sldMkLst>
        <pc:spChg chg="mod">
          <ac:chgData name="Vrielink, Francis" userId="3d258d00-cfd8-41c5-9f04-1a5a39faef2f" providerId="ADAL" clId="{40C4B714-2D70-4355-9ED7-22A8DD8A611E}" dt="2026-03-14T13:56:21.422" v="858" actId="1076"/>
          <ac:spMkLst>
            <pc:docMk/>
            <pc:sldMk cId="1534276739" sldId="1533"/>
            <ac:spMk id="12" creationId="{E2476A93-B8D4-4E44-87FD-AFF601B2337C}"/>
          </ac:spMkLst>
        </pc:spChg>
        <pc:spChg chg="mod">
          <ac:chgData name="Vrielink, Francis" userId="3d258d00-cfd8-41c5-9f04-1a5a39faef2f" providerId="ADAL" clId="{40C4B714-2D70-4355-9ED7-22A8DD8A611E}" dt="2026-03-14T13:56:34.796" v="872" actId="14100"/>
          <ac:spMkLst>
            <pc:docMk/>
            <pc:sldMk cId="1534276739" sldId="1533"/>
            <ac:spMk id="13" creationId="{4985FF45-EE56-11C3-E0CC-6BBB359031C0}"/>
          </ac:spMkLst>
        </pc:spChg>
        <pc:spChg chg="mod">
          <ac:chgData name="Vrielink, Francis" userId="3d258d00-cfd8-41c5-9f04-1a5a39faef2f" providerId="ADAL" clId="{40C4B714-2D70-4355-9ED7-22A8DD8A611E}" dt="2026-03-14T13:56:43.535" v="893" actId="14100"/>
          <ac:spMkLst>
            <pc:docMk/>
            <pc:sldMk cId="1534276739" sldId="1533"/>
            <ac:spMk id="14" creationId="{B7594A3B-3117-84CE-C300-FB96E5ED269D}"/>
          </ac:spMkLst>
        </pc:spChg>
        <pc:spChg chg="mod">
          <ac:chgData name="Vrielink, Francis" userId="3d258d00-cfd8-41c5-9f04-1a5a39faef2f" providerId="ADAL" clId="{40C4B714-2D70-4355-9ED7-22A8DD8A611E}" dt="2026-03-14T13:56:45.625" v="894" actId="1076"/>
          <ac:spMkLst>
            <pc:docMk/>
            <pc:sldMk cId="1534276739" sldId="1533"/>
            <ac:spMk id="15" creationId="{6EA1F8B7-D4BC-D8B0-E6FD-F33ECB45A1DD}"/>
          </ac:spMkLst>
        </pc:spChg>
        <pc:spChg chg="mod">
          <ac:chgData name="Vrielink, Francis" userId="3d258d00-cfd8-41c5-9f04-1a5a39faef2f" providerId="ADAL" clId="{40C4B714-2D70-4355-9ED7-22A8DD8A611E}" dt="2026-03-14T13:56:18.553" v="857" actId="14100"/>
          <ac:spMkLst>
            <pc:docMk/>
            <pc:sldMk cId="1534276739" sldId="1533"/>
            <ac:spMk id="19" creationId="{40542B69-6D97-5F24-63E3-ABE36EA69A27}"/>
          </ac:spMkLst>
        </pc:spChg>
      </pc:sldChg>
      <pc:sldChg chg="modSp add del mod">
        <pc:chgData name="Vrielink, Francis" userId="3d258d00-cfd8-41c5-9f04-1a5a39faef2f" providerId="ADAL" clId="{40C4B714-2D70-4355-9ED7-22A8DD8A611E}" dt="2026-03-14T13:58:54.982" v="970" actId="47"/>
        <pc:sldMkLst>
          <pc:docMk/>
          <pc:sldMk cId="1919630057" sldId="1534"/>
        </pc:sldMkLst>
      </pc:sldChg>
    </pc:docChg>
  </pc:docChgLst>
  <pc:docChgLst>
    <pc:chgData name="Routledge, Mandy" userId="bacdedf5-8e30-494b-ad8b-f27fa30c4f8d" providerId="ADAL" clId="{79AE77D5-A5AF-4622-AE80-65667CFCBDF8}"/>
    <pc:docChg chg="custSel addSld modSld">
      <pc:chgData name="Routledge, Mandy" userId="bacdedf5-8e30-494b-ad8b-f27fa30c4f8d" providerId="ADAL" clId="{79AE77D5-A5AF-4622-AE80-65667CFCBDF8}" dt="2024-12-10T09:41:30.215" v="62" actId="20577"/>
      <pc:docMkLst>
        <pc:docMk/>
      </pc:docMkLst>
      <pc:sldChg chg="delSp modSp add mod">
        <pc:chgData name="Routledge, Mandy" userId="bacdedf5-8e30-494b-ad8b-f27fa30c4f8d" providerId="ADAL" clId="{79AE77D5-A5AF-4622-AE80-65667CFCBDF8}" dt="2024-12-10T09:40:56.051" v="16" actId="20577"/>
        <pc:sldMkLst>
          <pc:docMk/>
          <pc:sldMk cId="1059877010" sldId="1521"/>
        </pc:sldMkLst>
      </pc:sldChg>
      <pc:sldChg chg="delSp modSp add mod">
        <pc:chgData name="Routledge, Mandy" userId="bacdedf5-8e30-494b-ad8b-f27fa30c4f8d" providerId="ADAL" clId="{79AE77D5-A5AF-4622-AE80-65667CFCBDF8}" dt="2024-12-10T09:41:30.215" v="62" actId="20577"/>
        <pc:sldMkLst>
          <pc:docMk/>
          <pc:sldMk cId="2371299458" sldId="1529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75750" cy="511813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4021878" y="3"/>
            <a:ext cx="3075750" cy="511813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r">
              <a:defRPr sz="1300"/>
            </a:lvl1pPr>
          </a:lstStyle>
          <a:p>
            <a:fld id="{EB39072A-D64F-4BD7-8E3D-8268BB93A7ED}" type="datetimeFigureOut">
              <a:rPr lang="nl-NL" smtClean="0"/>
              <a:pPr/>
              <a:t>17-3-2026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721155"/>
            <a:ext cx="3075750" cy="511812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4021878" y="9721155"/>
            <a:ext cx="3075750" cy="511812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r">
              <a:defRPr sz="1300"/>
            </a:lvl1pPr>
          </a:lstStyle>
          <a:p>
            <a:fld id="{815B568E-8D6D-4B3A-B6C1-A6B37AAA6E39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69258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9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021294" y="9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r">
              <a:defRPr sz="1300"/>
            </a:lvl1pPr>
          </a:lstStyle>
          <a:p>
            <a:fld id="{46A01AE0-AD1A-4608-AACD-4A44537BCCC3}" type="datetimeFigureOut">
              <a:rPr lang="nl-NL" smtClean="0"/>
              <a:pPr/>
              <a:t>17-3-2026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89013" y="766763"/>
            <a:ext cx="5121275" cy="3840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390" tIns="47695" rIns="95390" bIns="47695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09931" y="4861441"/>
            <a:ext cx="5679440" cy="4605575"/>
          </a:xfrm>
          <a:prstGeom prst="rect">
            <a:avLst/>
          </a:prstGeom>
        </p:spPr>
        <p:txBody>
          <a:bodyPr vert="horz" lIns="95390" tIns="47695" rIns="95390" bIns="47695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721128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4021294" y="9721128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r">
              <a:defRPr sz="1300"/>
            </a:lvl1pPr>
          </a:lstStyle>
          <a:p>
            <a:fld id="{242364B7-A1BB-4DB8-BFB0-D334F87005C8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3772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t"/>
            <a:r>
              <a:rPr lang="nl-NL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Woordenoverzicht:</a:t>
            </a:r>
          </a:p>
          <a:p>
            <a:pPr fontAlgn="t"/>
            <a:endParaRPr lang="nl-NL" sz="1200" b="1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t"/>
            <a:r>
              <a:rPr lang="nl-NL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gemiddeld: </a:t>
            </a:r>
            <a:r>
              <a:rPr lang="nl-NL" sz="12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soms iets meer, soms iets minder</a:t>
            </a:r>
            <a:endParaRPr lang="nl-NL" sz="1200" b="1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t"/>
            <a:r>
              <a:rPr lang="nl-NL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alarm slaan: </a:t>
            </a:r>
            <a:r>
              <a:rPr lang="nl-NL" sz="12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doorgeven dat er gevaar is</a:t>
            </a:r>
            <a:endParaRPr lang="nl-NL" sz="1200" b="1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t"/>
            <a:r>
              <a:rPr lang="nl-NL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het product: </a:t>
            </a:r>
            <a:r>
              <a:rPr lang="nl-NL" sz="12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iets wat gemaakt is of op het land gegroeid is</a:t>
            </a:r>
            <a:endParaRPr lang="nl-NL" sz="1200" b="1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t"/>
            <a:r>
              <a:rPr lang="nl-NL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energie: </a:t>
            </a:r>
            <a:r>
              <a:rPr lang="nl-NL" sz="12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kracht en zin om iets te doen</a:t>
            </a:r>
            <a:endParaRPr lang="nl-NL" sz="1200" b="1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t"/>
            <a:r>
              <a:rPr lang="nl-NL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calorie: </a:t>
            </a:r>
            <a:r>
              <a:rPr lang="nl-NL" sz="12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maat voor hoeveel kracht je lichaam uit voedsel kan halen</a:t>
            </a:r>
            <a:endParaRPr lang="nl-NL" sz="1200" b="1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t"/>
            <a:r>
              <a:rPr lang="nl-NL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 de lange termijn: </a:t>
            </a:r>
            <a:r>
              <a:rPr lang="nl-NL" sz="12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 langere tijd</a:t>
            </a:r>
            <a:endParaRPr lang="nl-NL" sz="1200" b="1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t"/>
            <a:r>
              <a:rPr lang="nl-NL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categorie: </a:t>
            </a:r>
            <a:r>
              <a:rPr lang="nl-NL" sz="12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groep waar iets of iemand bij hoort</a:t>
            </a:r>
            <a:endParaRPr lang="nl-NL" sz="1200" b="1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t"/>
            <a:r>
              <a:rPr lang="nl-NL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vloeibaar: </a:t>
            </a:r>
            <a:r>
              <a:rPr lang="nl-NL" sz="12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nat en zonder vaste vorm</a:t>
            </a:r>
            <a:endParaRPr lang="nl-NL" sz="1200" b="1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t"/>
            <a:r>
              <a:rPr lang="nl-NL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het voedingspatroon: </a:t>
            </a:r>
            <a:r>
              <a:rPr lang="nl-NL" sz="12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wat, hoeveel, hoe vaak en wanneer je eet</a:t>
            </a:r>
            <a:endParaRPr lang="nl-NL" sz="1200" b="1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t"/>
            <a:r>
              <a:rPr lang="nl-NL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verleiding: </a:t>
            </a:r>
            <a:r>
              <a:rPr lang="nl-NL" sz="12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iets wat ervoor zorgt dat je het graag wilt hebben of doen</a:t>
            </a:r>
            <a:endParaRPr lang="nl-NL" sz="1200" b="1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</a:t>
            </a:fld>
            <a:endParaRPr lang="nl-N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/>
              <a:t>Bron afbeeldingen: shutterstock.com </a:t>
            </a:r>
          </a:p>
          <a:p>
            <a:endParaRPr lang="nl-NL"/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87578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/>
              <a:t>Bron afbeelding: shutterstock.com / AI</a:t>
            </a:r>
          </a:p>
          <a:p>
            <a:endParaRPr lang="nl-NL"/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05623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/>
              <a:t>Bron afbeelding: shutterstock.com / AI</a:t>
            </a:r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93853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015735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/>
              <a:t>Bron afbeeldingen: shutterstock.com / AI</a:t>
            </a:r>
          </a:p>
          <a:p>
            <a:endParaRPr lang="nl-NL"/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3171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/>
              <a:t>Bron afbeeldingen: shutterstock.com / AI</a:t>
            </a:r>
          </a:p>
          <a:p>
            <a:endParaRPr lang="nl-NL"/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771116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/>
              <a:t>Bron afbeeldingen: shutterstock.com</a:t>
            </a:r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61887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/>
              <a:t>Bron afbeeldingen: shutterstock.com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40114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/>
              <a:t>Bron afbeeldingen: shutterstock.com / AI</a:t>
            </a:r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00702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/>
              <a:t>Bron afbeeldingen: shutterstock.com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0839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/>
              <a:t>Bron afbeelding: </a:t>
            </a:r>
            <a:r>
              <a:rPr lang="nl-NL" err="1"/>
              <a:t>Kentalis</a:t>
            </a:r>
            <a:endParaRPr lang="nl-NL"/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44985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/>
              <a:t>Bron afbeeldingen: shutterstock.com / AI</a:t>
            </a:r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616895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Bron afbeeldingen: shutterstock.com / AI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27101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/>
              <a:t>Bron afbeeldingen: shutterstock.com / AI</a:t>
            </a:r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23635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/>
              <a:t>Bron afbeeldingen: shutterstock.com / AI</a:t>
            </a:r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24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530623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/>
              <a:t>Bron afbeelding: shutterstock.com / AI</a:t>
            </a:r>
          </a:p>
          <a:p>
            <a:endParaRPr lang="nl-NL"/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34792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/>
              <a:t>Bron afbeeldingen: shutterstock.com </a:t>
            </a:r>
          </a:p>
          <a:p>
            <a:endParaRPr lang="nl-NL"/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59687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/>
              <a:t>Bron afbeeldingen: shutterstock.com / AI</a:t>
            </a:r>
          </a:p>
          <a:p>
            <a:endParaRPr lang="nl-NL"/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215055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/>
              <a:t>Bron afbeeldingen: shutterstock.com</a:t>
            </a:r>
          </a:p>
          <a:p>
            <a:endParaRPr lang="nl-NL"/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06948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81947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/>
              <a:t>Bron afbeelding: shutterstock.com / AI</a:t>
            </a:r>
          </a:p>
          <a:p>
            <a:endParaRPr lang="nl-NL"/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69914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/>
              <a:t>Bron afbeelding: shutterstock.com </a:t>
            </a:r>
          </a:p>
          <a:p>
            <a:endParaRPr lang="nl-NL"/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5411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17-3-2026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7516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17-3-2026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9183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17-3-2026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2125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17-3-2026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719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17-3-2026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3337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17-3-2026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744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17-3-2026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1603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17-3-2026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97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17-3-2026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3546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17-3-2026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5074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17-3-2026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4637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DE57F-8325-458E-8D52-C029C9799A4B}" type="datetimeFigureOut">
              <a:rPr lang="nl-NL" smtClean="0"/>
              <a:pPr/>
              <a:t>17-3-2026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2722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microsoft.com/office/2007/relationships/hdphoto" Target="../media/hdphoto1.wdp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17.pn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microsoft.com/office/2007/relationships/hdphoto" Target="../media/hdphoto1.wdp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microsoft.com/office/2007/relationships/hdphoto" Target="../media/hdphoto1.wdp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1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-36512" y="0"/>
            <a:ext cx="9252520" cy="685800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lvl="0" indent="0">
              <a:buNone/>
            </a:pPr>
            <a:r>
              <a:rPr lang="nl-NL" sz="1800" u="sng">
                <a:solidFill>
                  <a:prstClr val="black"/>
                </a:solidFill>
              </a:rPr>
              <a:t>Semantisatieverhaal A:</a:t>
            </a: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nl-NL" sz="18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Vandaag een verhaal over een jongen en zijn drone. </a:t>
            </a:r>
            <a:br>
              <a:rPr lang="nl-NL" sz="18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</a:br>
            <a:br>
              <a:rPr lang="nl-NL" sz="18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nl-NL" sz="18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Liam liet zijn drone vliegen. Buiten in de tuin. En toen begon er ineens een rood lampje te knipperen. Nee!!, riep hij. Mijn drone </a:t>
            </a:r>
            <a:r>
              <a:rPr lang="nl-NL" sz="1800" b="1" u="sng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slaat alarm</a:t>
            </a:r>
            <a:r>
              <a:rPr lang="nl-NL" sz="1800" i="1"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nl-NL" sz="1800" b="1" i="1">
                <a:ea typeface="Times New Roman" panose="02020603050405020304" pitchFamily="18" charset="0"/>
                <a:cs typeface="Arial" panose="020B0604020202020204" pitchFamily="34" charset="0"/>
              </a:rPr>
              <a:t>hij geeft door dat er gevaar is</a:t>
            </a:r>
            <a:r>
              <a:rPr lang="nl-NL" sz="18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! Ik hoop niet dat hij kapot is! Het is zo’n duur </a:t>
            </a:r>
            <a:r>
              <a:rPr lang="nl-NL" sz="1800" b="1" u="sng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product</a:t>
            </a:r>
            <a:r>
              <a:rPr lang="nl-NL" sz="18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! </a:t>
            </a:r>
            <a:r>
              <a:rPr lang="nl-NL" sz="1800" b="1" i="1">
                <a:ea typeface="Times New Roman" panose="02020603050405020304" pitchFamily="18" charset="0"/>
                <a:cs typeface="Arial" panose="020B0604020202020204" pitchFamily="34" charset="0"/>
              </a:rPr>
              <a:t>Een product is iets wat gemaakt is of op het land gegroeid is</a:t>
            </a:r>
            <a:r>
              <a:rPr lang="nl-NL" sz="1800" i="1"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nl-NL" sz="18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Snel liet Liam de drone landen. De drone was nat aan de bovenkant. Er zat iets wits </a:t>
            </a:r>
            <a:r>
              <a:rPr lang="nl-NL" sz="1800" b="1" u="sng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vloeibaars</a:t>
            </a:r>
            <a:r>
              <a:rPr lang="nl-NL" sz="18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op, </a:t>
            </a:r>
            <a:r>
              <a:rPr lang="nl-NL" sz="1800" b="1" i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iets nats en zonder vaste vorm</a:t>
            </a:r>
            <a:r>
              <a:rPr lang="nl-NL" sz="18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! Liam keek nog eens goed. Vogelpoep! </a:t>
            </a:r>
            <a:r>
              <a:rPr lang="nl-NL" sz="1800">
                <a:ea typeface="Times New Roman" panose="02020603050405020304" pitchFamily="18" charset="0"/>
                <a:cs typeface="Arial" panose="020B0604020202020204" pitchFamily="34" charset="0"/>
              </a:rPr>
              <a:t>Hè bah. In de </a:t>
            </a:r>
            <a:r>
              <a:rPr lang="nl-NL" sz="1800" b="1" u="sng">
                <a:ea typeface="Times New Roman" panose="02020603050405020304" pitchFamily="18" charset="0"/>
                <a:cs typeface="Arial" panose="020B0604020202020204" pitchFamily="34" charset="0"/>
              </a:rPr>
              <a:t>categorie</a:t>
            </a:r>
            <a:r>
              <a:rPr lang="nl-NL" sz="1800">
                <a:ea typeface="Times New Roman" panose="02020603050405020304" pitchFamily="18" charset="0"/>
                <a:cs typeface="Arial" panose="020B0604020202020204" pitchFamily="34" charset="0"/>
              </a:rPr>
              <a:t> smerig, </a:t>
            </a:r>
            <a:r>
              <a:rPr lang="nl-NL" sz="1800" b="1" i="1">
                <a:ea typeface="Times New Roman" panose="02020603050405020304" pitchFamily="18" charset="0"/>
                <a:cs typeface="Arial" panose="020B0604020202020204" pitchFamily="34" charset="0"/>
              </a:rPr>
              <a:t>de groep waar iets of iemand bij hoort</a:t>
            </a:r>
            <a:r>
              <a:rPr lang="nl-NL" sz="1800" i="1"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nl-NL" sz="1800">
                <a:ea typeface="Times New Roman" panose="02020603050405020304" pitchFamily="18" charset="0"/>
                <a:cs typeface="Arial" panose="020B0604020202020204" pitchFamily="34" charset="0"/>
              </a:rPr>
              <a:t> zit ook vogelpoep vond Liam. Hij rende naar binnen en maakte een sopje. Met een spons maakte hij de drone voorzichtig schoon. Daarna moest de drone héél goed drogen. </a:t>
            </a:r>
            <a:r>
              <a:rPr lang="nl-NL" sz="18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Want water, vocht, is </a:t>
            </a:r>
            <a:r>
              <a:rPr lang="nl-NL" sz="1800" b="1" u="sng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op de lange termijn</a:t>
            </a:r>
            <a:r>
              <a:rPr lang="nl-NL" sz="1800" i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nl-NL" sz="1800" b="1" i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na langere tijd,</a:t>
            </a:r>
            <a:r>
              <a:rPr lang="nl-NL" sz="18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slecht voor de drone. Kom dus niet in </a:t>
            </a:r>
            <a:r>
              <a:rPr lang="nl-NL" sz="1800" b="1" u="sng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de verleiding </a:t>
            </a:r>
            <a:r>
              <a:rPr lang="nl-NL" sz="18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om een vieze drone in een emmer met een sopje te stoppen! </a:t>
            </a:r>
            <a:r>
              <a:rPr lang="nl-NL" sz="1800" b="1" i="1">
                <a:ea typeface="Times New Roman" panose="02020603050405020304" pitchFamily="18" charset="0"/>
                <a:cs typeface="Arial" panose="020B0604020202020204" pitchFamily="34" charset="0"/>
              </a:rPr>
              <a:t>De verleiding betekent iets wat ervoor zorgt dat je het graag wilt hebben of doen</a:t>
            </a:r>
            <a:r>
              <a:rPr lang="nl-NL" sz="1800" i="1"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nl-NL" sz="18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Dan gaat de accu, de batterij, echt kapot. En zonder batterij geen </a:t>
            </a:r>
            <a:r>
              <a:rPr lang="nl-NL" sz="1800" b="1" u="sng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energie</a:t>
            </a:r>
            <a:r>
              <a:rPr lang="nl-NL" sz="1800" b="1" i="1" u="sng"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nl-NL" sz="1800" b="1" i="1">
                <a:ea typeface="Times New Roman" panose="02020603050405020304" pitchFamily="18" charset="0"/>
                <a:cs typeface="Arial" panose="020B0604020202020204" pitchFamily="34" charset="0"/>
              </a:rPr>
              <a:t> Zo noem je </a:t>
            </a:r>
            <a:r>
              <a:rPr lang="nl-NL" sz="1800" b="1" i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de kracht en zin om iets te doen</a:t>
            </a:r>
            <a:r>
              <a:rPr lang="nl-NL" sz="18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. En dan is de drone dus stuk. De drone van Liam kan </a:t>
            </a:r>
            <a:r>
              <a:rPr lang="nl-NL" sz="1800" b="1" u="sng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gemiddeld</a:t>
            </a:r>
            <a:r>
              <a:rPr lang="nl-NL" sz="18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wel 2 uur vliegen met een volle batterij</a:t>
            </a:r>
            <a:r>
              <a:rPr lang="nl-NL" sz="1800"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nl-NL" sz="1800" b="1" i="1">
                <a:ea typeface="Times New Roman" panose="02020603050405020304" pitchFamily="18" charset="0"/>
                <a:cs typeface="Arial" panose="020B0604020202020204" pitchFamily="34" charset="0"/>
              </a:rPr>
              <a:t>soms iets meer, soms iets minder. </a:t>
            </a:r>
            <a:r>
              <a:rPr lang="nl-NL" sz="18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Terwijl de drone aan het drogen was, at Liam een boterham met kaas. Van buitenspelen had hij honger gekregen. </a:t>
            </a:r>
            <a:r>
              <a:rPr lang="nl-NL" sz="1800">
                <a:ea typeface="Times New Roman" panose="02020603050405020304" pitchFamily="18" charset="0"/>
                <a:cs typeface="Arial" panose="020B0604020202020204" pitchFamily="34" charset="0"/>
              </a:rPr>
              <a:t>Een boterham met kaas past in een gezond </a:t>
            </a:r>
            <a:r>
              <a:rPr lang="nl-NL" sz="1800" b="1" u="sng">
                <a:ea typeface="Times New Roman" panose="02020603050405020304" pitchFamily="18" charset="0"/>
                <a:cs typeface="Arial" panose="020B0604020202020204" pitchFamily="34" charset="0"/>
              </a:rPr>
              <a:t>voedingspatroon</a:t>
            </a:r>
            <a:r>
              <a:rPr lang="nl-NL" sz="1800" b="1" i="1">
                <a:ea typeface="Times New Roman" panose="02020603050405020304" pitchFamily="18" charset="0"/>
                <a:cs typeface="Arial" panose="020B0604020202020204" pitchFamily="34" charset="0"/>
              </a:rPr>
              <a:t>, in wat, hoeveel, hoe vaak en wanneer je eet</a:t>
            </a:r>
            <a:r>
              <a:rPr lang="nl-NL" sz="1800">
                <a:ea typeface="Times New Roman" panose="02020603050405020304" pitchFamily="18" charset="0"/>
                <a:cs typeface="Arial" panose="020B0604020202020204" pitchFamily="34" charset="0"/>
              </a:rPr>
              <a:t>. En in zo’n boterham met kaas zitten genoeg </a:t>
            </a:r>
            <a:r>
              <a:rPr lang="nl-NL" sz="1800" b="1" u="sng">
                <a:ea typeface="Times New Roman" panose="02020603050405020304" pitchFamily="18" charset="0"/>
                <a:cs typeface="Arial" panose="020B0604020202020204" pitchFamily="34" charset="0"/>
              </a:rPr>
              <a:t>calorieën</a:t>
            </a:r>
            <a:r>
              <a:rPr lang="nl-NL" sz="1800">
                <a:ea typeface="Times New Roman" panose="02020603050405020304" pitchFamily="18" charset="0"/>
                <a:cs typeface="Arial" panose="020B0604020202020204" pitchFamily="34" charset="0"/>
              </a:rPr>
              <a:t> om weer lekker verder te spelen. </a:t>
            </a:r>
            <a:r>
              <a:rPr lang="nl-NL" sz="1800" b="1" i="1">
                <a:ea typeface="Times New Roman" panose="02020603050405020304" pitchFamily="18" charset="0"/>
                <a:cs typeface="Arial" panose="020B0604020202020204" pitchFamily="34" charset="0"/>
              </a:rPr>
              <a:t>De calorie is de maat voor hoeveel kracht je uit voedsel kan halen.</a:t>
            </a:r>
            <a:r>
              <a:rPr lang="nl-NL" sz="1800">
                <a:ea typeface="Times New Roman" panose="02020603050405020304" pitchFamily="18" charset="0"/>
                <a:cs typeface="Arial" panose="020B0604020202020204" pitchFamily="34" charset="0"/>
              </a:rPr>
              <a:t> Maar nog wel even zonder drone, want die moest nog drogen. </a:t>
            </a: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endParaRPr lang="nl-NL" sz="180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endParaRPr lang="nl-NL" sz="180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endParaRPr lang="nl-NL" sz="180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endParaRPr lang="nl-NL" sz="200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endParaRPr lang="nl-NL" sz="180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Tekstvak 1"/>
          <p:cNvSpPr txBox="1"/>
          <p:nvPr/>
        </p:nvSpPr>
        <p:spPr>
          <a:xfrm>
            <a:off x="8777220" y="35332"/>
            <a:ext cx="324128" cy="369332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b="1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1891146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 14">
            <a:extLst>
              <a:ext uri="{FF2B5EF4-FFF2-40B4-BE49-F238E27FC236}">
                <a16:creationId xmlns:a16="http://schemas.microsoft.com/office/drawing/2014/main" id="{E358D2E7-2E8C-2FEC-C382-3996FE2111C7}"/>
              </a:ext>
            </a:extLst>
          </p:cNvPr>
          <p:cNvSpPr/>
          <p:nvPr/>
        </p:nvSpPr>
        <p:spPr>
          <a:xfrm>
            <a:off x="3131840" y="2492896"/>
            <a:ext cx="2851328" cy="324036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gemiddeld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142B26EC-25C3-3B64-3EE2-4DF8F3B83F3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2708920"/>
            <a:ext cx="2333248" cy="2293624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2664E0FD-3C95-6E07-FB7F-BCF9495710A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7120" y="2708920"/>
            <a:ext cx="2333248" cy="2293624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3312C622-0BFE-586E-ACF4-44D6F4BDC1C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4168" y="2708920"/>
            <a:ext cx="2333248" cy="2293624"/>
          </a:xfrm>
          <a:prstGeom prst="rect">
            <a:avLst/>
          </a:prstGeom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EF597F57-0213-9F34-EB05-3EB8149B0CF4}"/>
              </a:ext>
            </a:extLst>
          </p:cNvPr>
          <p:cNvSpPr txBox="1"/>
          <p:nvPr/>
        </p:nvSpPr>
        <p:spPr>
          <a:xfrm>
            <a:off x="-180528" y="5002544"/>
            <a:ext cx="849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/>
              <a:t>         30 minuten		      2 uur		         8 uur</a:t>
            </a:r>
          </a:p>
        </p:txBody>
      </p:sp>
      <p:cxnSp>
        <p:nvCxnSpPr>
          <p:cNvPr id="12" name="Rechte verbindingslijn met pijl 11">
            <a:extLst>
              <a:ext uri="{FF2B5EF4-FFF2-40B4-BE49-F238E27FC236}">
                <a16:creationId xmlns:a16="http://schemas.microsoft.com/office/drawing/2014/main" id="{9D38D64C-C6EF-9FE1-BE30-A108C36E5FA8}"/>
              </a:ext>
            </a:extLst>
          </p:cNvPr>
          <p:cNvCxnSpPr>
            <a:cxnSpLocks/>
          </p:cNvCxnSpPr>
          <p:nvPr/>
        </p:nvCxnSpPr>
        <p:spPr>
          <a:xfrm>
            <a:off x="2411760" y="1226143"/>
            <a:ext cx="874360" cy="1200329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29071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het voedingspatroon</a:t>
            </a:r>
          </a:p>
        </p:txBody>
      </p:sp>
      <p:pic>
        <p:nvPicPr>
          <p:cNvPr id="3" name="Afbeelding 2" descr="Afbeelding met schermopname, tekst&#10;&#10;Door AI gegenereerde inhoud is mogelijk onjuist.">
            <a:extLst>
              <a:ext uri="{FF2B5EF4-FFF2-40B4-BE49-F238E27FC236}">
                <a16:creationId xmlns:a16="http://schemas.microsoft.com/office/drawing/2014/main" id="{F3A51289-30F0-0D33-D76E-3C02EECB7E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07" b="39369"/>
          <a:stretch>
            <a:fillRect/>
          </a:stretch>
        </p:blipFill>
        <p:spPr>
          <a:xfrm>
            <a:off x="-21834" y="3140968"/>
            <a:ext cx="9144000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7272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de calorie</a:t>
            </a:r>
          </a:p>
        </p:txBody>
      </p:sp>
      <p:pic>
        <p:nvPicPr>
          <p:cNvPr id="4" name="Afbeelding 3" descr="Afbeelding met bakwaren, Snack, Fastfood, voedsel&#10;&#10;Door AI gegenereerde inhoud is mogelijk onjuist.">
            <a:extLst>
              <a:ext uri="{FF2B5EF4-FFF2-40B4-BE49-F238E27FC236}">
                <a16:creationId xmlns:a16="http://schemas.microsoft.com/office/drawing/2014/main" id="{38D982FA-B231-F0E5-13F6-AF813D739E1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664" y="1396487"/>
            <a:ext cx="5497416" cy="5497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9117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Op de woordmuur:</a:t>
            </a:r>
          </a:p>
        </p:txBody>
      </p:sp>
    </p:spTree>
    <p:extLst>
      <p:ext uri="{BB962C8B-B14F-4D97-AF65-F5344CB8AC3E}">
        <p14:creationId xmlns:p14="http://schemas.microsoft.com/office/powerpoint/2010/main" val="16716490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72047C65-DE0C-5E22-1EF7-5ED0D1075E68}"/>
              </a:ext>
            </a:extLst>
          </p:cNvPr>
          <p:cNvCxnSpPr>
            <a:cxnSpLocks/>
          </p:cNvCxnSpPr>
          <p:nvPr/>
        </p:nvCxnSpPr>
        <p:spPr>
          <a:xfrm>
            <a:off x="247089" y="162615"/>
            <a:ext cx="4431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51DD9BBE-0654-F7C1-474D-51A63B2E97E4}"/>
              </a:ext>
            </a:extLst>
          </p:cNvPr>
          <p:cNvCxnSpPr>
            <a:cxnSpLocks/>
          </p:cNvCxnSpPr>
          <p:nvPr/>
        </p:nvCxnSpPr>
        <p:spPr>
          <a:xfrm>
            <a:off x="4427984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ADC08903-1249-C293-310D-CF62D2352596}"/>
              </a:ext>
            </a:extLst>
          </p:cNvPr>
          <p:cNvCxnSpPr>
            <a:cxnSpLocks/>
          </p:cNvCxnSpPr>
          <p:nvPr/>
        </p:nvCxnSpPr>
        <p:spPr>
          <a:xfrm>
            <a:off x="4644008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3D09B2A4-3F65-1D5C-40D9-FF5217B6D819}"/>
              </a:ext>
            </a:extLst>
          </p:cNvPr>
          <p:cNvCxnSpPr>
            <a:cxnSpLocks/>
          </p:cNvCxnSpPr>
          <p:nvPr/>
        </p:nvCxnSpPr>
        <p:spPr>
          <a:xfrm>
            <a:off x="8820472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43E1EF99-1825-D9B6-CE28-54505AE2D0DE}"/>
              </a:ext>
            </a:extLst>
          </p:cNvPr>
          <p:cNvCxnSpPr>
            <a:cxnSpLocks/>
          </p:cNvCxnSpPr>
          <p:nvPr/>
        </p:nvCxnSpPr>
        <p:spPr>
          <a:xfrm>
            <a:off x="251520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644A4299-3A63-6813-A679-FB8DB7D5FD7A}"/>
              </a:ext>
            </a:extLst>
          </p:cNvPr>
          <p:cNvCxnSpPr>
            <a:cxnSpLocks/>
          </p:cNvCxnSpPr>
          <p:nvPr/>
        </p:nvCxnSpPr>
        <p:spPr>
          <a:xfrm>
            <a:off x="4644008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79D0A0B5-43EC-915C-1E3A-AA9CA21994B4}"/>
              </a:ext>
            </a:extLst>
          </p:cNvPr>
          <p:cNvCxnSpPr>
            <a:cxnSpLocks/>
          </p:cNvCxnSpPr>
          <p:nvPr/>
        </p:nvCxnSpPr>
        <p:spPr>
          <a:xfrm flipV="1">
            <a:off x="247089" y="1408453"/>
            <a:ext cx="4185327" cy="432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D4DC5350-E385-459A-7DF3-9A72313F2A3E}"/>
              </a:ext>
            </a:extLst>
          </p:cNvPr>
          <p:cNvCxnSpPr>
            <a:cxnSpLocks/>
          </p:cNvCxnSpPr>
          <p:nvPr/>
        </p:nvCxnSpPr>
        <p:spPr>
          <a:xfrm>
            <a:off x="4644008" y="1412776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67F7FEC4-BF68-947B-DD0F-7E6E50020673}"/>
              </a:ext>
            </a:extLst>
          </p:cNvPr>
          <p:cNvCxnSpPr>
            <a:cxnSpLocks/>
          </p:cNvCxnSpPr>
          <p:nvPr/>
        </p:nvCxnSpPr>
        <p:spPr>
          <a:xfrm>
            <a:off x="251520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265DE5CD-5637-64F2-6E23-1BE493BF39D9}"/>
              </a:ext>
            </a:extLst>
          </p:cNvPr>
          <p:cNvCxnSpPr>
            <a:cxnSpLocks/>
          </p:cNvCxnSpPr>
          <p:nvPr/>
        </p:nvCxnSpPr>
        <p:spPr>
          <a:xfrm>
            <a:off x="4644008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CCCAE601-6EB4-C211-79F6-B35BB66EE51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grpSp>
        <p:nvGrpSpPr>
          <p:cNvPr id="42" name="Groep 41">
            <a:extLst>
              <a:ext uri="{FF2B5EF4-FFF2-40B4-BE49-F238E27FC236}">
                <a16:creationId xmlns:a16="http://schemas.microsoft.com/office/drawing/2014/main" id="{0B71306B-B1D7-DA38-CEBA-4A435BF13123}"/>
              </a:ext>
            </a:extLst>
          </p:cNvPr>
          <p:cNvGrpSpPr/>
          <p:nvPr/>
        </p:nvGrpSpPr>
        <p:grpSpPr>
          <a:xfrm>
            <a:off x="137216" y="34082"/>
            <a:ext cx="8803032" cy="401079"/>
            <a:chOff x="137216" y="34082"/>
            <a:chExt cx="8803032" cy="401079"/>
          </a:xfrm>
        </p:grpSpPr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48EA2D2F-7681-0E53-DB39-9C6B3831E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520" y="162615"/>
              <a:ext cx="4176464" cy="1332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3B6DEF31-7DDE-219F-D8DB-96DA4ABF0241}"/>
                </a:ext>
              </a:extLst>
            </p:cNvPr>
            <p:cNvCxnSpPr>
              <a:cxnSpLocks/>
            </p:cNvCxnSpPr>
            <p:nvPr/>
          </p:nvCxnSpPr>
          <p:spPr>
            <a:xfrm>
              <a:off x="4644008" y="162615"/>
              <a:ext cx="4176464" cy="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2E92E1D8-2B7E-53B8-A69B-32798D535B35}"/>
                </a:ext>
              </a:extLst>
            </p:cNvPr>
            <p:cNvSpPr/>
            <p:nvPr/>
          </p:nvSpPr>
          <p:spPr>
            <a:xfrm rot="19503565">
              <a:off x="137216" y="193689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B034BB45-026D-28BB-2C78-738A90EF2845}"/>
                </a:ext>
              </a:extLst>
            </p:cNvPr>
            <p:cNvSpPr/>
            <p:nvPr/>
          </p:nvSpPr>
          <p:spPr>
            <a:xfrm rot="2503086">
              <a:off x="4142308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D8074DC8-B4AE-AA46-2D76-EBA890C6A19B}"/>
                </a:ext>
              </a:extLst>
            </p:cNvPr>
            <p:cNvSpPr/>
            <p:nvPr/>
          </p:nvSpPr>
          <p:spPr>
            <a:xfrm rot="18826046">
              <a:off x="4543310" y="169312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8B5945C4-B34D-159C-2481-CA48BF731E61}"/>
                </a:ext>
              </a:extLst>
            </p:cNvPr>
            <p:cNvSpPr/>
            <p:nvPr/>
          </p:nvSpPr>
          <p:spPr>
            <a:xfrm rot="2503086">
              <a:off x="8539169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3" name="Tekstvak 2">
            <a:extLst>
              <a:ext uri="{FF2B5EF4-FFF2-40B4-BE49-F238E27FC236}">
                <a16:creationId xmlns:a16="http://schemas.microsoft.com/office/drawing/2014/main" id="{AC757F5E-B016-F947-4518-7C6B9CC7E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74" y="234905"/>
            <a:ext cx="4455551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op de korte termijn</a:t>
            </a:r>
            <a:endParaRPr lang="nl-NL" sz="540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4" name="Tekstvak 2">
            <a:extLst>
              <a:ext uri="{FF2B5EF4-FFF2-40B4-BE49-F238E27FC236}">
                <a16:creationId xmlns:a16="http://schemas.microsoft.com/office/drawing/2014/main" id="{152372B3-00F5-781C-183E-6F2DDF350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2847" y="243940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o</a:t>
            </a:r>
            <a:r>
              <a:rPr lang="nl-NL" sz="5400" b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p de lange termijn</a:t>
            </a:r>
            <a:endParaRPr lang="nl-NL" sz="5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5" name="Tekstvak 2">
            <a:extLst>
              <a:ext uri="{FF2B5EF4-FFF2-40B4-BE49-F238E27FC236}">
                <a16:creationId xmlns:a16="http://schemas.microsoft.com/office/drawing/2014/main" id="{37104C51-0232-62ED-4C6F-1447D0663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89" y="1478026"/>
            <a:ext cx="4304814" cy="494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  <a:t>= na korte tijd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nl-NL" sz="2400" i="1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We moeten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op de korte termijn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een oplossing vinden voor de vogelpoep.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6" name="Tekstvak 2">
            <a:extLst>
              <a:ext uri="{FF2B5EF4-FFF2-40B4-BE49-F238E27FC236}">
                <a16:creationId xmlns:a16="http://schemas.microsoft.com/office/drawing/2014/main" id="{D8EF981A-9BA7-0EB1-9B70-F7FBF2F7D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268" y="1412775"/>
            <a:ext cx="4145769" cy="49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na langere tijd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Water is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op de lange termijn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niet goed voor een drone.</a:t>
            </a:r>
            <a:endParaRPr lang="nl-NL" sz="2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04CC944D-F3A6-F7AA-A247-B7C5B648A0A4}"/>
              </a:ext>
            </a:extLst>
          </p:cNvPr>
          <p:cNvSpPr/>
          <p:nvPr/>
        </p:nvSpPr>
        <p:spPr>
          <a:xfrm rot="19503565">
            <a:off x="4129229" y="625098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240801F9-2058-84A4-9503-E01B919DDA80}"/>
              </a:ext>
            </a:extLst>
          </p:cNvPr>
          <p:cNvSpPr/>
          <p:nvPr/>
        </p:nvSpPr>
        <p:spPr>
          <a:xfrm rot="2503086">
            <a:off x="4519801" y="6229264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ACBB49E9-294B-2446-9719-E992D023E8E1}"/>
              </a:ext>
            </a:extLst>
          </p:cNvPr>
          <p:cNvSpPr/>
          <p:nvPr/>
        </p:nvSpPr>
        <p:spPr>
          <a:xfrm rot="2503086">
            <a:off x="100115" y="6210188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4DE133A0-CC30-3D8E-17AC-F370909C96F4}"/>
              </a:ext>
            </a:extLst>
          </p:cNvPr>
          <p:cNvSpPr/>
          <p:nvPr/>
        </p:nvSpPr>
        <p:spPr>
          <a:xfrm rot="2503086">
            <a:off x="4519800" y="6229265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9F458F5E-71E5-42A9-724C-0CF61E33CD4A}"/>
              </a:ext>
            </a:extLst>
          </p:cNvPr>
          <p:cNvSpPr/>
          <p:nvPr/>
        </p:nvSpPr>
        <p:spPr>
          <a:xfrm rot="19503565">
            <a:off x="8556566" y="622926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9E77021F-B115-0996-6299-FD67B8F5C4E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7997" y="2650325"/>
            <a:ext cx="3995935" cy="1997968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3BA42CDE-6630-866A-C2A8-62506F9CFAB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361" y="2700955"/>
            <a:ext cx="3995936" cy="1966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9284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3E330F-C759-1EEC-170B-C71B218A8E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EA02A383-38F3-F8D4-6A47-F2CC6D65FA75}"/>
              </a:ext>
            </a:extLst>
          </p:cNvPr>
          <p:cNvCxnSpPr>
            <a:cxnSpLocks/>
          </p:cNvCxnSpPr>
          <p:nvPr/>
        </p:nvCxnSpPr>
        <p:spPr>
          <a:xfrm>
            <a:off x="247089" y="162615"/>
            <a:ext cx="4431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4E3894B3-6218-5257-F977-87350AD4E348}"/>
              </a:ext>
            </a:extLst>
          </p:cNvPr>
          <p:cNvCxnSpPr>
            <a:cxnSpLocks/>
          </p:cNvCxnSpPr>
          <p:nvPr/>
        </p:nvCxnSpPr>
        <p:spPr>
          <a:xfrm>
            <a:off x="4427984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0D04F3A2-86F8-73E7-1453-3C36843924DC}"/>
              </a:ext>
            </a:extLst>
          </p:cNvPr>
          <p:cNvCxnSpPr>
            <a:cxnSpLocks/>
          </p:cNvCxnSpPr>
          <p:nvPr/>
        </p:nvCxnSpPr>
        <p:spPr>
          <a:xfrm>
            <a:off x="4644008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16FF7FE5-C413-DAC5-CDE5-475BF12BB7BF}"/>
              </a:ext>
            </a:extLst>
          </p:cNvPr>
          <p:cNvCxnSpPr>
            <a:cxnSpLocks/>
          </p:cNvCxnSpPr>
          <p:nvPr/>
        </p:nvCxnSpPr>
        <p:spPr>
          <a:xfrm>
            <a:off x="8820472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82A4754D-BF4C-E530-2D03-23A43497D07D}"/>
              </a:ext>
            </a:extLst>
          </p:cNvPr>
          <p:cNvCxnSpPr>
            <a:cxnSpLocks/>
          </p:cNvCxnSpPr>
          <p:nvPr/>
        </p:nvCxnSpPr>
        <p:spPr>
          <a:xfrm>
            <a:off x="251520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EFA5DE69-CA34-531A-11E6-BD699259C638}"/>
              </a:ext>
            </a:extLst>
          </p:cNvPr>
          <p:cNvCxnSpPr>
            <a:cxnSpLocks/>
          </p:cNvCxnSpPr>
          <p:nvPr/>
        </p:nvCxnSpPr>
        <p:spPr>
          <a:xfrm>
            <a:off x="4644008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EFBD6272-DCF2-EF44-5B67-4580F491FFE4}"/>
              </a:ext>
            </a:extLst>
          </p:cNvPr>
          <p:cNvCxnSpPr>
            <a:cxnSpLocks/>
          </p:cNvCxnSpPr>
          <p:nvPr/>
        </p:nvCxnSpPr>
        <p:spPr>
          <a:xfrm flipV="1">
            <a:off x="247089" y="1408453"/>
            <a:ext cx="4185327" cy="432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DAA1154B-C190-0BA0-8B2E-AC2600DF15B5}"/>
              </a:ext>
            </a:extLst>
          </p:cNvPr>
          <p:cNvCxnSpPr>
            <a:cxnSpLocks/>
          </p:cNvCxnSpPr>
          <p:nvPr/>
        </p:nvCxnSpPr>
        <p:spPr>
          <a:xfrm>
            <a:off x="4644008" y="1412776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2AB24DD1-8BB3-3B05-3A63-C2FDFE4A79FB}"/>
              </a:ext>
            </a:extLst>
          </p:cNvPr>
          <p:cNvCxnSpPr>
            <a:cxnSpLocks/>
          </p:cNvCxnSpPr>
          <p:nvPr/>
        </p:nvCxnSpPr>
        <p:spPr>
          <a:xfrm>
            <a:off x="251520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572AA8E3-5F80-C2A9-21BA-C35CC1A94CBA}"/>
              </a:ext>
            </a:extLst>
          </p:cNvPr>
          <p:cNvCxnSpPr>
            <a:cxnSpLocks/>
          </p:cNvCxnSpPr>
          <p:nvPr/>
        </p:nvCxnSpPr>
        <p:spPr>
          <a:xfrm>
            <a:off x="4644008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14AD20DA-2719-ED78-725D-6B8734D52C7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grpSp>
        <p:nvGrpSpPr>
          <p:cNvPr id="42" name="Groep 41">
            <a:extLst>
              <a:ext uri="{FF2B5EF4-FFF2-40B4-BE49-F238E27FC236}">
                <a16:creationId xmlns:a16="http://schemas.microsoft.com/office/drawing/2014/main" id="{E611DF5A-1D18-3E6A-16F7-DE5DE887682B}"/>
              </a:ext>
            </a:extLst>
          </p:cNvPr>
          <p:cNvGrpSpPr/>
          <p:nvPr/>
        </p:nvGrpSpPr>
        <p:grpSpPr>
          <a:xfrm>
            <a:off x="137216" y="34082"/>
            <a:ext cx="8803032" cy="401079"/>
            <a:chOff x="137216" y="34082"/>
            <a:chExt cx="8803032" cy="401079"/>
          </a:xfrm>
        </p:grpSpPr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E9A1DC85-2A88-BB8B-1A36-A048C3BEDCD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520" y="162615"/>
              <a:ext cx="4176464" cy="1332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02E202B9-3FB9-BCDF-BB95-284D48DB97A5}"/>
                </a:ext>
              </a:extLst>
            </p:cNvPr>
            <p:cNvCxnSpPr>
              <a:cxnSpLocks/>
            </p:cNvCxnSpPr>
            <p:nvPr/>
          </p:nvCxnSpPr>
          <p:spPr>
            <a:xfrm>
              <a:off x="4644008" y="162615"/>
              <a:ext cx="4176464" cy="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43AA1FDA-EE59-8465-2BC0-C923B3794DE7}"/>
                </a:ext>
              </a:extLst>
            </p:cNvPr>
            <p:cNvSpPr/>
            <p:nvPr/>
          </p:nvSpPr>
          <p:spPr>
            <a:xfrm rot="19503565">
              <a:off x="137216" y="193689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6B1E1BEF-72D9-B198-1AC9-1F99BD48D360}"/>
                </a:ext>
              </a:extLst>
            </p:cNvPr>
            <p:cNvSpPr/>
            <p:nvPr/>
          </p:nvSpPr>
          <p:spPr>
            <a:xfrm rot="2503086">
              <a:off x="4142308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5AB750F2-978C-AE59-D3E1-0790EDE33398}"/>
                </a:ext>
              </a:extLst>
            </p:cNvPr>
            <p:cNvSpPr/>
            <p:nvPr/>
          </p:nvSpPr>
          <p:spPr>
            <a:xfrm rot="18826046">
              <a:off x="4543310" y="169312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B4C25F3E-0B36-4801-F673-3D489A1EE26C}"/>
                </a:ext>
              </a:extLst>
            </p:cNvPr>
            <p:cNvSpPr/>
            <p:nvPr/>
          </p:nvSpPr>
          <p:spPr>
            <a:xfrm rot="2503086">
              <a:off x="8539169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3" name="Tekstvak 2">
            <a:extLst>
              <a:ext uri="{FF2B5EF4-FFF2-40B4-BE49-F238E27FC236}">
                <a16:creationId xmlns:a16="http://schemas.microsoft.com/office/drawing/2014/main" id="{013BFECA-ED9F-FE1A-22C0-73CE0E0539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87" y="472986"/>
            <a:ext cx="4619303" cy="896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50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 verleiding</a:t>
            </a:r>
            <a:endParaRPr lang="nl-NL" sz="500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4" name="Tekstvak 2">
            <a:extLst>
              <a:ext uri="{FF2B5EF4-FFF2-40B4-BE49-F238E27FC236}">
                <a16:creationId xmlns:a16="http://schemas.microsoft.com/office/drawing/2014/main" id="{FA624C68-4964-D4C0-A77C-7B5C7A8BF6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2847" y="458240"/>
            <a:ext cx="4788025" cy="8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 afkeer</a:t>
            </a:r>
            <a:endParaRPr lang="nl-NL" sz="5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5" name="Tekstvak 2">
            <a:extLst>
              <a:ext uri="{FF2B5EF4-FFF2-40B4-BE49-F238E27FC236}">
                <a16:creationId xmlns:a16="http://schemas.microsoft.com/office/drawing/2014/main" id="{EB7AB352-46AB-2803-E122-909D41A7F1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371207"/>
            <a:ext cx="4310793" cy="504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  <a:t> = iets wat ervoor zorgt   </a:t>
            </a:r>
            <a:b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</a:br>
            <a: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  <a:t> dat je het graag wilt </a:t>
            </a:r>
            <a:b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</a:br>
            <a: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  <a:t> hebben of doen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Hij komt in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 verleiding 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om de drone in een emmer water schoon te maken. 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6" name="Tekstvak 2">
            <a:extLst>
              <a:ext uri="{FF2B5EF4-FFF2-40B4-BE49-F238E27FC236}">
                <a16:creationId xmlns:a16="http://schemas.microsoft.com/office/drawing/2014/main" id="{64D13C17-69FC-0A9E-08ED-D8FC7FEDDD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268" y="1371207"/>
            <a:ext cx="4145769" cy="5010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gevoel dat je iets erg eng, vies, vervelend vindt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Hij heeft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een afkeer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van vogelpoep.  </a:t>
            </a:r>
            <a:endParaRPr lang="nl-NL" sz="2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C7EA1353-F422-6B46-756A-7B602DEACF44}"/>
              </a:ext>
            </a:extLst>
          </p:cNvPr>
          <p:cNvSpPr/>
          <p:nvPr/>
        </p:nvSpPr>
        <p:spPr>
          <a:xfrm rot="19503565">
            <a:off x="4129229" y="625098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05169056-B849-C947-13C7-5D41A700ADEA}"/>
              </a:ext>
            </a:extLst>
          </p:cNvPr>
          <p:cNvSpPr/>
          <p:nvPr/>
        </p:nvSpPr>
        <p:spPr>
          <a:xfrm rot="2503086">
            <a:off x="4519801" y="6229264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C82481F7-2746-6167-4D23-E991C115D775}"/>
              </a:ext>
            </a:extLst>
          </p:cNvPr>
          <p:cNvSpPr/>
          <p:nvPr/>
        </p:nvSpPr>
        <p:spPr>
          <a:xfrm rot="2503086">
            <a:off x="100115" y="6210188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43B28FB6-7CB2-8D5D-BF61-8AA3D899CD97}"/>
              </a:ext>
            </a:extLst>
          </p:cNvPr>
          <p:cNvSpPr/>
          <p:nvPr/>
        </p:nvSpPr>
        <p:spPr>
          <a:xfrm rot="2503086">
            <a:off x="4519800" y="6229265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15939CE0-D5F7-3793-3F93-C8FC46A2D5A1}"/>
              </a:ext>
            </a:extLst>
          </p:cNvPr>
          <p:cNvSpPr/>
          <p:nvPr/>
        </p:nvSpPr>
        <p:spPr>
          <a:xfrm rot="19503565">
            <a:off x="8556566" y="622926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 descr="Afbeelding met tekening, clipart, illustratie, Tekenfilm&#10;&#10;Door AI gegenereerde inhoud is mogelijk onjuist.">
            <a:extLst>
              <a:ext uri="{FF2B5EF4-FFF2-40B4-BE49-F238E27FC236}">
                <a16:creationId xmlns:a16="http://schemas.microsoft.com/office/drawing/2014/main" id="{6831732F-296E-7C92-E6FB-3DE8F0ED3F9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6247" y="2834701"/>
            <a:ext cx="2827968" cy="2827968"/>
          </a:xfrm>
          <a:prstGeom prst="rect">
            <a:avLst/>
          </a:prstGeom>
        </p:spPr>
      </p:pic>
      <p:pic>
        <p:nvPicPr>
          <p:cNvPr id="18" name="Afbeelding 17" descr="Afbeelding met persoon, kleding, peuter, Menselijk gezicht&#10;&#10;Door AI gegenereerde inhoud is mogelijk onjuist.">
            <a:extLst>
              <a:ext uri="{FF2B5EF4-FFF2-40B4-BE49-F238E27FC236}">
                <a16:creationId xmlns:a16="http://schemas.microsoft.com/office/drawing/2014/main" id="{DB2B97A4-854C-2E20-7E59-341F2C82204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1188" y="2834701"/>
            <a:ext cx="2394499" cy="2394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4305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72047C65-DE0C-5E22-1EF7-5ED0D1075E68}"/>
              </a:ext>
            </a:extLst>
          </p:cNvPr>
          <p:cNvCxnSpPr>
            <a:cxnSpLocks/>
          </p:cNvCxnSpPr>
          <p:nvPr/>
        </p:nvCxnSpPr>
        <p:spPr>
          <a:xfrm>
            <a:off x="247089" y="162615"/>
            <a:ext cx="4431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51DD9BBE-0654-F7C1-474D-51A63B2E97E4}"/>
              </a:ext>
            </a:extLst>
          </p:cNvPr>
          <p:cNvCxnSpPr>
            <a:cxnSpLocks/>
          </p:cNvCxnSpPr>
          <p:nvPr/>
        </p:nvCxnSpPr>
        <p:spPr>
          <a:xfrm>
            <a:off x="4427984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ADC08903-1249-C293-310D-CF62D2352596}"/>
              </a:ext>
            </a:extLst>
          </p:cNvPr>
          <p:cNvCxnSpPr>
            <a:cxnSpLocks/>
          </p:cNvCxnSpPr>
          <p:nvPr/>
        </p:nvCxnSpPr>
        <p:spPr>
          <a:xfrm>
            <a:off x="4644008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3D09B2A4-3F65-1D5C-40D9-FF5217B6D819}"/>
              </a:ext>
            </a:extLst>
          </p:cNvPr>
          <p:cNvCxnSpPr>
            <a:cxnSpLocks/>
          </p:cNvCxnSpPr>
          <p:nvPr/>
        </p:nvCxnSpPr>
        <p:spPr>
          <a:xfrm>
            <a:off x="8820472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43E1EF99-1825-D9B6-CE28-54505AE2D0DE}"/>
              </a:ext>
            </a:extLst>
          </p:cNvPr>
          <p:cNvCxnSpPr>
            <a:cxnSpLocks/>
          </p:cNvCxnSpPr>
          <p:nvPr/>
        </p:nvCxnSpPr>
        <p:spPr>
          <a:xfrm>
            <a:off x="251520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644A4299-3A63-6813-A679-FB8DB7D5FD7A}"/>
              </a:ext>
            </a:extLst>
          </p:cNvPr>
          <p:cNvCxnSpPr>
            <a:cxnSpLocks/>
          </p:cNvCxnSpPr>
          <p:nvPr/>
        </p:nvCxnSpPr>
        <p:spPr>
          <a:xfrm>
            <a:off x="4644008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79D0A0B5-43EC-915C-1E3A-AA9CA21994B4}"/>
              </a:ext>
            </a:extLst>
          </p:cNvPr>
          <p:cNvCxnSpPr>
            <a:cxnSpLocks/>
          </p:cNvCxnSpPr>
          <p:nvPr/>
        </p:nvCxnSpPr>
        <p:spPr>
          <a:xfrm flipV="1">
            <a:off x="247089" y="1408453"/>
            <a:ext cx="4185327" cy="432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D4DC5350-E385-459A-7DF3-9A72313F2A3E}"/>
              </a:ext>
            </a:extLst>
          </p:cNvPr>
          <p:cNvCxnSpPr>
            <a:cxnSpLocks/>
          </p:cNvCxnSpPr>
          <p:nvPr/>
        </p:nvCxnSpPr>
        <p:spPr>
          <a:xfrm>
            <a:off x="4644008" y="1412776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67F7FEC4-BF68-947B-DD0F-7E6E50020673}"/>
              </a:ext>
            </a:extLst>
          </p:cNvPr>
          <p:cNvCxnSpPr>
            <a:cxnSpLocks/>
          </p:cNvCxnSpPr>
          <p:nvPr/>
        </p:nvCxnSpPr>
        <p:spPr>
          <a:xfrm>
            <a:off x="251520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265DE5CD-5637-64F2-6E23-1BE493BF39D9}"/>
              </a:ext>
            </a:extLst>
          </p:cNvPr>
          <p:cNvCxnSpPr>
            <a:cxnSpLocks/>
          </p:cNvCxnSpPr>
          <p:nvPr/>
        </p:nvCxnSpPr>
        <p:spPr>
          <a:xfrm>
            <a:off x="4644008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CCCAE601-6EB4-C211-79F6-B35BB66EE51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grpSp>
        <p:nvGrpSpPr>
          <p:cNvPr id="42" name="Groep 41">
            <a:extLst>
              <a:ext uri="{FF2B5EF4-FFF2-40B4-BE49-F238E27FC236}">
                <a16:creationId xmlns:a16="http://schemas.microsoft.com/office/drawing/2014/main" id="{0B71306B-B1D7-DA38-CEBA-4A435BF13123}"/>
              </a:ext>
            </a:extLst>
          </p:cNvPr>
          <p:cNvGrpSpPr/>
          <p:nvPr/>
        </p:nvGrpSpPr>
        <p:grpSpPr>
          <a:xfrm>
            <a:off x="137216" y="34082"/>
            <a:ext cx="8803032" cy="401079"/>
            <a:chOff x="137216" y="34082"/>
            <a:chExt cx="8803032" cy="401079"/>
          </a:xfrm>
        </p:grpSpPr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48EA2D2F-7681-0E53-DB39-9C6B3831E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520" y="162615"/>
              <a:ext cx="4176464" cy="1332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3B6DEF31-7DDE-219F-D8DB-96DA4ABF0241}"/>
                </a:ext>
              </a:extLst>
            </p:cNvPr>
            <p:cNvCxnSpPr>
              <a:cxnSpLocks/>
            </p:cNvCxnSpPr>
            <p:nvPr/>
          </p:nvCxnSpPr>
          <p:spPr>
            <a:xfrm>
              <a:off x="4644008" y="162615"/>
              <a:ext cx="4176464" cy="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2E92E1D8-2B7E-53B8-A69B-32798D535B35}"/>
                </a:ext>
              </a:extLst>
            </p:cNvPr>
            <p:cNvSpPr/>
            <p:nvPr/>
          </p:nvSpPr>
          <p:spPr>
            <a:xfrm rot="19503565">
              <a:off x="137216" y="193689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B034BB45-026D-28BB-2C78-738A90EF2845}"/>
                </a:ext>
              </a:extLst>
            </p:cNvPr>
            <p:cNvSpPr/>
            <p:nvPr/>
          </p:nvSpPr>
          <p:spPr>
            <a:xfrm rot="2503086">
              <a:off x="4142308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D8074DC8-B4AE-AA46-2D76-EBA890C6A19B}"/>
                </a:ext>
              </a:extLst>
            </p:cNvPr>
            <p:cNvSpPr/>
            <p:nvPr/>
          </p:nvSpPr>
          <p:spPr>
            <a:xfrm rot="18826046">
              <a:off x="4543310" y="169312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8B5945C4-B34D-159C-2481-CA48BF731E61}"/>
                </a:ext>
              </a:extLst>
            </p:cNvPr>
            <p:cNvSpPr/>
            <p:nvPr/>
          </p:nvSpPr>
          <p:spPr>
            <a:xfrm rot="2503086">
              <a:off x="8539169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3" name="Tekstvak 2">
            <a:extLst>
              <a:ext uri="{FF2B5EF4-FFF2-40B4-BE49-F238E27FC236}">
                <a16:creationId xmlns:a16="http://schemas.microsoft.com/office/drawing/2014/main" id="{AC757F5E-B016-F947-4518-7C6B9CC7E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487" y="257519"/>
            <a:ext cx="412318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vloeibaar</a:t>
            </a:r>
            <a:endParaRPr lang="nl-NL" sz="540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4" name="Tekstvak 2">
            <a:extLst>
              <a:ext uri="{FF2B5EF4-FFF2-40B4-BE49-F238E27FC236}">
                <a16:creationId xmlns:a16="http://schemas.microsoft.com/office/drawing/2014/main" id="{152372B3-00F5-781C-183E-6F2DDF350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2847" y="243940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vast</a:t>
            </a:r>
            <a:endParaRPr lang="nl-NL" sz="5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78C05F3D-92C0-F6A1-303D-6A882E76BB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50" y="2039147"/>
            <a:ext cx="3679115" cy="2069502"/>
          </a:xfrm>
          <a:prstGeom prst="rect">
            <a:avLst/>
          </a:prstGeom>
        </p:spPr>
      </p:pic>
      <p:sp>
        <p:nvSpPr>
          <p:cNvPr id="35" name="Tekstvak 2">
            <a:extLst>
              <a:ext uri="{FF2B5EF4-FFF2-40B4-BE49-F238E27FC236}">
                <a16:creationId xmlns:a16="http://schemas.microsoft.com/office/drawing/2014/main" id="{37104C51-0232-62ED-4C6F-1447D0663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90" y="1478026"/>
            <a:ext cx="4127438" cy="494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</a:pPr>
            <a: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800">
                <a:latin typeface="Century Gothic" panose="020B0502020202020204" pitchFamily="34" charset="0"/>
              </a:rPr>
              <a:t>nat en zonder vaste vorm</a:t>
            </a:r>
            <a:endParaRPr lang="nl-NL" sz="2800" b="1">
              <a:latin typeface="Century Gothic" panose="020B0502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4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6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Verse vogelpoep is </a:t>
            </a:r>
            <a:r>
              <a:rPr lang="nl-NL" sz="2400" i="1" u="sng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vloeibaar</a:t>
            </a:r>
            <a:r>
              <a:rPr lang="nl-NL" sz="2400" i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. </a:t>
            </a: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6" name="Tekstvak 2">
            <a:extLst>
              <a:ext uri="{FF2B5EF4-FFF2-40B4-BE49-F238E27FC236}">
                <a16:creationId xmlns:a16="http://schemas.microsoft.com/office/drawing/2014/main" id="{D8EF981A-9BA7-0EB1-9B70-F7FBF2F7D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268" y="1412775"/>
            <a:ext cx="4145769" cy="49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het is niet nat en heeft een vast vorm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b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</a:b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Steentjes en zand zijn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vast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. </a:t>
            </a:r>
            <a:endParaRPr lang="nl-NL" sz="2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04CC944D-F3A6-F7AA-A247-B7C5B648A0A4}"/>
              </a:ext>
            </a:extLst>
          </p:cNvPr>
          <p:cNvSpPr/>
          <p:nvPr/>
        </p:nvSpPr>
        <p:spPr>
          <a:xfrm rot="19503565">
            <a:off x="4129229" y="625098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240801F9-2058-84A4-9503-E01B919DDA80}"/>
              </a:ext>
            </a:extLst>
          </p:cNvPr>
          <p:cNvSpPr/>
          <p:nvPr/>
        </p:nvSpPr>
        <p:spPr>
          <a:xfrm rot="2503086">
            <a:off x="4519801" y="6229264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ACBB49E9-294B-2446-9719-E992D023E8E1}"/>
              </a:ext>
            </a:extLst>
          </p:cNvPr>
          <p:cNvSpPr/>
          <p:nvPr/>
        </p:nvSpPr>
        <p:spPr>
          <a:xfrm rot="2503086">
            <a:off x="100115" y="6210188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4DE133A0-CC30-3D8E-17AC-F370909C96F4}"/>
              </a:ext>
            </a:extLst>
          </p:cNvPr>
          <p:cNvSpPr/>
          <p:nvPr/>
        </p:nvSpPr>
        <p:spPr>
          <a:xfrm rot="2503086">
            <a:off x="4519800" y="6229265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9F458F5E-71E5-42A9-724C-0CF61E33CD4A}"/>
              </a:ext>
            </a:extLst>
          </p:cNvPr>
          <p:cNvSpPr/>
          <p:nvPr/>
        </p:nvSpPr>
        <p:spPr>
          <a:xfrm rot="19503565">
            <a:off x="8556566" y="622926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8" name="Groep 7">
            <a:extLst>
              <a:ext uri="{FF2B5EF4-FFF2-40B4-BE49-F238E27FC236}">
                <a16:creationId xmlns:a16="http://schemas.microsoft.com/office/drawing/2014/main" id="{DEB1C23A-6B22-16BA-C447-FC76ED47AC9D}"/>
              </a:ext>
            </a:extLst>
          </p:cNvPr>
          <p:cNvGrpSpPr/>
          <p:nvPr/>
        </p:nvGrpSpPr>
        <p:grpSpPr>
          <a:xfrm>
            <a:off x="468495" y="3781790"/>
            <a:ext cx="1750543" cy="1319182"/>
            <a:chOff x="188422" y="1254484"/>
            <a:chExt cx="7250280" cy="5463697"/>
          </a:xfrm>
        </p:grpSpPr>
        <p:pic>
          <p:nvPicPr>
            <p:cNvPr id="9" name="Afbeelding 8" descr="Afbeelding met gras, buitenshuis, Radiobestuurd speelgoed, voertuig&#10;&#10;Door AI gegenereerde inhoud is mogelijk onjuist.">
              <a:extLst>
                <a:ext uri="{FF2B5EF4-FFF2-40B4-BE49-F238E27FC236}">
                  <a16:creationId xmlns:a16="http://schemas.microsoft.com/office/drawing/2014/main" id="{D5CE1904-CD47-25E1-FE1C-F73FF654B5E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8422" y="1254484"/>
              <a:ext cx="5463697" cy="5463697"/>
            </a:xfrm>
            <a:prstGeom prst="rect">
              <a:avLst/>
            </a:prstGeom>
          </p:spPr>
        </p:pic>
        <p:cxnSp>
          <p:nvCxnSpPr>
            <p:cNvPr id="18" name="Rechte verbindingslijn met pijl 17">
              <a:extLst>
                <a:ext uri="{FF2B5EF4-FFF2-40B4-BE49-F238E27FC236}">
                  <a16:creationId xmlns:a16="http://schemas.microsoft.com/office/drawing/2014/main" id="{BD92FDB9-1F22-FC28-B647-05DECA34711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59832" y="3645024"/>
              <a:ext cx="4378870" cy="1080120"/>
            </a:xfrm>
            <a:prstGeom prst="straightConnector1">
              <a:avLst/>
            </a:prstGeom>
            <a:ln w="762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Afbeelding 19" descr="Afbeelding met grond, buitenshuis, gravel, Keitje&#10;&#10;Door AI gegenereerde inhoud is mogelijk onjuist.">
            <a:extLst>
              <a:ext uri="{FF2B5EF4-FFF2-40B4-BE49-F238E27FC236}">
                <a16:creationId xmlns:a16="http://schemas.microsoft.com/office/drawing/2014/main" id="{955D26FB-95E0-978B-282C-9BA3D56C761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1598" y="2933046"/>
            <a:ext cx="3048000" cy="203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7107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23CB734B-9971-DB51-3DED-572F252173A5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E06C8F40-E030-859B-EFB0-2058A254FCD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222" y="668598"/>
            <a:ext cx="8028571" cy="2746306"/>
          </a:xfrm>
          <a:prstGeom prst="rect">
            <a:avLst/>
          </a:prstGeom>
        </p:spPr>
      </p:pic>
      <p:sp>
        <p:nvSpPr>
          <p:cNvPr id="10" name="Text Box 14">
            <a:extLst>
              <a:ext uri="{FF2B5EF4-FFF2-40B4-BE49-F238E27FC236}">
                <a16:creationId xmlns:a16="http://schemas.microsoft.com/office/drawing/2014/main" id="{EC0CC1D0-FE60-F840-73E9-0CE7E683D1F2}"/>
              </a:ext>
            </a:extLst>
          </p:cNvPr>
          <p:cNvSpPr txBox="1"/>
          <p:nvPr/>
        </p:nvSpPr>
        <p:spPr>
          <a:xfrm>
            <a:off x="1835696" y="386052"/>
            <a:ext cx="4544033" cy="882708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1" name="Tekstvak 2">
            <a:extLst>
              <a:ext uri="{FF2B5EF4-FFF2-40B4-BE49-F238E27FC236}">
                <a16:creationId xmlns:a16="http://schemas.microsoft.com/office/drawing/2014/main" id="{CD78B488-E032-3F3E-C334-FB96F8D71F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7681" y="332656"/>
            <a:ext cx="4666527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latin typeface="Century Gothic" panose="020B0502020202020204" pitchFamily="34" charset="0"/>
                <a:ea typeface="Calibri"/>
                <a:cs typeface="Times New Roman"/>
              </a:rPr>
              <a:t>het product</a:t>
            </a:r>
            <a:endParaRPr lang="nl-NL" sz="5400" b="1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9" name="Text Box 14">
            <a:extLst>
              <a:ext uri="{FF2B5EF4-FFF2-40B4-BE49-F238E27FC236}">
                <a16:creationId xmlns:a16="http://schemas.microsoft.com/office/drawing/2014/main" id="{40542B69-6D97-5F24-63E3-ABE36EA69A27}"/>
              </a:ext>
            </a:extLst>
          </p:cNvPr>
          <p:cNvSpPr txBox="1"/>
          <p:nvPr/>
        </p:nvSpPr>
        <p:spPr>
          <a:xfrm>
            <a:off x="307204" y="3032954"/>
            <a:ext cx="2834191" cy="684077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2" name="Tekstvak 2">
            <a:extLst>
              <a:ext uri="{FF2B5EF4-FFF2-40B4-BE49-F238E27FC236}">
                <a16:creationId xmlns:a16="http://schemas.microsoft.com/office/drawing/2014/main" id="{E2476A93-B8D4-4E44-87FD-AFF601B23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77" y="3034627"/>
            <a:ext cx="3507106" cy="52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de drone</a:t>
            </a:r>
            <a:endParaRPr lang="nl-NL" sz="36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id="{85D7DD60-F4AA-AD34-A265-146B167D02FE}"/>
              </a:ext>
            </a:extLst>
          </p:cNvPr>
          <p:cNvSpPr txBox="1"/>
          <p:nvPr/>
        </p:nvSpPr>
        <p:spPr>
          <a:xfrm>
            <a:off x="3292940" y="3032956"/>
            <a:ext cx="2709667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3" name="Tekstvak 2">
            <a:extLst>
              <a:ext uri="{FF2B5EF4-FFF2-40B4-BE49-F238E27FC236}">
                <a16:creationId xmlns:a16="http://schemas.microsoft.com/office/drawing/2014/main" id="{4985FF45-EE56-11C3-E0CC-6BBB359031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2296" y="3021877"/>
            <a:ext cx="2948782" cy="546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de frisdrank</a:t>
            </a: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B7594A3B-3117-84CE-C300-FB96E5ED269D}"/>
              </a:ext>
            </a:extLst>
          </p:cNvPr>
          <p:cNvSpPr txBox="1"/>
          <p:nvPr/>
        </p:nvSpPr>
        <p:spPr>
          <a:xfrm>
            <a:off x="6101079" y="3020939"/>
            <a:ext cx="2791401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5" name="Tekstvak 2">
            <a:extLst>
              <a:ext uri="{FF2B5EF4-FFF2-40B4-BE49-F238E27FC236}">
                <a16:creationId xmlns:a16="http://schemas.microsoft.com/office/drawing/2014/main" id="{6EA1F8B7-D4BC-D8B0-E6FD-F33ECB45A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1081" y="3020940"/>
            <a:ext cx="2861210" cy="54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de step</a:t>
            </a:r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id="{F53F294D-65CC-23A5-E4A1-B2132FCF814C}"/>
              </a:ext>
            </a:extLst>
          </p:cNvPr>
          <p:cNvSpPr txBox="1"/>
          <p:nvPr/>
        </p:nvSpPr>
        <p:spPr>
          <a:xfrm>
            <a:off x="6412523" y="386052"/>
            <a:ext cx="2455288" cy="882708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7" name="Tekstvak 2">
            <a:extLst>
              <a:ext uri="{FF2B5EF4-FFF2-40B4-BE49-F238E27FC236}">
                <a16:creationId xmlns:a16="http://schemas.microsoft.com/office/drawing/2014/main" id="{AB86235B-CBC0-F9DB-29F4-F23367831B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5458" y="299539"/>
            <a:ext cx="2654158" cy="67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iets wat gemaakt is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grpSp>
        <p:nvGrpSpPr>
          <p:cNvPr id="20" name="Groep 19">
            <a:extLst>
              <a:ext uri="{FF2B5EF4-FFF2-40B4-BE49-F238E27FC236}">
                <a16:creationId xmlns:a16="http://schemas.microsoft.com/office/drawing/2014/main" id="{3DD05F28-AA89-0131-F5E3-45BE92293371}"/>
              </a:ext>
            </a:extLst>
          </p:cNvPr>
          <p:cNvGrpSpPr/>
          <p:nvPr/>
        </p:nvGrpSpPr>
        <p:grpSpPr>
          <a:xfrm>
            <a:off x="242474" y="75959"/>
            <a:ext cx="8939322" cy="6469365"/>
            <a:chOff x="242474" y="75959"/>
            <a:chExt cx="8939322" cy="6469365"/>
          </a:xfrm>
        </p:grpSpPr>
        <p:sp>
          <p:nvSpPr>
            <p:cNvPr id="2" name="Rechthoek 1">
              <a:extLst>
                <a:ext uri="{FF2B5EF4-FFF2-40B4-BE49-F238E27FC236}">
                  <a16:creationId xmlns:a16="http://schemas.microsoft.com/office/drawing/2014/main" id="{2D4A0FF4-BECA-A378-7B12-5819D371C604}"/>
                </a:ext>
              </a:extLst>
            </p:cNvPr>
            <p:cNvSpPr/>
            <p:nvPr/>
          </p:nvSpPr>
          <p:spPr>
            <a:xfrm>
              <a:off x="251520" y="260648"/>
              <a:ext cx="8712968" cy="612068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" name="Rechthoek 2">
              <a:extLst>
                <a:ext uri="{FF2B5EF4-FFF2-40B4-BE49-F238E27FC236}">
                  <a16:creationId xmlns:a16="http://schemas.microsoft.com/office/drawing/2014/main" id="{1AC5F24A-9305-2F99-6F31-E8F5EEC6F890}"/>
                </a:ext>
              </a:extLst>
            </p:cNvPr>
            <p:cNvSpPr/>
            <p:nvPr/>
          </p:nvSpPr>
          <p:spPr>
            <a:xfrm rot="19503565">
              <a:off x="8607157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F026226A-2807-B1CD-BF64-FACF1E2F4641}"/>
                </a:ext>
              </a:extLst>
            </p:cNvPr>
            <p:cNvSpPr/>
            <p:nvPr/>
          </p:nvSpPr>
          <p:spPr>
            <a:xfrm rot="2811539">
              <a:off x="43182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C399BE85-7FBA-A560-013D-7930B8F3BBAD}"/>
                </a:ext>
              </a:extLst>
            </p:cNvPr>
            <p:cNvSpPr/>
            <p:nvPr/>
          </p:nvSpPr>
          <p:spPr>
            <a:xfrm rot="8002306">
              <a:off x="73955" y="27578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023679E2-F54E-E741-63D0-CCFB05962C3C}"/>
                </a:ext>
              </a:extLst>
            </p:cNvPr>
            <p:cNvSpPr/>
            <p:nvPr/>
          </p:nvSpPr>
          <p:spPr>
            <a:xfrm rot="2811539">
              <a:off x="8581910" y="275251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pic>
        <p:nvPicPr>
          <p:cNvPr id="22" name="Afbeelding 21">
            <a:extLst>
              <a:ext uri="{FF2B5EF4-FFF2-40B4-BE49-F238E27FC236}">
                <a16:creationId xmlns:a16="http://schemas.microsoft.com/office/drawing/2014/main" id="{D539ECD7-2FC8-D5F2-6985-33BF02C3058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393" y="4354506"/>
            <a:ext cx="2362205" cy="1441707"/>
          </a:xfrm>
          <a:prstGeom prst="rect">
            <a:avLst/>
          </a:prstGeom>
        </p:spPr>
      </p:pic>
      <p:pic>
        <p:nvPicPr>
          <p:cNvPr id="24" name="Afbeelding 23">
            <a:extLst>
              <a:ext uri="{FF2B5EF4-FFF2-40B4-BE49-F238E27FC236}">
                <a16:creationId xmlns:a16="http://schemas.microsoft.com/office/drawing/2014/main" id="{CE66BA26-FAD0-DE5B-8781-E220A11715D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5239" y="3781040"/>
            <a:ext cx="2289053" cy="1969012"/>
          </a:xfrm>
          <a:prstGeom prst="rect">
            <a:avLst/>
          </a:prstGeom>
        </p:spPr>
      </p:pic>
      <p:pic>
        <p:nvPicPr>
          <p:cNvPr id="28" name="Afbeelding 27" descr="Afbeelding met fruit, Frisdrank, Blik, voedsel&#10;&#10;Door AI gegenereerde inhoud is mogelijk onjuist.">
            <a:extLst>
              <a:ext uri="{FF2B5EF4-FFF2-40B4-BE49-F238E27FC236}">
                <a16:creationId xmlns:a16="http://schemas.microsoft.com/office/drawing/2014/main" id="{10297EFB-9F7D-5157-504F-D55B1577927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73416" y="4363755"/>
            <a:ext cx="2709667" cy="137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7822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23CB734B-9971-DB51-3DED-572F252173A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E06C8F40-E030-859B-EFB0-2058A254FC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3222" y="668598"/>
            <a:ext cx="8028571" cy="2746306"/>
          </a:xfrm>
          <a:prstGeom prst="rect">
            <a:avLst/>
          </a:prstGeom>
        </p:spPr>
      </p:pic>
      <p:sp>
        <p:nvSpPr>
          <p:cNvPr id="10" name="Text Box 14">
            <a:extLst>
              <a:ext uri="{FF2B5EF4-FFF2-40B4-BE49-F238E27FC236}">
                <a16:creationId xmlns:a16="http://schemas.microsoft.com/office/drawing/2014/main" id="{EC0CC1D0-FE60-F840-73E9-0CE7E683D1F2}"/>
              </a:ext>
            </a:extLst>
          </p:cNvPr>
          <p:cNvSpPr txBox="1"/>
          <p:nvPr/>
        </p:nvSpPr>
        <p:spPr>
          <a:xfrm>
            <a:off x="1323961" y="386052"/>
            <a:ext cx="4544033" cy="882708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1" name="Tekstvak 2">
            <a:extLst>
              <a:ext uri="{FF2B5EF4-FFF2-40B4-BE49-F238E27FC236}">
                <a16:creationId xmlns:a16="http://schemas.microsoft.com/office/drawing/2014/main" id="{CD78B488-E032-3F3E-C334-FB96F8D71F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5946" y="332656"/>
            <a:ext cx="4666527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latin typeface="Century Gothic" panose="020B0502020202020204" pitchFamily="34" charset="0"/>
                <a:ea typeface="Calibri"/>
                <a:cs typeface="Times New Roman"/>
              </a:rPr>
              <a:t>de categorie</a:t>
            </a:r>
            <a:endParaRPr lang="nl-NL" sz="5400" b="1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9" name="Text Box 14">
            <a:extLst>
              <a:ext uri="{FF2B5EF4-FFF2-40B4-BE49-F238E27FC236}">
                <a16:creationId xmlns:a16="http://schemas.microsoft.com/office/drawing/2014/main" id="{40542B69-6D97-5F24-63E3-ABE36EA69A27}"/>
              </a:ext>
            </a:extLst>
          </p:cNvPr>
          <p:cNvSpPr txBox="1"/>
          <p:nvPr/>
        </p:nvSpPr>
        <p:spPr>
          <a:xfrm>
            <a:off x="357288" y="3032956"/>
            <a:ext cx="2611399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2" name="Tekstvak 2">
            <a:extLst>
              <a:ext uri="{FF2B5EF4-FFF2-40B4-BE49-F238E27FC236}">
                <a16:creationId xmlns:a16="http://schemas.microsoft.com/office/drawing/2014/main" id="{E2476A93-B8D4-4E44-87FD-AFF601B23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514" y="3041713"/>
            <a:ext cx="2537332" cy="52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kleding</a:t>
            </a:r>
            <a:endParaRPr lang="nl-NL" sz="36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id="{85D7DD60-F4AA-AD34-A265-146B167D02FE}"/>
              </a:ext>
            </a:extLst>
          </p:cNvPr>
          <p:cNvSpPr txBox="1"/>
          <p:nvPr/>
        </p:nvSpPr>
        <p:spPr>
          <a:xfrm>
            <a:off x="3207250" y="3032956"/>
            <a:ext cx="2611399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3" name="Tekstvak 2">
            <a:extLst>
              <a:ext uri="{FF2B5EF4-FFF2-40B4-BE49-F238E27FC236}">
                <a16:creationId xmlns:a16="http://schemas.microsoft.com/office/drawing/2014/main" id="{4985FF45-EE56-11C3-E0CC-6BBB359031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9385" y="3021877"/>
            <a:ext cx="2383050" cy="546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smerig</a:t>
            </a: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B7594A3B-3117-84CE-C300-FB96E5ED269D}"/>
              </a:ext>
            </a:extLst>
          </p:cNvPr>
          <p:cNvSpPr txBox="1"/>
          <p:nvPr/>
        </p:nvSpPr>
        <p:spPr>
          <a:xfrm>
            <a:off x="6101079" y="3020939"/>
            <a:ext cx="2611399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5" name="Tekstvak 2">
            <a:extLst>
              <a:ext uri="{FF2B5EF4-FFF2-40B4-BE49-F238E27FC236}">
                <a16:creationId xmlns:a16="http://schemas.microsoft.com/office/drawing/2014/main" id="{6EA1F8B7-D4BC-D8B0-E6FD-F33ECB45A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1081" y="3020940"/>
            <a:ext cx="2611398" cy="54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groente</a:t>
            </a:r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id="{F53F294D-65CC-23A5-E4A1-B2132FCF814C}"/>
              </a:ext>
            </a:extLst>
          </p:cNvPr>
          <p:cNvSpPr txBox="1"/>
          <p:nvPr/>
        </p:nvSpPr>
        <p:spPr>
          <a:xfrm>
            <a:off x="5929136" y="386052"/>
            <a:ext cx="2938675" cy="1512168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7" name="Tekstvak 2">
            <a:extLst>
              <a:ext uri="{FF2B5EF4-FFF2-40B4-BE49-F238E27FC236}">
                <a16:creationId xmlns:a16="http://schemas.microsoft.com/office/drawing/2014/main" id="{AB86235B-CBC0-F9DB-29F4-F23367831B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0152" y="363434"/>
            <a:ext cx="3024336" cy="1355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de groep waar iets of iemand bij hoort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grpSp>
        <p:nvGrpSpPr>
          <p:cNvPr id="20" name="Groep 19">
            <a:extLst>
              <a:ext uri="{FF2B5EF4-FFF2-40B4-BE49-F238E27FC236}">
                <a16:creationId xmlns:a16="http://schemas.microsoft.com/office/drawing/2014/main" id="{3DD05F28-AA89-0131-F5E3-45BE92293371}"/>
              </a:ext>
            </a:extLst>
          </p:cNvPr>
          <p:cNvGrpSpPr/>
          <p:nvPr/>
        </p:nvGrpSpPr>
        <p:grpSpPr>
          <a:xfrm>
            <a:off x="242474" y="75959"/>
            <a:ext cx="8939322" cy="6469365"/>
            <a:chOff x="242474" y="75959"/>
            <a:chExt cx="8939322" cy="6469365"/>
          </a:xfrm>
        </p:grpSpPr>
        <p:sp>
          <p:nvSpPr>
            <p:cNvPr id="2" name="Rechthoek 1">
              <a:extLst>
                <a:ext uri="{FF2B5EF4-FFF2-40B4-BE49-F238E27FC236}">
                  <a16:creationId xmlns:a16="http://schemas.microsoft.com/office/drawing/2014/main" id="{2D4A0FF4-BECA-A378-7B12-5819D371C604}"/>
                </a:ext>
              </a:extLst>
            </p:cNvPr>
            <p:cNvSpPr/>
            <p:nvPr/>
          </p:nvSpPr>
          <p:spPr>
            <a:xfrm>
              <a:off x="251520" y="260648"/>
              <a:ext cx="8712968" cy="612068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" name="Rechthoek 2">
              <a:extLst>
                <a:ext uri="{FF2B5EF4-FFF2-40B4-BE49-F238E27FC236}">
                  <a16:creationId xmlns:a16="http://schemas.microsoft.com/office/drawing/2014/main" id="{1AC5F24A-9305-2F99-6F31-E8F5EEC6F890}"/>
                </a:ext>
              </a:extLst>
            </p:cNvPr>
            <p:cNvSpPr/>
            <p:nvPr/>
          </p:nvSpPr>
          <p:spPr>
            <a:xfrm rot="19503565">
              <a:off x="8607157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F026226A-2807-B1CD-BF64-FACF1E2F4641}"/>
                </a:ext>
              </a:extLst>
            </p:cNvPr>
            <p:cNvSpPr/>
            <p:nvPr/>
          </p:nvSpPr>
          <p:spPr>
            <a:xfrm rot="2811539">
              <a:off x="43182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C399BE85-7FBA-A560-013D-7930B8F3BBAD}"/>
                </a:ext>
              </a:extLst>
            </p:cNvPr>
            <p:cNvSpPr/>
            <p:nvPr/>
          </p:nvSpPr>
          <p:spPr>
            <a:xfrm rot="8002306">
              <a:off x="73955" y="27578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023679E2-F54E-E741-63D0-CCFB05962C3C}"/>
                </a:ext>
              </a:extLst>
            </p:cNvPr>
            <p:cNvSpPr/>
            <p:nvPr/>
          </p:nvSpPr>
          <p:spPr>
            <a:xfrm rot="2811539">
              <a:off x="8581910" y="275251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BA0D4438-DA06-FB08-71F2-EBA19166D8B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2559" y="4057196"/>
            <a:ext cx="2983708" cy="1623261"/>
          </a:xfrm>
          <a:prstGeom prst="rect">
            <a:avLst/>
          </a:prstGeom>
        </p:spPr>
      </p:pic>
      <p:pic>
        <p:nvPicPr>
          <p:cNvPr id="23" name="Afbeelding 22" descr="Afbeelding met Natuurlijke voeding, produceren, fruit, Voedingsgroep&#10;&#10;Door AI gegenereerde inhoud is mogelijk onjuist.">
            <a:extLst>
              <a:ext uri="{FF2B5EF4-FFF2-40B4-BE49-F238E27FC236}">
                <a16:creationId xmlns:a16="http://schemas.microsoft.com/office/drawing/2014/main" id="{1A1541D0-EA36-F428-95B8-D8710FAF391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6267" y="4117460"/>
            <a:ext cx="2964300" cy="1778580"/>
          </a:xfrm>
          <a:prstGeom prst="rect">
            <a:avLst/>
          </a:prstGeom>
        </p:spPr>
      </p:pic>
      <p:pic>
        <p:nvPicPr>
          <p:cNvPr id="25" name="Afbeelding 24" descr="Afbeelding met kleding, Patroon (modeontwerpen), Modeontwerpen, patroon&#10;&#10;Door AI gegenereerde inhoud is mogelijk onjuist.">
            <a:extLst>
              <a:ext uri="{FF2B5EF4-FFF2-40B4-BE49-F238E27FC236}">
                <a16:creationId xmlns:a16="http://schemas.microsoft.com/office/drawing/2014/main" id="{9A79916E-1FA7-1991-EE0C-5A1C6DAB39B9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274" y="3815792"/>
            <a:ext cx="2280924" cy="2280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3318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23CB734B-9971-DB51-3DED-572F252173A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E06C8F40-E030-859B-EFB0-2058A254FC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3222" y="668598"/>
            <a:ext cx="8028571" cy="2746306"/>
          </a:xfrm>
          <a:prstGeom prst="rect">
            <a:avLst/>
          </a:prstGeom>
        </p:spPr>
      </p:pic>
      <p:sp>
        <p:nvSpPr>
          <p:cNvPr id="10" name="Text Box 14">
            <a:extLst>
              <a:ext uri="{FF2B5EF4-FFF2-40B4-BE49-F238E27FC236}">
                <a16:creationId xmlns:a16="http://schemas.microsoft.com/office/drawing/2014/main" id="{EC0CC1D0-FE60-F840-73E9-0CE7E683D1F2}"/>
              </a:ext>
            </a:extLst>
          </p:cNvPr>
          <p:cNvSpPr txBox="1"/>
          <p:nvPr/>
        </p:nvSpPr>
        <p:spPr>
          <a:xfrm>
            <a:off x="2263503" y="372273"/>
            <a:ext cx="4544033" cy="882708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1" name="Tekstvak 2">
            <a:extLst>
              <a:ext uri="{FF2B5EF4-FFF2-40B4-BE49-F238E27FC236}">
                <a16:creationId xmlns:a16="http://schemas.microsoft.com/office/drawing/2014/main" id="{CD78B488-E032-3F3E-C334-FB96F8D71F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5488" y="318877"/>
            <a:ext cx="4666527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latin typeface="Century Gothic" panose="020B0502020202020204" pitchFamily="34" charset="0"/>
                <a:ea typeface="Calibri"/>
                <a:cs typeface="Times New Roman"/>
              </a:rPr>
              <a:t>h</a:t>
            </a:r>
            <a:r>
              <a:rPr lang="nl-NL" sz="5400" b="1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et patroon</a:t>
            </a:r>
          </a:p>
        </p:txBody>
      </p:sp>
      <p:sp>
        <p:nvSpPr>
          <p:cNvPr id="19" name="Text Box 14">
            <a:extLst>
              <a:ext uri="{FF2B5EF4-FFF2-40B4-BE49-F238E27FC236}">
                <a16:creationId xmlns:a16="http://schemas.microsoft.com/office/drawing/2014/main" id="{40542B69-6D97-5F24-63E3-ABE36EA69A27}"/>
              </a:ext>
            </a:extLst>
          </p:cNvPr>
          <p:cNvSpPr txBox="1"/>
          <p:nvPr/>
        </p:nvSpPr>
        <p:spPr>
          <a:xfrm>
            <a:off x="529996" y="3032955"/>
            <a:ext cx="3240360" cy="1172605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2" name="Tekstvak 2">
            <a:extLst>
              <a:ext uri="{FF2B5EF4-FFF2-40B4-BE49-F238E27FC236}">
                <a16:creationId xmlns:a16="http://schemas.microsoft.com/office/drawing/2014/main" id="{E2476A93-B8D4-4E44-87FD-AFF601B23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575" y="2972033"/>
            <a:ext cx="3240360" cy="52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h</a:t>
            </a:r>
            <a:r>
              <a:rPr lang="nl-NL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et </a:t>
            </a:r>
            <a:r>
              <a:rPr lang="nl-NL" sz="3600" err="1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voedings-patroon</a:t>
            </a:r>
            <a:endParaRPr lang="nl-NL" sz="36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B7594A3B-3117-84CE-C300-FB96E5ED269D}"/>
              </a:ext>
            </a:extLst>
          </p:cNvPr>
          <p:cNvSpPr txBox="1"/>
          <p:nvPr/>
        </p:nvSpPr>
        <p:spPr>
          <a:xfrm>
            <a:off x="5469400" y="3031768"/>
            <a:ext cx="3240360" cy="1174977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5" name="Tekstvak 2">
            <a:extLst>
              <a:ext uri="{FF2B5EF4-FFF2-40B4-BE49-F238E27FC236}">
                <a16:creationId xmlns:a16="http://schemas.microsoft.com/office/drawing/2014/main" id="{6EA1F8B7-D4BC-D8B0-E6FD-F33ECB45A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3881" y="2981161"/>
            <a:ext cx="2611398" cy="54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het </a:t>
            </a:r>
            <a:r>
              <a:rPr lang="nl-NL" sz="3600" err="1">
                <a:latin typeface="Century Gothic" panose="020B0502020202020204" pitchFamily="34" charset="0"/>
                <a:ea typeface="Calibri"/>
                <a:cs typeface="Times New Roman"/>
              </a:rPr>
              <a:t>slaap-patroon</a:t>
            </a:r>
            <a:endParaRPr lang="nl-NL" sz="3600"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id="{F53F294D-65CC-23A5-E4A1-B2132FCF814C}"/>
              </a:ext>
            </a:extLst>
          </p:cNvPr>
          <p:cNvSpPr txBox="1"/>
          <p:nvPr/>
        </p:nvSpPr>
        <p:spPr>
          <a:xfrm>
            <a:off x="349834" y="1229723"/>
            <a:ext cx="8542646" cy="520791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grpSp>
        <p:nvGrpSpPr>
          <p:cNvPr id="20" name="Groep 19">
            <a:extLst>
              <a:ext uri="{FF2B5EF4-FFF2-40B4-BE49-F238E27FC236}">
                <a16:creationId xmlns:a16="http://schemas.microsoft.com/office/drawing/2014/main" id="{3DD05F28-AA89-0131-F5E3-45BE92293371}"/>
              </a:ext>
            </a:extLst>
          </p:cNvPr>
          <p:cNvGrpSpPr/>
          <p:nvPr/>
        </p:nvGrpSpPr>
        <p:grpSpPr>
          <a:xfrm>
            <a:off x="242474" y="75959"/>
            <a:ext cx="8939322" cy="6469365"/>
            <a:chOff x="242474" y="75959"/>
            <a:chExt cx="8939322" cy="6469365"/>
          </a:xfrm>
        </p:grpSpPr>
        <p:sp>
          <p:nvSpPr>
            <p:cNvPr id="2" name="Rechthoek 1">
              <a:extLst>
                <a:ext uri="{FF2B5EF4-FFF2-40B4-BE49-F238E27FC236}">
                  <a16:creationId xmlns:a16="http://schemas.microsoft.com/office/drawing/2014/main" id="{2D4A0FF4-BECA-A378-7B12-5819D371C604}"/>
                </a:ext>
              </a:extLst>
            </p:cNvPr>
            <p:cNvSpPr/>
            <p:nvPr/>
          </p:nvSpPr>
          <p:spPr>
            <a:xfrm>
              <a:off x="251520" y="260648"/>
              <a:ext cx="8712968" cy="612068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" name="Rechthoek 2">
              <a:extLst>
                <a:ext uri="{FF2B5EF4-FFF2-40B4-BE49-F238E27FC236}">
                  <a16:creationId xmlns:a16="http://schemas.microsoft.com/office/drawing/2014/main" id="{1AC5F24A-9305-2F99-6F31-E8F5EEC6F890}"/>
                </a:ext>
              </a:extLst>
            </p:cNvPr>
            <p:cNvSpPr/>
            <p:nvPr/>
          </p:nvSpPr>
          <p:spPr>
            <a:xfrm rot="19503565">
              <a:off x="8607157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F026226A-2807-B1CD-BF64-FACF1E2F4641}"/>
                </a:ext>
              </a:extLst>
            </p:cNvPr>
            <p:cNvSpPr/>
            <p:nvPr/>
          </p:nvSpPr>
          <p:spPr>
            <a:xfrm rot="2811539">
              <a:off x="43182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C399BE85-7FBA-A560-013D-7930B8F3BBAD}"/>
                </a:ext>
              </a:extLst>
            </p:cNvPr>
            <p:cNvSpPr/>
            <p:nvPr/>
          </p:nvSpPr>
          <p:spPr>
            <a:xfrm rot="8002306">
              <a:off x="73955" y="27578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023679E2-F54E-E741-63D0-CCFB05962C3C}"/>
                </a:ext>
              </a:extLst>
            </p:cNvPr>
            <p:cNvSpPr/>
            <p:nvPr/>
          </p:nvSpPr>
          <p:spPr>
            <a:xfrm rot="2811539">
              <a:off x="8581910" y="275251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4" name="Rechthoek 3">
            <a:extLst>
              <a:ext uri="{FF2B5EF4-FFF2-40B4-BE49-F238E27FC236}">
                <a16:creationId xmlns:a16="http://schemas.microsoft.com/office/drawing/2014/main" id="{B6A15073-CCA4-9ED2-916A-E8DDDA596B20}"/>
              </a:ext>
            </a:extLst>
          </p:cNvPr>
          <p:cNvSpPr/>
          <p:nvPr/>
        </p:nvSpPr>
        <p:spPr>
          <a:xfrm>
            <a:off x="4427984" y="2492896"/>
            <a:ext cx="216024" cy="9574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1" name="Afbeelding 20" descr="Afbeelding met schermopname, tekst&#10;&#10;Door AI gegenereerde inhoud is mogelijk onjuist.">
            <a:extLst>
              <a:ext uri="{FF2B5EF4-FFF2-40B4-BE49-F238E27FC236}">
                <a16:creationId xmlns:a16="http://schemas.microsoft.com/office/drawing/2014/main" id="{8A1AA4D0-20C9-50CA-A80B-B7095E7B345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107" b="39369"/>
          <a:stretch>
            <a:fillRect/>
          </a:stretch>
        </p:blipFill>
        <p:spPr>
          <a:xfrm>
            <a:off x="36121" y="4371701"/>
            <a:ext cx="4802730" cy="1361555"/>
          </a:xfrm>
          <a:prstGeom prst="rect">
            <a:avLst/>
          </a:prstGeom>
        </p:spPr>
      </p:pic>
      <p:sp>
        <p:nvSpPr>
          <p:cNvPr id="23" name="Tekstvak 22">
            <a:extLst>
              <a:ext uri="{FF2B5EF4-FFF2-40B4-BE49-F238E27FC236}">
                <a16:creationId xmlns:a16="http://schemas.microsoft.com/office/drawing/2014/main" id="{31D7103A-61CA-DB70-6F70-D9AC1FB8F815}"/>
              </a:ext>
            </a:extLst>
          </p:cNvPr>
          <p:cNvSpPr txBox="1"/>
          <p:nvPr/>
        </p:nvSpPr>
        <p:spPr>
          <a:xfrm>
            <a:off x="317857" y="1217225"/>
            <a:ext cx="8798175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500" b="0" kern="120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= wat, hoeveel, hoe vaak, wanneer je iets steeds doet </a:t>
            </a:r>
            <a:endParaRPr lang="nl-NL" sz="2500">
              <a:latin typeface="Century Gothic" panose="020B0502020202020204" pitchFamily="34" charset="0"/>
            </a:endParaRPr>
          </a:p>
        </p:txBody>
      </p:sp>
      <p:pic>
        <p:nvPicPr>
          <p:cNvPr id="1026" name="Picture 2" descr="Plat 2D slaappatroon-kind zonder bord">
            <a:extLst>
              <a:ext uri="{FF2B5EF4-FFF2-40B4-BE49-F238E27FC236}">
                <a16:creationId xmlns:a16="http://schemas.microsoft.com/office/drawing/2014/main" id="{B88AA310-36E2-1B44-B47A-347D89DAB6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01" b="4815"/>
          <a:stretch>
            <a:fillRect/>
          </a:stretch>
        </p:blipFill>
        <p:spPr bwMode="auto">
          <a:xfrm>
            <a:off x="5779038" y="4310477"/>
            <a:ext cx="2390510" cy="1883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4296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87624" y="5013176"/>
            <a:ext cx="7016824" cy="1296144"/>
          </a:xfrm>
        </p:spPr>
        <p:txBody>
          <a:bodyPr/>
          <a:lstStyle/>
          <a:p>
            <a:r>
              <a:rPr lang="nl-NL">
                <a:solidFill>
                  <a:srgbClr val="C00000"/>
                </a:solidFill>
                <a:latin typeface="Century Gothic" panose="020B0502020202020204" pitchFamily="34" charset="0"/>
              </a:rPr>
              <a:t>Week 12 – 17 maart 2026</a:t>
            </a:r>
          </a:p>
          <a:p>
            <a:r>
              <a:rPr lang="nl-NL">
                <a:solidFill>
                  <a:srgbClr val="C00000"/>
                </a:solidFill>
                <a:latin typeface="Century Gothic" panose="020B0502020202020204" pitchFamily="34" charset="0"/>
              </a:rPr>
              <a:t>Niveau A</a:t>
            </a:r>
          </a:p>
        </p:txBody>
      </p:sp>
      <p:sp>
        <p:nvSpPr>
          <p:cNvPr id="4" name="Ondertitel 2"/>
          <p:cNvSpPr txBox="1">
            <a:spLocks/>
          </p:cNvSpPr>
          <p:nvPr/>
        </p:nvSpPr>
        <p:spPr>
          <a:xfrm>
            <a:off x="0" y="0"/>
            <a:ext cx="2555776" cy="1196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1100" i="1">
                <a:solidFill>
                  <a:srgbClr val="00B050"/>
                </a:solidFill>
                <a:latin typeface="Century Gothic" panose="020B0502020202020204" pitchFamily="34" charset="0"/>
              </a:rPr>
              <a:t>Gerarda Das</a:t>
            </a:r>
          </a:p>
          <a:p>
            <a:pPr algn="l"/>
            <a:r>
              <a:rPr lang="nl-NL" sz="1100" i="1">
                <a:solidFill>
                  <a:srgbClr val="00B050"/>
                </a:solidFill>
                <a:latin typeface="Century Gothic" panose="020B0502020202020204" pitchFamily="34" charset="0"/>
              </a:rPr>
              <a:t>Antoinette Duijf</a:t>
            </a:r>
          </a:p>
          <a:p>
            <a:pPr algn="l"/>
            <a:r>
              <a:rPr lang="en-US" sz="1100" i="1">
                <a:solidFill>
                  <a:srgbClr val="00B050"/>
                </a:solidFill>
                <a:latin typeface="Century Gothic" panose="020B0502020202020204" pitchFamily="34" charset="0"/>
              </a:rPr>
              <a:t>Mandy Routledge</a:t>
            </a:r>
            <a:endParaRPr lang="nl-NL" sz="1100" i="1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algn="l"/>
            <a:r>
              <a:rPr lang="en-US" sz="1100" i="1">
                <a:solidFill>
                  <a:srgbClr val="00B050"/>
                </a:solidFill>
                <a:latin typeface="Century Gothic" panose="020B0502020202020204" pitchFamily="34" charset="0"/>
              </a:rPr>
              <a:t>Francis Vrielink</a:t>
            </a:r>
          </a:p>
        </p:txBody>
      </p:sp>
      <p:pic>
        <p:nvPicPr>
          <p:cNvPr id="1026" name="Picture 2" descr="http://www.ikenkentalis.nl/public/images/logo-225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8608" y="1"/>
            <a:ext cx="1385391" cy="6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1079511"/>
            <a:ext cx="7164288" cy="367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065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23CB734B-9971-DB51-3DED-572F252173A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sp>
        <p:nvSpPr>
          <p:cNvPr id="19" name="Text Box 14">
            <a:extLst>
              <a:ext uri="{FF2B5EF4-FFF2-40B4-BE49-F238E27FC236}">
                <a16:creationId xmlns:a16="http://schemas.microsoft.com/office/drawing/2014/main" id="{40542B69-6D97-5F24-63E3-ABE36EA69A27}"/>
              </a:ext>
            </a:extLst>
          </p:cNvPr>
          <p:cNvSpPr txBox="1"/>
          <p:nvPr/>
        </p:nvSpPr>
        <p:spPr>
          <a:xfrm>
            <a:off x="415708" y="4569248"/>
            <a:ext cx="2601905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2" name="Tekstvak 2">
            <a:extLst>
              <a:ext uri="{FF2B5EF4-FFF2-40B4-BE49-F238E27FC236}">
                <a16:creationId xmlns:a16="http://schemas.microsoft.com/office/drawing/2014/main" id="{E2476A93-B8D4-4E44-87FD-AFF601B23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271" y="4578005"/>
            <a:ext cx="2489909" cy="52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minimaal</a:t>
            </a:r>
            <a:endParaRPr lang="nl-NL" sz="36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id="{85D7DD60-F4AA-AD34-A265-146B167D02FE}"/>
              </a:ext>
            </a:extLst>
          </p:cNvPr>
          <p:cNvSpPr txBox="1"/>
          <p:nvPr/>
        </p:nvSpPr>
        <p:spPr>
          <a:xfrm>
            <a:off x="3275859" y="4071691"/>
            <a:ext cx="2698746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3" name="Tekstvak 2">
            <a:extLst>
              <a:ext uri="{FF2B5EF4-FFF2-40B4-BE49-F238E27FC236}">
                <a16:creationId xmlns:a16="http://schemas.microsoft.com/office/drawing/2014/main" id="{4985FF45-EE56-11C3-E0CC-6BBB359031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3556" y="4085582"/>
            <a:ext cx="2774669" cy="546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gemiddeld</a:t>
            </a: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B7594A3B-3117-84CE-C300-FB96E5ED269D}"/>
              </a:ext>
            </a:extLst>
          </p:cNvPr>
          <p:cNvSpPr txBox="1"/>
          <p:nvPr/>
        </p:nvSpPr>
        <p:spPr>
          <a:xfrm>
            <a:off x="6209074" y="3543816"/>
            <a:ext cx="2611399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5" name="Tekstvak 2">
            <a:extLst>
              <a:ext uri="{FF2B5EF4-FFF2-40B4-BE49-F238E27FC236}">
                <a16:creationId xmlns:a16="http://schemas.microsoft.com/office/drawing/2014/main" id="{6EA1F8B7-D4BC-D8B0-E6FD-F33ECB45A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9076" y="3543817"/>
            <a:ext cx="2611398" cy="54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maximaal</a:t>
            </a:r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id="{F53F294D-65CC-23A5-E4A1-B2132FCF814C}"/>
              </a:ext>
            </a:extLst>
          </p:cNvPr>
          <p:cNvSpPr txBox="1"/>
          <p:nvPr/>
        </p:nvSpPr>
        <p:spPr>
          <a:xfrm>
            <a:off x="3285411" y="4922366"/>
            <a:ext cx="2870766" cy="940325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7" name="Tekstvak 2">
            <a:extLst>
              <a:ext uri="{FF2B5EF4-FFF2-40B4-BE49-F238E27FC236}">
                <a16:creationId xmlns:a16="http://schemas.microsoft.com/office/drawing/2014/main" id="{AB86235B-CBC0-F9DB-29F4-F23367831B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5393" y="4974846"/>
            <a:ext cx="3462293" cy="67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4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400">
                <a:latin typeface="Century Gothic" panose="020B0502020202020204" pitchFamily="34" charset="0"/>
              </a:rPr>
              <a:t>soms iets meer, soms iets minder</a:t>
            </a:r>
            <a:endParaRPr lang="nl-NL" sz="2400" b="1">
              <a:latin typeface="Century Gothic" panose="020B0502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l-NL" sz="105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grpSp>
        <p:nvGrpSpPr>
          <p:cNvPr id="20" name="Groep 19">
            <a:extLst>
              <a:ext uri="{FF2B5EF4-FFF2-40B4-BE49-F238E27FC236}">
                <a16:creationId xmlns:a16="http://schemas.microsoft.com/office/drawing/2014/main" id="{3DD05F28-AA89-0131-F5E3-45BE92293371}"/>
              </a:ext>
            </a:extLst>
          </p:cNvPr>
          <p:cNvGrpSpPr/>
          <p:nvPr/>
        </p:nvGrpSpPr>
        <p:grpSpPr>
          <a:xfrm>
            <a:off x="242474" y="75959"/>
            <a:ext cx="8939322" cy="6469365"/>
            <a:chOff x="242474" y="75959"/>
            <a:chExt cx="8939322" cy="6469365"/>
          </a:xfrm>
        </p:grpSpPr>
        <p:sp>
          <p:nvSpPr>
            <p:cNvPr id="2" name="Rechthoek 1">
              <a:extLst>
                <a:ext uri="{FF2B5EF4-FFF2-40B4-BE49-F238E27FC236}">
                  <a16:creationId xmlns:a16="http://schemas.microsoft.com/office/drawing/2014/main" id="{2D4A0FF4-BECA-A378-7B12-5819D371C604}"/>
                </a:ext>
              </a:extLst>
            </p:cNvPr>
            <p:cNvSpPr/>
            <p:nvPr/>
          </p:nvSpPr>
          <p:spPr>
            <a:xfrm>
              <a:off x="251520" y="260648"/>
              <a:ext cx="8712968" cy="612068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" name="Rechthoek 2">
              <a:extLst>
                <a:ext uri="{FF2B5EF4-FFF2-40B4-BE49-F238E27FC236}">
                  <a16:creationId xmlns:a16="http://schemas.microsoft.com/office/drawing/2014/main" id="{1AC5F24A-9305-2F99-6F31-E8F5EEC6F890}"/>
                </a:ext>
              </a:extLst>
            </p:cNvPr>
            <p:cNvSpPr/>
            <p:nvPr/>
          </p:nvSpPr>
          <p:spPr>
            <a:xfrm rot="19503565">
              <a:off x="8607157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F026226A-2807-B1CD-BF64-FACF1E2F4641}"/>
                </a:ext>
              </a:extLst>
            </p:cNvPr>
            <p:cNvSpPr/>
            <p:nvPr/>
          </p:nvSpPr>
          <p:spPr>
            <a:xfrm rot="2811539">
              <a:off x="43182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C399BE85-7FBA-A560-013D-7930B8F3BBAD}"/>
                </a:ext>
              </a:extLst>
            </p:cNvPr>
            <p:cNvSpPr/>
            <p:nvPr/>
          </p:nvSpPr>
          <p:spPr>
            <a:xfrm rot="8002306">
              <a:off x="73955" y="27578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023679E2-F54E-E741-63D0-CCFB05962C3C}"/>
                </a:ext>
              </a:extLst>
            </p:cNvPr>
            <p:cNvSpPr/>
            <p:nvPr/>
          </p:nvSpPr>
          <p:spPr>
            <a:xfrm rot="2811539">
              <a:off x="8581910" y="275251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cxnSp>
        <p:nvCxnSpPr>
          <p:cNvPr id="21" name="Rechte verbindingslijn 20">
            <a:extLst>
              <a:ext uri="{FF2B5EF4-FFF2-40B4-BE49-F238E27FC236}">
                <a16:creationId xmlns:a16="http://schemas.microsoft.com/office/drawing/2014/main" id="{B84B33EF-2A54-99B2-FEF8-27486B72F624}"/>
              </a:ext>
            </a:extLst>
          </p:cNvPr>
          <p:cNvCxnSpPr>
            <a:cxnSpLocks/>
          </p:cNvCxnSpPr>
          <p:nvPr/>
        </p:nvCxnSpPr>
        <p:spPr>
          <a:xfrm>
            <a:off x="251520" y="5373216"/>
            <a:ext cx="2952328" cy="0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echte verbindingslijn 21">
            <a:extLst>
              <a:ext uri="{FF2B5EF4-FFF2-40B4-BE49-F238E27FC236}">
                <a16:creationId xmlns:a16="http://schemas.microsoft.com/office/drawing/2014/main" id="{91DFD20E-A562-DE85-17F1-8C5D45CF6B9C}"/>
              </a:ext>
            </a:extLst>
          </p:cNvPr>
          <p:cNvCxnSpPr>
            <a:cxnSpLocks/>
          </p:cNvCxnSpPr>
          <p:nvPr/>
        </p:nvCxnSpPr>
        <p:spPr>
          <a:xfrm>
            <a:off x="3203848" y="4869160"/>
            <a:ext cx="2897231" cy="0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22">
            <a:extLst>
              <a:ext uri="{FF2B5EF4-FFF2-40B4-BE49-F238E27FC236}">
                <a16:creationId xmlns:a16="http://schemas.microsoft.com/office/drawing/2014/main" id="{450FAC25-93FA-21DB-FB43-C33AEEC4D823}"/>
              </a:ext>
            </a:extLst>
          </p:cNvPr>
          <p:cNvCxnSpPr>
            <a:cxnSpLocks/>
          </p:cNvCxnSpPr>
          <p:nvPr/>
        </p:nvCxnSpPr>
        <p:spPr>
          <a:xfrm>
            <a:off x="6101079" y="4365104"/>
            <a:ext cx="2827405" cy="0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echte verbindingslijn 26">
            <a:extLst>
              <a:ext uri="{FF2B5EF4-FFF2-40B4-BE49-F238E27FC236}">
                <a16:creationId xmlns:a16="http://schemas.microsoft.com/office/drawing/2014/main" id="{EC90AE0F-5DD8-2D25-C999-5E0CC65E11C5}"/>
              </a:ext>
            </a:extLst>
          </p:cNvPr>
          <p:cNvCxnSpPr>
            <a:cxnSpLocks/>
          </p:cNvCxnSpPr>
          <p:nvPr/>
        </p:nvCxnSpPr>
        <p:spPr>
          <a:xfrm>
            <a:off x="3203848" y="4869160"/>
            <a:ext cx="0" cy="504056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echte verbindingslijn 30">
            <a:extLst>
              <a:ext uri="{FF2B5EF4-FFF2-40B4-BE49-F238E27FC236}">
                <a16:creationId xmlns:a16="http://schemas.microsoft.com/office/drawing/2014/main" id="{42EA45F8-30F7-A026-CB94-761B35BAF874}"/>
              </a:ext>
            </a:extLst>
          </p:cNvPr>
          <p:cNvCxnSpPr>
            <a:cxnSpLocks/>
          </p:cNvCxnSpPr>
          <p:nvPr/>
        </p:nvCxnSpPr>
        <p:spPr>
          <a:xfrm>
            <a:off x="6084168" y="4365104"/>
            <a:ext cx="0" cy="504056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Afbeelding 9">
            <a:extLst>
              <a:ext uri="{FF2B5EF4-FFF2-40B4-BE49-F238E27FC236}">
                <a16:creationId xmlns:a16="http://schemas.microsoft.com/office/drawing/2014/main" id="{0DD95484-EE1A-10A3-85E2-3BAEE729F05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8997" r="67588"/>
          <a:stretch>
            <a:fillRect/>
          </a:stretch>
        </p:blipFill>
        <p:spPr>
          <a:xfrm>
            <a:off x="794153" y="1824429"/>
            <a:ext cx="1939073" cy="2669970"/>
          </a:xfrm>
          <a:prstGeom prst="rect">
            <a:avLst/>
          </a:prstGeom>
        </p:spPr>
      </p:pic>
      <p:pic>
        <p:nvPicPr>
          <p:cNvPr id="24" name="Afbeelding 23">
            <a:extLst>
              <a:ext uri="{FF2B5EF4-FFF2-40B4-BE49-F238E27FC236}">
                <a16:creationId xmlns:a16="http://schemas.microsoft.com/office/drawing/2014/main" id="{30BB293F-063A-56A9-643C-A949F2DAC48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9570" t="25714" r="30465"/>
          <a:stretch>
            <a:fillRect/>
          </a:stretch>
        </p:blipFill>
        <p:spPr>
          <a:xfrm>
            <a:off x="3285411" y="1484784"/>
            <a:ext cx="2390907" cy="2448554"/>
          </a:xfrm>
          <a:prstGeom prst="rect">
            <a:avLst/>
          </a:prstGeom>
        </p:spPr>
      </p:pic>
      <p:pic>
        <p:nvPicPr>
          <p:cNvPr id="26" name="Afbeelding 25">
            <a:extLst>
              <a:ext uri="{FF2B5EF4-FFF2-40B4-BE49-F238E27FC236}">
                <a16:creationId xmlns:a16="http://schemas.microsoft.com/office/drawing/2014/main" id="{526BA279-3A2A-9289-EE2C-C8988830709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8607" t="23280"/>
          <a:stretch>
            <a:fillRect/>
          </a:stretch>
        </p:blipFill>
        <p:spPr>
          <a:xfrm>
            <a:off x="6712096" y="900210"/>
            <a:ext cx="1878080" cy="2528790"/>
          </a:xfrm>
          <a:prstGeom prst="rect">
            <a:avLst/>
          </a:prstGeom>
        </p:spPr>
      </p:pic>
      <p:sp>
        <p:nvSpPr>
          <p:cNvPr id="4" name="Text Box 14">
            <a:extLst>
              <a:ext uri="{FF2B5EF4-FFF2-40B4-BE49-F238E27FC236}">
                <a16:creationId xmlns:a16="http://schemas.microsoft.com/office/drawing/2014/main" id="{D36CDCC8-D80A-3CA3-9903-EC310613197D}"/>
              </a:ext>
            </a:extLst>
          </p:cNvPr>
          <p:cNvSpPr txBox="1"/>
          <p:nvPr/>
        </p:nvSpPr>
        <p:spPr>
          <a:xfrm>
            <a:off x="591201" y="487538"/>
            <a:ext cx="8017328" cy="622587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Met een volle batterij kan de drone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gemiddeld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2 uur vliegen.</a:t>
            </a:r>
            <a:endParaRPr lang="nl-NL" sz="2400">
              <a:effectLst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121818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23CB734B-9971-DB51-3DED-572F252173A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sp>
        <p:nvSpPr>
          <p:cNvPr id="19" name="Text Box 14">
            <a:extLst>
              <a:ext uri="{FF2B5EF4-FFF2-40B4-BE49-F238E27FC236}">
                <a16:creationId xmlns:a16="http://schemas.microsoft.com/office/drawing/2014/main" id="{40542B69-6D97-5F24-63E3-ABE36EA69A27}"/>
              </a:ext>
            </a:extLst>
          </p:cNvPr>
          <p:cNvSpPr txBox="1"/>
          <p:nvPr/>
        </p:nvSpPr>
        <p:spPr>
          <a:xfrm>
            <a:off x="922213" y="4960152"/>
            <a:ext cx="2601905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2" name="Tekstvak 2">
            <a:extLst>
              <a:ext uri="{FF2B5EF4-FFF2-40B4-BE49-F238E27FC236}">
                <a16:creationId xmlns:a16="http://schemas.microsoft.com/office/drawing/2014/main" id="{E2476A93-B8D4-4E44-87FD-AFF601B23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079" y="4952758"/>
            <a:ext cx="2489909" cy="52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opmerken</a:t>
            </a:r>
            <a:endParaRPr lang="nl-NL" sz="36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B7594A3B-3117-84CE-C300-FB96E5ED269D}"/>
              </a:ext>
            </a:extLst>
          </p:cNvPr>
          <p:cNvSpPr txBox="1"/>
          <p:nvPr/>
        </p:nvSpPr>
        <p:spPr>
          <a:xfrm>
            <a:off x="5618183" y="3655576"/>
            <a:ext cx="2990346" cy="57231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5" name="Tekstvak 2">
            <a:extLst>
              <a:ext uri="{FF2B5EF4-FFF2-40B4-BE49-F238E27FC236}">
                <a16:creationId xmlns:a16="http://schemas.microsoft.com/office/drawing/2014/main" id="{6EA1F8B7-D4BC-D8B0-E6FD-F33ECB45A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4559" y="3619330"/>
            <a:ext cx="3681995" cy="54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alarm slaan</a:t>
            </a:r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id="{F53F294D-65CC-23A5-E4A1-B2132FCF814C}"/>
              </a:ext>
            </a:extLst>
          </p:cNvPr>
          <p:cNvSpPr txBox="1"/>
          <p:nvPr/>
        </p:nvSpPr>
        <p:spPr>
          <a:xfrm>
            <a:off x="5618184" y="4466604"/>
            <a:ext cx="3058272" cy="943963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grpSp>
        <p:nvGrpSpPr>
          <p:cNvPr id="20" name="Groep 19">
            <a:extLst>
              <a:ext uri="{FF2B5EF4-FFF2-40B4-BE49-F238E27FC236}">
                <a16:creationId xmlns:a16="http://schemas.microsoft.com/office/drawing/2014/main" id="{3DD05F28-AA89-0131-F5E3-45BE92293371}"/>
              </a:ext>
            </a:extLst>
          </p:cNvPr>
          <p:cNvGrpSpPr/>
          <p:nvPr/>
        </p:nvGrpSpPr>
        <p:grpSpPr>
          <a:xfrm>
            <a:off x="242474" y="75959"/>
            <a:ext cx="8939322" cy="6469365"/>
            <a:chOff x="242474" y="75959"/>
            <a:chExt cx="8939322" cy="6469365"/>
          </a:xfrm>
        </p:grpSpPr>
        <p:sp>
          <p:nvSpPr>
            <p:cNvPr id="2" name="Rechthoek 1">
              <a:extLst>
                <a:ext uri="{FF2B5EF4-FFF2-40B4-BE49-F238E27FC236}">
                  <a16:creationId xmlns:a16="http://schemas.microsoft.com/office/drawing/2014/main" id="{2D4A0FF4-BECA-A378-7B12-5819D371C604}"/>
                </a:ext>
              </a:extLst>
            </p:cNvPr>
            <p:cNvSpPr/>
            <p:nvPr/>
          </p:nvSpPr>
          <p:spPr>
            <a:xfrm>
              <a:off x="251520" y="260648"/>
              <a:ext cx="8712968" cy="612068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" name="Rechthoek 2">
              <a:extLst>
                <a:ext uri="{FF2B5EF4-FFF2-40B4-BE49-F238E27FC236}">
                  <a16:creationId xmlns:a16="http://schemas.microsoft.com/office/drawing/2014/main" id="{1AC5F24A-9305-2F99-6F31-E8F5EEC6F890}"/>
                </a:ext>
              </a:extLst>
            </p:cNvPr>
            <p:cNvSpPr/>
            <p:nvPr/>
          </p:nvSpPr>
          <p:spPr>
            <a:xfrm rot="19503565">
              <a:off x="8607157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F026226A-2807-B1CD-BF64-FACF1E2F4641}"/>
                </a:ext>
              </a:extLst>
            </p:cNvPr>
            <p:cNvSpPr/>
            <p:nvPr/>
          </p:nvSpPr>
          <p:spPr>
            <a:xfrm rot="2811539">
              <a:off x="43182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C399BE85-7FBA-A560-013D-7930B8F3BBAD}"/>
                </a:ext>
              </a:extLst>
            </p:cNvPr>
            <p:cNvSpPr/>
            <p:nvPr/>
          </p:nvSpPr>
          <p:spPr>
            <a:xfrm rot="8002306">
              <a:off x="73955" y="27578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023679E2-F54E-E741-63D0-CCFB05962C3C}"/>
                </a:ext>
              </a:extLst>
            </p:cNvPr>
            <p:cNvSpPr/>
            <p:nvPr/>
          </p:nvSpPr>
          <p:spPr>
            <a:xfrm rot="2811539">
              <a:off x="8581910" y="275251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cxnSp>
        <p:nvCxnSpPr>
          <p:cNvPr id="21" name="Rechte verbindingslijn 20">
            <a:extLst>
              <a:ext uri="{FF2B5EF4-FFF2-40B4-BE49-F238E27FC236}">
                <a16:creationId xmlns:a16="http://schemas.microsoft.com/office/drawing/2014/main" id="{B84B33EF-2A54-99B2-FEF8-27486B72F624}"/>
              </a:ext>
            </a:extLst>
          </p:cNvPr>
          <p:cNvCxnSpPr>
            <a:cxnSpLocks/>
          </p:cNvCxnSpPr>
          <p:nvPr/>
        </p:nvCxnSpPr>
        <p:spPr>
          <a:xfrm>
            <a:off x="284964" y="5730237"/>
            <a:ext cx="4104456" cy="0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22">
            <a:extLst>
              <a:ext uri="{FF2B5EF4-FFF2-40B4-BE49-F238E27FC236}">
                <a16:creationId xmlns:a16="http://schemas.microsoft.com/office/drawing/2014/main" id="{450FAC25-93FA-21DB-FB43-C33AEEC4D823}"/>
              </a:ext>
            </a:extLst>
          </p:cNvPr>
          <p:cNvCxnSpPr>
            <a:cxnSpLocks/>
          </p:cNvCxnSpPr>
          <p:nvPr/>
        </p:nvCxnSpPr>
        <p:spPr>
          <a:xfrm>
            <a:off x="4355976" y="4365104"/>
            <a:ext cx="4572508" cy="0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echte verbindingslijn 26">
            <a:extLst>
              <a:ext uri="{FF2B5EF4-FFF2-40B4-BE49-F238E27FC236}">
                <a16:creationId xmlns:a16="http://schemas.microsoft.com/office/drawing/2014/main" id="{EC90AE0F-5DD8-2D25-C999-5E0CC65E11C5}"/>
              </a:ext>
            </a:extLst>
          </p:cNvPr>
          <p:cNvCxnSpPr>
            <a:cxnSpLocks/>
          </p:cNvCxnSpPr>
          <p:nvPr/>
        </p:nvCxnSpPr>
        <p:spPr>
          <a:xfrm>
            <a:off x="4355976" y="4365104"/>
            <a:ext cx="0" cy="1368152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Box 14">
            <a:extLst>
              <a:ext uri="{FF2B5EF4-FFF2-40B4-BE49-F238E27FC236}">
                <a16:creationId xmlns:a16="http://schemas.microsoft.com/office/drawing/2014/main" id="{D36CDCC8-D80A-3CA3-9903-EC310613197D}"/>
              </a:ext>
            </a:extLst>
          </p:cNvPr>
          <p:cNvSpPr txBox="1"/>
          <p:nvPr/>
        </p:nvSpPr>
        <p:spPr>
          <a:xfrm>
            <a:off x="591201" y="487538"/>
            <a:ext cx="7365172" cy="622587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 drone merkt de vloeistof op. Hij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slaat alarm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met het rode waarschuwingslampje. </a:t>
            </a:r>
            <a:endParaRPr lang="nl-NL" sz="2400">
              <a:effectLst/>
              <a:ea typeface="Calibri"/>
              <a:cs typeface="Times New Roman"/>
            </a:endParaRPr>
          </a:p>
        </p:txBody>
      </p:sp>
      <p:pic>
        <p:nvPicPr>
          <p:cNvPr id="9" name="Afbeelding 8" descr="Afbeelding met persoon, buitenshuis, kleding, peuter&#10;&#10;Door AI gegenereerde inhoud is mogelijk onjuist.">
            <a:extLst>
              <a:ext uri="{FF2B5EF4-FFF2-40B4-BE49-F238E27FC236}">
                <a16:creationId xmlns:a16="http://schemas.microsoft.com/office/drawing/2014/main" id="{8EE1CDF6-79C2-9644-787D-8D03D57B2BB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711"/>
          <a:stretch>
            <a:fillRect/>
          </a:stretch>
        </p:blipFill>
        <p:spPr>
          <a:xfrm>
            <a:off x="6132316" y="1622030"/>
            <a:ext cx="2376263" cy="1979177"/>
          </a:xfrm>
          <a:prstGeom prst="rect">
            <a:avLst/>
          </a:prstGeom>
        </p:spPr>
      </p:pic>
      <p:sp>
        <p:nvSpPr>
          <p:cNvPr id="10" name="Tekstvak 2">
            <a:extLst>
              <a:ext uri="{FF2B5EF4-FFF2-40B4-BE49-F238E27FC236}">
                <a16:creationId xmlns:a16="http://schemas.microsoft.com/office/drawing/2014/main" id="{AB86235B-CBC0-F9DB-29F4-F23367831B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5057" y="4452718"/>
            <a:ext cx="2670779" cy="67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4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doorgeven dat er gevaar is</a:t>
            </a:r>
            <a:endParaRPr lang="nl-NL" sz="105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32" name="Afbeelding 31" descr="Afbeelding met buitenshuis, vlak, luchtvaart, voertuig&#10;&#10;Door AI gegenereerde inhoud is mogelijk onjuist.">
            <a:extLst>
              <a:ext uri="{FF2B5EF4-FFF2-40B4-BE49-F238E27FC236}">
                <a16:creationId xmlns:a16="http://schemas.microsoft.com/office/drawing/2014/main" id="{04BF65B3-4E91-6159-8821-32C6E27F857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59898" y="2797040"/>
            <a:ext cx="2462759" cy="2120107"/>
          </a:xfrm>
          <a:prstGeom prst="rect">
            <a:avLst/>
          </a:prstGeom>
        </p:spPr>
      </p:pic>
      <p:sp>
        <p:nvSpPr>
          <p:cNvPr id="39" name="Tekstvak 38">
            <a:extLst>
              <a:ext uri="{FF2B5EF4-FFF2-40B4-BE49-F238E27FC236}">
                <a16:creationId xmlns:a16="http://schemas.microsoft.com/office/drawing/2014/main" id="{A95391DB-B1C7-B15C-F7B2-EAF5F74E8258}"/>
              </a:ext>
            </a:extLst>
          </p:cNvPr>
          <p:cNvSpPr txBox="1"/>
          <p:nvPr/>
        </p:nvSpPr>
        <p:spPr>
          <a:xfrm>
            <a:off x="395440" y="2861261"/>
            <a:ext cx="13359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600">
                <a:solidFill>
                  <a:srgbClr val="FF0000"/>
                </a:solidFill>
              </a:rPr>
              <a:t>!</a:t>
            </a:r>
          </a:p>
        </p:txBody>
      </p:sp>
      <p:pic>
        <p:nvPicPr>
          <p:cNvPr id="41" name="Afbeelding 40" descr="Afbeelding met ontwerp, schermopname, Karmijn&#10;&#10;Door AI gegenereerde inhoud is mogelijk onjuist.">
            <a:extLst>
              <a:ext uri="{FF2B5EF4-FFF2-40B4-BE49-F238E27FC236}">
                <a16:creationId xmlns:a16="http://schemas.microsoft.com/office/drawing/2014/main" id="{53D0D464-CFA4-D66C-E4D8-F14560A7BE4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9773" y="1631815"/>
            <a:ext cx="792543" cy="792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7799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23CB734B-9971-DB51-3DED-572F252173A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sp>
        <p:nvSpPr>
          <p:cNvPr id="19" name="Text Box 14">
            <a:extLst>
              <a:ext uri="{FF2B5EF4-FFF2-40B4-BE49-F238E27FC236}">
                <a16:creationId xmlns:a16="http://schemas.microsoft.com/office/drawing/2014/main" id="{40542B69-6D97-5F24-63E3-ABE36EA69A27}"/>
              </a:ext>
            </a:extLst>
          </p:cNvPr>
          <p:cNvSpPr txBox="1"/>
          <p:nvPr/>
        </p:nvSpPr>
        <p:spPr>
          <a:xfrm>
            <a:off x="330760" y="4530815"/>
            <a:ext cx="2786551" cy="722509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2" name="Tekstvak 2">
            <a:extLst>
              <a:ext uri="{FF2B5EF4-FFF2-40B4-BE49-F238E27FC236}">
                <a16:creationId xmlns:a16="http://schemas.microsoft.com/office/drawing/2014/main" id="{E2476A93-B8D4-4E44-87FD-AFF601B23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691" y="4583759"/>
            <a:ext cx="2885933" cy="52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400">
                <a:latin typeface="Century Gothic" panose="020B0502020202020204" pitchFamily="34" charset="0"/>
                <a:ea typeface="Calibri"/>
                <a:cs typeface="Times New Roman"/>
              </a:rPr>
              <a:t>d</a:t>
            </a:r>
            <a:r>
              <a:rPr lang="nl-NL" sz="34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e grondstof</a:t>
            </a:r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id="{85D7DD60-F4AA-AD34-A265-146B167D02FE}"/>
              </a:ext>
            </a:extLst>
          </p:cNvPr>
          <p:cNvSpPr txBox="1"/>
          <p:nvPr/>
        </p:nvSpPr>
        <p:spPr>
          <a:xfrm>
            <a:off x="3275859" y="4071691"/>
            <a:ext cx="2698746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3" name="Tekstvak 2">
            <a:extLst>
              <a:ext uri="{FF2B5EF4-FFF2-40B4-BE49-F238E27FC236}">
                <a16:creationId xmlns:a16="http://schemas.microsoft.com/office/drawing/2014/main" id="{4985FF45-EE56-11C3-E0CC-6BBB359031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3068" y="4060612"/>
            <a:ext cx="3053108" cy="546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produceren</a:t>
            </a: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B7594A3B-3117-84CE-C300-FB96E5ED269D}"/>
              </a:ext>
            </a:extLst>
          </p:cNvPr>
          <p:cNvSpPr txBox="1"/>
          <p:nvPr/>
        </p:nvSpPr>
        <p:spPr>
          <a:xfrm>
            <a:off x="6133153" y="3543816"/>
            <a:ext cx="2759327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5" name="Tekstvak 2">
            <a:extLst>
              <a:ext uri="{FF2B5EF4-FFF2-40B4-BE49-F238E27FC236}">
                <a16:creationId xmlns:a16="http://schemas.microsoft.com/office/drawing/2014/main" id="{6EA1F8B7-D4BC-D8B0-E6FD-F33ECB45A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5549" y="3538172"/>
            <a:ext cx="2888939" cy="54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het product</a:t>
            </a:r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id="{F53F294D-65CC-23A5-E4A1-B2132FCF814C}"/>
              </a:ext>
            </a:extLst>
          </p:cNvPr>
          <p:cNvSpPr txBox="1"/>
          <p:nvPr/>
        </p:nvSpPr>
        <p:spPr>
          <a:xfrm>
            <a:off x="6717791" y="4516300"/>
            <a:ext cx="2137133" cy="1528908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grpSp>
        <p:nvGrpSpPr>
          <p:cNvPr id="20" name="Groep 19">
            <a:extLst>
              <a:ext uri="{FF2B5EF4-FFF2-40B4-BE49-F238E27FC236}">
                <a16:creationId xmlns:a16="http://schemas.microsoft.com/office/drawing/2014/main" id="{3DD05F28-AA89-0131-F5E3-45BE92293371}"/>
              </a:ext>
            </a:extLst>
          </p:cNvPr>
          <p:cNvGrpSpPr/>
          <p:nvPr/>
        </p:nvGrpSpPr>
        <p:grpSpPr>
          <a:xfrm>
            <a:off x="242474" y="75959"/>
            <a:ext cx="8939322" cy="6469365"/>
            <a:chOff x="242474" y="75959"/>
            <a:chExt cx="8939322" cy="6469365"/>
          </a:xfrm>
        </p:grpSpPr>
        <p:sp>
          <p:nvSpPr>
            <p:cNvPr id="2" name="Rechthoek 1">
              <a:extLst>
                <a:ext uri="{FF2B5EF4-FFF2-40B4-BE49-F238E27FC236}">
                  <a16:creationId xmlns:a16="http://schemas.microsoft.com/office/drawing/2014/main" id="{2D4A0FF4-BECA-A378-7B12-5819D371C604}"/>
                </a:ext>
              </a:extLst>
            </p:cNvPr>
            <p:cNvSpPr/>
            <p:nvPr/>
          </p:nvSpPr>
          <p:spPr>
            <a:xfrm>
              <a:off x="251520" y="260648"/>
              <a:ext cx="8712968" cy="612068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" name="Rechthoek 2">
              <a:extLst>
                <a:ext uri="{FF2B5EF4-FFF2-40B4-BE49-F238E27FC236}">
                  <a16:creationId xmlns:a16="http://schemas.microsoft.com/office/drawing/2014/main" id="{1AC5F24A-9305-2F99-6F31-E8F5EEC6F890}"/>
                </a:ext>
              </a:extLst>
            </p:cNvPr>
            <p:cNvSpPr/>
            <p:nvPr/>
          </p:nvSpPr>
          <p:spPr>
            <a:xfrm rot="19503565">
              <a:off x="8607157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F026226A-2807-B1CD-BF64-FACF1E2F4641}"/>
                </a:ext>
              </a:extLst>
            </p:cNvPr>
            <p:cNvSpPr/>
            <p:nvPr/>
          </p:nvSpPr>
          <p:spPr>
            <a:xfrm rot="2811539">
              <a:off x="43182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C399BE85-7FBA-A560-013D-7930B8F3BBAD}"/>
                </a:ext>
              </a:extLst>
            </p:cNvPr>
            <p:cNvSpPr/>
            <p:nvPr/>
          </p:nvSpPr>
          <p:spPr>
            <a:xfrm rot="8002306">
              <a:off x="73955" y="27578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023679E2-F54E-E741-63D0-CCFB05962C3C}"/>
                </a:ext>
              </a:extLst>
            </p:cNvPr>
            <p:cNvSpPr/>
            <p:nvPr/>
          </p:nvSpPr>
          <p:spPr>
            <a:xfrm rot="2811539">
              <a:off x="8581910" y="275251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cxnSp>
        <p:nvCxnSpPr>
          <p:cNvPr id="21" name="Rechte verbindingslijn 20">
            <a:extLst>
              <a:ext uri="{FF2B5EF4-FFF2-40B4-BE49-F238E27FC236}">
                <a16:creationId xmlns:a16="http://schemas.microsoft.com/office/drawing/2014/main" id="{B84B33EF-2A54-99B2-FEF8-27486B72F624}"/>
              </a:ext>
            </a:extLst>
          </p:cNvPr>
          <p:cNvCxnSpPr>
            <a:cxnSpLocks/>
          </p:cNvCxnSpPr>
          <p:nvPr/>
        </p:nvCxnSpPr>
        <p:spPr>
          <a:xfrm>
            <a:off x="251520" y="5373216"/>
            <a:ext cx="2952328" cy="0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echte verbindingslijn 21">
            <a:extLst>
              <a:ext uri="{FF2B5EF4-FFF2-40B4-BE49-F238E27FC236}">
                <a16:creationId xmlns:a16="http://schemas.microsoft.com/office/drawing/2014/main" id="{91DFD20E-A562-DE85-17F1-8C5D45CF6B9C}"/>
              </a:ext>
            </a:extLst>
          </p:cNvPr>
          <p:cNvCxnSpPr>
            <a:cxnSpLocks/>
          </p:cNvCxnSpPr>
          <p:nvPr/>
        </p:nvCxnSpPr>
        <p:spPr>
          <a:xfrm>
            <a:off x="3203848" y="4869160"/>
            <a:ext cx="2897231" cy="0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22">
            <a:extLst>
              <a:ext uri="{FF2B5EF4-FFF2-40B4-BE49-F238E27FC236}">
                <a16:creationId xmlns:a16="http://schemas.microsoft.com/office/drawing/2014/main" id="{450FAC25-93FA-21DB-FB43-C33AEEC4D823}"/>
              </a:ext>
            </a:extLst>
          </p:cNvPr>
          <p:cNvCxnSpPr>
            <a:cxnSpLocks/>
          </p:cNvCxnSpPr>
          <p:nvPr/>
        </p:nvCxnSpPr>
        <p:spPr>
          <a:xfrm>
            <a:off x="6101079" y="4365104"/>
            <a:ext cx="2827405" cy="0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echte verbindingslijn 26">
            <a:extLst>
              <a:ext uri="{FF2B5EF4-FFF2-40B4-BE49-F238E27FC236}">
                <a16:creationId xmlns:a16="http://schemas.microsoft.com/office/drawing/2014/main" id="{EC90AE0F-5DD8-2D25-C999-5E0CC65E11C5}"/>
              </a:ext>
            </a:extLst>
          </p:cNvPr>
          <p:cNvCxnSpPr>
            <a:cxnSpLocks/>
          </p:cNvCxnSpPr>
          <p:nvPr/>
        </p:nvCxnSpPr>
        <p:spPr>
          <a:xfrm>
            <a:off x="3203848" y="4869160"/>
            <a:ext cx="0" cy="504056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echte verbindingslijn 30">
            <a:extLst>
              <a:ext uri="{FF2B5EF4-FFF2-40B4-BE49-F238E27FC236}">
                <a16:creationId xmlns:a16="http://schemas.microsoft.com/office/drawing/2014/main" id="{42EA45F8-30F7-A026-CB94-761B35BAF874}"/>
              </a:ext>
            </a:extLst>
          </p:cNvPr>
          <p:cNvCxnSpPr>
            <a:cxnSpLocks/>
          </p:cNvCxnSpPr>
          <p:nvPr/>
        </p:nvCxnSpPr>
        <p:spPr>
          <a:xfrm>
            <a:off x="6084168" y="4365104"/>
            <a:ext cx="0" cy="504056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Box 14">
            <a:extLst>
              <a:ext uri="{FF2B5EF4-FFF2-40B4-BE49-F238E27FC236}">
                <a16:creationId xmlns:a16="http://schemas.microsoft.com/office/drawing/2014/main" id="{D36CDCC8-D80A-3CA3-9903-EC310613197D}"/>
              </a:ext>
            </a:extLst>
          </p:cNvPr>
          <p:cNvSpPr txBox="1"/>
          <p:nvPr/>
        </p:nvSpPr>
        <p:spPr>
          <a:xfrm>
            <a:off x="394004" y="392297"/>
            <a:ext cx="7634380" cy="622587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Verschillende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g</a:t>
            </a:r>
            <a:r>
              <a:rPr lang="nl-NL" sz="2400" i="1" u="sng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rondstoffen</a:t>
            </a:r>
            <a:r>
              <a:rPr lang="nl-NL" sz="2400" i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worden in een fabriek gebru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ikt om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een product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te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produceren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. </a:t>
            </a:r>
            <a:endParaRPr lang="nl-NL" sz="2400">
              <a:effectLst/>
              <a:ea typeface="Calibri"/>
              <a:cs typeface="Times New Roman"/>
            </a:endParaRPr>
          </a:p>
        </p:txBody>
      </p:sp>
      <p:pic>
        <p:nvPicPr>
          <p:cNvPr id="10" name="Afbeelding 9" descr="Afbeelding met transport, voertuig, luchtvaart, vliegtuig&#10;&#10;Door AI gegenereerde inhoud is mogelijk onjuist.">
            <a:extLst>
              <a:ext uri="{FF2B5EF4-FFF2-40B4-BE49-F238E27FC236}">
                <a16:creationId xmlns:a16="http://schemas.microsoft.com/office/drawing/2014/main" id="{FC085613-1122-E536-CFBB-2681F34D7DD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1376" y="1458825"/>
            <a:ext cx="3313996" cy="2210435"/>
          </a:xfrm>
          <a:prstGeom prst="rect">
            <a:avLst/>
          </a:prstGeom>
        </p:spPr>
      </p:pic>
      <p:pic>
        <p:nvPicPr>
          <p:cNvPr id="24" name="Afbeelding 23">
            <a:extLst>
              <a:ext uri="{FF2B5EF4-FFF2-40B4-BE49-F238E27FC236}">
                <a16:creationId xmlns:a16="http://schemas.microsoft.com/office/drawing/2014/main" id="{9E373D2E-3D34-D0B0-B45C-1DF2A62F328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498" y="2270473"/>
            <a:ext cx="2905924" cy="1937282"/>
          </a:xfrm>
          <a:prstGeom prst="rect">
            <a:avLst/>
          </a:prstGeom>
        </p:spPr>
      </p:pic>
      <p:pic>
        <p:nvPicPr>
          <p:cNvPr id="26" name="Afbeelding 25" descr="Afbeelding met persoon, engineering, kleding, machine&#10;&#10;Door AI gegenereerde inhoud is mogelijk onjuist.">
            <a:extLst>
              <a:ext uri="{FF2B5EF4-FFF2-40B4-BE49-F238E27FC236}">
                <a16:creationId xmlns:a16="http://schemas.microsoft.com/office/drawing/2014/main" id="{967AE261-58B5-13DE-291C-3CCB89695CE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1786" y="2028359"/>
            <a:ext cx="2722819" cy="1815213"/>
          </a:xfrm>
          <a:prstGeom prst="rect">
            <a:avLst/>
          </a:prstGeom>
        </p:spPr>
      </p:pic>
      <p:sp>
        <p:nvSpPr>
          <p:cNvPr id="28" name="Tekstvak 2">
            <a:extLst>
              <a:ext uri="{FF2B5EF4-FFF2-40B4-BE49-F238E27FC236}">
                <a16:creationId xmlns:a16="http://schemas.microsoft.com/office/drawing/2014/main" id="{AB86235B-CBC0-F9DB-29F4-F23367831B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7792" y="4444824"/>
            <a:ext cx="2662008" cy="67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4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iets wat gemaakt is of op het land gegroeid is</a:t>
            </a:r>
            <a:endParaRPr lang="nl-NL" sz="105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342767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5A9968-5B24-F8DC-C6B3-35C4A93EEA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Rechte verbindingslijn 26">
            <a:extLst>
              <a:ext uri="{FF2B5EF4-FFF2-40B4-BE49-F238E27FC236}">
                <a16:creationId xmlns:a16="http://schemas.microsoft.com/office/drawing/2014/main" id="{687CB836-001B-46D3-9CCD-EBB3A103FE42}"/>
              </a:ext>
            </a:extLst>
          </p:cNvPr>
          <p:cNvCxnSpPr>
            <a:cxnSpLocks/>
          </p:cNvCxnSpPr>
          <p:nvPr/>
        </p:nvCxnSpPr>
        <p:spPr>
          <a:xfrm>
            <a:off x="2738125" y="2074358"/>
            <a:ext cx="1188133" cy="1615097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20">
            <a:extLst>
              <a:ext uri="{FF2B5EF4-FFF2-40B4-BE49-F238E27FC236}">
                <a16:creationId xmlns:a16="http://schemas.microsoft.com/office/drawing/2014/main" id="{097D69B6-70EC-F526-E32F-BF4F79569B4C}"/>
              </a:ext>
            </a:extLst>
          </p:cNvPr>
          <p:cNvCxnSpPr>
            <a:cxnSpLocks/>
          </p:cNvCxnSpPr>
          <p:nvPr/>
        </p:nvCxnSpPr>
        <p:spPr>
          <a:xfrm flipV="1">
            <a:off x="3875788" y="984681"/>
            <a:ext cx="2491280" cy="2242907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echte verbindingslijn 28">
            <a:extLst>
              <a:ext uri="{FF2B5EF4-FFF2-40B4-BE49-F238E27FC236}">
                <a16:creationId xmlns:a16="http://schemas.microsoft.com/office/drawing/2014/main" id="{91556743-3546-5A09-6FFB-3F356E20EFFA}"/>
              </a:ext>
            </a:extLst>
          </p:cNvPr>
          <p:cNvCxnSpPr>
            <a:cxnSpLocks/>
          </p:cNvCxnSpPr>
          <p:nvPr/>
        </p:nvCxnSpPr>
        <p:spPr>
          <a:xfrm flipH="1" flipV="1">
            <a:off x="4788024" y="3320988"/>
            <a:ext cx="2564451" cy="2044136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Afbeelding 4">
            <a:extLst>
              <a:ext uri="{FF2B5EF4-FFF2-40B4-BE49-F238E27FC236}">
                <a16:creationId xmlns:a16="http://schemas.microsoft.com/office/drawing/2014/main" id="{82DF1E64-B86C-1E9A-685E-2FD2CD96275B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sp>
        <p:nvSpPr>
          <p:cNvPr id="19" name="Text Box 14">
            <a:extLst>
              <a:ext uri="{FF2B5EF4-FFF2-40B4-BE49-F238E27FC236}">
                <a16:creationId xmlns:a16="http://schemas.microsoft.com/office/drawing/2014/main" id="{5633017C-B789-CECC-5A8A-77E74A8ABD9C}"/>
              </a:ext>
            </a:extLst>
          </p:cNvPr>
          <p:cNvSpPr txBox="1"/>
          <p:nvPr/>
        </p:nvSpPr>
        <p:spPr>
          <a:xfrm>
            <a:off x="5728718" y="585840"/>
            <a:ext cx="2809628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2" name="Tekstvak 2">
            <a:extLst>
              <a:ext uri="{FF2B5EF4-FFF2-40B4-BE49-F238E27FC236}">
                <a16:creationId xmlns:a16="http://schemas.microsoft.com/office/drawing/2014/main" id="{F33C741E-643D-3588-AEA8-DBE47057CB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9930" y="619945"/>
            <a:ext cx="2873803" cy="52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de kracht</a:t>
            </a:r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id="{143A78A2-B8D5-0E71-F04D-972E6ABD968B}"/>
              </a:ext>
            </a:extLst>
          </p:cNvPr>
          <p:cNvSpPr txBox="1"/>
          <p:nvPr/>
        </p:nvSpPr>
        <p:spPr>
          <a:xfrm>
            <a:off x="494024" y="1681066"/>
            <a:ext cx="2941985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3" name="Tekstvak 2">
            <a:extLst>
              <a:ext uri="{FF2B5EF4-FFF2-40B4-BE49-F238E27FC236}">
                <a16:creationId xmlns:a16="http://schemas.microsoft.com/office/drawing/2014/main" id="{AE4B1FF5-12D3-1A7D-624C-44DE5D2F6F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666" y="1642402"/>
            <a:ext cx="3147324" cy="546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de energie</a:t>
            </a:r>
          </a:p>
        </p:txBody>
      </p:sp>
      <p:grpSp>
        <p:nvGrpSpPr>
          <p:cNvPr id="20" name="Groep 19">
            <a:extLst>
              <a:ext uri="{FF2B5EF4-FFF2-40B4-BE49-F238E27FC236}">
                <a16:creationId xmlns:a16="http://schemas.microsoft.com/office/drawing/2014/main" id="{2C21A6B4-D721-E377-5B87-102F11D7F6C6}"/>
              </a:ext>
            </a:extLst>
          </p:cNvPr>
          <p:cNvGrpSpPr/>
          <p:nvPr/>
        </p:nvGrpSpPr>
        <p:grpSpPr>
          <a:xfrm>
            <a:off x="242474" y="75959"/>
            <a:ext cx="8939322" cy="6469365"/>
            <a:chOff x="242474" y="75959"/>
            <a:chExt cx="8939322" cy="6469365"/>
          </a:xfrm>
        </p:grpSpPr>
        <p:sp>
          <p:nvSpPr>
            <p:cNvPr id="2" name="Rechthoek 1">
              <a:extLst>
                <a:ext uri="{FF2B5EF4-FFF2-40B4-BE49-F238E27FC236}">
                  <a16:creationId xmlns:a16="http://schemas.microsoft.com/office/drawing/2014/main" id="{7B4DB51D-8108-D9E3-300F-3D1D38BF5046}"/>
                </a:ext>
              </a:extLst>
            </p:cNvPr>
            <p:cNvSpPr/>
            <p:nvPr/>
          </p:nvSpPr>
          <p:spPr>
            <a:xfrm>
              <a:off x="251520" y="260648"/>
              <a:ext cx="8712968" cy="612068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" name="Rechthoek 2">
              <a:extLst>
                <a:ext uri="{FF2B5EF4-FFF2-40B4-BE49-F238E27FC236}">
                  <a16:creationId xmlns:a16="http://schemas.microsoft.com/office/drawing/2014/main" id="{565B2A22-066B-6825-5688-D516EE9CB6D2}"/>
                </a:ext>
              </a:extLst>
            </p:cNvPr>
            <p:cNvSpPr/>
            <p:nvPr/>
          </p:nvSpPr>
          <p:spPr>
            <a:xfrm rot="19503565">
              <a:off x="8607157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9DDA622C-5A07-5388-98A1-4ED5C31AB564}"/>
                </a:ext>
              </a:extLst>
            </p:cNvPr>
            <p:cNvSpPr/>
            <p:nvPr/>
          </p:nvSpPr>
          <p:spPr>
            <a:xfrm rot="2811539">
              <a:off x="43182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1F9FF8FA-C603-F78A-76BC-98E0B9E73E7F}"/>
                </a:ext>
              </a:extLst>
            </p:cNvPr>
            <p:cNvSpPr/>
            <p:nvPr/>
          </p:nvSpPr>
          <p:spPr>
            <a:xfrm rot="8002306">
              <a:off x="73955" y="27578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7133EF1C-4D51-5416-32F7-01DD0368DD70}"/>
                </a:ext>
              </a:extLst>
            </p:cNvPr>
            <p:cNvSpPr/>
            <p:nvPr/>
          </p:nvSpPr>
          <p:spPr>
            <a:xfrm rot="2811539">
              <a:off x="8581910" y="275251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4" name="Text Box 14">
            <a:extLst>
              <a:ext uri="{FF2B5EF4-FFF2-40B4-BE49-F238E27FC236}">
                <a16:creationId xmlns:a16="http://schemas.microsoft.com/office/drawing/2014/main" id="{D3670CD1-5DD2-4DF5-3976-FB2AF8C94B6C}"/>
              </a:ext>
            </a:extLst>
          </p:cNvPr>
          <p:cNvSpPr txBox="1"/>
          <p:nvPr/>
        </p:nvSpPr>
        <p:spPr>
          <a:xfrm>
            <a:off x="2298346" y="2948086"/>
            <a:ext cx="3941644" cy="882708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9" name="Tekstvak 2">
            <a:extLst>
              <a:ext uri="{FF2B5EF4-FFF2-40B4-BE49-F238E27FC236}">
                <a16:creationId xmlns:a16="http://schemas.microsoft.com/office/drawing/2014/main" id="{552F43E1-4DDB-9257-0950-6E1CDA4839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0918" y="2894690"/>
            <a:ext cx="4666527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latin typeface="Century Gothic" panose="020B0502020202020204" pitchFamily="34" charset="0"/>
                <a:ea typeface="Calibri"/>
                <a:cs typeface="Times New Roman"/>
              </a:rPr>
              <a:t>de calorie</a:t>
            </a:r>
            <a:endParaRPr lang="nl-NL" sz="5400" b="1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id="{AB8C9BA9-A74A-BCA6-8553-4D4CC3709F2E}"/>
              </a:ext>
            </a:extLst>
          </p:cNvPr>
          <p:cNvSpPr txBox="1"/>
          <p:nvPr/>
        </p:nvSpPr>
        <p:spPr>
          <a:xfrm>
            <a:off x="2298347" y="3830794"/>
            <a:ext cx="3941644" cy="1858301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7" name="Tekstvak 2">
            <a:extLst>
              <a:ext uri="{FF2B5EF4-FFF2-40B4-BE49-F238E27FC236}">
                <a16:creationId xmlns:a16="http://schemas.microsoft.com/office/drawing/2014/main" id="{37311679-DCC0-C163-7B40-1FBFDFC19F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6281" y="3841057"/>
            <a:ext cx="4075254" cy="478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de maat voor hoeveel kracht je lichaam uit voedsel kan halen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24" name="Afbeelding 23" descr="Afbeelding met bakwaren, Snack, Fastfood, voedsel&#10;&#10;Door AI gegenereerde inhoud is mogelijk onjuist.">
            <a:extLst>
              <a:ext uri="{FF2B5EF4-FFF2-40B4-BE49-F238E27FC236}">
                <a16:creationId xmlns:a16="http://schemas.microsoft.com/office/drawing/2014/main" id="{B449EB98-C39C-1AC3-DB3A-6DD2E613F85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393" y="3442613"/>
            <a:ext cx="2189888" cy="2189888"/>
          </a:xfrm>
          <a:prstGeom prst="rect">
            <a:avLst/>
          </a:prstGeom>
        </p:spPr>
      </p:pic>
      <p:pic>
        <p:nvPicPr>
          <p:cNvPr id="26" name="Afbeelding 25" descr="Afbeelding met fles, fruit, sap, Frisdrank&#10;&#10;Door AI gegenereerde inhoud is mogelijk onjuist.">
            <a:extLst>
              <a:ext uri="{FF2B5EF4-FFF2-40B4-BE49-F238E27FC236}">
                <a16:creationId xmlns:a16="http://schemas.microsoft.com/office/drawing/2014/main" id="{F6E2E013-8911-26DC-8FB1-982088B70EF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6426" y="3819419"/>
            <a:ext cx="2032111" cy="1563162"/>
          </a:xfrm>
          <a:prstGeom prst="rect">
            <a:avLst/>
          </a:prstGeom>
        </p:spPr>
      </p:pic>
      <p:pic>
        <p:nvPicPr>
          <p:cNvPr id="32" name="Afbeelding 31" descr="Afbeelding met clipart, voedsel, tekening, Menselijk gezicht&#10;&#10;Door AI gegenereerde inhoud is mogelijk onjuist.">
            <a:extLst>
              <a:ext uri="{FF2B5EF4-FFF2-40B4-BE49-F238E27FC236}">
                <a16:creationId xmlns:a16="http://schemas.microsoft.com/office/drawing/2014/main" id="{E7C3268D-FC82-C8A6-94A9-0062B900BC6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clrChange>
              <a:clrFrom>
                <a:srgbClr val="FFB9B1"/>
              </a:clrFrom>
              <a:clrTo>
                <a:srgbClr val="FFB9B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1581" y="937224"/>
            <a:ext cx="3068614" cy="2045743"/>
          </a:xfrm>
          <a:prstGeom prst="rect">
            <a:avLst/>
          </a:prstGeom>
        </p:spPr>
      </p:pic>
      <p:pic>
        <p:nvPicPr>
          <p:cNvPr id="37" name="Afbeelding 36" descr="Afbeelding met silhouet, illustratie&#10;&#10;Door AI gegenereerde inhoud is mogelijk onjuist.">
            <a:extLst>
              <a:ext uri="{FF2B5EF4-FFF2-40B4-BE49-F238E27FC236}">
                <a16:creationId xmlns:a16="http://schemas.microsoft.com/office/drawing/2014/main" id="{03D79DEC-BB53-0245-ED08-1F42D939DB9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334" y="144198"/>
            <a:ext cx="2630695" cy="1841487"/>
          </a:xfrm>
          <a:prstGeom prst="rect">
            <a:avLst/>
          </a:prstGeom>
        </p:spPr>
      </p:pic>
      <p:sp>
        <p:nvSpPr>
          <p:cNvPr id="39" name="Text Box 14">
            <a:extLst>
              <a:ext uri="{FF2B5EF4-FFF2-40B4-BE49-F238E27FC236}">
                <a16:creationId xmlns:a16="http://schemas.microsoft.com/office/drawing/2014/main" id="{FB7AD283-7FF2-C1B5-6CAE-E1B6CB094440}"/>
              </a:ext>
            </a:extLst>
          </p:cNvPr>
          <p:cNvSpPr txBox="1"/>
          <p:nvPr/>
        </p:nvSpPr>
        <p:spPr>
          <a:xfrm>
            <a:off x="5686807" y="5352880"/>
            <a:ext cx="2872749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40" name="Tekstvak 2">
            <a:extLst>
              <a:ext uri="{FF2B5EF4-FFF2-40B4-BE49-F238E27FC236}">
                <a16:creationId xmlns:a16="http://schemas.microsoft.com/office/drawing/2014/main" id="{7AE8C8D3-03E1-D13E-9802-9D51E5574F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6807" y="5370337"/>
            <a:ext cx="2840165" cy="54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de voeding</a:t>
            </a:r>
          </a:p>
        </p:txBody>
      </p:sp>
    </p:spTree>
    <p:extLst>
      <p:ext uri="{BB962C8B-B14F-4D97-AF65-F5344CB8AC3E}">
        <p14:creationId xmlns:p14="http://schemas.microsoft.com/office/powerpoint/2010/main" val="7157801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270255-E1A7-D056-FE50-BF5D32C498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Rechte verbindingslijn 26">
            <a:extLst>
              <a:ext uri="{FF2B5EF4-FFF2-40B4-BE49-F238E27FC236}">
                <a16:creationId xmlns:a16="http://schemas.microsoft.com/office/drawing/2014/main" id="{21744FB8-8A04-325F-3509-AB3A34C437F7}"/>
              </a:ext>
            </a:extLst>
          </p:cNvPr>
          <p:cNvCxnSpPr>
            <a:cxnSpLocks/>
          </p:cNvCxnSpPr>
          <p:nvPr/>
        </p:nvCxnSpPr>
        <p:spPr>
          <a:xfrm>
            <a:off x="2921150" y="1318660"/>
            <a:ext cx="3116919" cy="2590838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20">
            <a:extLst>
              <a:ext uri="{FF2B5EF4-FFF2-40B4-BE49-F238E27FC236}">
                <a16:creationId xmlns:a16="http://schemas.microsoft.com/office/drawing/2014/main" id="{045ABFF2-1849-F25F-BEC8-EBAE954919D2}"/>
              </a:ext>
            </a:extLst>
          </p:cNvPr>
          <p:cNvCxnSpPr>
            <a:cxnSpLocks/>
          </p:cNvCxnSpPr>
          <p:nvPr/>
        </p:nvCxnSpPr>
        <p:spPr>
          <a:xfrm flipV="1">
            <a:off x="5699640" y="984681"/>
            <a:ext cx="667428" cy="2569861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echte verbindingslijn 28">
            <a:extLst>
              <a:ext uri="{FF2B5EF4-FFF2-40B4-BE49-F238E27FC236}">
                <a16:creationId xmlns:a16="http://schemas.microsoft.com/office/drawing/2014/main" id="{A81D3FAB-DAC2-FDA7-8968-78E1E5264AC7}"/>
              </a:ext>
            </a:extLst>
          </p:cNvPr>
          <p:cNvCxnSpPr>
            <a:cxnSpLocks/>
            <a:endCxn id="11" idx="2"/>
          </p:cNvCxnSpPr>
          <p:nvPr/>
        </p:nvCxnSpPr>
        <p:spPr>
          <a:xfrm flipV="1">
            <a:off x="5261666" y="3876958"/>
            <a:ext cx="1020317" cy="1131997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Afbeelding 4">
            <a:extLst>
              <a:ext uri="{FF2B5EF4-FFF2-40B4-BE49-F238E27FC236}">
                <a16:creationId xmlns:a16="http://schemas.microsoft.com/office/drawing/2014/main" id="{16A66897-017F-44CB-C677-E087DF9F8E82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sp>
        <p:nvSpPr>
          <p:cNvPr id="19" name="Text Box 14">
            <a:extLst>
              <a:ext uri="{FF2B5EF4-FFF2-40B4-BE49-F238E27FC236}">
                <a16:creationId xmlns:a16="http://schemas.microsoft.com/office/drawing/2014/main" id="{DEAC0780-250E-2B9A-BD69-43AE822E5C02}"/>
              </a:ext>
            </a:extLst>
          </p:cNvPr>
          <p:cNvSpPr txBox="1"/>
          <p:nvPr/>
        </p:nvSpPr>
        <p:spPr>
          <a:xfrm>
            <a:off x="5321859" y="373660"/>
            <a:ext cx="2274478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2" name="Tekstvak 2">
            <a:extLst>
              <a:ext uri="{FF2B5EF4-FFF2-40B4-BE49-F238E27FC236}">
                <a16:creationId xmlns:a16="http://schemas.microsoft.com/office/drawing/2014/main" id="{DBE4789B-23D5-6AEA-90ED-1199D761AC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1307" y="346502"/>
            <a:ext cx="2804492" cy="52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opladen</a:t>
            </a:r>
            <a:endParaRPr lang="nl-NL" sz="36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id="{1B604329-D2CF-693F-0F82-AD2EA2A1888F}"/>
              </a:ext>
            </a:extLst>
          </p:cNvPr>
          <p:cNvSpPr txBox="1"/>
          <p:nvPr/>
        </p:nvSpPr>
        <p:spPr>
          <a:xfrm>
            <a:off x="1604116" y="1031773"/>
            <a:ext cx="2804493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3" name="Tekstvak 2">
            <a:extLst>
              <a:ext uri="{FF2B5EF4-FFF2-40B4-BE49-F238E27FC236}">
                <a16:creationId xmlns:a16="http://schemas.microsoft.com/office/drawing/2014/main" id="{10AB1F28-E30F-CEA3-6E76-48AC4855CB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1328" y="1030494"/>
            <a:ext cx="3710067" cy="546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de stroom</a:t>
            </a: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25F6490A-8441-5DEE-A0E6-E9C1CAB732A6}"/>
              </a:ext>
            </a:extLst>
          </p:cNvPr>
          <p:cNvSpPr txBox="1"/>
          <p:nvPr/>
        </p:nvSpPr>
        <p:spPr>
          <a:xfrm>
            <a:off x="2936474" y="5013176"/>
            <a:ext cx="2611398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5" name="Tekstvak 2">
            <a:extLst>
              <a:ext uri="{FF2B5EF4-FFF2-40B4-BE49-F238E27FC236}">
                <a16:creationId xmlns:a16="http://schemas.microsoft.com/office/drawing/2014/main" id="{EEC6A0E6-514A-AB3C-4954-FDC6797A73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3890" y="5030633"/>
            <a:ext cx="2611398" cy="54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de batterij</a:t>
            </a:r>
          </a:p>
        </p:txBody>
      </p:sp>
      <p:grpSp>
        <p:nvGrpSpPr>
          <p:cNvPr id="20" name="Groep 19">
            <a:extLst>
              <a:ext uri="{FF2B5EF4-FFF2-40B4-BE49-F238E27FC236}">
                <a16:creationId xmlns:a16="http://schemas.microsoft.com/office/drawing/2014/main" id="{C3AE8045-10DB-E041-91EA-54E1C8C5E2A7}"/>
              </a:ext>
            </a:extLst>
          </p:cNvPr>
          <p:cNvGrpSpPr/>
          <p:nvPr/>
        </p:nvGrpSpPr>
        <p:grpSpPr>
          <a:xfrm>
            <a:off x="242474" y="75959"/>
            <a:ext cx="8939322" cy="6469365"/>
            <a:chOff x="242474" y="75959"/>
            <a:chExt cx="8939322" cy="6469365"/>
          </a:xfrm>
        </p:grpSpPr>
        <p:sp>
          <p:nvSpPr>
            <p:cNvPr id="2" name="Rechthoek 1">
              <a:extLst>
                <a:ext uri="{FF2B5EF4-FFF2-40B4-BE49-F238E27FC236}">
                  <a16:creationId xmlns:a16="http://schemas.microsoft.com/office/drawing/2014/main" id="{2DAFC290-D6D3-5442-9442-2F22E549AEB7}"/>
                </a:ext>
              </a:extLst>
            </p:cNvPr>
            <p:cNvSpPr/>
            <p:nvPr/>
          </p:nvSpPr>
          <p:spPr>
            <a:xfrm>
              <a:off x="251520" y="260648"/>
              <a:ext cx="8712968" cy="612068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" name="Rechthoek 2">
              <a:extLst>
                <a:ext uri="{FF2B5EF4-FFF2-40B4-BE49-F238E27FC236}">
                  <a16:creationId xmlns:a16="http://schemas.microsoft.com/office/drawing/2014/main" id="{9E1F5712-D483-D525-30EE-6467B78ED4B6}"/>
                </a:ext>
              </a:extLst>
            </p:cNvPr>
            <p:cNvSpPr/>
            <p:nvPr/>
          </p:nvSpPr>
          <p:spPr>
            <a:xfrm rot="19503565">
              <a:off x="8607157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51135176-86B3-3865-4D49-988789311554}"/>
                </a:ext>
              </a:extLst>
            </p:cNvPr>
            <p:cNvSpPr/>
            <p:nvPr/>
          </p:nvSpPr>
          <p:spPr>
            <a:xfrm rot="2811539">
              <a:off x="43182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09C66A1A-EE43-2320-7AFF-FE0C2200A139}"/>
                </a:ext>
              </a:extLst>
            </p:cNvPr>
            <p:cNvSpPr/>
            <p:nvPr/>
          </p:nvSpPr>
          <p:spPr>
            <a:xfrm rot="8002306">
              <a:off x="73955" y="27578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11F6BB66-1DF9-F222-BE25-D815A61F296B}"/>
                </a:ext>
              </a:extLst>
            </p:cNvPr>
            <p:cNvSpPr/>
            <p:nvPr/>
          </p:nvSpPr>
          <p:spPr>
            <a:xfrm rot="2811539">
              <a:off x="8581910" y="275251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4" name="Text Box 14">
            <a:extLst>
              <a:ext uri="{FF2B5EF4-FFF2-40B4-BE49-F238E27FC236}">
                <a16:creationId xmlns:a16="http://schemas.microsoft.com/office/drawing/2014/main" id="{1CD04AF3-30E3-8D94-7EC4-D8D17388A6DE}"/>
              </a:ext>
            </a:extLst>
          </p:cNvPr>
          <p:cNvSpPr txBox="1"/>
          <p:nvPr/>
        </p:nvSpPr>
        <p:spPr>
          <a:xfrm>
            <a:off x="4095918" y="2505693"/>
            <a:ext cx="3941644" cy="882708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9" name="Tekstvak 2">
            <a:extLst>
              <a:ext uri="{FF2B5EF4-FFF2-40B4-BE49-F238E27FC236}">
                <a16:creationId xmlns:a16="http://schemas.microsoft.com/office/drawing/2014/main" id="{C6E9980C-7A40-F4D3-B2EC-DA0B412CCB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8490" y="2452297"/>
            <a:ext cx="4666527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latin typeface="Century Gothic" panose="020B0502020202020204" pitchFamily="34" charset="0"/>
                <a:ea typeface="Calibri"/>
                <a:cs typeface="Times New Roman"/>
              </a:rPr>
              <a:t>de energie</a:t>
            </a:r>
            <a:endParaRPr lang="nl-NL" sz="5400" b="1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id="{B6A09587-CCBE-5A2A-69DE-D4D825A27F1A}"/>
              </a:ext>
            </a:extLst>
          </p:cNvPr>
          <p:cNvSpPr txBox="1"/>
          <p:nvPr/>
        </p:nvSpPr>
        <p:spPr>
          <a:xfrm>
            <a:off x="4095918" y="3388402"/>
            <a:ext cx="3941644" cy="1008330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1" name="Tekstvak 2">
            <a:extLst>
              <a:ext uri="{FF2B5EF4-FFF2-40B4-BE49-F238E27FC236}">
                <a16:creationId xmlns:a16="http://schemas.microsoft.com/office/drawing/2014/main" id="{3A3588C6-7060-FE47-DFA7-8CDF139F89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3853" y="3398664"/>
            <a:ext cx="4336260" cy="478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de kracht en de zin om iets te doen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16" name="Afbeelding 15" descr="Afbeelding met tekst, ontwerp, typografie&#10;&#10;Door AI gegenereerde inhoud is mogelijk onjuist.">
            <a:extLst>
              <a:ext uri="{FF2B5EF4-FFF2-40B4-BE49-F238E27FC236}">
                <a16:creationId xmlns:a16="http://schemas.microsoft.com/office/drawing/2014/main" id="{C1DD8A45-EEF1-13E6-B5DC-C8D83D81ADB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30501" y="3260525"/>
            <a:ext cx="3744416" cy="1264083"/>
          </a:xfrm>
          <a:prstGeom prst="rect">
            <a:avLst/>
          </a:prstGeom>
        </p:spPr>
      </p:pic>
      <p:pic>
        <p:nvPicPr>
          <p:cNvPr id="25" name="Afbeelding 24" descr="Afbeelding met cilinder, tafelgerei&#10;&#10;Door AI gegenereerde inhoud is mogelijk onjuist.">
            <a:extLst>
              <a:ext uri="{FF2B5EF4-FFF2-40B4-BE49-F238E27FC236}">
                <a16:creationId xmlns:a16="http://schemas.microsoft.com/office/drawing/2014/main" id="{8251F50F-24D7-4DBD-10D6-71CF331C366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7138" y="4719148"/>
            <a:ext cx="3058194" cy="1373129"/>
          </a:xfrm>
          <a:prstGeom prst="rect">
            <a:avLst/>
          </a:prstGeom>
        </p:spPr>
      </p:pic>
      <p:pic>
        <p:nvPicPr>
          <p:cNvPr id="30" name="Afbeelding 29" descr="Afbeelding met gadget, Elektronisch apparaat, elektronica, kabel&#10;&#10;Door AI gegenereerde inhoud is mogelijk onjuist.">
            <a:extLst>
              <a:ext uri="{FF2B5EF4-FFF2-40B4-BE49-F238E27FC236}">
                <a16:creationId xmlns:a16="http://schemas.microsoft.com/office/drawing/2014/main" id="{FEA94EAC-46D2-16E1-0602-8710C036384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0567" y="530200"/>
            <a:ext cx="2543941" cy="1695961"/>
          </a:xfrm>
          <a:prstGeom prst="rect">
            <a:avLst/>
          </a:prstGeom>
        </p:spPr>
      </p:pic>
      <p:pic>
        <p:nvPicPr>
          <p:cNvPr id="35" name="Afbeelding 34">
            <a:extLst>
              <a:ext uri="{FF2B5EF4-FFF2-40B4-BE49-F238E27FC236}">
                <a16:creationId xmlns:a16="http://schemas.microsoft.com/office/drawing/2014/main" id="{A18622B7-ADD4-6ADD-9319-F2875CC7D904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4659" y="215642"/>
            <a:ext cx="1656758" cy="1764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122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alarm slaan</a:t>
            </a:r>
          </a:p>
        </p:txBody>
      </p:sp>
      <p:pic>
        <p:nvPicPr>
          <p:cNvPr id="3" name="Afbeelding 2" descr="Afbeelding met persoon, buitenshuis, kleding, peuter&#10;&#10;Door AI gegenereerde inhoud is mogelijk onjuist.">
            <a:extLst>
              <a:ext uri="{FF2B5EF4-FFF2-40B4-BE49-F238E27FC236}">
                <a16:creationId xmlns:a16="http://schemas.microsoft.com/office/drawing/2014/main" id="{9D4CAA94-E1F7-AB6E-E37E-A7ECC115329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1680" y="1340768"/>
            <a:ext cx="5400600" cy="5400600"/>
          </a:xfrm>
          <a:prstGeom prst="rect">
            <a:avLst/>
          </a:prstGeom>
        </p:spPr>
      </p:pic>
      <p:cxnSp>
        <p:nvCxnSpPr>
          <p:cNvPr id="5" name="Rechte verbindingslijn met pijl 4">
            <a:extLst>
              <a:ext uri="{FF2B5EF4-FFF2-40B4-BE49-F238E27FC236}">
                <a16:creationId xmlns:a16="http://schemas.microsoft.com/office/drawing/2014/main" id="{178F83F9-4F90-BA58-8E25-CAA65ECF3693}"/>
              </a:ext>
            </a:extLst>
          </p:cNvPr>
          <p:cNvCxnSpPr/>
          <p:nvPr/>
        </p:nvCxnSpPr>
        <p:spPr>
          <a:xfrm flipV="1">
            <a:off x="395536" y="2708920"/>
            <a:ext cx="2304256" cy="1080120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7872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het product</a:t>
            </a:r>
          </a:p>
        </p:txBody>
      </p:sp>
      <p:pic>
        <p:nvPicPr>
          <p:cNvPr id="3" name="Afbeelding 2" descr="Afbeelding met schets, tekening, diagram, origami&#10;&#10;Door AI gegenereerde inhoud is mogelijk onjuist.">
            <a:extLst>
              <a:ext uri="{FF2B5EF4-FFF2-40B4-BE49-F238E27FC236}">
                <a16:creationId xmlns:a16="http://schemas.microsoft.com/office/drawing/2014/main" id="{2F00569B-8FE5-E57A-A6B1-A88B0F30A34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454"/>
          <a:stretch>
            <a:fillRect/>
          </a:stretch>
        </p:blipFill>
        <p:spPr>
          <a:xfrm>
            <a:off x="1331640" y="1628800"/>
            <a:ext cx="6151907" cy="4306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007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vloeibaar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DC2A5D8-9F52-BB91-CFB3-32767A0355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55280"/>
            <a:ext cx="3807513" cy="2141726"/>
          </a:xfrm>
          <a:prstGeom prst="rect">
            <a:avLst/>
          </a:prstGeom>
        </p:spPr>
      </p:pic>
      <p:grpSp>
        <p:nvGrpSpPr>
          <p:cNvPr id="3" name="Groep 2">
            <a:extLst>
              <a:ext uri="{FF2B5EF4-FFF2-40B4-BE49-F238E27FC236}">
                <a16:creationId xmlns:a16="http://schemas.microsoft.com/office/drawing/2014/main" id="{4697F68B-D103-ABFC-2B44-04675FF7B340}"/>
              </a:ext>
            </a:extLst>
          </p:cNvPr>
          <p:cNvGrpSpPr/>
          <p:nvPr/>
        </p:nvGrpSpPr>
        <p:grpSpPr>
          <a:xfrm>
            <a:off x="188422" y="1254484"/>
            <a:ext cx="7250280" cy="5463697"/>
            <a:chOff x="188422" y="1254484"/>
            <a:chExt cx="7250280" cy="5463697"/>
          </a:xfrm>
        </p:grpSpPr>
        <p:pic>
          <p:nvPicPr>
            <p:cNvPr id="7" name="Afbeelding 6" descr="Afbeelding met gras, buitenshuis, Radiobestuurd speelgoed, voertuig&#10;&#10;Door AI gegenereerde inhoud is mogelijk onjuist.">
              <a:extLst>
                <a:ext uri="{FF2B5EF4-FFF2-40B4-BE49-F238E27FC236}">
                  <a16:creationId xmlns:a16="http://schemas.microsoft.com/office/drawing/2014/main" id="{DFFEF412-D9C1-5149-D8C6-4714F2BA5E0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8422" y="1254484"/>
              <a:ext cx="5463697" cy="5463697"/>
            </a:xfrm>
            <a:prstGeom prst="rect">
              <a:avLst/>
            </a:prstGeom>
          </p:spPr>
        </p:pic>
        <p:cxnSp>
          <p:nvCxnSpPr>
            <p:cNvPr id="2" name="Rechte verbindingslijn met pijl 1">
              <a:extLst>
                <a:ext uri="{FF2B5EF4-FFF2-40B4-BE49-F238E27FC236}">
                  <a16:creationId xmlns:a16="http://schemas.microsoft.com/office/drawing/2014/main" id="{8AAB6FAC-277D-0104-8574-9630310D6C0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59832" y="3645024"/>
              <a:ext cx="4378870" cy="1080120"/>
            </a:xfrm>
            <a:prstGeom prst="straightConnector1">
              <a:avLst/>
            </a:prstGeom>
            <a:ln w="762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79434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de categorie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00BCBEA9-C0A7-DB84-3C1E-91E022516529}"/>
              </a:ext>
            </a:extLst>
          </p:cNvPr>
          <p:cNvSpPr/>
          <p:nvPr/>
        </p:nvSpPr>
        <p:spPr>
          <a:xfrm>
            <a:off x="395536" y="3140968"/>
            <a:ext cx="8208912" cy="302433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Afbeelding 4" descr="Afbeelding met clipart, emoticon, smiley, geel&#10;&#10;Door AI gegenereerde inhoud is mogelijk onjuist.">
            <a:extLst>
              <a:ext uri="{FF2B5EF4-FFF2-40B4-BE49-F238E27FC236}">
                <a16:creationId xmlns:a16="http://schemas.microsoft.com/office/drawing/2014/main" id="{464C5B10-31C4-F5D5-1D46-8F28410896C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3170" y="1386385"/>
            <a:ext cx="2924944" cy="2924944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4C9682DB-1C1C-3A02-D73C-98D01EA1955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253" y="3318786"/>
            <a:ext cx="2903887" cy="1959845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D9A193A3-7DAF-660C-EB90-33CEAD5FD07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2240" y="3307296"/>
            <a:ext cx="2060848" cy="2060848"/>
          </a:xfrm>
          <a:prstGeom prst="rect">
            <a:avLst/>
          </a:prstGeom>
        </p:spPr>
      </p:pic>
      <p:pic>
        <p:nvPicPr>
          <p:cNvPr id="12" name="Afbeelding 11" descr="Afbeelding met tekenfilm&#10;&#10;Door AI gegenereerde inhoud is mogelijk onjuist.">
            <a:extLst>
              <a:ext uri="{FF2B5EF4-FFF2-40B4-BE49-F238E27FC236}">
                <a16:creationId xmlns:a16="http://schemas.microsoft.com/office/drawing/2014/main" id="{708E9E4B-FE77-1F12-97AF-1537B6E265D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0980" y="4108857"/>
            <a:ext cx="1407056" cy="1407056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4EB7CF84-D1C9-3BBF-AC42-511A2C7577A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7093" y="4174616"/>
            <a:ext cx="2754560" cy="206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044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op de lange termijn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E7989242-1D8F-136F-B3E1-A89B23075788}"/>
              </a:ext>
            </a:extLst>
          </p:cNvPr>
          <p:cNvSpPr txBox="1"/>
          <p:nvPr/>
        </p:nvSpPr>
        <p:spPr>
          <a:xfrm>
            <a:off x="251520" y="5085185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/>
              <a:t>nu….morgen……………...…………………………………………..…….volgend jaar</a:t>
            </a:r>
          </a:p>
        </p:txBody>
      </p:sp>
      <p:sp>
        <p:nvSpPr>
          <p:cNvPr id="16" name="Pijl: gekromd omlaag 15">
            <a:extLst>
              <a:ext uri="{FF2B5EF4-FFF2-40B4-BE49-F238E27FC236}">
                <a16:creationId xmlns:a16="http://schemas.microsoft.com/office/drawing/2014/main" id="{B4993977-3BE5-1EAA-1BF4-78078BFE35AB}"/>
              </a:ext>
            </a:extLst>
          </p:cNvPr>
          <p:cNvSpPr/>
          <p:nvPr/>
        </p:nvSpPr>
        <p:spPr>
          <a:xfrm>
            <a:off x="395536" y="1916832"/>
            <a:ext cx="8496944" cy="3168352"/>
          </a:xfrm>
          <a:prstGeom prst="curved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467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de verleiding</a:t>
            </a:r>
          </a:p>
        </p:txBody>
      </p:sp>
      <p:pic>
        <p:nvPicPr>
          <p:cNvPr id="5" name="Afbeelding 4" descr="Afbeelding met persoon, kleding, peuter, Menselijk gezicht&#10;&#10;Door AI gegenereerde inhoud is mogelijk onjuist.">
            <a:extLst>
              <a:ext uri="{FF2B5EF4-FFF2-40B4-BE49-F238E27FC236}">
                <a16:creationId xmlns:a16="http://schemas.microsoft.com/office/drawing/2014/main" id="{63E1BD3A-D269-B5DB-D61C-98AB4620EC9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1226143"/>
            <a:ext cx="540060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7384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de energie</a:t>
            </a:r>
          </a:p>
        </p:txBody>
      </p:sp>
      <p:pic>
        <p:nvPicPr>
          <p:cNvPr id="5" name="Afbeelding 4" descr="Afbeelding met tekst, ontwerp, typografie&#10;&#10;Door AI gegenereerde inhoud is mogelijk onjuist.">
            <a:extLst>
              <a:ext uri="{FF2B5EF4-FFF2-40B4-BE49-F238E27FC236}">
                <a16:creationId xmlns:a16="http://schemas.microsoft.com/office/drawing/2014/main" id="{F8561DBF-0FFB-E825-3B6E-36F3FE0C8B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46"/>
          <a:stretch>
            <a:fillRect/>
          </a:stretch>
        </p:blipFill>
        <p:spPr>
          <a:xfrm>
            <a:off x="539552" y="2420888"/>
            <a:ext cx="7749959" cy="261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04800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EC30923A1EFC4093ADD4AFECAFB39D" ma:contentTypeVersion="12" ma:contentTypeDescription="Een nieuw document maken." ma:contentTypeScope="" ma:versionID="c217d8631a6ed888980113ac0853f4a4">
  <xsd:schema xmlns:xsd="http://www.w3.org/2001/XMLSchema" xmlns:xs="http://www.w3.org/2001/XMLSchema" xmlns:p="http://schemas.microsoft.com/office/2006/metadata/properties" xmlns:ns2="617b94d0-cd04-4463-9468-be560bba1878" xmlns:ns3="7036323c-d5f4-4fa6-8449-8bc9da5d64c2" targetNamespace="http://schemas.microsoft.com/office/2006/metadata/properties" ma:root="true" ma:fieldsID="78481d555a0872d88d4d325d703eb4d9" ns2:_="" ns3:_="">
    <xsd:import namespace="617b94d0-cd04-4463-9468-be560bba1878"/>
    <xsd:import namespace="7036323c-d5f4-4fa6-8449-8bc9da5d64c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7b94d0-cd04-4463-9468-be560bba18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Afbeeldingtags" ma:readOnly="false" ma:fieldId="{5cf76f15-5ced-4ddc-b409-7134ff3c332f}" ma:taxonomyMulti="true" ma:sspId="bbe1c235-a16e-44fc-94a8-a8413caaba9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36323c-d5f4-4fa6-8449-8bc9da5d64c2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78d5bf71-4c24-4fdd-a804-55620edf2873}" ma:internalName="TaxCatchAll" ma:showField="CatchAllData" ma:web="7036323c-d5f4-4fa6-8449-8bc9da5d64c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17b94d0-cd04-4463-9468-be560bba1878">
      <Terms xmlns="http://schemas.microsoft.com/office/infopath/2007/PartnerControls"/>
    </lcf76f155ced4ddcb4097134ff3c332f>
    <TaxCatchAll xmlns="7036323c-d5f4-4fa6-8449-8bc9da5d64c2" xsi:nil="true"/>
  </documentManagement>
</p:properties>
</file>

<file path=customXml/itemProps1.xml><?xml version="1.0" encoding="utf-8"?>
<ds:datastoreItem xmlns:ds="http://schemas.openxmlformats.org/officeDocument/2006/customXml" ds:itemID="{7054C221-9EE6-469B-843B-D5FFD6793BD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7330318-CFEB-4D1C-9531-DE91A2C918FD}">
  <ds:schemaRefs>
    <ds:schemaRef ds:uri="617b94d0-cd04-4463-9468-be560bba1878"/>
    <ds:schemaRef ds:uri="7036323c-d5f4-4fa6-8449-8bc9da5d64c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9ED61E14-EE7B-4B2D-93AC-02496DE766ED}">
  <ds:schemaRefs>
    <ds:schemaRef ds:uri="617b94d0-cd04-4463-9468-be560bba1878"/>
    <ds:schemaRef ds:uri="7036323c-d5f4-4fa6-8449-8bc9da5d64c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(4:3)</PresentationFormat>
  <Slides>24</Slides>
  <Notes>23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Kantoorthema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 de woordmuur: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Harmsel, Marjan ter</dc:creator>
  <cp:revision>1</cp:revision>
  <dcterms:created xsi:type="dcterms:W3CDTF">2021-06-08T06:13:59Z</dcterms:created>
  <dcterms:modified xsi:type="dcterms:W3CDTF">2026-03-17T09:30:47Z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0x0101004AEC30923A1EFC4093ADD4AFECAFB39D</vt:lpwstr>
  </property>
  <property fmtid="{D5CDD505-2E9C-101B-9397-08002B2CF9AE}" pid="3" name="MediaServiceImageTags">
    <vt:lpwstr/>
  </property>
</Properties>
</file>