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1535" r:id="rId5"/>
    <p:sldId id="548" r:id="rId6"/>
    <p:sldId id="1536" r:id="rId7"/>
    <p:sldId id="1475" r:id="rId8"/>
    <p:sldId id="1477" r:id="rId9"/>
    <p:sldId id="1479" r:id="rId10"/>
    <p:sldId id="1460" r:id="rId11"/>
    <p:sldId id="1481" r:id="rId12"/>
    <p:sldId id="1476" r:id="rId13"/>
    <p:sldId id="1480" r:id="rId14"/>
    <p:sldId id="1482" r:id="rId15"/>
    <p:sldId id="1478" r:id="rId16"/>
    <p:sldId id="1483" r:id="rId17"/>
    <p:sldId id="934" r:id="rId18"/>
    <p:sldId id="1511" r:id="rId19"/>
    <p:sldId id="1534" r:id="rId20"/>
    <p:sldId id="1530" r:id="rId21"/>
    <p:sldId id="1533" r:id="rId22"/>
    <p:sldId id="1540" r:id="rId23"/>
    <p:sldId id="1532" r:id="rId24"/>
    <p:sldId id="1512" r:id="rId25"/>
    <p:sldId id="1538" r:id="rId26"/>
    <p:sldId id="1537" r:id="rId27"/>
  </p:sldIdLst>
  <p:sldSz cx="9144000" cy="6858000" type="screen4x3"/>
  <p:notesSz cx="7099300"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Naamloze sectie" id="{2DC586F4-587D-43DD-A84F-FB07543573DE}">
          <p14:sldIdLst>
            <p14:sldId id="1535"/>
            <p14:sldId id="548"/>
            <p14:sldId id="1536"/>
            <p14:sldId id="1475"/>
            <p14:sldId id="1477"/>
            <p14:sldId id="1479"/>
            <p14:sldId id="1460"/>
            <p14:sldId id="1481"/>
            <p14:sldId id="1476"/>
            <p14:sldId id="1480"/>
            <p14:sldId id="1482"/>
            <p14:sldId id="1478"/>
            <p14:sldId id="1483"/>
            <p14:sldId id="934"/>
            <p14:sldId id="1511"/>
            <p14:sldId id="1534"/>
            <p14:sldId id="1530"/>
            <p14:sldId id="1533"/>
            <p14:sldId id="1540"/>
            <p14:sldId id="1532"/>
            <p14:sldId id="1512"/>
            <p14:sldId id="1538"/>
            <p14:sldId id="153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msel, Marjan ter" initials="HMt" lastIdx="1" clrIdx="0">
    <p:extLst>
      <p:ext uri="{19B8F6BF-5375-455C-9EA6-DF929625EA0E}">
        <p15:presenceInfo xmlns:p15="http://schemas.microsoft.com/office/powerpoint/2012/main" userId="S::M.Harmsel@kentalis.nl::5bf7b4e5-383a-4bf6-a1ba-3724f9cc09c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EF6EE"/>
    <a:srgbClr val="F4FAF4"/>
    <a:srgbClr val="DBED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B7D6E6-9508-4C99-AAF5-C41E1D3FA07F}" v="2795" dt="2026-03-10T10:35:35.919"/>
    <p1510:client id="{16F7BC9C-F047-4478-93A0-1614C24A3E08}" v="5" dt="2026-03-09T10:42:14.087"/>
    <p1510:client id="{F71B28A7-0A39-4A24-9402-C06459093290}" v="2536" dt="2026-03-10T09:30:14.857"/>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s, Gerarda" userId="dec061bf-56a5-47a0-b9f3-f749fe418ae6" providerId="ADAL" clId="{07ABAE78-42CB-4F5F-86C6-09ED37205619}"/>
    <pc:docChg chg="undo custSel modSld">
      <pc:chgData name="Das, Gerarda" userId="dec061bf-56a5-47a0-b9f3-f749fe418ae6" providerId="ADAL" clId="{07ABAE78-42CB-4F5F-86C6-09ED37205619}" dt="2026-03-10T10:35:35.919" v="2787" actId="1076"/>
      <pc:docMkLst>
        <pc:docMk/>
      </pc:docMkLst>
      <pc:sldChg chg="delSp modSp mod">
        <pc:chgData name="Das, Gerarda" userId="dec061bf-56a5-47a0-b9f3-f749fe418ae6" providerId="ADAL" clId="{07ABAE78-42CB-4F5F-86C6-09ED37205619}" dt="2026-03-10T09:22:02.272" v="2293" actId="478"/>
        <pc:sldMkLst>
          <pc:docMk/>
          <pc:sldMk cId="1671649065" sldId="934"/>
        </pc:sldMkLst>
        <pc:spChg chg="del">
          <ac:chgData name="Das, Gerarda" userId="dec061bf-56a5-47a0-b9f3-f749fe418ae6" providerId="ADAL" clId="{07ABAE78-42CB-4F5F-86C6-09ED37205619}" dt="2026-03-10T09:21:57.103" v="2291" actId="478"/>
          <ac:spMkLst>
            <pc:docMk/>
            <pc:sldMk cId="1671649065" sldId="934"/>
            <ac:spMk id="3" creationId="{AC4A31BF-7EFF-F862-273D-EEFED8A58D55}"/>
          </ac:spMkLst>
        </pc:spChg>
        <pc:spChg chg="del mod">
          <ac:chgData name="Das, Gerarda" userId="dec061bf-56a5-47a0-b9f3-f749fe418ae6" providerId="ADAL" clId="{07ABAE78-42CB-4F5F-86C6-09ED37205619}" dt="2026-03-10T09:22:00.628" v="2292" actId="478"/>
          <ac:spMkLst>
            <pc:docMk/>
            <pc:sldMk cId="1671649065" sldId="934"/>
            <ac:spMk id="4" creationId="{C69AEFAF-958F-5DB0-A698-901E80A9F0F6}"/>
          </ac:spMkLst>
        </pc:spChg>
        <pc:spChg chg="del mod">
          <ac:chgData name="Das, Gerarda" userId="dec061bf-56a5-47a0-b9f3-f749fe418ae6" providerId="ADAL" clId="{07ABAE78-42CB-4F5F-86C6-09ED37205619}" dt="2026-03-10T09:22:02.272" v="2293" actId="478"/>
          <ac:spMkLst>
            <pc:docMk/>
            <pc:sldMk cId="1671649065" sldId="934"/>
            <ac:spMk id="5" creationId="{8B312C6E-B18F-3023-3BC4-0970D562C9F1}"/>
          </ac:spMkLst>
        </pc:spChg>
      </pc:sldChg>
      <pc:sldChg chg="addSp modSp mod">
        <pc:chgData name="Das, Gerarda" userId="dec061bf-56a5-47a0-b9f3-f749fe418ae6" providerId="ADAL" clId="{07ABAE78-42CB-4F5F-86C6-09ED37205619}" dt="2026-03-10T08:34:16.224" v="616" actId="171"/>
        <pc:sldMkLst>
          <pc:docMk/>
          <pc:sldMk cId="2709048002" sldId="1477"/>
        </pc:sldMkLst>
        <pc:picChg chg="add mod modCrop">
          <ac:chgData name="Das, Gerarda" userId="dec061bf-56a5-47a0-b9f3-f749fe418ae6" providerId="ADAL" clId="{07ABAE78-42CB-4F5F-86C6-09ED37205619}" dt="2026-03-10T08:33:44.660" v="610" actId="1076"/>
          <ac:picMkLst>
            <pc:docMk/>
            <pc:sldMk cId="2709048002" sldId="1477"/>
            <ac:picMk id="3" creationId="{0FB44761-8E3E-EDED-0F64-ABF893CA3F26}"/>
          </ac:picMkLst>
        </pc:picChg>
        <pc:picChg chg="add mod ord">
          <ac:chgData name="Das, Gerarda" userId="dec061bf-56a5-47a0-b9f3-f749fe418ae6" providerId="ADAL" clId="{07ABAE78-42CB-4F5F-86C6-09ED37205619}" dt="2026-03-10T08:34:16.224" v="616" actId="171"/>
          <ac:picMkLst>
            <pc:docMk/>
            <pc:sldMk cId="2709048002" sldId="1477"/>
            <ac:picMk id="5" creationId="{CB4274F8-D535-1115-5835-62FC6DE9D25B}"/>
          </ac:picMkLst>
        </pc:picChg>
      </pc:sldChg>
      <pc:sldChg chg="addSp delSp modSp mod">
        <pc:chgData name="Das, Gerarda" userId="dec061bf-56a5-47a0-b9f3-f749fe418ae6" providerId="ADAL" clId="{07ABAE78-42CB-4F5F-86C6-09ED37205619}" dt="2026-03-10T08:44:05.656" v="756" actId="1076"/>
        <pc:sldMkLst>
          <pc:docMk/>
          <pc:sldMk cId="4074911733" sldId="1478"/>
        </pc:sldMkLst>
        <pc:picChg chg="mod">
          <ac:chgData name="Das, Gerarda" userId="dec061bf-56a5-47a0-b9f3-f749fe418ae6" providerId="ADAL" clId="{07ABAE78-42CB-4F5F-86C6-09ED37205619}" dt="2026-03-10T08:44:03.017" v="755" actId="1076"/>
          <ac:picMkLst>
            <pc:docMk/>
            <pc:sldMk cId="4074911733" sldId="1478"/>
            <ac:picMk id="3" creationId="{4A19C79F-E656-F00A-6961-5F2631BD9B93}"/>
          </ac:picMkLst>
        </pc:picChg>
        <pc:picChg chg="add del mod modCrop">
          <ac:chgData name="Das, Gerarda" userId="dec061bf-56a5-47a0-b9f3-f749fe418ae6" providerId="ADAL" clId="{07ABAE78-42CB-4F5F-86C6-09ED37205619}" dt="2026-03-10T08:43:47.194" v="745" actId="478"/>
          <ac:picMkLst>
            <pc:docMk/>
            <pc:sldMk cId="4074911733" sldId="1478"/>
            <ac:picMk id="4" creationId="{5E532756-0665-AFD0-73D2-5E95764AC255}"/>
          </ac:picMkLst>
        </pc:picChg>
        <pc:picChg chg="add mod modCrop">
          <ac:chgData name="Das, Gerarda" userId="dec061bf-56a5-47a0-b9f3-f749fe418ae6" providerId="ADAL" clId="{07ABAE78-42CB-4F5F-86C6-09ED37205619}" dt="2026-03-10T08:44:05.656" v="756" actId="1076"/>
          <ac:picMkLst>
            <pc:docMk/>
            <pc:sldMk cId="4074911733" sldId="1478"/>
            <ac:picMk id="10" creationId="{BBD73E2C-A188-44AE-935F-258DDCBEFEFC}"/>
          </ac:picMkLst>
        </pc:picChg>
        <pc:cxnChg chg="add del">
          <ac:chgData name="Das, Gerarda" userId="dec061bf-56a5-47a0-b9f3-f749fe418ae6" providerId="ADAL" clId="{07ABAE78-42CB-4F5F-86C6-09ED37205619}" dt="2026-03-10T08:44:00.004" v="753" actId="478"/>
          <ac:cxnSpMkLst>
            <pc:docMk/>
            <pc:sldMk cId="4074911733" sldId="1478"/>
            <ac:cxnSpMk id="8" creationId="{CCEA88EC-6E4C-668B-AC55-7409C8F22F05}"/>
          </ac:cxnSpMkLst>
        </pc:cxnChg>
        <pc:cxnChg chg="add del">
          <ac:chgData name="Das, Gerarda" userId="dec061bf-56a5-47a0-b9f3-f749fe418ae6" providerId="ADAL" clId="{07ABAE78-42CB-4F5F-86C6-09ED37205619}" dt="2026-03-10T08:44:01.744" v="754" actId="478"/>
          <ac:cxnSpMkLst>
            <pc:docMk/>
            <pc:sldMk cId="4074911733" sldId="1478"/>
            <ac:cxnSpMk id="9" creationId="{FF13481E-F5D3-3B1F-6D3C-CEBC44AB9C07}"/>
          </ac:cxnSpMkLst>
        </pc:cxnChg>
      </pc:sldChg>
      <pc:sldChg chg="addSp modSp mod">
        <pc:chgData name="Das, Gerarda" userId="dec061bf-56a5-47a0-b9f3-f749fe418ae6" providerId="ADAL" clId="{07ABAE78-42CB-4F5F-86C6-09ED37205619}" dt="2026-03-10T08:35:21.861" v="703" actId="20577"/>
        <pc:sldMkLst>
          <pc:docMk/>
          <pc:sldMk cId="4210467006" sldId="1479"/>
        </pc:sldMkLst>
        <pc:spChg chg="add mod">
          <ac:chgData name="Das, Gerarda" userId="dec061bf-56a5-47a0-b9f3-f749fe418ae6" providerId="ADAL" clId="{07ABAE78-42CB-4F5F-86C6-09ED37205619}" dt="2026-03-10T08:35:21.861" v="703" actId="20577"/>
          <ac:spMkLst>
            <pc:docMk/>
            <pc:sldMk cId="4210467006" sldId="1479"/>
            <ac:spMk id="2" creationId="{6B8C6ABC-D618-AB77-1991-474CB9D40B18}"/>
          </ac:spMkLst>
        </pc:spChg>
      </pc:sldChg>
      <pc:sldChg chg="addSp delSp modSp mod">
        <pc:chgData name="Das, Gerarda" userId="dec061bf-56a5-47a0-b9f3-f749fe418ae6" providerId="ADAL" clId="{07ABAE78-42CB-4F5F-86C6-09ED37205619}" dt="2026-03-10T08:40:57.907" v="720" actId="171"/>
        <pc:sldMkLst>
          <pc:docMk/>
          <pc:sldMk cId="3779434736" sldId="1481"/>
        </pc:sldMkLst>
        <pc:spChg chg="del">
          <ac:chgData name="Das, Gerarda" userId="dec061bf-56a5-47a0-b9f3-f749fe418ae6" providerId="ADAL" clId="{07ABAE78-42CB-4F5F-86C6-09ED37205619}" dt="2026-03-10T08:36:17.171" v="712" actId="478"/>
          <ac:spMkLst>
            <pc:docMk/>
            <pc:sldMk cId="3779434736" sldId="1481"/>
            <ac:spMk id="2" creationId="{F8AE14E8-7B68-0083-814B-5CBDFE1BAEFD}"/>
          </ac:spMkLst>
        </pc:spChg>
        <pc:grpChg chg="del">
          <ac:chgData name="Das, Gerarda" userId="dec061bf-56a5-47a0-b9f3-f749fe418ae6" providerId="ADAL" clId="{07ABAE78-42CB-4F5F-86C6-09ED37205619}" dt="2026-03-10T08:35:43.048" v="705" actId="478"/>
          <ac:grpSpMkLst>
            <pc:docMk/>
            <pc:sldMk cId="3779434736" sldId="1481"/>
            <ac:grpSpMk id="9" creationId="{8C7AA7AE-C580-7220-63CE-887F66379BFC}"/>
          </ac:grpSpMkLst>
        </pc:grpChg>
        <pc:picChg chg="del">
          <ac:chgData name="Das, Gerarda" userId="dec061bf-56a5-47a0-b9f3-f749fe418ae6" providerId="ADAL" clId="{07ABAE78-42CB-4F5F-86C6-09ED37205619}" dt="2026-03-10T08:35:42.314" v="704" actId="478"/>
          <ac:picMkLst>
            <pc:docMk/>
            <pc:sldMk cId="3779434736" sldId="1481"/>
            <ac:picMk id="3" creationId="{C43993C1-4DBC-8A0E-13ED-989F19E1A13C}"/>
          </ac:picMkLst>
        </pc:picChg>
        <pc:picChg chg="add mod">
          <ac:chgData name="Das, Gerarda" userId="dec061bf-56a5-47a0-b9f3-f749fe418ae6" providerId="ADAL" clId="{07ABAE78-42CB-4F5F-86C6-09ED37205619}" dt="2026-03-10T08:36:15.502" v="711" actId="1076"/>
          <ac:picMkLst>
            <pc:docMk/>
            <pc:sldMk cId="3779434736" sldId="1481"/>
            <ac:picMk id="7" creationId="{D5EF1868-A82C-C3ED-DABF-9F50DEE69DA7}"/>
          </ac:picMkLst>
        </pc:picChg>
        <pc:picChg chg="add mod">
          <ac:chgData name="Das, Gerarda" userId="dec061bf-56a5-47a0-b9f3-f749fe418ae6" providerId="ADAL" clId="{07ABAE78-42CB-4F5F-86C6-09ED37205619}" dt="2026-03-10T08:40:57.907" v="720" actId="171"/>
          <ac:picMkLst>
            <pc:docMk/>
            <pc:sldMk cId="3779434736" sldId="1481"/>
            <ac:picMk id="1026" creationId="{7AA3C3F4-6301-A186-5283-17259153CBCC}"/>
          </ac:picMkLst>
        </pc:picChg>
      </pc:sldChg>
      <pc:sldChg chg="modSp mod">
        <pc:chgData name="Das, Gerarda" userId="dec061bf-56a5-47a0-b9f3-f749fe418ae6" providerId="ADAL" clId="{07ABAE78-42CB-4F5F-86C6-09ED37205619}" dt="2026-03-10T10:35:35.919" v="2787" actId="1076"/>
        <pc:sldMkLst>
          <pc:docMk/>
          <pc:sldMk cId="1594331871" sldId="1512"/>
        </pc:sldMkLst>
        <pc:spChg chg="mod">
          <ac:chgData name="Das, Gerarda" userId="dec061bf-56a5-47a0-b9f3-f749fe418ae6" providerId="ADAL" clId="{07ABAE78-42CB-4F5F-86C6-09ED37205619}" dt="2026-03-10T10:35:17.020" v="2782" actId="1076"/>
          <ac:spMkLst>
            <pc:docMk/>
            <pc:sldMk cId="1594331871" sldId="1512"/>
            <ac:spMk id="10" creationId="{EC0CC1D0-FE60-F840-73E9-0CE7E683D1F2}"/>
          </ac:spMkLst>
        </pc:spChg>
        <pc:spChg chg="mod">
          <ac:chgData name="Das, Gerarda" userId="dec061bf-56a5-47a0-b9f3-f749fe418ae6" providerId="ADAL" clId="{07ABAE78-42CB-4F5F-86C6-09ED37205619}" dt="2026-03-10T10:35:20.664" v="2785" actId="1038"/>
          <ac:spMkLst>
            <pc:docMk/>
            <pc:sldMk cId="1594331871" sldId="1512"/>
            <ac:spMk id="11" creationId="{CD78B488-E032-3F3E-C334-FB96F8D71FB2}"/>
          </ac:spMkLst>
        </pc:spChg>
        <pc:spChg chg="mod">
          <ac:chgData name="Das, Gerarda" userId="dec061bf-56a5-47a0-b9f3-f749fe418ae6" providerId="ADAL" clId="{07ABAE78-42CB-4F5F-86C6-09ED37205619}" dt="2026-03-10T10:34:32.804" v="2777" actId="1076"/>
          <ac:spMkLst>
            <pc:docMk/>
            <pc:sldMk cId="1594331871" sldId="1512"/>
            <ac:spMk id="13" creationId="{4985FF45-EE56-11C3-E0CC-6BBB359031C0}"/>
          </ac:spMkLst>
        </pc:spChg>
        <pc:spChg chg="mod">
          <ac:chgData name="Das, Gerarda" userId="dec061bf-56a5-47a0-b9f3-f749fe418ae6" providerId="ADAL" clId="{07ABAE78-42CB-4F5F-86C6-09ED37205619}" dt="2026-03-10T10:34:49.386" v="2780" actId="14100"/>
          <ac:spMkLst>
            <pc:docMk/>
            <pc:sldMk cId="1594331871" sldId="1512"/>
            <ac:spMk id="14" creationId="{B7594A3B-3117-84CE-C300-FB96E5ED269D}"/>
          </ac:spMkLst>
        </pc:spChg>
        <pc:spChg chg="mod">
          <ac:chgData name="Das, Gerarda" userId="dec061bf-56a5-47a0-b9f3-f749fe418ae6" providerId="ADAL" clId="{07ABAE78-42CB-4F5F-86C6-09ED37205619}" dt="2026-03-10T10:35:00.203" v="2781" actId="1076"/>
          <ac:spMkLst>
            <pc:docMk/>
            <pc:sldMk cId="1594331871" sldId="1512"/>
            <ac:spMk id="15" creationId="{6EA1F8B7-D4BC-D8B0-E6FD-F33ECB45A1DD}"/>
          </ac:spMkLst>
        </pc:spChg>
        <pc:spChg chg="mod">
          <ac:chgData name="Das, Gerarda" userId="dec061bf-56a5-47a0-b9f3-f749fe418ae6" providerId="ADAL" clId="{07ABAE78-42CB-4F5F-86C6-09ED37205619}" dt="2026-03-10T10:35:35.919" v="2787" actId="1076"/>
          <ac:spMkLst>
            <pc:docMk/>
            <pc:sldMk cId="1594331871" sldId="1512"/>
            <ac:spMk id="16" creationId="{F53F294D-65CC-23A5-E4A1-B2132FCF814C}"/>
          </ac:spMkLst>
        </pc:spChg>
      </pc:sldChg>
      <pc:sldChg chg="addSp delSp modSp mod">
        <pc:chgData name="Das, Gerarda" userId="dec061bf-56a5-47a0-b9f3-f749fe418ae6" providerId="ADAL" clId="{07ABAE78-42CB-4F5F-86C6-09ED37205619}" dt="2026-03-10T09:01:23.926" v="1646" actId="20577"/>
        <pc:sldMkLst>
          <pc:docMk/>
          <pc:sldMk cId="4109577999" sldId="1530"/>
        </pc:sldMkLst>
        <pc:spChg chg="add del">
          <ac:chgData name="Das, Gerarda" userId="dec061bf-56a5-47a0-b9f3-f749fe418ae6" providerId="ADAL" clId="{07ABAE78-42CB-4F5F-86C6-09ED37205619}" dt="2026-03-10T09:00:06.963" v="1565" actId="478"/>
          <ac:spMkLst>
            <pc:docMk/>
            <pc:sldMk cId="4109577999" sldId="1530"/>
            <ac:spMk id="18" creationId="{56CB29F1-0B78-4CD3-A5C3-F48BBA9617B2}"/>
          </ac:spMkLst>
        </pc:spChg>
        <pc:spChg chg="mod">
          <ac:chgData name="Das, Gerarda" userId="dec061bf-56a5-47a0-b9f3-f749fe418ae6" providerId="ADAL" clId="{07ABAE78-42CB-4F5F-86C6-09ED37205619}" dt="2026-03-10T08:59:31.549" v="1496" actId="20577"/>
          <ac:spMkLst>
            <pc:docMk/>
            <pc:sldMk cId="4109577999" sldId="1530"/>
            <ac:spMk id="34" creationId="{A0D9273E-4774-2A5B-DEDE-47433B6B8C5F}"/>
          </ac:spMkLst>
        </pc:spChg>
        <pc:spChg chg="mod">
          <ac:chgData name="Das, Gerarda" userId="dec061bf-56a5-47a0-b9f3-f749fe418ae6" providerId="ADAL" clId="{07ABAE78-42CB-4F5F-86C6-09ED37205619}" dt="2026-03-10T08:53:35.117" v="1352" actId="404"/>
          <ac:spMkLst>
            <pc:docMk/>
            <pc:sldMk cId="4109577999" sldId="1530"/>
            <ac:spMk id="35" creationId="{22B4FE1E-E66F-F29B-EC2E-71611321F825}"/>
          </ac:spMkLst>
        </pc:spChg>
        <pc:spChg chg="mod">
          <ac:chgData name="Das, Gerarda" userId="dec061bf-56a5-47a0-b9f3-f749fe418ae6" providerId="ADAL" clId="{07ABAE78-42CB-4F5F-86C6-09ED37205619}" dt="2026-03-10T09:01:23.926" v="1646" actId="20577"/>
          <ac:spMkLst>
            <pc:docMk/>
            <pc:sldMk cId="4109577999" sldId="1530"/>
            <ac:spMk id="36" creationId="{42382A88-F8EC-44A8-1EFE-1264C1D9762C}"/>
          </ac:spMkLst>
        </pc:spChg>
        <pc:picChg chg="add mod">
          <ac:chgData name="Das, Gerarda" userId="dec061bf-56a5-47a0-b9f3-f749fe418ae6" providerId="ADAL" clId="{07ABAE78-42CB-4F5F-86C6-09ED37205619}" dt="2026-03-10T08:53:07.143" v="1335" actId="1038"/>
          <ac:picMkLst>
            <pc:docMk/>
            <pc:sldMk cId="4109577999" sldId="1530"/>
            <ac:picMk id="2" creationId="{49F8422A-EC77-D2F8-A128-2F1ED93E2779}"/>
          </ac:picMkLst>
        </pc:picChg>
        <pc:picChg chg="add mod ord">
          <ac:chgData name="Das, Gerarda" userId="dec061bf-56a5-47a0-b9f3-f749fe418ae6" providerId="ADAL" clId="{07ABAE78-42CB-4F5F-86C6-09ED37205619}" dt="2026-03-10T08:53:07.143" v="1335" actId="1038"/>
          <ac:picMkLst>
            <pc:docMk/>
            <pc:sldMk cId="4109577999" sldId="1530"/>
            <ac:picMk id="8" creationId="{C70777EA-5663-80D4-59F9-D87C736AA22E}"/>
          </ac:picMkLst>
        </pc:picChg>
        <pc:picChg chg="add mod">
          <ac:chgData name="Das, Gerarda" userId="dec061bf-56a5-47a0-b9f3-f749fe418ae6" providerId="ADAL" clId="{07ABAE78-42CB-4F5F-86C6-09ED37205619}" dt="2026-03-10T08:55:35.627" v="1477" actId="1076"/>
          <ac:picMkLst>
            <pc:docMk/>
            <pc:sldMk cId="4109577999" sldId="1530"/>
            <ac:picMk id="2050" creationId="{2CB5E54D-EEE3-245E-0F9F-35BC3E53A60A}"/>
          </ac:picMkLst>
        </pc:picChg>
      </pc:sldChg>
      <pc:sldChg chg="modSp mod">
        <pc:chgData name="Das, Gerarda" userId="dec061bf-56a5-47a0-b9f3-f749fe418ae6" providerId="ADAL" clId="{07ABAE78-42CB-4F5F-86C6-09ED37205619}" dt="2026-03-10T08:51:48.551" v="1242" actId="20577"/>
        <pc:sldMkLst>
          <pc:docMk/>
          <pc:sldMk cId="4173399382" sldId="1531"/>
        </pc:sldMkLst>
        <pc:spChg chg="mod">
          <ac:chgData name="Das, Gerarda" userId="dec061bf-56a5-47a0-b9f3-f749fe418ae6" providerId="ADAL" clId="{07ABAE78-42CB-4F5F-86C6-09ED37205619}" dt="2026-03-10T08:51:48.551" v="1242" actId="20577"/>
          <ac:spMkLst>
            <pc:docMk/>
            <pc:sldMk cId="4173399382" sldId="1531"/>
            <ac:spMk id="2" creationId="{D669EC30-8946-C584-DC78-64C360287D9B}"/>
          </ac:spMkLst>
        </pc:spChg>
      </pc:sldChg>
      <pc:sldChg chg="modSp mod">
        <pc:chgData name="Das, Gerarda" userId="dec061bf-56a5-47a0-b9f3-f749fe418ae6" providerId="ADAL" clId="{07ABAE78-42CB-4F5F-86C6-09ED37205619}" dt="2026-03-10T09:06:17.881" v="1931" actId="20577"/>
        <pc:sldMkLst>
          <pc:docMk/>
          <pc:sldMk cId="641222388" sldId="1532"/>
        </pc:sldMkLst>
        <pc:spChg chg="mod">
          <ac:chgData name="Das, Gerarda" userId="dec061bf-56a5-47a0-b9f3-f749fe418ae6" providerId="ADAL" clId="{07ABAE78-42CB-4F5F-86C6-09ED37205619}" dt="2026-03-10T09:06:02.678" v="1915" actId="20577"/>
          <ac:spMkLst>
            <pc:docMk/>
            <pc:sldMk cId="641222388" sldId="1532"/>
            <ac:spMk id="35" creationId="{8A21662D-6555-0F42-4AAF-505793B6DDAD}"/>
          </ac:spMkLst>
        </pc:spChg>
        <pc:spChg chg="mod">
          <ac:chgData name="Das, Gerarda" userId="dec061bf-56a5-47a0-b9f3-f749fe418ae6" providerId="ADAL" clId="{07ABAE78-42CB-4F5F-86C6-09ED37205619}" dt="2026-03-10T09:06:17.881" v="1931" actId="20577"/>
          <ac:spMkLst>
            <pc:docMk/>
            <pc:sldMk cId="641222388" sldId="1532"/>
            <ac:spMk id="36" creationId="{F1B14D76-A845-32DD-2B70-D0706E4A3D66}"/>
          </ac:spMkLst>
        </pc:spChg>
      </pc:sldChg>
      <pc:sldChg chg="addSp modSp mod">
        <pc:chgData name="Das, Gerarda" userId="dec061bf-56a5-47a0-b9f3-f749fe418ae6" providerId="ADAL" clId="{07ABAE78-42CB-4F5F-86C6-09ED37205619}" dt="2026-03-10T09:14:15.726" v="2148" actId="115"/>
        <pc:sldMkLst>
          <pc:docMk/>
          <pc:sldMk cId="1069844190" sldId="1533"/>
        </pc:sldMkLst>
        <pc:spChg chg="mod">
          <ac:chgData name="Das, Gerarda" userId="dec061bf-56a5-47a0-b9f3-f749fe418ae6" providerId="ADAL" clId="{07ABAE78-42CB-4F5F-86C6-09ED37205619}" dt="2026-03-10T09:08:44.552" v="2001" actId="255"/>
          <ac:spMkLst>
            <pc:docMk/>
            <pc:sldMk cId="1069844190" sldId="1533"/>
            <ac:spMk id="33" creationId="{1FD9430C-382A-4F14-1379-C63AC4C968DA}"/>
          </ac:spMkLst>
        </pc:spChg>
        <pc:spChg chg="mod">
          <ac:chgData name="Das, Gerarda" userId="dec061bf-56a5-47a0-b9f3-f749fe418ae6" providerId="ADAL" clId="{07ABAE78-42CB-4F5F-86C6-09ED37205619}" dt="2026-03-10T09:08:54.493" v="2003" actId="1076"/>
          <ac:spMkLst>
            <pc:docMk/>
            <pc:sldMk cId="1069844190" sldId="1533"/>
            <ac:spMk id="34" creationId="{9837B332-DBC5-F558-718D-1EEEAAF6E548}"/>
          </ac:spMkLst>
        </pc:spChg>
        <pc:spChg chg="mod">
          <ac:chgData name="Das, Gerarda" userId="dec061bf-56a5-47a0-b9f3-f749fe418ae6" providerId="ADAL" clId="{07ABAE78-42CB-4F5F-86C6-09ED37205619}" dt="2026-03-10T09:09:45.271" v="2074" actId="404"/>
          <ac:spMkLst>
            <pc:docMk/>
            <pc:sldMk cId="1069844190" sldId="1533"/>
            <ac:spMk id="35" creationId="{E575D5CD-BDE8-E57F-01DA-EC9DDAB200C7}"/>
          </ac:spMkLst>
        </pc:spChg>
        <pc:spChg chg="mod">
          <ac:chgData name="Das, Gerarda" userId="dec061bf-56a5-47a0-b9f3-f749fe418ae6" providerId="ADAL" clId="{07ABAE78-42CB-4F5F-86C6-09ED37205619}" dt="2026-03-10T09:14:15.726" v="2148" actId="115"/>
          <ac:spMkLst>
            <pc:docMk/>
            <pc:sldMk cId="1069844190" sldId="1533"/>
            <ac:spMk id="36" creationId="{AC621BC3-A807-FE7D-BF8F-9D5D2956F431}"/>
          </ac:spMkLst>
        </pc:spChg>
        <pc:picChg chg="mod">
          <ac:chgData name="Das, Gerarda" userId="dec061bf-56a5-47a0-b9f3-f749fe418ae6" providerId="ADAL" clId="{07ABAE78-42CB-4F5F-86C6-09ED37205619}" dt="2026-03-10T09:09:40.675" v="2071" actId="1035"/>
          <ac:picMkLst>
            <pc:docMk/>
            <pc:sldMk cId="1069844190" sldId="1533"/>
            <ac:picMk id="8" creationId="{DA4D578B-BCD6-91AD-0FCC-AF91F457B354}"/>
          </ac:picMkLst>
        </pc:picChg>
        <pc:picChg chg="add mod">
          <ac:chgData name="Das, Gerarda" userId="dec061bf-56a5-47a0-b9f3-f749fe418ae6" providerId="ADAL" clId="{07ABAE78-42CB-4F5F-86C6-09ED37205619}" dt="2026-03-10T09:13:38.484" v="2079" actId="1076"/>
          <ac:picMkLst>
            <pc:docMk/>
            <pc:sldMk cId="1069844190" sldId="1533"/>
            <ac:picMk id="3074" creationId="{00E9099C-A19D-B90C-AB6A-E7D0A4490F50}"/>
          </ac:picMkLst>
        </pc:picChg>
      </pc:sldChg>
      <pc:sldChg chg="addSp modSp mod">
        <pc:chgData name="Das, Gerarda" userId="dec061bf-56a5-47a0-b9f3-f749fe418ae6" providerId="ADAL" clId="{07ABAE78-42CB-4F5F-86C6-09ED37205619}" dt="2026-03-10T08:49:07.658" v="1088" actId="255"/>
        <pc:sldMkLst>
          <pc:docMk/>
          <pc:sldMk cId="1480226506" sldId="1534"/>
        </pc:sldMkLst>
        <pc:spChg chg="mod">
          <ac:chgData name="Das, Gerarda" userId="dec061bf-56a5-47a0-b9f3-f749fe418ae6" providerId="ADAL" clId="{07ABAE78-42CB-4F5F-86C6-09ED37205619}" dt="2026-03-10T08:46:35.188" v="964" actId="1037"/>
          <ac:spMkLst>
            <pc:docMk/>
            <pc:sldMk cId="1480226506" sldId="1534"/>
            <ac:spMk id="31" creationId="{6C671F69-63AA-5846-DA7A-5DA0109B209A}"/>
          </ac:spMkLst>
        </pc:spChg>
        <pc:spChg chg="mod">
          <ac:chgData name="Das, Gerarda" userId="dec061bf-56a5-47a0-b9f3-f749fe418ae6" providerId="ADAL" clId="{07ABAE78-42CB-4F5F-86C6-09ED37205619}" dt="2026-03-10T08:45:26.871" v="910" actId="14100"/>
          <ac:spMkLst>
            <pc:docMk/>
            <pc:sldMk cId="1480226506" sldId="1534"/>
            <ac:spMk id="33" creationId="{DE90E9AF-160C-21DF-6C2B-C3320113517A}"/>
          </ac:spMkLst>
        </pc:spChg>
        <pc:spChg chg="mod">
          <ac:chgData name="Das, Gerarda" userId="dec061bf-56a5-47a0-b9f3-f749fe418ae6" providerId="ADAL" clId="{07ABAE78-42CB-4F5F-86C6-09ED37205619}" dt="2026-03-10T08:47:55.799" v="976" actId="1076"/>
          <ac:spMkLst>
            <pc:docMk/>
            <pc:sldMk cId="1480226506" sldId="1534"/>
            <ac:spMk id="34" creationId="{091FFA52-AF37-E6D4-F26F-02E0824BA496}"/>
          </ac:spMkLst>
        </pc:spChg>
        <pc:spChg chg="mod">
          <ac:chgData name="Das, Gerarda" userId="dec061bf-56a5-47a0-b9f3-f749fe418ae6" providerId="ADAL" clId="{07ABAE78-42CB-4F5F-86C6-09ED37205619}" dt="2026-03-10T08:46:13.582" v="961" actId="115"/>
          <ac:spMkLst>
            <pc:docMk/>
            <pc:sldMk cId="1480226506" sldId="1534"/>
            <ac:spMk id="35" creationId="{3E11EE20-DDF5-B74A-5B7F-86CFB9A90153}"/>
          </ac:spMkLst>
        </pc:spChg>
        <pc:spChg chg="mod">
          <ac:chgData name="Das, Gerarda" userId="dec061bf-56a5-47a0-b9f3-f749fe418ae6" providerId="ADAL" clId="{07ABAE78-42CB-4F5F-86C6-09ED37205619}" dt="2026-03-10T08:49:07.658" v="1088" actId="255"/>
          <ac:spMkLst>
            <pc:docMk/>
            <pc:sldMk cId="1480226506" sldId="1534"/>
            <ac:spMk id="36" creationId="{99E618D6-81EC-9E0F-6AD2-CAB9F3AC3404}"/>
          </ac:spMkLst>
        </pc:spChg>
        <pc:spChg chg="mod">
          <ac:chgData name="Das, Gerarda" userId="dec061bf-56a5-47a0-b9f3-f749fe418ae6" providerId="ADAL" clId="{07ABAE78-42CB-4F5F-86C6-09ED37205619}" dt="2026-03-10T08:46:38.284" v="966" actId="1037"/>
          <ac:spMkLst>
            <pc:docMk/>
            <pc:sldMk cId="1480226506" sldId="1534"/>
            <ac:spMk id="40" creationId="{C174B29A-9C24-72DB-D4A7-3CD21FEE6D30}"/>
          </ac:spMkLst>
        </pc:spChg>
        <pc:picChg chg="add mod">
          <ac:chgData name="Das, Gerarda" userId="dec061bf-56a5-47a0-b9f3-f749fe418ae6" providerId="ADAL" clId="{07ABAE78-42CB-4F5F-86C6-09ED37205619}" dt="2026-03-10T08:45:47.383" v="914" actId="1076"/>
          <ac:picMkLst>
            <pc:docMk/>
            <pc:sldMk cId="1480226506" sldId="1534"/>
            <ac:picMk id="2" creationId="{7265746D-8F2C-FE76-9586-B9F6C2F702F0}"/>
          </ac:picMkLst>
        </pc:picChg>
        <pc:picChg chg="add mod modCrop">
          <ac:chgData name="Das, Gerarda" userId="dec061bf-56a5-47a0-b9f3-f749fe418ae6" providerId="ADAL" clId="{07ABAE78-42CB-4F5F-86C6-09ED37205619}" dt="2026-03-10T08:48:34.535" v="1077" actId="732"/>
          <ac:picMkLst>
            <pc:docMk/>
            <pc:sldMk cId="1480226506" sldId="1534"/>
            <ac:picMk id="8" creationId="{E0EC2041-6275-EBC9-D077-E1D57E274306}"/>
          </ac:picMkLst>
        </pc:picChg>
        <pc:cxnChg chg="mod">
          <ac:chgData name="Das, Gerarda" userId="dec061bf-56a5-47a0-b9f3-f749fe418ae6" providerId="ADAL" clId="{07ABAE78-42CB-4F5F-86C6-09ED37205619}" dt="2026-03-10T08:46:27.192" v="963" actId="1037"/>
          <ac:cxnSpMkLst>
            <pc:docMk/>
            <pc:sldMk cId="1480226506" sldId="1534"/>
            <ac:cxnSpMk id="5" creationId="{814F02E5-B43A-F0FD-0AC0-41BA6F5D1D9F}"/>
          </ac:cxnSpMkLst>
        </pc:cxnChg>
        <pc:cxnChg chg="mod">
          <ac:chgData name="Das, Gerarda" userId="dec061bf-56a5-47a0-b9f3-f749fe418ae6" providerId="ADAL" clId="{07ABAE78-42CB-4F5F-86C6-09ED37205619}" dt="2026-03-10T08:45:39.958" v="912" actId="1036"/>
          <ac:cxnSpMkLst>
            <pc:docMk/>
            <pc:sldMk cId="1480226506" sldId="1534"/>
            <ac:cxnSpMk id="11" creationId="{20A43CE5-940E-F7B4-9C8C-B3C0DB66457C}"/>
          </ac:cxnSpMkLst>
        </pc:cxnChg>
        <pc:cxnChg chg="mod">
          <ac:chgData name="Das, Gerarda" userId="dec061bf-56a5-47a0-b9f3-f749fe418ae6" providerId="ADAL" clId="{07ABAE78-42CB-4F5F-86C6-09ED37205619}" dt="2026-03-10T08:47:11.173" v="972" actId="14100"/>
          <ac:cxnSpMkLst>
            <pc:docMk/>
            <pc:sldMk cId="1480226506" sldId="1534"/>
            <ac:cxnSpMk id="12" creationId="{1D92E1E6-6A7D-A693-1A71-D9AD3F44B929}"/>
          </ac:cxnSpMkLst>
        </pc:cxnChg>
        <pc:cxnChg chg="mod">
          <ac:chgData name="Das, Gerarda" userId="dec061bf-56a5-47a0-b9f3-f749fe418ae6" providerId="ADAL" clId="{07ABAE78-42CB-4F5F-86C6-09ED37205619}" dt="2026-03-10T08:45:39.958" v="912" actId="1036"/>
          <ac:cxnSpMkLst>
            <pc:docMk/>
            <pc:sldMk cId="1480226506" sldId="1534"/>
            <ac:cxnSpMk id="13" creationId="{2EC306A2-B25A-35EF-CE5B-AE97AF2BDDF0}"/>
          </ac:cxnSpMkLst>
        </pc:cxnChg>
        <pc:cxnChg chg="mod">
          <ac:chgData name="Das, Gerarda" userId="dec061bf-56a5-47a0-b9f3-f749fe418ae6" providerId="ADAL" clId="{07ABAE78-42CB-4F5F-86C6-09ED37205619}" dt="2026-03-10T08:47:11.173" v="972" actId="14100"/>
          <ac:cxnSpMkLst>
            <pc:docMk/>
            <pc:sldMk cId="1480226506" sldId="1534"/>
            <ac:cxnSpMk id="14" creationId="{533D51E3-6712-EBC3-CE49-504F9125EFFF}"/>
          </ac:cxnSpMkLst>
        </pc:cxnChg>
      </pc:sldChg>
      <pc:sldChg chg="modSp mod">
        <pc:chgData name="Das, Gerarda" userId="dec061bf-56a5-47a0-b9f3-f749fe418ae6" providerId="ADAL" clId="{07ABAE78-42CB-4F5F-86C6-09ED37205619}" dt="2026-03-10T09:30:49.229" v="2775" actId="114"/>
        <pc:sldMkLst>
          <pc:docMk/>
          <pc:sldMk cId="2961719929" sldId="1535"/>
        </pc:sldMkLst>
        <pc:spChg chg="mod">
          <ac:chgData name="Das, Gerarda" userId="dec061bf-56a5-47a0-b9f3-f749fe418ae6" providerId="ADAL" clId="{07ABAE78-42CB-4F5F-86C6-09ED37205619}" dt="2026-03-10T08:41:20.180" v="725" actId="5793"/>
          <ac:spMkLst>
            <pc:docMk/>
            <pc:sldMk cId="2961719929" sldId="1535"/>
            <ac:spMk id="2" creationId="{045D1D1F-34DD-82BF-FECF-25B294C59A11}"/>
          </ac:spMkLst>
        </pc:spChg>
        <pc:spChg chg="mod">
          <ac:chgData name="Das, Gerarda" userId="dec061bf-56a5-47a0-b9f3-f749fe418ae6" providerId="ADAL" clId="{07ABAE78-42CB-4F5F-86C6-09ED37205619}" dt="2026-03-10T09:30:49.229" v="2775" actId="114"/>
          <ac:spMkLst>
            <pc:docMk/>
            <pc:sldMk cId="2961719929" sldId="1535"/>
            <ac:spMk id="3" creationId="{96E832D3-44CD-B400-E266-C264F50DFB53}"/>
          </ac:spMkLst>
        </pc:spChg>
      </pc:sldChg>
      <pc:sldChg chg="modSp mod">
        <pc:chgData name="Das, Gerarda" userId="dec061bf-56a5-47a0-b9f3-f749fe418ae6" providerId="ADAL" clId="{07ABAE78-42CB-4F5F-86C6-09ED37205619}" dt="2026-03-10T08:31:42.360" v="601" actId="166"/>
        <pc:sldMkLst>
          <pc:docMk/>
          <pc:sldMk cId="3276294091" sldId="1536"/>
        </pc:sldMkLst>
        <pc:spChg chg="mod ord">
          <ac:chgData name="Das, Gerarda" userId="dec061bf-56a5-47a0-b9f3-f749fe418ae6" providerId="ADAL" clId="{07ABAE78-42CB-4F5F-86C6-09ED37205619}" dt="2026-03-10T08:31:42.360" v="601" actId="166"/>
          <ac:spMkLst>
            <pc:docMk/>
            <pc:sldMk cId="3276294091" sldId="1536"/>
            <ac:spMk id="6" creationId="{617386E6-A67D-04DC-48E8-459826D6B4DA}"/>
          </ac:spMkLst>
        </pc:spChg>
        <pc:picChg chg="mod modCrop">
          <ac:chgData name="Das, Gerarda" userId="dec061bf-56a5-47a0-b9f3-f749fe418ae6" providerId="ADAL" clId="{07ABAE78-42CB-4F5F-86C6-09ED37205619}" dt="2026-03-10T08:31:28.983" v="598" actId="732"/>
          <ac:picMkLst>
            <pc:docMk/>
            <pc:sldMk cId="3276294091" sldId="1536"/>
            <ac:picMk id="3" creationId="{B1D332D9-3348-A5B4-B89E-C66DB8E54072}"/>
          </ac:picMkLst>
        </pc:picChg>
      </pc:sldChg>
      <pc:sldChg chg="modSp mod">
        <pc:chgData name="Das, Gerarda" userId="dec061bf-56a5-47a0-b9f3-f749fe418ae6" providerId="ADAL" clId="{07ABAE78-42CB-4F5F-86C6-09ED37205619}" dt="2026-03-10T09:05:48.268" v="1909" actId="14100"/>
        <pc:sldMkLst>
          <pc:docMk/>
          <pc:sldMk cId="526399888" sldId="1537"/>
        </pc:sldMkLst>
        <pc:spChg chg="mod">
          <ac:chgData name="Das, Gerarda" userId="dec061bf-56a5-47a0-b9f3-f749fe418ae6" providerId="ADAL" clId="{07ABAE78-42CB-4F5F-86C6-09ED37205619}" dt="2026-03-10T09:05:48.268" v="1909" actId="14100"/>
          <ac:spMkLst>
            <pc:docMk/>
            <pc:sldMk cId="526399888" sldId="1537"/>
            <ac:spMk id="10" creationId="{B7DA10F5-292A-C3F6-6F82-C5AB11EB2AB8}"/>
          </ac:spMkLst>
        </pc:spChg>
        <pc:spChg chg="mod">
          <ac:chgData name="Das, Gerarda" userId="dec061bf-56a5-47a0-b9f3-f749fe418ae6" providerId="ADAL" clId="{07ABAE78-42CB-4F5F-86C6-09ED37205619}" dt="2026-03-10T09:05:43.613" v="1908" actId="1076"/>
          <ac:spMkLst>
            <pc:docMk/>
            <pc:sldMk cId="526399888" sldId="1537"/>
            <ac:spMk id="11" creationId="{94DEC4DB-DFAC-A23F-846B-44C55D7CC15C}"/>
          </ac:spMkLst>
        </pc:spChg>
      </pc:sldChg>
      <pc:sldChg chg="addSp delSp modSp mod">
        <pc:chgData name="Das, Gerarda" userId="dec061bf-56a5-47a0-b9f3-f749fe418ae6" providerId="ADAL" clId="{07ABAE78-42CB-4F5F-86C6-09ED37205619}" dt="2026-03-10T09:04:48.934" v="1904" actId="115"/>
        <pc:sldMkLst>
          <pc:docMk/>
          <pc:sldMk cId="3727427339" sldId="1538"/>
        </pc:sldMkLst>
        <pc:spChg chg="mod">
          <ac:chgData name="Das, Gerarda" userId="dec061bf-56a5-47a0-b9f3-f749fe418ae6" providerId="ADAL" clId="{07ABAE78-42CB-4F5F-86C6-09ED37205619}" dt="2026-03-10T09:02:23.088" v="1659" actId="1035"/>
          <ac:spMkLst>
            <pc:docMk/>
            <pc:sldMk cId="3727427339" sldId="1538"/>
            <ac:spMk id="14" creationId="{16657981-F30B-77EF-D508-8BD50DF79775}"/>
          </ac:spMkLst>
        </pc:spChg>
        <pc:spChg chg="mod">
          <ac:chgData name="Das, Gerarda" userId="dec061bf-56a5-47a0-b9f3-f749fe418ae6" providerId="ADAL" clId="{07ABAE78-42CB-4F5F-86C6-09ED37205619}" dt="2026-03-10T09:02:23.088" v="1659" actId="1035"/>
          <ac:spMkLst>
            <pc:docMk/>
            <pc:sldMk cId="3727427339" sldId="1538"/>
            <ac:spMk id="15" creationId="{C9955320-54B5-1AD3-101A-4EACE96011D3}"/>
          </ac:spMkLst>
        </pc:spChg>
        <pc:spChg chg="mod">
          <ac:chgData name="Das, Gerarda" userId="dec061bf-56a5-47a0-b9f3-f749fe418ae6" providerId="ADAL" clId="{07ABAE78-42CB-4F5F-86C6-09ED37205619}" dt="2026-03-10T09:03:29.849" v="1709" actId="1076"/>
          <ac:spMkLst>
            <pc:docMk/>
            <pc:sldMk cId="3727427339" sldId="1538"/>
            <ac:spMk id="16" creationId="{638689C4-76B1-2050-7CA5-87537B2E2D07}"/>
          </ac:spMkLst>
        </pc:spChg>
        <pc:spChg chg="mod">
          <ac:chgData name="Das, Gerarda" userId="dec061bf-56a5-47a0-b9f3-f749fe418ae6" providerId="ADAL" clId="{07ABAE78-42CB-4F5F-86C6-09ED37205619}" dt="2026-03-10T09:03:29.849" v="1709" actId="1076"/>
          <ac:spMkLst>
            <pc:docMk/>
            <pc:sldMk cId="3727427339" sldId="1538"/>
            <ac:spMk id="17" creationId="{4A7C974A-F2A1-20D9-757F-82DB3B6F0232}"/>
          </ac:spMkLst>
        </pc:spChg>
        <pc:spChg chg="mod">
          <ac:chgData name="Das, Gerarda" userId="dec061bf-56a5-47a0-b9f3-f749fe418ae6" providerId="ADAL" clId="{07ABAE78-42CB-4F5F-86C6-09ED37205619}" dt="2026-03-10T09:04:48.934" v="1904" actId="115"/>
          <ac:spMkLst>
            <pc:docMk/>
            <pc:sldMk cId="3727427339" sldId="1538"/>
            <ac:spMk id="32" creationId="{E335A4F1-24D7-A5D6-C45A-3945BC8E4B67}"/>
          </ac:spMkLst>
        </pc:spChg>
        <pc:grpChg chg="del">
          <ac:chgData name="Das, Gerarda" userId="dec061bf-56a5-47a0-b9f3-f749fe418ae6" providerId="ADAL" clId="{07ABAE78-42CB-4F5F-86C6-09ED37205619}" dt="2026-03-10T09:01:49.569" v="1647" actId="478"/>
          <ac:grpSpMkLst>
            <pc:docMk/>
            <pc:sldMk cId="3727427339" sldId="1538"/>
            <ac:grpSpMk id="9" creationId="{643A28EB-6AA3-0D23-BD3A-34003651F790}"/>
          </ac:grpSpMkLst>
        </pc:grpChg>
        <pc:picChg chg="add mod">
          <ac:chgData name="Das, Gerarda" userId="dec061bf-56a5-47a0-b9f3-f749fe418ae6" providerId="ADAL" clId="{07ABAE78-42CB-4F5F-86C6-09ED37205619}" dt="2026-03-10T09:02:23.088" v="1659" actId="1035"/>
          <ac:picMkLst>
            <pc:docMk/>
            <pc:sldMk cId="3727427339" sldId="1538"/>
            <ac:picMk id="4" creationId="{2128072E-BFEA-4C2D-D755-2974CEC54AE0}"/>
          </ac:picMkLst>
        </pc:picChg>
        <pc:picChg chg="add mod">
          <ac:chgData name="Das, Gerarda" userId="dec061bf-56a5-47a0-b9f3-f749fe418ae6" providerId="ADAL" clId="{07ABAE78-42CB-4F5F-86C6-09ED37205619}" dt="2026-03-10T09:02:15.614" v="1653" actId="1076"/>
          <ac:picMkLst>
            <pc:docMk/>
            <pc:sldMk cId="3727427339" sldId="1538"/>
            <ac:picMk id="13" creationId="{FB861FBF-967B-0B60-C022-4F173F9CC3B6}"/>
          </ac:picMkLst>
        </pc:picChg>
        <pc:picChg chg="del">
          <ac:chgData name="Das, Gerarda" userId="dec061bf-56a5-47a0-b9f3-f749fe418ae6" providerId="ADAL" clId="{07ABAE78-42CB-4F5F-86C6-09ED37205619}" dt="2026-03-10T09:01:49.569" v="1647" actId="478"/>
          <ac:picMkLst>
            <pc:docMk/>
            <pc:sldMk cId="3727427339" sldId="1538"/>
            <ac:picMk id="30" creationId="{ECF5BE5B-20C9-426E-B9A2-349D978E0784}"/>
          </ac:picMkLst>
        </pc:picChg>
        <pc:cxnChg chg="mod">
          <ac:chgData name="Das, Gerarda" userId="dec061bf-56a5-47a0-b9f3-f749fe418ae6" providerId="ADAL" clId="{07ABAE78-42CB-4F5F-86C6-09ED37205619}" dt="2026-03-10T09:03:33.181" v="1710" actId="14100"/>
          <ac:cxnSpMkLst>
            <pc:docMk/>
            <pc:sldMk cId="3727427339" sldId="1538"/>
            <ac:cxnSpMk id="23" creationId="{9122A267-4830-1151-DB19-12488BE94836}"/>
          </ac:cxnSpMkLst>
        </pc:cxnChg>
      </pc:sldChg>
      <pc:sldChg chg="modSp mod">
        <pc:chgData name="Das, Gerarda" userId="dec061bf-56a5-47a0-b9f3-f749fe418ae6" providerId="ADAL" clId="{07ABAE78-42CB-4F5F-86C6-09ED37205619}" dt="2026-03-10T09:21:26.473" v="2290" actId="20577"/>
        <pc:sldMkLst>
          <pc:docMk/>
          <pc:sldMk cId="2911242079" sldId="1540"/>
        </pc:sldMkLst>
        <pc:spChg chg="mod">
          <ac:chgData name="Das, Gerarda" userId="dec061bf-56a5-47a0-b9f3-f749fe418ae6" providerId="ADAL" clId="{07ABAE78-42CB-4F5F-86C6-09ED37205619}" dt="2026-03-10T09:21:26.473" v="2290" actId="20577"/>
          <ac:spMkLst>
            <pc:docMk/>
            <pc:sldMk cId="2911242079" sldId="1540"/>
            <ac:spMk id="9" creationId="{95FEDC5F-7374-AC21-8CDC-AE5B2D85DC79}"/>
          </ac:spMkLst>
        </pc:spChg>
        <pc:spChg chg="mod">
          <ac:chgData name="Das, Gerarda" userId="dec061bf-56a5-47a0-b9f3-f749fe418ae6" providerId="ADAL" clId="{07ABAE78-42CB-4F5F-86C6-09ED37205619}" dt="2026-03-10T09:19:22.447" v="2194" actId="1076"/>
          <ac:spMkLst>
            <pc:docMk/>
            <pc:sldMk cId="2911242079" sldId="1540"/>
            <ac:spMk id="34" creationId="{70150D31-3022-0138-2EF6-7FEA18D920C4}"/>
          </ac:spMkLst>
        </pc:spChg>
        <pc:spChg chg="mod">
          <ac:chgData name="Das, Gerarda" userId="dec061bf-56a5-47a0-b9f3-f749fe418ae6" providerId="ADAL" clId="{07ABAE78-42CB-4F5F-86C6-09ED37205619}" dt="2026-03-10T09:19:43.453" v="2202" actId="403"/>
          <ac:spMkLst>
            <pc:docMk/>
            <pc:sldMk cId="2911242079" sldId="1540"/>
            <ac:spMk id="36" creationId="{D372C093-2269-0ACF-9E8F-18D391543515}"/>
          </ac:spMkLst>
        </pc:spChg>
        <pc:picChg chg="mod">
          <ac:chgData name="Das, Gerarda" userId="dec061bf-56a5-47a0-b9f3-f749fe418ae6" providerId="ADAL" clId="{07ABAE78-42CB-4F5F-86C6-09ED37205619}" dt="2026-03-10T09:19:46.587" v="2203" actId="14100"/>
          <ac:picMkLst>
            <pc:docMk/>
            <pc:sldMk cId="2911242079" sldId="1540"/>
            <ac:picMk id="18" creationId="{6C33604F-A869-3A5B-E05A-6257A76BDFD1}"/>
          </ac:picMkLst>
        </pc:picChg>
        <pc:cxnChg chg="mod">
          <ac:chgData name="Das, Gerarda" userId="dec061bf-56a5-47a0-b9f3-f749fe418ae6" providerId="ADAL" clId="{07ABAE78-42CB-4F5F-86C6-09ED37205619}" dt="2026-03-10T09:19:17.160" v="2193" actId="1036"/>
          <ac:cxnSpMkLst>
            <pc:docMk/>
            <pc:sldMk cId="2911242079" sldId="1540"/>
            <ac:cxnSpMk id="12" creationId="{85CB9C5F-0EBF-4BBA-BD3C-35735488EF48}"/>
          </ac:cxnSpMkLst>
        </pc:cxnChg>
        <pc:cxnChg chg="mod">
          <ac:chgData name="Das, Gerarda" userId="dec061bf-56a5-47a0-b9f3-f749fe418ae6" providerId="ADAL" clId="{07ABAE78-42CB-4F5F-86C6-09ED37205619}" dt="2026-03-10T09:19:17.160" v="2193" actId="1036"/>
          <ac:cxnSpMkLst>
            <pc:docMk/>
            <pc:sldMk cId="2911242079" sldId="1540"/>
            <ac:cxnSpMk id="14" creationId="{866286E2-A3C3-B2B9-572C-95EC06ACABA1}"/>
          </ac:cxnSpMkLst>
        </pc:cxnChg>
      </pc:sldChg>
    </pc:docChg>
  </pc:docChgLst>
  <pc:docChgLst>
    <pc:chgData name="Routledge, Mandy" userId="bacdedf5-8e30-494b-ad8b-f27fa30c4f8d" providerId="ADAL" clId="{C259CE72-72FD-4B5C-B3CF-1EB9B3242AA0}"/>
    <pc:docChg chg="modSld">
      <pc:chgData name="Routledge, Mandy" userId="bacdedf5-8e30-494b-ad8b-f27fa30c4f8d" providerId="ADAL" clId="{C259CE72-72FD-4B5C-B3CF-1EB9B3242AA0}" dt="2024-09-24T09:46:14.561" v="3" actId="20577"/>
      <pc:docMkLst>
        <pc:docMk/>
      </pc:docMkLst>
      <pc:sldChg chg="modSp mod">
        <pc:chgData name="Routledge, Mandy" userId="bacdedf5-8e30-494b-ad8b-f27fa30c4f8d" providerId="ADAL" clId="{C259CE72-72FD-4B5C-B3CF-1EB9B3242AA0}" dt="2024-09-24T09:46:14.561" v="3" actId="20577"/>
        <pc:sldMkLst>
          <pc:docMk/>
          <pc:sldMk cId="323006580" sldId="548"/>
        </pc:sldMkLst>
      </pc:sldChg>
    </pc:docChg>
  </pc:docChgLst>
  <pc:docChgLst>
    <pc:chgData name="Vrielink, Francis" userId="3d258d00-cfd8-41c5-9f04-1a5a39faef2f" providerId="ADAL" clId="{F8A864A6-18CA-458F-B94E-FBF7ADA906FF}"/>
    <pc:docChg chg="undo custSel addSld modSld sldOrd modSection">
      <pc:chgData name="Vrielink, Francis" userId="3d258d00-cfd8-41c5-9f04-1a5a39faef2f" providerId="ADAL" clId="{F8A864A6-18CA-458F-B94E-FBF7ADA906FF}" dt="2026-03-09T10:46:37.292" v="2157" actId="20577"/>
      <pc:docMkLst>
        <pc:docMk/>
      </pc:docMkLst>
      <pc:sldChg chg="modSp mod">
        <pc:chgData name="Vrielink, Francis" userId="3d258d00-cfd8-41c5-9f04-1a5a39faef2f" providerId="ADAL" clId="{F8A864A6-18CA-458F-B94E-FBF7ADA906FF}" dt="2026-03-09T08:50:28.720" v="580" actId="20577"/>
        <pc:sldMkLst>
          <pc:docMk/>
          <pc:sldMk cId="323006580" sldId="548"/>
        </pc:sldMkLst>
        <pc:spChg chg="mod">
          <ac:chgData name="Vrielink, Francis" userId="3d258d00-cfd8-41c5-9f04-1a5a39faef2f" providerId="ADAL" clId="{F8A864A6-18CA-458F-B94E-FBF7ADA906FF}" dt="2026-03-09T08:50:28.720" v="580" actId="20577"/>
          <ac:spMkLst>
            <pc:docMk/>
            <pc:sldMk cId="323006580" sldId="548"/>
            <ac:spMk id="3" creationId="{00000000-0000-0000-0000-000000000000}"/>
          </ac:spMkLst>
        </pc:spChg>
      </pc:sldChg>
      <pc:sldChg chg="addSp modSp mod">
        <pc:chgData name="Vrielink, Francis" userId="3d258d00-cfd8-41c5-9f04-1a5a39faef2f" providerId="ADAL" clId="{F8A864A6-18CA-458F-B94E-FBF7ADA906FF}" dt="2026-03-09T10:46:37.292" v="2157" actId="20577"/>
        <pc:sldMkLst>
          <pc:docMk/>
          <pc:sldMk cId="1671649065" sldId="934"/>
        </pc:sldMkLst>
        <pc:spChg chg="add mod">
          <ac:chgData name="Vrielink, Francis" userId="3d258d00-cfd8-41c5-9f04-1a5a39faef2f" providerId="ADAL" clId="{F8A864A6-18CA-458F-B94E-FBF7ADA906FF}" dt="2026-03-09T10:46:37.292" v="2157" actId="20577"/>
          <ac:spMkLst>
            <pc:docMk/>
            <pc:sldMk cId="1671649065" sldId="934"/>
            <ac:spMk id="3" creationId="{AC4A31BF-7EFF-F862-273D-EEFED8A58D55}"/>
          </ac:spMkLst>
        </pc:spChg>
      </pc:sldChg>
      <pc:sldChg chg="addSp delSp modSp mod modNotesTx">
        <pc:chgData name="Vrielink, Francis" userId="3d258d00-cfd8-41c5-9f04-1a5a39faef2f" providerId="ADAL" clId="{F8A864A6-18CA-458F-B94E-FBF7ADA906FF}" dt="2026-03-09T09:53:48.467" v="1490" actId="1076"/>
        <pc:sldMkLst>
          <pc:docMk/>
          <pc:sldMk cId="2189114603" sldId="1437"/>
        </pc:sldMkLst>
        <pc:spChg chg="add del mod">
          <ac:chgData name="Vrielink, Francis" userId="3d258d00-cfd8-41c5-9f04-1a5a39faef2f" providerId="ADAL" clId="{F8A864A6-18CA-458F-B94E-FBF7ADA906FF}" dt="2026-03-09T08:57:08.279" v="775" actId="478"/>
          <ac:spMkLst>
            <pc:docMk/>
            <pc:sldMk cId="2189114603" sldId="1437"/>
            <ac:spMk id="7" creationId="{FA836645-EB72-8BDA-7E19-8E1822F2CC9F}"/>
          </ac:spMkLst>
        </pc:spChg>
        <pc:spChg chg="add del">
          <ac:chgData name="Vrielink, Francis" userId="3d258d00-cfd8-41c5-9f04-1a5a39faef2f" providerId="ADAL" clId="{F8A864A6-18CA-458F-B94E-FBF7ADA906FF}" dt="2026-03-09T09:53:40.497" v="1487" actId="22"/>
          <ac:spMkLst>
            <pc:docMk/>
            <pc:sldMk cId="2189114603" sldId="1437"/>
            <ac:spMk id="8" creationId="{AF38266A-7E87-E25B-43A5-C7C4C659C924}"/>
          </ac:spMkLst>
        </pc:spChg>
        <pc:spChg chg="add mod">
          <ac:chgData name="Vrielink, Francis" userId="3d258d00-cfd8-41c5-9f04-1a5a39faef2f" providerId="ADAL" clId="{F8A864A6-18CA-458F-B94E-FBF7ADA906FF}" dt="2026-03-09T09:53:48.467" v="1490" actId="1076"/>
          <ac:spMkLst>
            <pc:docMk/>
            <pc:sldMk cId="2189114603" sldId="1437"/>
            <ac:spMk id="10" creationId="{EEA70159-CA95-63D3-F7D8-44F5CC50E7DD}"/>
          </ac:spMkLst>
        </pc:spChg>
        <pc:picChg chg="add del mod">
          <ac:chgData name="Vrielink, Francis" userId="3d258d00-cfd8-41c5-9f04-1a5a39faef2f" providerId="ADAL" clId="{F8A864A6-18CA-458F-B94E-FBF7ADA906FF}" dt="2026-03-09T09:53:27.670" v="1485" actId="478"/>
          <ac:picMkLst>
            <pc:docMk/>
            <pc:sldMk cId="2189114603" sldId="1437"/>
            <ac:picMk id="5" creationId="{AD195DC3-EDBF-3BB7-A39C-55E4F08D0457}"/>
          </ac:picMkLst>
        </pc:picChg>
        <pc:picChg chg="add del mod">
          <ac:chgData name="Vrielink, Francis" userId="3d258d00-cfd8-41c5-9f04-1a5a39faef2f" providerId="ADAL" clId="{F8A864A6-18CA-458F-B94E-FBF7ADA906FF}" dt="2026-03-09T08:52:27.977" v="770" actId="478"/>
          <ac:picMkLst>
            <pc:docMk/>
            <pc:sldMk cId="2189114603" sldId="1437"/>
            <ac:picMk id="5" creationId="{D35F10E0-7B09-8769-A945-99F6791833A0}"/>
          </ac:picMkLst>
        </pc:picChg>
      </pc:sldChg>
      <pc:sldChg chg="modSp mod">
        <pc:chgData name="Vrielink, Francis" userId="3d258d00-cfd8-41c5-9f04-1a5a39faef2f" providerId="ADAL" clId="{F8A864A6-18CA-458F-B94E-FBF7ADA906FF}" dt="2026-03-09T08:57:27.003" v="808" actId="20577"/>
        <pc:sldMkLst>
          <pc:docMk/>
          <pc:sldMk cId="3852907103" sldId="1460"/>
        </pc:sldMkLst>
        <pc:spChg chg="mod">
          <ac:chgData name="Vrielink, Francis" userId="3d258d00-cfd8-41c5-9f04-1a5a39faef2f" providerId="ADAL" clId="{F8A864A6-18CA-458F-B94E-FBF7ADA906FF}" dt="2026-03-09T08:57:27.003" v="808" actId="20577"/>
          <ac:spMkLst>
            <pc:docMk/>
            <pc:sldMk cId="3852907103" sldId="1460"/>
            <ac:spMk id="6" creationId="{00000000-0000-0000-0000-000000000000}"/>
          </ac:spMkLst>
        </pc:spChg>
      </pc:sldChg>
      <pc:sldChg chg="modSp mod">
        <pc:chgData name="Vrielink, Francis" userId="3d258d00-cfd8-41c5-9f04-1a5a39faef2f" providerId="ADAL" clId="{F8A864A6-18CA-458F-B94E-FBF7ADA906FF}" dt="2026-03-09T08:57:35.852" v="817" actId="20577"/>
        <pc:sldMkLst>
          <pc:docMk/>
          <pc:sldMk cId="4207872812" sldId="1475"/>
        </pc:sldMkLst>
        <pc:spChg chg="mod">
          <ac:chgData name="Vrielink, Francis" userId="3d258d00-cfd8-41c5-9f04-1a5a39faef2f" providerId="ADAL" clId="{F8A864A6-18CA-458F-B94E-FBF7ADA906FF}" dt="2026-03-09T08:57:35.852" v="817" actId="20577"/>
          <ac:spMkLst>
            <pc:docMk/>
            <pc:sldMk cId="4207872812" sldId="1475"/>
            <ac:spMk id="6" creationId="{00000000-0000-0000-0000-000000000000}"/>
          </ac:spMkLst>
        </pc:spChg>
      </pc:sldChg>
      <pc:sldChg chg="modSp mod">
        <pc:chgData name="Vrielink, Francis" userId="3d258d00-cfd8-41c5-9f04-1a5a39faef2f" providerId="ADAL" clId="{F8A864A6-18CA-458F-B94E-FBF7ADA906FF}" dt="2026-03-09T08:57:45.095" v="828" actId="20577"/>
        <pc:sldMkLst>
          <pc:docMk/>
          <pc:sldMk cId="2452007587" sldId="1476"/>
        </pc:sldMkLst>
        <pc:spChg chg="mod">
          <ac:chgData name="Vrielink, Francis" userId="3d258d00-cfd8-41c5-9f04-1a5a39faef2f" providerId="ADAL" clId="{F8A864A6-18CA-458F-B94E-FBF7ADA906FF}" dt="2026-03-09T08:57:45.095" v="828" actId="20577"/>
          <ac:spMkLst>
            <pc:docMk/>
            <pc:sldMk cId="2452007587" sldId="1476"/>
            <ac:spMk id="6" creationId="{00000000-0000-0000-0000-000000000000}"/>
          </ac:spMkLst>
        </pc:spChg>
      </pc:sldChg>
      <pc:sldChg chg="modSp mod">
        <pc:chgData name="Vrielink, Francis" userId="3d258d00-cfd8-41c5-9f04-1a5a39faef2f" providerId="ADAL" clId="{F8A864A6-18CA-458F-B94E-FBF7ADA906FF}" dt="2026-03-09T08:57:53.860" v="835" actId="20577"/>
        <pc:sldMkLst>
          <pc:docMk/>
          <pc:sldMk cId="2709048002" sldId="1477"/>
        </pc:sldMkLst>
        <pc:spChg chg="mod">
          <ac:chgData name="Vrielink, Francis" userId="3d258d00-cfd8-41c5-9f04-1a5a39faef2f" providerId="ADAL" clId="{F8A864A6-18CA-458F-B94E-FBF7ADA906FF}" dt="2026-03-09T08:57:53.860" v="835" actId="20577"/>
          <ac:spMkLst>
            <pc:docMk/>
            <pc:sldMk cId="2709048002" sldId="1477"/>
            <ac:spMk id="6" creationId="{00000000-0000-0000-0000-000000000000}"/>
          </ac:spMkLst>
        </pc:spChg>
      </pc:sldChg>
      <pc:sldChg chg="modSp mod">
        <pc:chgData name="Vrielink, Francis" userId="3d258d00-cfd8-41c5-9f04-1a5a39faef2f" providerId="ADAL" clId="{F8A864A6-18CA-458F-B94E-FBF7ADA906FF}" dt="2026-03-09T08:58:02" v="852" actId="20577"/>
        <pc:sldMkLst>
          <pc:docMk/>
          <pc:sldMk cId="4074911733" sldId="1478"/>
        </pc:sldMkLst>
        <pc:spChg chg="mod">
          <ac:chgData name="Vrielink, Francis" userId="3d258d00-cfd8-41c5-9f04-1a5a39faef2f" providerId="ADAL" clId="{F8A864A6-18CA-458F-B94E-FBF7ADA906FF}" dt="2026-03-09T08:58:02" v="852" actId="20577"/>
          <ac:spMkLst>
            <pc:docMk/>
            <pc:sldMk cId="4074911733" sldId="1478"/>
            <ac:spMk id="6" creationId="{00000000-0000-0000-0000-000000000000}"/>
          </ac:spMkLst>
        </pc:spChg>
      </pc:sldChg>
      <pc:sldChg chg="modSp mod">
        <pc:chgData name="Vrielink, Francis" userId="3d258d00-cfd8-41c5-9f04-1a5a39faef2f" providerId="ADAL" clId="{F8A864A6-18CA-458F-B94E-FBF7ADA906FF}" dt="2026-03-09T08:58:11.531" v="862" actId="20577"/>
        <pc:sldMkLst>
          <pc:docMk/>
          <pc:sldMk cId="4210467006" sldId="1479"/>
        </pc:sldMkLst>
        <pc:spChg chg="mod">
          <ac:chgData name="Vrielink, Francis" userId="3d258d00-cfd8-41c5-9f04-1a5a39faef2f" providerId="ADAL" clId="{F8A864A6-18CA-458F-B94E-FBF7ADA906FF}" dt="2026-03-09T08:58:11.531" v="862" actId="20577"/>
          <ac:spMkLst>
            <pc:docMk/>
            <pc:sldMk cId="4210467006" sldId="1479"/>
            <ac:spMk id="6" creationId="{00000000-0000-0000-0000-000000000000}"/>
          </ac:spMkLst>
        </pc:spChg>
      </pc:sldChg>
      <pc:sldChg chg="modSp mod">
        <pc:chgData name="Vrielink, Francis" userId="3d258d00-cfd8-41c5-9f04-1a5a39faef2f" providerId="ADAL" clId="{F8A864A6-18CA-458F-B94E-FBF7ADA906FF}" dt="2026-03-09T08:58:28.237" v="890" actId="20577"/>
        <pc:sldMkLst>
          <pc:docMk/>
          <pc:sldMk cId="1487044012" sldId="1480"/>
        </pc:sldMkLst>
        <pc:spChg chg="mod">
          <ac:chgData name="Vrielink, Francis" userId="3d258d00-cfd8-41c5-9f04-1a5a39faef2f" providerId="ADAL" clId="{F8A864A6-18CA-458F-B94E-FBF7ADA906FF}" dt="2026-03-09T08:58:28.237" v="890" actId="20577"/>
          <ac:spMkLst>
            <pc:docMk/>
            <pc:sldMk cId="1487044012" sldId="1480"/>
            <ac:spMk id="6" creationId="{00000000-0000-0000-0000-000000000000}"/>
          </ac:spMkLst>
        </pc:spChg>
      </pc:sldChg>
      <pc:sldChg chg="modSp mod">
        <pc:chgData name="Vrielink, Francis" userId="3d258d00-cfd8-41c5-9f04-1a5a39faef2f" providerId="ADAL" clId="{F8A864A6-18CA-458F-B94E-FBF7ADA906FF}" dt="2026-03-09T08:58:40.638" v="902" actId="20577"/>
        <pc:sldMkLst>
          <pc:docMk/>
          <pc:sldMk cId="3779434736" sldId="1481"/>
        </pc:sldMkLst>
        <pc:spChg chg="mod">
          <ac:chgData name="Vrielink, Francis" userId="3d258d00-cfd8-41c5-9f04-1a5a39faef2f" providerId="ADAL" clId="{F8A864A6-18CA-458F-B94E-FBF7ADA906FF}" dt="2026-03-09T08:58:40.638" v="902" actId="20577"/>
          <ac:spMkLst>
            <pc:docMk/>
            <pc:sldMk cId="3779434736" sldId="1481"/>
            <ac:spMk id="6" creationId="{00000000-0000-0000-0000-000000000000}"/>
          </ac:spMkLst>
        </pc:spChg>
      </pc:sldChg>
      <pc:sldChg chg="modSp mod">
        <pc:chgData name="Vrielink, Francis" userId="3d258d00-cfd8-41c5-9f04-1a5a39faef2f" providerId="ADAL" clId="{F8A864A6-18CA-458F-B94E-FBF7ADA906FF}" dt="2026-03-09T08:58:51.018" v="906" actId="20577"/>
        <pc:sldMkLst>
          <pc:docMk/>
          <pc:sldMk cId="1201727269" sldId="1482"/>
        </pc:sldMkLst>
        <pc:spChg chg="mod">
          <ac:chgData name="Vrielink, Francis" userId="3d258d00-cfd8-41c5-9f04-1a5a39faef2f" providerId="ADAL" clId="{F8A864A6-18CA-458F-B94E-FBF7ADA906FF}" dt="2026-03-09T08:58:51.018" v="906" actId="20577"/>
          <ac:spMkLst>
            <pc:docMk/>
            <pc:sldMk cId="1201727269" sldId="1482"/>
            <ac:spMk id="6" creationId="{00000000-0000-0000-0000-000000000000}"/>
          </ac:spMkLst>
        </pc:spChg>
      </pc:sldChg>
      <pc:sldChg chg="modSp mod">
        <pc:chgData name="Vrielink, Francis" userId="3d258d00-cfd8-41c5-9f04-1a5a39faef2f" providerId="ADAL" clId="{F8A864A6-18CA-458F-B94E-FBF7ADA906FF}" dt="2026-03-09T08:52:18.008" v="769" actId="20577"/>
        <pc:sldMkLst>
          <pc:docMk/>
          <pc:sldMk cId="2904738428" sldId="1483"/>
        </pc:sldMkLst>
        <pc:spChg chg="mod">
          <ac:chgData name="Vrielink, Francis" userId="3d258d00-cfd8-41c5-9f04-1a5a39faef2f" providerId="ADAL" clId="{F8A864A6-18CA-458F-B94E-FBF7ADA906FF}" dt="2026-03-09T08:52:18.008" v="769" actId="20577"/>
          <ac:spMkLst>
            <pc:docMk/>
            <pc:sldMk cId="2904738428" sldId="1483"/>
            <ac:spMk id="6" creationId="{00000000-0000-0000-0000-000000000000}"/>
          </ac:spMkLst>
        </pc:spChg>
      </pc:sldChg>
      <pc:sldChg chg="modSp mod">
        <pc:chgData name="Vrielink, Francis" userId="3d258d00-cfd8-41c5-9f04-1a5a39faef2f" providerId="ADAL" clId="{F8A864A6-18CA-458F-B94E-FBF7ADA906FF}" dt="2026-03-09T10:36:06.994" v="1800" actId="20577"/>
        <pc:sldMkLst>
          <pc:docMk/>
          <pc:sldMk cId="2967928418" sldId="1511"/>
        </pc:sldMkLst>
        <pc:spChg chg="mod">
          <ac:chgData name="Vrielink, Francis" userId="3d258d00-cfd8-41c5-9f04-1a5a39faef2f" providerId="ADAL" clId="{F8A864A6-18CA-458F-B94E-FBF7ADA906FF}" dt="2026-03-09T10:00:05.709" v="1500" actId="20577"/>
          <ac:spMkLst>
            <pc:docMk/>
            <pc:sldMk cId="2967928418" sldId="1511"/>
            <ac:spMk id="33" creationId="{AC757F5E-B016-F947-4518-7C6B9CC7EE04}"/>
          </ac:spMkLst>
        </pc:spChg>
        <pc:spChg chg="mod">
          <ac:chgData name="Vrielink, Francis" userId="3d258d00-cfd8-41c5-9f04-1a5a39faef2f" providerId="ADAL" clId="{F8A864A6-18CA-458F-B94E-FBF7ADA906FF}" dt="2026-03-09T10:00:09.736" v="1508" actId="20577"/>
          <ac:spMkLst>
            <pc:docMk/>
            <pc:sldMk cId="2967928418" sldId="1511"/>
            <ac:spMk id="34" creationId="{152372B3-00F5-781C-183E-6F2DDF35091D}"/>
          </ac:spMkLst>
        </pc:spChg>
        <pc:spChg chg="mod">
          <ac:chgData name="Vrielink, Francis" userId="3d258d00-cfd8-41c5-9f04-1a5a39faef2f" providerId="ADAL" clId="{F8A864A6-18CA-458F-B94E-FBF7ADA906FF}" dt="2026-03-09T10:00:17.494" v="1520" actId="20577"/>
          <ac:spMkLst>
            <pc:docMk/>
            <pc:sldMk cId="2967928418" sldId="1511"/>
            <ac:spMk id="35" creationId="{37104C51-0232-62ED-4C6F-1447D06633EE}"/>
          </ac:spMkLst>
        </pc:spChg>
        <pc:spChg chg="mod">
          <ac:chgData name="Vrielink, Francis" userId="3d258d00-cfd8-41c5-9f04-1a5a39faef2f" providerId="ADAL" clId="{F8A864A6-18CA-458F-B94E-FBF7ADA906FF}" dt="2026-03-09T10:36:06.994" v="1800" actId="20577"/>
          <ac:spMkLst>
            <pc:docMk/>
            <pc:sldMk cId="2967928418" sldId="1511"/>
            <ac:spMk id="36" creationId="{D8EF981A-9BA7-0EB1-9B70-F7FBF2F7DF1C}"/>
          </ac:spMkLst>
        </pc:spChg>
      </pc:sldChg>
      <pc:sldChg chg="modSp mod ord">
        <pc:chgData name="Vrielink, Francis" userId="3d258d00-cfd8-41c5-9f04-1a5a39faef2f" providerId="ADAL" clId="{F8A864A6-18CA-458F-B94E-FBF7ADA906FF}" dt="2026-03-09T10:38:23.493" v="1849"/>
        <pc:sldMkLst>
          <pc:docMk/>
          <pc:sldMk cId="1594331871" sldId="1512"/>
        </pc:sldMkLst>
        <pc:spChg chg="mod">
          <ac:chgData name="Vrielink, Francis" userId="3d258d00-cfd8-41c5-9f04-1a5a39faef2f" providerId="ADAL" clId="{F8A864A6-18CA-458F-B94E-FBF7ADA906FF}" dt="2026-03-09T10:01:56.029" v="1564" actId="14100"/>
          <ac:spMkLst>
            <pc:docMk/>
            <pc:sldMk cId="1594331871" sldId="1512"/>
            <ac:spMk id="10" creationId="{EC0CC1D0-FE60-F840-73E9-0CE7E683D1F2}"/>
          </ac:spMkLst>
        </pc:spChg>
        <pc:spChg chg="mod">
          <ac:chgData name="Vrielink, Francis" userId="3d258d00-cfd8-41c5-9f04-1a5a39faef2f" providerId="ADAL" clId="{F8A864A6-18CA-458F-B94E-FBF7ADA906FF}" dt="2026-03-09T10:01:54.143" v="1563" actId="14100"/>
          <ac:spMkLst>
            <pc:docMk/>
            <pc:sldMk cId="1594331871" sldId="1512"/>
            <ac:spMk id="11" creationId="{CD78B488-E032-3F3E-C334-FB96F8D71FB2}"/>
          </ac:spMkLst>
        </pc:spChg>
        <pc:spChg chg="mod">
          <ac:chgData name="Vrielink, Francis" userId="3d258d00-cfd8-41c5-9f04-1a5a39faef2f" providerId="ADAL" clId="{F8A864A6-18CA-458F-B94E-FBF7ADA906FF}" dt="2026-03-09T10:31:32.674" v="1593" actId="20577"/>
          <ac:spMkLst>
            <pc:docMk/>
            <pc:sldMk cId="1594331871" sldId="1512"/>
            <ac:spMk id="17" creationId="{AB86235B-CBC0-F9DB-29F4-F23367831B1B}"/>
          </ac:spMkLst>
        </pc:spChg>
      </pc:sldChg>
      <pc:sldChg chg="modSp add mod">
        <pc:chgData name="Vrielink, Francis" userId="3d258d00-cfd8-41c5-9f04-1a5a39faef2f" providerId="ADAL" clId="{F8A864A6-18CA-458F-B94E-FBF7ADA906FF}" dt="2026-03-09T10:35:33.349" v="1769" actId="20577"/>
        <pc:sldMkLst>
          <pc:docMk/>
          <pc:sldMk cId="4109577999" sldId="1530"/>
        </pc:sldMkLst>
        <pc:spChg chg="mod">
          <ac:chgData name="Vrielink, Francis" userId="3d258d00-cfd8-41c5-9f04-1a5a39faef2f" providerId="ADAL" clId="{F8A864A6-18CA-458F-B94E-FBF7ADA906FF}" dt="2026-03-09T10:00:26.160" v="1527" actId="20577"/>
          <ac:spMkLst>
            <pc:docMk/>
            <pc:sldMk cId="4109577999" sldId="1530"/>
            <ac:spMk id="33" creationId="{E710DE73-E07B-4A59-4B57-174BAD6DA166}"/>
          </ac:spMkLst>
        </pc:spChg>
        <pc:spChg chg="mod">
          <ac:chgData name="Vrielink, Francis" userId="3d258d00-cfd8-41c5-9f04-1a5a39faef2f" providerId="ADAL" clId="{F8A864A6-18CA-458F-B94E-FBF7ADA906FF}" dt="2026-03-09T10:00:30.689" v="1534" actId="20577"/>
          <ac:spMkLst>
            <pc:docMk/>
            <pc:sldMk cId="4109577999" sldId="1530"/>
            <ac:spMk id="34" creationId="{A0D9273E-4774-2A5B-DEDE-47433B6B8C5F}"/>
          </ac:spMkLst>
        </pc:spChg>
        <pc:spChg chg="mod">
          <ac:chgData name="Vrielink, Francis" userId="3d258d00-cfd8-41c5-9f04-1a5a39faef2f" providerId="ADAL" clId="{F8A864A6-18CA-458F-B94E-FBF7ADA906FF}" dt="2026-03-09T10:01:02.943" v="1545" actId="20577"/>
          <ac:spMkLst>
            <pc:docMk/>
            <pc:sldMk cId="4109577999" sldId="1530"/>
            <ac:spMk id="35" creationId="{22B4FE1E-E66F-F29B-EC2E-71611321F825}"/>
          </ac:spMkLst>
        </pc:spChg>
        <pc:spChg chg="mod">
          <ac:chgData name="Vrielink, Francis" userId="3d258d00-cfd8-41c5-9f04-1a5a39faef2f" providerId="ADAL" clId="{F8A864A6-18CA-458F-B94E-FBF7ADA906FF}" dt="2026-03-09T10:35:33.349" v="1769" actId="20577"/>
          <ac:spMkLst>
            <pc:docMk/>
            <pc:sldMk cId="4109577999" sldId="1530"/>
            <ac:spMk id="36" creationId="{42382A88-F8EC-44A8-1EFE-1264C1D9762C}"/>
          </ac:spMkLst>
        </pc:spChg>
      </pc:sldChg>
      <pc:sldChg chg="modSp add mod">
        <pc:chgData name="Vrielink, Francis" userId="3d258d00-cfd8-41c5-9f04-1a5a39faef2f" providerId="ADAL" clId="{F8A864A6-18CA-458F-B94E-FBF7ADA906FF}" dt="2026-03-09T10:34:52.763" v="1739" actId="20577"/>
        <pc:sldMkLst>
          <pc:docMk/>
          <pc:sldMk cId="4173399382" sldId="1531"/>
        </pc:sldMkLst>
        <pc:spChg chg="mod">
          <ac:chgData name="Vrielink, Francis" userId="3d258d00-cfd8-41c5-9f04-1a5a39faef2f" providerId="ADAL" clId="{F8A864A6-18CA-458F-B94E-FBF7ADA906FF}" dt="2026-03-09T10:31:47.592" v="1606" actId="20577"/>
          <ac:spMkLst>
            <pc:docMk/>
            <pc:sldMk cId="4173399382" sldId="1531"/>
            <ac:spMk id="33" creationId="{8C4926A7-6CD5-8591-DD4D-D500B12ED4A2}"/>
          </ac:spMkLst>
        </pc:spChg>
        <pc:spChg chg="mod">
          <ac:chgData name="Vrielink, Francis" userId="3d258d00-cfd8-41c5-9f04-1a5a39faef2f" providerId="ADAL" clId="{F8A864A6-18CA-458F-B94E-FBF7ADA906FF}" dt="2026-03-09T10:32:13.868" v="1620" actId="20577"/>
          <ac:spMkLst>
            <pc:docMk/>
            <pc:sldMk cId="4173399382" sldId="1531"/>
            <ac:spMk id="34" creationId="{A8B3E3DC-90D3-4264-BBC2-4D1A69933157}"/>
          </ac:spMkLst>
        </pc:spChg>
        <pc:spChg chg="mod">
          <ac:chgData name="Vrielink, Francis" userId="3d258d00-cfd8-41c5-9f04-1a5a39faef2f" providerId="ADAL" clId="{F8A864A6-18CA-458F-B94E-FBF7ADA906FF}" dt="2026-03-09T10:32:09.600" v="1608" actId="20577"/>
          <ac:spMkLst>
            <pc:docMk/>
            <pc:sldMk cId="4173399382" sldId="1531"/>
            <ac:spMk id="35" creationId="{38C92AA4-B7ED-5C8A-3449-ACF39A6649A1}"/>
          </ac:spMkLst>
        </pc:spChg>
        <pc:spChg chg="mod">
          <ac:chgData name="Vrielink, Francis" userId="3d258d00-cfd8-41c5-9f04-1a5a39faef2f" providerId="ADAL" clId="{F8A864A6-18CA-458F-B94E-FBF7ADA906FF}" dt="2026-03-09T10:34:52.763" v="1739" actId="20577"/>
          <ac:spMkLst>
            <pc:docMk/>
            <pc:sldMk cId="4173399382" sldId="1531"/>
            <ac:spMk id="36" creationId="{ED77FA33-AF6C-D660-2A8C-17582E072E79}"/>
          </ac:spMkLst>
        </pc:spChg>
      </pc:sldChg>
      <pc:sldChg chg="modSp add mod">
        <pc:chgData name="Vrielink, Francis" userId="3d258d00-cfd8-41c5-9f04-1a5a39faef2f" providerId="ADAL" clId="{F8A864A6-18CA-458F-B94E-FBF7ADA906FF}" dt="2026-03-09T10:34:28.343" v="1727" actId="20577"/>
        <pc:sldMkLst>
          <pc:docMk/>
          <pc:sldMk cId="641222388" sldId="1532"/>
        </pc:sldMkLst>
        <pc:spChg chg="mod">
          <ac:chgData name="Vrielink, Francis" userId="3d258d00-cfd8-41c5-9f04-1a5a39faef2f" providerId="ADAL" clId="{F8A864A6-18CA-458F-B94E-FBF7ADA906FF}" dt="2026-03-09T10:32:42.794" v="1634" actId="20577"/>
          <ac:spMkLst>
            <pc:docMk/>
            <pc:sldMk cId="641222388" sldId="1532"/>
            <ac:spMk id="33" creationId="{6D1A6E66-30B9-E272-1D9B-AC6A5F6A5DD4}"/>
          </ac:spMkLst>
        </pc:spChg>
        <pc:spChg chg="mod">
          <ac:chgData name="Vrielink, Francis" userId="3d258d00-cfd8-41c5-9f04-1a5a39faef2f" providerId="ADAL" clId="{F8A864A6-18CA-458F-B94E-FBF7ADA906FF}" dt="2026-03-09T10:33:05.896" v="1665" actId="1076"/>
          <ac:spMkLst>
            <pc:docMk/>
            <pc:sldMk cId="641222388" sldId="1532"/>
            <ac:spMk id="34" creationId="{D1E484A2-FB75-167B-F361-A882D5219FDB}"/>
          </ac:spMkLst>
        </pc:spChg>
        <pc:spChg chg="mod">
          <ac:chgData name="Vrielink, Francis" userId="3d258d00-cfd8-41c5-9f04-1a5a39faef2f" providerId="ADAL" clId="{F8A864A6-18CA-458F-B94E-FBF7ADA906FF}" dt="2026-03-09T10:32:47.109" v="1647" actId="20577"/>
          <ac:spMkLst>
            <pc:docMk/>
            <pc:sldMk cId="641222388" sldId="1532"/>
            <ac:spMk id="35" creationId="{8A21662D-6555-0F42-4AAF-505793B6DDAD}"/>
          </ac:spMkLst>
        </pc:spChg>
        <pc:spChg chg="mod">
          <ac:chgData name="Vrielink, Francis" userId="3d258d00-cfd8-41c5-9f04-1a5a39faef2f" providerId="ADAL" clId="{F8A864A6-18CA-458F-B94E-FBF7ADA906FF}" dt="2026-03-09T10:34:28.343" v="1727" actId="20577"/>
          <ac:spMkLst>
            <pc:docMk/>
            <pc:sldMk cId="641222388" sldId="1532"/>
            <ac:spMk id="36" creationId="{F1B14D76-A845-32DD-2B70-D0706E4A3D66}"/>
          </ac:spMkLst>
        </pc:spChg>
      </pc:sldChg>
      <pc:sldChg chg="modSp add mod">
        <pc:chgData name="Vrielink, Francis" userId="3d258d00-cfd8-41c5-9f04-1a5a39faef2f" providerId="ADAL" clId="{F8A864A6-18CA-458F-B94E-FBF7ADA906FF}" dt="2026-03-09T10:37:36.929" v="1845" actId="20577"/>
        <pc:sldMkLst>
          <pc:docMk/>
          <pc:sldMk cId="1069844190" sldId="1533"/>
        </pc:sldMkLst>
        <pc:spChg chg="mod">
          <ac:chgData name="Vrielink, Francis" userId="3d258d00-cfd8-41c5-9f04-1a5a39faef2f" providerId="ADAL" clId="{F8A864A6-18CA-458F-B94E-FBF7ADA906FF}" dt="2026-03-09T10:36:45.674" v="1818" actId="948"/>
          <ac:spMkLst>
            <pc:docMk/>
            <pc:sldMk cId="1069844190" sldId="1533"/>
            <ac:spMk id="33" creationId="{1FD9430C-382A-4F14-1379-C63AC4C968DA}"/>
          </ac:spMkLst>
        </pc:spChg>
        <pc:spChg chg="mod">
          <ac:chgData name="Vrielink, Francis" userId="3d258d00-cfd8-41c5-9f04-1a5a39faef2f" providerId="ADAL" clId="{F8A864A6-18CA-458F-B94E-FBF7ADA906FF}" dt="2026-03-09T10:36:50.832" v="1828" actId="20577"/>
          <ac:spMkLst>
            <pc:docMk/>
            <pc:sldMk cId="1069844190" sldId="1533"/>
            <ac:spMk id="34" creationId="{9837B332-DBC5-F558-718D-1EEEAAF6E548}"/>
          </ac:spMkLst>
        </pc:spChg>
        <pc:spChg chg="mod">
          <ac:chgData name="Vrielink, Francis" userId="3d258d00-cfd8-41c5-9f04-1a5a39faef2f" providerId="ADAL" clId="{F8A864A6-18CA-458F-B94E-FBF7ADA906FF}" dt="2026-03-09T10:37:36.929" v="1845" actId="20577"/>
          <ac:spMkLst>
            <pc:docMk/>
            <pc:sldMk cId="1069844190" sldId="1533"/>
            <ac:spMk id="35" creationId="{E575D5CD-BDE8-E57F-01DA-EC9DDAB200C7}"/>
          </ac:spMkLst>
        </pc:spChg>
        <pc:spChg chg="mod">
          <ac:chgData name="Vrielink, Francis" userId="3d258d00-cfd8-41c5-9f04-1a5a39faef2f" providerId="ADAL" clId="{F8A864A6-18CA-458F-B94E-FBF7ADA906FF}" dt="2026-03-09T10:37:33.396" v="1842" actId="20577"/>
          <ac:spMkLst>
            <pc:docMk/>
            <pc:sldMk cId="1069844190" sldId="1533"/>
            <ac:spMk id="36" creationId="{AC621BC3-A807-FE7D-BF8F-9D5D2956F431}"/>
          </ac:spMkLst>
        </pc:spChg>
      </pc:sldChg>
      <pc:sldChg chg="modSp add mod">
        <pc:chgData name="Vrielink, Francis" userId="3d258d00-cfd8-41c5-9f04-1a5a39faef2f" providerId="ADAL" clId="{F8A864A6-18CA-458F-B94E-FBF7ADA906FF}" dt="2026-03-09T10:41:33.436" v="1924" actId="20577"/>
        <pc:sldMkLst>
          <pc:docMk/>
          <pc:sldMk cId="1480226506" sldId="1534"/>
        </pc:sldMkLst>
        <pc:spChg chg="mod">
          <ac:chgData name="Vrielink, Francis" userId="3d258d00-cfd8-41c5-9f04-1a5a39faef2f" providerId="ADAL" clId="{F8A864A6-18CA-458F-B94E-FBF7ADA906FF}" dt="2026-03-09T10:40:01.080" v="1868" actId="948"/>
          <ac:spMkLst>
            <pc:docMk/>
            <pc:sldMk cId="1480226506" sldId="1534"/>
            <ac:spMk id="33" creationId="{DE90E9AF-160C-21DF-6C2B-C3320113517A}"/>
          </ac:spMkLst>
        </pc:spChg>
        <pc:spChg chg="mod">
          <ac:chgData name="Vrielink, Francis" userId="3d258d00-cfd8-41c5-9f04-1a5a39faef2f" providerId="ADAL" clId="{F8A864A6-18CA-458F-B94E-FBF7ADA906FF}" dt="2026-03-09T10:40:54.949" v="1895" actId="20577"/>
          <ac:spMkLst>
            <pc:docMk/>
            <pc:sldMk cId="1480226506" sldId="1534"/>
            <ac:spMk id="34" creationId="{091FFA52-AF37-E6D4-F26F-02E0824BA496}"/>
          </ac:spMkLst>
        </pc:spChg>
        <pc:spChg chg="mod">
          <ac:chgData name="Vrielink, Francis" userId="3d258d00-cfd8-41c5-9f04-1a5a39faef2f" providerId="ADAL" clId="{F8A864A6-18CA-458F-B94E-FBF7ADA906FF}" dt="2026-03-09T10:40:27.075" v="1873" actId="20577"/>
          <ac:spMkLst>
            <pc:docMk/>
            <pc:sldMk cId="1480226506" sldId="1534"/>
            <ac:spMk id="35" creationId="{3E11EE20-DDF5-B74A-5B7F-86CFB9A90153}"/>
          </ac:spMkLst>
        </pc:spChg>
        <pc:spChg chg="mod">
          <ac:chgData name="Vrielink, Francis" userId="3d258d00-cfd8-41c5-9f04-1a5a39faef2f" providerId="ADAL" clId="{F8A864A6-18CA-458F-B94E-FBF7ADA906FF}" dt="2026-03-09T10:41:33.436" v="1924" actId="20577"/>
          <ac:spMkLst>
            <pc:docMk/>
            <pc:sldMk cId="1480226506" sldId="1534"/>
            <ac:spMk id="36" creationId="{99E618D6-81EC-9E0F-6AD2-CAB9F3AC3404}"/>
          </ac:spMkLst>
        </pc:spChg>
      </pc:sldChg>
    </pc:docChg>
  </pc:docChgLst>
  <pc:docChgLst>
    <pc:chgData name="Routledge, Mandy" userId="bacdedf5-8e30-494b-ad8b-f27fa30c4f8d" providerId="ADAL" clId="{088143BB-FBF6-48B8-B743-26BFEB4DAFC7}"/>
    <pc:docChg chg="addSld delSld modSld modSection">
      <pc:chgData name="Routledge, Mandy" userId="bacdedf5-8e30-494b-ad8b-f27fa30c4f8d" providerId="ADAL" clId="{088143BB-FBF6-48B8-B743-26BFEB4DAFC7}" dt="2024-09-24T09:44:19.501" v="21"/>
      <pc:docMkLst>
        <pc:docMk/>
      </pc:docMkLst>
      <pc:sldChg chg="del">
        <pc:chgData name="Routledge, Mandy" userId="bacdedf5-8e30-494b-ad8b-f27fa30c4f8d" providerId="ADAL" clId="{088143BB-FBF6-48B8-B743-26BFEB4DAFC7}" dt="2024-09-24T09:16:36.888" v="18" actId="47"/>
        <pc:sldMkLst>
          <pc:docMk/>
          <pc:sldMk cId="192884965" sldId="259"/>
        </pc:sldMkLst>
      </pc:sldChg>
      <pc:sldChg chg="del">
        <pc:chgData name="Routledge, Mandy" userId="bacdedf5-8e30-494b-ad8b-f27fa30c4f8d" providerId="ADAL" clId="{088143BB-FBF6-48B8-B743-26BFEB4DAFC7}" dt="2024-09-24T09:16:33.763" v="14" actId="47"/>
        <pc:sldMkLst>
          <pc:docMk/>
          <pc:sldMk cId="155461494" sldId="263"/>
        </pc:sldMkLst>
      </pc:sldChg>
      <pc:sldChg chg="del">
        <pc:chgData name="Routledge, Mandy" userId="bacdedf5-8e30-494b-ad8b-f27fa30c4f8d" providerId="ADAL" clId="{088143BB-FBF6-48B8-B743-26BFEB4DAFC7}" dt="2024-09-24T09:16:34.310" v="15" actId="47"/>
        <pc:sldMkLst>
          <pc:docMk/>
          <pc:sldMk cId="3558003521" sldId="267"/>
        </pc:sldMkLst>
      </pc:sldChg>
      <pc:sldChg chg="del">
        <pc:chgData name="Routledge, Mandy" userId="bacdedf5-8e30-494b-ad8b-f27fa30c4f8d" providerId="ADAL" clId="{088143BB-FBF6-48B8-B743-26BFEB4DAFC7}" dt="2024-09-24T09:16:36.403" v="17" actId="47"/>
        <pc:sldMkLst>
          <pc:docMk/>
          <pc:sldMk cId="2441164173" sldId="268"/>
        </pc:sldMkLst>
      </pc:sldChg>
      <pc:sldChg chg="modSp mod">
        <pc:chgData name="Routledge, Mandy" userId="bacdedf5-8e30-494b-ad8b-f27fa30c4f8d" providerId="ADAL" clId="{088143BB-FBF6-48B8-B743-26BFEB4DAFC7}" dt="2024-09-24T09:16:21.860" v="12" actId="20577"/>
        <pc:sldMkLst>
          <pc:docMk/>
          <pc:sldMk cId="323006580" sldId="548"/>
        </pc:sldMkLst>
      </pc:sldChg>
      <pc:sldChg chg="del">
        <pc:chgData name="Routledge, Mandy" userId="bacdedf5-8e30-494b-ad8b-f27fa30c4f8d" providerId="ADAL" clId="{088143BB-FBF6-48B8-B743-26BFEB4DAFC7}" dt="2024-09-24T09:16:35.416" v="16" actId="47"/>
        <pc:sldMkLst>
          <pc:docMk/>
          <pc:sldMk cId="3153421729" sldId="1484"/>
        </pc:sldMkLst>
      </pc:sldChg>
      <pc:sldChg chg="del">
        <pc:chgData name="Routledge, Mandy" userId="bacdedf5-8e30-494b-ad8b-f27fa30c4f8d" providerId="ADAL" clId="{088143BB-FBF6-48B8-B743-26BFEB4DAFC7}" dt="2024-09-24T09:16:37.592" v="19" actId="47"/>
        <pc:sldMkLst>
          <pc:docMk/>
          <pc:sldMk cId="573887307" sldId="1485"/>
        </pc:sldMkLst>
      </pc:sldChg>
      <pc:sldChg chg="add">
        <pc:chgData name="Routledge, Mandy" userId="bacdedf5-8e30-494b-ad8b-f27fa30c4f8d" providerId="ADAL" clId="{088143BB-FBF6-48B8-B743-26BFEB4DAFC7}" dt="2024-09-24T09:16:28.252" v="13"/>
        <pc:sldMkLst>
          <pc:docMk/>
          <pc:sldMk cId="2967928418" sldId="1511"/>
        </pc:sldMkLst>
      </pc:sldChg>
      <pc:sldChg chg="add">
        <pc:chgData name="Routledge, Mandy" userId="bacdedf5-8e30-494b-ad8b-f27fa30c4f8d" providerId="ADAL" clId="{088143BB-FBF6-48B8-B743-26BFEB4DAFC7}" dt="2024-09-24T09:16:28.252" v="13"/>
        <pc:sldMkLst>
          <pc:docMk/>
          <pc:sldMk cId="1594331871" sldId="1512"/>
        </pc:sldMkLst>
      </pc:sldChg>
      <pc:sldChg chg="add">
        <pc:chgData name="Routledge, Mandy" userId="bacdedf5-8e30-494b-ad8b-f27fa30c4f8d" providerId="ADAL" clId="{088143BB-FBF6-48B8-B743-26BFEB4DAFC7}" dt="2024-09-24T09:16:28.252" v="13"/>
        <pc:sldMkLst>
          <pc:docMk/>
          <pc:sldMk cId="3112181829" sldId="1515"/>
        </pc:sldMkLst>
      </pc:sldChg>
      <pc:sldChg chg="add">
        <pc:chgData name="Routledge, Mandy" userId="bacdedf5-8e30-494b-ad8b-f27fa30c4f8d" providerId="ADAL" clId="{088143BB-FBF6-48B8-B743-26BFEB4DAFC7}" dt="2024-09-24T09:16:28.252" v="13"/>
        <pc:sldMkLst>
          <pc:docMk/>
          <pc:sldMk cId="2946319108" sldId="1516"/>
        </pc:sldMkLst>
      </pc:sldChg>
      <pc:sldChg chg="add">
        <pc:chgData name="Routledge, Mandy" userId="bacdedf5-8e30-494b-ad8b-f27fa30c4f8d" providerId="ADAL" clId="{088143BB-FBF6-48B8-B743-26BFEB4DAFC7}" dt="2024-09-24T09:16:28.252" v="13"/>
        <pc:sldMkLst>
          <pc:docMk/>
          <pc:sldMk cId="1628480429" sldId="1517"/>
        </pc:sldMkLst>
      </pc:sldChg>
      <pc:sldChg chg="add">
        <pc:chgData name="Routledge, Mandy" userId="bacdedf5-8e30-494b-ad8b-f27fa30c4f8d" providerId="ADAL" clId="{088143BB-FBF6-48B8-B743-26BFEB4DAFC7}" dt="2024-09-24T09:16:28.252" v="13"/>
        <pc:sldMkLst>
          <pc:docMk/>
          <pc:sldMk cId="933367485" sldId="1518"/>
        </pc:sldMkLst>
      </pc:sldChg>
      <pc:sldChg chg="add">
        <pc:chgData name="Routledge, Mandy" userId="bacdedf5-8e30-494b-ad8b-f27fa30c4f8d" providerId="ADAL" clId="{088143BB-FBF6-48B8-B743-26BFEB4DAFC7}" dt="2024-09-24T09:33:16.208" v="20"/>
        <pc:sldMkLst>
          <pc:docMk/>
          <pc:sldMk cId="1530054038" sldId="1519"/>
        </pc:sldMkLst>
      </pc:sldChg>
      <pc:sldChg chg="add">
        <pc:chgData name="Routledge, Mandy" userId="bacdedf5-8e30-494b-ad8b-f27fa30c4f8d" providerId="ADAL" clId="{088143BB-FBF6-48B8-B743-26BFEB4DAFC7}" dt="2024-09-24T09:44:19.501" v="21"/>
        <pc:sldMkLst>
          <pc:docMk/>
          <pc:sldMk cId="3006462251" sldId="1520"/>
        </pc:sldMkLst>
      </pc:sldChg>
    </pc:docChg>
  </pc:docChgLst>
  <pc:docChgLst>
    <pc:chgData name="Routledge, Mandy" userId="bacdedf5-8e30-494b-ad8b-f27fa30c4f8d" providerId="ADAL" clId="{275FB836-2CDD-4893-B67D-B06EDCB26AFA}"/>
    <pc:docChg chg="modSld">
      <pc:chgData name="Routledge, Mandy" userId="bacdedf5-8e30-494b-ad8b-f27fa30c4f8d" providerId="ADAL" clId="{275FB836-2CDD-4893-B67D-B06EDCB26AFA}" dt="2026-01-25T12:00:39.480" v="12" actId="20577"/>
      <pc:docMkLst>
        <pc:docMk/>
      </pc:docMkLst>
      <pc:sldChg chg="modSp mod">
        <pc:chgData name="Routledge, Mandy" userId="bacdedf5-8e30-494b-ad8b-f27fa30c4f8d" providerId="ADAL" clId="{275FB836-2CDD-4893-B67D-B06EDCB26AFA}" dt="2026-01-25T12:00:39.480" v="12" actId="20577"/>
        <pc:sldMkLst>
          <pc:docMk/>
          <pc:sldMk cId="323006580" sldId="548"/>
        </pc:sldMkLst>
      </pc:sldChg>
    </pc:docChg>
  </pc:docChgLst>
  <pc:docChgLst>
    <pc:chgData name="Duijf, Antoinette" userId="80426808-569e-4360-acb0-e5a6dc4b8ad2" providerId="ADAL" clId="{00582A34-8C2B-428E-B5DC-339D12EFD4B8}"/>
    <pc:docChg chg="undo redo custSel addSld delSld modSld sldOrd modSection">
      <pc:chgData name="Duijf, Antoinette" userId="80426808-569e-4360-acb0-e5a6dc4b8ad2" providerId="ADAL" clId="{00582A34-8C2B-428E-B5DC-339D12EFD4B8}" dt="2026-03-10T09:30:14.857" v="6100" actId="20577"/>
      <pc:docMkLst>
        <pc:docMk/>
      </pc:docMkLst>
      <pc:sldChg chg="modSp mod modNotesTx">
        <pc:chgData name="Duijf, Antoinette" userId="80426808-569e-4360-acb0-e5a6dc4b8ad2" providerId="ADAL" clId="{00582A34-8C2B-428E-B5DC-339D12EFD4B8}" dt="2026-03-10T08:25:30.036" v="4333" actId="20577"/>
        <pc:sldMkLst>
          <pc:docMk/>
          <pc:sldMk cId="323006580" sldId="548"/>
        </pc:sldMkLst>
        <pc:spChg chg="mod">
          <ac:chgData name="Duijf, Antoinette" userId="80426808-569e-4360-acb0-e5a6dc4b8ad2" providerId="ADAL" clId="{00582A34-8C2B-428E-B5DC-339D12EFD4B8}" dt="2026-03-09T17:11:01.489" v="95" actId="20577"/>
          <ac:spMkLst>
            <pc:docMk/>
            <pc:sldMk cId="323006580" sldId="548"/>
            <ac:spMk id="4" creationId="{00000000-0000-0000-0000-000000000000}"/>
          </ac:spMkLst>
        </pc:spChg>
      </pc:sldChg>
      <pc:sldChg chg="addSp modSp mod">
        <pc:chgData name="Duijf, Antoinette" userId="80426808-569e-4360-acb0-e5a6dc4b8ad2" providerId="ADAL" clId="{00582A34-8C2B-428E-B5DC-339D12EFD4B8}" dt="2026-03-10T08:45:45.036" v="4991" actId="14100"/>
        <pc:sldMkLst>
          <pc:docMk/>
          <pc:sldMk cId="1671649065" sldId="934"/>
        </pc:sldMkLst>
        <pc:spChg chg="mod">
          <ac:chgData name="Duijf, Antoinette" userId="80426808-569e-4360-acb0-e5a6dc4b8ad2" providerId="ADAL" clId="{00582A34-8C2B-428E-B5DC-339D12EFD4B8}" dt="2026-03-10T08:45:42.306" v="4990" actId="1076"/>
          <ac:spMkLst>
            <pc:docMk/>
            <pc:sldMk cId="1671649065" sldId="934"/>
            <ac:spMk id="3" creationId="{AC4A31BF-7EFF-F862-273D-EEFED8A58D55}"/>
          </ac:spMkLst>
        </pc:spChg>
        <pc:spChg chg="add mod">
          <ac:chgData name="Duijf, Antoinette" userId="80426808-569e-4360-acb0-e5a6dc4b8ad2" providerId="ADAL" clId="{00582A34-8C2B-428E-B5DC-339D12EFD4B8}" dt="2026-03-10T08:42:11.699" v="4678" actId="20577"/>
          <ac:spMkLst>
            <pc:docMk/>
            <pc:sldMk cId="1671649065" sldId="934"/>
            <ac:spMk id="4" creationId="{C69AEFAF-958F-5DB0-A698-901E80A9F0F6}"/>
          </ac:spMkLst>
        </pc:spChg>
        <pc:spChg chg="add mod">
          <ac:chgData name="Duijf, Antoinette" userId="80426808-569e-4360-acb0-e5a6dc4b8ad2" providerId="ADAL" clId="{00582A34-8C2B-428E-B5DC-339D12EFD4B8}" dt="2026-03-10T08:45:45.036" v="4991" actId="14100"/>
          <ac:spMkLst>
            <pc:docMk/>
            <pc:sldMk cId="1671649065" sldId="934"/>
            <ac:spMk id="5" creationId="{8B312C6E-B18F-3023-3BC4-0970D562C9F1}"/>
          </ac:spMkLst>
        </pc:spChg>
      </pc:sldChg>
      <pc:sldChg chg="delSp modSp del mod">
        <pc:chgData name="Duijf, Antoinette" userId="80426808-569e-4360-acb0-e5a6dc4b8ad2" providerId="ADAL" clId="{00582A34-8C2B-428E-B5DC-339D12EFD4B8}" dt="2026-03-09T17:41:45.550" v="2122" actId="47"/>
        <pc:sldMkLst>
          <pc:docMk/>
          <pc:sldMk cId="2189114603" sldId="1437"/>
        </pc:sldMkLst>
        <pc:spChg chg="mod">
          <ac:chgData name="Duijf, Antoinette" userId="80426808-569e-4360-acb0-e5a6dc4b8ad2" providerId="ADAL" clId="{00582A34-8C2B-428E-B5DC-339D12EFD4B8}" dt="2026-03-09T17:31:51.776" v="1877" actId="20577"/>
          <ac:spMkLst>
            <pc:docMk/>
            <pc:sldMk cId="2189114603" sldId="1437"/>
            <ac:spMk id="3" creationId="{00000000-0000-0000-0000-000000000000}"/>
          </ac:spMkLst>
        </pc:spChg>
        <pc:spChg chg="del mod">
          <ac:chgData name="Duijf, Antoinette" userId="80426808-569e-4360-acb0-e5a6dc4b8ad2" providerId="ADAL" clId="{00582A34-8C2B-428E-B5DC-339D12EFD4B8}" dt="2026-03-09T17:31:07.434" v="1851" actId="478"/>
          <ac:spMkLst>
            <pc:docMk/>
            <pc:sldMk cId="2189114603" sldId="1437"/>
            <ac:spMk id="10" creationId="{EEA70159-CA95-63D3-F7D8-44F5CC50E7DD}"/>
          </ac:spMkLst>
        </pc:spChg>
      </pc:sldChg>
      <pc:sldChg chg="addSp modSp mod ord modNotesTx">
        <pc:chgData name="Duijf, Antoinette" userId="80426808-569e-4360-acb0-e5a6dc4b8ad2" providerId="ADAL" clId="{00582A34-8C2B-428E-B5DC-339D12EFD4B8}" dt="2026-03-10T08:25:42.584" v="4346" actId="20577"/>
        <pc:sldMkLst>
          <pc:docMk/>
          <pc:sldMk cId="3852907103" sldId="1460"/>
        </pc:sldMkLst>
        <pc:picChg chg="add mod">
          <ac:chgData name="Duijf, Antoinette" userId="80426808-569e-4360-acb0-e5a6dc4b8ad2" providerId="ADAL" clId="{00582A34-8C2B-428E-B5DC-339D12EFD4B8}" dt="2026-03-09T20:12:46.460" v="2422" actId="1076"/>
          <ac:picMkLst>
            <pc:docMk/>
            <pc:sldMk cId="3852907103" sldId="1460"/>
            <ac:picMk id="3" creationId="{089ABF90-E39D-C180-97EC-AFD86FF2E54B}"/>
          </ac:picMkLst>
        </pc:picChg>
      </pc:sldChg>
      <pc:sldChg chg="del">
        <pc:chgData name="Duijf, Antoinette" userId="80426808-569e-4360-acb0-e5a6dc4b8ad2" providerId="ADAL" clId="{00582A34-8C2B-428E-B5DC-339D12EFD4B8}" dt="2026-03-10T09:23:36.038" v="5954" actId="47"/>
        <pc:sldMkLst>
          <pc:docMk/>
          <pc:sldMk cId="3978205201" sldId="1474"/>
        </pc:sldMkLst>
      </pc:sldChg>
      <pc:sldChg chg="addSp modSp mod ord modNotesTx">
        <pc:chgData name="Duijf, Antoinette" userId="80426808-569e-4360-acb0-e5a6dc4b8ad2" providerId="ADAL" clId="{00582A34-8C2B-428E-B5DC-339D12EFD4B8}" dt="2026-03-10T08:25:38.244" v="4345" actId="20577"/>
        <pc:sldMkLst>
          <pc:docMk/>
          <pc:sldMk cId="4207872812" sldId="1475"/>
        </pc:sldMkLst>
        <pc:picChg chg="add mod">
          <ac:chgData name="Duijf, Antoinette" userId="80426808-569e-4360-acb0-e5a6dc4b8ad2" providerId="ADAL" clId="{00582A34-8C2B-428E-B5DC-339D12EFD4B8}" dt="2026-03-09T19:13:51.725" v="2161" actId="14100"/>
          <ac:picMkLst>
            <pc:docMk/>
            <pc:sldMk cId="4207872812" sldId="1475"/>
            <ac:picMk id="3" creationId="{CF06F228-EC5B-36FD-DBEE-2DCBFAA0F084}"/>
          </ac:picMkLst>
        </pc:picChg>
      </pc:sldChg>
      <pc:sldChg chg="addSp delSp modSp mod ord modNotesTx">
        <pc:chgData name="Duijf, Antoinette" userId="80426808-569e-4360-acb0-e5a6dc4b8ad2" providerId="ADAL" clId="{00582A34-8C2B-428E-B5DC-339D12EFD4B8}" dt="2026-03-10T08:25:50.241" v="4348" actId="20577"/>
        <pc:sldMkLst>
          <pc:docMk/>
          <pc:sldMk cId="2452007587" sldId="1476"/>
        </pc:sldMkLst>
        <pc:spChg chg="add del">
          <ac:chgData name="Duijf, Antoinette" userId="80426808-569e-4360-acb0-e5a6dc4b8ad2" providerId="ADAL" clId="{00582A34-8C2B-428E-B5DC-339D12EFD4B8}" dt="2026-03-10T08:24:59.631" v="4287" actId="22"/>
          <ac:spMkLst>
            <pc:docMk/>
            <pc:sldMk cId="2452007587" sldId="1476"/>
            <ac:spMk id="4" creationId="{E920014F-3276-3828-510D-7A088254D2BE}"/>
          </ac:spMkLst>
        </pc:spChg>
        <pc:picChg chg="add mod modCrop">
          <ac:chgData name="Duijf, Antoinette" userId="80426808-569e-4360-acb0-e5a6dc4b8ad2" providerId="ADAL" clId="{00582A34-8C2B-428E-B5DC-339D12EFD4B8}" dt="2026-03-09T19:57:44.442" v="2378" actId="1076"/>
          <ac:picMkLst>
            <pc:docMk/>
            <pc:sldMk cId="2452007587" sldId="1476"/>
            <ac:picMk id="3" creationId="{20DE9760-7BD5-9AA7-2438-A93E684AAEE4}"/>
          </ac:picMkLst>
        </pc:picChg>
      </pc:sldChg>
      <pc:sldChg chg="addSp delSp modSp mod ord modNotesTx">
        <pc:chgData name="Duijf, Antoinette" userId="80426808-569e-4360-acb0-e5a6dc4b8ad2" providerId="ADAL" clId="{00582A34-8C2B-428E-B5DC-339D12EFD4B8}" dt="2026-03-10T08:34:57.862" v="4474" actId="1076"/>
        <pc:sldMkLst>
          <pc:docMk/>
          <pc:sldMk cId="2709048002" sldId="1477"/>
        </pc:sldMkLst>
        <pc:picChg chg="add mod">
          <ac:chgData name="Duijf, Antoinette" userId="80426808-569e-4360-acb0-e5a6dc4b8ad2" providerId="ADAL" clId="{00582A34-8C2B-428E-B5DC-339D12EFD4B8}" dt="2026-03-10T08:34:57.862" v="4474" actId="1076"/>
          <ac:picMkLst>
            <pc:docMk/>
            <pc:sldMk cId="2709048002" sldId="1477"/>
            <ac:picMk id="4" creationId="{F5A6A860-F1B3-3F0E-61EF-3CF7F3D32E20}"/>
          </ac:picMkLst>
        </pc:picChg>
        <pc:picChg chg="del">
          <ac:chgData name="Duijf, Antoinette" userId="80426808-569e-4360-acb0-e5a6dc4b8ad2" providerId="ADAL" clId="{00582A34-8C2B-428E-B5DC-339D12EFD4B8}" dt="2026-03-10T08:34:55.993" v="4473" actId="478"/>
          <ac:picMkLst>
            <pc:docMk/>
            <pc:sldMk cId="2709048002" sldId="1477"/>
            <ac:picMk id="5" creationId="{CB4274F8-D535-1115-5835-62FC6DE9D25B}"/>
          </ac:picMkLst>
        </pc:picChg>
      </pc:sldChg>
      <pc:sldChg chg="addSp delSp modSp mod modNotesTx">
        <pc:chgData name="Duijf, Antoinette" userId="80426808-569e-4360-acb0-e5a6dc4b8ad2" providerId="ADAL" clId="{00582A34-8C2B-428E-B5DC-339D12EFD4B8}" dt="2026-03-10T08:28:02.394" v="4415" actId="1076"/>
        <pc:sldMkLst>
          <pc:docMk/>
          <pc:sldMk cId="4074911733" sldId="1478"/>
        </pc:sldMkLst>
        <pc:picChg chg="add mod">
          <ac:chgData name="Duijf, Antoinette" userId="80426808-569e-4360-acb0-e5a6dc4b8ad2" providerId="ADAL" clId="{00582A34-8C2B-428E-B5DC-339D12EFD4B8}" dt="2026-03-10T08:27:17.921" v="4379" actId="1076"/>
          <ac:picMkLst>
            <pc:docMk/>
            <pc:sldMk cId="4074911733" sldId="1478"/>
            <ac:picMk id="3" creationId="{4A19C79F-E656-F00A-6961-5F2631BD9B93}"/>
          </ac:picMkLst>
        </pc:picChg>
        <pc:picChg chg="add del mod">
          <ac:chgData name="Duijf, Antoinette" userId="80426808-569e-4360-acb0-e5a6dc4b8ad2" providerId="ADAL" clId="{00582A34-8C2B-428E-B5DC-339D12EFD4B8}" dt="2026-03-10T08:27:20.694" v="4380" actId="478"/>
          <ac:picMkLst>
            <pc:docMk/>
            <pc:sldMk cId="4074911733" sldId="1478"/>
            <ac:picMk id="5" creationId="{9F3F092D-0C0C-F558-E30E-53F1FCD5B45D}"/>
          </ac:picMkLst>
        </pc:picChg>
        <pc:cxnChg chg="add mod">
          <ac:chgData name="Duijf, Antoinette" userId="80426808-569e-4360-acb0-e5a6dc4b8ad2" providerId="ADAL" clId="{00582A34-8C2B-428E-B5DC-339D12EFD4B8}" dt="2026-03-10T08:27:59.170" v="4414" actId="1076"/>
          <ac:cxnSpMkLst>
            <pc:docMk/>
            <pc:sldMk cId="4074911733" sldId="1478"/>
            <ac:cxnSpMk id="8" creationId="{CCEA88EC-6E4C-668B-AC55-7409C8F22F05}"/>
          </ac:cxnSpMkLst>
        </pc:cxnChg>
        <pc:cxnChg chg="add mod">
          <ac:chgData name="Duijf, Antoinette" userId="80426808-569e-4360-acb0-e5a6dc4b8ad2" providerId="ADAL" clId="{00582A34-8C2B-428E-B5DC-339D12EFD4B8}" dt="2026-03-10T08:28:02.394" v="4415" actId="1076"/>
          <ac:cxnSpMkLst>
            <pc:docMk/>
            <pc:sldMk cId="4074911733" sldId="1478"/>
            <ac:cxnSpMk id="9" creationId="{FF13481E-F5D3-3B1F-6D3C-CEBC44AB9C07}"/>
          </ac:cxnSpMkLst>
        </pc:cxnChg>
      </pc:sldChg>
      <pc:sldChg chg="addSp delSp modSp mod ord">
        <pc:chgData name="Duijf, Antoinette" userId="80426808-569e-4360-acb0-e5a6dc4b8ad2" providerId="ADAL" clId="{00582A34-8C2B-428E-B5DC-339D12EFD4B8}" dt="2026-03-10T08:39:57.014" v="4505" actId="1076"/>
        <pc:sldMkLst>
          <pc:docMk/>
          <pc:sldMk cId="4210467006" sldId="1479"/>
        </pc:sldMkLst>
        <pc:spChg chg="del mod">
          <ac:chgData name="Duijf, Antoinette" userId="80426808-569e-4360-acb0-e5a6dc4b8ad2" providerId="ADAL" clId="{00582A34-8C2B-428E-B5DC-339D12EFD4B8}" dt="2026-03-10T08:38:34.405" v="4494" actId="478"/>
          <ac:spMkLst>
            <pc:docMk/>
            <pc:sldMk cId="4210467006" sldId="1479"/>
            <ac:spMk id="2" creationId="{6B8C6ABC-D618-AB77-1991-474CB9D40B18}"/>
          </ac:spMkLst>
        </pc:spChg>
        <pc:spChg chg="mod">
          <ac:chgData name="Duijf, Antoinette" userId="80426808-569e-4360-acb0-e5a6dc4b8ad2" providerId="ADAL" clId="{00582A34-8C2B-428E-B5DC-339D12EFD4B8}" dt="2026-03-09T19:27:01.334" v="2203" actId="20577"/>
          <ac:spMkLst>
            <pc:docMk/>
            <pc:sldMk cId="4210467006" sldId="1479"/>
            <ac:spMk id="6" creationId="{00000000-0000-0000-0000-000000000000}"/>
          </ac:spMkLst>
        </pc:spChg>
        <pc:picChg chg="add del mod">
          <ac:chgData name="Duijf, Antoinette" userId="80426808-569e-4360-acb0-e5a6dc4b8ad2" providerId="ADAL" clId="{00582A34-8C2B-428E-B5DC-339D12EFD4B8}" dt="2026-03-10T08:38:32.416" v="4493" actId="478"/>
          <ac:picMkLst>
            <pc:docMk/>
            <pc:sldMk cId="4210467006" sldId="1479"/>
            <ac:picMk id="3" creationId="{3D2DBAB7-2B94-89DE-AF09-873BA7AC8650}"/>
          </ac:picMkLst>
        </pc:picChg>
        <pc:picChg chg="add mod">
          <ac:chgData name="Duijf, Antoinette" userId="80426808-569e-4360-acb0-e5a6dc4b8ad2" providerId="ADAL" clId="{00582A34-8C2B-428E-B5DC-339D12EFD4B8}" dt="2026-03-10T08:39:53.805" v="4504" actId="1076"/>
          <ac:picMkLst>
            <pc:docMk/>
            <pc:sldMk cId="4210467006" sldId="1479"/>
            <ac:picMk id="7" creationId="{A1DED9D6-39E4-32E1-C1E0-209F3F480D60}"/>
          </ac:picMkLst>
        </pc:picChg>
        <pc:picChg chg="add mod">
          <ac:chgData name="Duijf, Antoinette" userId="80426808-569e-4360-acb0-e5a6dc4b8ad2" providerId="ADAL" clId="{00582A34-8C2B-428E-B5DC-339D12EFD4B8}" dt="2026-03-09T19:31:46.909" v="2233" actId="14100"/>
          <ac:picMkLst>
            <pc:docMk/>
            <pc:sldMk cId="4210467006" sldId="1479"/>
            <ac:picMk id="11" creationId="{AC811D72-E760-537D-E049-D785DB52EAB3}"/>
          </ac:picMkLst>
        </pc:picChg>
        <pc:picChg chg="add mod">
          <ac:chgData name="Duijf, Antoinette" userId="80426808-569e-4360-acb0-e5a6dc4b8ad2" providerId="ADAL" clId="{00582A34-8C2B-428E-B5DC-339D12EFD4B8}" dt="2026-03-09T19:31:51.799" v="2236" actId="1076"/>
          <ac:picMkLst>
            <pc:docMk/>
            <pc:sldMk cId="4210467006" sldId="1479"/>
            <ac:picMk id="13" creationId="{DFAAF4CE-ACE2-B2E9-9459-16FC1881B1AC}"/>
          </ac:picMkLst>
        </pc:picChg>
        <pc:cxnChg chg="add del mod">
          <ac:chgData name="Duijf, Antoinette" userId="80426808-569e-4360-acb0-e5a6dc4b8ad2" providerId="ADAL" clId="{00582A34-8C2B-428E-B5DC-339D12EFD4B8}" dt="2026-03-10T08:39:43.281" v="4500" actId="21"/>
          <ac:cxnSpMkLst>
            <pc:docMk/>
            <pc:sldMk cId="4210467006" sldId="1479"/>
            <ac:cxnSpMk id="5" creationId="{070706D0-B967-DF70-4954-B51485A88E55}"/>
          </ac:cxnSpMkLst>
        </pc:cxnChg>
        <pc:cxnChg chg="add del mod">
          <ac:chgData name="Duijf, Antoinette" userId="80426808-569e-4360-acb0-e5a6dc4b8ad2" providerId="ADAL" clId="{00582A34-8C2B-428E-B5DC-339D12EFD4B8}" dt="2026-03-10T08:39:43.281" v="4500" actId="21"/>
          <ac:cxnSpMkLst>
            <pc:docMk/>
            <pc:sldMk cId="4210467006" sldId="1479"/>
            <ac:cxnSpMk id="8" creationId="{45389423-DDFF-770A-A08C-0E58645A1783}"/>
          </ac:cxnSpMkLst>
        </pc:cxnChg>
        <pc:cxnChg chg="add mod">
          <ac:chgData name="Duijf, Antoinette" userId="80426808-569e-4360-acb0-e5a6dc4b8ad2" providerId="ADAL" clId="{00582A34-8C2B-428E-B5DC-339D12EFD4B8}" dt="2026-03-10T08:39:57.014" v="4505" actId="1076"/>
          <ac:cxnSpMkLst>
            <pc:docMk/>
            <pc:sldMk cId="4210467006" sldId="1479"/>
            <ac:cxnSpMk id="9" creationId="{070706D0-B967-DF70-4954-B51485A88E55}"/>
          </ac:cxnSpMkLst>
        </pc:cxnChg>
        <pc:cxnChg chg="add mod">
          <ac:chgData name="Duijf, Antoinette" userId="80426808-569e-4360-acb0-e5a6dc4b8ad2" providerId="ADAL" clId="{00582A34-8C2B-428E-B5DC-339D12EFD4B8}" dt="2026-03-10T08:39:48.902" v="4502" actId="1076"/>
          <ac:cxnSpMkLst>
            <pc:docMk/>
            <pc:sldMk cId="4210467006" sldId="1479"/>
            <ac:cxnSpMk id="10" creationId="{45389423-DDFF-770A-A08C-0E58645A1783}"/>
          </ac:cxnSpMkLst>
        </pc:cxnChg>
      </pc:sldChg>
      <pc:sldChg chg="addSp modSp mod ord modNotesTx">
        <pc:chgData name="Duijf, Antoinette" userId="80426808-569e-4360-acb0-e5a6dc4b8ad2" providerId="ADAL" clId="{00582A34-8C2B-428E-B5DC-339D12EFD4B8}" dt="2026-03-10T09:21:21.787" v="5951" actId="20577"/>
        <pc:sldMkLst>
          <pc:docMk/>
          <pc:sldMk cId="1487044012" sldId="1480"/>
        </pc:sldMkLst>
        <pc:spChg chg="mod">
          <ac:chgData name="Duijf, Antoinette" userId="80426808-569e-4360-acb0-e5a6dc4b8ad2" providerId="ADAL" clId="{00582A34-8C2B-428E-B5DC-339D12EFD4B8}" dt="2026-03-10T09:21:21.787" v="5951" actId="20577"/>
          <ac:spMkLst>
            <pc:docMk/>
            <pc:sldMk cId="1487044012" sldId="1480"/>
            <ac:spMk id="6" creationId="{00000000-0000-0000-0000-000000000000}"/>
          </ac:spMkLst>
        </pc:spChg>
        <pc:picChg chg="add mod">
          <ac:chgData name="Duijf, Antoinette" userId="80426808-569e-4360-acb0-e5a6dc4b8ad2" providerId="ADAL" clId="{00582A34-8C2B-428E-B5DC-339D12EFD4B8}" dt="2026-03-09T19:45:47.022" v="2242" actId="1076"/>
          <ac:picMkLst>
            <pc:docMk/>
            <pc:sldMk cId="1487044012" sldId="1480"/>
            <ac:picMk id="3" creationId="{850D33D7-ED0B-C277-DE48-82D700069455}"/>
          </ac:picMkLst>
        </pc:picChg>
      </pc:sldChg>
      <pc:sldChg chg="addSp modSp mod ord modNotesTx">
        <pc:chgData name="Duijf, Antoinette" userId="80426808-569e-4360-acb0-e5a6dc4b8ad2" providerId="ADAL" clId="{00582A34-8C2B-428E-B5DC-339D12EFD4B8}" dt="2026-03-10T08:41:22.621" v="4510" actId="20577"/>
        <pc:sldMkLst>
          <pc:docMk/>
          <pc:sldMk cId="3779434736" sldId="1481"/>
        </pc:sldMkLst>
        <pc:spChg chg="add mod">
          <ac:chgData name="Duijf, Antoinette" userId="80426808-569e-4360-acb0-e5a6dc4b8ad2" providerId="ADAL" clId="{00582A34-8C2B-428E-B5DC-339D12EFD4B8}" dt="2026-03-10T07:55:27.550" v="3403" actId="20577"/>
          <ac:spMkLst>
            <pc:docMk/>
            <pc:sldMk cId="3779434736" sldId="1481"/>
            <ac:spMk id="2" creationId="{F8AE14E8-7B68-0083-814B-5CBDFE1BAEFD}"/>
          </ac:spMkLst>
        </pc:spChg>
        <pc:grpChg chg="add mod">
          <ac:chgData name="Duijf, Antoinette" userId="80426808-569e-4360-acb0-e5a6dc4b8ad2" providerId="ADAL" clId="{00582A34-8C2B-428E-B5DC-339D12EFD4B8}" dt="2026-03-09T20:33:00.954" v="2648"/>
          <ac:grpSpMkLst>
            <pc:docMk/>
            <pc:sldMk cId="3779434736" sldId="1481"/>
            <ac:grpSpMk id="9" creationId="{8C7AA7AE-C580-7220-63CE-887F66379BFC}"/>
          </ac:grpSpMkLst>
        </pc:grpChg>
        <pc:picChg chg="add mod">
          <ac:chgData name="Duijf, Antoinette" userId="80426808-569e-4360-acb0-e5a6dc4b8ad2" providerId="ADAL" clId="{00582A34-8C2B-428E-B5DC-339D12EFD4B8}" dt="2026-03-09T20:32:52.528" v="2647"/>
          <ac:picMkLst>
            <pc:docMk/>
            <pc:sldMk cId="3779434736" sldId="1481"/>
            <ac:picMk id="3" creationId="{C43993C1-4DBC-8A0E-13ED-989F19E1A13C}"/>
          </ac:picMkLst>
        </pc:picChg>
        <pc:picChg chg="add mod">
          <ac:chgData name="Duijf, Antoinette" userId="80426808-569e-4360-acb0-e5a6dc4b8ad2" providerId="ADAL" clId="{00582A34-8C2B-428E-B5DC-339D12EFD4B8}" dt="2026-03-09T20:06:49.192" v="2408" actId="164"/>
          <ac:picMkLst>
            <pc:docMk/>
            <pc:sldMk cId="3779434736" sldId="1481"/>
            <ac:picMk id="5" creationId="{3D0A4EA9-A4E2-0B1D-4F9F-266DA6B788F8}"/>
          </ac:picMkLst>
        </pc:picChg>
        <pc:picChg chg="add mod">
          <ac:chgData name="Duijf, Antoinette" userId="80426808-569e-4360-acb0-e5a6dc4b8ad2" providerId="ADAL" clId="{00582A34-8C2B-428E-B5DC-339D12EFD4B8}" dt="2026-03-09T20:06:49.192" v="2408" actId="164"/>
          <ac:picMkLst>
            <pc:docMk/>
            <pc:sldMk cId="3779434736" sldId="1481"/>
            <ac:picMk id="8" creationId="{DD8919AB-A716-DE15-2025-009874FCFD64}"/>
          </ac:picMkLst>
        </pc:picChg>
        <pc:cxnChg chg="add mod">
          <ac:chgData name="Duijf, Antoinette" userId="80426808-569e-4360-acb0-e5a6dc4b8ad2" providerId="ADAL" clId="{00582A34-8C2B-428E-B5DC-339D12EFD4B8}" dt="2026-03-09T20:07:14.567" v="2415" actId="1076"/>
          <ac:cxnSpMkLst>
            <pc:docMk/>
            <pc:sldMk cId="3779434736" sldId="1481"/>
            <ac:cxnSpMk id="10" creationId="{6A145CC6-0BF9-E249-B245-5A3A4D19426D}"/>
          </ac:cxnSpMkLst>
        </pc:cxnChg>
      </pc:sldChg>
      <pc:sldChg chg="addSp delSp modSp mod ord modNotesTx">
        <pc:chgData name="Duijf, Antoinette" userId="80426808-569e-4360-acb0-e5a6dc4b8ad2" providerId="ADAL" clId="{00582A34-8C2B-428E-B5DC-339D12EFD4B8}" dt="2026-03-10T08:25:59.385" v="4370" actId="20577"/>
        <pc:sldMkLst>
          <pc:docMk/>
          <pc:sldMk cId="1201727269" sldId="1482"/>
        </pc:sldMkLst>
        <pc:spChg chg="add del">
          <ac:chgData name="Duijf, Antoinette" userId="80426808-569e-4360-acb0-e5a6dc4b8ad2" providerId="ADAL" clId="{00582A34-8C2B-428E-B5DC-339D12EFD4B8}" dt="2026-03-10T08:24:51.700" v="4284" actId="22"/>
          <ac:spMkLst>
            <pc:docMk/>
            <pc:sldMk cId="1201727269" sldId="1482"/>
            <ac:spMk id="3" creationId="{A9B5E81C-B437-DDA8-5581-79ED7B727C46}"/>
          </ac:spMkLst>
        </pc:spChg>
        <pc:spChg chg="add del mod">
          <ac:chgData name="Duijf, Antoinette" userId="80426808-569e-4360-acb0-e5a6dc4b8ad2" providerId="ADAL" clId="{00582A34-8C2B-428E-B5DC-339D12EFD4B8}" dt="2026-03-09T19:51:18.722" v="2272" actId="478"/>
          <ac:spMkLst>
            <pc:docMk/>
            <pc:sldMk cId="1201727269" sldId="1482"/>
            <ac:spMk id="4" creationId="{C396BCBB-6430-BB30-4718-D9F1E33FB3A1}"/>
          </ac:spMkLst>
        </pc:spChg>
        <pc:spChg chg="add mod">
          <ac:chgData name="Duijf, Antoinette" userId="80426808-569e-4360-acb0-e5a6dc4b8ad2" providerId="ADAL" clId="{00582A34-8C2B-428E-B5DC-339D12EFD4B8}" dt="2026-03-09T19:54:43.418" v="2365" actId="114"/>
          <ac:spMkLst>
            <pc:docMk/>
            <pc:sldMk cId="1201727269" sldId="1482"/>
            <ac:spMk id="8" creationId="{EC5FD74B-9173-02F9-95C7-62B03A4B75CC}"/>
          </ac:spMkLst>
        </pc:spChg>
        <pc:spChg chg="add mod">
          <ac:chgData name="Duijf, Antoinette" userId="80426808-569e-4360-acb0-e5a6dc4b8ad2" providerId="ADAL" clId="{00582A34-8C2B-428E-B5DC-339D12EFD4B8}" dt="2026-03-09T19:54:48.548" v="2366" actId="114"/>
          <ac:spMkLst>
            <pc:docMk/>
            <pc:sldMk cId="1201727269" sldId="1482"/>
            <ac:spMk id="9" creationId="{4042A020-2FCD-DE5F-E480-F94BEF891D0C}"/>
          </ac:spMkLst>
        </pc:spChg>
        <pc:picChg chg="add del mod">
          <ac:chgData name="Duijf, Antoinette" userId="80426808-569e-4360-acb0-e5a6dc4b8ad2" providerId="ADAL" clId="{00582A34-8C2B-428E-B5DC-339D12EFD4B8}" dt="2026-03-09T19:51:19.995" v="2273" actId="21"/>
          <ac:picMkLst>
            <pc:docMk/>
            <pc:sldMk cId="1201727269" sldId="1482"/>
            <ac:picMk id="3" creationId="{04E785D0-31EB-350C-1D30-8F00B8F8047E}"/>
          </ac:picMkLst>
        </pc:picChg>
        <pc:picChg chg="add mod">
          <ac:chgData name="Duijf, Antoinette" userId="80426808-569e-4360-acb0-e5a6dc4b8ad2" providerId="ADAL" clId="{00582A34-8C2B-428E-B5DC-339D12EFD4B8}" dt="2026-03-09T19:52:33.030" v="2281" actId="1076"/>
          <ac:picMkLst>
            <pc:docMk/>
            <pc:sldMk cId="1201727269" sldId="1482"/>
            <ac:picMk id="7" creationId="{1721A3AF-6D14-25C2-C15B-E2758C1361F8}"/>
          </ac:picMkLst>
        </pc:picChg>
      </pc:sldChg>
      <pc:sldChg chg="addSp delSp modSp mod modNotesTx">
        <pc:chgData name="Duijf, Antoinette" userId="80426808-569e-4360-acb0-e5a6dc4b8ad2" providerId="ADAL" clId="{00582A34-8C2B-428E-B5DC-339D12EFD4B8}" dt="2026-03-10T08:26:05.454" v="4372" actId="20577"/>
        <pc:sldMkLst>
          <pc:docMk/>
          <pc:sldMk cId="2904738428" sldId="1483"/>
        </pc:sldMkLst>
        <pc:picChg chg="add del mod">
          <ac:chgData name="Duijf, Antoinette" userId="80426808-569e-4360-acb0-e5a6dc4b8ad2" providerId="ADAL" clId="{00582A34-8C2B-428E-B5DC-339D12EFD4B8}" dt="2026-03-09T20:31:26.842" v="2623" actId="21"/>
          <ac:picMkLst>
            <pc:docMk/>
            <pc:sldMk cId="2904738428" sldId="1483"/>
            <ac:picMk id="3" creationId="{79AE2801-9028-739F-CCE5-8712B3A2A588}"/>
          </ac:picMkLst>
        </pc:picChg>
        <pc:picChg chg="add mod">
          <ac:chgData name="Duijf, Antoinette" userId="80426808-569e-4360-acb0-e5a6dc4b8ad2" providerId="ADAL" clId="{00582A34-8C2B-428E-B5DC-339D12EFD4B8}" dt="2026-03-09T20:32:40.549" v="2646" actId="1035"/>
          <ac:picMkLst>
            <pc:docMk/>
            <pc:sldMk cId="2904738428" sldId="1483"/>
            <ac:picMk id="5" creationId="{84EE5E5A-8D66-A83F-E7CA-EFF861A74FE6}"/>
          </ac:picMkLst>
        </pc:picChg>
        <pc:picChg chg="add mod">
          <ac:chgData name="Duijf, Antoinette" userId="80426808-569e-4360-acb0-e5a6dc4b8ad2" providerId="ADAL" clId="{00582A34-8C2B-428E-B5DC-339D12EFD4B8}" dt="2026-03-09T20:32:33.700" v="2642" actId="1076"/>
          <ac:picMkLst>
            <pc:docMk/>
            <pc:sldMk cId="2904738428" sldId="1483"/>
            <ac:picMk id="8" creationId="{5038EF74-F356-5D87-CA47-37859C417517}"/>
          </ac:picMkLst>
        </pc:picChg>
      </pc:sldChg>
      <pc:sldChg chg="addSp modSp mod modNotesTx">
        <pc:chgData name="Duijf, Antoinette" userId="80426808-569e-4360-acb0-e5a6dc4b8ad2" providerId="ADAL" clId="{00582A34-8C2B-428E-B5DC-339D12EFD4B8}" dt="2026-03-10T09:30:14.857" v="6100" actId="20577"/>
        <pc:sldMkLst>
          <pc:docMk/>
          <pc:sldMk cId="2967928418" sldId="1511"/>
        </pc:sldMkLst>
        <pc:spChg chg="mod">
          <ac:chgData name="Duijf, Antoinette" userId="80426808-569e-4360-acb0-e5a6dc4b8ad2" providerId="ADAL" clId="{00582A34-8C2B-428E-B5DC-339D12EFD4B8}" dt="2026-03-10T08:43:32.423" v="4793" actId="255"/>
          <ac:spMkLst>
            <pc:docMk/>
            <pc:sldMk cId="2967928418" sldId="1511"/>
            <ac:spMk id="35" creationId="{37104C51-0232-62ED-4C6F-1447D06633EE}"/>
          </ac:spMkLst>
        </pc:spChg>
        <pc:spChg chg="mod">
          <ac:chgData name="Duijf, Antoinette" userId="80426808-569e-4360-acb0-e5a6dc4b8ad2" providerId="ADAL" clId="{00582A34-8C2B-428E-B5DC-339D12EFD4B8}" dt="2026-03-10T08:47:15.705" v="5081" actId="255"/>
          <ac:spMkLst>
            <pc:docMk/>
            <pc:sldMk cId="2967928418" sldId="1511"/>
            <ac:spMk id="36" creationId="{D8EF981A-9BA7-0EB1-9B70-F7FBF2F7DF1C}"/>
          </ac:spMkLst>
        </pc:spChg>
        <pc:picChg chg="add mod modCrop">
          <ac:chgData name="Duijf, Antoinette" userId="80426808-569e-4360-acb0-e5a6dc4b8ad2" providerId="ADAL" clId="{00582A34-8C2B-428E-B5DC-339D12EFD4B8}" dt="2026-03-09T19:58:44.555" v="2394"/>
          <ac:picMkLst>
            <pc:docMk/>
            <pc:sldMk cId="2967928418" sldId="1511"/>
            <ac:picMk id="8" creationId="{63958E9B-4C8B-1C65-77E4-A64F37DB70B4}"/>
          </ac:picMkLst>
        </pc:picChg>
        <pc:picChg chg="add mod modCrop">
          <ac:chgData name="Duijf, Antoinette" userId="80426808-569e-4360-acb0-e5a6dc4b8ad2" providerId="ADAL" clId="{00582A34-8C2B-428E-B5DC-339D12EFD4B8}" dt="2026-03-09T19:58:53.275" v="2399"/>
          <ac:picMkLst>
            <pc:docMk/>
            <pc:sldMk cId="2967928418" sldId="1511"/>
            <ac:picMk id="9" creationId="{8EA12858-79F3-8E86-95A3-0D7098E5832E}"/>
          </ac:picMkLst>
        </pc:picChg>
      </pc:sldChg>
      <pc:sldChg chg="addSp delSp modSp mod modNotesTx">
        <pc:chgData name="Duijf, Antoinette" userId="80426808-569e-4360-acb0-e5a6dc4b8ad2" providerId="ADAL" clId="{00582A34-8C2B-428E-B5DC-339D12EFD4B8}" dt="2026-03-10T09:29:56.024" v="6088" actId="20577"/>
        <pc:sldMkLst>
          <pc:docMk/>
          <pc:sldMk cId="1594331871" sldId="1512"/>
        </pc:sldMkLst>
        <pc:spChg chg="mod">
          <ac:chgData name="Duijf, Antoinette" userId="80426808-569e-4360-acb0-e5a6dc4b8ad2" providerId="ADAL" clId="{00582A34-8C2B-428E-B5DC-339D12EFD4B8}" dt="2026-03-10T09:07:37.836" v="5283" actId="20577"/>
          <ac:spMkLst>
            <pc:docMk/>
            <pc:sldMk cId="1594331871" sldId="1512"/>
            <ac:spMk id="12" creationId="{E2476A93-B8D4-4E44-87FD-AFF601B2337C}"/>
          </ac:spMkLst>
        </pc:spChg>
        <pc:spChg chg="add del mod">
          <ac:chgData name="Duijf, Antoinette" userId="80426808-569e-4360-acb0-e5a6dc4b8ad2" providerId="ADAL" clId="{00582A34-8C2B-428E-B5DC-339D12EFD4B8}" dt="2026-03-10T09:08:09.251" v="5295" actId="1036"/>
          <ac:spMkLst>
            <pc:docMk/>
            <pc:sldMk cId="1594331871" sldId="1512"/>
            <ac:spMk id="13" creationId="{4985FF45-EE56-11C3-E0CC-6BBB359031C0}"/>
          </ac:spMkLst>
        </pc:spChg>
        <pc:spChg chg="mod">
          <ac:chgData name="Duijf, Antoinette" userId="80426808-569e-4360-acb0-e5a6dc4b8ad2" providerId="ADAL" clId="{00582A34-8C2B-428E-B5DC-339D12EFD4B8}" dt="2026-03-10T09:07:59.835" v="5285" actId="14100"/>
          <ac:spMkLst>
            <pc:docMk/>
            <pc:sldMk cId="1594331871" sldId="1512"/>
            <ac:spMk id="14" creationId="{B7594A3B-3117-84CE-C300-FB96E5ED269D}"/>
          </ac:spMkLst>
        </pc:spChg>
        <pc:spChg chg="mod">
          <ac:chgData name="Duijf, Antoinette" userId="80426808-569e-4360-acb0-e5a6dc4b8ad2" providerId="ADAL" clId="{00582A34-8C2B-428E-B5DC-339D12EFD4B8}" dt="2026-03-10T09:08:02.850" v="5288" actId="1035"/>
          <ac:spMkLst>
            <pc:docMk/>
            <pc:sldMk cId="1594331871" sldId="1512"/>
            <ac:spMk id="15" creationId="{6EA1F8B7-D4BC-D8B0-E6FD-F33ECB45A1DD}"/>
          </ac:spMkLst>
        </pc:spChg>
        <pc:spChg chg="mod">
          <ac:chgData name="Duijf, Antoinette" userId="80426808-569e-4360-acb0-e5a6dc4b8ad2" providerId="ADAL" clId="{00582A34-8C2B-428E-B5DC-339D12EFD4B8}" dt="2026-03-10T09:07:53.036" v="5284" actId="14100"/>
          <ac:spMkLst>
            <pc:docMk/>
            <pc:sldMk cId="1594331871" sldId="1512"/>
            <ac:spMk id="18" creationId="{85D7DD60-F4AA-AD34-A265-146B167D02FE}"/>
          </ac:spMkLst>
        </pc:spChg>
        <pc:spChg chg="mod">
          <ac:chgData name="Duijf, Antoinette" userId="80426808-569e-4360-acb0-e5a6dc4b8ad2" providerId="ADAL" clId="{00582A34-8C2B-428E-B5DC-339D12EFD4B8}" dt="2026-03-10T09:06:21.387" v="5250" actId="14100"/>
          <ac:spMkLst>
            <pc:docMk/>
            <pc:sldMk cId="1594331871" sldId="1512"/>
            <ac:spMk id="19" creationId="{40542B69-6D97-5F24-63E3-ABE36EA69A27}"/>
          </ac:spMkLst>
        </pc:spChg>
        <pc:picChg chg="add mod">
          <ac:chgData name="Duijf, Antoinette" userId="80426808-569e-4360-acb0-e5a6dc4b8ad2" providerId="ADAL" clId="{00582A34-8C2B-428E-B5DC-339D12EFD4B8}" dt="2026-03-10T08:48:27.208" v="5090" actId="1076"/>
          <ac:picMkLst>
            <pc:docMk/>
            <pc:sldMk cId="1594331871" sldId="1512"/>
            <ac:picMk id="4" creationId="{4CB6B951-C784-5F3C-65A1-140B37E4BC36}"/>
          </ac:picMkLst>
        </pc:picChg>
        <pc:picChg chg="add del mod">
          <ac:chgData name="Duijf, Antoinette" userId="80426808-569e-4360-acb0-e5a6dc4b8ad2" providerId="ADAL" clId="{00582A34-8C2B-428E-B5DC-339D12EFD4B8}" dt="2026-03-10T08:48:28.757" v="5091" actId="478"/>
          <ac:picMkLst>
            <pc:docMk/>
            <pc:sldMk cId="1594331871" sldId="1512"/>
            <ac:picMk id="21" creationId="{06D47EC4-6027-C961-F6D0-CED61AE31D73}"/>
          </ac:picMkLst>
        </pc:picChg>
        <pc:picChg chg="add mod">
          <ac:chgData name="Duijf, Antoinette" userId="80426808-569e-4360-acb0-e5a6dc4b8ad2" providerId="ADAL" clId="{00582A34-8C2B-428E-B5DC-339D12EFD4B8}" dt="2026-03-10T09:04:18.431" v="5187" actId="1076"/>
          <ac:picMkLst>
            <pc:docMk/>
            <pc:sldMk cId="1594331871" sldId="1512"/>
            <ac:picMk id="22" creationId="{B533D6D4-EC5D-1134-74CE-3D7F9FD0FB50}"/>
          </ac:picMkLst>
        </pc:picChg>
        <pc:picChg chg="add mod">
          <ac:chgData name="Duijf, Antoinette" userId="80426808-569e-4360-acb0-e5a6dc4b8ad2" providerId="ADAL" clId="{00582A34-8C2B-428E-B5DC-339D12EFD4B8}" dt="2026-03-10T09:04:17.977" v="5186" actId="1076"/>
          <ac:picMkLst>
            <pc:docMk/>
            <pc:sldMk cId="1594331871" sldId="1512"/>
            <ac:picMk id="24" creationId="{CDE4B025-D821-4BE7-864A-916F790C2B0B}"/>
          </ac:picMkLst>
        </pc:picChg>
        <pc:picChg chg="add mod">
          <ac:chgData name="Duijf, Antoinette" userId="80426808-569e-4360-acb0-e5a6dc4b8ad2" providerId="ADAL" clId="{00582A34-8C2B-428E-B5DC-339D12EFD4B8}" dt="2026-03-10T09:06:07.462" v="5248" actId="1076"/>
          <ac:picMkLst>
            <pc:docMk/>
            <pc:sldMk cId="1594331871" sldId="1512"/>
            <ac:picMk id="26" creationId="{8A318A5A-6290-12AA-8033-1BA295055F9E}"/>
          </ac:picMkLst>
        </pc:picChg>
      </pc:sldChg>
      <pc:sldChg chg="del">
        <pc:chgData name="Duijf, Antoinette" userId="80426808-569e-4360-acb0-e5a6dc4b8ad2" providerId="ADAL" clId="{00582A34-8C2B-428E-B5DC-339D12EFD4B8}" dt="2026-03-10T09:23:33.509" v="5952" actId="47"/>
        <pc:sldMkLst>
          <pc:docMk/>
          <pc:sldMk cId="3112181829" sldId="1515"/>
        </pc:sldMkLst>
      </pc:sldChg>
      <pc:sldChg chg="del">
        <pc:chgData name="Duijf, Antoinette" userId="80426808-569e-4360-acb0-e5a6dc4b8ad2" providerId="ADAL" clId="{00582A34-8C2B-428E-B5DC-339D12EFD4B8}" dt="2026-03-10T09:23:33.509" v="5952" actId="47"/>
        <pc:sldMkLst>
          <pc:docMk/>
          <pc:sldMk cId="2946319108" sldId="1516"/>
        </pc:sldMkLst>
      </pc:sldChg>
      <pc:sldChg chg="del">
        <pc:chgData name="Duijf, Antoinette" userId="80426808-569e-4360-acb0-e5a6dc4b8ad2" providerId="ADAL" clId="{00582A34-8C2B-428E-B5DC-339D12EFD4B8}" dt="2026-03-10T09:23:33.509" v="5952" actId="47"/>
        <pc:sldMkLst>
          <pc:docMk/>
          <pc:sldMk cId="1628480429" sldId="1517"/>
        </pc:sldMkLst>
      </pc:sldChg>
      <pc:sldChg chg="del">
        <pc:chgData name="Duijf, Antoinette" userId="80426808-569e-4360-acb0-e5a6dc4b8ad2" providerId="ADAL" clId="{00582A34-8C2B-428E-B5DC-339D12EFD4B8}" dt="2026-03-10T09:23:33.509" v="5952" actId="47"/>
        <pc:sldMkLst>
          <pc:docMk/>
          <pc:sldMk cId="933367485" sldId="1518"/>
        </pc:sldMkLst>
      </pc:sldChg>
      <pc:sldChg chg="del">
        <pc:chgData name="Duijf, Antoinette" userId="80426808-569e-4360-acb0-e5a6dc4b8ad2" providerId="ADAL" clId="{00582A34-8C2B-428E-B5DC-339D12EFD4B8}" dt="2026-03-10T09:23:33.509" v="5952" actId="47"/>
        <pc:sldMkLst>
          <pc:docMk/>
          <pc:sldMk cId="1530054038" sldId="1519"/>
        </pc:sldMkLst>
      </pc:sldChg>
      <pc:sldChg chg="del">
        <pc:chgData name="Duijf, Antoinette" userId="80426808-569e-4360-acb0-e5a6dc4b8ad2" providerId="ADAL" clId="{00582A34-8C2B-428E-B5DC-339D12EFD4B8}" dt="2026-03-10T09:23:33.509" v="5952" actId="47"/>
        <pc:sldMkLst>
          <pc:docMk/>
          <pc:sldMk cId="3006462251" sldId="1520"/>
        </pc:sldMkLst>
      </pc:sldChg>
      <pc:sldChg chg="del">
        <pc:chgData name="Duijf, Antoinette" userId="80426808-569e-4360-acb0-e5a6dc4b8ad2" providerId="ADAL" clId="{00582A34-8C2B-428E-B5DC-339D12EFD4B8}" dt="2026-03-10T09:23:33.509" v="5952" actId="47"/>
        <pc:sldMkLst>
          <pc:docMk/>
          <pc:sldMk cId="1059877010" sldId="1521"/>
        </pc:sldMkLst>
      </pc:sldChg>
      <pc:sldChg chg="del">
        <pc:chgData name="Duijf, Antoinette" userId="80426808-569e-4360-acb0-e5a6dc4b8ad2" providerId="ADAL" clId="{00582A34-8C2B-428E-B5DC-339D12EFD4B8}" dt="2026-03-10T09:23:33.509" v="5952" actId="47"/>
        <pc:sldMkLst>
          <pc:docMk/>
          <pc:sldMk cId="2371299458" sldId="1529"/>
        </pc:sldMkLst>
      </pc:sldChg>
      <pc:sldChg chg="addSp delSp modSp mod modNotesTx">
        <pc:chgData name="Duijf, Antoinette" userId="80426808-569e-4360-acb0-e5a6dc4b8ad2" providerId="ADAL" clId="{00582A34-8C2B-428E-B5DC-339D12EFD4B8}" dt="2026-03-10T09:30:09.080" v="6096" actId="20577"/>
        <pc:sldMkLst>
          <pc:docMk/>
          <pc:sldMk cId="4109577999" sldId="1530"/>
        </pc:sldMkLst>
        <pc:spChg chg="add del mod">
          <ac:chgData name="Duijf, Antoinette" userId="80426808-569e-4360-acb0-e5a6dc4b8ad2" providerId="ADAL" clId="{00582A34-8C2B-428E-B5DC-339D12EFD4B8}" dt="2026-03-10T08:47:33.132" v="5083" actId="478"/>
          <ac:spMkLst>
            <pc:docMk/>
            <pc:sldMk cId="4109577999" sldId="1530"/>
            <ac:spMk id="2" creationId="{AE84AD9A-BB6F-BF0F-A137-991478ADCF08}"/>
          </ac:spMkLst>
        </pc:spChg>
      </pc:sldChg>
      <pc:sldChg chg="addSp modSp del mod">
        <pc:chgData name="Duijf, Antoinette" userId="80426808-569e-4360-acb0-e5a6dc4b8ad2" providerId="ADAL" clId="{00582A34-8C2B-428E-B5DC-339D12EFD4B8}" dt="2026-03-10T09:04:34.825" v="5188" actId="47"/>
        <pc:sldMkLst>
          <pc:docMk/>
          <pc:sldMk cId="4173399382" sldId="1531"/>
        </pc:sldMkLst>
        <pc:spChg chg="add mod">
          <ac:chgData name="Duijf, Antoinette" userId="80426808-569e-4360-acb0-e5a6dc4b8ad2" providerId="ADAL" clId="{00582A34-8C2B-428E-B5DC-339D12EFD4B8}" dt="2026-03-10T07:56:16.666" v="3438" actId="20577"/>
          <ac:spMkLst>
            <pc:docMk/>
            <pc:sldMk cId="4173399382" sldId="1531"/>
            <ac:spMk id="2" creationId="{D669EC30-8946-C584-DC78-64C360287D9B}"/>
          </ac:spMkLst>
        </pc:spChg>
      </pc:sldChg>
      <pc:sldChg chg="addSp modSp mod modNotesTx">
        <pc:chgData name="Duijf, Antoinette" userId="80426808-569e-4360-acb0-e5a6dc4b8ad2" providerId="ADAL" clId="{00582A34-8C2B-428E-B5DC-339D12EFD4B8}" dt="2026-03-10T09:29:59.790" v="6090" actId="20577"/>
        <pc:sldMkLst>
          <pc:docMk/>
          <pc:sldMk cId="641222388" sldId="1532"/>
        </pc:sldMkLst>
        <pc:spChg chg="mod">
          <ac:chgData name="Duijf, Antoinette" userId="80426808-569e-4360-acb0-e5a6dc4b8ad2" providerId="ADAL" clId="{00582A34-8C2B-428E-B5DC-339D12EFD4B8}" dt="2026-03-10T07:58:36.427" v="3499" actId="115"/>
          <ac:spMkLst>
            <pc:docMk/>
            <pc:sldMk cId="641222388" sldId="1532"/>
            <ac:spMk id="35" creationId="{8A21662D-6555-0F42-4AAF-505793B6DDAD}"/>
          </ac:spMkLst>
        </pc:spChg>
        <pc:spChg chg="mod">
          <ac:chgData name="Duijf, Antoinette" userId="80426808-569e-4360-acb0-e5a6dc4b8ad2" providerId="ADAL" clId="{00582A34-8C2B-428E-B5DC-339D12EFD4B8}" dt="2026-03-10T08:08:25.415" v="3577" actId="14100"/>
          <ac:spMkLst>
            <pc:docMk/>
            <pc:sldMk cId="641222388" sldId="1532"/>
            <ac:spMk id="36" creationId="{F1B14D76-A845-32DD-2B70-D0706E4A3D66}"/>
          </ac:spMkLst>
        </pc:spChg>
        <pc:picChg chg="add mod">
          <ac:chgData name="Duijf, Antoinette" userId="80426808-569e-4360-acb0-e5a6dc4b8ad2" providerId="ADAL" clId="{00582A34-8C2B-428E-B5DC-339D12EFD4B8}" dt="2026-03-10T07:58:31.903" v="3498" actId="1076"/>
          <ac:picMkLst>
            <pc:docMk/>
            <pc:sldMk cId="641222388" sldId="1532"/>
            <ac:picMk id="2" creationId="{865739C2-699E-6855-A542-69930E8A15D4}"/>
          </ac:picMkLst>
        </pc:picChg>
        <pc:picChg chg="add mod">
          <ac:chgData name="Duijf, Antoinette" userId="80426808-569e-4360-acb0-e5a6dc4b8ad2" providerId="ADAL" clId="{00582A34-8C2B-428E-B5DC-339D12EFD4B8}" dt="2026-03-10T07:58:31.903" v="3498" actId="1076"/>
          <ac:picMkLst>
            <pc:docMk/>
            <pc:sldMk cId="641222388" sldId="1532"/>
            <ac:picMk id="8" creationId="{CE66F82B-F420-CBC6-56E3-0B599169AB29}"/>
          </ac:picMkLst>
        </pc:picChg>
        <pc:picChg chg="add mod">
          <ac:chgData name="Duijf, Antoinette" userId="80426808-569e-4360-acb0-e5a6dc4b8ad2" providerId="ADAL" clId="{00582A34-8C2B-428E-B5DC-339D12EFD4B8}" dt="2026-03-10T08:06:47.294" v="3506" actId="14100"/>
          <ac:picMkLst>
            <pc:docMk/>
            <pc:sldMk cId="641222388" sldId="1532"/>
            <ac:picMk id="18" creationId="{39AE2817-AAEF-4D4D-4813-B81594AF42D2}"/>
          </ac:picMkLst>
        </pc:picChg>
      </pc:sldChg>
      <pc:sldChg chg="addSp modSp mod modNotesTx">
        <pc:chgData name="Duijf, Antoinette" userId="80426808-569e-4360-acb0-e5a6dc4b8ad2" providerId="ADAL" clId="{00582A34-8C2B-428E-B5DC-339D12EFD4B8}" dt="2026-03-10T09:30:06.001" v="6094" actId="20577"/>
        <pc:sldMkLst>
          <pc:docMk/>
          <pc:sldMk cId="1069844190" sldId="1533"/>
        </pc:sldMkLst>
        <pc:spChg chg="mod">
          <ac:chgData name="Duijf, Antoinette" userId="80426808-569e-4360-acb0-e5a6dc4b8ad2" providerId="ADAL" clId="{00582A34-8C2B-428E-B5DC-339D12EFD4B8}" dt="2026-03-10T07:57:07.720" v="3444" actId="255"/>
          <ac:spMkLst>
            <pc:docMk/>
            <pc:sldMk cId="1069844190" sldId="1533"/>
            <ac:spMk id="35" creationId="{E575D5CD-BDE8-E57F-01DA-EC9DDAB200C7}"/>
          </ac:spMkLst>
        </pc:spChg>
        <pc:picChg chg="add mod">
          <ac:chgData name="Duijf, Antoinette" userId="80426808-569e-4360-acb0-e5a6dc4b8ad2" providerId="ADAL" clId="{00582A34-8C2B-428E-B5DC-339D12EFD4B8}" dt="2026-03-10T07:56:55.212" v="3441" actId="1076"/>
          <ac:picMkLst>
            <pc:docMk/>
            <pc:sldMk cId="1069844190" sldId="1533"/>
            <ac:picMk id="8" creationId="{DA4D578B-BCD6-91AD-0FCC-AF91F457B354}"/>
          </ac:picMkLst>
        </pc:picChg>
      </pc:sldChg>
      <pc:sldChg chg="modNotesTx">
        <pc:chgData name="Duijf, Antoinette" userId="80426808-569e-4360-acb0-e5a6dc4b8ad2" providerId="ADAL" clId="{00582A34-8C2B-428E-B5DC-339D12EFD4B8}" dt="2026-03-10T09:30:12.335" v="6098" actId="20577"/>
        <pc:sldMkLst>
          <pc:docMk/>
          <pc:sldMk cId="1480226506" sldId="1534"/>
        </pc:sldMkLst>
      </pc:sldChg>
      <pc:sldChg chg="addSp delSp modSp add mod">
        <pc:chgData name="Duijf, Antoinette" userId="80426808-569e-4360-acb0-e5a6dc4b8ad2" providerId="ADAL" clId="{00582A34-8C2B-428E-B5DC-339D12EFD4B8}" dt="2026-03-10T08:42:51.275" v="4680" actId="478"/>
        <pc:sldMkLst>
          <pc:docMk/>
          <pc:sldMk cId="2961719929" sldId="1535"/>
        </pc:sldMkLst>
        <pc:spChg chg="add del mod">
          <ac:chgData name="Duijf, Antoinette" userId="80426808-569e-4360-acb0-e5a6dc4b8ad2" providerId="ADAL" clId="{00582A34-8C2B-428E-B5DC-339D12EFD4B8}" dt="2026-03-10T08:42:51.275" v="4680" actId="478"/>
          <ac:spMkLst>
            <pc:docMk/>
            <pc:sldMk cId="2961719929" sldId="1535"/>
            <ac:spMk id="2" creationId="{045D1D1F-34DD-82BF-FECF-25B294C59A11}"/>
          </ac:spMkLst>
        </pc:spChg>
        <pc:spChg chg="mod">
          <ac:chgData name="Duijf, Antoinette" userId="80426808-569e-4360-acb0-e5a6dc4b8ad2" providerId="ADAL" clId="{00582A34-8C2B-428E-B5DC-339D12EFD4B8}" dt="2026-03-10T08:42:48.431" v="4679" actId="20577"/>
          <ac:spMkLst>
            <pc:docMk/>
            <pc:sldMk cId="2961719929" sldId="1535"/>
            <ac:spMk id="3" creationId="{96E832D3-44CD-B400-E266-C264F50DFB53}"/>
          </ac:spMkLst>
        </pc:spChg>
      </pc:sldChg>
      <pc:sldChg chg="new del">
        <pc:chgData name="Duijf, Antoinette" userId="80426808-569e-4360-acb0-e5a6dc4b8ad2" providerId="ADAL" clId="{00582A34-8C2B-428E-B5DC-339D12EFD4B8}" dt="2026-03-09T19:11:57.979" v="2124" actId="47"/>
        <pc:sldMkLst>
          <pc:docMk/>
          <pc:sldMk cId="2107799478" sldId="1536"/>
        </pc:sldMkLst>
      </pc:sldChg>
      <pc:sldChg chg="addSp modSp add mod modNotesTx">
        <pc:chgData name="Duijf, Antoinette" userId="80426808-569e-4360-acb0-e5a6dc4b8ad2" providerId="ADAL" clId="{00582A34-8C2B-428E-B5DC-339D12EFD4B8}" dt="2026-03-10T08:25:35.035" v="4344" actId="20577"/>
        <pc:sldMkLst>
          <pc:docMk/>
          <pc:sldMk cId="3276294091" sldId="1536"/>
        </pc:sldMkLst>
        <pc:spChg chg="mod">
          <ac:chgData name="Duijf, Antoinette" userId="80426808-569e-4360-acb0-e5a6dc4b8ad2" providerId="ADAL" clId="{00582A34-8C2B-428E-B5DC-339D12EFD4B8}" dt="2026-03-09T19:15:06.398" v="2163" actId="115"/>
          <ac:spMkLst>
            <pc:docMk/>
            <pc:sldMk cId="3276294091" sldId="1536"/>
            <ac:spMk id="6" creationId="{617386E6-A67D-04DC-48E8-459826D6B4DA}"/>
          </ac:spMkLst>
        </pc:spChg>
        <pc:picChg chg="add mod">
          <ac:chgData name="Duijf, Antoinette" userId="80426808-569e-4360-acb0-e5a6dc4b8ad2" providerId="ADAL" clId="{00582A34-8C2B-428E-B5DC-339D12EFD4B8}" dt="2026-03-09T19:12:32.100" v="2152" actId="1076"/>
          <ac:picMkLst>
            <pc:docMk/>
            <pc:sldMk cId="3276294091" sldId="1536"/>
            <ac:picMk id="3" creationId="{B1D332D9-3348-A5B4-B89E-C66DB8E54072}"/>
          </ac:picMkLst>
        </pc:picChg>
      </pc:sldChg>
      <pc:sldChg chg="addSp delSp modSp add mod modNotesTx">
        <pc:chgData name="Duijf, Antoinette" userId="80426808-569e-4360-acb0-e5a6dc4b8ad2" providerId="ADAL" clId="{00582A34-8C2B-428E-B5DC-339D12EFD4B8}" dt="2026-03-10T09:29:50.524" v="6084" actId="20577"/>
        <pc:sldMkLst>
          <pc:docMk/>
          <pc:sldMk cId="526399888" sldId="1537"/>
        </pc:sldMkLst>
        <pc:spChg chg="add del mod">
          <ac:chgData name="Duijf, Antoinette" userId="80426808-569e-4360-acb0-e5a6dc4b8ad2" providerId="ADAL" clId="{00582A34-8C2B-428E-B5DC-339D12EFD4B8}" dt="2026-03-09T20:18:25.862" v="2533" actId="21"/>
          <ac:spMkLst>
            <pc:docMk/>
            <pc:sldMk cId="526399888" sldId="1537"/>
            <ac:spMk id="4" creationId="{A6D3BFFF-330E-76D3-E8DB-BE52B41EA8C6}"/>
          </ac:spMkLst>
        </pc:spChg>
        <pc:spChg chg="add del mod ord">
          <ac:chgData name="Duijf, Antoinette" userId="80426808-569e-4360-acb0-e5a6dc4b8ad2" providerId="ADAL" clId="{00582A34-8C2B-428E-B5DC-339D12EFD4B8}" dt="2026-03-09T20:18:25.862" v="2533" actId="21"/>
          <ac:spMkLst>
            <pc:docMk/>
            <pc:sldMk cId="526399888" sldId="1537"/>
            <ac:spMk id="9" creationId="{E24306F5-2D8E-2B12-24E6-9538DF1E5463}"/>
          </ac:spMkLst>
        </pc:spChg>
        <pc:spChg chg="mod">
          <ac:chgData name="Duijf, Antoinette" userId="80426808-569e-4360-acb0-e5a6dc4b8ad2" providerId="ADAL" clId="{00582A34-8C2B-428E-B5DC-339D12EFD4B8}" dt="2026-03-09T20:15:36.177" v="2471" actId="14100"/>
          <ac:spMkLst>
            <pc:docMk/>
            <pc:sldMk cId="526399888" sldId="1537"/>
            <ac:spMk id="10" creationId="{B7DA10F5-292A-C3F6-6F82-C5AB11EB2AB8}"/>
          </ac:spMkLst>
        </pc:spChg>
        <pc:spChg chg="mod">
          <ac:chgData name="Duijf, Antoinette" userId="80426808-569e-4360-acb0-e5a6dc4b8ad2" providerId="ADAL" clId="{00582A34-8C2B-428E-B5DC-339D12EFD4B8}" dt="2026-03-09T20:15:40.117" v="2472" actId="14100"/>
          <ac:spMkLst>
            <pc:docMk/>
            <pc:sldMk cId="526399888" sldId="1537"/>
            <ac:spMk id="11" creationId="{94DEC4DB-DFAC-A23F-846B-44C55D7CC15C}"/>
          </ac:spMkLst>
        </pc:spChg>
        <pc:spChg chg="mod">
          <ac:chgData name="Duijf, Antoinette" userId="80426808-569e-4360-acb0-e5a6dc4b8ad2" providerId="ADAL" clId="{00582A34-8C2B-428E-B5DC-339D12EFD4B8}" dt="2026-03-09T20:22:10.602" v="2584" actId="1076"/>
          <ac:spMkLst>
            <pc:docMk/>
            <pc:sldMk cId="526399888" sldId="1537"/>
            <ac:spMk id="12" creationId="{660FDE61-257D-6466-0225-234919D626FE}"/>
          </ac:spMkLst>
        </pc:spChg>
        <pc:spChg chg="mod">
          <ac:chgData name="Duijf, Antoinette" userId="80426808-569e-4360-acb0-e5a6dc4b8ad2" providerId="ADAL" clId="{00582A34-8C2B-428E-B5DC-339D12EFD4B8}" dt="2026-03-09T20:16:37.871" v="2496" actId="1076"/>
          <ac:spMkLst>
            <pc:docMk/>
            <pc:sldMk cId="526399888" sldId="1537"/>
            <ac:spMk id="13" creationId="{5943ED24-8A86-9A88-0FB4-259DF6CAA219}"/>
          </ac:spMkLst>
        </pc:spChg>
        <pc:spChg chg="mod">
          <ac:chgData name="Duijf, Antoinette" userId="80426808-569e-4360-acb0-e5a6dc4b8ad2" providerId="ADAL" clId="{00582A34-8C2B-428E-B5DC-339D12EFD4B8}" dt="2026-03-10T09:23:47.727" v="5956" actId="1076"/>
          <ac:spMkLst>
            <pc:docMk/>
            <pc:sldMk cId="526399888" sldId="1537"/>
            <ac:spMk id="14" creationId="{723A0292-521B-76CB-2059-3FDBA34E6421}"/>
          </ac:spMkLst>
        </pc:spChg>
        <pc:spChg chg="mod">
          <ac:chgData name="Duijf, Antoinette" userId="80426808-569e-4360-acb0-e5a6dc4b8ad2" providerId="ADAL" clId="{00582A34-8C2B-428E-B5DC-339D12EFD4B8}" dt="2026-03-10T09:23:47.727" v="5956" actId="1076"/>
          <ac:spMkLst>
            <pc:docMk/>
            <pc:sldMk cId="526399888" sldId="1537"/>
            <ac:spMk id="15" creationId="{88393036-12FC-A461-262B-75A45F23859D}"/>
          </ac:spMkLst>
        </pc:spChg>
        <pc:spChg chg="mod">
          <ac:chgData name="Duijf, Antoinette" userId="80426808-569e-4360-acb0-e5a6dc4b8ad2" providerId="ADAL" clId="{00582A34-8C2B-428E-B5DC-339D12EFD4B8}" dt="2026-03-09T20:22:13.360" v="2585" actId="14100"/>
          <ac:spMkLst>
            <pc:docMk/>
            <pc:sldMk cId="526399888" sldId="1537"/>
            <ac:spMk id="19" creationId="{86D497D1-2116-8A76-6525-FD8A5D36B948}"/>
          </ac:spMkLst>
        </pc:spChg>
        <pc:spChg chg="add mod">
          <ac:chgData name="Duijf, Antoinette" userId="80426808-569e-4360-acb0-e5a6dc4b8ad2" providerId="ADAL" clId="{00582A34-8C2B-428E-B5DC-339D12EFD4B8}" dt="2026-03-10T09:24:14.647" v="5964" actId="1076"/>
          <ac:spMkLst>
            <pc:docMk/>
            <pc:sldMk cId="526399888" sldId="1537"/>
            <ac:spMk id="23" creationId="{C582C93A-BD29-8DEE-8EDE-4F8768A8F6D1}"/>
          </ac:spMkLst>
        </pc:spChg>
        <pc:spChg chg="add mod">
          <ac:chgData name="Duijf, Antoinette" userId="80426808-569e-4360-acb0-e5a6dc4b8ad2" providerId="ADAL" clId="{00582A34-8C2B-428E-B5DC-339D12EFD4B8}" dt="2026-03-09T20:18:27.776" v="2535"/>
          <ac:spMkLst>
            <pc:docMk/>
            <pc:sldMk cId="526399888" sldId="1537"/>
            <ac:spMk id="24" creationId="{A6D3BFFF-330E-76D3-E8DB-BE52B41EA8C6}"/>
          </ac:spMkLst>
        </pc:spChg>
        <pc:spChg chg="add mod">
          <ac:chgData name="Duijf, Antoinette" userId="80426808-569e-4360-acb0-e5a6dc4b8ad2" providerId="ADAL" clId="{00582A34-8C2B-428E-B5DC-339D12EFD4B8}" dt="2026-03-09T20:18:27.776" v="2535"/>
          <ac:spMkLst>
            <pc:docMk/>
            <pc:sldMk cId="526399888" sldId="1537"/>
            <ac:spMk id="25" creationId="{E24306F5-2D8E-2B12-24E6-9538DF1E5463}"/>
          </ac:spMkLst>
        </pc:spChg>
        <pc:spChg chg="add mod">
          <ac:chgData name="Duijf, Antoinette" userId="80426808-569e-4360-acb0-e5a6dc4b8ad2" providerId="ADAL" clId="{00582A34-8C2B-428E-B5DC-339D12EFD4B8}" dt="2026-03-10T09:24:31.959" v="5977" actId="20577"/>
          <ac:spMkLst>
            <pc:docMk/>
            <pc:sldMk cId="526399888" sldId="1537"/>
            <ac:spMk id="26" creationId="{14701E69-A094-D1B1-F15F-60EF07CEDC4D}"/>
          </ac:spMkLst>
        </pc:spChg>
        <pc:picChg chg="add mod">
          <ac:chgData name="Duijf, Antoinette" userId="80426808-569e-4360-acb0-e5a6dc4b8ad2" providerId="ADAL" clId="{00582A34-8C2B-428E-B5DC-339D12EFD4B8}" dt="2026-03-10T09:24:51.628" v="5982" actId="1076"/>
          <ac:picMkLst>
            <pc:docMk/>
            <pc:sldMk cId="526399888" sldId="1537"/>
            <ac:picMk id="9" creationId="{C51B051D-89F2-9657-4964-0E1B82106F99}"/>
          </ac:picMkLst>
        </pc:picChg>
        <pc:picChg chg="add mod">
          <ac:chgData name="Duijf, Antoinette" userId="80426808-569e-4360-acb0-e5a6dc4b8ad2" providerId="ADAL" clId="{00582A34-8C2B-428E-B5DC-339D12EFD4B8}" dt="2026-03-09T20:19:11.191" v="2558" actId="1076"/>
          <ac:picMkLst>
            <pc:docMk/>
            <pc:sldMk cId="526399888" sldId="1537"/>
            <ac:picMk id="16" creationId="{B349A899-F6D0-456E-2CA3-EC634FD3865D}"/>
          </ac:picMkLst>
        </pc:picChg>
        <pc:picChg chg="add mod">
          <ac:chgData name="Duijf, Antoinette" userId="80426808-569e-4360-acb0-e5a6dc4b8ad2" providerId="ADAL" clId="{00582A34-8C2B-428E-B5DC-339D12EFD4B8}" dt="2026-03-09T20:22:26.059" v="2589" actId="1076"/>
          <ac:picMkLst>
            <pc:docMk/>
            <pc:sldMk cId="526399888" sldId="1537"/>
            <ac:picMk id="31" creationId="{C4C0982E-971A-70CE-2E31-2551ECE208A9}"/>
          </ac:picMkLst>
        </pc:picChg>
        <pc:picChg chg="add mod">
          <ac:chgData name="Duijf, Antoinette" userId="80426808-569e-4360-acb0-e5a6dc4b8ad2" providerId="ADAL" clId="{00582A34-8C2B-428E-B5DC-339D12EFD4B8}" dt="2026-03-10T09:25:02.730" v="5983" actId="1076"/>
          <ac:picMkLst>
            <pc:docMk/>
            <pc:sldMk cId="526399888" sldId="1537"/>
            <ac:picMk id="33" creationId="{CA56D43D-7C0C-CA12-48D0-011116A06950}"/>
          </ac:picMkLst>
        </pc:picChg>
        <pc:cxnChg chg="add del mod ord">
          <ac:chgData name="Duijf, Antoinette" userId="80426808-569e-4360-acb0-e5a6dc4b8ad2" providerId="ADAL" clId="{00582A34-8C2B-428E-B5DC-339D12EFD4B8}" dt="2026-03-09T20:18:47.703" v="2552" actId="167"/>
          <ac:cxnSpMkLst>
            <pc:docMk/>
            <pc:sldMk cId="526399888" sldId="1537"/>
            <ac:cxnSpMk id="21" creationId="{3A198A5F-3700-05F9-A174-E5A15043E39F}"/>
          </ac:cxnSpMkLst>
        </pc:cxnChg>
        <pc:cxnChg chg="add mod">
          <ac:chgData name="Duijf, Antoinette" userId="80426808-569e-4360-acb0-e5a6dc4b8ad2" providerId="ADAL" clId="{00582A34-8C2B-428E-B5DC-339D12EFD4B8}" dt="2026-03-09T20:17:59.760" v="2520"/>
          <ac:cxnSpMkLst>
            <pc:docMk/>
            <pc:sldMk cId="526399888" sldId="1537"/>
            <ac:cxnSpMk id="22" creationId="{DE43927B-A093-7781-5B40-C5CA1784998B}"/>
          </ac:cxnSpMkLst>
        </pc:cxnChg>
        <pc:cxnChg chg="add mod ord">
          <ac:chgData name="Duijf, Antoinette" userId="80426808-569e-4360-acb0-e5a6dc4b8ad2" providerId="ADAL" clId="{00582A34-8C2B-428E-B5DC-339D12EFD4B8}" dt="2026-03-10T09:24:28.679" v="5968" actId="167"/>
          <ac:cxnSpMkLst>
            <pc:docMk/>
            <pc:sldMk cId="526399888" sldId="1537"/>
            <ac:cxnSpMk id="22" creationId="{F04A3568-F446-B46E-89FE-AE15CBDF5F37}"/>
          </ac:cxnSpMkLst>
        </pc:cxnChg>
        <pc:cxnChg chg="add del mod">
          <ac:chgData name="Duijf, Antoinette" userId="80426808-569e-4360-acb0-e5a6dc4b8ad2" providerId="ADAL" clId="{00582A34-8C2B-428E-B5DC-339D12EFD4B8}" dt="2026-03-09T20:18:10.226" v="2525" actId="21"/>
          <ac:cxnSpMkLst>
            <pc:docMk/>
            <pc:sldMk cId="526399888" sldId="1537"/>
            <ac:cxnSpMk id="23" creationId="{2DD2F326-4DEA-5FCA-87E5-919193D3ADA5}"/>
          </ac:cxnSpMkLst>
        </pc:cxnChg>
        <pc:cxnChg chg="mod ord">
          <ac:chgData name="Duijf, Antoinette" userId="80426808-569e-4360-acb0-e5a6dc4b8ad2" providerId="ADAL" clId="{00582A34-8C2B-428E-B5DC-339D12EFD4B8}" dt="2026-03-10T09:24:24.915" v="5967" actId="14100"/>
          <ac:cxnSpMkLst>
            <pc:docMk/>
            <pc:sldMk cId="526399888" sldId="1537"/>
            <ac:cxnSpMk id="29" creationId="{EB6F55C3-F21E-290C-B13E-81B1C749D38E}"/>
          </ac:cxnSpMkLst>
        </pc:cxnChg>
      </pc:sldChg>
      <pc:sldChg chg="addSp delSp modSp add mod modNotesTx">
        <pc:chgData name="Duijf, Antoinette" userId="80426808-569e-4360-acb0-e5a6dc4b8ad2" providerId="ADAL" clId="{00582A34-8C2B-428E-B5DC-339D12EFD4B8}" dt="2026-03-10T09:29:53.134" v="6086" actId="20577"/>
        <pc:sldMkLst>
          <pc:docMk/>
          <pc:sldMk cId="3727427339" sldId="1538"/>
        </pc:sldMkLst>
        <pc:spChg chg="del">
          <ac:chgData name="Duijf, Antoinette" userId="80426808-569e-4360-acb0-e5a6dc4b8ad2" providerId="ADAL" clId="{00582A34-8C2B-428E-B5DC-339D12EFD4B8}" dt="2026-03-09T20:34:50.669" v="2690" actId="21"/>
          <ac:spMkLst>
            <pc:docMk/>
            <pc:sldMk cId="3727427339" sldId="1538"/>
            <ac:spMk id="4" creationId="{E335A4F1-24D7-A5D6-C45A-3945BC8E4B67}"/>
          </ac:spMkLst>
        </pc:spChg>
        <pc:spChg chg="mod">
          <ac:chgData name="Duijf, Antoinette" userId="80426808-569e-4360-acb0-e5a6dc4b8ad2" providerId="ADAL" clId="{00582A34-8C2B-428E-B5DC-339D12EFD4B8}" dt="2026-03-09T20:35:21.144" v="2695" actId="1076"/>
          <ac:spMkLst>
            <pc:docMk/>
            <pc:sldMk cId="3727427339" sldId="1538"/>
            <ac:spMk id="12" creationId="{7D474B61-86C4-38EC-676F-C87FA98BEC29}"/>
          </ac:spMkLst>
        </pc:spChg>
        <pc:spChg chg="del">
          <ac:chgData name="Duijf, Antoinette" userId="80426808-569e-4360-acb0-e5a6dc4b8ad2" providerId="ADAL" clId="{00582A34-8C2B-428E-B5DC-339D12EFD4B8}" dt="2026-03-09T20:33:16.795" v="2651" actId="478"/>
          <ac:spMkLst>
            <pc:docMk/>
            <pc:sldMk cId="3727427339" sldId="1538"/>
            <ac:spMk id="13" creationId="{8D9EE41B-F4AF-63FE-0A3D-E2D6311DF4DB}"/>
          </ac:spMkLst>
        </pc:spChg>
        <pc:spChg chg="mod">
          <ac:chgData name="Duijf, Antoinette" userId="80426808-569e-4360-acb0-e5a6dc4b8ad2" providerId="ADAL" clId="{00582A34-8C2B-428E-B5DC-339D12EFD4B8}" dt="2026-03-09T20:34:39.824" v="2688" actId="14100"/>
          <ac:spMkLst>
            <pc:docMk/>
            <pc:sldMk cId="3727427339" sldId="1538"/>
            <ac:spMk id="14" creationId="{16657981-F30B-77EF-D508-8BD50DF79775}"/>
          </ac:spMkLst>
        </pc:spChg>
        <pc:spChg chg="mod">
          <ac:chgData name="Duijf, Antoinette" userId="80426808-569e-4360-acb0-e5a6dc4b8ad2" providerId="ADAL" clId="{00582A34-8C2B-428E-B5DC-339D12EFD4B8}" dt="2026-03-09T20:34:37.125" v="2687" actId="14100"/>
          <ac:spMkLst>
            <pc:docMk/>
            <pc:sldMk cId="3727427339" sldId="1538"/>
            <ac:spMk id="15" creationId="{C9955320-54B5-1AD3-101A-4EACE96011D3}"/>
          </ac:spMkLst>
        </pc:spChg>
        <pc:spChg chg="mod">
          <ac:chgData name="Duijf, Antoinette" userId="80426808-569e-4360-acb0-e5a6dc4b8ad2" providerId="ADAL" clId="{00582A34-8C2B-428E-B5DC-339D12EFD4B8}" dt="2026-03-09T20:33:55.360" v="2663" actId="1076"/>
          <ac:spMkLst>
            <pc:docMk/>
            <pc:sldMk cId="3727427339" sldId="1538"/>
            <ac:spMk id="16" creationId="{638689C4-76B1-2050-7CA5-87537B2E2D07}"/>
          </ac:spMkLst>
        </pc:spChg>
        <pc:spChg chg="mod">
          <ac:chgData name="Duijf, Antoinette" userId="80426808-569e-4360-acb0-e5a6dc4b8ad2" providerId="ADAL" clId="{00582A34-8C2B-428E-B5DC-339D12EFD4B8}" dt="2026-03-09T20:34:55.935" v="2692" actId="1076"/>
          <ac:spMkLst>
            <pc:docMk/>
            <pc:sldMk cId="3727427339" sldId="1538"/>
            <ac:spMk id="17" creationId="{4A7C974A-F2A1-20D9-757F-82DB3B6F0232}"/>
          </ac:spMkLst>
        </pc:spChg>
        <pc:spChg chg="del">
          <ac:chgData name="Duijf, Antoinette" userId="80426808-569e-4360-acb0-e5a6dc4b8ad2" providerId="ADAL" clId="{00582A34-8C2B-428E-B5DC-339D12EFD4B8}" dt="2026-03-09T20:33:17.694" v="2652" actId="478"/>
          <ac:spMkLst>
            <pc:docMk/>
            <pc:sldMk cId="3727427339" sldId="1538"/>
            <ac:spMk id="18" creationId="{B53809E6-8B02-F8E6-35C5-34588B7FC1DD}"/>
          </ac:spMkLst>
        </pc:spChg>
        <pc:spChg chg="mod">
          <ac:chgData name="Duijf, Antoinette" userId="80426808-569e-4360-acb0-e5a6dc4b8ad2" providerId="ADAL" clId="{00582A34-8C2B-428E-B5DC-339D12EFD4B8}" dt="2026-03-09T20:35:21.144" v="2695" actId="1076"/>
          <ac:spMkLst>
            <pc:docMk/>
            <pc:sldMk cId="3727427339" sldId="1538"/>
            <ac:spMk id="19" creationId="{D724BAB8-81FE-3C45-66D4-0430A67D29B8}"/>
          </ac:spMkLst>
        </pc:spChg>
        <pc:spChg chg="add mod">
          <ac:chgData name="Duijf, Antoinette" userId="80426808-569e-4360-acb0-e5a6dc4b8ad2" providerId="ADAL" clId="{00582A34-8C2B-428E-B5DC-339D12EFD4B8}" dt="2026-03-09T20:34:51.020" v="2691"/>
          <ac:spMkLst>
            <pc:docMk/>
            <pc:sldMk cId="3727427339" sldId="1538"/>
            <ac:spMk id="32" creationId="{E335A4F1-24D7-A5D6-C45A-3945BC8E4B67}"/>
          </ac:spMkLst>
        </pc:spChg>
        <pc:grpChg chg="add mod">
          <ac:chgData name="Duijf, Antoinette" userId="80426808-569e-4360-acb0-e5a6dc4b8ad2" providerId="ADAL" clId="{00582A34-8C2B-428E-B5DC-339D12EFD4B8}" dt="2026-03-09T20:34:47.124" v="2689"/>
          <ac:grpSpMkLst>
            <pc:docMk/>
            <pc:sldMk cId="3727427339" sldId="1538"/>
            <ac:grpSpMk id="9" creationId="{643A28EB-6AA3-0D23-BD3A-34003651F790}"/>
          </ac:grpSpMkLst>
        </pc:grpChg>
        <pc:picChg chg="mod">
          <ac:chgData name="Duijf, Antoinette" userId="80426808-569e-4360-acb0-e5a6dc4b8ad2" providerId="ADAL" clId="{00582A34-8C2B-428E-B5DC-339D12EFD4B8}" dt="2026-03-09T20:33:13.117" v="2649"/>
          <ac:picMkLst>
            <pc:docMk/>
            <pc:sldMk cId="3727427339" sldId="1538"/>
            <ac:picMk id="10" creationId="{F6075FFC-AB16-F10C-8375-377E040F936D}"/>
          </ac:picMkLst>
        </pc:picChg>
        <pc:picChg chg="mod">
          <ac:chgData name="Duijf, Antoinette" userId="80426808-569e-4360-acb0-e5a6dc4b8ad2" providerId="ADAL" clId="{00582A34-8C2B-428E-B5DC-339D12EFD4B8}" dt="2026-03-09T20:33:13.117" v="2649"/>
          <ac:picMkLst>
            <pc:docMk/>
            <pc:sldMk cId="3727427339" sldId="1538"/>
            <ac:picMk id="11" creationId="{23084A98-5609-125F-1DB5-DBBD83740689}"/>
          </ac:picMkLst>
        </pc:picChg>
        <pc:picChg chg="add mod">
          <ac:chgData name="Duijf, Antoinette" userId="80426808-569e-4360-acb0-e5a6dc4b8ad2" providerId="ADAL" clId="{00582A34-8C2B-428E-B5DC-339D12EFD4B8}" dt="2026-03-09T20:35:21.144" v="2695" actId="1076"/>
          <ac:picMkLst>
            <pc:docMk/>
            <pc:sldMk cId="3727427339" sldId="1538"/>
            <ac:picMk id="30" creationId="{ECF5BE5B-20C9-426E-B9A2-349D978E0784}"/>
          </ac:picMkLst>
        </pc:picChg>
        <pc:cxnChg chg="mod">
          <ac:chgData name="Duijf, Antoinette" userId="80426808-569e-4360-acb0-e5a6dc4b8ad2" providerId="ADAL" clId="{00582A34-8C2B-428E-B5DC-339D12EFD4B8}" dt="2026-03-09T20:35:47.652" v="2703" actId="1038"/>
          <ac:cxnSpMkLst>
            <pc:docMk/>
            <pc:sldMk cId="3727427339" sldId="1538"/>
            <ac:cxnSpMk id="21" creationId="{E5D8885D-2983-D349-9983-E0BAC6AABC9F}"/>
          </ac:cxnSpMkLst>
        </pc:cxnChg>
        <pc:cxnChg chg="del">
          <ac:chgData name="Duijf, Antoinette" userId="80426808-569e-4360-acb0-e5a6dc4b8ad2" providerId="ADAL" clId="{00582A34-8C2B-428E-B5DC-339D12EFD4B8}" dt="2026-03-09T20:33:21.664" v="2653" actId="478"/>
          <ac:cxnSpMkLst>
            <pc:docMk/>
            <pc:sldMk cId="3727427339" sldId="1538"/>
            <ac:cxnSpMk id="22" creationId="{323A1136-CDAB-9BA8-0056-44343FA6C24B}"/>
          </ac:cxnSpMkLst>
        </pc:cxnChg>
        <pc:cxnChg chg="mod">
          <ac:chgData name="Duijf, Antoinette" userId="80426808-569e-4360-acb0-e5a6dc4b8ad2" providerId="ADAL" clId="{00582A34-8C2B-428E-B5DC-339D12EFD4B8}" dt="2026-03-09T20:36:02.194" v="2715" actId="1037"/>
          <ac:cxnSpMkLst>
            <pc:docMk/>
            <pc:sldMk cId="3727427339" sldId="1538"/>
            <ac:cxnSpMk id="23" creationId="{9122A267-4830-1151-DB19-12488BE94836}"/>
          </ac:cxnSpMkLst>
        </pc:cxnChg>
        <pc:cxnChg chg="del">
          <ac:chgData name="Duijf, Antoinette" userId="80426808-569e-4360-acb0-e5a6dc4b8ad2" providerId="ADAL" clId="{00582A34-8C2B-428E-B5DC-339D12EFD4B8}" dt="2026-03-09T20:33:25.157" v="2654" actId="478"/>
          <ac:cxnSpMkLst>
            <pc:docMk/>
            <pc:sldMk cId="3727427339" sldId="1538"/>
            <ac:cxnSpMk id="27" creationId="{26D40EFB-8571-917F-7145-EFF98CB3B6D4}"/>
          </ac:cxnSpMkLst>
        </pc:cxnChg>
        <pc:cxnChg chg="mod">
          <ac:chgData name="Duijf, Antoinette" userId="80426808-569e-4360-acb0-e5a6dc4b8ad2" providerId="ADAL" clId="{00582A34-8C2B-428E-B5DC-339D12EFD4B8}" dt="2026-03-09T20:35:10.497" v="2694" actId="14100"/>
          <ac:cxnSpMkLst>
            <pc:docMk/>
            <pc:sldMk cId="3727427339" sldId="1538"/>
            <ac:cxnSpMk id="31" creationId="{E0EE2B95-3ACA-35A4-233D-567F01F09D08}"/>
          </ac:cxnSpMkLst>
        </pc:cxnChg>
      </pc:sldChg>
      <pc:sldChg chg="new del">
        <pc:chgData name="Duijf, Antoinette" userId="80426808-569e-4360-acb0-e5a6dc4b8ad2" providerId="ADAL" clId="{00582A34-8C2B-428E-B5DC-339D12EFD4B8}" dt="2026-03-10T09:23:35.052" v="5953" actId="47"/>
        <pc:sldMkLst>
          <pc:docMk/>
          <pc:sldMk cId="4193174076" sldId="1539"/>
        </pc:sldMkLst>
      </pc:sldChg>
      <pc:sldChg chg="addSp delSp modSp add mod modNotesTx">
        <pc:chgData name="Duijf, Antoinette" userId="80426808-569e-4360-acb0-e5a6dc4b8ad2" providerId="ADAL" clId="{00582A34-8C2B-428E-B5DC-339D12EFD4B8}" dt="2026-03-10T09:30:02.587" v="6092" actId="20577"/>
        <pc:sldMkLst>
          <pc:docMk/>
          <pc:sldMk cId="2911242079" sldId="1540"/>
        </pc:sldMkLst>
        <pc:spChg chg="add del mod">
          <ac:chgData name="Duijf, Antoinette" userId="80426808-569e-4360-acb0-e5a6dc4b8ad2" providerId="ADAL" clId="{00582A34-8C2B-428E-B5DC-339D12EFD4B8}" dt="2026-03-10T09:29:25.537" v="6072" actId="478"/>
          <ac:spMkLst>
            <pc:docMk/>
            <pc:sldMk cId="2911242079" sldId="1540"/>
            <ac:spMk id="9" creationId="{95FEDC5F-7374-AC21-8CDC-AE5B2D85DC79}"/>
          </ac:spMkLst>
        </pc:spChg>
        <pc:spChg chg="mod">
          <ac:chgData name="Duijf, Antoinette" userId="80426808-569e-4360-acb0-e5a6dc4b8ad2" providerId="ADAL" clId="{00582A34-8C2B-428E-B5DC-339D12EFD4B8}" dt="2026-03-10T09:21:13.952" v="5947" actId="20577"/>
          <ac:spMkLst>
            <pc:docMk/>
            <pc:sldMk cId="2911242079" sldId="1540"/>
            <ac:spMk id="33" creationId="{3C5962CF-49A7-A783-5CDD-6BE0EFA0B569}"/>
          </ac:spMkLst>
        </pc:spChg>
        <pc:spChg chg="mod">
          <ac:chgData name="Duijf, Antoinette" userId="80426808-569e-4360-acb0-e5a6dc4b8ad2" providerId="ADAL" clId="{00582A34-8C2B-428E-B5DC-339D12EFD4B8}" dt="2026-03-10T09:16:38.383" v="5574" actId="404"/>
          <ac:spMkLst>
            <pc:docMk/>
            <pc:sldMk cId="2911242079" sldId="1540"/>
            <ac:spMk id="34" creationId="{70150D31-3022-0138-2EF6-7FEA18D920C4}"/>
          </ac:spMkLst>
        </pc:spChg>
        <pc:spChg chg="mod">
          <ac:chgData name="Duijf, Antoinette" userId="80426808-569e-4360-acb0-e5a6dc4b8ad2" providerId="ADAL" clId="{00582A34-8C2B-428E-B5DC-339D12EFD4B8}" dt="2026-03-10T09:14:17.017" v="5572" actId="115"/>
          <ac:spMkLst>
            <pc:docMk/>
            <pc:sldMk cId="2911242079" sldId="1540"/>
            <ac:spMk id="35" creationId="{D7A1B23F-F5CD-D1CD-EFA6-F6E6DFD76572}"/>
          </ac:spMkLst>
        </pc:spChg>
        <pc:spChg chg="mod">
          <ac:chgData name="Duijf, Antoinette" userId="80426808-569e-4360-acb0-e5a6dc4b8ad2" providerId="ADAL" clId="{00582A34-8C2B-428E-B5DC-339D12EFD4B8}" dt="2026-03-10T09:19:06.296" v="5792" actId="20577"/>
          <ac:spMkLst>
            <pc:docMk/>
            <pc:sldMk cId="2911242079" sldId="1540"/>
            <ac:spMk id="36" creationId="{D372C093-2269-0ACF-9E8F-18D391543515}"/>
          </ac:spMkLst>
        </pc:spChg>
        <pc:picChg chg="add mod">
          <ac:chgData name="Duijf, Antoinette" userId="80426808-569e-4360-acb0-e5a6dc4b8ad2" providerId="ADAL" clId="{00582A34-8C2B-428E-B5DC-339D12EFD4B8}" dt="2026-03-10T09:12:50.755" v="5435" actId="1076"/>
          <ac:picMkLst>
            <pc:docMk/>
            <pc:sldMk cId="2911242079" sldId="1540"/>
            <ac:picMk id="2" creationId="{C97BCFF8-1632-C7EE-6643-20D7889C7269}"/>
          </ac:picMkLst>
        </pc:picChg>
        <pc:picChg chg="del">
          <ac:chgData name="Duijf, Antoinette" userId="80426808-569e-4360-acb0-e5a6dc4b8ad2" providerId="ADAL" clId="{00582A34-8C2B-428E-B5DC-339D12EFD4B8}" dt="2026-03-10T09:10:06.129" v="5297" actId="478"/>
          <ac:picMkLst>
            <pc:docMk/>
            <pc:sldMk cId="2911242079" sldId="1540"/>
            <ac:picMk id="8" creationId="{F4B2FB7B-9830-38B1-2ABD-499E8A599C13}"/>
          </ac:picMkLst>
        </pc:picChg>
        <pc:picChg chg="add mod">
          <ac:chgData name="Duijf, Antoinette" userId="80426808-569e-4360-acb0-e5a6dc4b8ad2" providerId="ADAL" clId="{00582A34-8C2B-428E-B5DC-339D12EFD4B8}" dt="2026-03-10T09:17:21.055" v="5619" actId="14100"/>
          <ac:picMkLst>
            <pc:docMk/>
            <pc:sldMk cId="2911242079" sldId="1540"/>
            <ac:picMk id="18" creationId="{6C33604F-A869-3A5B-E05A-6257A76BDFD1}"/>
          </ac:picMkLst>
        </pc:picChg>
      </pc:sldChg>
    </pc:docChg>
  </pc:docChgLst>
  <pc:docChgLst>
    <pc:chgData name="Routledge, Mandy" userId="bacdedf5-8e30-494b-ad8b-f27fa30c4f8d" providerId="ADAL" clId="{63F6B1CA-B45A-455D-8554-1DB1547AB7D0}"/>
    <pc:docChg chg="modSld">
      <pc:chgData name="Routledge, Mandy" userId="bacdedf5-8e30-494b-ad8b-f27fa30c4f8d" providerId="ADAL" clId="{63F6B1CA-B45A-455D-8554-1DB1547AB7D0}" dt="2024-11-18T15:47:38.502" v="14" actId="20577"/>
      <pc:docMkLst>
        <pc:docMk/>
      </pc:docMkLst>
      <pc:sldChg chg="modSp mod">
        <pc:chgData name="Routledge, Mandy" userId="bacdedf5-8e30-494b-ad8b-f27fa30c4f8d" providerId="ADAL" clId="{63F6B1CA-B45A-455D-8554-1DB1547AB7D0}" dt="2024-11-18T15:47:38.502" v="14" actId="20577"/>
        <pc:sldMkLst>
          <pc:docMk/>
          <pc:sldMk cId="323006580" sldId="548"/>
        </pc:sldMkLst>
      </pc:sldChg>
    </pc:docChg>
  </pc:docChgLst>
  <pc:docChgLst>
    <pc:chgData name="Routledge, Mandy" userId="bacdedf5-8e30-494b-ad8b-f27fa30c4f8d" providerId="ADAL" clId="{79AE77D5-A5AF-4622-AE80-65667CFCBDF8}"/>
    <pc:docChg chg="custSel addSld modSld">
      <pc:chgData name="Routledge, Mandy" userId="bacdedf5-8e30-494b-ad8b-f27fa30c4f8d" providerId="ADAL" clId="{79AE77D5-A5AF-4622-AE80-65667CFCBDF8}" dt="2024-12-10T09:41:30.215" v="62" actId="20577"/>
      <pc:docMkLst>
        <pc:docMk/>
      </pc:docMkLst>
      <pc:sldChg chg="delSp modSp add mod">
        <pc:chgData name="Routledge, Mandy" userId="bacdedf5-8e30-494b-ad8b-f27fa30c4f8d" providerId="ADAL" clId="{79AE77D5-A5AF-4622-AE80-65667CFCBDF8}" dt="2024-12-10T09:40:56.051" v="16" actId="20577"/>
        <pc:sldMkLst>
          <pc:docMk/>
          <pc:sldMk cId="1059877010" sldId="1521"/>
        </pc:sldMkLst>
      </pc:sldChg>
      <pc:sldChg chg="delSp modSp add mod">
        <pc:chgData name="Routledge, Mandy" userId="bacdedf5-8e30-494b-ad8b-f27fa30c4f8d" providerId="ADAL" clId="{79AE77D5-A5AF-4622-AE80-65667CFCBDF8}" dt="2024-12-10T09:41:30.215" v="62" actId="20577"/>
        <pc:sldMkLst>
          <pc:docMk/>
          <pc:sldMk cId="2371299458" sldId="152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3"/>
            <a:ext cx="3075750" cy="511813"/>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sz="quarter" idx="1"/>
          </p:nvPr>
        </p:nvSpPr>
        <p:spPr>
          <a:xfrm>
            <a:off x="4021878" y="3"/>
            <a:ext cx="3075750" cy="511813"/>
          </a:xfrm>
          <a:prstGeom prst="rect">
            <a:avLst/>
          </a:prstGeom>
        </p:spPr>
        <p:txBody>
          <a:bodyPr vert="horz" lIns="95390" tIns="47695" rIns="95390" bIns="47695" rtlCol="0"/>
          <a:lstStyle>
            <a:lvl1pPr algn="r">
              <a:defRPr sz="1300"/>
            </a:lvl1pPr>
          </a:lstStyle>
          <a:p>
            <a:fld id="{EB39072A-D64F-4BD7-8E3D-8268BB93A7ED}" type="datetimeFigureOut">
              <a:rPr lang="nl-NL" smtClean="0"/>
              <a:pPr/>
              <a:t>10-3-2026</a:t>
            </a:fld>
            <a:endParaRPr lang="nl-NL"/>
          </a:p>
        </p:txBody>
      </p:sp>
      <p:sp>
        <p:nvSpPr>
          <p:cNvPr id="4" name="Tijdelijke aanduiding voor voettekst 3"/>
          <p:cNvSpPr>
            <a:spLocks noGrp="1"/>
          </p:cNvSpPr>
          <p:nvPr>
            <p:ph type="ftr" sz="quarter" idx="2"/>
          </p:nvPr>
        </p:nvSpPr>
        <p:spPr>
          <a:xfrm>
            <a:off x="0" y="9721155"/>
            <a:ext cx="3075750" cy="511812"/>
          </a:xfrm>
          <a:prstGeom prst="rect">
            <a:avLst/>
          </a:prstGeom>
        </p:spPr>
        <p:txBody>
          <a:bodyPr vert="horz" lIns="95390" tIns="47695" rIns="95390" bIns="47695"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4021878" y="9721155"/>
            <a:ext cx="3075750" cy="511812"/>
          </a:xfrm>
          <a:prstGeom prst="rect">
            <a:avLst/>
          </a:prstGeom>
        </p:spPr>
        <p:txBody>
          <a:bodyPr vert="horz" lIns="95390" tIns="47695" rIns="95390" bIns="47695" rtlCol="0" anchor="b"/>
          <a:lstStyle>
            <a:lvl1pPr algn="r">
              <a:defRPr sz="1300"/>
            </a:lvl1pPr>
          </a:lstStyle>
          <a:p>
            <a:fld id="{815B568E-8D6D-4B3A-B6C1-A6B37AAA6E39}" type="slidenum">
              <a:rPr lang="nl-NL" smtClean="0"/>
              <a:pPr/>
              <a:t>‹#›</a:t>
            </a:fld>
            <a:endParaRPr lang="nl-NL"/>
          </a:p>
        </p:txBody>
      </p:sp>
    </p:spTree>
    <p:extLst>
      <p:ext uri="{BB962C8B-B14F-4D97-AF65-F5344CB8AC3E}">
        <p14:creationId xmlns:p14="http://schemas.microsoft.com/office/powerpoint/2010/main" val="13969258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9"/>
            <a:ext cx="3076363" cy="511730"/>
          </a:xfrm>
          <a:prstGeom prst="rect">
            <a:avLst/>
          </a:prstGeom>
        </p:spPr>
        <p:txBody>
          <a:bodyPr vert="horz" lIns="95390" tIns="47695" rIns="95390" bIns="47695" rtlCol="0"/>
          <a:lstStyle>
            <a:lvl1pPr algn="l">
              <a:defRPr sz="1300"/>
            </a:lvl1pPr>
          </a:lstStyle>
          <a:p>
            <a:endParaRPr lang="nl-NL"/>
          </a:p>
        </p:txBody>
      </p:sp>
      <p:sp>
        <p:nvSpPr>
          <p:cNvPr id="3" name="Tijdelijke aanduiding voor datum 2"/>
          <p:cNvSpPr>
            <a:spLocks noGrp="1"/>
          </p:cNvSpPr>
          <p:nvPr>
            <p:ph type="dt" idx="1"/>
          </p:nvPr>
        </p:nvSpPr>
        <p:spPr>
          <a:xfrm>
            <a:off x="4021294" y="9"/>
            <a:ext cx="3076363" cy="511730"/>
          </a:xfrm>
          <a:prstGeom prst="rect">
            <a:avLst/>
          </a:prstGeom>
        </p:spPr>
        <p:txBody>
          <a:bodyPr vert="horz" lIns="95390" tIns="47695" rIns="95390" bIns="47695" rtlCol="0"/>
          <a:lstStyle>
            <a:lvl1pPr algn="r">
              <a:defRPr sz="1300"/>
            </a:lvl1pPr>
          </a:lstStyle>
          <a:p>
            <a:fld id="{46A01AE0-AD1A-4608-AACD-4A44537BCCC3}" type="datetimeFigureOut">
              <a:rPr lang="nl-NL" smtClean="0"/>
              <a:pPr/>
              <a:t>10-3-2026</a:t>
            </a:fld>
            <a:endParaRPr lang="nl-NL"/>
          </a:p>
        </p:txBody>
      </p:sp>
      <p:sp>
        <p:nvSpPr>
          <p:cNvPr id="4" name="Tijdelijke aanduiding voor dia-afbeelding 3"/>
          <p:cNvSpPr>
            <a:spLocks noGrp="1" noRot="1" noChangeAspect="1"/>
          </p:cNvSpPr>
          <p:nvPr>
            <p:ph type="sldImg" idx="2"/>
          </p:nvPr>
        </p:nvSpPr>
        <p:spPr>
          <a:xfrm>
            <a:off x="989013" y="766763"/>
            <a:ext cx="5121275" cy="3840162"/>
          </a:xfrm>
          <a:prstGeom prst="rect">
            <a:avLst/>
          </a:prstGeom>
          <a:noFill/>
          <a:ln w="12700">
            <a:solidFill>
              <a:prstClr val="black"/>
            </a:solidFill>
          </a:ln>
        </p:spPr>
        <p:txBody>
          <a:bodyPr vert="horz" lIns="95390" tIns="47695" rIns="95390" bIns="47695" rtlCol="0" anchor="ctr"/>
          <a:lstStyle/>
          <a:p>
            <a:endParaRPr lang="nl-NL"/>
          </a:p>
        </p:txBody>
      </p:sp>
      <p:sp>
        <p:nvSpPr>
          <p:cNvPr id="5" name="Tijdelijke aanduiding voor notities 4"/>
          <p:cNvSpPr>
            <a:spLocks noGrp="1"/>
          </p:cNvSpPr>
          <p:nvPr>
            <p:ph type="body" sz="quarter" idx="3"/>
          </p:nvPr>
        </p:nvSpPr>
        <p:spPr>
          <a:xfrm>
            <a:off x="709931" y="4861441"/>
            <a:ext cx="5679440" cy="4605575"/>
          </a:xfrm>
          <a:prstGeom prst="rect">
            <a:avLst/>
          </a:prstGeom>
        </p:spPr>
        <p:txBody>
          <a:bodyPr vert="horz" lIns="95390" tIns="47695" rIns="95390" bIns="47695"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28"/>
            <a:ext cx="3076363" cy="511730"/>
          </a:xfrm>
          <a:prstGeom prst="rect">
            <a:avLst/>
          </a:prstGeom>
        </p:spPr>
        <p:txBody>
          <a:bodyPr vert="horz" lIns="95390" tIns="47695" rIns="95390" bIns="47695" rtlCol="0" anchor="b"/>
          <a:lstStyle>
            <a:lvl1pPr algn="l">
              <a:defRPr sz="1300"/>
            </a:lvl1pPr>
          </a:lstStyle>
          <a:p>
            <a:endParaRPr lang="nl-NL"/>
          </a:p>
        </p:txBody>
      </p:sp>
      <p:sp>
        <p:nvSpPr>
          <p:cNvPr id="7" name="Tijdelijke aanduiding voor dianummer 6"/>
          <p:cNvSpPr>
            <a:spLocks noGrp="1"/>
          </p:cNvSpPr>
          <p:nvPr>
            <p:ph type="sldNum" sz="quarter" idx="5"/>
          </p:nvPr>
        </p:nvSpPr>
        <p:spPr>
          <a:xfrm>
            <a:off x="4021294" y="9721128"/>
            <a:ext cx="3076363" cy="511730"/>
          </a:xfrm>
          <a:prstGeom prst="rect">
            <a:avLst/>
          </a:prstGeom>
        </p:spPr>
        <p:txBody>
          <a:bodyPr vert="horz" lIns="95390" tIns="47695" rIns="95390" bIns="47695" rtlCol="0" anchor="b"/>
          <a:lstStyle>
            <a:lvl1pPr algn="r">
              <a:defRPr sz="1300"/>
            </a:lvl1pPr>
          </a:lstStyle>
          <a:p>
            <a:fld id="{242364B7-A1BB-4DB8-BFB0-D334F87005C8}" type="slidenum">
              <a:rPr lang="nl-NL" smtClean="0"/>
              <a:pPr/>
              <a:t>‹#›</a:t>
            </a:fld>
            <a:endParaRPr lang="nl-NL"/>
          </a:p>
        </p:txBody>
      </p:sp>
    </p:spTree>
    <p:extLst>
      <p:ext uri="{BB962C8B-B14F-4D97-AF65-F5344CB8AC3E}">
        <p14:creationId xmlns:p14="http://schemas.microsoft.com/office/powerpoint/2010/main" val="833772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036330-2171-888C-CB8B-0BEA82F6086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1804DBF9-0E05-C8EA-DFE6-4312A85FFF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B62DFAB-96D3-8503-0344-4D00EE61DF17}"/>
              </a:ext>
            </a:extLst>
          </p:cNvPr>
          <p:cNvSpPr>
            <a:spLocks noGrp="1"/>
          </p:cNvSpPr>
          <p:nvPr>
            <p:ph type="body" idx="1"/>
          </p:nvPr>
        </p:nvSpPr>
        <p:spPr/>
        <p:txBody>
          <a:bodyPr>
            <a:normAutofit/>
          </a:bodyPr>
          <a:lstStyle/>
          <a:p>
            <a:pPr fontAlgn="t"/>
            <a:r>
              <a:rPr lang="nl-NL" sz="1200" b="1" kern="1200">
                <a:solidFill>
                  <a:schemeClr val="tx1"/>
                </a:solidFill>
                <a:effectLst/>
                <a:latin typeface="+mn-lt"/>
                <a:ea typeface="+mn-ea"/>
                <a:cs typeface="+mn-cs"/>
              </a:rPr>
              <a:t>Woordenoverzicht:</a:t>
            </a:r>
          </a:p>
          <a:p>
            <a:pPr fontAlgn="t"/>
            <a:endParaRPr lang="nl-NL" sz="1200"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de baas blijven over jezelf: </a:t>
            </a:r>
            <a:r>
              <a:rPr lang="nl-NL" sz="1200" b="0" kern="1200">
                <a:solidFill>
                  <a:schemeClr val="tx1"/>
                </a:solidFill>
                <a:effectLst/>
                <a:latin typeface="+mn-lt"/>
                <a:ea typeface="+mn-ea"/>
                <a:cs typeface="+mn-cs"/>
              </a:rPr>
              <a:t>de leiding hebben over je eigen leven en keuzes</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overhalen: </a:t>
            </a:r>
            <a:r>
              <a:rPr lang="nl-NL" sz="1200" b="0" kern="1200">
                <a:solidFill>
                  <a:schemeClr val="tx1"/>
                </a:solidFill>
                <a:effectLst/>
                <a:latin typeface="+mn-lt"/>
                <a:ea typeface="+mn-ea"/>
                <a:cs typeface="+mn-cs"/>
              </a:rPr>
              <a:t>zorgen dat iemand iets doet wat hij of zij eerst niet wilde</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positief: </a:t>
            </a:r>
            <a:r>
              <a:rPr lang="nl-NL" sz="1200" b="0" kern="1200">
                <a:solidFill>
                  <a:schemeClr val="tx1"/>
                </a:solidFill>
                <a:effectLst/>
                <a:latin typeface="+mn-lt"/>
                <a:ea typeface="+mn-ea"/>
                <a:cs typeface="+mn-cs"/>
              </a:rPr>
              <a:t>goed en fijn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bepaald: </a:t>
            </a:r>
            <a:r>
              <a:rPr lang="nl-NL" sz="1200" b="0" kern="1200">
                <a:solidFill>
                  <a:schemeClr val="tx1"/>
                </a:solidFill>
                <a:effectLst/>
                <a:latin typeface="+mn-lt"/>
                <a:ea typeface="+mn-ea"/>
                <a:cs typeface="+mn-cs"/>
              </a:rPr>
              <a:t>niet zomaar iets, waarvan je weet waar het om gaat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zich aanpassen: </a:t>
            </a:r>
            <a:r>
              <a:rPr lang="nl-NL" sz="1200" b="0" kern="1200">
                <a:solidFill>
                  <a:schemeClr val="tx1"/>
                </a:solidFill>
                <a:effectLst/>
                <a:latin typeface="+mn-lt"/>
                <a:ea typeface="+mn-ea"/>
                <a:cs typeface="+mn-cs"/>
              </a:rPr>
              <a:t>zich anders gedragen (zoals anderen graag willen)</a:t>
            </a:r>
          </a:p>
          <a:p>
            <a:pPr fontAlgn="t"/>
            <a:r>
              <a:rPr lang="nl-NL" sz="1200" b="1" kern="1200">
                <a:solidFill>
                  <a:schemeClr val="tx1"/>
                </a:solidFill>
                <a:effectLst/>
                <a:latin typeface="+mn-lt"/>
                <a:ea typeface="+mn-ea"/>
                <a:cs typeface="+mn-cs"/>
              </a:rPr>
              <a:t>de deskundige: </a:t>
            </a:r>
            <a:r>
              <a:rPr lang="nl-NL" sz="1200" b="0" kern="1200">
                <a:solidFill>
                  <a:schemeClr val="tx1"/>
                </a:solidFill>
                <a:effectLst/>
                <a:latin typeface="+mn-lt"/>
                <a:ea typeface="+mn-ea"/>
                <a:cs typeface="+mn-cs"/>
              </a:rPr>
              <a:t>iemand die veel van iets weet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zich op zijn gemak voelen: </a:t>
            </a:r>
            <a:r>
              <a:rPr lang="nl-NL" sz="1200" b="0" kern="1200">
                <a:solidFill>
                  <a:schemeClr val="tx1"/>
                </a:solidFill>
                <a:effectLst/>
                <a:latin typeface="+mn-lt"/>
                <a:ea typeface="+mn-ea"/>
                <a:cs typeface="+mn-cs"/>
              </a:rPr>
              <a:t>zich rustig en prettig voelen</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uiteindelijk: </a:t>
            </a:r>
            <a:r>
              <a:rPr lang="nl-NL" sz="1200" b="0" kern="1200">
                <a:solidFill>
                  <a:schemeClr val="tx1"/>
                </a:solidFill>
                <a:effectLst/>
                <a:latin typeface="+mn-lt"/>
                <a:ea typeface="+mn-ea"/>
                <a:cs typeface="+mn-cs"/>
              </a:rPr>
              <a:t>ten slotte, op het laatst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trouw blijven: </a:t>
            </a:r>
            <a:r>
              <a:rPr lang="nl-NL" sz="1200" b="0" kern="1200">
                <a:solidFill>
                  <a:schemeClr val="tx1"/>
                </a:solidFill>
                <a:effectLst/>
                <a:latin typeface="+mn-lt"/>
                <a:ea typeface="+mn-ea"/>
                <a:cs typeface="+mn-cs"/>
              </a:rPr>
              <a:t>blijven doen wat je beloofd hebt</a:t>
            </a:r>
            <a:endParaRPr lang="nl-NL" sz="1200" b="1" kern="1200">
              <a:solidFill>
                <a:schemeClr val="tx1"/>
              </a:solidFill>
              <a:effectLst/>
              <a:latin typeface="+mn-lt"/>
              <a:ea typeface="+mn-ea"/>
              <a:cs typeface="+mn-cs"/>
            </a:endParaRPr>
          </a:p>
          <a:p>
            <a:pPr fontAlgn="t"/>
            <a:r>
              <a:rPr lang="nl-NL" sz="1200" b="1" kern="1200">
                <a:solidFill>
                  <a:schemeClr val="tx1"/>
                </a:solidFill>
                <a:effectLst/>
                <a:latin typeface="+mn-lt"/>
                <a:ea typeface="+mn-ea"/>
                <a:cs typeface="+mn-cs"/>
              </a:rPr>
              <a:t>het respect: </a:t>
            </a:r>
            <a:r>
              <a:rPr lang="nl-NL" sz="1200" b="0" kern="1200">
                <a:solidFill>
                  <a:schemeClr val="tx1"/>
                </a:solidFill>
                <a:effectLst/>
                <a:latin typeface="+mn-lt"/>
                <a:ea typeface="+mn-ea"/>
                <a:cs typeface="+mn-cs"/>
              </a:rPr>
              <a:t>de waardering</a:t>
            </a:r>
            <a:endParaRPr lang="nl-NL" sz="1200" b="1" kern="1200">
              <a:solidFill>
                <a:schemeClr val="tx1"/>
              </a:solidFill>
              <a:effectLst/>
              <a:latin typeface="+mn-lt"/>
              <a:ea typeface="+mn-ea"/>
              <a:cs typeface="+mn-cs"/>
            </a:endParaRPr>
          </a:p>
        </p:txBody>
      </p:sp>
      <p:sp>
        <p:nvSpPr>
          <p:cNvPr id="4" name="Tijdelijke aanduiding voor dianummer 3">
            <a:extLst>
              <a:ext uri="{FF2B5EF4-FFF2-40B4-BE49-F238E27FC236}">
                <a16:creationId xmlns:a16="http://schemas.microsoft.com/office/drawing/2014/main" id="{3A8E4D03-23DE-39A1-9121-0371696A22BB}"/>
              </a:ext>
            </a:extLst>
          </p:cNvPr>
          <p:cNvSpPr>
            <a:spLocks noGrp="1"/>
          </p:cNvSpPr>
          <p:nvPr>
            <p:ph type="sldNum" sz="quarter" idx="10"/>
          </p:nvPr>
        </p:nvSpPr>
        <p:spPr/>
        <p:txBody>
          <a:bodyPr/>
          <a:lstStyle/>
          <a:p>
            <a:fld id="{242364B7-A1BB-4DB8-BFB0-D334F87005C8}" type="slidenum">
              <a:rPr lang="nl-NL" smtClean="0"/>
              <a:pPr/>
              <a:t>1</a:t>
            </a:fld>
            <a:endParaRPr lang="nl-NL"/>
          </a:p>
        </p:txBody>
      </p:sp>
    </p:spTree>
    <p:extLst>
      <p:ext uri="{BB962C8B-B14F-4D97-AF65-F5344CB8AC3E}">
        <p14:creationId xmlns:p14="http://schemas.microsoft.com/office/powerpoint/2010/main" val="1636058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 /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10</a:t>
            </a:fld>
            <a:endParaRPr lang="nl-NL"/>
          </a:p>
        </p:txBody>
      </p:sp>
    </p:spTree>
    <p:extLst>
      <p:ext uri="{BB962C8B-B14F-4D97-AF65-F5344CB8AC3E}">
        <p14:creationId xmlns:p14="http://schemas.microsoft.com/office/powerpoint/2010/main" val="38206948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11</a:t>
            </a:fld>
            <a:endParaRPr lang="nl-NL"/>
          </a:p>
        </p:txBody>
      </p:sp>
    </p:spTree>
    <p:extLst>
      <p:ext uri="{BB962C8B-B14F-4D97-AF65-F5344CB8AC3E}">
        <p14:creationId xmlns:p14="http://schemas.microsoft.com/office/powerpoint/2010/main" val="3200562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 Shutterstock.com / AI</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12</a:t>
            </a:fld>
            <a:endParaRPr lang="nl-NL"/>
          </a:p>
        </p:txBody>
      </p:sp>
    </p:spTree>
    <p:extLst>
      <p:ext uri="{BB962C8B-B14F-4D97-AF65-F5344CB8AC3E}">
        <p14:creationId xmlns:p14="http://schemas.microsoft.com/office/powerpoint/2010/main" val="10193853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13</a:t>
            </a:fld>
            <a:endParaRPr lang="nl-NL"/>
          </a:p>
        </p:txBody>
      </p:sp>
    </p:spTree>
    <p:extLst>
      <p:ext uri="{BB962C8B-B14F-4D97-AF65-F5344CB8AC3E}">
        <p14:creationId xmlns:p14="http://schemas.microsoft.com/office/powerpoint/2010/main" val="16469914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15</a:t>
            </a:fld>
            <a:endParaRPr lang="nl-NL"/>
          </a:p>
        </p:txBody>
      </p:sp>
    </p:spTree>
    <p:extLst>
      <p:ext uri="{BB962C8B-B14F-4D97-AF65-F5344CB8AC3E}">
        <p14:creationId xmlns:p14="http://schemas.microsoft.com/office/powerpoint/2010/main" val="192843110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16</a:t>
            </a:fld>
            <a:endParaRPr lang="nl-NL"/>
          </a:p>
        </p:txBody>
      </p:sp>
    </p:spTree>
    <p:extLst>
      <p:ext uri="{BB962C8B-B14F-4D97-AF65-F5344CB8AC3E}">
        <p14:creationId xmlns:p14="http://schemas.microsoft.com/office/powerpoint/2010/main" val="3426562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17</a:t>
            </a:fld>
            <a:endParaRPr lang="nl-NL"/>
          </a:p>
        </p:txBody>
      </p:sp>
    </p:spTree>
    <p:extLst>
      <p:ext uri="{BB962C8B-B14F-4D97-AF65-F5344CB8AC3E}">
        <p14:creationId xmlns:p14="http://schemas.microsoft.com/office/powerpoint/2010/main" val="13962015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afbeeldingen: Shutterstock.com / AI</a:t>
            </a:r>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18</a:t>
            </a:fld>
            <a:endParaRPr lang="nl-NL"/>
          </a:p>
        </p:txBody>
      </p:sp>
    </p:spTree>
    <p:extLst>
      <p:ext uri="{BB962C8B-B14F-4D97-AF65-F5344CB8AC3E}">
        <p14:creationId xmlns:p14="http://schemas.microsoft.com/office/powerpoint/2010/main" val="42126245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19</a:t>
            </a:fld>
            <a:endParaRPr lang="nl-NL"/>
          </a:p>
        </p:txBody>
      </p:sp>
    </p:spTree>
    <p:extLst>
      <p:ext uri="{BB962C8B-B14F-4D97-AF65-F5344CB8AC3E}">
        <p14:creationId xmlns:p14="http://schemas.microsoft.com/office/powerpoint/2010/main" val="1112365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20</a:t>
            </a:fld>
            <a:endParaRPr lang="nl-NL"/>
          </a:p>
        </p:txBody>
      </p:sp>
    </p:spTree>
    <p:extLst>
      <p:ext uri="{BB962C8B-B14F-4D97-AF65-F5344CB8AC3E}">
        <p14:creationId xmlns:p14="http://schemas.microsoft.com/office/powerpoint/2010/main" val="468950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t>
            </a:r>
            <a:r>
              <a:rPr lang="nl-NL" err="1"/>
              <a:t>Kentalis</a:t>
            </a:r>
            <a:endParaRPr lang="nl-NL"/>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a:t>
            </a:fld>
            <a:endParaRPr lang="nl-NL"/>
          </a:p>
        </p:txBody>
      </p:sp>
    </p:spTree>
    <p:extLst>
      <p:ext uri="{BB962C8B-B14F-4D97-AF65-F5344CB8AC3E}">
        <p14:creationId xmlns:p14="http://schemas.microsoft.com/office/powerpoint/2010/main" val="26844985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21</a:t>
            </a:fld>
            <a:endParaRPr lang="nl-NL"/>
          </a:p>
        </p:txBody>
      </p:sp>
    </p:spTree>
    <p:extLst>
      <p:ext uri="{BB962C8B-B14F-4D97-AF65-F5344CB8AC3E}">
        <p14:creationId xmlns:p14="http://schemas.microsoft.com/office/powerpoint/2010/main" val="3363210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 / AI</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22</a:t>
            </a:fld>
            <a:endParaRPr lang="nl-NL"/>
          </a:p>
        </p:txBody>
      </p:sp>
    </p:spTree>
    <p:extLst>
      <p:ext uri="{BB962C8B-B14F-4D97-AF65-F5344CB8AC3E}">
        <p14:creationId xmlns:p14="http://schemas.microsoft.com/office/powerpoint/2010/main" val="12568929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afbeeldingen: Shutterstock.com</a:t>
            </a:r>
          </a:p>
          <a:p>
            <a:endParaRPr lang="nl-NL"/>
          </a:p>
        </p:txBody>
      </p:sp>
      <p:sp>
        <p:nvSpPr>
          <p:cNvPr id="4" name="Tijdelijke aanduiding voor dianummer 3"/>
          <p:cNvSpPr>
            <a:spLocks noGrp="1"/>
          </p:cNvSpPr>
          <p:nvPr>
            <p:ph type="sldNum" sz="quarter" idx="5"/>
          </p:nvPr>
        </p:nvSpPr>
        <p:spPr/>
        <p:txBody>
          <a:bodyPr/>
          <a:lstStyle/>
          <a:p>
            <a:fld id="{242364B7-A1BB-4DB8-BFB0-D334F87005C8}" type="slidenum">
              <a:rPr lang="nl-NL" smtClean="0"/>
              <a:pPr/>
              <a:t>23</a:t>
            </a:fld>
            <a:endParaRPr lang="nl-NL"/>
          </a:p>
        </p:txBody>
      </p:sp>
    </p:spTree>
    <p:extLst>
      <p:ext uri="{BB962C8B-B14F-4D97-AF65-F5344CB8AC3E}">
        <p14:creationId xmlns:p14="http://schemas.microsoft.com/office/powerpoint/2010/main" val="30793047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C2330B-E385-02E9-30D9-AE84C18A7EF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FCD7270-F85C-4D82-7559-8AD8BD1E8BE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8BD5F4B-8EB6-AD84-E669-C904C5C528E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a:t>
            </a:r>
            <a:r>
              <a:rPr lang="nl-NL" i="0"/>
              <a:t>Shutterstock.com </a:t>
            </a:r>
          </a:p>
          <a:p>
            <a:endParaRPr lang="nl-NL"/>
          </a:p>
        </p:txBody>
      </p:sp>
      <p:sp>
        <p:nvSpPr>
          <p:cNvPr id="4" name="Tijdelijke aanduiding voor dianummer 3">
            <a:extLst>
              <a:ext uri="{FF2B5EF4-FFF2-40B4-BE49-F238E27FC236}">
                <a16:creationId xmlns:a16="http://schemas.microsoft.com/office/drawing/2014/main" id="{466A60FE-4A30-98E2-FD75-763894C7F8AC}"/>
              </a:ext>
            </a:extLst>
          </p:cNvPr>
          <p:cNvSpPr>
            <a:spLocks noGrp="1"/>
          </p:cNvSpPr>
          <p:nvPr>
            <p:ph type="sldNum" sz="quarter" idx="10"/>
          </p:nvPr>
        </p:nvSpPr>
        <p:spPr/>
        <p:txBody>
          <a:bodyPr/>
          <a:lstStyle/>
          <a:p>
            <a:fld id="{242364B7-A1BB-4DB8-BFB0-D334F87005C8}" type="slidenum">
              <a:rPr lang="nl-NL" smtClean="0"/>
              <a:pPr/>
              <a:t>3</a:t>
            </a:fld>
            <a:endParaRPr lang="nl-NL"/>
          </a:p>
        </p:txBody>
      </p:sp>
    </p:spTree>
    <p:extLst>
      <p:ext uri="{BB962C8B-B14F-4D97-AF65-F5344CB8AC3E}">
        <p14:creationId xmlns:p14="http://schemas.microsoft.com/office/powerpoint/2010/main" val="285062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 </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4</a:t>
            </a:fld>
            <a:endParaRPr lang="nl-NL"/>
          </a:p>
        </p:txBody>
      </p:sp>
    </p:spTree>
    <p:extLst>
      <p:ext uri="{BB962C8B-B14F-4D97-AF65-F5344CB8AC3E}">
        <p14:creationId xmlns:p14="http://schemas.microsoft.com/office/powerpoint/2010/main" val="10134792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a:t>Bron: afbeelding</a:t>
            </a:r>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5</a:t>
            </a:fld>
            <a:endParaRPr lang="nl-NL"/>
          </a:p>
        </p:txBody>
      </p:sp>
    </p:spTree>
    <p:extLst>
      <p:ext uri="{BB962C8B-B14F-4D97-AF65-F5344CB8AC3E}">
        <p14:creationId xmlns:p14="http://schemas.microsoft.com/office/powerpoint/2010/main" val="24654115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Shutterstock.com /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6</a:t>
            </a:fld>
            <a:endParaRPr lang="nl-NL"/>
          </a:p>
        </p:txBody>
      </p:sp>
    </p:spTree>
    <p:extLst>
      <p:ext uri="{BB962C8B-B14F-4D97-AF65-F5344CB8AC3E}">
        <p14:creationId xmlns:p14="http://schemas.microsoft.com/office/powerpoint/2010/main" val="31681947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 </a:t>
            </a:r>
          </a:p>
          <a:p>
            <a:endParaRPr lang="nl-NL" b="1"/>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7</a:t>
            </a:fld>
            <a:endParaRPr lang="nl-NL"/>
          </a:p>
        </p:txBody>
      </p:sp>
    </p:spTree>
    <p:extLst>
      <p:ext uri="{BB962C8B-B14F-4D97-AF65-F5344CB8AC3E}">
        <p14:creationId xmlns:p14="http://schemas.microsoft.com/office/powerpoint/2010/main" val="34887578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 / AI</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8</a:t>
            </a:fld>
            <a:endParaRPr lang="nl-NL"/>
          </a:p>
        </p:txBody>
      </p:sp>
    </p:spTree>
    <p:extLst>
      <p:ext uri="{BB962C8B-B14F-4D97-AF65-F5344CB8AC3E}">
        <p14:creationId xmlns:p14="http://schemas.microsoft.com/office/powerpoint/2010/main" val="1821505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t>Bron afbeelding: Shutterstock.com </a:t>
            </a:r>
          </a:p>
          <a:p>
            <a:endParaRPr lang="nl-NL"/>
          </a:p>
        </p:txBody>
      </p:sp>
      <p:sp>
        <p:nvSpPr>
          <p:cNvPr id="4" name="Tijdelijke aanduiding voor dianummer 3"/>
          <p:cNvSpPr>
            <a:spLocks noGrp="1"/>
          </p:cNvSpPr>
          <p:nvPr>
            <p:ph type="sldNum" sz="quarter" idx="10"/>
          </p:nvPr>
        </p:nvSpPr>
        <p:spPr/>
        <p:txBody>
          <a:bodyPr/>
          <a:lstStyle/>
          <a:p>
            <a:fld id="{242364B7-A1BB-4DB8-BFB0-D334F87005C8}" type="slidenum">
              <a:rPr lang="nl-NL" smtClean="0"/>
              <a:pPr/>
              <a:t>9</a:t>
            </a:fld>
            <a:endParaRPr lang="nl-NL"/>
          </a:p>
        </p:txBody>
      </p:sp>
    </p:spTree>
    <p:extLst>
      <p:ext uri="{BB962C8B-B14F-4D97-AF65-F5344CB8AC3E}">
        <p14:creationId xmlns:p14="http://schemas.microsoft.com/office/powerpoint/2010/main" val="25159687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2575165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191838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162125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507195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203DE57F-8325-458E-8D52-C029C9799A4B}" type="datetimeFigureOut">
              <a:rPr lang="nl-NL" smtClean="0"/>
              <a:pPr/>
              <a:t>10-3-2026</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27033370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27445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203DE57F-8325-458E-8D52-C029C9799A4B}" type="datetimeFigureOut">
              <a:rPr lang="nl-NL" smtClean="0"/>
              <a:pPr/>
              <a:t>10-3-2026</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3160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203DE57F-8325-458E-8D52-C029C9799A4B}" type="datetimeFigureOut">
              <a:rPr lang="nl-NL" smtClean="0"/>
              <a:pPr/>
              <a:t>10-3-2026</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40697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203DE57F-8325-458E-8D52-C029C9799A4B}" type="datetimeFigureOut">
              <a:rPr lang="nl-NL" smtClean="0"/>
              <a:pPr/>
              <a:t>10-3-2026</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033546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1835074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203DE57F-8325-458E-8D52-C029C9799A4B}" type="datetimeFigureOut">
              <a:rPr lang="nl-NL" smtClean="0"/>
              <a:pPr/>
              <a:t>10-3-2026</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9AFFF233-AB27-4114-B24D-691BAAF647DA}" type="slidenum">
              <a:rPr lang="nl-NL" smtClean="0"/>
              <a:pPr/>
              <a:t>‹#›</a:t>
            </a:fld>
            <a:endParaRPr lang="nl-NL"/>
          </a:p>
        </p:txBody>
      </p:sp>
    </p:spTree>
    <p:extLst>
      <p:ext uri="{BB962C8B-B14F-4D97-AF65-F5344CB8AC3E}">
        <p14:creationId xmlns:p14="http://schemas.microsoft.com/office/powerpoint/2010/main" val="3724637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3DE57F-8325-458E-8D52-C029C9799A4B}" type="datetimeFigureOut">
              <a:rPr lang="nl-NL" smtClean="0"/>
              <a:pPr/>
              <a:t>10-3-2026</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FFF233-AB27-4114-B24D-691BAAF647DA}" type="slidenum">
              <a:rPr lang="nl-NL" smtClean="0"/>
              <a:pPr/>
              <a:t>‹#›</a:t>
            </a:fld>
            <a:endParaRPr lang="nl-NL"/>
          </a:p>
        </p:txBody>
      </p:sp>
    </p:spTree>
    <p:extLst>
      <p:ext uri="{BB962C8B-B14F-4D97-AF65-F5344CB8AC3E}">
        <p14:creationId xmlns:p14="http://schemas.microsoft.com/office/powerpoint/2010/main" val="35627223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24.jpeg"/><Relationship Id="rId4" Type="http://schemas.openxmlformats.org/officeDocument/2006/relationships/image" Target="../media/image16.jpe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5.jpeg"/><Relationship Id="rId4" Type="http://schemas.openxmlformats.org/officeDocument/2006/relationships/image" Target="../media/image6.jpe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7.jpeg"/><Relationship Id="rId4" Type="http://schemas.openxmlformats.org/officeDocument/2006/relationships/image" Target="../media/image26.png"/></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28.jpeg"/><Relationship Id="rId4" Type="http://schemas.openxmlformats.org/officeDocument/2006/relationships/image" Target="../media/image14.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3.png"/><Relationship Id="rId7" Type="http://schemas.openxmlformats.org/officeDocument/2006/relationships/image" Target="../media/image33.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7.jpeg"/><Relationship Id="rId5" Type="http://schemas.microsoft.com/office/2007/relationships/hdphoto" Target="../media/hdphoto1.wdp"/><Relationship Id="rId4" Type="http://schemas.openxmlformats.org/officeDocument/2006/relationships/image" Target="../media/image32.png"/><Relationship Id="rId9" Type="http://schemas.openxmlformats.org/officeDocument/2006/relationships/image" Target="../media/image35.jpeg"/></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12.jpe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3D185-E1B7-9CE6-9ECA-DE8767712649}"/>
            </a:ext>
          </a:extLst>
        </p:cNvPr>
        <p:cNvGrpSpPr/>
        <p:nvPr/>
      </p:nvGrpSpPr>
      <p:grpSpPr>
        <a:xfrm>
          <a:off x="0" y="0"/>
          <a:ext cx="0" cy="0"/>
          <a:chOff x="0" y="0"/>
          <a:chExt cx="0" cy="0"/>
        </a:xfrm>
      </p:grpSpPr>
      <p:sp>
        <p:nvSpPr>
          <p:cNvPr id="3" name="Tijdelijke aanduiding voor inhoud 2">
            <a:extLst>
              <a:ext uri="{FF2B5EF4-FFF2-40B4-BE49-F238E27FC236}">
                <a16:creationId xmlns:a16="http://schemas.microsoft.com/office/drawing/2014/main" id="{96E832D3-44CD-B400-E266-C264F50DFB53}"/>
              </a:ext>
            </a:extLst>
          </p:cNvPr>
          <p:cNvSpPr>
            <a:spLocks noGrp="1"/>
          </p:cNvSpPr>
          <p:nvPr>
            <p:ph idx="1"/>
          </p:nvPr>
        </p:nvSpPr>
        <p:spPr>
          <a:xfrm>
            <a:off x="-36512" y="0"/>
            <a:ext cx="9252520" cy="6858000"/>
          </a:xfrm>
        </p:spPr>
        <p:txBody>
          <a:bodyPr>
            <a:noAutofit/>
          </a:bodyPr>
          <a:lstStyle/>
          <a:p>
            <a:pPr marL="0" lvl="0" indent="0">
              <a:buNone/>
            </a:pPr>
            <a:r>
              <a:rPr lang="nl-NL" sz="1900" u="sng">
                <a:solidFill>
                  <a:prstClr val="black"/>
                </a:solidFill>
              </a:rPr>
              <a:t>Semantisatieverhaal A:</a:t>
            </a:r>
          </a:p>
          <a:p>
            <a:pPr marL="0" indent="0">
              <a:spcBef>
                <a:spcPts val="200"/>
              </a:spcBef>
              <a:spcAft>
                <a:spcPts val="200"/>
              </a:spcAft>
              <a:buNone/>
            </a:pPr>
            <a:r>
              <a:rPr lang="nl-NL" sz="2000">
                <a:effectLst/>
                <a:ea typeface="Times New Roman" panose="02020603050405020304" pitchFamily="18" charset="0"/>
                <a:cs typeface="Arial" panose="020B0604020202020204" pitchFamily="34" charset="0"/>
              </a:rPr>
              <a:t>Mijn buren hebben een apart huisdier: een </a:t>
            </a:r>
            <a:r>
              <a:rPr lang="nl-NL" sz="2000" u="sng" err="1">
                <a:effectLst/>
                <a:ea typeface="Times New Roman" panose="02020603050405020304" pitchFamily="18" charset="0"/>
                <a:cs typeface="Arial" panose="020B0604020202020204" pitchFamily="34" charset="0"/>
              </a:rPr>
              <a:t>baardagaam</a:t>
            </a:r>
            <a:r>
              <a:rPr lang="nl-NL" sz="2000">
                <a:effectLst/>
                <a:ea typeface="Times New Roman" panose="02020603050405020304" pitchFamily="18" charset="0"/>
                <a:cs typeface="Arial" panose="020B0604020202020204" pitchFamily="34" charset="0"/>
              </a:rPr>
              <a:t> </a:t>
            </a:r>
            <a:r>
              <a:rPr lang="nl-NL" sz="2000">
                <a:solidFill>
                  <a:srgbClr val="00B050"/>
                </a:solidFill>
                <a:effectLst/>
                <a:ea typeface="Times New Roman" panose="02020603050405020304" pitchFamily="18" charset="0"/>
                <a:cs typeface="Arial" panose="020B0604020202020204" pitchFamily="34" charset="0"/>
              </a:rPr>
              <a:t>(</a:t>
            </a:r>
            <a:r>
              <a:rPr lang="nl-NL" sz="2000" b="1" u="sng">
                <a:solidFill>
                  <a:srgbClr val="00B050"/>
                </a:solidFill>
                <a:effectLst/>
                <a:ea typeface="Times New Roman" panose="02020603050405020304" pitchFamily="18" charset="0"/>
                <a:cs typeface="Arial" panose="020B0604020202020204" pitchFamily="34" charset="0"/>
              </a:rPr>
              <a:t>extra klik voor foto</a:t>
            </a:r>
            <a:r>
              <a:rPr lang="nl-NL" sz="2000">
                <a:solidFill>
                  <a:srgbClr val="00B050"/>
                </a:solidFill>
                <a:effectLst/>
                <a:ea typeface="Times New Roman" panose="02020603050405020304" pitchFamily="18" charset="0"/>
                <a:cs typeface="Arial" panose="020B0604020202020204" pitchFamily="34" charset="0"/>
              </a:rPr>
              <a:t>)</a:t>
            </a:r>
            <a:r>
              <a:rPr lang="nl-NL" sz="2000">
                <a:effectLst/>
                <a:ea typeface="Times New Roman" panose="02020603050405020304" pitchFamily="18" charset="0"/>
                <a:cs typeface="Arial" panose="020B0604020202020204" pitchFamily="34" charset="0"/>
              </a:rPr>
              <a:t>. In de zomervakantie </a:t>
            </a:r>
            <a:r>
              <a:rPr lang="nl-NL" sz="2000">
                <a:ea typeface="Times New Roman" panose="02020603050405020304" pitchFamily="18" charset="0"/>
                <a:cs typeface="Arial" panose="020B0604020202020204" pitchFamily="34" charset="0"/>
              </a:rPr>
              <a:t>ga</a:t>
            </a:r>
            <a:r>
              <a:rPr lang="nl-NL" sz="2000">
                <a:effectLst/>
                <a:ea typeface="Times New Roman" panose="02020603050405020304" pitchFamily="18" charset="0"/>
                <a:cs typeface="Arial" panose="020B0604020202020204" pitchFamily="34" charset="0"/>
              </a:rPr>
              <a:t> ik voor hem zorgen. Mijn buren moesten mij echt </a:t>
            </a:r>
            <a:r>
              <a:rPr lang="nl-NL" sz="2000" b="1" u="sng">
                <a:effectLst/>
                <a:ea typeface="Times New Roman" panose="02020603050405020304" pitchFamily="18" charset="0"/>
                <a:cs typeface="Arial" panose="020B0604020202020204" pitchFamily="34" charset="0"/>
              </a:rPr>
              <a:t>overhalen</a:t>
            </a:r>
            <a:r>
              <a:rPr lang="nl-NL" sz="2000">
                <a:ea typeface="Times New Roman" panose="02020603050405020304" pitchFamily="18" charset="0"/>
                <a:cs typeface="Arial" panose="020B0604020202020204" pitchFamily="34" charset="0"/>
              </a:rPr>
              <a:t>. Overhalen betekent dat </a:t>
            </a:r>
            <a:r>
              <a:rPr lang="nl-NL" sz="2000" b="1" i="1">
                <a:ea typeface="Times New Roman" panose="02020603050405020304" pitchFamily="18" charset="0"/>
                <a:cs typeface="Arial" panose="020B0604020202020204" pitchFamily="34" charset="0"/>
              </a:rPr>
              <a:t>je zorgt dat iemand iets doet wat hij of zij eerst niet wilde</a:t>
            </a:r>
            <a:r>
              <a:rPr lang="nl-NL" sz="2000" i="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Ik wilde eerste niet. Weet je waarom? Een </a:t>
            </a:r>
            <a:r>
              <a:rPr lang="nl-NL" sz="2000" err="1">
                <a:effectLst/>
                <a:ea typeface="Times New Roman" panose="02020603050405020304" pitchFamily="18" charset="0"/>
                <a:cs typeface="Arial" panose="020B0604020202020204" pitchFamily="34" charset="0"/>
              </a:rPr>
              <a:t>baardagaam</a:t>
            </a:r>
            <a:r>
              <a:rPr lang="nl-NL" sz="2000">
                <a:effectLst/>
                <a:ea typeface="Times New Roman" panose="02020603050405020304" pitchFamily="18" charset="0"/>
                <a:cs typeface="Arial" panose="020B0604020202020204" pitchFamily="34" charset="0"/>
              </a:rPr>
              <a:t> eet </a:t>
            </a:r>
            <a:r>
              <a:rPr lang="nl-NL" sz="2000" b="1" u="sng">
                <a:effectLst/>
                <a:ea typeface="Times New Roman" panose="02020603050405020304" pitchFamily="18" charset="0"/>
                <a:cs typeface="Arial" panose="020B0604020202020204" pitchFamily="34" charset="0"/>
              </a:rPr>
              <a:t>bepaald</a:t>
            </a:r>
            <a:r>
              <a:rPr lang="nl-NL" sz="2000">
                <a:effectLst/>
                <a:ea typeface="Times New Roman" panose="02020603050405020304" pitchFamily="18" charset="0"/>
                <a:cs typeface="Arial" panose="020B0604020202020204" pitchFamily="34" charset="0"/>
              </a:rPr>
              <a:t> voer, </a:t>
            </a:r>
            <a:r>
              <a:rPr lang="nl-NL" sz="2000" b="1" i="1">
                <a:effectLst/>
                <a:ea typeface="Times New Roman" panose="02020603050405020304" pitchFamily="18" charset="0"/>
                <a:cs typeface="Arial" panose="020B0604020202020204" pitchFamily="34" charset="0"/>
              </a:rPr>
              <a:t>niet zomaar</a:t>
            </a:r>
            <a:r>
              <a:rPr lang="nl-NL" sz="2000">
                <a:effectLst/>
                <a:ea typeface="Times New Roman" panose="02020603050405020304" pitchFamily="18" charset="0"/>
                <a:cs typeface="Arial" panose="020B0604020202020204" pitchFamily="34" charset="0"/>
              </a:rPr>
              <a:t> voer. Voer waar ik niet zo blij van wordt. </a:t>
            </a:r>
            <a:r>
              <a:rPr lang="nl-NL" sz="2000">
                <a:ea typeface="Times New Roman" panose="02020603050405020304" pitchFamily="18" charset="0"/>
                <a:cs typeface="Arial" panose="020B0604020202020204" pitchFamily="34" charset="0"/>
              </a:rPr>
              <a:t>Baardagamen eten </a:t>
            </a:r>
            <a:r>
              <a:rPr lang="nl-NL" sz="2000">
                <a:effectLst/>
                <a:ea typeface="Times New Roman" panose="02020603050405020304" pitchFamily="18" charset="0"/>
                <a:cs typeface="Arial" panose="020B0604020202020204" pitchFamily="34" charset="0"/>
              </a:rPr>
              <a:t>levende wormen en kakkerlakken. </a:t>
            </a:r>
            <a:r>
              <a:rPr lang="nl-NL" sz="2000">
                <a:ea typeface="Times New Roman" panose="02020603050405020304" pitchFamily="18" charset="0"/>
                <a:cs typeface="Arial" panose="020B0604020202020204" pitchFamily="34" charset="0"/>
              </a:rPr>
              <a:t>En die levende wormen en kakkerlakken moet ik dan geven. Met mijn handen…!</a:t>
            </a:r>
            <a:r>
              <a:rPr lang="nl-NL" sz="2000">
                <a:effectLst/>
                <a:ea typeface="Times New Roman" panose="02020603050405020304" pitchFamily="18" charset="0"/>
                <a:cs typeface="Arial" panose="020B0604020202020204" pitchFamily="34" charset="0"/>
              </a:rPr>
              <a:t> Ik vind dat best spannend! </a:t>
            </a:r>
            <a:r>
              <a:rPr lang="nl-NL" sz="2000">
                <a:ea typeface="Times New Roman" panose="02020603050405020304" pitchFamily="18" charset="0"/>
                <a:cs typeface="Arial" panose="020B0604020202020204" pitchFamily="34" charset="0"/>
              </a:rPr>
              <a:t>Dat durf ik niet goed. Mijn buren wel. Gelukkig kon ik eerst meekijken hoe mijn buren hem voeren. Zij zijn echt </a:t>
            </a:r>
            <a:r>
              <a:rPr lang="nl-NL" sz="2000" b="1" u="sng">
                <a:ea typeface="Times New Roman" panose="02020603050405020304" pitchFamily="18" charset="0"/>
                <a:cs typeface="Arial" panose="020B0604020202020204" pitchFamily="34" charset="0"/>
              </a:rPr>
              <a:t>deskundigen</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Mensen die die veel van iets weten.</a:t>
            </a:r>
            <a:r>
              <a:rPr lang="nl-NL" sz="2000">
                <a:ea typeface="Times New Roman" panose="02020603050405020304" pitchFamily="18" charset="0"/>
                <a:cs typeface="Arial" panose="020B0604020202020204" pitchFamily="34" charset="0"/>
              </a:rPr>
              <a:t> Toen ik mee keek, </a:t>
            </a:r>
            <a:r>
              <a:rPr lang="nl-NL" sz="2000" b="1" u="sng">
                <a:ea typeface="Times New Roman" panose="02020603050405020304" pitchFamily="18" charset="0"/>
                <a:cs typeface="Arial" panose="020B0604020202020204" pitchFamily="34" charset="0"/>
              </a:rPr>
              <a:t>bleef ik de baas over mezelf</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Ik had leiding over mijn eigen leven en keuzes.</a:t>
            </a:r>
            <a:r>
              <a:rPr lang="nl-NL" sz="2000">
                <a:ea typeface="Times New Roman" panose="02020603050405020304" pitchFamily="18" charset="0"/>
                <a:cs typeface="Arial" panose="020B0604020202020204" pitchFamily="34" charset="0"/>
              </a:rPr>
              <a:t> Ik zei dat ik de wormen en kakkerlakken niet wilde aanraken. En ik vroeg of ik ze uit het potje mocht schudden. Dat vonden ze </a:t>
            </a:r>
            <a:r>
              <a:rPr lang="nl-NL" sz="2000" b="1" u="sng">
                <a:ea typeface="Times New Roman" panose="02020603050405020304" pitchFamily="18" charset="0"/>
                <a:cs typeface="Arial" panose="020B0604020202020204" pitchFamily="34" charset="0"/>
              </a:rPr>
              <a:t>uiteindelijk</a:t>
            </a:r>
            <a:r>
              <a:rPr lang="nl-NL" sz="2000" b="1">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ten slotte,</a:t>
            </a:r>
            <a:r>
              <a:rPr lang="nl-NL" sz="2000">
                <a:ea typeface="Times New Roman" panose="02020603050405020304" pitchFamily="18" charset="0"/>
                <a:cs typeface="Arial" panose="020B0604020202020204" pitchFamily="34" charset="0"/>
              </a:rPr>
              <a:t> ook goed. </a:t>
            </a:r>
            <a:r>
              <a:rPr lang="nl-NL" sz="2000">
                <a:effectLst/>
                <a:ea typeface="Times New Roman" panose="02020603050405020304" pitchFamily="18" charset="0"/>
                <a:cs typeface="Arial" panose="020B0604020202020204" pitchFamily="34" charset="0"/>
              </a:rPr>
              <a:t>Dat is </a:t>
            </a:r>
            <a:r>
              <a:rPr lang="nl-NL" sz="2000" b="1" u="sng">
                <a:effectLst/>
                <a:ea typeface="Times New Roman" panose="02020603050405020304" pitchFamily="18" charset="0"/>
                <a:cs typeface="Arial" panose="020B0604020202020204" pitchFamily="34" charset="0"/>
              </a:rPr>
              <a:t>positief</a:t>
            </a:r>
            <a:r>
              <a:rPr lang="nl-NL" sz="2000" b="1" u="sng">
                <a:ea typeface="Times New Roman" panose="02020603050405020304" pitchFamily="18" charset="0"/>
                <a:cs typeface="Arial" panose="020B0604020202020204" pitchFamily="34" charset="0"/>
              </a:rPr>
              <a:t>.</a:t>
            </a:r>
            <a:r>
              <a:rPr lang="nl-NL" sz="2000" b="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Dat is </a:t>
            </a:r>
            <a:r>
              <a:rPr lang="nl-NL" sz="2000" b="1" i="1">
                <a:ea typeface="Times New Roman" panose="02020603050405020304" pitchFamily="18" charset="0"/>
                <a:cs typeface="Arial" panose="020B0604020202020204" pitchFamily="34" charset="0"/>
              </a:rPr>
              <a:t>goed en fijn. </a:t>
            </a:r>
            <a:r>
              <a:rPr lang="nl-NL" sz="2000">
                <a:ea typeface="Times New Roman" panose="02020603050405020304" pitchFamily="18" charset="0"/>
                <a:cs typeface="Arial" panose="020B0604020202020204" pitchFamily="34" charset="0"/>
              </a:rPr>
              <a:t>Nu ik weet hoe ik het ga doen, </a:t>
            </a:r>
            <a:r>
              <a:rPr lang="nl-NL" sz="2000" b="1" u="sng">
                <a:ea typeface="Times New Roman" panose="02020603050405020304" pitchFamily="18" charset="0"/>
                <a:cs typeface="Arial" panose="020B0604020202020204" pitchFamily="34" charset="0"/>
              </a:rPr>
              <a:t>voel ik mij op mijn gemak</a:t>
            </a:r>
            <a:r>
              <a:rPr lang="nl-NL" sz="2000">
                <a:ea typeface="Times New Roman" panose="02020603050405020304" pitchFamily="18" charset="0"/>
                <a:cs typeface="Arial" panose="020B0604020202020204" pitchFamily="34" charset="0"/>
              </a:rPr>
              <a:t>. </a:t>
            </a:r>
            <a:r>
              <a:rPr lang="nl-NL" sz="2000" b="1" i="1">
                <a:ea typeface="Times New Roman" panose="02020603050405020304" pitchFamily="18" charset="0"/>
                <a:cs typeface="Arial" panose="020B0604020202020204" pitchFamily="34" charset="0"/>
              </a:rPr>
              <a:t>Ik voel me rustig en prettig. </a:t>
            </a:r>
            <a:r>
              <a:rPr lang="nl-NL" sz="2000">
                <a:ea typeface="Times New Roman" panose="02020603050405020304" pitchFamily="18" charset="0"/>
                <a:cs typeface="Arial" panose="020B0604020202020204" pitchFamily="34" charset="0"/>
              </a:rPr>
              <a:t>Ik zal </a:t>
            </a:r>
            <a:r>
              <a:rPr lang="nl-NL" sz="2000" b="1" u="sng">
                <a:ea typeface="Times New Roman" panose="02020603050405020304" pitchFamily="18" charset="0"/>
                <a:cs typeface="Arial" panose="020B0604020202020204" pitchFamily="34" charset="0"/>
              </a:rPr>
              <a:t>trouw blijven </a:t>
            </a:r>
            <a:r>
              <a:rPr lang="nl-NL" sz="2000">
                <a:ea typeface="Times New Roman" panose="02020603050405020304" pitchFamily="18" charset="0"/>
                <a:cs typeface="Arial" panose="020B0604020202020204" pitchFamily="34" charset="0"/>
              </a:rPr>
              <a:t>aan de afspraken over eten geven, en het elke dag doen in de vakantie. Trouw blijven betekent dat </a:t>
            </a:r>
            <a:r>
              <a:rPr lang="nl-NL" sz="2000" b="1" i="1">
                <a:ea typeface="Times New Roman" panose="02020603050405020304" pitchFamily="18" charset="0"/>
                <a:cs typeface="Arial" panose="020B0604020202020204" pitchFamily="34" charset="0"/>
              </a:rPr>
              <a:t>je blijft doen wat je beloofd hebt.</a:t>
            </a:r>
            <a:br>
              <a:rPr lang="nl-NL" sz="2000">
                <a:ea typeface="Times New Roman" panose="02020603050405020304" pitchFamily="18" charset="0"/>
                <a:cs typeface="Arial" panose="020B0604020202020204" pitchFamily="34" charset="0"/>
              </a:rPr>
            </a:br>
            <a:r>
              <a:rPr lang="nl-NL" sz="2000">
                <a:ea typeface="Times New Roman" panose="02020603050405020304" pitchFamily="18" charset="0"/>
                <a:cs typeface="Arial" panose="020B0604020202020204" pitchFamily="34" charset="0"/>
              </a:rPr>
              <a:t>Mezelf </a:t>
            </a:r>
            <a:r>
              <a:rPr lang="nl-NL" sz="2000" b="1" u="sng">
                <a:ea typeface="Times New Roman" panose="02020603050405020304" pitchFamily="18" charset="0"/>
                <a:cs typeface="Arial" panose="020B0604020202020204" pitchFamily="34" charset="0"/>
              </a:rPr>
              <a:t>aanpassen</a:t>
            </a:r>
            <a:r>
              <a:rPr lang="nl-NL" sz="2000" b="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aan een ander, </a:t>
            </a:r>
            <a:r>
              <a:rPr lang="nl-NL" sz="2000" b="1" i="1">
                <a:ea typeface="Times New Roman" panose="02020603050405020304" pitchFamily="18" charset="0"/>
                <a:cs typeface="Arial" panose="020B0604020202020204" pitchFamily="34" charset="0"/>
              </a:rPr>
              <a:t>me anders gedragen zoals anderen graag willen,</a:t>
            </a:r>
            <a:r>
              <a:rPr lang="nl-NL" sz="2000" i="1">
                <a:ea typeface="Times New Roman" panose="02020603050405020304" pitchFamily="18" charset="0"/>
                <a:cs typeface="Arial" panose="020B0604020202020204" pitchFamily="34" charset="0"/>
              </a:rPr>
              <a:t> </a:t>
            </a:r>
            <a:r>
              <a:rPr lang="nl-NL" sz="2000">
                <a:ea typeface="Times New Roman" panose="02020603050405020304" pitchFamily="18" charset="0"/>
                <a:cs typeface="Arial" panose="020B0604020202020204" pitchFamily="34" charset="0"/>
              </a:rPr>
              <a:t>en niet letten op mezelf? Dat doe ik niet! Ik vertel gewoon als ik iets écht niet wil of durf. Mijn buren hebben </a:t>
            </a:r>
            <a:r>
              <a:rPr lang="nl-NL" sz="2000" b="1" u="sng">
                <a:ea typeface="Times New Roman" panose="02020603050405020304" pitchFamily="18" charset="0"/>
                <a:cs typeface="Arial" panose="020B0604020202020204" pitchFamily="34" charset="0"/>
              </a:rPr>
              <a:t>respect</a:t>
            </a:r>
            <a:r>
              <a:rPr lang="nl-NL" sz="2000">
                <a:ea typeface="Times New Roman" panose="02020603050405020304" pitchFamily="18" charset="0"/>
                <a:cs typeface="Arial" panose="020B0604020202020204" pitchFamily="34" charset="0"/>
              </a:rPr>
              <a:t> voor mij, ze hebben </a:t>
            </a:r>
            <a:r>
              <a:rPr lang="nl-NL" sz="2000" b="1" i="1">
                <a:ea typeface="Times New Roman" panose="02020603050405020304" pitchFamily="18" charset="0"/>
                <a:cs typeface="Arial" panose="020B0604020202020204" pitchFamily="34" charset="0"/>
              </a:rPr>
              <a:t>waardering</a:t>
            </a:r>
            <a:r>
              <a:rPr lang="nl-NL" sz="2000">
                <a:ea typeface="Times New Roman" panose="02020603050405020304" pitchFamily="18" charset="0"/>
                <a:cs typeface="Arial" panose="020B0604020202020204" pitchFamily="34" charset="0"/>
              </a:rPr>
              <a:t> voor mij, omdat ik trouw blijf aan mijn gevoelens, aan hoe ik me voel, en wat ik vind. En ze zijn blij dat ik voor hun huisdier ga zorgen in de zomervakantie. Durven jullie met je handen levende wormen en kakkerlakken te pakken? En voel je je dan op je gemak?</a:t>
            </a:r>
          </a:p>
        </p:txBody>
      </p:sp>
      <p:sp>
        <p:nvSpPr>
          <p:cNvPr id="4" name="Tekstvak 1">
            <a:extLst>
              <a:ext uri="{FF2B5EF4-FFF2-40B4-BE49-F238E27FC236}">
                <a16:creationId xmlns:a16="http://schemas.microsoft.com/office/drawing/2014/main" id="{A3E6F094-8B0C-1246-1FDE-155085663CF2}"/>
              </a:ext>
            </a:extLst>
          </p:cNvPr>
          <p:cNvSpPr txBox="1"/>
          <p:nvPr/>
        </p:nvSpPr>
        <p:spPr>
          <a:xfrm>
            <a:off x="8777220" y="35332"/>
            <a:ext cx="324128" cy="369332"/>
          </a:xfrm>
          <a:prstGeom prst="rect">
            <a:avLst/>
          </a:prstGeom>
          <a:noFill/>
          <a:ln w="22225">
            <a:solidFill>
              <a:schemeClr val="tx1"/>
            </a:solidFill>
          </a:ln>
        </p:spPr>
        <p:txBody>
          <a:bodyPr wrap="none" rtlCol="0">
            <a:sp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b="1"/>
              <a:t>A</a:t>
            </a:r>
          </a:p>
        </p:txBody>
      </p:sp>
    </p:spTree>
    <p:extLst>
      <p:ext uri="{BB962C8B-B14F-4D97-AF65-F5344CB8AC3E}">
        <p14:creationId xmlns:p14="http://schemas.microsoft.com/office/powerpoint/2010/main" val="2961719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zich op haar gemak voelen</a:t>
            </a:r>
          </a:p>
        </p:txBody>
      </p:sp>
      <p:pic>
        <p:nvPicPr>
          <p:cNvPr id="3" name="Afbeelding 2" descr="Afbeelding met persoon, reptiel, overdekt, raam&#10;&#10;Door AI gegenereerde inhoud is mogelijk onjuist.">
            <a:extLst>
              <a:ext uri="{FF2B5EF4-FFF2-40B4-BE49-F238E27FC236}">
                <a16:creationId xmlns:a16="http://schemas.microsoft.com/office/drawing/2014/main" id="{850D33D7-ED0B-C277-DE48-82D700069455}"/>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390228" y="2300287"/>
            <a:ext cx="4363544" cy="4363544"/>
          </a:xfrm>
          <a:prstGeom prst="rect">
            <a:avLst/>
          </a:prstGeom>
        </p:spPr>
      </p:pic>
    </p:spTree>
    <p:extLst>
      <p:ext uri="{BB962C8B-B14F-4D97-AF65-F5344CB8AC3E}">
        <p14:creationId xmlns:p14="http://schemas.microsoft.com/office/powerpoint/2010/main" val="1487044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trouw blijven</a:t>
            </a:r>
          </a:p>
        </p:txBody>
      </p:sp>
      <p:pic>
        <p:nvPicPr>
          <p:cNvPr id="7" name="Afbeelding 6" descr="Afbeelding met kleding, jongen, illustratie, animatie&#10;&#10;Door AI gegenereerde inhoud is mogelijk onjuist.">
            <a:extLst>
              <a:ext uri="{FF2B5EF4-FFF2-40B4-BE49-F238E27FC236}">
                <a16:creationId xmlns:a16="http://schemas.microsoft.com/office/drawing/2014/main" id="{1721A3AF-6D14-25C2-C15B-E2758C1361F8}"/>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556286" y="2204864"/>
            <a:ext cx="8031428" cy="5359044"/>
          </a:xfrm>
          <a:prstGeom prst="rect">
            <a:avLst/>
          </a:prstGeom>
        </p:spPr>
      </p:pic>
      <p:sp>
        <p:nvSpPr>
          <p:cNvPr id="8" name="Tekstballon: ovaal 7">
            <a:extLst>
              <a:ext uri="{FF2B5EF4-FFF2-40B4-BE49-F238E27FC236}">
                <a16:creationId xmlns:a16="http://schemas.microsoft.com/office/drawing/2014/main" id="{EC5FD74B-9173-02F9-95C7-62B03A4B75CC}"/>
              </a:ext>
            </a:extLst>
          </p:cNvPr>
          <p:cNvSpPr/>
          <p:nvPr/>
        </p:nvSpPr>
        <p:spPr>
          <a:xfrm>
            <a:off x="2555776" y="1412776"/>
            <a:ext cx="2880320" cy="1584176"/>
          </a:xfrm>
          <a:prstGeom prst="wedgeEllipseCallout">
            <a:avLst>
              <a:gd name="adj1" fmla="val -30911"/>
              <a:gd name="adj2" fmla="val 67997"/>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sz="2400" b="1" i="1"/>
              <a:t>Ik beloof het! </a:t>
            </a:r>
          </a:p>
          <a:p>
            <a:pPr algn="ctr"/>
            <a:r>
              <a:rPr lang="nl-NL" sz="2400" b="1" i="1"/>
              <a:t>Afgesproken.</a:t>
            </a:r>
          </a:p>
        </p:txBody>
      </p:sp>
      <p:sp>
        <p:nvSpPr>
          <p:cNvPr id="9" name="Tekstballon: rechthoek 8">
            <a:extLst>
              <a:ext uri="{FF2B5EF4-FFF2-40B4-BE49-F238E27FC236}">
                <a16:creationId xmlns:a16="http://schemas.microsoft.com/office/drawing/2014/main" id="{4042A020-2FCD-DE5F-E480-F94BEF891D0C}"/>
              </a:ext>
            </a:extLst>
          </p:cNvPr>
          <p:cNvSpPr/>
          <p:nvPr/>
        </p:nvSpPr>
        <p:spPr>
          <a:xfrm>
            <a:off x="3347864" y="3645024"/>
            <a:ext cx="1872208" cy="612068"/>
          </a:xfrm>
          <a:prstGeom prst="wedgeRectCallout">
            <a:avLst>
              <a:gd name="adj1" fmla="val 74522"/>
              <a:gd name="adj2" fmla="val 40792"/>
            </a:avLst>
          </a:prstGeom>
          <a:solidFill>
            <a:schemeClr val="accent6">
              <a:lumMod val="75000"/>
            </a:schemeClr>
          </a:solidFill>
          <a:ln>
            <a:solidFill>
              <a:schemeClr val="accent6">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i="1"/>
              <a:t>Ik beloof het ook!</a:t>
            </a:r>
          </a:p>
        </p:txBody>
      </p:sp>
    </p:spTree>
    <p:extLst>
      <p:ext uri="{BB962C8B-B14F-4D97-AF65-F5344CB8AC3E}">
        <p14:creationId xmlns:p14="http://schemas.microsoft.com/office/powerpoint/2010/main" val="1201727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zich aanpassen</a:t>
            </a:r>
          </a:p>
        </p:txBody>
      </p:sp>
      <p:pic>
        <p:nvPicPr>
          <p:cNvPr id="3" name="Afbeelding 2" descr="Afbeelding met persoon, reptiel, Menselijk gezicht, overdekt&#10;&#10;Door AI gegenereerde inhoud is mogelijk onjuist.">
            <a:extLst>
              <a:ext uri="{FF2B5EF4-FFF2-40B4-BE49-F238E27FC236}">
                <a16:creationId xmlns:a16="http://schemas.microsoft.com/office/drawing/2014/main" id="{4A19C79F-E656-F00A-6961-5F2631BD9B9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67544" y="1628800"/>
            <a:ext cx="4680520" cy="4680520"/>
          </a:xfrm>
          <a:prstGeom prst="rect">
            <a:avLst/>
          </a:prstGeom>
        </p:spPr>
      </p:pic>
      <p:pic>
        <p:nvPicPr>
          <p:cNvPr id="10" name="Afbeelding 9" descr="Afbeelding met kleding, persoon, Menselijk gezicht, muur&#10;&#10;Door AI gegenereerde inhoud is mogelijk onjuist.">
            <a:extLst>
              <a:ext uri="{FF2B5EF4-FFF2-40B4-BE49-F238E27FC236}">
                <a16:creationId xmlns:a16="http://schemas.microsoft.com/office/drawing/2014/main" id="{BBD73E2C-A188-44AE-935F-258DDCBEFEFC}"/>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5834128" y="2196322"/>
            <a:ext cx="2842328" cy="3545476"/>
          </a:xfrm>
          <a:prstGeom prst="rect">
            <a:avLst/>
          </a:prstGeom>
        </p:spPr>
      </p:pic>
    </p:spTree>
    <p:extLst>
      <p:ext uri="{BB962C8B-B14F-4D97-AF65-F5344CB8AC3E}">
        <p14:creationId xmlns:p14="http://schemas.microsoft.com/office/powerpoint/2010/main" val="407491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het respect</a:t>
            </a:r>
          </a:p>
        </p:txBody>
      </p:sp>
      <p:pic>
        <p:nvPicPr>
          <p:cNvPr id="5" name="Afbeelding 4">
            <a:extLst>
              <a:ext uri="{FF2B5EF4-FFF2-40B4-BE49-F238E27FC236}">
                <a16:creationId xmlns:a16="http://schemas.microsoft.com/office/drawing/2014/main" id="{84EE5E5A-8D66-A83F-E7CA-EFF861A74F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67944" y="1772816"/>
            <a:ext cx="5327002" cy="4632176"/>
          </a:xfrm>
          <a:prstGeom prst="rect">
            <a:avLst/>
          </a:prstGeom>
        </p:spPr>
      </p:pic>
      <p:pic>
        <p:nvPicPr>
          <p:cNvPr id="8" name="Afbeelding 7">
            <a:extLst>
              <a:ext uri="{FF2B5EF4-FFF2-40B4-BE49-F238E27FC236}">
                <a16:creationId xmlns:a16="http://schemas.microsoft.com/office/drawing/2014/main" id="{5038EF74-F356-5D87-CA47-37859C4175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8520" y="2056295"/>
            <a:ext cx="4511204" cy="4392488"/>
          </a:xfrm>
          <a:prstGeom prst="rect">
            <a:avLst/>
          </a:prstGeom>
        </p:spPr>
      </p:pic>
    </p:spTree>
    <p:extLst>
      <p:ext uri="{BB962C8B-B14F-4D97-AF65-F5344CB8AC3E}">
        <p14:creationId xmlns:p14="http://schemas.microsoft.com/office/powerpoint/2010/main" val="2904738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Op de woordmuur:</a:t>
            </a:r>
          </a:p>
        </p:txBody>
      </p:sp>
    </p:spTree>
    <p:extLst>
      <p:ext uri="{BB962C8B-B14F-4D97-AF65-F5344CB8AC3E}">
        <p14:creationId xmlns:p14="http://schemas.microsoft.com/office/powerpoint/2010/main" val="16716490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72047C65-DE0C-5E22-1EF7-5ED0D1075E68}"/>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51DD9BBE-0654-F7C1-474D-51A63B2E97E4}"/>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ADC08903-1249-C293-310D-CF62D2352596}"/>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3D09B2A4-3F65-1D5C-40D9-FF5217B6D819}"/>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43E1EF99-1825-D9B6-CE28-54505AE2D0DE}"/>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644A4299-3A63-6813-A679-FB8DB7D5FD7A}"/>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79D0A0B5-43EC-915C-1E3A-AA9CA21994B4}"/>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D4DC5350-E385-459A-7DF3-9A72313F2A3E}"/>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67F7FEC4-BF68-947B-DD0F-7E6E50020673}"/>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265DE5CD-5637-64F2-6E23-1BE493BF39D9}"/>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CAE601-6EB4-C211-79F6-B35BB66EE51B}"/>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0B71306B-B1D7-DA38-CEBA-4A435BF13123}"/>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8EA2D2F-7681-0E53-DB39-9C6B3831EFC3}"/>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3B6DEF31-7DDE-219F-D8DB-96DA4ABF024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2E92E1D8-2B7E-53B8-A69B-32798D535B35}"/>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34BB45-026D-28BB-2C78-738A90EF2845}"/>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D8074DC8-B4AE-AA46-2D76-EBA890C6A19B}"/>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8B5945C4-B34D-159C-2481-CA48BF731E6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AC757F5E-B016-F947-4518-7C6B9CC7EE0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positief</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152372B3-00F5-781C-183E-6F2DDF35091D}"/>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effectLst/>
                <a:latin typeface="Century Gothic" panose="020B0502020202020204" pitchFamily="34" charset="0"/>
                <a:ea typeface="Calibri"/>
                <a:cs typeface="Times New Roman"/>
              </a:rPr>
              <a:t>negatief</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7104C51-0232-62ED-4C6F-1447D06633EE}"/>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goed en fijn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Het is </a:t>
            </a:r>
            <a:r>
              <a:rPr lang="nl-NL" sz="2400" i="1" u="sng">
                <a:solidFill>
                  <a:srgbClr val="387038"/>
                </a:solidFill>
                <a:latin typeface="Century Gothic" panose="020B0502020202020204" pitchFamily="34" charset="0"/>
                <a:ea typeface="Calibri"/>
                <a:cs typeface="Times New Roman"/>
              </a:rPr>
              <a:t>positief</a:t>
            </a:r>
            <a:r>
              <a:rPr lang="nl-NL" sz="2400" i="1">
                <a:solidFill>
                  <a:srgbClr val="387038"/>
                </a:solidFill>
                <a:latin typeface="Century Gothic" panose="020B0502020202020204" pitchFamily="34" charset="0"/>
                <a:ea typeface="Calibri"/>
                <a:cs typeface="Times New Roman"/>
              </a:rPr>
              <a:t> dat ik de levende kakkerlakken niet hoef vast te houden. </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8EF981A-9BA7-0EB1-9B70-F7FBF2F7DF1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vervelend en niet fijn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Het is </a:t>
            </a:r>
            <a:r>
              <a:rPr lang="nl-NL" sz="2400" i="1" u="sng">
                <a:solidFill>
                  <a:srgbClr val="387038"/>
                </a:solidFill>
                <a:latin typeface="Century Gothic" panose="020B0502020202020204" pitchFamily="34" charset="0"/>
                <a:ea typeface="Calibri"/>
                <a:cs typeface="Times New Roman"/>
              </a:rPr>
              <a:t>negatief</a:t>
            </a:r>
            <a:r>
              <a:rPr lang="nl-NL" sz="2400" i="1">
                <a:solidFill>
                  <a:srgbClr val="387038"/>
                </a:solidFill>
                <a:latin typeface="Century Gothic" panose="020B0502020202020204" pitchFamily="34" charset="0"/>
                <a:ea typeface="Calibri"/>
                <a:cs typeface="Times New Roman"/>
              </a:rPr>
              <a:t> voor het huisdier van mijn buren als hij geen eten krijgt. </a:t>
            </a:r>
            <a:r>
              <a:rPr lang="nl-NL" sz="2400" i="1" u="sng">
                <a:solidFill>
                  <a:srgbClr val="387038"/>
                </a:solidFill>
                <a:latin typeface="Century Gothic" panose="020B0502020202020204" pitchFamily="34" charset="0"/>
                <a:ea typeface="Calibri"/>
                <a:cs typeface="Times New Roman"/>
              </a:rPr>
              <a:t> </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04CC944D-F3A6-F7AA-A247-B7C5B648A0A4}"/>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40801F9-2058-84A4-9503-E01B919DDA8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ACBB49E9-294B-2446-9719-E992D023E8E1}"/>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DE133A0-CC30-3D8E-17AC-F370909C96F4}"/>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9F458F5E-71E5-42A9-724C-0CF61E33CD4A}"/>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clipart, Dierfiguur&#10;&#10;Door AI gegenereerde inhoud is mogelijk onjuist.">
            <a:extLst>
              <a:ext uri="{FF2B5EF4-FFF2-40B4-BE49-F238E27FC236}">
                <a16:creationId xmlns:a16="http://schemas.microsoft.com/office/drawing/2014/main" id="{63958E9B-4C8B-1C65-77E4-A64F37DB70B4}"/>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5371741" y="2028849"/>
            <a:ext cx="2813790" cy="3419993"/>
          </a:xfrm>
          <a:prstGeom prst="rect">
            <a:avLst/>
          </a:prstGeom>
        </p:spPr>
      </p:pic>
      <p:pic>
        <p:nvPicPr>
          <p:cNvPr id="9" name="Afbeelding 8" descr="Afbeelding met clipart, Dierfiguur&#10;&#10;Door AI gegenereerde inhoud is mogelijk onjuist.">
            <a:extLst>
              <a:ext uri="{FF2B5EF4-FFF2-40B4-BE49-F238E27FC236}">
                <a16:creationId xmlns:a16="http://schemas.microsoft.com/office/drawing/2014/main" id="{8EA12858-79F3-8E86-95A3-0D7098E5832E}"/>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945942" y="2414234"/>
            <a:ext cx="2862145" cy="2822710"/>
          </a:xfrm>
          <a:prstGeom prst="rect">
            <a:avLst/>
          </a:prstGeom>
        </p:spPr>
      </p:pic>
    </p:spTree>
    <p:extLst>
      <p:ext uri="{BB962C8B-B14F-4D97-AF65-F5344CB8AC3E}">
        <p14:creationId xmlns:p14="http://schemas.microsoft.com/office/powerpoint/2010/main" val="2967928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3115C0-24C0-D4D6-CDFB-8B002446BF9D}"/>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EE8C317D-7682-B145-4FE2-26EFFF26C890}"/>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68A88EDD-6503-4AB2-3374-CD9095AA8913}"/>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814F02E5-B43A-F0FD-0AC0-41BA6F5D1D9F}"/>
              </a:ext>
            </a:extLst>
          </p:cNvPr>
          <p:cNvCxnSpPr>
            <a:cxnSpLocks/>
          </p:cNvCxnSpPr>
          <p:nvPr/>
        </p:nvCxnSpPr>
        <p:spPr>
          <a:xfrm>
            <a:off x="4572000"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D075EC0E-D04D-9181-BAC9-02CAEC15B681}"/>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20A43CE5-940E-F7B4-9C8C-B3C0DB66457C}"/>
              </a:ext>
            </a:extLst>
          </p:cNvPr>
          <p:cNvCxnSpPr>
            <a:cxnSpLocks/>
          </p:cNvCxnSpPr>
          <p:nvPr/>
        </p:nvCxnSpPr>
        <p:spPr>
          <a:xfrm>
            <a:off x="251520" y="148478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1D92E1E6-6A7D-A693-1A71-D9AD3F44B929}"/>
              </a:ext>
            </a:extLst>
          </p:cNvPr>
          <p:cNvCxnSpPr>
            <a:cxnSpLocks/>
          </p:cNvCxnSpPr>
          <p:nvPr/>
        </p:nvCxnSpPr>
        <p:spPr>
          <a:xfrm flipV="1">
            <a:off x="4572000" y="1484784"/>
            <a:ext cx="4248472" cy="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2EC306A2-B25A-35EF-CE5B-AE97AF2BDDF0}"/>
              </a:ext>
            </a:extLst>
          </p:cNvPr>
          <p:cNvCxnSpPr>
            <a:cxnSpLocks/>
          </p:cNvCxnSpPr>
          <p:nvPr/>
        </p:nvCxnSpPr>
        <p:spPr>
          <a:xfrm flipV="1">
            <a:off x="247089" y="1552470"/>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533D51E3-6712-EBC3-CE49-504F9125EFFF}"/>
              </a:ext>
            </a:extLst>
          </p:cNvPr>
          <p:cNvCxnSpPr>
            <a:cxnSpLocks/>
          </p:cNvCxnSpPr>
          <p:nvPr/>
        </p:nvCxnSpPr>
        <p:spPr>
          <a:xfrm>
            <a:off x="4572000" y="1556792"/>
            <a:ext cx="4248472"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A9ADE5AC-875C-A7FC-8274-49C6429AE805}"/>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77A847F7-7D57-2D1F-78EC-C3E303D6CA2A}"/>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AB257774-423C-E53A-997B-28E6E3F1CD0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5DB58881-1C00-D98E-258E-293A0A0BDFD1}"/>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AEE20270-F7DF-B926-F0EA-E0F4CEFD6A99}"/>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274B297E-C952-27D4-6611-DB72E74DAB21}"/>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64830234-9C7A-4B76-8A91-8983094815EF}"/>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446A9437-791E-B588-CEB5-F1378687E889}"/>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6C671F69-63AA-5846-DA7A-5DA0109B209A}"/>
                </a:ext>
              </a:extLst>
            </p:cNvPr>
            <p:cNvSpPr/>
            <p:nvPr/>
          </p:nvSpPr>
          <p:spPr>
            <a:xfrm rot="18826046">
              <a:off x="4485337"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75047651-D600-2CFE-AE97-4F6254A723D3}"/>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DE90E9AF-160C-21DF-6C2B-C3320113517A}"/>
              </a:ext>
            </a:extLst>
          </p:cNvPr>
          <p:cNvSpPr txBox="1">
            <a:spLocks noChangeArrowheads="1"/>
          </p:cNvSpPr>
          <p:nvPr/>
        </p:nvSpPr>
        <p:spPr bwMode="auto">
          <a:xfrm>
            <a:off x="273487" y="257519"/>
            <a:ext cx="4123185" cy="818473"/>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zich aanpassen</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091FFA52-AF37-E6D4-F26F-02E0824BA496}"/>
              </a:ext>
            </a:extLst>
          </p:cNvPr>
          <p:cNvSpPr txBox="1">
            <a:spLocks noChangeArrowheads="1"/>
          </p:cNvSpPr>
          <p:nvPr/>
        </p:nvSpPr>
        <p:spPr bwMode="auto">
          <a:xfrm>
            <a:off x="4302223" y="264265"/>
            <a:ext cx="4788025" cy="979879"/>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z</a:t>
            </a:r>
            <a:r>
              <a:rPr lang="nl-NL" sz="5400" b="1">
                <a:solidFill>
                  <a:srgbClr val="387038"/>
                </a:solidFill>
                <a:effectLst/>
                <a:latin typeface="Century Gothic" panose="020B0502020202020204" pitchFamily="34" charset="0"/>
                <a:ea typeface="Calibri"/>
                <a:cs typeface="Times New Roman"/>
              </a:rPr>
              <a:t>ich </a:t>
            </a:r>
            <a:br>
              <a:rPr lang="nl-NL" sz="5400" b="1">
                <a:solidFill>
                  <a:srgbClr val="387038"/>
                </a:solidFill>
                <a:effectLst/>
                <a:latin typeface="Century Gothic" panose="020B0502020202020204" pitchFamily="34" charset="0"/>
                <a:ea typeface="Calibri"/>
                <a:cs typeface="Times New Roman"/>
              </a:rPr>
            </a:br>
            <a:r>
              <a:rPr lang="nl-NL" sz="5400" b="1">
                <a:solidFill>
                  <a:srgbClr val="387038"/>
                </a:solidFill>
                <a:effectLst/>
                <a:latin typeface="Century Gothic" panose="020B0502020202020204" pitchFamily="34" charset="0"/>
                <a:ea typeface="Calibri"/>
                <a:cs typeface="Times New Roman"/>
              </a:rPr>
              <a:t>afzetten</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3E11EE20-DDF5-B74A-5B7F-86CFB9A90153}"/>
              </a:ext>
            </a:extLst>
          </p:cNvPr>
          <p:cNvSpPr txBox="1">
            <a:spLocks noChangeArrowheads="1"/>
          </p:cNvSpPr>
          <p:nvPr/>
        </p:nvSpPr>
        <p:spPr bwMode="auto">
          <a:xfrm>
            <a:off x="247089" y="1478026"/>
            <a:ext cx="4185327" cy="4943056"/>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zich anders gedragen (zoals anderen graag willen)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endParaRPr lang="nl-NL" sz="24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past zich aan</a:t>
            </a:r>
            <a:r>
              <a:rPr lang="nl-NL" sz="2400" i="1">
                <a:solidFill>
                  <a:srgbClr val="387038"/>
                </a:solidFill>
                <a:latin typeface="Century Gothic" panose="020B0502020202020204" pitchFamily="34" charset="0"/>
                <a:ea typeface="Calibri"/>
                <a:cs typeface="Times New Roman"/>
              </a:rPr>
              <a:t>, maar vindt dat niet fijn</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99E618D6-81EC-9E0F-6AD2-CAB9F3AC3404}"/>
              </a:ext>
            </a:extLst>
          </p:cNvPr>
          <p:cNvSpPr txBox="1">
            <a:spLocks noChangeArrowheads="1"/>
          </p:cNvSpPr>
          <p:nvPr/>
        </p:nvSpPr>
        <p:spPr bwMode="auto">
          <a:xfrm>
            <a:off x="4603572" y="1499291"/>
            <a:ext cx="4212465" cy="488203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in verzet komen, protesteren</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50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verzet zich</a:t>
            </a:r>
            <a:r>
              <a:rPr lang="nl-NL" sz="2400" i="1">
                <a:solidFill>
                  <a:srgbClr val="387038"/>
                </a:solidFill>
                <a:latin typeface="Century Gothic" panose="020B0502020202020204" pitchFamily="34" charset="0"/>
                <a:ea typeface="Calibri"/>
                <a:cs typeface="Times New Roman"/>
              </a:rPr>
              <a:t>. Ze gaat zich niet aanpassen.</a:t>
            </a: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7E66C979-94AF-56D7-7D2E-1ED29A45E405}"/>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D0CDC8EB-4B19-5194-2D60-3231A009FFE9}"/>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2FF2D3A3-D99B-1815-78EA-4EC822CB0C86}"/>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C174B29A-9C24-72DB-D4A7-3CD21FEE6D30}"/>
              </a:ext>
            </a:extLst>
          </p:cNvPr>
          <p:cNvSpPr/>
          <p:nvPr/>
        </p:nvSpPr>
        <p:spPr>
          <a:xfrm rot="2503086">
            <a:off x="4420595"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F125FFD3-50A2-4780-F0F3-C5E0AFB5CBA9}"/>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reptiel, Menselijk gezicht, overdekt&#10;&#10;Door AI gegenereerde inhoud is mogelijk onjuist.">
            <a:extLst>
              <a:ext uri="{FF2B5EF4-FFF2-40B4-BE49-F238E27FC236}">
                <a16:creationId xmlns:a16="http://schemas.microsoft.com/office/drawing/2014/main" id="{7265746D-8F2C-FE76-9586-B9F6C2F702F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998501" y="2944299"/>
            <a:ext cx="2448271" cy="2448271"/>
          </a:xfrm>
          <a:prstGeom prst="rect">
            <a:avLst/>
          </a:prstGeom>
        </p:spPr>
      </p:pic>
      <p:pic>
        <p:nvPicPr>
          <p:cNvPr id="8" name="Afbeelding 7" descr="Afbeelding met kleding, persoon, Menselijk gezicht, muur&#10;&#10;Door AI gegenereerde inhoud is mogelijk onjuist.">
            <a:extLst>
              <a:ext uri="{FF2B5EF4-FFF2-40B4-BE49-F238E27FC236}">
                <a16:creationId xmlns:a16="http://schemas.microsoft.com/office/drawing/2014/main" id="{E0EC2041-6275-EBC9-D077-E1D57E274306}"/>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5834128" y="2492896"/>
            <a:ext cx="2482288" cy="2799793"/>
          </a:xfrm>
          <a:prstGeom prst="rect">
            <a:avLst/>
          </a:prstGeom>
        </p:spPr>
      </p:pic>
    </p:spTree>
    <p:extLst>
      <p:ext uri="{BB962C8B-B14F-4D97-AF65-F5344CB8AC3E}">
        <p14:creationId xmlns:p14="http://schemas.microsoft.com/office/powerpoint/2010/main" val="14802265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7CEA06-AF6E-ADC9-9903-43062455D7D9}"/>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EA0AE48D-6B85-07FC-A867-2749443090A5}"/>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D3F5FC03-7023-C220-2A65-099661E5C683}"/>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CA679746-17DE-DE8F-76A8-552AD8002DE8}"/>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8C762E76-146D-8F5F-1BA6-1D5503A60430}"/>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ECAD324E-7C03-2DFA-6FBA-F6AB906A5E94}"/>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710693B4-08FB-2AD2-44E2-847BF543EDA3}"/>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1CAB0DA1-283B-5489-D952-9E64B77DB150}"/>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728F7346-2C9C-76F9-6321-91ACFC48B7A3}"/>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7EB49928-89D1-1F9B-1C23-F0462393A7B1}"/>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9E362CB1-A3BC-2E19-F03A-CE6CAE9DA478}"/>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BD4C1C86-F7E1-A248-28DC-F8DEF6AE1D4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311DC190-2FDE-912F-99C3-6C7EB4563ECD}"/>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8B13575F-788C-BA48-AD8C-0E43528B9A8F}"/>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A0C3765C-1158-AF98-8EFB-D4C6D248F2C5}"/>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B25CDD5B-AEA8-832B-82F6-076DCB167F64}"/>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5E3427BD-1E48-00B0-8007-B7C55A5D8811}"/>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389513E2-F93A-7C88-8DF8-E03EC829B834}"/>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2FE40AEB-FA5A-FEAB-32F0-4D22543BC722}"/>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E710DE73-E07B-4A59-4B57-174BAD6DA166}"/>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bepaald</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A0D9273E-4774-2A5B-DEDE-47433B6B8C5F}"/>
              </a:ext>
            </a:extLst>
          </p:cNvPr>
          <p:cNvSpPr txBox="1">
            <a:spLocks noChangeArrowheads="1"/>
          </p:cNvSpPr>
          <p:nvPr/>
        </p:nvSpPr>
        <p:spPr bwMode="auto">
          <a:xfrm>
            <a:off x="4342847" y="243940"/>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willekeurig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22B4FE1E-E66F-F29B-EC2E-71611321F825}"/>
              </a:ext>
            </a:extLst>
          </p:cNvPr>
          <p:cNvSpPr txBox="1">
            <a:spLocks noChangeArrowheads="1"/>
          </p:cNvSpPr>
          <p:nvPr/>
        </p:nvSpPr>
        <p:spPr bwMode="auto">
          <a:xfrm>
            <a:off x="247089" y="1376297"/>
            <a:ext cx="4185327" cy="50447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niet zomaar iets, waarvan je weet waar het om gaat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105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effectLst/>
                <a:latin typeface="Century Gothic" panose="020B0502020202020204" pitchFamily="34" charset="0"/>
                <a:ea typeface="Calibri"/>
                <a:cs typeface="Times New Roman"/>
              </a:rPr>
              <a:t>De </a:t>
            </a:r>
            <a:r>
              <a:rPr lang="nl-NL" sz="2400" i="1" err="1">
                <a:solidFill>
                  <a:srgbClr val="387038"/>
                </a:solidFill>
                <a:effectLst/>
                <a:latin typeface="Century Gothic" panose="020B0502020202020204" pitchFamily="34" charset="0"/>
                <a:ea typeface="Calibri"/>
                <a:cs typeface="Times New Roman"/>
              </a:rPr>
              <a:t>baardagaam</a:t>
            </a:r>
            <a:r>
              <a:rPr lang="nl-NL" sz="2400" i="1">
                <a:solidFill>
                  <a:srgbClr val="387038"/>
                </a:solidFill>
                <a:effectLst/>
                <a:latin typeface="Century Gothic" panose="020B0502020202020204" pitchFamily="34" charset="0"/>
                <a:ea typeface="Calibri"/>
                <a:cs typeface="Times New Roman"/>
              </a:rPr>
              <a:t> eet </a:t>
            </a:r>
            <a:r>
              <a:rPr lang="nl-NL" sz="2400" i="1" u="sng">
                <a:solidFill>
                  <a:srgbClr val="387038"/>
                </a:solidFill>
                <a:effectLst/>
                <a:latin typeface="Century Gothic" panose="020B0502020202020204" pitchFamily="34" charset="0"/>
                <a:ea typeface="Calibri"/>
                <a:cs typeface="Times New Roman"/>
              </a:rPr>
              <a:t>bepaald</a:t>
            </a:r>
            <a:r>
              <a:rPr lang="nl-NL" sz="2400" i="1">
                <a:solidFill>
                  <a:srgbClr val="387038"/>
                </a:solidFill>
                <a:effectLst/>
                <a:latin typeface="Century Gothic" panose="020B0502020202020204" pitchFamily="34" charset="0"/>
                <a:ea typeface="Calibri"/>
                <a:cs typeface="Times New Roman"/>
              </a:rPr>
              <a:t> voedsel. Hij eet levende kakkerlakken en wormen. </a:t>
            </a:r>
          </a:p>
          <a:p>
            <a:pPr algn="ctr">
              <a:lnSpc>
                <a:spcPct val="107000"/>
              </a:lnSpc>
              <a:spcAft>
                <a:spcPts val="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42382A88-F8EC-44A8-1EFE-1264C1D9762C}"/>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zomaar iets, zonder speciaal doel</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pPr>
            <a:r>
              <a:rPr lang="nl-NL" sz="2400" i="1" u="sng">
                <a:solidFill>
                  <a:srgbClr val="387038"/>
                </a:solidFill>
                <a:latin typeface="Century Gothic" panose="020B0502020202020204" pitchFamily="34" charset="0"/>
                <a:ea typeface="Calibri"/>
                <a:cs typeface="Times New Roman"/>
              </a:rPr>
              <a:t>Willekeurig</a:t>
            </a:r>
            <a:r>
              <a:rPr lang="nl-NL" sz="2400" i="1">
                <a:solidFill>
                  <a:srgbClr val="387038"/>
                </a:solidFill>
                <a:latin typeface="Century Gothic" panose="020B0502020202020204" pitchFamily="34" charset="0"/>
                <a:ea typeface="Calibri"/>
                <a:cs typeface="Times New Roman"/>
              </a:rPr>
              <a:t> voer is voor de </a:t>
            </a:r>
            <a:r>
              <a:rPr lang="nl-NL" sz="2400" i="1" err="1">
                <a:solidFill>
                  <a:srgbClr val="387038"/>
                </a:solidFill>
                <a:latin typeface="Century Gothic" panose="020B0502020202020204" pitchFamily="34" charset="0"/>
                <a:ea typeface="Calibri"/>
                <a:cs typeface="Times New Roman"/>
              </a:rPr>
              <a:t>baardagaam</a:t>
            </a:r>
            <a:r>
              <a:rPr lang="nl-NL" sz="2400" i="1">
                <a:solidFill>
                  <a:srgbClr val="387038"/>
                </a:solidFill>
                <a:latin typeface="Century Gothic" panose="020B0502020202020204" pitchFamily="34" charset="0"/>
                <a:ea typeface="Calibri"/>
                <a:cs typeface="Times New Roman"/>
              </a:rPr>
              <a:t> minder gezond.</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E6FEE01B-695A-7D00-8ED4-0F60297D7C60}"/>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254B1C88-8AA1-BF66-7476-466205AA89FA}"/>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F58F0AD1-3C17-5483-721C-A5B4C02DDF1B}"/>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7E9E45EC-0702-0748-B3B6-AF191F2AD068}"/>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47487953-4ED3-1A8A-9373-A54A97CD13D3}"/>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descr="Afbeelding met insect, rups, ongewerveld dier, banaan&#10;&#10;Door AI gegenereerde inhoud is mogelijk onjuist.">
            <a:extLst>
              <a:ext uri="{FF2B5EF4-FFF2-40B4-BE49-F238E27FC236}">
                <a16:creationId xmlns:a16="http://schemas.microsoft.com/office/drawing/2014/main" id="{C70777EA-5663-80D4-59F9-D87C736AA22E}"/>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537157" y="3476203"/>
            <a:ext cx="1386771" cy="1164888"/>
          </a:xfrm>
          <a:prstGeom prst="rect">
            <a:avLst/>
          </a:prstGeom>
        </p:spPr>
      </p:pic>
      <p:pic>
        <p:nvPicPr>
          <p:cNvPr id="2" name="Afbeelding 1" descr="Afbeelding met insect, ongedierte, geleedpotige, Parasiet&#10;&#10;Door AI gegenereerde inhoud is mogelijk onjuist.">
            <a:extLst>
              <a:ext uri="{FF2B5EF4-FFF2-40B4-BE49-F238E27FC236}">
                <a16:creationId xmlns:a16="http://schemas.microsoft.com/office/drawing/2014/main" id="{49F8422A-EC77-D2F8-A128-2F1ED93E2779}"/>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439851" y="2780928"/>
            <a:ext cx="2227817" cy="1277719"/>
          </a:xfrm>
          <a:prstGeom prst="rect">
            <a:avLst/>
          </a:prstGeom>
        </p:spPr>
      </p:pic>
      <p:pic>
        <p:nvPicPr>
          <p:cNvPr id="2050" name="Picture 2" descr="Vrouw schudt droog voer uit potje, fotostijl.">
            <a:extLst>
              <a:ext uri="{FF2B5EF4-FFF2-40B4-BE49-F238E27FC236}">
                <a16:creationId xmlns:a16="http://schemas.microsoft.com/office/drawing/2014/main" id="{2CB5E54D-EEE3-245E-0F9F-35BC3E53A60A}"/>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a:stretch>
            <a:fillRect/>
          </a:stretch>
        </p:blipFill>
        <p:spPr bwMode="auto">
          <a:xfrm>
            <a:off x="5071931" y="2461815"/>
            <a:ext cx="3059832" cy="2028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577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454C4-E128-BF93-1209-6E9C287C3C1D}"/>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44448556-5D71-08C4-79F1-B0C828DE8DA6}"/>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C9FF5C72-0DCC-1FD5-DECB-47B05E4F5B3B}"/>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045F9576-8207-B959-AFD1-966805A9A565}"/>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4E0A9E88-766E-AE8B-241C-C01EE3AA674B}"/>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DF877140-1BBA-BBF3-0659-44C70640C27F}"/>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F0A092BC-4F31-A777-43CA-E45571EEB290}"/>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54E6E6F0-B928-EC52-C6C8-1D3250572085}"/>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2EDA81E6-BF26-7CF2-22E9-2FEAA2F4DE93}"/>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248217B2-D33C-43C4-B149-1C02EDD5EB06}"/>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69BC974E-3A7C-49E5-1289-60B179847E81}"/>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4D073B1A-CB32-6E00-7D4B-8C4FC05F915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4B6A712C-658A-39BB-7702-1BCE87972849}"/>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E52DE942-5E23-19DE-179F-80894D940AF7}"/>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711FD192-3FFE-9EBE-0F6F-212E051B6B69}"/>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6808A1AA-AAEC-3832-79E0-8223633C6787}"/>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3A872DCB-FB4F-663B-33EB-989A63EB8F3E}"/>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3EC39178-B774-41B1-2FE0-B36839CCD6FC}"/>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3D75802B-E1C7-4307-B05D-3C3D8D21C6D3}"/>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1FD9430C-382A-4F14-1379-C63AC4C968DA}"/>
              </a:ext>
            </a:extLst>
          </p:cNvPr>
          <p:cNvSpPr txBox="1">
            <a:spLocks noChangeArrowheads="1"/>
          </p:cNvSpPr>
          <p:nvPr/>
        </p:nvSpPr>
        <p:spPr bwMode="auto">
          <a:xfrm>
            <a:off x="-133541" y="464972"/>
            <a:ext cx="49465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200" b="1">
                <a:solidFill>
                  <a:srgbClr val="387038"/>
                </a:solidFill>
                <a:latin typeface="Century Gothic" panose="020B0502020202020204" pitchFamily="34" charset="0"/>
                <a:ea typeface="Calibri"/>
                <a:cs typeface="Times New Roman"/>
              </a:rPr>
              <a:t>trouw blijven</a:t>
            </a:r>
            <a:endParaRPr lang="nl-NL" sz="52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9837B332-DBC5-F558-718D-1EEEAAF6E548}"/>
              </a:ext>
            </a:extLst>
          </p:cNvPr>
          <p:cNvSpPr txBox="1">
            <a:spLocks noChangeArrowheads="1"/>
          </p:cNvSpPr>
          <p:nvPr/>
        </p:nvSpPr>
        <p:spPr bwMode="auto">
          <a:xfrm>
            <a:off x="4329522" y="263322"/>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200" b="1">
                <a:solidFill>
                  <a:srgbClr val="387038"/>
                </a:solidFill>
                <a:latin typeface="Century Gothic" panose="020B0502020202020204" pitchFamily="34" charset="0"/>
                <a:ea typeface="Calibri"/>
                <a:cs typeface="Times New Roman"/>
              </a:rPr>
              <a:t>ontrouw zijn</a:t>
            </a:r>
            <a:endParaRPr lang="nl-NL" sz="52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E575D5CD-BDE8-E57F-01DA-EC9DDAB200C7}"/>
              </a:ext>
            </a:extLst>
          </p:cNvPr>
          <p:cNvSpPr txBox="1">
            <a:spLocks noChangeArrowheads="1"/>
          </p:cNvSpPr>
          <p:nvPr/>
        </p:nvSpPr>
        <p:spPr bwMode="auto">
          <a:xfrm>
            <a:off x="247089" y="1376297"/>
            <a:ext cx="4185327" cy="50447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blijven doen wat je beloofd hebt</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Ik </a:t>
            </a:r>
            <a:r>
              <a:rPr lang="nl-NL" sz="2400" i="1" u="sng">
                <a:solidFill>
                  <a:srgbClr val="387038"/>
                </a:solidFill>
                <a:latin typeface="Century Gothic" panose="020B0502020202020204" pitchFamily="34" charset="0"/>
                <a:ea typeface="Calibri"/>
                <a:cs typeface="Times New Roman"/>
              </a:rPr>
              <a:t>blijf trouw</a:t>
            </a:r>
            <a:r>
              <a:rPr lang="nl-NL" sz="2400" i="1">
                <a:solidFill>
                  <a:srgbClr val="387038"/>
                </a:solidFill>
                <a:latin typeface="Century Gothic" panose="020B0502020202020204" pitchFamily="34" charset="0"/>
                <a:ea typeface="Calibri"/>
                <a:cs typeface="Times New Roman"/>
              </a:rPr>
              <a:t> aan de afspraken die ik met de buren heb gemaakt</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AC621BC3-A807-FE7D-BF8F-9D5D2956F431}"/>
              </a:ext>
            </a:extLst>
          </p:cNvPr>
          <p:cNvSpPr txBox="1">
            <a:spLocks noChangeArrowheads="1"/>
          </p:cNvSpPr>
          <p:nvPr/>
        </p:nvSpPr>
        <p:spPr bwMode="auto">
          <a:xfrm>
            <a:off x="4670268" y="1412775"/>
            <a:ext cx="4145769"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niet doen wat je beloofd hebt</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houdt zich niet aan de belofte. Hij </a:t>
            </a:r>
            <a:r>
              <a:rPr lang="nl-NL" sz="2400" i="1" u="sng">
                <a:solidFill>
                  <a:srgbClr val="387038"/>
                </a:solidFill>
                <a:latin typeface="Century Gothic" panose="020B0502020202020204" pitchFamily="34" charset="0"/>
                <a:ea typeface="Calibri"/>
                <a:cs typeface="Times New Roman"/>
              </a:rPr>
              <a:t>is ontrouw</a:t>
            </a:r>
            <a:r>
              <a:rPr lang="nl-NL" sz="2400" i="1">
                <a:solidFill>
                  <a:srgbClr val="387038"/>
                </a:solidFill>
                <a:latin typeface="Century Gothic" panose="020B0502020202020204" pitchFamily="34" charset="0"/>
                <a:ea typeface="Calibri"/>
                <a:cs typeface="Times New Roman"/>
              </a:rPr>
              <a:t>.</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7536C386-763C-160B-2468-6FC9002B50ED}"/>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4D370C3A-E5CD-5F70-66F8-ED70107A327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94126E28-CC91-5305-6667-F4804A7C37B7}"/>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08D3682A-C7E6-327C-F1A5-ACAF794B6B07}"/>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2646EC34-450A-D930-8BB3-8A60B0B75AA2}"/>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Afbeelding 7">
            <a:extLst>
              <a:ext uri="{FF2B5EF4-FFF2-40B4-BE49-F238E27FC236}">
                <a16:creationId xmlns:a16="http://schemas.microsoft.com/office/drawing/2014/main" id="{DA4D578B-BCD6-91AD-0FCC-AF91F457B35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150" y="2348880"/>
            <a:ext cx="3183086" cy="2557576"/>
          </a:xfrm>
          <a:prstGeom prst="rect">
            <a:avLst/>
          </a:prstGeom>
        </p:spPr>
      </p:pic>
      <p:pic>
        <p:nvPicPr>
          <p:cNvPr id="3074" name="Picture 2" descr="Kind breekt belofte: koekje opeten in plaats van bewaren.">
            <a:extLst>
              <a:ext uri="{FF2B5EF4-FFF2-40B4-BE49-F238E27FC236}">
                <a16:creationId xmlns:a16="http://schemas.microsoft.com/office/drawing/2014/main" id="{00E9099C-A19D-B90C-AB6A-E7D0A4490F5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3810" y="2651740"/>
            <a:ext cx="3864539" cy="2171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98441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DC77B4-A233-A224-8652-89C8D9EB16B8}"/>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50E04662-B80D-8355-27B1-F26DEA420AED}"/>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66A2E4E0-783F-12BE-6435-06EFC72DEE6C}"/>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45A6F77F-E7B2-1022-AE11-49436E2E29C1}"/>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AE70181C-DFA9-080B-0389-CF42ACA7B67D}"/>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7154E5F4-F98E-99D5-92E1-D5366E4B525D}"/>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85CB9C5F-0EBF-4BBA-BD3C-35735488EF48}"/>
              </a:ext>
            </a:extLst>
          </p:cNvPr>
          <p:cNvCxnSpPr>
            <a:cxnSpLocks/>
          </p:cNvCxnSpPr>
          <p:nvPr/>
        </p:nvCxnSpPr>
        <p:spPr>
          <a:xfrm>
            <a:off x="4644008" y="170080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F9A4F58E-1A24-F556-92C6-298565D5199A}"/>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866286E2-A3C3-B2B9-572C-95EC06ACABA1}"/>
              </a:ext>
            </a:extLst>
          </p:cNvPr>
          <p:cNvCxnSpPr>
            <a:cxnSpLocks/>
          </p:cNvCxnSpPr>
          <p:nvPr/>
        </p:nvCxnSpPr>
        <p:spPr>
          <a:xfrm>
            <a:off x="4644008" y="177281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5A92E9C0-CEA7-CD26-A440-DCE519E0C63B}"/>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92DE1CF1-8DC5-12A2-379F-CC0B9F1E18C1}"/>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80DC6949-F03B-4E38-9B51-D42C14F24296}"/>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C209254F-A557-1051-137A-7D1D11B2EC74}"/>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17E24BB1-D84F-84EC-A81D-BF4FBA80F0ED}"/>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25D6366C-C221-3023-6715-8165969F52A5}"/>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50E29191-8016-3DA5-724F-8A776F277B48}"/>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868101D-8B9B-3A73-3F22-B2E7CB94EEC9}"/>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76EF94E0-8154-2F16-AB15-F1F2778B80C7}"/>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DEF431D2-4727-FDAF-9B0D-322D01820E9D}"/>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3C5962CF-49A7-A783-5CDD-6BE0EFA0B569}"/>
              </a:ext>
            </a:extLst>
          </p:cNvPr>
          <p:cNvSpPr txBox="1">
            <a:spLocks noChangeArrowheads="1"/>
          </p:cNvSpPr>
          <p:nvPr/>
        </p:nvSpPr>
        <p:spPr bwMode="auto">
          <a:xfrm>
            <a:off x="-133541" y="287172"/>
            <a:ext cx="49465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zich op haar gemak voelen</a:t>
            </a:r>
            <a:endParaRPr lang="nl-NL" sz="4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70150D31-3022-0138-2EF6-7FEA18D920C4}"/>
              </a:ext>
            </a:extLst>
          </p:cNvPr>
          <p:cNvSpPr txBox="1">
            <a:spLocks noChangeArrowheads="1"/>
          </p:cNvSpPr>
          <p:nvPr/>
        </p:nvSpPr>
        <p:spPr bwMode="auto">
          <a:xfrm>
            <a:off x="4309065" y="250596"/>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4400" b="1">
                <a:solidFill>
                  <a:srgbClr val="387038"/>
                </a:solidFill>
                <a:latin typeface="Century Gothic" panose="020B0502020202020204" pitchFamily="34" charset="0"/>
                <a:ea typeface="Calibri"/>
                <a:cs typeface="Times New Roman"/>
              </a:rPr>
              <a:t>zich </a:t>
            </a:r>
            <a:br>
              <a:rPr lang="nl-NL" sz="4400" b="1">
                <a:solidFill>
                  <a:srgbClr val="387038"/>
                </a:solidFill>
                <a:latin typeface="Century Gothic" panose="020B0502020202020204" pitchFamily="34" charset="0"/>
                <a:ea typeface="Calibri"/>
                <a:cs typeface="Times New Roman"/>
              </a:rPr>
            </a:br>
            <a:r>
              <a:rPr lang="nl-NL" sz="4400" b="1">
                <a:solidFill>
                  <a:srgbClr val="387038"/>
                </a:solidFill>
                <a:latin typeface="Century Gothic" panose="020B0502020202020204" pitchFamily="34" charset="0"/>
                <a:ea typeface="Calibri"/>
                <a:cs typeface="Times New Roman"/>
              </a:rPr>
              <a:t>ongemakkelijk voelen</a:t>
            </a:r>
            <a:endParaRPr lang="nl-NL" sz="4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D7A1B23F-F5CD-D1CD-EFA6-F6E6DFD76572}"/>
              </a:ext>
            </a:extLst>
          </p:cNvPr>
          <p:cNvSpPr txBox="1">
            <a:spLocks noChangeArrowheads="1"/>
          </p:cNvSpPr>
          <p:nvPr/>
        </p:nvSpPr>
        <p:spPr bwMode="auto">
          <a:xfrm>
            <a:off x="247089" y="1376297"/>
            <a:ext cx="4185327" cy="5044785"/>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zich rustig en prettig voelen</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endParaRPr lang="nl-NL" sz="4400">
              <a:effectLst/>
              <a:latin typeface="Century Gothic" panose="020B0502020202020204" pitchFamily="34" charset="0"/>
              <a:ea typeface="Calibri"/>
              <a:cs typeface="Times New Roman"/>
            </a:endParaRPr>
          </a:p>
          <a:p>
            <a:pPr>
              <a:lnSpc>
                <a:spcPct val="107000"/>
              </a:lnSpc>
              <a:spcAft>
                <a:spcPts val="0"/>
              </a:spcAft>
            </a:pPr>
            <a:endParaRPr lang="nl-NL">
              <a:effectLst/>
              <a:latin typeface="Century Gothic" panose="020B0502020202020204" pitchFamily="34" charset="0"/>
              <a:ea typeface="Calibri"/>
              <a:cs typeface="Times New Roman"/>
            </a:endParaRPr>
          </a:p>
          <a:p>
            <a:pPr>
              <a:lnSpc>
                <a:spcPct val="107000"/>
              </a:lnSpc>
              <a:spcAft>
                <a:spcPts val="0"/>
              </a:spcAft>
            </a:pPr>
            <a:endParaRPr lang="nl-NL" sz="32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Zij </a:t>
            </a:r>
            <a:r>
              <a:rPr lang="nl-NL" sz="2400" i="1" u="sng">
                <a:solidFill>
                  <a:srgbClr val="387038"/>
                </a:solidFill>
                <a:latin typeface="Century Gothic" panose="020B0502020202020204" pitchFamily="34" charset="0"/>
                <a:ea typeface="Calibri"/>
                <a:cs typeface="Times New Roman"/>
              </a:rPr>
              <a:t>voelt zich op haar gemak</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D372C093-2269-0ACF-9E8F-18D391543515}"/>
              </a:ext>
            </a:extLst>
          </p:cNvPr>
          <p:cNvSpPr txBox="1">
            <a:spLocks noChangeArrowheads="1"/>
          </p:cNvSpPr>
          <p:nvPr/>
        </p:nvSpPr>
        <p:spPr bwMode="auto">
          <a:xfrm>
            <a:off x="4670268" y="1772815"/>
            <a:ext cx="4145769" cy="460851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zich niet rustig en niet prettig voelen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4000">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Zij voelt zich </a:t>
            </a:r>
            <a:r>
              <a:rPr lang="nl-NL" sz="2400" i="1" u="sng">
                <a:solidFill>
                  <a:srgbClr val="387038"/>
                </a:solidFill>
                <a:latin typeface="Century Gothic" panose="020B0502020202020204" pitchFamily="34" charset="0"/>
                <a:ea typeface="Calibri"/>
                <a:cs typeface="Times New Roman"/>
              </a:rPr>
              <a:t>ongemakkelijk</a:t>
            </a:r>
            <a:r>
              <a:rPr lang="nl-NL" sz="2400" i="1">
                <a:solidFill>
                  <a:srgbClr val="387038"/>
                </a:solidFill>
                <a:latin typeface="Century Gothic" panose="020B0502020202020204" pitchFamily="34" charset="0"/>
                <a:ea typeface="Calibri"/>
                <a:cs typeface="Times New Roman"/>
              </a:rPr>
              <a:t> als ze het dier moet voeren met haar hand.</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C876A1A0-FAA9-63C1-EF41-461879A27A1F}"/>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042A1D64-DF25-2B98-8F29-D0612B4DCAC0}"/>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08AB150F-48CF-CCD1-F9BD-5F54AA842073}"/>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9BC80F39-38B7-8C76-F859-1C320ED379AF}"/>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5F4DF22D-C90E-9DB5-C6DA-916E91D3C13C}"/>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descr="Afbeelding met persoon, reptiel, overdekt, raam&#10;&#10;Door AI gegenereerde inhoud is mogelijk onjuist.">
            <a:extLst>
              <a:ext uri="{FF2B5EF4-FFF2-40B4-BE49-F238E27FC236}">
                <a16:creationId xmlns:a16="http://schemas.microsoft.com/office/drawing/2014/main" id="{C97BCFF8-1632-C7EE-6643-20D7889C726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89384" y="2387484"/>
            <a:ext cx="2976086" cy="2976086"/>
          </a:xfrm>
          <a:prstGeom prst="rect">
            <a:avLst/>
          </a:prstGeom>
        </p:spPr>
      </p:pic>
      <p:pic>
        <p:nvPicPr>
          <p:cNvPr id="18" name="Afbeelding 17" descr="Afbeelding met persoon, reptiel, Menselijk gezicht, overdekt&#10;&#10;Door AI gegenereerde inhoud is mogelijk onjuist.">
            <a:extLst>
              <a:ext uri="{FF2B5EF4-FFF2-40B4-BE49-F238E27FC236}">
                <a16:creationId xmlns:a16="http://schemas.microsoft.com/office/drawing/2014/main" id="{6C33604F-A869-3A5B-E05A-6257A76BDF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436096" y="2746976"/>
            <a:ext cx="2400207" cy="2400207"/>
          </a:xfrm>
          <a:prstGeom prst="rect">
            <a:avLst/>
          </a:prstGeom>
        </p:spPr>
      </p:pic>
    </p:spTree>
    <p:extLst>
      <p:ext uri="{BB962C8B-B14F-4D97-AF65-F5344CB8AC3E}">
        <p14:creationId xmlns:p14="http://schemas.microsoft.com/office/powerpoint/2010/main" val="2911242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ndertitel 2"/>
          <p:cNvSpPr>
            <a:spLocks noGrp="1"/>
          </p:cNvSpPr>
          <p:nvPr>
            <p:ph type="subTitle" idx="1"/>
          </p:nvPr>
        </p:nvSpPr>
        <p:spPr>
          <a:xfrm>
            <a:off x="1187624" y="5013176"/>
            <a:ext cx="7016824" cy="1296144"/>
          </a:xfrm>
        </p:spPr>
        <p:txBody>
          <a:bodyPr/>
          <a:lstStyle/>
          <a:p>
            <a:r>
              <a:rPr lang="nl-NL">
                <a:solidFill>
                  <a:srgbClr val="C00000"/>
                </a:solidFill>
                <a:latin typeface="Century Gothic" panose="020B0502020202020204" pitchFamily="34" charset="0"/>
              </a:rPr>
              <a:t>Week 11 –10 maart 2026</a:t>
            </a:r>
          </a:p>
          <a:p>
            <a:r>
              <a:rPr lang="nl-NL">
                <a:solidFill>
                  <a:srgbClr val="C00000"/>
                </a:solidFill>
                <a:latin typeface="Century Gothic" panose="020B0502020202020204" pitchFamily="34" charset="0"/>
              </a:rPr>
              <a:t>Niveau A</a:t>
            </a:r>
          </a:p>
        </p:txBody>
      </p:sp>
      <p:sp>
        <p:nvSpPr>
          <p:cNvPr id="4" name="Ondertitel 2"/>
          <p:cNvSpPr txBox="1">
            <a:spLocks/>
          </p:cNvSpPr>
          <p:nvPr/>
        </p:nvSpPr>
        <p:spPr>
          <a:xfrm>
            <a:off x="0" y="0"/>
            <a:ext cx="2555776" cy="1196752"/>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l"/>
            <a:r>
              <a:rPr lang="nl-NL" sz="1100" i="1">
                <a:solidFill>
                  <a:srgbClr val="00B050"/>
                </a:solidFill>
                <a:latin typeface="Century Gothic" panose="020B0502020202020204" pitchFamily="34" charset="0"/>
              </a:rPr>
              <a:t>Gerarda Das</a:t>
            </a:r>
          </a:p>
          <a:p>
            <a:pPr algn="l"/>
            <a:r>
              <a:rPr lang="nl-NL" sz="1100" i="1">
                <a:solidFill>
                  <a:srgbClr val="00B050"/>
                </a:solidFill>
                <a:latin typeface="Century Gothic" panose="020B0502020202020204" pitchFamily="34" charset="0"/>
              </a:rPr>
              <a:t>Antoinette Duijf</a:t>
            </a:r>
          </a:p>
          <a:p>
            <a:pPr algn="l"/>
            <a:r>
              <a:rPr lang="en-US" sz="1100" i="1">
                <a:solidFill>
                  <a:srgbClr val="00B050"/>
                </a:solidFill>
                <a:latin typeface="Century Gothic" panose="020B0502020202020204" pitchFamily="34" charset="0"/>
              </a:rPr>
              <a:t>Mandy Routledge</a:t>
            </a:r>
            <a:endParaRPr lang="nl-NL" sz="1100" i="1">
              <a:solidFill>
                <a:srgbClr val="00B050"/>
              </a:solidFill>
              <a:latin typeface="Century Gothic" panose="020B0502020202020204" pitchFamily="34" charset="0"/>
            </a:endParaRPr>
          </a:p>
          <a:p>
            <a:pPr algn="l"/>
            <a:r>
              <a:rPr lang="en-US" sz="1100" i="1">
                <a:solidFill>
                  <a:srgbClr val="00B050"/>
                </a:solidFill>
                <a:latin typeface="Century Gothic" panose="020B0502020202020204" pitchFamily="34" charset="0"/>
              </a:rPr>
              <a:t>Francis Vrielink</a:t>
            </a:r>
          </a:p>
        </p:txBody>
      </p:sp>
      <p:pic>
        <p:nvPicPr>
          <p:cNvPr id="1026" name="Picture 2" descr="http://www.ikenkentalis.nl/public/images/logo-225.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58608" y="1"/>
            <a:ext cx="1385391" cy="692696"/>
          </a:xfrm>
          <a:prstGeom prst="rect">
            <a:avLst/>
          </a:prstGeom>
          <a:noFill/>
          <a:extLst>
            <a:ext uri="{909E8E84-426E-40DD-AFC4-6F175D3DCCD1}">
              <a14:hiddenFill xmlns:a14="http://schemas.microsoft.com/office/drawing/2010/main">
                <a:solidFill>
                  <a:srgbClr val="FFFFFF"/>
                </a:solidFill>
              </a14:hiddenFill>
            </a:ext>
          </a:extLst>
        </p:spPr>
      </p:pic>
      <p:pic>
        <p:nvPicPr>
          <p:cNvPr id="5" name="Afbeelding 4"/>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1115616" y="1079511"/>
            <a:ext cx="7164288" cy="3671821"/>
          </a:xfrm>
          <a:prstGeom prst="rect">
            <a:avLst/>
          </a:prstGeom>
        </p:spPr>
      </p:pic>
    </p:spTree>
    <p:extLst>
      <p:ext uri="{BB962C8B-B14F-4D97-AF65-F5344CB8AC3E}">
        <p14:creationId xmlns:p14="http://schemas.microsoft.com/office/powerpoint/2010/main" val="3230065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6B8E76-EE11-F2F9-CAC6-7DC4803D7EF8}"/>
            </a:ext>
          </a:extLst>
        </p:cNvPr>
        <p:cNvGrpSpPr/>
        <p:nvPr/>
      </p:nvGrpSpPr>
      <p:grpSpPr>
        <a:xfrm>
          <a:off x="0" y="0"/>
          <a:ext cx="0" cy="0"/>
          <a:chOff x="0" y="0"/>
          <a:chExt cx="0" cy="0"/>
        </a:xfrm>
      </p:grpSpPr>
      <p:cxnSp>
        <p:nvCxnSpPr>
          <p:cNvPr id="3" name="Rechte verbindingslijn 2">
            <a:extLst>
              <a:ext uri="{FF2B5EF4-FFF2-40B4-BE49-F238E27FC236}">
                <a16:creationId xmlns:a16="http://schemas.microsoft.com/office/drawing/2014/main" id="{8F4C97CE-9F29-9A9E-C17F-7811A825EDDD}"/>
              </a:ext>
            </a:extLst>
          </p:cNvPr>
          <p:cNvCxnSpPr>
            <a:cxnSpLocks/>
          </p:cNvCxnSpPr>
          <p:nvPr/>
        </p:nvCxnSpPr>
        <p:spPr>
          <a:xfrm>
            <a:off x="247089" y="162615"/>
            <a:ext cx="4431"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4" name="Rechte verbindingslijn 3">
            <a:extLst>
              <a:ext uri="{FF2B5EF4-FFF2-40B4-BE49-F238E27FC236}">
                <a16:creationId xmlns:a16="http://schemas.microsoft.com/office/drawing/2014/main" id="{935E2386-7429-7F55-2EF6-0AB5F9A87F00}"/>
              </a:ext>
            </a:extLst>
          </p:cNvPr>
          <p:cNvCxnSpPr>
            <a:cxnSpLocks/>
          </p:cNvCxnSpPr>
          <p:nvPr/>
        </p:nvCxnSpPr>
        <p:spPr>
          <a:xfrm>
            <a:off x="4427984"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5" name="Rechte verbindingslijn 4">
            <a:extLst>
              <a:ext uri="{FF2B5EF4-FFF2-40B4-BE49-F238E27FC236}">
                <a16:creationId xmlns:a16="http://schemas.microsoft.com/office/drawing/2014/main" id="{2C4B527E-40CD-AD80-DD8A-A23FFE929808}"/>
              </a:ext>
            </a:extLst>
          </p:cNvPr>
          <p:cNvCxnSpPr>
            <a:cxnSpLocks/>
          </p:cNvCxnSpPr>
          <p:nvPr/>
        </p:nvCxnSpPr>
        <p:spPr>
          <a:xfrm>
            <a:off x="4644008"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6" name="Rechte verbindingslijn 5">
            <a:extLst>
              <a:ext uri="{FF2B5EF4-FFF2-40B4-BE49-F238E27FC236}">
                <a16:creationId xmlns:a16="http://schemas.microsoft.com/office/drawing/2014/main" id="{DB52180B-C890-E45B-8CB8-C421B908DB53}"/>
              </a:ext>
            </a:extLst>
          </p:cNvPr>
          <p:cNvCxnSpPr>
            <a:cxnSpLocks/>
          </p:cNvCxnSpPr>
          <p:nvPr/>
        </p:nvCxnSpPr>
        <p:spPr>
          <a:xfrm>
            <a:off x="8820472" y="162615"/>
            <a:ext cx="0" cy="6245871"/>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1" name="Rechte verbindingslijn 10">
            <a:extLst>
              <a:ext uri="{FF2B5EF4-FFF2-40B4-BE49-F238E27FC236}">
                <a16:creationId xmlns:a16="http://schemas.microsoft.com/office/drawing/2014/main" id="{54579B1C-1083-92ED-551E-98F105D27E77}"/>
              </a:ext>
            </a:extLst>
          </p:cNvPr>
          <p:cNvCxnSpPr>
            <a:cxnSpLocks/>
          </p:cNvCxnSpPr>
          <p:nvPr/>
        </p:nvCxnSpPr>
        <p:spPr>
          <a:xfrm>
            <a:off x="251520"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2" name="Rechte verbindingslijn 11">
            <a:extLst>
              <a:ext uri="{FF2B5EF4-FFF2-40B4-BE49-F238E27FC236}">
                <a16:creationId xmlns:a16="http://schemas.microsoft.com/office/drawing/2014/main" id="{AFB87A4A-9929-D3D5-C174-299AFDD69E3D}"/>
              </a:ext>
            </a:extLst>
          </p:cNvPr>
          <p:cNvCxnSpPr>
            <a:cxnSpLocks/>
          </p:cNvCxnSpPr>
          <p:nvPr/>
        </p:nvCxnSpPr>
        <p:spPr>
          <a:xfrm>
            <a:off x="4644008" y="134076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3" name="Rechte verbindingslijn 12">
            <a:extLst>
              <a:ext uri="{FF2B5EF4-FFF2-40B4-BE49-F238E27FC236}">
                <a16:creationId xmlns:a16="http://schemas.microsoft.com/office/drawing/2014/main" id="{0C699336-DAAE-94D2-6161-766B8FEBCE2F}"/>
              </a:ext>
            </a:extLst>
          </p:cNvPr>
          <p:cNvCxnSpPr>
            <a:cxnSpLocks/>
          </p:cNvCxnSpPr>
          <p:nvPr/>
        </p:nvCxnSpPr>
        <p:spPr>
          <a:xfrm flipV="1">
            <a:off x="247089" y="1408453"/>
            <a:ext cx="4185327" cy="432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4" name="Rechte verbindingslijn 13">
            <a:extLst>
              <a:ext uri="{FF2B5EF4-FFF2-40B4-BE49-F238E27FC236}">
                <a16:creationId xmlns:a16="http://schemas.microsoft.com/office/drawing/2014/main" id="{5CC924B5-EAE1-0948-11F3-342843468612}"/>
              </a:ext>
            </a:extLst>
          </p:cNvPr>
          <p:cNvCxnSpPr>
            <a:cxnSpLocks/>
          </p:cNvCxnSpPr>
          <p:nvPr/>
        </p:nvCxnSpPr>
        <p:spPr>
          <a:xfrm>
            <a:off x="4644008" y="1412776"/>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5" name="Rechte verbindingslijn 14">
            <a:extLst>
              <a:ext uri="{FF2B5EF4-FFF2-40B4-BE49-F238E27FC236}">
                <a16:creationId xmlns:a16="http://schemas.microsoft.com/office/drawing/2014/main" id="{55AFD8E6-F2C8-2EBE-EDA9-DB0D52EAF3FA}"/>
              </a:ext>
            </a:extLst>
          </p:cNvPr>
          <p:cNvCxnSpPr>
            <a:cxnSpLocks/>
          </p:cNvCxnSpPr>
          <p:nvPr/>
        </p:nvCxnSpPr>
        <p:spPr>
          <a:xfrm>
            <a:off x="251520"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Rechte verbindingslijn 15">
            <a:extLst>
              <a:ext uri="{FF2B5EF4-FFF2-40B4-BE49-F238E27FC236}">
                <a16:creationId xmlns:a16="http://schemas.microsoft.com/office/drawing/2014/main" id="{3B0D09D1-CDF2-3B60-639C-543AA6FD1C41}"/>
              </a:ext>
            </a:extLst>
          </p:cNvPr>
          <p:cNvCxnSpPr>
            <a:cxnSpLocks/>
          </p:cNvCxnSpPr>
          <p:nvPr/>
        </p:nvCxnSpPr>
        <p:spPr>
          <a:xfrm>
            <a:off x="4644008" y="6381328"/>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pic>
        <p:nvPicPr>
          <p:cNvPr id="17" name="Afbeelding 16">
            <a:extLst>
              <a:ext uri="{FF2B5EF4-FFF2-40B4-BE49-F238E27FC236}">
                <a16:creationId xmlns:a16="http://schemas.microsoft.com/office/drawing/2014/main" id="{CC90E29A-7E0E-961C-D8AC-5DB8A06FADB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grpSp>
        <p:nvGrpSpPr>
          <p:cNvPr id="42" name="Groep 41">
            <a:extLst>
              <a:ext uri="{FF2B5EF4-FFF2-40B4-BE49-F238E27FC236}">
                <a16:creationId xmlns:a16="http://schemas.microsoft.com/office/drawing/2014/main" id="{6A49A478-2C9B-5520-7CA8-31C50F28CEB1}"/>
              </a:ext>
            </a:extLst>
          </p:cNvPr>
          <p:cNvGrpSpPr/>
          <p:nvPr/>
        </p:nvGrpSpPr>
        <p:grpSpPr>
          <a:xfrm>
            <a:off x="137216" y="34082"/>
            <a:ext cx="8803032" cy="401079"/>
            <a:chOff x="137216" y="34082"/>
            <a:chExt cx="8803032" cy="401079"/>
          </a:xfrm>
        </p:grpSpPr>
        <p:cxnSp>
          <p:nvCxnSpPr>
            <p:cNvPr id="7" name="Rechte verbindingslijn 6">
              <a:extLst>
                <a:ext uri="{FF2B5EF4-FFF2-40B4-BE49-F238E27FC236}">
                  <a16:creationId xmlns:a16="http://schemas.microsoft.com/office/drawing/2014/main" id="{4C226C9D-B94C-6BE7-0F50-560BEDA8DC51}"/>
                </a:ext>
              </a:extLst>
            </p:cNvPr>
            <p:cNvCxnSpPr>
              <a:cxnSpLocks/>
            </p:cNvCxnSpPr>
            <p:nvPr/>
          </p:nvCxnSpPr>
          <p:spPr>
            <a:xfrm flipV="1">
              <a:off x="251520" y="162615"/>
              <a:ext cx="4176464" cy="13320"/>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0" name="Rechte verbindingslijn 9">
              <a:extLst>
                <a:ext uri="{FF2B5EF4-FFF2-40B4-BE49-F238E27FC236}">
                  <a16:creationId xmlns:a16="http://schemas.microsoft.com/office/drawing/2014/main" id="{518A42B0-C193-40C7-400F-B5BCBCDDF43C}"/>
                </a:ext>
              </a:extLst>
            </p:cNvPr>
            <p:cNvCxnSpPr>
              <a:cxnSpLocks/>
            </p:cNvCxnSpPr>
            <p:nvPr/>
          </p:nvCxnSpPr>
          <p:spPr>
            <a:xfrm>
              <a:off x="4644008" y="162615"/>
              <a:ext cx="4176464" cy="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2" name="Rechthoek 21">
              <a:extLst>
                <a:ext uri="{FF2B5EF4-FFF2-40B4-BE49-F238E27FC236}">
                  <a16:creationId xmlns:a16="http://schemas.microsoft.com/office/drawing/2014/main" id="{F4795EC9-4B5A-6454-4ACE-1AF0D7357CAC}"/>
                </a:ext>
              </a:extLst>
            </p:cNvPr>
            <p:cNvSpPr/>
            <p:nvPr/>
          </p:nvSpPr>
          <p:spPr>
            <a:xfrm rot="19503565">
              <a:off x="137216" y="193689"/>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B07ADE0A-C590-3B26-DF92-0010FBFBA122}"/>
                </a:ext>
              </a:extLst>
            </p:cNvPr>
            <p:cNvSpPr/>
            <p:nvPr/>
          </p:nvSpPr>
          <p:spPr>
            <a:xfrm rot="2503086">
              <a:off x="4142308"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B75A5EC9-DE00-EBA5-F11B-B31E63F75A03}"/>
                </a:ext>
              </a:extLst>
            </p:cNvPr>
            <p:cNvSpPr/>
            <p:nvPr/>
          </p:nvSpPr>
          <p:spPr>
            <a:xfrm rot="18826046">
              <a:off x="4543310" y="169312"/>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2" name="Rechthoek 31">
              <a:extLst>
                <a:ext uri="{FF2B5EF4-FFF2-40B4-BE49-F238E27FC236}">
                  <a16:creationId xmlns:a16="http://schemas.microsoft.com/office/drawing/2014/main" id="{2FC8C593-D58F-3A41-C9A8-EFAE001931A1}"/>
                </a:ext>
              </a:extLst>
            </p:cNvPr>
            <p:cNvSpPr/>
            <p:nvPr/>
          </p:nvSpPr>
          <p:spPr>
            <a:xfrm rot="2503086">
              <a:off x="8539169" y="169311"/>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33" name="Tekstvak 2">
            <a:extLst>
              <a:ext uri="{FF2B5EF4-FFF2-40B4-BE49-F238E27FC236}">
                <a16:creationId xmlns:a16="http://schemas.microsoft.com/office/drawing/2014/main" id="{6D1A6E66-30B9-E272-1D9B-AC6A5F6A5DD4}"/>
              </a:ext>
            </a:extLst>
          </p:cNvPr>
          <p:cNvSpPr txBox="1">
            <a:spLocks noChangeArrowheads="1"/>
          </p:cNvSpPr>
          <p:nvPr/>
        </p:nvSpPr>
        <p:spPr bwMode="auto">
          <a:xfrm>
            <a:off x="273487" y="257519"/>
            <a:ext cx="412318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solidFill>
                  <a:srgbClr val="387038"/>
                </a:solidFill>
                <a:latin typeface="Century Gothic" panose="020B0502020202020204" pitchFamily="34" charset="0"/>
                <a:ea typeface="Calibri"/>
                <a:cs typeface="Times New Roman"/>
              </a:rPr>
              <a:t>het respect</a:t>
            </a:r>
            <a:endParaRPr lang="nl-NL" sz="5400">
              <a:solidFill>
                <a:srgbClr val="387038"/>
              </a:solidFill>
              <a:effectLst/>
              <a:latin typeface="Century Gothic" panose="020B0502020202020204" pitchFamily="34" charset="0"/>
              <a:ea typeface="Calibri"/>
              <a:cs typeface="Times New Roman"/>
            </a:endParaRPr>
          </a:p>
        </p:txBody>
      </p:sp>
      <p:sp>
        <p:nvSpPr>
          <p:cNvPr id="34" name="Tekstvak 2">
            <a:extLst>
              <a:ext uri="{FF2B5EF4-FFF2-40B4-BE49-F238E27FC236}">
                <a16:creationId xmlns:a16="http://schemas.microsoft.com/office/drawing/2014/main" id="{D1E484A2-FB75-167B-F361-A882D5219FDB}"/>
              </a:ext>
            </a:extLst>
          </p:cNvPr>
          <p:cNvSpPr txBox="1">
            <a:spLocks noChangeArrowheads="1"/>
          </p:cNvSpPr>
          <p:nvPr/>
        </p:nvSpPr>
        <p:spPr bwMode="auto">
          <a:xfrm>
            <a:off x="4329768" y="201425"/>
            <a:ext cx="4788025" cy="1085850"/>
          </a:xfrm>
          <a:prstGeom prst="rect">
            <a:avLst/>
          </a:prstGeom>
          <a:noFill/>
          <a:ln w="9525">
            <a:noFill/>
            <a:miter lim="800000"/>
            <a:headEnd/>
            <a:tailEnd/>
          </a:ln>
        </p:spPr>
        <p:txBody>
          <a:bodyPr rot="0" vert="horz" wrap="square" lIns="91440" tIns="45720" rIns="91440" bIns="45720" anchor="t" anchorCtr="0">
            <a:noAutofit/>
          </a:bodyPr>
          <a:lstStyle/>
          <a:p>
            <a:pPr algn="ctr">
              <a:lnSpc>
                <a:spcPct val="70000"/>
              </a:lnSpc>
              <a:spcAft>
                <a:spcPts val="800"/>
              </a:spcAft>
            </a:pPr>
            <a:r>
              <a:rPr lang="nl-NL" sz="5400" b="1">
                <a:solidFill>
                  <a:srgbClr val="387038"/>
                </a:solidFill>
                <a:latin typeface="Century Gothic" panose="020B0502020202020204" pitchFamily="34" charset="0"/>
                <a:ea typeface="Calibri"/>
                <a:cs typeface="Times New Roman"/>
              </a:rPr>
              <a:t>d</a:t>
            </a:r>
            <a:r>
              <a:rPr lang="nl-NL" sz="5400" b="1">
                <a:solidFill>
                  <a:srgbClr val="387038"/>
                </a:solidFill>
                <a:effectLst/>
                <a:latin typeface="Century Gothic" panose="020B0502020202020204" pitchFamily="34" charset="0"/>
                <a:ea typeface="Calibri"/>
                <a:cs typeface="Times New Roman"/>
              </a:rPr>
              <a:t>e minachting</a:t>
            </a:r>
            <a:endParaRPr lang="nl-NL" sz="5400">
              <a:effectLst/>
              <a:latin typeface="Century Gothic" panose="020B0502020202020204" pitchFamily="34" charset="0"/>
              <a:ea typeface="Calibri"/>
              <a:cs typeface="Times New Roman"/>
            </a:endParaRPr>
          </a:p>
        </p:txBody>
      </p:sp>
      <p:sp>
        <p:nvSpPr>
          <p:cNvPr id="35" name="Tekstvak 2">
            <a:extLst>
              <a:ext uri="{FF2B5EF4-FFF2-40B4-BE49-F238E27FC236}">
                <a16:creationId xmlns:a16="http://schemas.microsoft.com/office/drawing/2014/main" id="{8A21662D-6555-0F42-4AAF-505793B6DDAD}"/>
              </a:ext>
            </a:extLst>
          </p:cNvPr>
          <p:cNvSpPr txBox="1">
            <a:spLocks noChangeArrowheads="1"/>
          </p:cNvSpPr>
          <p:nvPr/>
        </p:nvSpPr>
        <p:spPr bwMode="auto">
          <a:xfrm>
            <a:off x="247089" y="1402974"/>
            <a:ext cx="4185327" cy="5018108"/>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latin typeface="Century Gothic" panose="020B0502020202020204" pitchFamily="34" charset="0"/>
                <a:ea typeface="Calibri"/>
                <a:cs typeface="Times New Roman"/>
              </a:rPr>
              <a:t>= de waardering</a:t>
            </a:r>
          </a:p>
          <a:p>
            <a:pPr>
              <a:lnSpc>
                <a:spcPct val="107000"/>
              </a:lnSpc>
              <a:spcAft>
                <a:spcPts val="0"/>
              </a:spcAft>
            </a:pP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spcAft>
                <a:spcPts val="0"/>
              </a:spcAft>
            </a:pPr>
            <a:r>
              <a:rPr lang="nl-NL" sz="2400" i="1">
                <a:solidFill>
                  <a:srgbClr val="387038"/>
                </a:solidFill>
                <a:latin typeface="Century Gothic" panose="020B0502020202020204" pitchFamily="34" charset="0"/>
                <a:ea typeface="Calibri"/>
                <a:cs typeface="Times New Roman"/>
              </a:rPr>
              <a:t>Mijn buren hebben </a:t>
            </a:r>
            <a:r>
              <a:rPr lang="nl-NL" sz="2400" i="1" u="sng">
                <a:solidFill>
                  <a:srgbClr val="387038"/>
                </a:solidFill>
                <a:latin typeface="Century Gothic" panose="020B0502020202020204" pitchFamily="34" charset="0"/>
                <a:ea typeface="Calibri"/>
                <a:cs typeface="Times New Roman"/>
              </a:rPr>
              <a:t>respect</a:t>
            </a:r>
            <a:r>
              <a:rPr lang="nl-NL" sz="2400" i="1">
                <a:solidFill>
                  <a:srgbClr val="387038"/>
                </a:solidFill>
                <a:latin typeface="Century Gothic" panose="020B0502020202020204" pitchFamily="34" charset="0"/>
                <a:ea typeface="Calibri"/>
                <a:cs typeface="Times New Roman"/>
              </a:rPr>
              <a:t> voor mij</a:t>
            </a:r>
            <a:r>
              <a:rPr lang="nl-NL" sz="2400" i="1">
                <a:solidFill>
                  <a:srgbClr val="387038"/>
                </a:solidFill>
                <a:effectLst/>
                <a:latin typeface="Century Gothic" panose="020B0502020202020204" pitchFamily="34" charset="0"/>
                <a:ea typeface="Calibri"/>
                <a:cs typeface="Times New Roman"/>
              </a:rPr>
              <a:t>.</a:t>
            </a:r>
            <a:endParaRPr lang="nl-NL" sz="11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6" name="Tekstvak 2">
            <a:extLst>
              <a:ext uri="{FF2B5EF4-FFF2-40B4-BE49-F238E27FC236}">
                <a16:creationId xmlns:a16="http://schemas.microsoft.com/office/drawing/2014/main" id="{F1B14D76-A845-32DD-2B70-D0706E4A3D66}"/>
              </a:ext>
            </a:extLst>
          </p:cNvPr>
          <p:cNvSpPr txBox="1">
            <a:spLocks noChangeArrowheads="1"/>
          </p:cNvSpPr>
          <p:nvPr/>
        </p:nvSpPr>
        <p:spPr bwMode="auto">
          <a:xfrm>
            <a:off x="4670268" y="1412775"/>
            <a:ext cx="4288633" cy="4968551"/>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0"/>
              </a:spcAft>
            </a:pPr>
            <a:r>
              <a:rPr lang="nl-NL" sz="2800">
                <a:effectLst/>
                <a:latin typeface="Century Gothic" panose="020B0502020202020204" pitchFamily="34" charset="0"/>
                <a:ea typeface="Calibri"/>
                <a:cs typeface="Times New Roman"/>
              </a:rPr>
              <a:t>= </a:t>
            </a:r>
            <a:r>
              <a:rPr lang="nl-NL" sz="2800">
                <a:latin typeface="Century Gothic" panose="020B0502020202020204" pitchFamily="34" charset="0"/>
                <a:ea typeface="Calibri"/>
                <a:cs typeface="Times New Roman"/>
              </a:rPr>
              <a:t>weinig respect laten zien</a:t>
            </a:r>
            <a:endParaRPr lang="nl-NL" sz="2800">
              <a:effectLst/>
              <a:latin typeface="Century Gothic" panose="020B0502020202020204" pitchFamily="34" charset="0"/>
              <a:ea typeface="Calibri"/>
              <a:cs typeface="Times New Roman"/>
            </a:endParaRP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r>
              <a:rPr lang="nl-NL" sz="2800">
                <a:effectLst/>
                <a:latin typeface="Century Gothic" panose="020B0502020202020204" pitchFamily="34" charset="0"/>
                <a:ea typeface="Calibri"/>
                <a:cs typeface="Times New Roman"/>
              </a:rPr>
              <a:t> </a:t>
            </a: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latin typeface="Century Gothic" panose="020B0502020202020204" pitchFamily="34" charset="0"/>
              <a:ea typeface="Calibri"/>
              <a:cs typeface="Times New Roman"/>
            </a:endParaRPr>
          </a:p>
          <a:p>
            <a:pPr>
              <a:lnSpc>
                <a:spcPct val="107000"/>
              </a:lnSpc>
              <a:spcAft>
                <a:spcPts val="0"/>
              </a:spcAft>
            </a:pPr>
            <a:endParaRPr lang="nl-NL" sz="2800">
              <a:effectLst/>
              <a:latin typeface="Century Gothic" panose="020B0502020202020204" pitchFamily="34" charset="0"/>
              <a:ea typeface="Calibri"/>
              <a:cs typeface="Times New Roman"/>
            </a:endParaRPr>
          </a:p>
          <a:p>
            <a:pPr algn="ctr">
              <a:lnSpc>
                <a:spcPct val="107000"/>
              </a:lnSpc>
            </a:pPr>
            <a:r>
              <a:rPr lang="nl-NL" sz="2400" i="1">
                <a:solidFill>
                  <a:srgbClr val="387038"/>
                </a:solidFill>
                <a:latin typeface="Century Gothic" panose="020B0502020202020204" pitchFamily="34" charset="0"/>
                <a:ea typeface="Calibri"/>
                <a:cs typeface="Times New Roman"/>
              </a:rPr>
              <a:t>Hij reageert met </a:t>
            </a:r>
            <a:r>
              <a:rPr lang="nl-NL" sz="2400" i="1" u="sng">
                <a:solidFill>
                  <a:srgbClr val="387038"/>
                </a:solidFill>
                <a:latin typeface="Century Gothic" panose="020B0502020202020204" pitchFamily="34" charset="0"/>
                <a:ea typeface="Calibri"/>
                <a:cs typeface="Times New Roman"/>
              </a:rPr>
              <a:t>minachting</a:t>
            </a:r>
            <a:r>
              <a:rPr lang="nl-NL" sz="2400" i="1">
                <a:solidFill>
                  <a:srgbClr val="387038"/>
                </a:solidFill>
                <a:latin typeface="Century Gothic" panose="020B0502020202020204" pitchFamily="34" charset="0"/>
                <a:ea typeface="Calibri"/>
                <a:cs typeface="Times New Roman"/>
              </a:rPr>
              <a:t> op mijn gevoelens.</a:t>
            </a:r>
            <a:endParaRPr lang="nl-NL" sz="2400">
              <a:effectLst/>
              <a:latin typeface="Century Gothic" panose="020B0502020202020204" pitchFamily="34" charset="0"/>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2800">
                <a:effectLst/>
                <a:latin typeface="Trebuchet MS"/>
                <a:ea typeface="Calibri"/>
                <a:cs typeface="Times New Roman"/>
              </a:rPr>
              <a:t> </a:t>
            </a:r>
            <a:endParaRPr lang="nl-NL" sz="1100">
              <a:effectLst/>
              <a:latin typeface="Calibri"/>
              <a:ea typeface="Calibri"/>
              <a:cs typeface="Times New Roman"/>
            </a:endParaRPr>
          </a:p>
          <a:p>
            <a:pPr>
              <a:lnSpc>
                <a:spcPct val="107000"/>
              </a:lnSpc>
              <a:spcAft>
                <a:spcPts val="800"/>
              </a:spcAft>
            </a:pPr>
            <a:r>
              <a:rPr lang="nl-NL" sz="900">
                <a:effectLst/>
                <a:latin typeface="Calibri"/>
                <a:ea typeface="Calibri"/>
                <a:cs typeface="Times New Roman"/>
              </a:rPr>
              <a:t> </a:t>
            </a:r>
            <a:endParaRPr lang="nl-NL" sz="1100">
              <a:effectLst/>
              <a:latin typeface="Calibri"/>
              <a:ea typeface="Calibri"/>
              <a:cs typeface="Times New Roman"/>
            </a:endParaRPr>
          </a:p>
        </p:txBody>
      </p:sp>
      <p:sp>
        <p:nvSpPr>
          <p:cNvPr id="37" name="Rechthoek 36">
            <a:extLst>
              <a:ext uri="{FF2B5EF4-FFF2-40B4-BE49-F238E27FC236}">
                <a16:creationId xmlns:a16="http://schemas.microsoft.com/office/drawing/2014/main" id="{81610042-3C0A-E7A8-4FD6-B07195DB3FFC}"/>
              </a:ext>
            </a:extLst>
          </p:cNvPr>
          <p:cNvSpPr/>
          <p:nvPr/>
        </p:nvSpPr>
        <p:spPr>
          <a:xfrm rot="19503565">
            <a:off x="4129229" y="625098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8" name="Rechthoek 37">
            <a:extLst>
              <a:ext uri="{FF2B5EF4-FFF2-40B4-BE49-F238E27FC236}">
                <a16:creationId xmlns:a16="http://schemas.microsoft.com/office/drawing/2014/main" id="{74F57C9A-23F7-9DA5-F63B-F35D384C3D5E}"/>
              </a:ext>
            </a:extLst>
          </p:cNvPr>
          <p:cNvSpPr/>
          <p:nvPr/>
        </p:nvSpPr>
        <p:spPr>
          <a:xfrm rot="2503086">
            <a:off x="4519801" y="6229264"/>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9" name="Rechthoek 38">
            <a:extLst>
              <a:ext uri="{FF2B5EF4-FFF2-40B4-BE49-F238E27FC236}">
                <a16:creationId xmlns:a16="http://schemas.microsoft.com/office/drawing/2014/main" id="{F3C60B0D-CF50-E91C-BFB9-716D2A65AD7F}"/>
              </a:ext>
            </a:extLst>
          </p:cNvPr>
          <p:cNvSpPr/>
          <p:nvPr/>
        </p:nvSpPr>
        <p:spPr>
          <a:xfrm rot="2503086">
            <a:off x="100115" y="6210188"/>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0" name="Rechthoek 39">
            <a:extLst>
              <a:ext uri="{FF2B5EF4-FFF2-40B4-BE49-F238E27FC236}">
                <a16:creationId xmlns:a16="http://schemas.microsoft.com/office/drawing/2014/main" id="{47E82770-B351-4D31-2B3B-E9F2AF7CA9D0}"/>
              </a:ext>
            </a:extLst>
          </p:cNvPr>
          <p:cNvSpPr/>
          <p:nvPr/>
        </p:nvSpPr>
        <p:spPr>
          <a:xfrm rot="2503086">
            <a:off x="4519800" y="6229265"/>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E1CC55F1-27AA-941E-A622-D055130FD77F}"/>
              </a:ext>
            </a:extLst>
          </p:cNvPr>
          <p:cNvSpPr/>
          <p:nvPr/>
        </p:nvSpPr>
        <p:spPr>
          <a:xfrm rot="19503565">
            <a:off x="8556566" y="6229263"/>
            <a:ext cx="401079" cy="130620"/>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2" name="Afbeelding 1">
            <a:extLst>
              <a:ext uri="{FF2B5EF4-FFF2-40B4-BE49-F238E27FC236}">
                <a16:creationId xmlns:a16="http://schemas.microsoft.com/office/drawing/2014/main" id="{865739C2-699E-6855-A542-69930E8A15D4}"/>
              </a:ext>
            </a:extLst>
          </p:cNvPr>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73039" y="2654586"/>
            <a:ext cx="2606217" cy="2266276"/>
          </a:xfrm>
          <a:prstGeom prst="rect">
            <a:avLst/>
          </a:prstGeom>
        </p:spPr>
      </p:pic>
      <p:pic>
        <p:nvPicPr>
          <p:cNvPr id="8" name="Afbeelding 7">
            <a:extLst>
              <a:ext uri="{FF2B5EF4-FFF2-40B4-BE49-F238E27FC236}">
                <a16:creationId xmlns:a16="http://schemas.microsoft.com/office/drawing/2014/main" id="{CE66F82B-F420-CBC6-56E3-0B599169AB29}"/>
              </a:ext>
            </a:extLst>
          </p:cNvPr>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6910" y="2778401"/>
            <a:ext cx="2207090" cy="2149009"/>
          </a:xfrm>
          <a:prstGeom prst="rect">
            <a:avLst/>
          </a:prstGeom>
        </p:spPr>
      </p:pic>
      <p:pic>
        <p:nvPicPr>
          <p:cNvPr id="18" name="Afbeelding 17" descr="Afbeelding met kleding, clipart, illustratie, tekenfilm&#10;&#10;Door AI gegenereerde inhoud is mogelijk onjuist.">
            <a:extLst>
              <a:ext uri="{FF2B5EF4-FFF2-40B4-BE49-F238E27FC236}">
                <a16:creationId xmlns:a16="http://schemas.microsoft.com/office/drawing/2014/main" id="{39AE2817-AAEF-4D4D-4813-B81594AF42D2}"/>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37187" y="1681733"/>
            <a:ext cx="3495544" cy="3493798"/>
          </a:xfrm>
          <a:prstGeom prst="rect">
            <a:avLst/>
          </a:prstGeom>
        </p:spPr>
      </p:pic>
    </p:spTree>
    <p:extLst>
      <p:ext uri="{BB962C8B-B14F-4D97-AF65-F5344CB8AC3E}">
        <p14:creationId xmlns:p14="http://schemas.microsoft.com/office/powerpoint/2010/main" val="641222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a:extLst>
              <a:ext uri="{FF2B5EF4-FFF2-40B4-BE49-F238E27FC236}">
                <a16:creationId xmlns:a16="http://schemas.microsoft.com/office/drawing/2014/main" id="{23CB734B-9971-DB51-3DED-572F252173A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pic>
        <p:nvPicPr>
          <p:cNvPr id="9" name="Afbeelding 8">
            <a:extLst>
              <a:ext uri="{FF2B5EF4-FFF2-40B4-BE49-F238E27FC236}">
                <a16:creationId xmlns:a16="http://schemas.microsoft.com/office/drawing/2014/main" id="{E06C8F40-E030-859B-EFB0-2058A254FCD2}"/>
              </a:ext>
            </a:extLst>
          </p:cNvPr>
          <p:cNvPicPr>
            <a:picLocks noChangeAspect="1"/>
          </p:cNvPicPr>
          <p:nvPr/>
        </p:nvPicPr>
        <p:blipFill>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573222" y="668598"/>
            <a:ext cx="8028571" cy="2746306"/>
          </a:xfrm>
          <a:prstGeom prst="rect">
            <a:avLst/>
          </a:prstGeom>
        </p:spPr>
      </p:pic>
      <p:sp>
        <p:nvSpPr>
          <p:cNvPr id="10" name="Text Box 14">
            <a:extLst>
              <a:ext uri="{FF2B5EF4-FFF2-40B4-BE49-F238E27FC236}">
                <a16:creationId xmlns:a16="http://schemas.microsoft.com/office/drawing/2014/main" id="{EC0CC1D0-FE60-F840-73E9-0CE7E683D1F2}"/>
              </a:ext>
            </a:extLst>
          </p:cNvPr>
          <p:cNvSpPr txBox="1"/>
          <p:nvPr/>
        </p:nvSpPr>
        <p:spPr>
          <a:xfrm>
            <a:off x="1136137" y="354144"/>
            <a:ext cx="519210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CD78B488-E032-3F3E-C334-FB96F8D71FB2}"/>
              </a:ext>
            </a:extLst>
          </p:cNvPr>
          <p:cNvSpPr txBox="1">
            <a:spLocks noChangeArrowheads="1"/>
          </p:cNvSpPr>
          <p:nvPr/>
        </p:nvSpPr>
        <p:spPr bwMode="auto">
          <a:xfrm>
            <a:off x="1115616" y="332656"/>
            <a:ext cx="5256584" cy="57606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deskundige</a:t>
            </a:r>
            <a:endParaRPr lang="nl-NL" sz="5400" b="1">
              <a:effectLst/>
              <a:latin typeface="Century Gothic" panose="020B0502020202020204" pitchFamily="34" charset="0"/>
              <a:ea typeface="Calibri"/>
              <a:cs typeface="Times New Roman"/>
            </a:endParaRPr>
          </a:p>
        </p:txBody>
      </p:sp>
      <p:sp>
        <p:nvSpPr>
          <p:cNvPr id="19" name="Text Box 14">
            <a:extLst>
              <a:ext uri="{FF2B5EF4-FFF2-40B4-BE49-F238E27FC236}">
                <a16:creationId xmlns:a16="http://schemas.microsoft.com/office/drawing/2014/main" id="{40542B69-6D97-5F24-63E3-ABE36EA69A27}"/>
              </a:ext>
            </a:extLst>
          </p:cNvPr>
          <p:cNvSpPr txBox="1"/>
          <p:nvPr/>
        </p:nvSpPr>
        <p:spPr>
          <a:xfrm>
            <a:off x="529996" y="2834324"/>
            <a:ext cx="3230004"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E2476A93-B8D4-4E44-87FD-AFF601B2337C}"/>
              </a:ext>
            </a:extLst>
          </p:cNvPr>
          <p:cNvSpPr txBox="1">
            <a:spLocks noChangeArrowheads="1"/>
          </p:cNvSpPr>
          <p:nvPr/>
        </p:nvSpPr>
        <p:spPr bwMode="auto">
          <a:xfrm>
            <a:off x="272790" y="2754401"/>
            <a:ext cx="3744416" cy="602591"/>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2800">
                <a:latin typeface="Century Gothic" panose="020B0502020202020204" pitchFamily="34" charset="0"/>
                <a:ea typeface="Calibri"/>
                <a:cs typeface="Times New Roman"/>
              </a:rPr>
              <a:t>de buren met een </a:t>
            </a:r>
            <a:r>
              <a:rPr lang="nl-NL" sz="2800" err="1">
                <a:latin typeface="Century Gothic" panose="020B0502020202020204" pitchFamily="34" charset="0"/>
                <a:ea typeface="Calibri"/>
                <a:cs typeface="Times New Roman"/>
              </a:rPr>
              <a:t>baardagaam</a:t>
            </a:r>
            <a:endParaRPr lang="nl-NL" sz="2800">
              <a:effectLst/>
              <a:latin typeface="Century Gothic" panose="020B0502020202020204" pitchFamily="34" charset="0"/>
              <a:ea typeface="Calibri"/>
              <a:cs typeface="Times New Roman"/>
            </a:endParaRPr>
          </a:p>
        </p:txBody>
      </p:sp>
      <p:sp>
        <p:nvSpPr>
          <p:cNvPr id="18" name="Text Box 14">
            <a:extLst>
              <a:ext uri="{FF2B5EF4-FFF2-40B4-BE49-F238E27FC236}">
                <a16:creationId xmlns:a16="http://schemas.microsoft.com/office/drawing/2014/main" id="{85D7DD60-F4AA-AD34-A265-146B167D02FE}"/>
              </a:ext>
            </a:extLst>
          </p:cNvPr>
          <p:cNvSpPr txBox="1"/>
          <p:nvPr/>
        </p:nvSpPr>
        <p:spPr>
          <a:xfrm>
            <a:off x="3870686" y="2834324"/>
            <a:ext cx="1966480" cy="870691"/>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4985FF45-EE56-11C3-E0CC-6BBB359031C0}"/>
              </a:ext>
            </a:extLst>
          </p:cNvPr>
          <p:cNvSpPr txBox="1">
            <a:spLocks noChangeArrowheads="1"/>
          </p:cNvSpPr>
          <p:nvPr/>
        </p:nvSpPr>
        <p:spPr bwMode="auto">
          <a:xfrm>
            <a:off x="3925441" y="2918086"/>
            <a:ext cx="1768819" cy="57345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arts</a:t>
            </a:r>
          </a:p>
        </p:txBody>
      </p:sp>
      <p:sp>
        <p:nvSpPr>
          <p:cNvPr id="14" name="Text Box 14">
            <a:extLst>
              <a:ext uri="{FF2B5EF4-FFF2-40B4-BE49-F238E27FC236}">
                <a16:creationId xmlns:a16="http://schemas.microsoft.com/office/drawing/2014/main" id="{B7594A3B-3117-84CE-C300-FB96E5ED269D}"/>
              </a:ext>
            </a:extLst>
          </p:cNvPr>
          <p:cNvSpPr txBox="1"/>
          <p:nvPr/>
        </p:nvSpPr>
        <p:spPr>
          <a:xfrm>
            <a:off x="6002607" y="2834324"/>
            <a:ext cx="2709871"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6EA1F8B7-D4BC-D8B0-E6FD-F33ECB45A1DD}"/>
              </a:ext>
            </a:extLst>
          </p:cNvPr>
          <p:cNvSpPr txBox="1">
            <a:spLocks noChangeArrowheads="1"/>
          </p:cNvSpPr>
          <p:nvPr/>
        </p:nvSpPr>
        <p:spPr bwMode="auto">
          <a:xfrm>
            <a:off x="5988711" y="2908692"/>
            <a:ext cx="2709872" cy="69648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de bioloog</a:t>
            </a:r>
          </a:p>
        </p:txBody>
      </p:sp>
      <p:sp>
        <p:nvSpPr>
          <p:cNvPr id="16" name="Text Box 14">
            <a:extLst>
              <a:ext uri="{FF2B5EF4-FFF2-40B4-BE49-F238E27FC236}">
                <a16:creationId xmlns:a16="http://schemas.microsoft.com/office/drawing/2014/main" id="{F53F294D-65CC-23A5-E4A1-B2132FCF814C}"/>
              </a:ext>
            </a:extLst>
          </p:cNvPr>
          <p:cNvSpPr txBox="1"/>
          <p:nvPr/>
        </p:nvSpPr>
        <p:spPr>
          <a:xfrm>
            <a:off x="6411243" y="340301"/>
            <a:ext cx="2455288" cy="1512168"/>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AB86235B-CBC0-F9DB-29F4-F23367831B1B}"/>
              </a:ext>
            </a:extLst>
          </p:cNvPr>
          <p:cNvSpPr txBox="1">
            <a:spLocks noChangeArrowheads="1"/>
          </p:cNvSpPr>
          <p:nvPr/>
        </p:nvSpPr>
        <p:spPr bwMode="auto">
          <a:xfrm>
            <a:off x="6372200" y="400568"/>
            <a:ext cx="2654158" cy="676364"/>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iemand die veel van iets weet</a:t>
            </a:r>
            <a:endParaRPr lang="nl-NL" sz="110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3DD05F28-AA89-0131-F5E3-45BE92293371}"/>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2D4A0FF4-BECA-A378-7B12-5819D371C604}"/>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AC5F24A-9305-2F99-6F31-E8F5EEC6F89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F026226A-2807-B1CD-BF64-FACF1E2F4641}"/>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C399BE85-7FBA-A560-013D-7930B8F3BBAD}"/>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023679E2-F54E-E741-63D0-CCFB05962C3C}"/>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4" name="Afbeelding 3" descr="Afbeelding met tekening, illustratie, schets, tekenfilm&#10;&#10;Door AI gegenereerde inhoud is mogelijk onjuist.">
            <a:extLst>
              <a:ext uri="{FF2B5EF4-FFF2-40B4-BE49-F238E27FC236}">
                <a16:creationId xmlns:a16="http://schemas.microsoft.com/office/drawing/2014/main" id="{4CB6B951-C784-5F3C-65A1-140B37E4BC36}"/>
              </a:ext>
            </a:extLst>
          </p:cNvPr>
          <p:cNvPicPr>
            <a:picLocks noChangeAspect="1"/>
          </p:cNvPicPr>
          <p:nvPr/>
        </p:nvPicPr>
        <p:blipFill>
          <a:blip r:embed="rId6"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5182" y="506257"/>
            <a:ext cx="1085829" cy="1085829"/>
          </a:xfrm>
          <a:prstGeom prst="rect">
            <a:avLst/>
          </a:prstGeom>
        </p:spPr>
      </p:pic>
      <p:pic>
        <p:nvPicPr>
          <p:cNvPr id="22" name="Afbeelding 21" descr="Afbeelding met persoon, kleding, overdekt, Menselijk gezicht&#10;&#10;Door AI gegenereerde inhoud is mogelijk onjuist.">
            <a:extLst>
              <a:ext uri="{FF2B5EF4-FFF2-40B4-BE49-F238E27FC236}">
                <a16:creationId xmlns:a16="http://schemas.microsoft.com/office/drawing/2014/main" id="{B533D6D4-EC5D-1134-74CE-3D7F9FD0FB50}"/>
              </a:ext>
            </a:extLst>
          </p:cNvPr>
          <p:cNvPicPr>
            <a:picLocks noChangeAspect="1"/>
          </p:cNvPicPr>
          <p:nvPr/>
        </p:nvPicPr>
        <p:blipFill>
          <a:blip r:embed="rId7" cstate="screen">
            <a:extLst>
              <a:ext uri="{28A0092B-C50C-407E-A947-70E740481C1C}">
                <a14:useLocalDpi xmlns:a14="http://schemas.microsoft.com/office/drawing/2010/main" val="0"/>
              </a:ext>
            </a:extLst>
          </a:blip>
          <a:stretch>
            <a:fillRect/>
          </a:stretch>
        </p:blipFill>
        <p:spPr>
          <a:xfrm>
            <a:off x="718096" y="3862066"/>
            <a:ext cx="2182718" cy="2182718"/>
          </a:xfrm>
          <a:prstGeom prst="rect">
            <a:avLst/>
          </a:prstGeom>
        </p:spPr>
      </p:pic>
      <p:pic>
        <p:nvPicPr>
          <p:cNvPr id="24" name="Afbeelding 23" descr="Afbeelding met persoon, jas, kleding, Medische apparatuur&#10;&#10;Door AI gegenereerde inhoud is mogelijk onjuist.">
            <a:extLst>
              <a:ext uri="{FF2B5EF4-FFF2-40B4-BE49-F238E27FC236}">
                <a16:creationId xmlns:a16="http://schemas.microsoft.com/office/drawing/2014/main" id="{CDE4B025-D821-4BE7-864A-916F790C2B0B}"/>
              </a:ext>
            </a:extLst>
          </p:cNvPr>
          <p:cNvPicPr>
            <a:picLocks noChangeAspect="1"/>
          </p:cNvPicPr>
          <p:nvPr/>
        </p:nvPicPr>
        <p:blipFill>
          <a:blip r:embed="rId8"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683064" y="3587144"/>
            <a:ext cx="1768819" cy="2487790"/>
          </a:xfrm>
          <a:prstGeom prst="rect">
            <a:avLst/>
          </a:prstGeom>
        </p:spPr>
      </p:pic>
      <p:pic>
        <p:nvPicPr>
          <p:cNvPr id="26" name="Afbeelding 25" descr="Afbeelding met persoon, kleding, boom, buitenshuis&#10;&#10;Door AI gegenereerde inhoud is mogelijk onjuist.">
            <a:extLst>
              <a:ext uri="{FF2B5EF4-FFF2-40B4-BE49-F238E27FC236}">
                <a16:creationId xmlns:a16="http://schemas.microsoft.com/office/drawing/2014/main" id="{8A318A5A-6290-12AA-8033-1BA295055F9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81979" y="3998967"/>
            <a:ext cx="2662610" cy="1762648"/>
          </a:xfrm>
          <a:prstGeom prst="rect">
            <a:avLst/>
          </a:prstGeom>
        </p:spPr>
      </p:pic>
    </p:spTree>
    <p:extLst>
      <p:ext uri="{BB962C8B-B14F-4D97-AF65-F5344CB8AC3E}">
        <p14:creationId xmlns:p14="http://schemas.microsoft.com/office/powerpoint/2010/main" val="15943318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6578E9-2F84-E14D-CB9D-16388AB2929E}"/>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B3D623B5-AE90-EE3B-ECA4-DB5E4FE1AD4F}"/>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D724BAB8-81FE-3C45-66D4-0430A67D29B8}"/>
              </a:ext>
            </a:extLst>
          </p:cNvPr>
          <p:cNvSpPr txBox="1"/>
          <p:nvPr/>
        </p:nvSpPr>
        <p:spPr>
          <a:xfrm>
            <a:off x="479638" y="5190693"/>
            <a:ext cx="337487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7D474B61-86C4-38EC-676F-C87FA98BEC29}"/>
              </a:ext>
            </a:extLst>
          </p:cNvPr>
          <p:cNvSpPr txBox="1">
            <a:spLocks noChangeArrowheads="1"/>
          </p:cNvSpPr>
          <p:nvPr/>
        </p:nvSpPr>
        <p:spPr bwMode="auto">
          <a:xfrm>
            <a:off x="561201" y="5199449"/>
            <a:ext cx="3210630" cy="552087"/>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aanvankelijk</a:t>
            </a:r>
            <a:endParaRPr lang="nl-NL" sz="3600">
              <a:effectLst/>
              <a:latin typeface="Century Gothic" panose="020B0502020202020204" pitchFamily="34" charset="0"/>
              <a:ea typeface="Calibri"/>
              <a:cs typeface="Times New Roman"/>
            </a:endParaRPr>
          </a:p>
        </p:txBody>
      </p:sp>
      <p:sp>
        <p:nvSpPr>
          <p:cNvPr id="14" name="Text Box 14">
            <a:extLst>
              <a:ext uri="{FF2B5EF4-FFF2-40B4-BE49-F238E27FC236}">
                <a16:creationId xmlns:a16="http://schemas.microsoft.com/office/drawing/2014/main" id="{16657981-F30B-77EF-D508-8BD50DF79775}"/>
              </a:ext>
            </a:extLst>
          </p:cNvPr>
          <p:cNvSpPr txBox="1"/>
          <p:nvPr/>
        </p:nvSpPr>
        <p:spPr>
          <a:xfrm>
            <a:off x="5724128" y="3658496"/>
            <a:ext cx="30963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C9955320-54B5-1AD3-101A-4EACE96011D3}"/>
              </a:ext>
            </a:extLst>
          </p:cNvPr>
          <p:cNvSpPr txBox="1">
            <a:spLocks noChangeArrowheads="1"/>
          </p:cNvSpPr>
          <p:nvPr/>
        </p:nvSpPr>
        <p:spPr bwMode="auto">
          <a:xfrm>
            <a:off x="5724128" y="3658496"/>
            <a:ext cx="3096346" cy="560069"/>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uiteindelijk</a:t>
            </a:r>
          </a:p>
        </p:txBody>
      </p:sp>
      <p:sp>
        <p:nvSpPr>
          <p:cNvPr id="16" name="Text Box 14">
            <a:extLst>
              <a:ext uri="{FF2B5EF4-FFF2-40B4-BE49-F238E27FC236}">
                <a16:creationId xmlns:a16="http://schemas.microsoft.com/office/drawing/2014/main" id="{638689C4-76B1-2050-7CA5-87537B2E2D07}"/>
              </a:ext>
            </a:extLst>
          </p:cNvPr>
          <p:cNvSpPr txBox="1"/>
          <p:nvPr/>
        </p:nvSpPr>
        <p:spPr>
          <a:xfrm>
            <a:off x="4933168" y="4590039"/>
            <a:ext cx="3887305" cy="57398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7" name="Tekstvak 2">
            <a:extLst>
              <a:ext uri="{FF2B5EF4-FFF2-40B4-BE49-F238E27FC236}">
                <a16:creationId xmlns:a16="http://schemas.microsoft.com/office/drawing/2014/main" id="{4A7C974A-F2A1-20D9-757F-82DB3B6F0232}"/>
              </a:ext>
            </a:extLst>
          </p:cNvPr>
          <p:cNvSpPr txBox="1">
            <a:spLocks noChangeArrowheads="1"/>
          </p:cNvSpPr>
          <p:nvPr/>
        </p:nvSpPr>
        <p:spPr bwMode="auto">
          <a:xfrm>
            <a:off x="4972877" y="4639766"/>
            <a:ext cx="3987023" cy="445899"/>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400">
                <a:effectLst/>
                <a:latin typeface="Century Gothic" panose="020B0502020202020204" pitchFamily="34" charset="0"/>
                <a:ea typeface="Calibri"/>
                <a:cs typeface="Times New Roman"/>
              </a:rPr>
              <a:t>= </a:t>
            </a:r>
            <a:r>
              <a:rPr lang="nl-NL" sz="2400">
                <a:latin typeface="Century Gothic" panose="020B0502020202020204" pitchFamily="34" charset="0"/>
                <a:ea typeface="Calibri"/>
                <a:cs typeface="Times New Roman"/>
              </a:rPr>
              <a:t>ten slotte, op het laatst</a:t>
            </a:r>
            <a:endParaRPr lang="nl-NL" sz="1050">
              <a:effectLst/>
              <a:latin typeface="Century Gothic" panose="020B0502020202020204" pitchFamily="34" charset="0"/>
              <a:ea typeface="Calibri"/>
              <a:cs typeface="Times New Roman"/>
            </a:endParaRPr>
          </a:p>
        </p:txBody>
      </p:sp>
      <p:grpSp>
        <p:nvGrpSpPr>
          <p:cNvPr id="20" name="Groep 19">
            <a:extLst>
              <a:ext uri="{FF2B5EF4-FFF2-40B4-BE49-F238E27FC236}">
                <a16:creationId xmlns:a16="http://schemas.microsoft.com/office/drawing/2014/main" id="{465C677E-C4C6-141E-5E9B-36C53C139210}"/>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10933440-F2EC-5D0C-0574-5B70FEB813DC}"/>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2A3FA06A-5231-A402-C72D-273821A93A00}"/>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10F10F3A-52F5-1C46-529D-CF4850FE459C}"/>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237A1697-11A8-6B0D-3253-4C6AAB66E451}"/>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6791205A-068D-2619-DFAB-1C09F68A8FCD}"/>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1" name="Rechte verbindingslijn 20">
            <a:extLst>
              <a:ext uri="{FF2B5EF4-FFF2-40B4-BE49-F238E27FC236}">
                <a16:creationId xmlns:a16="http://schemas.microsoft.com/office/drawing/2014/main" id="{E5D8885D-2983-D349-9983-E0BAC6AABC9F}"/>
              </a:ext>
            </a:extLst>
          </p:cNvPr>
          <p:cNvCxnSpPr>
            <a:cxnSpLocks/>
          </p:cNvCxnSpPr>
          <p:nvPr/>
        </p:nvCxnSpPr>
        <p:spPr>
          <a:xfrm>
            <a:off x="256820" y="6021288"/>
            <a:ext cx="4320480"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3" name="Rechte verbindingslijn 22">
            <a:extLst>
              <a:ext uri="{FF2B5EF4-FFF2-40B4-BE49-F238E27FC236}">
                <a16:creationId xmlns:a16="http://schemas.microsoft.com/office/drawing/2014/main" id="{9122A267-4830-1151-DB19-12488BE94836}"/>
              </a:ext>
            </a:extLst>
          </p:cNvPr>
          <p:cNvCxnSpPr>
            <a:cxnSpLocks/>
          </p:cNvCxnSpPr>
          <p:nvPr/>
        </p:nvCxnSpPr>
        <p:spPr>
          <a:xfrm>
            <a:off x="4557111" y="4467176"/>
            <a:ext cx="4402789" cy="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31" name="Rechte verbindingslijn 30">
            <a:extLst>
              <a:ext uri="{FF2B5EF4-FFF2-40B4-BE49-F238E27FC236}">
                <a16:creationId xmlns:a16="http://schemas.microsoft.com/office/drawing/2014/main" id="{E0EE2B95-3ACA-35A4-233D-567F01F09D08}"/>
              </a:ext>
            </a:extLst>
          </p:cNvPr>
          <p:cNvCxnSpPr>
            <a:cxnSpLocks/>
          </p:cNvCxnSpPr>
          <p:nvPr/>
        </p:nvCxnSpPr>
        <p:spPr>
          <a:xfrm>
            <a:off x="4572000" y="4467176"/>
            <a:ext cx="23339" cy="1576098"/>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32" name="Text Box 14">
            <a:extLst>
              <a:ext uri="{FF2B5EF4-FFF2-40B4-BE49-F238E27FC236}">
                <a16:creationId xmlns:a16="http://schemas.microsoft.com/office/drawing/2014/main" id="{E335A4F1-24D7-A5D6-C45A-3945BC8E4B67}"/>
              </a:ext>
            </a:extLst>
          </p:cNvPr>
          <p:cNvSpPr txBox="1"/>
          <p:nvPr/>
        </p:nvSpPr>
        <p:spPr>
          <a:xfrm>
            <a:off x="454804" y="348720"/>
            <a:ext cx="8589221" cy="622587"/>
          </a:xfrm>
          <a:prstGeom prst="rect">
            <a:avLst/>
          </a:prstGeom>
          <a:noFill/>
          <a:ln w="28575">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nl-NL" sz="2400" i="1">
                <a:solidFill>
                  <a:srgbClr val="387038"/>
                </a:solidFill>
                <a:latin typeface="Century Gothic" panose="020B0502020202020204" pitchFamily="34" charset="0"/>
                <a:ea typeface="Calibri"/>
                <a:cs typeface="Times New Roman"/>
              </a:rPr>
              <a:t>Ik moest aanvankelijk voeren met mijn handen, maar mocht het </a:t>
            </a:r>
            <a:r>
              <a:rPr lang="nl-NL" sz="2400" i="1" u="sng">
                <a:solidFill>
                  <a:srgbClr val="387038"/>
                </a:solidFill>
                <a:latin typeface="Century Gothic" panose="020B0502020202020204" pitchFamily="34" charset="0"/>
                <a:ea typeface="Calibri"/>
                <a:cs typeface="Times New Roman"/>
              </a:rPr>
              <a:t>uiteindelijk</a:t>
            </a:r>
            <a:r>
              <a:rPr lang="nl-NL" sz="2400" i="1">
                <a:solidFill>
                  <a:srgbClr val="387038"/>
                </a:solidFill>
                <a:latin typeface="Century Gothic" panose="020B0502020202020204" pitchFamily="34" charset="0"/>
                <a:ea typeface="Calibri"/>
                <a:cs typeface="Times New Roman"/>
              </a:rPr>
              <a:t> de kakkerlakken uit het potje schudden.</a:t>
            </a:r>
            <a:endParaRPr lang="nl-NL" sz="2400">
              <a:effectLst/>
              <a:ea typeface="Calibri"/>
              <a:cs typeface="Times New Roman"/>
            </a:endParaRPr>
          </a:p>
        </p:txBody>
      </p:sp>
      <p:pic>
        <p:nvPicPr>
          <p:cNvPr id="4" name="Picture 2" descr="Vrouw schudt kakkerlakken uit potje, fotostijl.">
            <a:extLst>
              <a:ext uri="{FF2B5EF4-FFF2-40B4-BE49-F238E27FC236}">
                <a16:creationId xmlns:a16="http://schemas.microsoft.com/office/drawing/2014/main" id="{2128072E-BFEA-4C2D-D755-2974CEC54AE0}"/>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a:stretch>
            <a:fillRect/>
          </a:stretch>
        </p:blipFill>
        <p:spPr bwMode="auto">
          <a:xfrm>
            <a:off x="5771467" y="1340768"/>
            <a:ext cx="3025156" cy="2269146"/>
          </a:xfrm>
          <a:prstGeom prst="rect">
            <a:avLst/>
          </a:prstGeom>
          <a:noFill/>
          <a:extLst>
            <a:ext uri="{909E8E84-426E-40DD-AFC4-6F175D3DCCD1}">
              <a14:hiddenFill xmlns:a14="http://schemas.microsoft.com/office/drawing/2010/main">
                <a:solidFill>
                  <a:srgbClr val="FFFFFF"/>
                </a:solidFill>
              </a14:hiddenFill>
            </a:ext>
          </a:extLst>
        </p:spPr>
      </p:pic>
      <p:pic>
        <p:nvPicPr>
          <p:cNvPr id="13" name="Afbeelding 12" descr="Afbeelding met persoon, kleding, Menselijk gezicht, vinger&#10;&#10;Door AI gegenereerde inhoud is mogelijk onjuist.">
            <a:extLst>
              <a:ext uri="{FF2B5EF4-FFF2-40B4-BE49-F238E27FC236}">
                <a16:creationId xmlns:a16="http://schemas.microsoft.com/office/drawing/2014/main" id="{FB861FBF-967B-0B60-C022-4F173F9CC3B6}"/>
              </a:ext>
            </a:extLst>
          </p:cNvPr>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474988" y="2888335"/>
            <a:ext cx="3374876" cy="2254417"/>
          </a:xfrm>
          <a:prstGeom prst="rect">
            <a:avLst/>
          </a:prstGeom>
        </p:spPr>
      </p:pic>
    </p:spTree>
    <p:extLst>
      <p:ext uri="{BB962C8B-B14F-4D97-AF65-F5344CB8AC3E}">
        <p14:creationId xmlns:p14="http://schemas.microsoft.com/office/powerpoint/2010/main" val="37274273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BBDDF-1E7B-C150-C02B-F4D9153466E1}"/>
            </a:ext>
          </a:extLst>
        </p:cNvPr>
        <p:cNvGrpSpPr/>
        <p:nvPr/>
      </p:nvGrpSpPr>
      <p:grpSpPr>
        <a:xfrm>
          <a:off x="0" y="0"/>
          <a:ext cx="0" cy="0"/>
          <a:chOff x="0" y="0"/>
          <a:chExt cx="0" cy="0"/>
        </a:xfrm>
      </p:grpSpPr>
      <p:cxnSp>
        <p:nvCxnSpPr>
          <p:cNvPr id="22" name="Rechte verbindingslijn 21">
            <a:extLst>
              <a:ext uri="{FF2B5EF4-FFF2-40B4-BE49-F238E27FC236}">
                <a16:creationId xmlns:a16="http://schemas.microsoft.com/office/drawing/2014/main" id="{F04A3568-F446-B46E-89FE-AE15CBDF5F37}"/>
              </a:ext>
            </a:extLst>
          </p:cNvPr>
          <p:cNvCxnSpPr>
            <a:cxnSpLocks/>
          </p:cNvCxnSpPr>
          <p:nvPr/>
        </p:nvCxnSpPr>
        <p:spPr>
          <a:xfrm flipH="1" flipV="1">
            <a:off x="5472448" y="3537240"/>
            <a:ext cx="775803" cy="2224129"/>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a:extLst>
              <a:ext uri="{FF2B5EF4-FFF2-40B4-BE49-F238E27FC236}">
                <a16:creationId xmlns:a16="http://schemas.microsoft.com/office/drawing/2014/main" id="{EB6F55C3-F21E-290C-B13E-81B1C749D38E}"/>
              </a:ext>
            </a:extLst>
          </p:cNvPr>
          <p:cNvCxnSpPr>
            <a:cxnSpLocks/>
          </p:cNvCxnSpPr>
          <p:nvPr/>
        </p:nvCxnSpPr>
        <p:spPr>
          <a:xfrm flipV="1">
            <a:off x="2771800" y="3693875"/>
            <a:ext cx="1379239" cy="2067495"/>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cxnSp>
        <p:nvCxnSpPr>
          <p:cNvPr id="21" name="Rechte verbindingslijn 20">
            <a:extLst>
              <a:ext uri="{FF2B5EF4-FFF2-40B4-BE49-F238E27FC236}">
                <a16:creationId xmlns:a16="http://schemas.microsoft.com/office/drawing/2014/main" id="{3A198A5F-3700-05F9-A174-E5A15043E39F}"/>
              </a:ext>
            </a:extLst>
          </p:cNvPr>
          <p:cNvCxnSpPr>
            <a:cxnSpLocks/>
          </p:cNvCxnSpPr>
          <p:nvPr/>
        </p:nvCxnSpPr>
        <p:spPr>
          <a:xfrm flipV="1">
            <a:off x="5808215" y="1270334"/>
            <a:ext cx="648072" cy="662710"/>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pic>
        <p:nvPicPr>
          <p:cNvPr id="5" name="Afbeelding 4">
            <a:extLst>
              <a:ext uri="{FF2B5EF4-FFF2-40B4-BE49-F238E27FC236}">
                <a16:creationId xmlns:a16="http://schemas.microsoft.com/office/drawing/2014/main" id="{B1947123-2C5F-D6CA-AF96-C7E801317AF8}"/>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668344" y="6408486"/>
            <a:ext cx="1152129" cy="449513"/>
          </a:xfrm>
          <a:prstGeom prst="rect">
            <a:avLst/>
          </a:prstGeom>
        </p:spPr>
      </p:pic>
      <p:sp>
        <p:nvSpPr>
          <p:cNvPr id="19" name="Text Box 14">
            <a:extLst>
              <a:ext uri="{FF2B5EF4-FFF2-40B4-BE49-F238E27FC236}">
                <a16:creationId xmlns:a16="http://schemas.microsoft.com/office/drawing/2014/main" id="{86D497D1-2116-8A76-6525-FD8A5D36B948}"/>
              </a:ext>
            </a:extLst>
          </p:cNvPr>
          <p:cNvSpPr txBox="1"/>
          <p:nvPr/>
        </p:nvSpPr>
        <p:spPr>
          <a:xfrm>
            <a:off x="5353677" y="691014"/>
            <a:ext cx="2170652"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2" name="Tekstvak 2">
            <a:extLst>
              <a:ext uri="{FF2B5EF4-FFF2-40B4-BE49-F238E27FC236}">
                <a16:creationId xmlns:a16="http://schemas.microsoft.com/office/drawing/2014/main" id="{660FDE61-257D-6466-0225-234919D626FE}"/>
              </a:ext>
            </a:extLst>
          </p:cNvPr>
          <p:cNvSpPr txBox="1">
            <a:spLocks noChangeArrowheads="1"/>
          </p:cNvSpPr>
          <p:nvPr/>
        </p:nvSpPr>
        <p:spPr bwMode="auto">
          <a:xfrm>
            <a:off x="5156254" y="698863"/>
            <a:ext cx="2489909" cy="526434"/>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effectLst/>
                <a:latin typeface="Century Gothic" panose="020B0502020202020204" pitchFamily="34" charset="0"/>
                <a:ea typeface="Calibri"/>
                <a:cs typeface="Times New Roman"/>
              </a:rPr>
              <a:t>moedig</a:t>
            </a:r>
          </a:p>
        </p:txBody>
      </p:sp>
      <p:sp>
        <p:nvSpPr>
          <p:cNvPr id="18" name="Text Box 14">
            <a:extLst>
              <a:ext uri="{FF2B5EF4-FFF2-40B4-BE49-F238E27FC236}">
                <a16:creationId xmlns:a16="http://schemas.microsoft.com/office/drawing/2014/main" id="{33ECCF47-702E-E6CE-42A8-8A0EAC657FBC}"/>
              </a:ext>
            </a:extLst>
          </p:cNvPr>
          <p:cNvSpPr txBox="1"/>
          <p:nvPr/>
        </p:nvSpPr>
        <p:spPr>
          <a:xfrm>
            <a:off x="845786" y="744701"/>
            <a:ext cx="2698746"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3" name="Tekstvak 2">
            <a:extLst>
              <a:ext uri="{FF2B5EF4-FFF2-40B4-BE49-F238E27FC236}">
                <a16:creationId xmlns:a16="http://schemas.microsoft.com/office/drawing/2014/main" id="{5943ED24-8A86-9A88-0FB4-259DF6CAA219}"/>
              </a:ext>
            </a:extLst>
          </p:cNvPr>
          <p:cNvSpPr txBox="1">
            <a:spLocks noChangeArrowheads="1"/>
          </p:cNvSpPr>
          <p:nvPr/>
        </p:nvSpPr>
        <p:spPr bwMode="auto">
          <a:xfrm>
            <a:off x="889458" y="748274"/>
            <a:ext cx="2698746" cy="466950"/>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zelfstandig</a:t>
            </a:r>
          </a:p>
        </p:txBody>
      </p:sp>
      <p:sp>
        <p:nvSpPr>
          <p:cNvPr id="14" name="Text Box 14">
            <a:extLst>
              <a:ext uri="{FF2B5EF4-FFF2-40B4-BE49-F238E27FC236}">
                <a16:creationId xmlns:a16="http://schemas.microsoft.com/office/drawing/2014/main" id="{723A0292-521B-76CB-2059-3FDBA34E6421}"/>
              </a:ext>
            </a:extLst>
          </p:cNvPr>
          <p:cNvSpPr txBox="1"/>
          <p:nvPr/>
        </p:nvSpPr>
        <p:spPr>
          <a:xfrm>
            <a:off x="2167481" y="5509341"/>
            <a:ext cx="279311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15" name="Tekstvak 2">
            <a:extLst>
              <a:ext uri="{FF2B5EF4-FFF2-40B4-BE49-F238E27FC236}">
                <a16:creationId xmlns:a16="http://schemas.microsoft.com/office/drawing/2014/main" id="{88393036-12FC-A461-262B-75A45F23859D}"/>
              </a:ext>
            </a:extLst>
          </p:cNvPr>
          <p:cNvSpPr txBox="1">
            <a:spLocks noChangeArrowheads="1"/>
          </p:cNvSpPr>
          <p:nvPr/>
        </p:nvSpPr>
        <p:spPr bwMode="auto">
          <a:xfrm>
            <a:off x="2167482" y="5509342"/>
            <a:ext cx="2793115"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doorzetten</a:t>
            </a:r>
          </a:p>
        </p:txBody>
      </p:sp>
      <p:grpSp>
        <p:nvGrpSpPr>
          <p:cNvPr id="20" name="Groep 19">
            <a:extLst>
              <a:ext uri="{FF2B5EF4-FFF2-40B4-BE49-F238E27FC236}">
                <a16:creationId xmlns:a16="http://schemas.microsoft.com/office/drawing/2014/main" id="{F00EA040-D468-92A2-724B-F9020A043BAB}"/>
              </a:ext>
            </a:extLst>
          </p:cNvPr>
          <p:cNvGrpSpPr/>
          <p:nvPr/>
        </p:nvGrpSpPr>
        <p:grpSpPr>
          <a:xfrm>
            <a:off x="242474" y="75959"/>
            <a:ext cx="8939322" cy="6469365"/>
            <a:chOff x="242474" y="75959"/>
            <a:chExt cx="8939322" cy="6469365"/>
          </a:xfrm>
        </p:grpSpPr>
        <p:sp>
          <p:nvSpPr>
            <p:cNvPr id="2" name="Rechthoek 1">
              <a:extLst>
                <a:ext uri="{FF2B5EF4-FFF2-40B4-BE49-F238E27FC236}">
                  <a16:creationId xmlns:a16="http://schemas.microsoft.com/office/drawing/2014/main" id="{9859FB64-4F14-7D55-696E-67F4EB06AF9D}"/>
                </a:ext>
              </a:extLst>
            </p:cNvPr>
            <p:cNvSpPr/>
            <p:nvPr/>
          </p:nvSpPr>
          <p:spPr>
            <a:xfrm>
              <a:off x="251520" y="260648"/>
              <a:ext cx="8712968" cy="6120680"/>
            </a:xfrm>
            <a:prstGeom prst="rect">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hoek 2">
              <a:extLst>
                <a:ext uri="{FF2B5EF4-FFF2-40B4-BE49-F238E27FC236}">
                  <a16:creationId xmlns:a16="http://schemas.microsoft.com/office/drawing/2014/main" id="{1ED8087D-B73F-1B42-B3B1-CEB760D016FA}"/>
                </a:ext>
              </a:extLst>
            </p:cNvPr>
            <p:cNvSpPr/>
            <p:nvPr/>
          </p:nvSpPr>
          <p:spPr>
            <a:xfrm rot="19503565">
              <a:off x="8607157"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Rechthoek 5">
              <a:extLst>
                <a:ext uri="{FF2B5EF4-FFF2-40B4-BE49-F238E27FC236}">
                  <a16:creationId xmlns:a16="http://schemas.microsoft.com/office/drawing/2014/main" id="{5A8997E8-6A53-1109-2E68-71605BB41014}"/>
                </a:ext>
              </a:extLst>
            </p:cNvPr>
            <p:cNvSpPr/>
            <p:nvPr/>
          </p:nvSpPr>
          <p:spPr>
            <a:xfrm rot="2811539">
              <a:off x="43182" y="616997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hthoek 7">
              <a:extLst>
                <a:ext uri="{FF2B5EF4-FFF2-40B4-BE49-F238E27FC236}">
                  <a16:creationId xmlns:a16="http://schemas.microsoft.com/office/drawing/2014/main" id="{974FEA31-0C4C-345C-2C18-0B5C83899B46}"/>
                </a:ext>
              </a:extLst>
            </p:cNvPr>
            <p:cNvSpPr/>
            <p:nvPr/>
          </p:nvSpPr>
          <p:spPr>
            <a:xfrm rot="8002306">
              <a:off x="73955" y="275787"/>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 name="Rechthoek 6">
              <a:extLst>
                <a:ext uri="{FF2B5EF4-FFF2-40B4-BE49-F238E27FC236}">
                  <a16:creationId xmlns:a16="http://schemas.microsoft.com/office/drawing/2014/main" id="{50E3B0BF-5025-682E-85C8-C3F67A91B878}"/>
                </a:ext>
              </a:extLst>
            </p:cNvPr>
            <p:cNvSpPr/>
            <p:nvPr/>
          </p:nvSpPr>
          <p:spPr>
            <a:xfrm rot="2811539">
              <a:off x="8581910" y="275251"/>
              <a:ext cx="574639" cy="176055"/>
            </a:xfrm>
            <a:prstGeom prst="rect">
              <a:avLst/>
            </a:prstGeom>
            <a:solidFill>
              <a:schemeClr val="bg1"/>
            </a:solidFill>
            <a:ln w="19050">
              <a:solidFill>
                <a:srgbClr val="38703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grpSp>
      <p:cxnSp>
        <p:nvCxnSpPr>
          <p:cNvPr id="27" name="Rechte verbindingslijn 26">
            <a:extLst>
              <a:ext uri="{FF2B5EF4-FFF2-40B4-BE49-F238E27FC236}">
                <a16:creationId xmlns:a16="http://schemas.microsoft.com/office/drawing/2014/main" id="{2AE35A14-9D07-A68E-376B-2EE0EB369C1C}"/>
              </a:ext>
            </a:extLst>
          </p:cNvPr>
          <p:cNvCxnSpPr>
            <a:cxnSpLocks/>
          </p:cNvCxnSpPr>
          <p:nvPr/>
        </p:nvCxnSpPr>
        <p:spPr>
          <a:xfrm>
            <a:off x="2339752" y="1428777"/>
            <a:ext cx="864096" cy="1081137"/>
          </a:xfrm>
          <a:prstGeom prst="line">
            <a:avLst/>
          </a:prstGeom>
          <a:ln w="38100">
            <a:solidFill>
              <a:srgbClr val="387038"/>
            </a:solidFill>
          </a:ln>
        </p:spPr>
        <p:style>
          <a:lnRef idx="1">
            <a:schemeClr val="accent1"/>
          </a:lnRef>
          <a:fillRef idx="0">
            <a:schemeClr val="accent1"/>
          </a:fillRef>
          <a:effectRef idx="0">
            <a:schemeClr val="accent1"/>
          </a:effectRef>
          <a:fontRef idx="minor">
            <a:schemeClr val="tx1"/>
          </a:fontRef>
        </p:style>
      </p:cxnSp>
      <p:sp>
        <p:nvSpPr>
          <p:cNvPr id="10" name="Text Box 14">
            <a:extLst>
              <a:ext uri="{FF2B5EF4-FFF2-40B4-BE49-F238E27FC236}">
                <a16:creationId xmlns:a16="http://schemas.microsoft.com/office/drawing/2014/main" id="{B7DA10F5-292A-C3F6-6F82-C5AB11EB2AB8}"/>
              </a:ext>
            </a:extLst>
          </p:cNvPr>
          <p:cNvSpPr txBox="1"/>
          <p:nvPr/>
        </p:nvSpPr>
        <p:spPr>
          <a:xfrm>
            <a:off x="3904232" y="2767357"/>
            <a:ext cx="4704298" cy="966926"/>
          </a:xfrm>
          <a:prstGeom prst="rect">
            <a:avLst/>
          </a:prstGeom>
          <a:solidFill>
            <a:srgbClr val="F7FBF7"/>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US" sz="2800">
                <a:effectLst/>
                <a:latin typeface="Century Gothic"/>
                <a:ea typeface="Calibri"/>
                <a:cs typeface="Times New Roman"/>
              </a:rPr>
              <a:t> </a:t>
            </a:r>
            <a:endParaRPr lang="nl-NL" sz="1100">
              <a:effectLst/>
              <a:ea typeface="Calibri"/>
              <a:cs typeface="Times New Roman"/>
            </a:endParaRPr>
          </a:p>
        </p:txBody>
      </p:sp>
      <p:sp>
        <p:nvSpPr>
          <p:cNvPr id="11" name="Tekstvak 2">
            <a:extLst>
              <a:ext uri="{FF2B5EF4-FFF2-40B4-BE49-F238E27FC236}">
                <a16:creationId xmlns:a16="http://schemas.microsoft.com/office/drawing/2014/main" id="{94DEC4DB-DFAC-A23F-846B-44C55D7CC15C}"/>
              </a:ext>
            </a:extLst>
          </p:cNvPr>
          <p:cNvSpPr txBox="1">
            <a:spLocks noChangeArrowheads="1"/>
          </p:cNvSpPr>
          <p:nvPr/>
        </p:nvSpPr>
        <p:spPr bwMode="auto">
          <a:xfrm>
            <a:off x="3943085" y="2737042"/>
            <a:ext cx="4704297" cy="510423"/>
          </a:xfrm>
          <a:prstGeom prst="rect">
            <a:avLst/>
          </a:prstGeom>
          <a:noFill/>
          <a:ln w="9525">
            <a:noFill/>
            <a:miter lim="800000"/>
            <a:headEnd/>
            <a:tailEnd/>
          </a:ln>
        </p:spPr>
        <p:txBody>
          <a:bodyPr rot="0" vert="horz" wrap="square" lIns="91440" tIns="45720" rIns="91440" bIns="45720" anchor="t" anchorCtr="0">
            <a:noAutofit/>
          </a:bodyPr>
          <a:lstStyle/>
          <a:p>
            <a:pPr>
              <a:lnSpc>
                <a:spcPct val="107000"/>
              </a:lnSpc>
              <a:spcAft>
                <a:spcPts val="800"/>
              </a:spcAft>
            </a:pPr>
            <a:r>
              <a:rPr lang="nl-NL" sz="2800">
                <a:effectLst/>
                <a:latin typeface="Century Gothic" panose="020B0502020202020204" pitchFamily="34" charset="0"/>
                <a:ea typeface="Calibri"/>
                <a:cs typeface="Times New Roman"/>
              </a:rPr>
              <a:t>= de leiding hebben over je eigen leven en keuzes</a:t>
            </a:r>
            <a:endParaRPr lang="nl-NL" sz="1100">
              <a:effectLst/>
              <a:latin typeface="Century Gothic" panose="020B0502020202020204" pitchFamily="34" charset="0"/>
              <a:ea typeface="Calibri"/>
              <a:cs typeface="Times New Roman"/>
            </a:endParaRPr>
          </a:p>
        </p:txBody>
      </p:sp>
      <p:pic>
        <p:nvPicPr>
          <p:cNvPr id="16" name="Afbeelding 15" descr="Afbeelding met schets, tekening, tekenfilm&#10;&#10;Door AI gegenereerde inhoud is mogelijk onjuist.">
            <a:extLst>
              <a:ext uri="{FF2B5EF4-FFF2-40B4-BE49-F238E27FC236}">
                <a16:creationId xmlns:a16="http://schemas.microsoft.com/office/drawing/2014/main" id="{B349A899-F6D0-456E-2CA3-EC634FD3865D}"/>
              </a:ext>
            </a:extLst>
          </p:cNvPr>
          <p:cNvPicPr>
            <a:picLocks noChangeAspect="1"/>
          </p:cNvPicPr>
          <p:nvPr/>
        </p:nvPicPr>
        <p:blipFill>
          <a:blip r:embed="rId4" cstate="screen">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83973" y="2849820"/>
            <a:ext cx="1522405" cy="3531508"/>
          </a:xfrm>
          <a:prstGeom prst="rect">
            <a:avLst/>
          </a:prstGeom>
        </p:spPr>
      </p:pic>
      <p:sp>
        <p:nvSpPr>
          <p:cNvPr id="24" name="Text Box 14">
            <a:extLst>
              <a:ext uri="{FF2B5EF4-FFF2-40B4-BE49-F238E27FC236}">
                <a16:creationId xmlns:a16="http://schemas.microsoft.com/office/drawing/2014/main" id="{A6D3BFFF-330E-76D3-E8DB-BE52B41EA8C6}"/>
              </a:ext>
            </a:extLst>
          </p:cNvPr>
          <p:cNvSpPr txBox="1"/>
          <p:nvPr/>
        </p:nvSpPr>
        <p:spPr>
          <a:xfrm>
            <a:off x="570235" y="1884649"/>
            <a:ext cx="8038295" cy="882708"/>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4800">
                <a:effectLst/>
                <a:latin typeface="Century Gothic"/>
                <a:ea typeface="Calibri"/>
                <a:cs typeface="Times New Roman"/>
              </a:rPr>
              <a:t> </a:t>
            </a:r>
            <a:endParaRPr lang="nl-NL" sz="1100">
              <a:effectLst/>
              <a:ea typeface="Calibri"/>
              <a:cs typeface="Times New Roman"/>
            </a:endParaRPr>
          </a:p>
        </p:txBody>
      </p:sp>
      <p:sp>
        <p:nvSpPr>
          <p:cNvPr id="25" name="Tekstvak 2">
            <a:extLst>
              <a:ext uri="{FF2B5EF4-FFF2-40B4-BE49-F238E27FC236}">
                <a16:creationId xmlns:a16="http://schemas.microsoft.com/office/drawing/2014/main" id="{E24306F5-2D8E-2B12-24E6-9538DF1E5463}"/>
              </a:ext>
            </a:extLst>
          </p:cNvPr>
          <p:cNvSpPr txBox="1">
            <a:spLocks noChangeArrowheads="1"/>
          </p:cNvSpPr>
          <p:nvPr/>
        </p:nvSpPr>
        <p:spPr bwMode="auto">
          <a:xfrm>
            <a:off x="248300" y="1857491"/>
            <a:ext cx="8589324" cy="684075"/>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5400" b="1">
                <a:latin typeface="Century Gothic" panose="020B0502020202020204" pitchFamily="34" charset="0"/>
                <a:ea typeface="Calibri"/>
                <a:cs typeface="Times New Roman"/>
              </a:rPr>
              <a:t>de baas over jezelf zijn</a:t>
            </a:r>
            <a:endParaRPr lang="nl-NL" sz="5400" b="1">
              <a:effectLst/>
              <a:latin typeface="Century Gothic" panose="020B0502020202020204" pitchFamily="34" charset="0"/>
              <a:ea typeface="Calibri"/>
              <a:cs typeface="Times New Roman"/>
            </a:endParaRPr>
          </a:p>
        </p:txBody>
      </p:sp>
      <p:pic>
        <p:nvPicPr>
          <p:cNvPr id="31" name="Afbeelding 30" descr="Afbeelding met Menselijk gezicht, illustratie, tekening, clipart&#10;&#10;Door AI gegenereerde inhoud is mogelijk onjuist.">
            <a:extLst>
              <a:ext uri="{FF2B5EF4-FFF2-40B4-BE49-F238E27FC236}">
                <a16:creationId xmlns:a16="http://schemas.microsoft.com/office/drawing/2014/main" id="{C4C0982E-971A-70CE-2E31-2551ECE208A9}"/>
              </a:ext>
            </a:extLst>
          </p:cNvPr>
          <p:cNvPicPr>
            <a:picLocks noChangeAspect="1"/>
          </p:cNvPicPr>
          <p:nvPr/>
        </p:nvPicPr>
        <p:blipFill>
          <a:blip r:embed="rId5" cstate="print">
            <a:clrChange>
              <a:clrFrom>
                <a:srgbClr val="F7EDEE"/>
              </a:clrFrom>
              <a:clrTo>
                <a:srgbClr val="F7EDEE">
                  <a:alpha val="0"/>
                </a:srgbClr>
              </a:clrTo>
            </a:clrChange>
            <a:extLst>
              <a:ext uri="{28A0092B-C50C-407E-A947-70E740481C1C}">
                <a14:useLocalDpi xmlns:a14="http://schemas.microsoft.com/office/drawing/2010/main" val="0"/>
              </a:ext>
            </a:extLst>
          </a:blip>
          <a:stretch>
            <a:fillRect/>
          </a:stretch>
        </p:blipFill>
        <p:spPr>
          <a:xfrm>
            <a:off x="7092625" y="114129"/>
            <a:ext cx="1996363" cy="1473602"/>
          </a:xfrm>
          <a:prstGeom prst="rect">
            <a:avLst/>
          </a:prstGeom>
        </p:spPr>
      </p:pic>
      <p:pic>
        <p:nvPicPr>
          <p:cNvPr id="33" name="Afbeelding 32" descr="Afbeelding met silhouet, illustratie, zwart-wit&#10;&#10;Door AI gegenereerde inhoud is mogelijk onjuist.">
            <a:extLst>
              <a:ext uri="{FF2B5EF4-FFF2-40B4-BE49-F238E27FC236}">
                <a16:creationId xmlns:a16="http://schemas.microsoft.com/office/drawing/2014/main" id="{CA56D43D-7C0C-CA12-48D0-011116A0695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142157" y="3828211"/>
            <a:ext cx="2020532" cy="2020532"/>
          </a:xfrm>
          <a:prstGeom prst="rect">
            <a:avLst/>
          </a:prstGeom>
        </p:spPr>
      </p:pic>
      <p:pic>
        <p:nvPicPr>
          <p:cNvPr id="9" name="Afbeelding 8" descr="Afbeelding met persoon, Menselijk gezicht, kleding, muur&#10;&#10;Door AI gegenereerde inhoud is mogelijk onjuist.">
            <a:extLst>
              <a:ext uri="{FF2B5EF4-FFF2-40B4-BE49-F238E27FC236}">
                <a16:creationId xmlns:a16="http://schemas.microsoft.com/office/drawing/2014/main" id="{C51B051D-89F2-9657-4964-0E1B82106F9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515151" y="4179332"/>
            <a:ext cx="1846721" cy="1231763"/>
          </a:xfrm>
          <a:prstGeom prst="rect">
            <a:avLst/>
          </a:prstGeom>
        </p:spPr>
      </p:pic>
      <p:sp>
        <p:nvSpPr>
          <p:cNvPr id="23" name="Text Box 14">
            <a:extLst>
              <a:ext uri="{FF2B5EF4-FFF2-40B4-BE49-F238E27FC236}">
                <a16:creationId xmlns:a16="http://schemas.microsoft.com/office/drawing/2014/main" id="{C582C93A-BD29-8DEE-8EDE-4F8768A8F6D1}"/>
              </a:ext>
            </a:extLst>
          </p:cNvPr>
          <p:cNvSpPr txBox="1"/>
          <p:nvPr/>
        </p:nvSpPr>
        <p:spPr>
          <a:xfrm>
            <a:off x="5643932" y="5509340"/>
            <a:ext cx="2793115" cy="684076"/>
          </a:xfrm>
          <a:prstGeom prst="rect">
            <a:avLst/>
          </a:prstGeom>
          <a:solidFill>
            <a:srgbClr val="DBEDDB"/>
          </a:solidFill>
          <a:ln w="28575">
            <a:solidFill>
              <a:srgbClr val="387038"/>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US" sz="3600">
                <a:effectLst/>
                <a:latin typeface="Century Gothic"/>
                <a:ea typeface="Calibri"/>
                <a:cs typeface="Times New Roman"/>
              </a:rPr>
              <a:t> </a:t>
            </a:r>
            <a:endParaRPr lang="nl-NL" sz="1100">
              <a:effectLst/>
              <a:ea typeface="Calibri"/>
              <a:cs typeface="Times New Roman"/>
            </a:endParaRPr>
          </a:p>
        </p:txBody>
      </p:sp>
      <p:sp>
        <p:nvSpPr>
          <p:cNvPr id="26" name="Tekstvak 2">
            <a:extLst>
              <a:ext uri="{FF2B5EF4-FFF2-40B4-BE49-F238E27FC236}">
                <a16:creationId xmlns:a16="http://schemas.microsoft.com/office/drawing/2014/main" id="{14701E69-A094-D1B1-F15F-60EF07CEDC4D}"/>
              </a:ext>
            </a:extLst>
          </p:cNvPr>
          <p:cNvSpPr txBox="1">
            <a:spLocks noChangeArrowheads="1"/>
          </p:cNvSpPr>
          <p:nvPr/>
        </p:nvSpPr>
        <p:spPr bwMode="auto">
          <a:xfrm>
            <a:off x="5643933" y="5509341"/>
            <a:ext cx="2793115" cy="504056"/>
          </a:xfrm>
          <a:prstGeom prst="rect">
            <a:avLst/>
          </a:prstGeom>
          <a:noFill/>
          <a:ln w="9525">
            <a:noFill/>
            <a:miter lim="800000"/>
            <a:headEnd/>
            <a:tailEnd/>
          </a:ln>
        </p:spPr>
        <p:txBody>
          <a:bodyPr rot="0" vert="horz" wrap="square" lIns="91440" tIns="45720" rIns="91440" bIns="45720" anchor="t" anchorCtr="0">
            <a:noAutofit/>
          </a:bodyPr>
          <a:lstStyle/>
          <a:p>
            <a:pPr algn="ctr">
              <a:lnSpc>
                <a:spcPct val="107000"/>
              </a:lnSpc>
              <a:spcAft>
                <a:spcPts val="800"/>
              </a:spcAft>
            </a:pPr>
            <a:r>
              <a:rPr lang="nl-NL" sz="3600">
                <a:latin typeface="Century Gothic" panose="020B0502020202020204" pitchFamily="34" charset="0"/>
                <a:ea typeface="Calibri"/>
                <a:cs typeface="Times New Roman"/>
              </a:rPr>
              <a:t>overhalen</a:t>
            </a:r>
          </a:p>
        </p:txBody>
      </p:sp>
    </p:spTree>
    <p:extLst>
      <p:ext uri="{BB962C8B-B14F-4D97-AF65-F5344CB8AC3E}">
        <p14:creationId xmlns:p14="http://schemas.microsoft.com/office/powerpoint/2010/main" val="5263998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1D143-EA27-5F8A-241F-B56EC413A338}"/>
            </a:ext>
          </a:extLst>
        </p:cNvPr>
        <p:cNvGrpSpPr/>
        <p:nvPr/>
      </p:nvGrpSpPr>
      <p:grpSpPr>
        <a:xfrm>
          <a:off x="0" y="0"/>
          <a:ext cx="0" cy="0"/>
          <a:chOff x="0" y="0"/>
          <a:chExt cx="0" cy="0"/>
        </a:xfrm>
      </p:grpSpPr>
      <p:pic>
        <p:nvPicPr>
          <p:cNvPr id="3" name="Afbeelding 2" descr="Afbeelding met reptiel, zoogdier, Geschubd reptiel, Landdier&#10;&#10;Door AI gegenereerde inhoud is mogelijk onjuist.">
            <a:extLst>
              <a:ext uri="{FF2B5EF4-FFF2-40B4-BE49-F238E27FC236}">
                <a16:creationId xmlns:a16="http://schemas.microsoft.com/office/drawing/2014/main" id="{B1D332D9-3348-A5B4-B89E-C66DB8E5407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23528" y="1412776"/>
            <a:ext cx="8820472" cy="5267209"/>
          </a:xfrm>
          <a:prstGeom prst="rect">
            <a:avLst/>
          </a:prstGeom>
        </p:spPr>
      </p:pic>
      <p:sp>
        <p:nvSpPr>
          <p:cNvPr id="6" name="Tekstvak 5">
            <a:extLst>
              <a:ext uri="{FF2B5EF4-FFF2-40B4-BE49-F238E27FC236}">
                <a16:creationId xmlns:a16="http://schemas.microsoft.com/office/drawing/2014/main" id="{617386E6-A67D-04DC-48E8-459826D6B4DA}"/>
              </a:ext>
            </a:extLst>
          </p:cNvPr>
          <p:cNvSpPr txBox="1"/>
          <p:nvPr/>
        </p:nvSpPr>
        <p:spPr>
          <a:xfrm>
            <a:off x="-40456" y="476672"/>
            <a:ext cx="9180512" cy="1200329"/>
          </a:xfrm>
          <a:prstGeom prst="rect">
            <a:avLst/>
          </a:prstGeom>
          <a:noFill/>
        </p:spPr>
        <p:txBody>
          <a:bodyPr wrap="square" rtlCol="0">
            <a:spAutoFit/>
          </a:bodyPr>
          <a:lstStyle/>
          <a:p>
            <a:pPr algn="ctr"/>
            <a:r>
              <a:rPr lang="nl-NL" sz="7200">
                <a:latin typeface="Century Gothic" panose="020B0502020202020204" pitchFamily="34" charset="0"/>
              </a:rPr>
              <a:t>de </a:t>
            </a:r>
            <a:r>
              <a:rPr lang="nl-NL" sz="7200" err="1">
                <a:latin typeface="Century Gothic" panose="020B0502020202020204" pitchFamily="34" charset="0"/>
              </a:rPr>
              <a:t>baardagaam</a:t>
            </a:r>
            <a:endParaRPr lang="nl-NL" sz="7200">
              <a:latin typeface="Century Gothic" panose="020B0502020202020204" pitchFamily="34" charset="0"/>
            </a:endParaRPr>
          </a:p>
        </p:txBody>
      </p:sp>
    </p:spTree>
    <p:extLst>
      <p:ext uri="{BB962C8B-B14F-4D97-AF65-F5344CB8AC3E}">
        <p14:creationId xmlns:p14="http://schemas.microsoft.com/office/powerpoint/2010/main" val="32762940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overhalen</a:t>
            </a:r>
          </a:p>
        </p:txBody>
      </p:sp>
      <p:pic>
        <p:nvPicPr>
          <p:cNvPr id="3" name="Afbeelding 2" descr="Afbeelding met persoon, Menselijk gezicht, kleding, muur&#10;&#10;Door AI gegenereerde inhoud is mogelijk onjuist.">
            <a:extLst>
              <a:ext uri="{FF2B5EF4-FFF2-40B4-BE49-F238E27FC236}">
                <a16:creationId xmlns:a16="http://schemas.microsoft.com/office/drawing/2014/main" id="{CF06F228-EC5B-36FD-DBEE-2DCBFAA0F084}"/>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45607" y="1318163"/>
            <a:ext cx="7914825" cy="5279189"/>
          </a:xfrm>
          <a:prstGeom prst="rect">
            <a:avLst/>
          </a:prstGeom>
        </p:spPr>
      </p:pic>
    </p:spTree>
    <p:extLst>
      <p:ext uri="{BB962C8B-B14F-4D97-AF65-F5344CB8AC3E}">
        <p14:creationId xmlns:p14="http://schemas.microsoft.com/office/powerpoint/2010/main" val="42078728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bepaald</a:t>
            </a:r>
          </a:p>
        </p:txBody>
      </p:sp>
      <p:pic>
        <p:nvPicPr>
          <p:cNvPr id="3" name="Afbeelding 2" descr="Afbeelding met insect, ongedierte, geleedpotige, Parasiet&#10;&#10;Door AI gegenereerde inhoud is mogelijk onjuist.">
            <a:extLst>
              <a:ext uri="{FF2B5EF4-FFF2-40B4-BE49-F238E27FC236}">
                <a16:creationId xmlns:a16="http://schemas.microsoft.com/office/drawing/2014/main" id="{0FB44761-8E3E-EDED-0F64-ABF893CA3F2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55576" y="1556792"/>
            <a:ext cx="4896544" cy="2808312"/>
          </a:xfrm>
          <a:prstGeom prst="rect">
            <a:avLst/>
          </a:prstGeom>
        </p:spPr>
      </p:pic>
      <p:pic>
        <p:nvPicPr>
          <p:cNvPr id="4" name="Afbeelding 3" descr="Afbeelding met insect, rups, ongewerveld dier, banaan&#10;&#10;Door AI gegenereerde inhoud is mogelijk onjuist.">
            <a:extLst>
              <a:ext uri="{FF2B5EF4-FFF2-40B4-BE49-F238E27FC236}">
                <a16:creationId xmlns:a16="http://schemas.microsoft.com/office/drawing/2014/main" id="{F5A6A860-F1B3-3F0E-61EF-3CF7F3D32E20}"/>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5340424" y="3645024"/>
            <a:ext cx="3048000" cy="2560320"/>
          </a:xfrm>
          <a:prstGeom prst="rect">
            <a:avLst/>
          </a:prstGeom>
        </p:spPr>
      </p:pic>
    </p:spTree>
    <p:extLst>
      <p:ext uri="{BB962C8B-B14F-4D97-AF65-F5344CB8AC3E}">
        <p14:creationId xmlns:p14="http://schemas.microsoft.com/office/powerpoint/2010/main" val="27090480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de deskundige</a:t>
            </a:r>
          </a:p>
        </p:txBody>
      </p:sp>
      <p:pic>
        <p:nvPicPr>
          <p:cNvPr id="11" name="Afbeelding 10" descr="Afbeelding met tekening, illustratie, schets, tekenfilm&#10;&#10;Door AI gegenereerde inhoud is mogelijk onjuist.">
            <a:extLst>
              <a:ext uri="{FF2B5EF4-FFF2-40B4-BE49-F238E27FC236}">
                <a16:creationId xmlns:a16="http://schemas.microsoft.com/office/drawing/2014/main" id="{AC811D72-E760-537D-E049-D785DB52EAB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176120" y="25814"/>
            <a:ext cx="1967880" cy="1967880"/>
          </a:xfrm>
          <a:prstGeom prst="rect">
            <a:avLst/>
          </a:prstGeom>
        </p:spPr>
      </p:pic>
      <p:pic>
        <p:nvPicPr>
          <p:cNvPr id="13" name="Afbeelding 12" descr="Afbeelding met tekening, kleding, illustratie, tekenfilm&#10;&#10;Door AI gegenereerde inhoud is mogelijk onjuist.">
            <a:extLst>
              <a:ext uri="{FF2B5EF4-FFF2-40B4-BE49-F238E27FC236}">
                <a16:creationId xmlns:a16="http://schemas.microsoft.com/office/drawing/2014/main" id="{DFAAF4CE-ACE2-B2E9-9459-16FC1881B1AC}"/>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7176120" y="2084873"/>
            <a:ext cx="2039888" cy="2039888"/>
          </a:xfrm>
          <a:prstGeom prst="rect">
            <a:avLst/>
          </a:prstGeom>
        </p:spPr>
      </p:pic>
      <p:pic>
        <p:nvPicPr>
          <p:cNvPr id="7" name="Afbeelding 6" descr="Afbeelding met persoon, kleding, overdekt, Menselijk gezicht&#10;&#10;Door AI gegenereerde inhoud is mogelijk onjuist.">
            <a:extLst>
              <a:ext uri="{FF2B5EF4-FFF2-40B4-BE49-F238E27FC236}">
                <a16:creationId xmlns:a16="http://schemas.microsoft.com/office/drawing/2014/main" id="{A1DED9D6-39E4-32E1-C1E0-209F3F480D6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1957234" y="1428960"/>
            <a:ext cx="5118484" cy="5118484"/>
          </a:xfrm>
          <a:prstGeom prst="rect">
            <a:avLst/>
          </a:prstGeom>
        </p:spPr>
      </p:pic>
      <p:cxnSp>
        <p:nvCxnSpPr>
          <p:cNvPr id="9" name="Rechte verbindingslijn met pijl 8">
            <a:extLst>
              <a:ext uri="{FF2B5EF4-FFF2-40B4-BE49-F238E27FC236}">
                <a16:creationId xmlns:a16="http://schemas.microsoft.com/office/drawing/2014/main" id="{070706D0-B967-DF70-4954-B51485A88E55}"/>
              </a:ext>
            </a:extLst>
          </p:cNvPr>
          <p:cNvCxnSpPr>
            <a:cxnSpLocks/>
          </p:cNvCxnSpPr>
          <p:nvPr/>
        </p:nvCxnSpPr>
        <p:spPr>
          <a:xfrm flipH="1">
            <a:off x="5796136" y="1153357"/>
            <a:ext cx="1008112" cy="906713"/>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45389423-DDFF-770A-A08C-0E58645A1783}"/>
              </a:ext>
            </a:extLst>
          </p:cNvPr>
          <p:cNvCxnSpPr>
            <a:cxnSpLocks/>
          </p:cNvCxnSpPr>
          <p:nvPr/>
        </p:nvCxnSpPr>
        <p:spPr>
          <a:xfrm>
            <a:off x="2771447" y="1346483"/>
            <a:ext cx="792088" cy="73839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04670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2308324"/>
          </a:xfrm>
          <a:prstGeom prst="rect">
            <a:avLst/>
          </a:prstGeom>
          <a:noFill/>
        </p:spPr>
        <p:txBody>
          <a:bodyPr wrap="square" rtlCol="0">
            <a:spAutoFit/>
          </a:bodyPr>
          <a:lstStyle/>
          <a:p>
            <a:r>
              <a:rPr lang="nl-NL" sz="7200" b="1" u="sng">
                <a:latin typeface="Century Gothic" panose="020B0502020202020204" pitchFamily="34" charset="0"/>
              </a:rPr>
              <a:t>de baas blijven over jezelf</a:t>
            </a:r>
          </a:p>
        </p:txBody>
      </p:sp>
      <p:pic>
        <p:nvPicPr>
          <p:cNvPr id="3" name="Afbeelding 2" descr="Afbeelding met schets, tekening, tekenfilm&#10;&#10;Door AI gegenereerde inhoud is mogelijk onjuist.">
            <a:extLst>
              <a:ext uri="{FF2B5EF4-FFF2-40B4-BE49-F238E27FC236}">
                <a16:creationId xmlns:a16="http://schemas.microsoft.com/office/drawing/2014/main" id="{089ABF90-E39D-C180-97EC-AFD86FF2E54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4932040" y="1178767"/>
            <a:ext cx="2448272" cy="5679233"/>
          </a:xfrm>
          <a:prstGeom prst="rect">
            <a:avLst/>
          </a:prstGeom>
        </p:spPr>
      </p:pic>
    </p:spTree>
    <p:extLst>
      <p:ext uri="{BB962C8B-B14F-4D97-AF65-F5344CB8AC3E}">
        <p14:creationId xmlns:p14="http://schemas.microsoft.com/office/powerpoint/2010/main" val="38529071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Vrouw schudt kakkerlakken uit potje, fotostijl.">
            <a:extLst>
              <a:ext uri="{FF2B5EF4-FFF2-40B4-BE49-F238E27FC236}">
                <a16:creationId xmlns:a16="http://schemas.microsoft.com/office/drawing/2014/main" id="{7AA3C3F4-6301-A186-5283-17259153CBC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a:fillRect/>
          </a:stretch>
        </p:blipFill>
        <p:spPr bwMode="auto">
          <a:xfrm>
            <a:off x="5220072" y="836393"/>
            <a:ext cx="3456384" cy="2592607"/>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uiteindelijk</a:t>
            </a:r>
          </a:p>
        </p:txBody>
      </p:sp>
      <p:cxnSp>
        <p:nvCxnSpPr>
          <p:cNvPr id="10" name="Rechte verbindingslijn met pijl 9">
            <a:extLst>
              <a:ext uri="{FF2B5EF4-FFF2-40B4-BE49-F238E27FC236}">
                <a16:creationId xmlns:a16="http://schemas.microsoft.com/office/drawing/2014/main" id="{6A145CC6-0BF9-E249-B245-5A3A4D19426D}"/>
              </a:ext>
            </a:extLst>
          </p:cNvPr>
          <p:cNvCxnSpPr>
            <a:cxnSpLocks/>
          </p:cNvCxnSpPr>
          <p:nvPr/>
        </p:nvCxnSpPr>
        <p:spPr>
          <a:xfrm flipV="1">
            <a:off x="2195736" y="2455427"/>
            <a:ext cx="3456384" cy="2084386"/>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7" name="Afbeelding 6" descr="Afbeelding met persoon, kleding, Menselijk gezicht, vinger&#10;&#10;Door AI gegenereerde inhoud is mogelijk onjuist.">
            <a:extLst>
              <a:ext uri="{FF2B5EF4-FFF2-40B4-BE49-F238E27FC236}">
                <a16:creationId xmlns:a16="http://schemas.microsoft.com/office/drawing/2014/main" id="{D5EF1868-A82C-C3ED-DABF-9F50DEE69DA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95536" y="3789040"/>
            <a:ext cx="4032448" cy="2693675"/>
          </a:xfrm>
          <a:prstGeom prst="rect">
            <a:avLst/>
          </a:prstGeom>
        </p:spPr>
      </p:pic>
    </p:spTree>
    <p:extLst>
      <p:ext uri="{BB962C8B-B14F-4D97-AF65-F5344CB8AC3E}">
        <p14:creationId xmlns:p14="http://schemas.microsoft.com/office/powerpoint/2010/main" val="37794347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36512" y="25814"/>
            <a:ext cx="9180512" cy="1200329"/>
          </a:xfrm>
          <a:prstGeom prst="rect">
            <a:avLst/>
          </a:prstGeom>
          <a:noFill/>
        </p:spPr>
        <p:txBody>
          <a:bodyPr wrap="square" rtlCol="0">
            <a:spAutoFit/>
          </a:bodyPr>
          <a:lstStyle/>
          <a:p>
            <a:r>
              <a:rPr lang="nl-NL" sz="7200" b="1" u="sng">
                <a:latin typeface="Century Gothic" panose="020B0502020202020204" pitchFamily="34" charset="0"/>
              </a:rPr>
              <a:t>positief</a:t>
            </a:r>
          </a:p>
        </p:txBody>
      </p:sp>
      <p:pic>
        <p:nvPicPr>
          <p:cNvPr id="3" name="Afbeelding 2" descr="Afbeelding met clipart, Dierfiguur&#10;&#10;Door AI gegenereerde inhoud is mogelijk onjuist.">
            <a:extLst>
              <a:ext uri="{FF2B5EF4-FFF2-40B4-BE49-F238E27FC236}">
                <a16:creationId xmlns:a16="http://schemas.microsoft.com/office/drawing/2014/main" id="{20DE9760-7BD5-9AA7-2438-A93E684AAEE4}"/>
              </a:ext>
            </a:extLst>
          </p:cNvPr>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a:xfrm>
            <a:off x="899592" y="-2331640"/>
            <a:ext cx="6048672" cy="13327232"/>
          </a:xfrm>
          <a:prstGeom prst="rect">
            <a:avLst/>
          </a:prstGeom>
        </p:spPr>
      </p:pic>
    </p:spTree>
    <p:extLst>
      <p:ext uri="{BB962C8B-B14F-4D97-AF65-F5344CB8AC3E}">
        <p14:creationId xmlns:p14="http://schemas.microsoft.com/office/powerpoint/2010/main" val="2452007587"/>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AEC30923A1EFC4093ADD4AFECAFB39D" ma:contentTypeVersion="12" ma:contentTypeDescription="Een nieuw document maken." ma:contentTypeScope="" ma:versionID="c217d8631a6ed888980113ac0853f4a4">
  <xsd:schema xmlns:xsd="http://www.w3.org/2001/XMLSchema" xmlns:xs="http://www.w3.org/2001/XMLSchema" xmlns:p="http://schemas.microsoft.com/office/2006/metadata/properties" xmlns:ns2="617b94d0-cd04-4463-9468-be560bba1878" xmlns:ns3="7036323c-d5f4-4fa6-8449-8bc9da5d64c2" targetNamespace="http://schemas.microsoft.com/office/2006/metadata/properties" ma:root="true" ma:fieldsID="78481d555a0872d88d4d325d703eb4d9" ns2:_="" ns3:_="">
    <xsd:import namespace="617b94d0-cd04-4463-9468-be560bba1878"/>
    <xsd:import namespace="7036323c-d5f4-4fa6-8449-8bc9da5d64c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7b94d0-cd04-4463-9468-be560bba18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Afbeeldingtags" ma:readOnly="false" ma:fieldId="{5cf76f15-5ced-4ddc-b409-7134ff3c332f}" ma:taxonomyMulti="true" ma:sspId="bbe1c235-a16e-44fc-94a8-a8413caaba9d"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036323c-d5f4-4fa6-8449-8bc9da5d64c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78d5bf71-4c24-4fdd-a804-55620edf2873}" ma:internalName="TaxCatchAll" ma:showField="CatchAllData" ma:web="7036323c-d5f4-4fa6-8449-8bc9da5d64c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617b94d0-cd04-4463-9468-be560bba1878">
      <Terms xmlns="http://schemas.microsoft.com/office/infopath/2007/PartnerControls"/>
    </lcf76f155ced4ddcb4097134ff3c332f>
    <TaxCatchAll xmlns="7036323c-d5f4-4fa6-8449-8bc9da5d64c2" xsi:nil="true"/>
  </documentManagement>
</p:properties>
</file>

<file path=customXml/itemProps1.xml><?xml version="1.0" encoding="utf-8"?>
<ds:datastoreItem xmlns:ds="http://schemas.openxmlformats.org/officeDocument/2006/customXml" ds:itemID="{7054C221-9EE6-469B-843B-D5FFD6793BD3}">
  <ds:schemaRefs>
    <ds:schemaRef ds:uri="http://schemas.microsoft.com/sharepoint/v3/contenttype/forms"/>
  </ds:schemaRefs>
</ds:datastoreItem>
</file>

<file path=customXml/itemProps2.xml><?xml version="1.0" encoding="utf-8"?>
<ds:datastoreItem xmlns:ds="http://schemas.openxmlformats.org/officeDocument/2006/customXml" ds:itemID="{17330318-CFEB-4D1C-9531-DE91A2C918FD}">
  <ds:schemaRefs>
    <ds:schemaRef ds:uri="617b94d0-cd04-4463-9468-be560bba1878"/>
    <ds:schemaRef ds:uri="7036323c-d5f4-4fa6-8449-8bc9da5d64c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ED61E14-EE7B-4B2D-93AC-02496DE766ED}">
  <ds:schemaRefs>
    <ds:schemaRef ds:uri="617b94d0-cd04-4463-9468-be560bba1878"/>
    <ds:schemaRef ds:uri="7036323c-d5f4-4fa6-8449-8bc9da5d64c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(4:3)</PresentationFormat>
  <Slides>23</Slides>
  <Notes>22</Notes>
  <HiddenSlides>0</HiddenSlide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Kantoorthema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 de woordmuur: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Harmsel, Marjan ter</dc:creator>
  <cp:revision>1</cp:revision>
  <dcterms:created xsi:type="dcterms:W3CDTF">2021-06-08T06:13:59Z</dcterms:created>
  <dcterms:modified xsi:type="dcterms:W3CDTF">2026-03-10T10:35:47Z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0x0101004AEC30923A1EFC4093ADD4AFECAFB39D</vt:lpwstr>
  </property>
  <property fmtid="{D5CDD505-2E9C-101B-9397-08002B2CF9AE}" pid="3" name="MediaServiceImageTags">
    <vt:lpwstr/>
  </property>
</Properties>
</file>