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75" r:id="rId7"/>
    <p:sldId id="1460" r:id="rId8"/>
    <p:sldId id="1477" r:id="rId9"/>
    <p:sldId id="1481" r:id="rId10"/>
    <p:sldId id="1478" r:id="rId11"/>
    <p:sldId id="1479" r:id="rId12"/>
    <p:sldId id="1480" r:id="rId13"/>
    <p:sldId id="1482" r:id="rId14"/>
    <p:sldId id="1476" r:id="rId15"/>
    <p:sldId id="1483" r:id="rId16"/>
    <p:sldId id="934" r:id="rId17"/>
    <p:sldId id="1511" r:id="rId18"/>
    <p:sldId id="1530" r:id="rId19"/>
    <p:sldId id="1534" r:id="rId20"/>
    <p:sldId id="1533" r:id="rId21"/>
    <p:sldId id="1531" r:id="rId22"/>
    <p:sldId id="1532" r:id="rId23"/>
    <p:sldId id="1535" r:id="rId24"/>
    <p:sldId id="1538" r:id="rId25"/>
    <p:sldId id="1536" r:id="rId26"/>
    <p:sldId id="1537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5"/>
            <p14:sldId id="1460"/>
            <p14:sldId id="1477"/>
            <p14:sldId id="1481"/>
            <p14:sldId id="1478"/>
            <p14:sldId id="1479"/>
            <p14:sldId id="1480"/>
            <p14:sldId id="1482"/>
            <p14:sldId id="1476"/>
            <p14:sldId id="1483"/>
            <p14:sldId id="934"/>
            <p14:sldId id="1511"/>
            <p14:sldId id="1530"/>
            <p14:sldId id="1534"/>
            <p14:sldId id="1533"/>
            <p14:sldId id="1531"/>
            <p14:sldId id="1532"/>
            <p14:sldId id="1535"/>
            <p14:sldId id="1538"/>
            <p14:sldId id="1536"/>
            <p14:sldId id="15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60C02-B67D-4F5D-AC43-BCC5D0A48293}" v="815" dt="2026-03-03T09:19:01.934"/>
    <p1510:client id="{B88A2BE6-98D6-40D4-B324-4B5E2175D8E8}" v="3437" dt="2026-03-03T10:14:59.949"/>
    <p1510:client id="{C309FABF-C3B1-40D9-9128-7141A9F7F7D2}" v="1790" dt="2026-03-03T10:38:13.706"/>
    <p1510:client id="{D69AA5AC-3E79-4C4F-92A4-0AA8E5628091}" v="19" dt="2026-03-02T20:02:44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8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</pc:sldChg>
    </pc:docChg>
  </pc:docChgLst>
  <pc:docChgLst>
    <pc:chgData name="Duijf, Antoinette" userId="S::an.duijf@kentalis.nl::80426808-569e-4360-acb0-e5a6dc4b8ad2" providerId="AD" clId="Web-{D69AA5AC-3E79-4C4F-92A4-0AA8E5628091}"/>
    <pc:docChg chg="modSld">
      <pc:chgData name="Duijf, Antoinette" userId="S::an.duijf@kentalis.nl::80426808-569e-4360-acb0-e5a6dc4b8ad2" providerId="AD" clId="Web-{D69AA5AC-3E79-4C4F-92A4-0AA8E5628091}" dt="2026-03-02T20:02:44.588" v="18"/>
      <pc:docMkLst>
        <pc:docMk/>
      </pc:docMkLst>
      <pc:sldChg chg="modSp">
        <pc:chgData name="Duijf, Antoinette" userId="S::an.duijf@kentalis.nl::80426808-569e-4360-acb0-e5a6dc4b8ad2" providerId="AD" clId="Web-{D69AA5AC-3E79-4C4F-92A4-0AA8E5628091}" dt="2026-03-02T20:02:44.588" v="18"/>
        <pc:sldMkLst>
          <pc:docMk/>
          <pc:sldMk cId="2189114603" sldId="1437"/>
        </pc:sldMkLst>
        <pc:spChg chg="mod">
          <ac:chgData name="Duijf, Antoinette" userId="S::an.duijf@kentalis.nl::80426808-569e-4360-acb0-e5a6dc4b8ad2" providerId="AD" clId="Web-{D69AA5AC-3E79-4C4F-92A4-0AA8E5628091}" dt="2026-03-02T20:02:44.588" v="18"/>
          <ac:spMkLst>
            <pc:docMk/>
            <pc:sldMk cId="2189114603" sldId="1437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Das, Gerarda" userId="dec061bf-56a5-47a0-b9f3-f749fe418ae6" providerId="ADAL" clId="{07ABAE78-42CB-4F5F-86C6-09ED37205619}"/>
    <pc:docChg chg="custSel modSld">
      <pc:chgData name="Das, Gerarda" userId="dec061bf-56a5-47a0-b9f3-f749fe418ae6" providerId="ADAL" clId="{07ABAE78-42CB-4F5F-86C6-09ED37205619}" dt="2026-03-03T09:46:48.590" v="1861" actId="20577"/>
      <pc:docMkLst>
        <pc:docMk/>
      </pc:docMkLst>
      <pc:sldChg chg="modSp mod">
        <pc:chgData name="Das, Gerarda" userId="dec061bf-56a5-47a0-b9f3-f749fe418ae6" providerId="ADAL" clId="{07ABAE78-42CB-4F5F-86C6-09ED37205619}" dt="2026-03-02T21:25:55.076" v="1515" actId="6549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3-02T20:37:45.532" v="1193" actId="20577"/>
          <ac:spMkLst>
            <pc:docMk/>
            <pc:sldMk cId="2189114603" sldId="1437"/>
            <ac:spMk id="2" creationId="{4E20012F-B95C-D042-89E4-71E6702FB234}"/>
          </ac:spMkLst>
        </pc:spChg>
        <pc:spChg chg="mod">
          <ac:chgData name="Das, Gerarda" userId="dec061bf-56a5-47a0-b9f3-f749fe418ae6" providerId="ADAL" clId="{07ABAE78-42CB-4F5F-86C6-09ED37205619}" dt="2026-03-02T21:25:55.076" v="1515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 modNotesTx">
        <pc:chgData name="Das, Gerarda" userId="dec061bf-56a5-47a0-b9f3-f749fe418ae6" providerId="ADAL" clId="{07ABAE78-42CB-4F5F-86C6-09ED37205619}" dt="2026-03-03T09:35:46.345" v="1839" actId="1076"/>
        <pc:sldMkLst>
          <pc:docMk/>
          <pc:sldMk cId="4207872812" sldId="1475"/>
        </pc:sldMkLst>
        <pc:spChg chg="del mod">
          <ac:chgData name="Das, Gerarda" userId="dec061bf-56a5-47a0-b9f3-f749fe418ae6" providerId="ADAL" clId="{07ABAE78-42CB-4F5F-86C6-09ED37205619}" dt="2026-03-03T09:08:14.256" v="1680" actId="478"/>
          <ac:spMkLst>
            <pc:docMk/>
            <pc:sldMk cId="4207872812" sldId="1475"/>
            <ac:spMk id="4" creationId="{E41711E8-19E9-F131-B2D6-61EA95E51A72}"/>
          </ac:spMkLst>
        </pc:spChg>
        <pc:spChg chg="del">
          <ac:chgData name="Das, Gerarda" userId="dec061bf-56a5-47a0-b9f3-f749fe418ae6" providerId="ADAL" clId="{07ABAE78-42CB-4F5F-86C6-09ED37205619}" dt="2026-03-03T09:08:15.424" v="1681" actId="478"/>
          <ac:spMkLst>
            <pc:docMk/>
            <pc:sldMk cId="4207872812" sldId="1475"/>
            <ac:spMk id="7" creationId="{DFCA7BF6-F91F-983D-2815-963A45614375}"/>
          </ac:spMkLst>
        </pc:spChg>
        <pc:picChg chg="del mod">
          <ac:chgData name="Das, Gerarda" userId="dec061bf-56a5-47a0-b9f3-f749fe418ae6" providerId="ADAL" clId="{07ABAE78-42CB-4F5F-86C6-09ED37205619}" dt="2026-03-03T09:08:12.367" v="1679" actId="478"/>
          <ac:picMkLst>
            <pc:docMk/>
            <pc:sldMk cId="4207872812" sldId="1475"/>
            <ac:picMk id="3" creationId="{2072BFEB-EFEE-98C7-078E-E6356BDA03DB}"/>
          </ac:picMkLst>
        </pc:picChg>
        <pc:picChg chg="add del mod">
          <ac:chgData name="Das, Gerarda" userId="dec061bf-56a5-47a0-b9f3-f749fe418ae6" providerId="ADAL" clId="{07ABAE78-42CB-4F5F-86C6-09ED37205619}" dt="2026-03-03T09:35:43.670" v="1837" actId="478"/>
          <ac:picMkLst>
            <pc:docMk/>
            <pc:sldMk cId="4207872812" sldId="1475"/>
            <ac:picMk id="10" creationId="{8E17D41F-DD1F-4AF3-071B-B57E26520FD1}"/>
          </ac:picMkLst>
        </pc:picChg>
        <pc:picChg chg="add mod">
          <ac:chgData name="Das, Gerarda" userId="dec061bf-56a5-47a0-b9f3-f749fe418ae6" providerId="ADAL" clId="{07ABAE78-42CB-4F5F-86C6-09ED37205619}" dt="2026-03-03T09:35:46.345" v="1839" actId="1076"/>
          <ac:picMkLst>
            <pc:docMk/>
            <pc:sldMk cId="4207872812" sldId="1475"/>
            <ac:picMk id="12" creationId="{1F106062-3800-7681-4398-F5C87101E2A8}"/>
          </ac:picMkLst>
        </pc:picChg>
        <pc:picChg chg="add del mod">
          <ac:chgData name="Das, Gerarda" userId="dec061bf-56a5-47a0-b9f3-f749fe418ae6" providerId="ADAL" clId="{07ABAE78-42CB-4F5F-86C6-09ED37205619}" dt="2026-03-03T09:08:04.277" v="1675" actId="478"/>
          <ac:picMkLst>
            <pc:docMk/>
            <pc:sldMk cId="4207872812" sldId="1475"/>
            <ac:picMk id="1026" creationId="{29DC4738-F04E-F7AE-ABD7-1FCBB7923B79}"/>
          </ac:picMkLst>
        </pc:picChg>
        <pc:picChg chg="add del mod">
          <ac:chgData name="Das, Gerarda" userId="dec061bf-56a5-47a0-b9f3-f749fe418ae6" providerId="ADAL" clId="{07ABAE78-42CB-4F5F-86C6-09ED37205619}" dt="2026-03-03T09:34:00.130" v="1832" actId="478"/>
          <ac:picMkLst>
            <pc:docMk/>
            <pc:sldMk cId="4207872812" sldId="1475"/>
            <ac:picMk id="1028" creationId="{BA8D8814-D2AE-BAC0-2013-8F95110C0629}"/>
          </ac:picMkLst>
        </pc:picChg>
      </pc:sldChg>
      <pc:sldChg chg="addSp modSp modNotesTx">
        <pc:chgData name="Das, Gerarda" userId="dec061bf-56a5-47a0-b9f3-f749fe418ae6" providerId="ADAL" clId="{07ABAE78-42CB-4F5F-86C6-09ED37205619}" dt="2026-03-03T09:46:48.590" v="1861" actId="20577"/>
        <pc:sldMkLst>
          <pc:docMk/>
          <pc:sldMk cId="2452007587" sldId="1476"/>
        </pc:sldMkLst>
        <pc:picChg chg="add mod">
          <ac:chgData name="Das, Gerarda" userId="dec061bf-56a5-47a0-b9f3-f749fe418ae6" providerId="ADAL" clId="{07ABAE78-42CB-4F5F-86C6-09ED37205619}" dt="2026-03-03T09:46:20.236" v="1851" actId="1076"/>
          <ac:picMkLst>
            <pc:docMk/>
            <pc:sldMk cId="2452007587" sldId="1476"/>
            <ac:picMk id="6146" creationId="{47DEA49D-10D4-6A5D-57A7-6C5422F600BC}"/>
          </ac:picMkLst>
        </pc:picChg>
      </pc:sldChg>
      <pc:sldChg chg="addSp delSp modSp mod">
        <pc:chgData name="Das, Gerarda" userId="dec061bf-56a5-47a0-b9f3-f749fe418ae6" providerId="ADAL" clId="{07ABAE78-42CB-4F5F-86C6-09ED37205619}" dt="2026-03-03T09:21:10.967" v="1809" actId="1076"/>
        <pc:sldMkLst>
          <pc:docMk/>
          <pc:sldMk cId="2709048002" sldId="1477"/>
        </pc:sldMkLst>
        <pc:picChg chg="del">
          <ac:chgData name="Das, Gerarda" userId="dec061bf-56a5-47a0-b9f3-f749fe418ae6" providerId="ADAL" clId="{07ABAE78-42CB-4F5F-86C6-09ED37205619}" dt="2026-03-03T09:21:03.682" v="1806" actId="478"/>
          <ac:picMkLst>
            <pc:docMk/>
            <pc:sldMk cId="2709048002" sldId="1477"/>
            <ac:picMk id="5" creationId="{B20A1AD7-8201-AD49-5EEE-7818978A03FE}"/>
          </ac:picMkLst>
        </pc:picChg>
        <pc:picChg chg="add mod">
          <ac:chgData name="Das, Gerarda" userId="dec061bf-56a5-47a0-b9f3-f749fe418ae6" providerId="ADAL" clId="{07ABAE78-42CB-4F5F-86C6-09ED37205619}" dt="2026-03-03T09:21:10.967" v="1809" actId="1076"/>
          <ac:picMkLst>
            <pc:docMk/>
            <pc:sldMk cId="2709048002" sldId="1477"/>
            <ac:picMk id="3074" creationId="{7BE756FF-6750-793E-05A5-1B1A1E227A18}"/>
          </ac:picMkLst>
        </pc:picChg>
      </pc:sldChg>
      <pc:sldChg chg="addSp modSp mod">
        <pc:chgData name="Das, Gerarda" userId="dec061bf-56a5-47a0-b9f3-f749fe418ae6" providerId="ADAL" clId="{07ABAE78-42CB-4F5F-86C6-09ED37205619}" dt="2026-03-03T09:05:41.722" v="1668" actId="1076"/>
        <pc:sldMkLst>
          <pc:docMk/>
          <pc:sldMk cId="4074911733" sldId="1478"/>
        </pc:sldMkLst>
        <pc:picChg chg="add mod">
          <ac:chgData name="Das, Gerarda" userId="dec061bf-56a5-47a0-b9f3-f749fe418ae6" providerId="ADAL" clId="{07ABAE78-42CB-4F5F-86C6-09ED37205619}" dt="2026-03-03T09:05:41.722" v="1668" actId="1076"/>
          <ac:picMkLst>
            <pc:docMk/>
            <pc:sldMk cId="4074911733" sldId="1478"/>
            <ac:picMk id="3" creationId="{AD307658-B6CF-27F5-09AB-164F8DDA41EC}"/>
          </ac:picMkLst>
        </pc:picChg>
      </pc:sldChg>
      <pc:sldChg chg="addSp delSp modSp mod">
        <pc:chgData name="Das, Gerarda" userId="dec061bf-56a5-47a0-b9f3-f749fe418ae6" providerId="ADAL" clId="{07ABAE78-42CB-4F5F-86C6-09ED37205619}" dt="2026-03-03T09:18:07.489" v="1797" actId="1076"/>
        <pc:sldMkLst>
          <pc:docMk/>
          <pc:sldMk cId="3779434736" sldId="1481"/>
        </pc:sldMkLst>
        <pc:spChg chg="add del">
          <ac:chgData name="Das, Gerarda" userId="dec061bf-56a5-47a0-b9f3-f749fe418ae6" providerId="ADAL" clId="{07ABAE78-42CB-4F5F-86C6-09ED37205619}" dt="2026-03-03T09:15:16.920" v="1788" actId="478"/>
          <ac:spMkLst>
            <pc:docMk/>
            <pc:sldMk cId="3779434736" sldId="1481"/>
            <ac:spMk id="2" creationId="{8F1A32B3-71B2-5B48-5D33-38229553638D}"/>
          </ac:spMkLst>
        </pc:spChg>
        <pc:picChg chg="del">
          <ac:chgData name="Das, Gerarda" userId="dec061bf-56a5-47a0-b9f3-f749fe418ae6" providerId="ADAL" clId="{07ABAE78-42CB-4F5F-86C6-09ED37205619}" dt="2026-03-03T09:17:51.009" v="1794" actId="478"/>
          <ac:picMkLst>
            <pc:docMk/>
            <pc:sldMk cId="3779434736" sldId="1481"/>
            <ac:picMk id="3" creationId="{F80C7D25-4C74-880B-2005-3B24BAAF1773}"/>
          </ac:picMkLst>
        </pc:picChg>
        <pc:picChg chg="add mod">
          <ac:chgData name="Das, Gerarda" userId="dec061bf-56a5-47a0-b9f3-f749fe418ae6" providerId="ADAL" clId="{07ABAE78-42CB-4F5F-86C6-09ED37205619}" dt="2026-03-03T09:18:07.489" v="1797" actId="1076"/>
          <ac:picMkLst>
            <pc:docMk/>
            <pc:sldMk cId="3779434736" sldId="1481"/>
            <ac:picMk id="5" creationId="{8FBB36E1-FDEE-F7C0-C7FC-1765A18ED701}"/>
          </ac:picMkLst>
        </pc:picChg>
        <pc:picChg chg="add mod">
          <ac:chgData name="Das, Gerarda" userId="dec061bf-56a5-47a0-b9f3-f749fe418ae6" providerId="ADAL" clId="{07ABAE78-42CB-4F5F-86C6-09ED37205619}" dt="2026-03-03T09:17:52.304" v="1795" actId="1076"/>
          <ac:picMkLst>
            <pc:docMk/>
            <pc:sldMk cId="3779434736" sldId="1481"/>
            <ac:picMk id="2052" creationId="{C196F2FC-189E-BF36-0944-11829C6533D0}"/>
          </ac:picMkLst>
        </pc:picChg>
      </pc:sldChg>
      <pc:sldChg chg="delSp modSp mod">
        <pc:chgData name="Das, Gerarda" userId="dec061bf-56a5-47a0-b9f3-f749fe418ae6" providerId="ADAL" clId="{07ABAE78-42CB-4F5F-86C6-09ED37205619}" dt="2026-03-03T09:30:28.691" v="1831" actId="478"/>
        <pc:sldMkLst>
          <pc:docMk/>
          <pc:sldMk cId="2967928418" sldId="1511"/>
        </pc:sldMkLst>
        <pc:spChg chg="del mod">
          <ac:chgData name="Das, Gerarda" userId="dec061bf-56a5-47a0-b9f3-f749fe418ae6" providerId="ADAL" clId="{07ABAE78-42CB-4F5F-86C6-09ED37205619}" dt="2026-03-03T09:30:28.691" v="1831" actId="478"/>
          <ac:spMkLst>
            <pc:docMk/>
            <pc:sldMk cId="2967928418" sldId="1511"/>
            <ac:spMk id="9" creationId="{5ECC7C02-3393-BB71-1C56-515020CA2C75}"/>
          </ac:spMkLst>
        </pc:spChg>
        <pc:spChg chg="mod">
          <ac:chgData name="Das, Gerarda" userId="dec061bf-56a5-47a0-b9f3-f749fe418ae6" providerId="ADAL" clId="{07ABAE78-42CB-4F5F-86C6-09ED37205619}" dt="2026-03-03T09:09:14.284" v="1777" actId="6549"/>
          <ac:spMkLst>
            <pc:docMk/>
            <pc:sldMk cId="2967928418" sldId="1511"/>
            <ac:spMk id="35" creationId="{37104C51-0232-62ED-4C6F-1447D06633EE}"/>
          </ac:spMkLst>
        </pc:spChg>
      </pc:sldChg>
      <pc:sldChg chg="addSp modSp mod">
        <pc:chgData name="Das, Gerarda" userId="dec061bf-56a5-47a0-b9f3-f749fe418ae6" providerId="ADAL" clId="{07ABAE78-42CB-4F5F-86C6-09ED37205619}" dt="2026-03-02T21:30:17.757" v="1530" actId="14100"/>
        <pc:sldMkLst>
          <pc:docMk/>
          <pc:sldMk cId="860945733" sldId="1531"/>
        </pc:sldMkLst>
        <pc:spChg chg="mod">
          <ac:chgData name="Das, Gerarda" userId="dec061bf-56a5-47a0-b9f3-f749fe418ae6" providerId="ADAL" clId="{07ABAE78-42CB-4F5F-86C6-09ED37205619}" dt="2026-03-02T21:30:12.276" v="1528" actId="1076"/>
          <ac:spMkLst>
            <pc:docMk/>
            <pc:sldMk cId="860945733" sldId="1531"/>
            <ac:spMk id="13" creationId="{A642CE27-5CE9-4096-8057-D7E5F9639B41}"/>
          </ac:spMkLst>
        </pc:spChg>
        <pc:spChg chg="mod">
          <ac:chgData name="Das, Gerarda" userId="dec061bf-56a5-47a0-b9f3-f749fe418ae6" providerId="ADAL" clId="{07ABAE78-42CB-4F5F-86C6-09ED37205619}" dt="2026-03-02T21:30:04.663" v="1527" actId="20577"/>
          <ac:spMkLst>
            <pc:docMk/>
            <pc:sldMk cId="860945733" sldId="1531"/>
            <ac:spMk id="15" creationId="{2833ABBA-D828-1D01-6D48-FDFBE7544ED9}"/>
          </ac:spMkLst>
        </pc:spChg>
        <pc:spChg chg="mod">
          <ac:chgData name="Das, Gerarda" userId="dec061bf-56a5-47a0-b9f3-f749fe418ae6" providerId="ADAL" clId="{07ABAE78-42CB-4F5F-86C6-09ED37205619}" dt="2026-03-02T21:30:14.784" v="1529" actId="14100"/>
          <ac:spMkLst>
            <pc:docMk/>
            <pc:sldMk cId="860945733" sldId="1531"/>
            <ac:spMk id="18" creationId="{C0D538DA-BB60-616B-469A-98B50E6BFC1A}"/>
          </ac:spMkLst>
        </pc:spChg>
        <pc:spChg chg="mod">
          <ac:chgData name="Das, Gerarda" userId="dec061bf-56a5-47a0-b9f3-f749fe418ae6" providerId="ADAL" clId="{07ABAE78-42CB-4F5F-86C6-09ED37205619}" dt="2026-03-02T21:30:17.757" v="1530" actId="14100"/>
          <ac:spMkLst>
            <pc:docMk/>
            <pc:sldMk cId="860945733" sldId="1531"/>
            <ac:spMk id="19" creationId="{D079AAAE-AC44-6867-7BD5-B83B66A1B9EA}"/>
          </ac:spMkLst>
        </pc:spChg>
        <pc:picChg chg="add mod">
          <ac:chgData name="Das, Gerarda" userId="dec061bf-56a5-47a0-b9f3-f749fe418ae6" providerId="ADAL" clId="{07ABAE78-42CB-4F5F-86C6-09ED37205619}" dt="2026-03-02T21:29:59.923" v="1518" actId="1076"/>
          <ac:picMkLst>
            <pc:docMk/>
            <pc:sldMk cId="860945733" sldId="1531"/>
            <ac:picMk id="22" creationId="{33A3E0E9-EF26-24E4-B409-E4B53C97FF13}"/>
          </ac:picMkLst>
        </pc:picChg>
      </pc:sldChg>
      <pc:sldChg chg="modSp mod">
        <pc:chgData name="Das, Gerarda" userId="dec061bf-56a5-47a0-b9f3-f749fe418ae6" providerId="ADAL" clId="{07ABAE78-42CB-4F5F-86C6-09ED37205619}" dt="2026-03-02T22:36:44.028" v="1615" actId="14100"/>
        <pc:sldMkLst>
          <pc:docMk/>
          <pc:sldMk cId="1507799253" sldId="1532"/>
        </pc:sldMkLst>
        <pc:spChg chg="mod">
          <ac:chgData name="Das, Gerarda" userId="dec061bf-56a5-47a0-b9f3-f749fe418ae6" providerId="ADAL" clId="{07ABAE78-42CB-4F5F-86C6-09ED37205619}" dt="2026-03-02T22:36:35.596" v="1613" actId="1076"/>
          <ac:spMkLst>
            <pc:docMk/>
            <pc:sldMk cId="1507799253" sldId="1532"/>
            <ac:spMk id="12" creationId="{29D83E75-6560-7E88-8CD0-D36175293B4D}"/>
          </ac:spMkLst>
        </pc:spChg>
        <pc:spChg chg="mod">
          <ac:chgData name="Das, Gerarda" userId="dec061bf-56a5-47a0-b9f3-f749fe418ae6" providerId="ADAL" clId="{07ABAE78-42CB-4F5F-86C6-09ED37205619}" dt="2026-03-02T22:36:29.549" v="1612" actId="1076"/>
          <ac:spMkLst>
            <pc:docMk/>
            <pc:sldMk cId="1507799253" sldId="1532"/>
            <ac:spMk id="13" creationId="{EDEA5C61-E2F9-C575-8409-AA936AD954C8}"/>
          </ac:spMkLst>
        </pc:spChg>
        <pc:spChg chg="mod">
          <ac:chgData name="Das, Gerarda" userId="dec061bf-56a5-47a0-b9f3-f749fe418ae6" providerId="ADAL" clId="{07ABAE78-42CB-4F5F-86C6-09ED37205619}" dt="2026-03-02T22:36:44.028" v="1615" actId="14100"/>
          <ac:spMkLst>
            <pc:docMk/>
            <pc:sldMk cId="1507799253" sldId="1532"/>
            <ac:spMk id="14" creationId="{091BDA5A-8C11-5E13-11AB-D88AB71F5997}"/>
          </ac:spMkLst>
        </pc:spChg>
        <pc:spChg chg="mod">
          <ac:chgData name="Das, Gerarda" userId="dec061bf-56a5-47a0-b9f3-f749fe418ae6" providerId="ADAL" clId="{07ABAE78-42CB-4F5F-86C6-09ED37205619}" dt="2026-03-02T22:36:08.794" v="1608" actId="1076"/>
          <ac:spMkLst>
            <pc:docMk/>
            <pc:sldMk cId="1507799253" sldId="1532"/>
            <ac:spMk id="15" creationId="{FFB9B805-09FC-52D9-DE51-72A60BCF08C3}"/>
          </ac:spMkLst>
        </pc:spChg>
        <pc:spChg chg="mod">
          <ac:chgData name="Das, Gerarda" userId="dec061bf-56a5-47a0-b9f3-f749fe418ae6" providerId="ADAL" clId="{07ABAE78-42CB-4F5F-86C6-09ED37205619}" dt="2026-03-02T21:32:13.660" v="1531" actId="115"/>
          <ac:spMkLst>
            <pc:docMk/>
            <pc:sldMk cId="1507799253" sldId="1532"/>
            <ac:spMk id="17" creationId="{66A244E6-231C-9EF2-5FDA-74862DE87FE0}"/>
          </ac:spMkLst>
        </pc:spChg>
        <pc:spChg chg="mod">
          <ac:chgData name="Das, Gerarda" userId="dec061bf-56a5-47a0-b9f3-f749fe418ae6" providerId="ADAL" clId="{07ABAE78-42CB-4F5F-86C6-09ED37205619}" dt="2026-03-02T22:36:40.935" v="1614" actId="14100"/>
          <ac:spMkLst>
            <pc:docMk/>
            <pc:sldMk cId="1507799253" sldId="1532"/>
            <ac:spMk id="18" creationId="{F879FCA4-7133-D55C-2F67-8A6A0A0C1CE4}"/>
          </ac:spMkLst>
        </pc:spChg>
        <pc:spChg chg="mod">
          <ac:chgData name="Das, Gerarda" userId="dec061bf-56a5-47a0-b9f3-f749fe418ae6" providerId="ADAL" clId="{07ABAE78-42CB-4F5F-86C6-09ED37205619}" dt="2026-03-02T22:36:35.596" v="1613" actId="1076"/>
          <ac:spMkLst>
            <pc:docMk/>
            <pc:sldMk cId="1507799253" sldId="1532"/>
            <ac:spMk id="19" creationId="{4FE3302F-6838-513A-8251-2C872524CDEC}"/>
          </ac:spMkLst>
        </pc:spChg>
      </pc:sldChg>
      <pc:sldChg chg="addSp delSp modSp mod">
        <pc:chgData name="Das, Gerarda" userId="dec061bf-56a5-47a0-b9f3-f749fe418ae6" providerId="ADAL" clId="{07ABAE78-42CB-4F5F-86C6-09ED37205619}" dt="2026-03-03T09:27:36.500" v="1815" actId="1076"/>
        <pc:sldMkLst>
          <pc:docMk/>
          <pc:sldMk cId="2090869493" sldId="1533"/>
        </pc:sldMkLst>
        <pc:spChg chg="mod">
          <ac:chgData name="Das, Gerarda" userId="dec061bf-56a5-47a0-b9f3-f749fe418ae6" providerId="ADAL" clId="{07ABAE78-42CB-4F5F-86C6-09ED37205619}" dt="2026-03-03T09:27:36.500" v="1815" actId="1076"/>
          <ac:spMkLst>
            <pc:docMk/>
            <pc:sldMk cId="2090869493" sldId="1533"/>
            <ac:spMk id="34" creationId="{07FB6638-F1EF-3B0B-F558-44DF9A305EC2}"/>
          </ac:spMkLst>
        </pc:spChg>
        <pc:spChg chg="mod">
          <ac:chgData name="Das, Gerarda" userId="dec061bf-56a5-47a0-b9f3-f749fe418ae6" providerId="ADAL" clId="{07ABAE78-42CB-4F5F-86C6-09ED37205619}" dt="2026-03-03T09:25:24.816" v="1811" actId="14100"/>
          <ac:spMkLst>
            <pc:docMk/>
            <pc:sldMk cId="2090869493" sldId="1533"/>
            <ac:spMk id="36" creationId="{56010100-83FF-2FBD-86C1-8CD97B7D5FB1}"/>
          </ac:spMkLst>
        </pc:spChg>
        <pc:picChg chg="add mod">
          <ac:chgData name="Das, Gerarda" userId="dec061bf-56a5-47a0-b9f3-f749fe418ae6" providerId="ADAL" clId="{07ABAE78-42CB-4F5F-86C6-09ED37205619}" dt="2026-03-03T09:19:31.464" v="1804" actId="1076"/>
          <ac:picMkLst>
            <pc:docMk/>
            <pc:sldMk cId="2090869493" sldId="1533"/>
            <ac:picMk id="2" creationId="{80B01DE2-248C-A4D4-AD3C-EDD4C4D70FAE}"/>
          </ac:picMkLst>
        </pc:picChg>
        <pc:picChg chg="del">
          <ac:chgData name="Das, Gerarda" userId="dec061bf-56a5-47a0-b9f3-f749fe418ae6" providerId="ADAL" clId="{07ABAE78-42CB-4F5F-86C6-09ED37205619}" dt="2026-03-03T09:19:19.952" v="1798" actId="478"/>
          <ac:picMkLst>
            <pc:docMk/>
            <pc:sldMk cId="2090869493" sldId="1533"/>
            <ac:picMk id="20" creationId="{4A5BD27E-2709-2752-D3DA-43077DC7A0FE}"/>
          </ac:picMkLst>
        </pc:picChg>
        <pc:picChg chg="del">
          <ac:chgData name="Das, Gerarda" userId="dec061bf-56a5-47a0-b9f3-f749fe418ae6" providerId="ADAL" clId="{07ABAE78-42CB-4F5F-86C6-09ED37205619}" dt="2026-03-03T09:23:28.772" v="1810" actId="478"/>
          <ac:picMkLst>
            <pc:docMk/>
            <pc:sldMk cId="2090869493" sldId="1533"/>
            <ac:picMk id="23" creationId="{524AC83B-0D7D-1672-F0E8-E7ABC6DCF43E}"/>
          </ac:picMkLst>
        </pc:picChg>
        <pc:picChg chg="add mod">
          <ac:chgData name="Das, Gerarda" userId="dec061bf-56a5-47a0-b9f3-f749fe418ae6" providerId="ADAL" clId="{07ABAE78-42CB-4F5F-86C6-09ED37205619}" dt="2026-03-03T09:27:27.590" v="1814" actId="1076"/>
          <ac:picMkLst>
            <pc:docMk/>
            <pc:sldMk cId="2090869493" sldId="1533"/>
            <ac:picMk id="4098" creationId="{1308EB34-B9B7-D656-42DE-D7B2A432A33C}"/>
          </ac:picMkLst>
        </pc:picChg>
      </pc:sldChg>
      <pc:sldChg chg="addSp delSp modSp mod">
        <pc:chgData name="Das, Gerarda" userId="dec061bf-56a5-47a0-b9f3-f749fe418ae6" providerId="ADAL" clId="{07ABAE78-42CB-4F5F-86C6-09ED37205619}" dt="2026-03-03T09:30:21.008" v="1830" actId="1035"/>
        <pc:sldMkLst>
          <pc:docMk/>
          <pc:sldMk cId="2428873035" sldId="1534"/>
        </pc:sldMkLst>
        <pc:spChg chg="mod">
          <ac:chgData name="Das, Gerarda" userId="dec061bf-56a5-47a0-b9f3-f749fe418ae6" providerId="ADAL" clId="{07ABAE78-42CB-4F5F-86C6-09ED37205619}" dt="2026-03-02T22:39:34.269" v="1661" actId="1076"/>
          <ac:spMkLst>
            <pc:docMk/>
            <pc:sldMk cId="2428873035" sldId="1534"/>
            <ac:spMk id="33" creationId="{1F8A5801-22F0-5F9E-38EA-F7CE736C3D25}"/>
          </ac:spMkLst>
        </pc:spChg>
        <pc:spChg chg="mod">
          <ac:chgData name="Das, Gerarda" userId="dec061bf-56a5-47a0-b9f3-f749fe418ae6" providerId="ADAL" clId="{07ABAE78-42CB-4F5F-86C6-09ED37205619}" dt="2026-03-03T09:30:11.398" v="1827" actId="404"/>
          <ac:spMkLst>
            <pc:docMk/>
            <pc:sldMk cId="2428873035" sldId="1534"/>
            <ac:spMk id="35" creationId="{24F90E97-1143-315A-AE90-52D764F38A86}"/>
          </ac:spMkLst>
        </pc:spChg>
        <pc:spChg chg="mod">
          <ac:chgData name="Das, Gerarda" userId="dec061bf-56a5-47a0-b9f3-f749fe418ae6" providerId="ADAL" clId="{07ABAE78-42CB-4F5F-86C6-09ED37205619}" dt="2026-03-03T09:09:45.197" v="1786" actId="20577"/>
          <ac:spMkLst>
            <pc:docMk/>
            <pc:sldMk cId="2428873035" sldId="1534"/>
            <ac:spMk id="36" creationId="{2059417D-6D47-1EF1-E3AE-A38B1AC6C37E}"/>
          </ac:spMkLst>
        </pc:spChg>
        <pc:picChg chg="del mod">
          <ac:chgData name="Das, Gerarda" userId="dec061bf-56a5-47a0-b9f3-f749fe418ae6" providerId="ADAL" clId="{07ABAE78-42CB-4F5F-86C6-09ED37205619}" dt="2026-03-03T09:20:56.068" v="1805" actId="478"/>
          <ac:picMkLst>
            <pc:docMk/>
            <pc:sldMk cId="2428873035" sldId="1534"/>
            <ac:picMk id="8" creationId="{AEA5552D-7A0A-135F-B591-C32E82707EF4}"/>
          </ac:picMkLst>
        </pc:picChg>
        <pc:picChg chg="add mod">
          <ac:chgData name="Das, Gerarda" userId="dec061bf-56a5-47a0-b9f3-f749fe418ae6" providerId="ADAL" clId="{07ABAE78-42CB-4F5F-86C6-09ED37205619}" dt="2026-03-03T09:30:21.008" v="1830" actId="1035"/>
          <ac:picMkLst>
            <pc:docMk/>
            <pc:sldMk cId="2428873035" sldId="1534"/>
            <ac:picMk id="5122" creationId="{24E94DAD-F743-AC69-D439-2C2722C4AC17}"/>
          </ac:picMkLst>
        </pc:picChg>
      </pc:sldChg>
      <pc:sldChg chg="modSp mod">
        <pc:chgData name="Das, Gerarda" userId="dec061bf-56a5-47a0-b9f3-f749fe418ae6" providerId="ADAL" clId="{07ABAE78-42CB-4F5F-86C6-09ED37205619}" dt="2026-03-02T22:37:46.575" v="1644" actId="1076"/>
        <pc:sldMkLst>
          <pc:docMk/>
          <pc:sldMk cId="3729579800" sldId="1535"/>
        </pc:sldMkLst>
        <pc:spChg chg="mod">
          <ac:chgData name="Das, Gerarda" userId="dec061bf-56a5-47a0-b9f3-f749fe418ae6" providerId="ADAL" clId="{07ABAE78-42CB-4F5F-86C6-09ED37205619}" dt="2026-03-02T22:37:16.406" v="1635" actId="1076"/>
          <ac:spMkLst>
            <pc:docMk/>
            <pc:sldMk cId="3729579800" sldId="1535"/>
            <ac:spMk id="12" creationId="{CBB1CCE6-0150-4AA7-548A-68210EAC7EA7}"/>
          </ac:spMkLst>
        </pc:spChg>
        <pc:spChg chg="mod">
          <ac:chgData name="Das, Gerarda" userId="dec061bf-56a5-47a0-b9f3-f749fe418ae6" providerId="ADAL" clId="{07ABAE78-42CB-4F5F-86C6-09ED37205619}" dt="2026-03-02T22:37:29.845" v="1639" actId="1076"/>
          <ac:spMkLst>
            <pc:docMk/>
            <pc:sldMk cId="3729579800" sldId="1535"/>
            <ac:spMk id="13" creationId="{E75AEB1A-2E10-8FFF-17C8-3A3E9A457857}"/>
          </ac:spMkLst>
        </pc:spChg>
        <pc:spChg chg="mod">
          <ac:chgData name="Das, Gerarda" userId="dec061bf-56a5-47a0-b9f3-f749fe418ae6" providerId="ADAL" clId="{07ABAE78-42CB-4F5F-86C6-09ED37205619}" dt="2026-03-02T22:37:46.575" v="1644" actId="1076"/>
          <ac:spMkLst>
            <pc:docMk/>
            <pc:sldMk cId="3729579800" sldId="1535"/>
            <ac:spMk id="14" creationId="{2C0F1EBC-2442-7EB9-CD9D-A368EDCF812B}"/>
          </ac:spMkLst>
        </pc:spChg>
        <pc:spChg chg="mod">
          <ac:chgData name="Das, Gerarda" userId="dec061bf-56a5-47a0-b9f3-f749fe418ae6" providerId="ADAL" clId="{07ABAE78-42CB-4F5F-86C6-09ED37205619}" dt="2026-03-02T22:37:46.575" v="1644" actId="1076"/>
          <ac:spMkLst>
            <pc:docMk/>
            <pc:sldMk cId="3729579800" sldId="1535"/>
            <ac:spMk id="15" creationId="{8D2F6B8F-6B67-9C95-419B-4612E9129323}"/>
          </ac:spMkLst>
        </pc:spChg>
        <pc:spChg chg="mod">
          <ac:chgData name="Das, Gerarda" userId="dec061bf-56a5-47a0-b9f3-f749fe418ae6" providerId="ADAL" clId="{07ABAE78-42CB-4F5F-86C6-09ED37205619}" dt="2026-03-02T22:37:29.845" v="1639" actId="1076"/>
          <ac:spMkLst>
            <pc:docMk/>
            <pc:sldMk cId="3729579800" sldId="1535"/>
            <ac:spMk id="18" creationId="{17E75A19-B008-9DDE-78EF-C2E365942FED}"/>
          </ac:spMkLst>
        </pc:spChg>
        <pc:spChg chg="mod">
          <ac:chgData name="Das, Gerarda" userId="dec061bf-56a5-47a0-b9f3-f749fe418ae6" providerId="ADAL" clId="{07ABAE78-42CB-4F5F-86C6-09ED37205619}" dt="2026-03-02T22:37:16.406" v="1635" actId="1076"/>
          <ac:spMkLst>
            <pc:docMk/>
            <pc:sldMk cId="3729579800" sldId="1535"/>
            <ac:spMk id="19" creationId="{E7CCC0CA-1966-C57F-B52E-DDFEE7EE27BE}"/>
          </ac:spMkLst>
        </pc:spChg>
        <pc:cxnChg chg="mod">
          <ac:chgData name="Das, Gerarda" userId="dec061bf-56a5-47a0-b9f3-f749fe418ae6" providerId="ADAL" clId="{07ABAE78-42CB-4F5F-86C6-09ED37205619}" dt="2026-03-02T22:37:23.630" v="1637" actId="14100"/>
          <ac:cxnSpMkLst>
            <pc:docMk/>
            <pc:sldMk cId="3729579800" sldId="1535"/>
            <ac:cxnSpMk id="21" creationId="{A7A9223F-EF8F-E2CF-0533-EE1968018AFF}"/>
          </ac:cxnSpMkLst>
        </pc:cxnChg>
        <pc:cxnChg chg="mod">
          <ac:chgData name="Das, Gerarda" userId="dec061bf-56a5-47a0-b9f3-f749fe418ae6" providerId="ADAL" clId="{07ABAE78-42CB-4F5F-86C6-09ED37205619}" dt="2026-03-02T22:37:37.708" v="1641" actId="14100"/>
          <ac:cxnSpMkLst>
            <pc:docMk/>
            <pc:sldMk cId="3729579800" sldId="1535"/>
            <ac:cxnSpMk id="22" creationId="{E9EF2C9D-502C-060E-8609-2481B18DF2B0}"/>
          </ac:cxnSpMkLst>
        </pc:cxnChg>
        <pc:cxnChg chg="mod">
          <ac:chgData name="Das, Gerarda" userId="dec061bf-56a5-47a0-b9f3-f749fe418ae6" providerId="ADAL" clId="{07ABAE78-42CB-4F5F-86C6-09ED37205619}" dt="2026-03-02T22:37:39.669" v="1642" actId="14100"/>
          <ac:cxnSpMkLst>
            <pc:docMk/>
            <pc:sldMk cId="3729579800" sldId="1535"/>
            <ac:cxnSpMk id="23" creationId="{CA11672D-B643-0895-DC0F-A476D96E42CC}"/>
          </ac:cxnSpMkLst>
        </pc:cxnChg>
        <pc:cxnChg chg="mod">
          <ac:chgData name="Das, Gerarda" userId="dec061bf-56a5-47a0-b9f3-f749fe418ae6" providerId="ADAL" clId="{07ABAE78-42CB-4F5F-86C6-09ED37205619}" dt="2026-03-02T22:37:19.107" v="1636" actId="1076"/>
          <ac:cxnSpMkLst>
            <pc:docMk/>
            <pc:sldMk cId="3729579800" sldId="1535"/>
            <ac:cxnSpMk id="27" creationId="{89BAD0A5-59DA-85A9-15B5-D8CE9F5CA3B7}"/>
          </ac:cxnSpMkLst>
        </pc:cxnChg>
        <pc:cxnChg chg="mod">
          <ac:chgData name="Das, Gerarda" userId="dec061bf-56a5-47a0-b9f3-f749fe418ae6" providerId="ADAL" clId="{07ABAE78-42CB-4F5F-86C6-09ED37205619}" dt="2026-03-02T22:37:34.763" v="1640" actId="1076"/>
          <ac:cxnSpMkLst>
            <pc:docMk/>
            <pc:sldMk cId="3729579800" sldId="1535"/>
            <ac:cxnSpMk id="31" creationId="{2D0F79EA-0E56-6DAA-A5EC-DBE210BAB269}"/>
          </ac:cxnSpMkLst>
        </pc:cxnChg>
      </pc:sldChg>
      <pc:sldChg chg="modSp mod">
        <pc:chgData name="Das, Gerarda" userId="dec061bf-56a5-47a0-b9f3-f749fe418ae6" providerId="ADAL" clId="{07ABAE78-42CB-4F5F-86C6-09ED37205619}" dt="2026-03-02T22:39:08.138" v="1659" actId="14100"/>
        <pc:sldMkLst>
          <pc:docMk/>
          <pc:sldMk cId="2888768690" sldId="1537"/>
        </pc:sldMkLst>
        <pc:spChg chg="mod">
          <ac:chgData name="Das, Gerarda" userId="dec061bf-56a5-47a0-b9f3-f749fe418ae6" providerId="ADAL" clId="{07ABAE78-42CB-4F5F-86C6-09ED37205619}" dt="2026-03-02T22:38:49.212" v="1652" actId="1076"/>
          <ac:spMkLst>
            <pc:docMk/>
            <pc:sldMk cId="2888768690" sldId="1537"/>
            <ac:spMk id="4" creationId="{3F045DF3-179C-F63E-4FEE-86A68F2EB0F1}"/>
          </ac:spMkLst>
        </pc:spChg>
        <pc:spChg chg="mod">
          <ac:chgData name="Das, Gerarda" userId="dec061bf-56a5-47a0-b9f3-f749fe418ae6" providerId="ADAL" clId="{07ABAE78-42CB-4F5F-86C6-09ED37205619}" dt="2026-03-02T22:38:49.212" v="1652" actId="1076"/>
          <ac:spMkLst>
            <pc:docMk/>
            <pc:sldMk cId="2888768690" sldId="1537"/>
            <ac:spMk id="9" creationId="{BCA3C1C3-5BA5-B83A-BD61-13C4E24A70C0}"/>
          </ac:spMkLst>
        </pc:spChg>
        <pc:spChg chg="mod">
          <ac:chgData name="Das, Gerarda" userId="dec061bf-56a5-47a0-b9f3-f749fe418ae6" providerId="ADAL" clId="{07ABAE78-42CB-4F5F-86C6-09ED37205619}" dt="2026-03-02T22:38:43.117" v="1651" actId="1076"/>
          <ac:spMkLst>
            <pc:docMk/>
            <pc:sldMk cId="2888768690" sldId="1537"/>
            <ac:spMk id="37" creationId="{F17978C2-4D25-1097-B249-2CD4CD3757B8}"/>
          </ac:spMkLst>
        </pc:spChg>
        <pc:spChg chg="mod">
          <ac:chgData name="Das, Gerarda" userId="dec061bf-56a5-47a0-b9f3-f749fe418ae6" providerId="ADAL" clId="{07ABAE78-42CB-4F5F-86C6-09ED37205619}" dt="2026-03-02T22:38:43.117" v="1651" actId="1076"/>
          <ac:spMkLst>
            <pc:docMk/>
            <pc:sldMk cId="2888768690" sldId="1537"/>
            <ac:spMk id="38" creationId="{29DF716D-A368-F848-F095-0EA95152DF98}"/>
          </ac:spMkLst>
        </pc:spChg>
        <pc:picChg chg="mod">
          <ac:chgData name="Das, Gerarda" userId="dec061bf-56a5-47a0-b9f3-f749fe418ae6" providerId="ADAL" clId="{07ABAE78-42CB-4F5F-86C6-09ED37205619}" dt="2026-03-02T22:38:59.730" v="1655" actId="1076"/>
          <ac:picMkLst>
            <pc:docMk/>
            <pc:sldMk cId="2888768690" sldId="1537"/>
            <ac:picMk id="17" creationId="{A338DF2C-C05E-82AC-BBBC-765CC1C13467}"/>
          </ac:picMkLst>
        </pc:picChg>
        <pc:picChg chg="mod">
          <ac:chgData name="Das, Gerarda" userId="dec061bf-56a5-47a0-b9f3-f749fe418ae6" providerId="ADAL" clId="{07ABAE78-42CB-4F5F-86C6-09ED37205619}" dt="2026-03-02T22:39:08.138" v="1659" actId="14100"/>
          <ac:picMkLst>
            <pc:docMk/>
            <pc:sldMk cId="2888768690" sldId="1537"/>
            <ac:picMk id="25" creationId="{D9251962-467D-A1AE-45E5-090BE578B01E}"/>
          </ac:picMkLst>
        </pc:picChg>
        <pc:cxnChg chg="mod">
          <ac:chgData name="Das, Gerarda" userId="dec061bf-56a5-47a0-b9f3-f749fe418ae6" providerId="ADAL" clId="{07ABAE78-42CB-4F5F-86C6-09ED37205619}" dt="2026-03-02T22:39:04.514" v="1657" actId="14100"/>
          <ac:cxnSpMkLst>
            <pc:docMk/>
            <pc:sldMk cId="2888768690" sldId="1537"/>
            <ac:cxnSpMk id="21" creationId="{D8EAF5F1-D15F-F25F-3ECA-EDF83CB864AE}"/>
          </ac:cxnSpMkLst>
        </pc:cxnChg>
        <pc:cxnChg chg="mod">
          <ac:chgData name="Das, Gerarda" userId="dec061bf-56a5-47a0-b9f3-f749fe418ae6" providerId="ADAL" clId="{07ABAE78-42CB-4F5F-86C6-09ED37205619}" dt="2026-03-02T22:38:51.763" v="1653" actId="14100"/>
          <ac:cxnSpMkLst>
            <pc:docMk/>
            <pc:sldMk cId="2888768690" sldId="1537"/>
            <ac:cxnSpMk id="29" creationId="{63EBBA91-6B87-95C1-6C86-6E6CE3996F11}"/>
          </ac:cxnSpMkLst>
        </pc:cxnChg>
      </pc:sldChg>
      <pc:sldChg chg="addSp delSp modSp mod">
        <pc:chgData name="Das, Gerarda" userId="dec061bf-56a5-47a0-b9f3-f749fe418ae6" providerId="ADAL" clId="{07ABAE78-42CB-4F5F-86C6-09ED37205619}" dt="2026-03-03T09:37:36.009" v="1848" actId="1076"/>
        <pc:sldMkLst>
          <pc:docMk/>
          <pc:sldMk cId="3406325701" sldId="1538"/>
        </pc:sldMkLst>
        <pc:graphicFrameChg chg="del">
          <ac:chgData name="Das, Gerarda" userId="dec061bf-56a5-47a0-b9f3-f749fe418ae6" providerId="ADAL" clId="{07ABAE78-42CB-4F5F-86C6-09ED37205619}" dt="2026-03-03T09:37:29.918" v="1846" actId="478"/>
          <ac:graphicFrameMkLst>
            <pc:docMk/>
            <pc:sldMk cId="3406325701" sldId="1538"/>
            <ac:graphicFrameMk id="36" creationId="{569F5380-1B5B-75CC-AE55-477C8A07F526}"/>
          </ac:graphicFrameMkLst>
        </pc:graphicFrameChg>
        <pc:picChg chg="add mod">
          <ac:chgData name="Das, Gerarda" userId="dec061bf-56a5-47a0-b9f3-f749fe418ae6" providerId="ADAL" clId="{07ABAE78-42CB-4F5F-86C6-09ED37205619}" dt="2026-03-03T09:36:05.135" v="1845" actId="1076"/>
          <ac:picMkLst>
            <pc:docMk/>
            <pc:sldMk cId="3406325701" sldId="1538"/>
            <ac:picMk id="12" creationId="{4AE94B2F-8AC0-7C61-7AEE-F043F02F3304}"/>
          </ac:picMkLst>
        </pc:picChg>
        <pc:picChg chg="add mod">
          <ac:chgData name="Das, Gerarda" userId="dec061bf-56a5-47a0-b9f3-f749fe418ae6" providerId="ADAL" clId="{07ABAE78-42CB-4F5F-86C6-09ED37205619}" dt="2026-03-03T09:37:36.009" v="1848" actId="1076"/>
          <ac:picMkLst>
            <pc:docMk/>
            <pc:sldMk cId="3406325701" sldId="1538"/>
            <ac:picMk id="19" creationId="{D0812679-7B23-3255-B277-891E5A16740D}"/>
          </ac:picMkLst>
        </pc:picChg>
        <pc:picChg chg="del">
          <ac:chgData name="Das, Gerarda" userId="dec061bf-56a5-47a0-b9f3-f749fe418ae6" providerId="ADAL" clId="{07ABAE78-42CB-4F5F-86C6-09ED37205619}" dt="2026-03-03T09:35:54.270" v="1840" actId="478"/>
          <ac:picMkLst>
            <pc:docMk/>
            <pc:sldMk cId="3406325701" sldId="1538"/>
            <ac:picMk id="23" creationId="{9F8911C4-80CB-53F4-7992-CC7C49634E8B}"/>
          </ac:picMkLst>
        </pc:pic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F8A864A6-18CA-458F-B94E-FBF7ADA906FF}"/>
    <pc:docChg chg="custSel modSld">
      <pc:chgData name="Vrielink, Francis" userId="3d258d00-cfd8-41c5-9f04-1a5a39faef2f" providerId="ADAL" clId="{F8A864A6-18CA-458F-B94E-FBF7ADA906FF}" dt="2026-03-03T09:19:01.934" v="822" actId="114"/>
      <pc:docMkLst>
        <pc:docMk/>
      </pc:docMkLst>
      <pc:sldChg chg="modSp mod">
        <pc:chgData name="Vrielink, Francis" userId="3d258d00-cfd8-41c5-9f04-1a5a39faef2f" providerId="ADAL" clId="{F8A864A6-18CA-458F-B94E-FBF7ADA906FF}" dt="2026-03-02T08:54:30.284" v="7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F8A864A6-18CA-458F-B94E-FBF7ADA906FF}" dt="2026-03-02T08:54:30.284" v="7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F8A864A6-18CA-458F-B94E-FBF7ADA906FF}" dt="2026-03-03T09:19:01.934" v="822" actId="114"/>
        <pc:sldMkLst>
          <pc:docMk/>
          <pc:sldMk cId="2189114603" sldId="1437"/>
        </pc:sldMkLst>
        <pc:spChg chg="mod">
          <ac:chgData name="Vrielink, Francis" userId="3d258d00-cfd8-41c5-9f04-1a5a39faef2f" providerId="ADAL" clId="{F8A864A6-18CA-458F-B94E-FBF7ADA906FF}" dt="2026-03-03T09:03:07.308" v="168" actId="1076"/>
          <ac:spMkLst>
            <pc:docMk/>
            <pc:sldMk cId="2189114603" sldId="1437"/>
            <ac:spMk id="2" creationId="{16632DD4-40FE-3A05-11D1-2D2459E2C8A2}"/>
          </ac:spMkLst>
        </pc:spChg>
        <pc:spChg chg="mod">
          <ac:chgData name="Vrielink, Francis" userId="3d258d00-cfd8-41c5-9f04-1a5a39faef2f" providerId="ADAL" clId="{F8A864A6-18CA-458F-B94E-FBF7ADA906FF}" dt="2026-03-03T09:19:01.934" v="822" actId="114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F8A864A6-18CA-458F-B94E-FBF7ADA906FF}" dt="2026-03-03T09:05:55.366" v="187" actId="478"/>
        <pc:sldMkLst>
          <pc:docMk/>
          <pc:sldMk cId="4207872812" sldId="1475"/>
        </pc:sldMkLst>
        <pc:spChg chg="add mod">
          <ac:chgData name="Vrielink, Francis" userId="3d258d00-cfd8-41c5-9f04-1a5a39faef2f" providerId="ADAL" clId="{F8A864A6-18CA-458F-B94E-FBF7ADA906FF}" dt="2026-03-03T09:04:29.298" v="175" actId="2085"/>
          <ac:spMkLst>
            <pc:docMk/>
            <pc:sldMk cId="4207872812" sldId="1475"/>
            <ac:spMk id="2" creationId="{AFCD6B1A-F127-D664-0C1E-DE9D51D1169C}"/>
          </ac:spMkLst>
        </pc:spChg>
        <pc:spChg chg="add mod">
          <ac:chgData name="Vrielink, Francis" userId="3d258d00-cfd8-41c5-9f04-1a5a39faef2f" providerId="ADAL" clId="{F8A864A6-18CA-458F-B94E-FBF7ADA906FF}" dt="2026-03-03T09:04:56.212" v="183" actId="255"/>
          <ac:spMkLst>
            <pc:docMk/>
            <pc:sldMk cId="4207872812" sldId="1475"/>
            <ac:spMk id="4" creationId="{E41711E8-19E9-F131-B2D6-61EA95E51A72}"/>
          </ac:spMkLst>
        </pc:spChg>
        <pc:spChg chg="del">
          <ac:chgData name="Vrielink, Francis" userId="3d258d00-cfd8-41c5-9f04-1a5a39faef2f" providerId="ADAL" clId="{F8A864A6-18CA-458F-B94E-FBF7ADA906FF}" dt="2026-03-03T09:05:01.491" v="184" actId="478"/>
          <ac:spMkLst>
            <pc:docMk/>
            <pc:sldMk cId="4207872812" sldId="1475"/>
            <ac:spMk id="5" creationId="{14E2EA96-7627-34F0-E843-3E837CFB70A4}"/>
          </ac:spMkLst>
        </pc:spChg>
        <pc:spChg chg="mod">
          <ac:chgData name="Vrielink, Francis" userId="3d258d00-cfd8-41c5-9f04-1a5a39faef2f" providerId="ADAL" clId="{F8A864A6-18CA-458F-B94E-FBF7ADA906FF}" dt="2026-03-03T09:05:20.520" v="185" actId="1076"/>
          <ac:spMkLst>
            <pc:docMk/>
            <pc:sldMk cId="4207872812" sldId="1475"/>
            <ac:spMk id="7" creationId="{DFCA7BF6-F91F-983D-2815-963A45614375}"/>
          </ac:spMkLst>
        </pc:spChg>
        <pc:spChg chg="add del">
          <ac:chgData name="Vrielink, Francis" userId="3d258d00-cfd8-41c5-9f04-1a5a39faef2f" providerId="ADAL" clId="{F8A864A6-18CA-458F-B94E-FBF7ADA906FF}" dt="2026-03-03T09:05:55.366" v="187" actId="478"/>
          <ac:spMkLst>
            <pc:docMk/>
            <pc:sldMk cId="4207872812" sldId="1475"/>
            <ac:spMk id="8" creationId="{8DC8E38F-FEE7-1B7D-1901-527681FE8318}"/>
          </ac:spMkLst>
        </pc:spChg>
      </pc:sldChg>
    </pc:docChg>
  </pc:docChgLst>
  <pc:docChgLst>
    <pc:chgData name="Duijf, Antoinette" userId="80426808-569e-4360-acb0-e5a6dc4b8ad2" providerId="ADAL" clId="{00582A34-8C2B-428E-B5DC-339D12EFD4B8}"/>
    <pc:docChg chg="undo redo custSel addSld delSld modSld sldOrd modSection">
      <pc:chgData name="Duijf, Antoinette" userId="80426808-569e-4360-acb0-e5a6dc4b8ad2" providerId="ADAL" clId="{00582A34-8C2B-428E-B5DC-339D12EFD4B8}" dt="2026-03-03T10:14:59.949" v="4125" actId="1076"/>
      <pc:docMkLst>
        <pc:docMk/>
      </pc:docMkLst>
      <pc:sldChg chg="modSp mod modNotesTx">
        <pc:chgData name="Duijf, Antoinette" userId="80426808-569e-4360-acb0-e5a6dc4b8ad2" providerId="ADAL" clId="{00582A34-8C2B-428E-B5DC-339D12EFD4B8}" dt="2026-03-02T20:14:26.098" v="599" actId="20577"/>
        <pc:sldMkLst>
          <pc:docMk/>
          <pc:sldMk cId="323006580" sldId="548"/>
        </pc:sldMkLst>
        <pc:spChg chg="mod">
          <ac:chgData name="Duijf, Antoinette" userId="80426808-569e-4360-acb0-e5a6dc4b8ad2" providerId="ADAL" clId="{00582A34-8C2B-428E-B5DC-339D12EFD4B8}" dt="2026-03-02T20:02:45.012" v="160" actId="20577"/>
          <ac:spMkLst>
            <pc:docMk/>
            <pc:sldMk cId="323006580" sldId="548"/>
            <ac:spMk id="4" creationId="{00000000-0000-0000-0000-000000000000}"/>
          </ac:spMkLst>
        </pc:spChg>
      </pc:sldChg>
      <pc:sldChg chg="addSp delSp modSp mod">
        <pc:chgData name="Duijf, Antoinette" userId="80426808-569e-4360-acb0-e5a6dc4b8ad2" providerId="ADAL" clId="{00582A34-8C2B-428E-B5DC-339D12EFD4B8}" dt="2026-03-03T09:19:57.456" v="3987" actId="478"/>
        <pc:sldMkLst>
          <pc:docMk/>
          <pc:sldMk cId="1671649065" sldId="934"/>
        </pc:sldMkLst>
        <pc:spChg chg="add del mod">
          <ac:chgData name="Duijf, Antoinette" userId="80426808-569e-4360-acb0-e5a6dc4b8ad2" providerId="ADAL" clId="{00582A34-8C2B-428E-B5DC-339D12EFD4B8}" dt="2026-03-03T09:19:57.456" v="3987" actId="478"/>
          <ac:spMkLst>
            <pc:docMk/>
            <pc:sldMk cId="1671649065" sldId="934"/>
            <ac:spMk id="3" creationId="{0CB49EC2-9277-8718-520D-A1673DBFE201}"/>
          </ac:spMkLst>
        </pc:spChg>
        <pc:picChg chg="add del mod">
          <ac:chgData name="Duijf, Antoinette" userId="80426808-569e-4360-acb0-e5a6dc4b8ad2" providerId="ADAL" clId="{00582A34-8C2B-428E-B5DC-339D12EFD4B8}" dt="2026-03-02T22:06:26.902" v="3112" actId="21"/>
          <ac:picMkLst>
            <pc:docMk/>
            <pc:sldMk cId="1671649065" sldId="934"/>
            <ac:picMk id="5" creationId="{B20A1AD7-8201-AD49-5EEE-7818978A03FE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3-03T09:34:20.094" v="4119" actId="6549"/>
        <pc:sldMkLst>
          <pc:docMk/>
          <pc:sldMk cId="2189114603" sldId="1437"/>
        </pc:sldMkLst>
        <pc:spChg chg="add del mod">
          <ac:chgData name="Duijf, Antoinette" userId="80426808-569e-4360-acb0-e5a6dc4b8ad2" providerId="ADAL" clId="{00582A34-8C2B-428E-B5DC-339D12EFD4B8}" dt="2026-03-03T09:18:46.328" v="3961" actId="478"/>
          <ac:spMkLst>
            <pc:docMk/>
            <pc:sldMk cId="2189114603" sldId="1437"/>
            <ac:spMk id="2" creationId="{16632DD4-40FE-3A05-11D1-2D2459E2C8A2}"/>
          </ac:spMkLst>
        </pc:spChg>
        <pc:spChg chg="add del mod">
          <ac:chgData name="Duijf, Antoinette" userId="80426808-569e-4360-acb0-e5a6dc4b8ad2" providerId="ADAL" clId="{00582A34-8C2B-428E-B5DC-339D12EFD4B8}" dt="2026-03-02T21:03:32.318" v="1635" actId="478"/>
          <ac:spMkLst>
            <pc:docMk/>
            <pc:sldMk cId="2189114603" sldId="1437"/>
            <ac:spMk id="2" creationId="{4E20012F-B95C-D042-89E4-71E6702FB234}"/>
          </ac:spMkLst>
        </pc:spChg>
        <pc:spChg chg="mod">
          <ac:chgData name="Duijf, Antoinette" userId="80426808-569e-4360-acb0-e5a6dc4b8ad2" providerId="ADAL" clId="{00582A34-8C2B-428E-B5DC-339D12EFD4B8}" dt="2026-03-03T09:34:20.094" v="4119" actId="6549"/>
          <ac:spMkLst>
            <pc:docMk/>
            <pc:sldMk cId="2189114603" sldId="1437"/>
            <ac:spMk id="3" creationId="{00000000-0000-0000-0000-000000000000}"/>
          </ac:spMkLst>
        </pc:spChg>
        <pc:picChg chg="del">
          <ac:chgData name="Duijf, Antoinette" userId="80426808-569e-4360-acb0-e5a6dc4b8ad2" providerId="ADAL" clId="{00582A34-8C2B-428E-B5DC-339D12EFD4B8}" dt="2026-03-02T19:57:12.338" v="0" actId="478"/>
          <ac:picMkLst>
            <pc:docMk/>
            <pc:sldMk cId="2189114603" sldId="1437"/>
            <ac:picMk id="5" creationId="{5514D5C0-9E2F-068B-C4A9-54B017E99192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3-02T21:32:14.863" v="2215" actId="20577"/>
        <pc:sldMkLst>
          <pc:docMk/>
          <pc:sldMk cId="3852907103" sldId="1460"/>
        </pc:sldMkLst>
        <pc:picChg chg="add mod">
          <ac:chgData name="Duijf, Antoinette" userId="80426808-569e-4360-acb0-e5a6dc4b8ad2" providerId="ADAL" clId="{00582A34-8C2B-428E-B5DC-339D12EFD4B8}" dt="2026-03-02T20:14:36.510" v="600"/>
          <ac:picMkLst>
            <pc:docMk/>
            <pc:sldMk cId="3852907103" sldId="1460"/>
            <ac:picMk id="2" creationId="{BA4A119F-5272-AD12-170E-727AE2E276CF}"/>
          </ac:picMkLst>
        </pc:picChg>
        <pc:picChg chg="add mod">
          <ac:chgData name="Duijf, Antoinette" userId="80426808-569e-4360-acb0-e5a6dc4b8ad2" providerId="ADAL" clId="{00582A34-8C2B-428E-B5DC-339D12EFD4B8}" dt="2026-03-02T20:14:36.510" v="600"/>
          <ac:picMkLst>
            <pc:docMk/>
            <pc:sldMk cId="3852907103" sldId="1460"/>
            <ac:picMk id="3" creationId="{0FAB4D00-C786-D38B-49B5-A7C78C2F5C26}"/>
          </ac:picMkLst>
        </pc:picChg>
        <pc:picChg chg="add mod">
          <ac:chgData name="Duijf, Antoinette" userId="80426808-569e-4360-acb0-e5a6dc4b8ad2" providerId="ADAL" clId="{00582A34-8C2B-428E-B5DC-339D12EFD4B8}" dt="2026-03-02T20:14:59.001" v="640" actId="1076"/>
          <ac:picMkLst>
            <pc:docMk/>
            <pc:sldMk cId="3852907103" sldId="1460"/>
            <ac:picMk id="4" creationId="{89130D82-11F4-A714-F137-CC2D24411253}"/>
          </ac:picMkLst>
        </pc:picChg>
      </pc:sldChg>
      <pc:sldChg chg="del">
        <pc:chgData name="Duijf, Antoinette" userId="80426808-569e-4360-acb0-e5a6dc4b8ad2" providerId="ADAL" clId="{00582A34-8C2B-428E-B5DC-339D12EFD4B8}" dt="2026-03-03T09:17:42.013" v="3891" actId="47"/>
        <pc:sldMkLst>
          <pc:docMk/>
          <pc:sldMk cId="3978205201" sldId="1474"/>
        </pc:sldMkLst>
      </pc:sldChg>
      <pc:sldChg chg="addSp delSp modSp mod ord modNotesTx">
        <pc:chgData name="Duijf, Antoinette" userId="80426808-569e-4360-acb0-e5a6dc4b8ad2" providerId="ADAL" clId="{00582A34-8C2B-428E-B5DC-339D12EFD4B8}" dt="2026-03-03T09:04:47.346" v="3608" actId="1076"/>
        <pc:sldMkLst>
          <pc:docMk/>
          <pc:sldMk cId="4207872812" sldId="1475"/>
        </pc:sldMkLst>
        <pc:spChg chg="add mod">
          <ac:chgData name="Duijf, Antoinette" userId="80426808-569e-4360-acb0-e5a6dc4b8ad2" providerId="ADAL" clId="{00582A34-8C2B-428E-B5DC-339D12EFD4B8}" dt="2026-03-03T09:04:47.346" v="3608" actId="1076"/>
          <ac:spMkLst>
            <pc:docMk/>
            <pc:sldMk cId="4207872812" sldId="1475"/>
            <ac:spMk id="5" creationId="{14E2EA96-7627-34F0-E843-3E837CFB70A4}"/>
          </ac:spMkLst>
        </pc:spChg>
        <pc:spChg chg="add del">
          <ac:chgData name="Duijf, Antoinette" userId="80426808-569e-4360-acb0-e5a6dc4b8ad2" providerId="ADAL" clId="{00582A34-8C2B-428E-B5DC-339D12EFD4B8}" dt="2026-03-02T20:49:20.375" v="1448" actId="22"/>
          <ac:spMkLst>
            <pc:docMk/>
            <pc:sldMk cId="4207872812" sldId="1475"/>
            <ac:spMk id="5" creationId="{C09207A5-A302-FA5E-41A8-580749B03C66}"/>
          </ac:spMkLst>
        </pc:spChg>
        <pc:spChg chg="add mod">
          <ac:chgData name="Duijf, Antoinette" userId="80426808-569e-4360-acb0-e5a6dc4b8ad2" providerId="ADAL" clId="{00582A34-8C2B-428E-B5DC-339D12EFD4B8}" dt="2026-03-02T21:04:28.310" v="1820" actId="1076"/>
          <ac:spMkLst>
            <pc:docMk/>
            <pc:sldMk cId="4207872812" sldId="1475"/>
            <ac:spMk id="7" creationId="{DFCA7BF6-F91F-983D-2815-963A45614375}"/>
          </ac:spMkLst>
        </pc:spChg>
        <pc:picChg chg="add mod modCrop">
          <ac:chgData name="Duijf, Antoinette" userId="80426808-569e-4360-acb0-e5a6dc4b8ad2" providerId="ADAL" clId="{00582A34-8C2B-428E-B5DC-339D12EFD4B8}" dt="2026-03-02T20:49:10.836" v="1446" actId="1076"/>
          <ac:picMkLst>
            <pc:docMk/>
            <pc:sldMk cId="4207872812" sldId="1475"/>
            <ac:picMk id="3" creationId="{2072BFEB-EFEE-98C7-078E-E6356BDA03DB}"/>
          </ac:picMkLst>
        </pc:picChg>
      </pc:sldChg>
      <pc:sldChg chg="addSp modSp mod ord modNotesTx">
        <pc:chgData name="Duijf, Antoinette" userId="80426808-569e-4360-acb0-e5a6dc4b8ad2" providerId="ADAL" clId="{00582A34-8C2B-428E-B5DC-339D12EFD4B8}" dt="2026-03-02T22:06:54.588" v="3159" actId="20577"/>
        <pc:sldMkLst>
          <pc:docMk/>
          <pc:sldMk cId="2709048002" sldId="1477"/>
        </pc:sldMkLst>
        <pc:picChg chg="add mod">
          <ac:chgData name="Duijf, Antoinette" userId="80426808-569e-4360-acb0-e5a6dc4b8ad2" providerId="ADAL" clId="{00582A34-8C2B-428E-B5DC-339D12EFD4B8}" dt="2026-03-02T22:06:44.309" v="3118" actId="1076"/>
          <ac:picMkLst>
            <pc:docMk/>
            <pc:sldMk cId="2709048002" sldId="1477"/>
            <ac:picMk id="5" creationId="{B20A1AD7-8201-AD49-5EEE-7818978A03FE}"/>
          </ac:picMkLst>
        </pc:picChg>
      </pc:sldChg>
      <pc:sldChg chg="modSp mod ord">
        <pc:chgData name="Duijf, Antoinette" userId="80426808-569e-4360-acb0-e5a6dc4b8ad2" providerId="ADAL" clId="{00582A34-8C2B-428E-B5DC-339D12EFD4B8}" dt="2026-03-03T09:15:12.693" v="3877" actId="14100"/>
        <pc:sldMkLst>
          <pc:docMk/>
          <pc:sldMk cId="4074911733" sldId="1478"/>
        </pc:sldMkLst>
        <pc:spChg chg="mod">
          <ac:chgData name="Duijf, Antoinette" userId="80426808-569e-4360-acb0-e5a6dc4b8ad2" providerId="ADAL" clId="{00582A34-8C2B-428E-B5DC-339D12EFD4B8}" dt="2026-03-02T20:27:22.367" v="855" actId="20577"/>
          <ac:spMkLst>
            <pc:docMk/>
            <pc:sldMk cId="4074911733" sldId="1478"/>
            <ac:spMk id="6" creationId="{00000000-0000-0000-0000-000000000000}"/>
          </ac:spMkLst>
        </pc:spChg>
        <pc:picChg chg="mod">
          <ac:chgData name="Duijf, Antoinette" userId="80426808-569e-4360-acb0-e5a6dc4b8ad2" providerId="ADAL" clId="{00582A34-8C2B-428E-B5DC-339D12EFD4B8}" dt="2026-03-03T09:15:12.693" v="3877" actId="14100"/>
          <ac:picMkLst>
            <pc:docMk/>
            <pc:sldMk cId="4074911733" sldId="1478"/>
            <ac:picMk id="3" creationId="{AD307658-B6CF-27F5-09AB-164F8DDA41EC}"/>
          </ac:picMkLst>
        </pc:picChg>
      </pc:sldChg>
      <pc:sldChg chg="addSp modSp mod ord modNotesTx">
        <pc:chgData name="Duijf, Antoinette" userId="80426808-569e-4360-acb0-e5a6dc4b8ad2" providerId="ADAL" clId="{00582A34-8C2B-428E-B5DC-339D12EFD4B8}" dt="2026-03-02T22:07:06.447" v="3172" actId="20577"/>
        <pc:sldMkLst>
          <pc:docMk/>
          <pc:sldMk cId="4210467006" sldId="1479"/>
        </pc:sldMkLst>
        <pc:picChg chg="add mod">
          <ac:chgData name="Duijf, Antoinette" userId="80426808-569e-4360-acb0-e5a6dc4b8ad2" providerId="ADAL" clId="{00582A34-8C2B-428E-B5DC-339D12EFD4B8}" dt="2026-03-02T21:36:22.711" v="2235" actId="14100"/>
          <ac:picMkLst>
            <pc:docMk/>
            <pc:sldMk cId="4210467006" sldId="1479"/>
            <ac:picMk id="2" creationId="{AA862401-5B40-1C33-B2AD-09D58853518B}"/>
          </ac:picMkLst>
        </pc:picChg>
      </pc:sldChg>
      <pc:sldChg chg="addSp modSp mod ord modNotesTx">
        <pc:chgData name="Duijf, Antoinette" userId="80426808-569e-4360-acb0-e5a6dc4b8ad2" providerId="ADAL" clId="{00582A34-8C2B-428E-B5DC-339D12EFD4B8}" dt="2026-03-02T22:07:11.649" v="3194" actId="20577"/>
        <pc:sldMkLst>
          <pc:docMk/>
          <pc:sldMk cId="1487044012" sldId="1480"/>
        </pc:sldMkLst>
        <pc:picChg chg="add mod">
          <ac:chgData name="Duijf, Antoinette" userId="80426808-569e-4360-acb0-e5a6dc4b8ad2" providerId="ADAL" clId="{00582A34-8C2B-428E-B5DC-339D12EFD4B8}" dt="2026-03-02T21:46:18.807" v="2241" actId="1076"/>
          <ac:picMkLst>
            <pc:docMk/>
            <pc:sldMk cId="1487044012" sldId="1480"/>
            <ac:picMk id="3" creationId="{208230C8-1BC9-1A81-AF9E-B264713E2576}"/>
          </ac:picMkLst>
        </pc:picChg>
      </pc:sldChg>
      <pc:sldChg chg="addSp modSp mod ord modNotesTx">
        <pc:chgData name="Duijf, Antoinette" userId="80426808-569e-4360-acb0-e5a6dc4b8ad2" providerId="ADAL" clId="{00582A34-8C2B-428E-B5DC-339D12EFD4B8}" dt="2026-03-02T22:07:01.123" v="3160" actId="20577"/>
        <pc:sldMkLst>
          <pc:docMk/>
          <pc:sldMk cId="3779434736" sldId="1481"/>
        </pc:sldMkLst>
        <pc:spChg chg="mod">
          <ac:chgData name="Duijf, Antoinette" userId="80426808-569e-4360-acb0-e5a6dc4b8ad2" providerId="ADAL" clId="{00582A34-8C2B-428E-B5DC-339D12EFD4B8}" dt="2026-03-02T21:14:43.770" v="1826" actId="1076"/>
          <ac:spMkLst>
            <pc:docMk/>
            <pc:sldMk cId="3779434736" sldId="1481"/>
            <ac:spMk id="6" creationId="{00000000-0000-0000-0000-000000000000}"/>
          </ac:spMkLst>
        </pc:spChg>
        <pc:picChg chg="add mod">
          <ac:chgData name="Duijf, Antoinette" userId="80426808-569e-4360-acb0-e5a6dc4b8ad2" providerId="ADAL" clId="{00582A34-8C2B-428E-B5DC-339D12EFD4B8}" dt="2026-03-02T21:14:48.775" v="1828" actId="1076"/>
          <ac:picMkLst>
            <pc:docMk/>
            <pc:sldMk cId="3779434736" sldId="1481"/>
            <ac:picMk id="3" creationId="{F80C7D25-4C74-880B-2005-3B24BAAF1773}"/>
          </ac:picMkLst>
        </pc:picChg>
      </pc:sldChg>
      <pc:sldChg chg="addSp modSp mod ord modNotesTx">
        <pc:chgData name="Duijf, Antoinette" userId="80426808-569e-4360-acb0-e5a6dc4b8ad2" providerId="ADAL" clId="{00582A34-8C2B-428E-B5DC-339D12EFD4B8}" dt="2026-03-02T21:35:50.147" v="2229" actId="20577"/>
        <pc:sldMkLst>
          <pc:docMk/>
          <pc:sldMk cId="1201727269" sldId="1482"/>
        </pc:sldMkLst>
        <pc:picChg chg="add mod">
          <ac:chgData name="Duijf, Antoinette" userId="80426808-569e-4360-acb0-e5a6dc4b8ad2" providerId="ADAL" clId="{00582A34-8C2B-428E-B5DC-339D12EFD4B8}" dt="2026-03-02T21:35:46.656" v="2228" actId="1076"/>
          <ac:picMkLst>
            <pc:docMk/>
            <pc:sldMk cId="1201727269" sldId="1482"/>
            <ac:picMk id="3" creationId="{DCC9FEF7-D529-CB81-A09C-661C25FAA214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3-02T22:08:50.714" v="3199" actId="1076"/>
        <pc:sldMkLst>
          <pc:docMk/>
          <pc:sldMk cId="2904738428" sldId="1483"/>
        </pc:sldMkLst>
        <pc:picChg chg="add mod">
          <ac:chgData name="Duijf, Antoinette" userId="80426808-569e-4360-acb0-e5a6dc4b8ad2" providerId="ADAL" clId="{00582A34-8C2B-428E-B5DC-339D12EFD4B8}" dt="2026-03-02T22:08:50.714" v="3199" actId="1076"/>
          <ac:picMkLst>
            <pc:docMk/>
            <pc:sldMk cId="2904738428" sldId="1483"/>
            <ac:picMk id="3" creationId="{B9A91058-86F7-21C7-ADD2-208FF42EB29E}"/>
          </ac:picMkLst>
        </pc:picChg>
        <pc:picChg chg="add del mod">
          <ac:chgData name="Duijf, Antoinette" userId="80426808-569e-4360-acb0-e5a6dc4b8ad2" providerId="ADAL" clId="{00582A34-8C2B-428E-B5DC-339D12EFD4B8}" dt="2026-03-02T22:06:35.174" v="3116" actId="21"/>
          <ac:picMkLst>
            <pc:docMk/>
            <pc:sldMk cId="2904738428" sldId="1483"/>
            <ac:picMk id="5" creationId="{B20A1AD7-8201-AD49-5EEE-7818978A03FE}"/>
          </ac:picMkLst>
        </pc:picChg>
      </pc:sldChg>
      <pc:sldChg chg="add del">
        <pc:chgData name="Duijf, Antoinette" userId="80426808-569e-4360-acb0-e5a6dc4b8ad2" providerId="ADAL" clId="{00582A34-8C2B-428E-B5DC-339D12EFD4B8}" dt="2026-03-02T20:13:51.668" v="530" actId="47"/>
        <pc:sldMkLst>
          <pc:docMk/>
          <pc:sldMk cId="3440629068" sldId="1498"/>
        </pc:sldMkLst>
      </pc:sldChg>
      <pc:sldChg chg="addSp modSp mod modNotesTx">
        <pc:chgData name="Duijf, Antoinette" userId="80426808-569e-4360-acb0-e5a6dc4b8ad2" providerId="ADAL" clId="{00582A34-8C2B-428E-B5DC-339D12EFD4B8}" dt="2026-03-02T21:52:56.877" v="2793" actId="255"/>
        <pc:sldMkLst>
          <pc:docMk/>
          <pc:sldMk cId="2967928418" sldId="1511"/>
        </pc:sldMkLst>
        <pc:spChg chg="add mod">
          <ac:chgData name="Duijf, Antoinette" userId="80426808-569e-4360-acb0-e5a6dc4b8ad2" providerId="ADAL" clId="{00582A34-8C2B-428E-B5DC-339D12EFD4B8}" dt="2026-03-02T21:52:48.291" v="2791" actId="115"/>
          <ac:spMkLst>
            <pc:docMk/>
            <pc:sldMk cId="2967928418" sldId="1511"/>
            <ac:spMk id="9" creationId="{5ECC7C02-3393-BB71-1C56-515020CA2C75}"/>
          </ac:spMkLst>
        </pc:spChg>
        <pc:spChg chg="mod">
          <ac:chgData name="Duijf, Antoinette" userId="80426808-569e-4360-acb0-e5a6dc4b8ad2" providerId="ADAL" clId="{00582A34-8C2B-428E-B5DC-339D12EFD4B8}" dt="2026-03-02T20:13:04.734" v="482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Duijf, Antoinette" userId="80426808-569e-4360-acb0-e5a6dc4b8ad2" providerId="ADAL" clId="{00582A34-8C2B-428E-B5DC-339D12EFD4B8}" dt="2026-03-02T20:13:08.583" v="493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Duijf, Antoinette" userId="80426808-569e-4360-acb0-e5a6dc4b8ad2" providerId="ADAL" clId="{00582A34-8C2B-428E-B5DC-339D12EFD4B8}" dt="2026-03-02T21:51:45.396" v="2544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3-02T21:52:56.877" v="2793" actId="25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3-02T20:14:06.490" v="535" actId="14100"/>
          <ac:picMkLst>
            <pc:docMk/>
            <pc:sldMk cId="2967928418" sldId="1511"/>
            <ac:picMk id="2" creationId="{24AAF41E-3F05-4A35-AC4C-4DC1269E64C2}"/>
          </ac:picMkLst>
        </pc:picChg>
        <pc:picChg chg="add mod">
          <ac:chgData name="Duijf, Antoinette" userId="80426808-569e-4360-acb0-e5a6dc4b8ad2" providerId="ADAL" clId="{00582A34-8C2B-428E-B5DC-339D12EFD4B8}" dt="2026-03-02T21:52:52.565" v="2792" actId="1076"/>
          <ac:picMkLst>
            <pc:docMk/>
            <pc:sldMk cId="2967928418" sldId="1511"/>
            <ac:picMk id="8" creationId="{72FE4813-74DF-38AF-5C49-CC72754CE387}"/>
          </ac:picMkLst>
        </pc:picChg>
      </pc:sldChg>
      <pc:sldChg chg="del">
        <pc:chgData name="Duijf, Antoinette" userId="80426808-569e-4360-acb0-e5a6dc4b8ad2" providerId="ADAL" clId="{00582A34-8C2B-428E-B5DC-339D12EFD4B8}" dt="2026-03-03T09:17:39.737" v="3889" actId="47"/>
        <pc:sldMkLst>
          <pc:docMk/>
          <pc:sldMk cId="1594331871" sldId="1512"/>
        </pc:sldMkLst>
      </pc:sldChg>
      <pc:sldChg chg="del">
        <pc:chgData name="Duijf, Antoinette" userId="80426808-569e-4360-acb0-e5a6dc4b8ad2" providerId="ADAL" clId="{00582A34-8C2B-428E-B5DC-339D12EFD4B8}" dt="2026-03-03T09:17:38.302" v="3887" actId="47"/>
        <pc:sldMkLst>
          <pc:docMk/>
          <pc:sldMk cId="3112181829" sldId="1515"/>
        </pc:sldMkLst>
      </pc:sldChg>
      <pc:sldChg chg="del">
        <pc:chgData name="Duijf, Antoinette" userId="80426808-569e-4360-acb0-e5a6dc4b8ad2" providerId="ADAL" clId="{00582A34-8C2B-428E-B5DC-339D12EFD4B8}" dt="2026-03-03T09:17:40.724" v="3890" actId="47"/>
        <pc:sldMkLst>
          <pc:docMk/>
          <pc:sldMk cId="2946319108" sldId="1516"/>
        </pc:sldMkLst>
      </pc:sldChg>
      <pc:sldChg chg="del">
        <pc:chgData name="Duijf, Antoinette" userId="80426808-569e-4360-acb0-e5a6dc4b8ad2" providerId="ADAL" clId="{00582A34-8C2B-428E-B5DC-339D12EFD4B8}" dt="2026-03-03T09:17:39.151" v="3888" actId="47"/>
        <pc:sldMkLst>
          <pc:docMk/>
          <pc:sldMk cId="1628480429" sldId="1517"/>
        </pc:sldMkLst>
      </pc:sldChg>
      <pc:sldChg chg="del">
        <pc:chgData name="Duijf, Antoinette" userId="80426808-569e-4360-acb0-e5a6dc4b8ad2" providerId="ADAL" clId="{00582A34-8C2B-428E-B5DC-339D12EFD4B8}" dt="2026-03-03T09:17:37.678" v="3886" actId="47"/>
        <pc:sldMkLst>
          <pc:docMk/>
          <pc:sldMk cId="933367485" sldId="1518"/>
        </pc:sldMkLst>
      </pc:sldChg>
      <pc:sldChg chg="del">
        <pc:chgData name="Duijf, Antoinette" userId="80426808-569e-4360-acb0-e5a6dc4b8ad2" providerId="ADAL" clId="{00582A34-8C2B-428E-B5DC-339D12EFD4B8}" dt="2026-03-03T09:17:34.178" v="3883" actId="47"/>
        <pc:sldMkLst>
          <pc:docMk/>
          <pc:sldMk cId="1530054038" sldId="1519"/>
        </pc:sldMkLst>
      </pc:sldChg>
      <pc:sldChg chg="del">
        <pc:chgData name="Duijf, Antoinette" userId="80426808-569e-4360-acb0-e5a6dc4b8ad2" providerId="ADAL" clId="{00582A34-8C2B-428E-B5DC-339D12EFD4B8}" dt="2026-03-03T09:17:33.181" v="3882" actId="47"/>
        <pc:sldMkLst>
          <pc:docMk/>
          <pc:sldMk cId="3006462251" sldId="1520"/>
        </pc:sldMkLst>
      </pc:sldChg>
      <pc:sldChg chg="del">
        <pc:chgData name="Duijf, Antoinette" userId="80426808-569e-4360-acb0-e5a6dc4b8ad2" providerId="ADAL" clId="{00582A34-8C2B-428E-B5DC-339D12EFD4B8}" dt="2026-03-03T09:17:37.030" v="3885" actId="47"/>
        <pc:sldMkLst>
          <pc:docMk/>
          <pc:sldMk cId="1059877010" sldId="1521"/>
        </pc:sldMkLst>
      </pc:sldChg>
      <pc:sldChg chg="del">
        <pc:chgData name="Duijf, Antoinette" userId="80426808-569e-4360-acb0-e5a6dc4b8ad2" providerId="ADAL" clId="{00582A34-8C2B-428E-B5DC-339D12EFD4B8}" dt="2026-03-03T09:17:36.142" v="3884" actId="47"/>
        <pc:sldMkLst>
          <pc:docMk/>
          <pc:sldMk cId="2371299458" sldId="1529"/>
        </pc:sldMkLst>
      </pc:sldChg>
      <pc:sldChg chg="addSp delSp modSp add mod modNotesTx">
        <pc:chgData name="Duijf, Antoinette" userId="80426808-569e-4360-acb0-e5a6dc4b8ad2" providerId="ADAL" clId="{00582A34-8C2B-428E-B5DC-339D12EFD4B8}" dt="2026-03-02T21:50:45.087" v="2463" actId="20577"/>
        <pc:sldMkLst>
          <pc:docMk/>
          <pc:sldMk cId="2501341406" sldId="1530"/>
        </pc:sldMkLst>
        <pc:spChg chg="mod">
          <ac:chgData name="Duijf, Antoinette" userId="80426808-569e-4360-acb0-e5a6dc4b8ad2" providerId="ADAL" clId="{00582A34-8C2B-428E-B5DC-339D12EFD4B8}" dt="2026-03-02T20:16:52.931" v="652" actId="20577"/>
          <ac:spMkLst>
            <pc:docMk/>
            <pc:sldMk cId="2501341406" sldId="1530"/>
            <ac:spMk id="33" creationId="{EF28E547-EF5B-5A2C-1CEC-084E3989C72F}"/>
          </ac:spMkLst>
        </pc:spChg>
        <pc:spChg chg="mod">
          <ac:chgData name="Duijf, Antoinette" userId="80426808-569e-4360-acb0-e5a6dc4b8ad2" providerId="ADAL" clId="{00582A34-8C2B-428E-B5DC-339D12EFD4B8}" dt="2026-03-02T20:16:56.842" v="662" actId="20577"/>
          <ac:spMkLst>
            <pc:docMk/>
            <pc:sldMk cId="2501341406" sldId="1530"/>
            <ac:spMk id="34" creationId="{17D2A405-E64B-0998-1F7F-37ED0BDF260C}"/>
          </ac:spMkLst>
        </pc:spChg>
        <pc:spChg chg="mod">
          <ac:chgData name="Duijf, Antoinette" userId="80426808-569e-4360-acb0-e5a6dc4b8ad2" providerId="ADAL" clId="{00582A34-8C2B-428E-B5DC-339D12EFD4B8}" dt="2026-03-02T21:48:06.153" v="2344" actId="6549"/>
          <ac:spMkLst>
            <pc:docMk/>
            <pc:sldMk cId="2501341406" sldId="1530"/>
            <ac:spMk id="35" creationId="{D9949D44-3315-9CA7-0405-171ABBC6D4CE}"/>
          </ac:spMkLst>
        </pc:spChg>
        <pc:spChg chg="mod">
          <ac:chgData name="Duijf, Antoinette" userId="80426808-569e-4360-acb0-e5a6dc4b8ad2" providerId="ADAL" clId="{00582A34-8C2B-428E-B5DC-339D12EFD4B8}" dt="2026-03-02T21:50:45.087" v="2463" actId="20577"/>
          <ac:spMkLst>
            <pc:docMk/>
            <pc:sldMk cId="2501341406" sldId="1530"/>
            <ac:spMk id="36" creationId="{67B2C543-3F57-B51C-99B4-7C4F36A77353}"/>
          </ac:spMkLst>
        </pc:spChg>
        <pc:picChg chg="del">
          <ac:chgData name="Duijf, Antoinette" userId="80426808-569e-4360-acb0-e5a6dc4b8ad2" providerId="ADAL" clId="{00582A34-8C2B-428E-B5DC-339D12EFD4B8}" dt="2026-03-02T20:16:48.221" v="642" actId="478"/>
          <ac:picMkLst>
            <pc:docMk/>
            <pc:sldMk cId="2501341406" sldId="1530"/>
            <ac:picMk id="2" creationId="{5509DDA6-FED5-0F4C-4708-0B4C03E66E8D}"/>
          </ac:picMkLst>
        </pc:picChg>
        <pc:picChg chg="del">
          <ac:chgData name="Duijf, Antoinette" userId="80426808-569e-4360-acb0-e5a6dc4b8ad2" providerId="ADAL" clId="{00582A34-8C2B-428E-B5DC-339D12EFD4B8}" dt="2026-03-02T20:16:48.766" v="643" actId="478"/>
          <ac:picMkLst>
            <pc:docMk/>
            <pc:sldMk cId="2501341406" sldId="1530"/>
            <ac:picMk id="8" creationId="{56643316-FAE6-43DF-BA80-07454EA0EA3A}"/>
          </ac:picMkLst>
        </pc:picChg>
        <pc:picChg chg="add mod modCrop">
          <ac:chgData name="Duijf, Antoinette" userId="80426808-569e-4360-acb0-e5a6dc4b8ad2" providerId="ADAL" clId="{00582A34-8C2B-428E-B5DC-339D12EFD4B8}" dt="2026-03-02T21:48:11.133" v="2345" actId="1076"/>
          <ac:picMkLst>
            <pc:docMk/>
            <pc:sldMk cId="2501341406" sldId="1530"/>
            <ac:picMk id="9" creationId="{6FB0C4F9-C881-2C80-7D5D-46D2778B4556}"/>
          </ac:picMkLst>
        </pc:picChg>
        <pc:picChg chg="add mod">
          <ac:chgData name="Duijf, Antoinette" userId="80426808-569e-4360-acb0-e5a6dc4b8ad2" providerId="ADAL" clId="{00582A34-8C2B-428E-B5DC-339D12EFD4B8}" dt="2026-03-02T21:50:27.260" v="2458" actId="1076"/>
          <ac:picMkLst>
            <pc:docMk/>
            <pc:sldMk cId="2501341406" sldId="1530"/>
            <ac:picMk id="19" creationId="{761B3FD6-25ED-499F-AE29-BBCFE6F4E571}"/>
          </ac:picMkLst>
        </pc:picChg>
      </pc:sldChg>
      <pc:sldChg chg="addSp delSp modSp add mod modNotesTx">
        <pc:chgData name="Duijf, Antoinette" userId="80426808-569e-4360-acb0-e5a6dc4b8ad2" providerId="ADAL" clId="{00582A34-8C2B-428E-B5DC-339D12EFD4B8}" dt="2026-03-02T21:36:08.899" v="2230" actId="478"/>
        <pc:sldMkLst>
          <pc:docMk/>
          <pc:sldMk cId="860945733" sldId="1531"/>
        </pc:sldMkLst>
        <pc:spChg chg="mod">
          <ac:chgData name="Duijf, Antoinette" userId="80426808-569e-4360-acb0-e5a6dc4b8ad2" providerId="ADAL" clId="{00582A34-8C2B-428E-B5DC-339D12EFD4B8}" dt="2026-03-02T20:18:20.281" v="702" actId="1076"/>
          <ac:spMkLst>
            <pc:docMk/>
            <pc:sldMk cId="860945733" sldId="1531"/>
            <ac:spMk id="10" creationId="{766AA498-DF57-B86D-517B-49617EEA09E3}"/>
          </ac:spMkLst>
        </pc:spChg>
        <pc:spChg chg="mod">
          <ac:chgData name="Duijf, Antoinette" userId="80426808-569e-4360-acb0-e5a6dc4b8ad2" providerId="ADAL" clId="{00582A34-8C2B-428E-B5DC-339D12EFD4B8}" dt="2026-03-02T20:18:20.281" v="702" actId="1076"/>
          <ac:spMkLst>
            <pc:docMk/>
            <pc:sldMk cId="860945733" sldId="1531"/>
            <ac:spMk id="11" creationId="{FF7E7A1C-4648-1AD0-BE28-EDDE07EF120B}"/>
          </ac:spMkLst>
        </pc:spChg>
        <pc:spChg chg="del mod">
          <ac:chgData name="Duijf, Antoinette" userId="80426808-569e-4360-acb0-e5a6dc4b8ad2" providerId="ADAL" clId="{00582A34-8C2B-428E-B5DC-339D12EFD4B8}" dt="2026-03-02T21:28:35.394" v="2058" actId="478"/>
          <ac:spMkLst>
            <pc:docMk/>
            <pc:sldMk cId="860945733" sldId="1531"/>
            <ac:spMk id="12" creationId="{6C299483-D0B5-ECC7-4AC4-1499F7217E3D}"/>
          </ac:spMkLst>
        </pc:spChg>
        <pc:spChg chg="mod">
          <ac:chgData name="Duijf, Antoinette" userId="80426808-569e-4360-acb0-e5a6dc4b8ad2" providerId="ADAL" clId="{00582A34-8C2B-428E-B5DC-339D12EFD4B8}" dt="2026-03-02T21:28:39.337" v="2064" actId="20577"/>
          <ac:spMkLst>
            <pc:docMk/>
            <pc:sldMk cId="860945733" sldId="1531"/>
            <ac:spMk id="13" creationId="{A642CE27-5CE9-4096-8057-D7E5F9639B41}"/>
          </ac:spMkLst>
        </pc:spChg>
        <pc:spChg chg="mod">
          <ac:chgData name="Duijf, Antoinette" userId="80426808-569e-4360-acb0-e5a6dc4b8ad2" providerId="ADAL" clId="{00582A34-8C2B-428E-B5DC-339D12EFD4B8}" dt="2026-03-02T20:19:14.087" v="730" actId="1036"/>
          <ac:spMkLst>
            <pc:docMk/>
            <pc:sldMk cId="860945733" sldId="1531"/>
            <ac:spMk id="14" creationId="{2002E3EA-F69F-5A61-3E2A-5F1F1CF10688}"/>
          </ac:spMkLst>
        </pc:spChg>
        <pc:spChg chg="mod">
          <ac:chgData name="Duijf, Antoinette" userId="80426808-569e-4360-acb0-e5a6dc4b8ad2" providerId="ADAL" clId="{00582A34-8C2B-428E-B5DC-339D12EFD4B8}" dt="2026-03-02T20:19:14.087" v="730" actId="1036"/>
          <ac:spMkLst>
            <pc:docMk/>
            <pc:sldMk cId="860945733" sldId="1531"/>
            <ac:spMk id="15" creationId="{2833ABBA-D828-1D01-6D48-FDFBE7544ED9}"/>
          </ac:spMkLst>
        </pc:spChg>
        <pc:spChg chg="mod">
          <ac:chgData name="Duijf, Antoinette" userId="80426808-569e-4360-acb0-e5a6dc4b8ad2" providerId="ADAL" clId="{00582A34-8C2B-428E-B5DC-339D12EFD4B8}" dt="2026-03-02T20:18:58.115" v="714" actId="1036"/>
          <ac:spMkLst>
            <pc:docMk/>
            <pc:sldMk cId="860945733" sldId="1531"/>
            <ac:spMk id="16" creationId="{FBC8C79A-6120-A6E8-6ED5-0D1DCBFA36D2}"/>
          </ac:spMkLst>
        </pc:spChg>
        <pc:spChg chg="mod">
          <ac:chgData name="Duijf, Antoinette" userId="80426808-569e-4360-acb0-e5a6dc4b8ad2" providerId="ADAL" clId="{00582A34-8C2B-428E-B5DC-339D12EFD4B8}" dt="2026-03-02T20:18:54.847" v="713" actId="1036"/>
          <ac:spMkLst>
            <pc:docMk/>
            <pc:sldMk cId="860945733" sldId="1531"/>
            <ac:spMk id="17" creationId="{C08AA240-A503-0DE3-26D1-9949C6ED25EC}"/>
          </ac:spMkLst>
        </pc:spChg>
        <pc:spChg chg="mod">
          <ac:chgData name="Duijf, Antoinette" userId="80426808-569e-4360-acb0-e5a6dc4b8ad2" providerId="ADAL" clId="{00582A34-8C2B-428E-B5DC-339D12EFD4B8}" dt="2026-03-02T20:23:05.320" v="821" actId="14100"/>
          <ac:spMkLst>
            <pc:docMk/>
            <pc:sldMk cId="860945733" sldId="1531"/>
            <ac:spMk id="18" creationId="{C0D538DA-BB60-616B-469A-98B50E6BFC1A}"/>
          </ac:spMkLst>
        </pc:spChg>
        <pc:spChg chg="mod">
          <ac:chgData name="Duijf, Antoinette" userId="80426808-569e-4360-acb0-e5a6dc4b8ad2" providerId="ADAL" clId="{00582A34-8C2B-428E-B5DC-339D12EFD4B8}" dt="2026-03-02T20:21:40.977" v="772" actId="1076"/>
          <ac:spMkLst>
            <pc:docMk/>
            <pc:sldMk cId="860945733" sldId="1531"/>
            <ac:spMk id="19" creationId="{D079AAAE-AC44-6867-7BD5-B83B66A1B9EA}"/>
          </ac:spMkLst>
        </pc:spChg>
        <pc:spChg chg="add mod">
          <ac:chgData name="Duijf, Antoinette" userId="80426808-569e-4360-acb0-e5a6dc4b8ad2" providerId="ADAL" clId="{00582A34-8C2B-428E-B5DC-339D12EFD4B8}" dt="2026-03-02T21:30:44.391" v="2079" actId="1076"/>
          <ac:spMkLst>
            <pc:docMk/>
            <pc:sldMk cId="860945733" sldId="1531"/>
            <ac:spMk id="26" creationId="{5B3AC190-984A-9F93-899B-4F9C03269D63}"/>
          </ac:spMkLst>
        </pc:spChg>
        <pc:spChg chg="add del mod">
          <ac:chgData name="Duijf, Antoinette" userId="80426808-569e-4360-acb0-e5a6dc4b8ad2" providerId="ADAL" clId="{00582A34-8C2B-428E-B5DC-339D12EFD4B8}" dt="2026-03-02T21:36:08.899" v="2230" actId="478"/>
          <ac:spMkLst>
            <pc:docMk/>
            <pc:sldMk cId="860945733" sldId="1531"/>
            <ac:spMk id="29" creationId="{36F3B429-59F1-0B88-3BC9-EDFF9B78DB7B}"/>
          </ac:spMkLst>
        </pc:spChg>
        <pc:picChg chg="mod">
          <ac:chgData name="Duijf, Antoinette" userId="80426808-569e-4360-acb0-e5a6dc4b8ad2" providerId="ADAL" clId="{00582A34-8C2B-428E-B5DC-339D12EFD4B8}" dt="2026-03-02T20:19:04.370" v="721" actId="1036"/>
          <ac:picMkLst>
            <pc:docMk/>
            <pc:sldMk cId="860945733" sldId="1531"/>
            <ac:picMk id="9" creationId="{05C90EA3-A5F4-71A1-3E5A-6762BBB2D2F2}"/>
          </ac:picMkLst>
        </pc:picChg>
        <pc:picChg chg="add del mod modCrop">
          <ac:chgData name="Duijf, Antoinette" userId="80426808-569e-4360-acb0-e5a6dc4b8ad2" providerId="ADAL" clId="{00582A34-8C2B-428E-B5DC-339D12EFD4B8}" dt="2026-03-02T21:28:31.870" v="2057" actId="478"/>
          <ac:picMkLst>
            <pc:docMk/>
            <pc:sldMk cId="860945733" sldId="1531"/>
            <ac:picMk id="21" creationId="{7056D16E-6A07-F890-10B1-0095C817B1B0}"/>
          </ac:picMkLst>
        </pc:picChg>
        <pc:picChg chg="add del mod">
          <ac:chgData name="Duijf, Antoinette" userId="80426808-569e-4360-acb0-e5a6dc4b8ad2" providerId="ADAL" clId="{00582A34-8C2B-428E-B5DC-339D12EFD4B8}" dt="2026-03-02T21:28:31.386" v="2056" actId="478"/>
          <ac:picMkLst>
            <pc:docMk/>
            <pc:sldMk cId="860945733" sldId="1531"/>
            <ac:picMk id="23" creationId="{77F80A5F-1B5B-D049-82FE-7B8C26DA243B}"/>
          </ac:picMkLst>
        </pc:picChg>
        <pc:picChg chg="add mod">
          <ac:chgData name="Duijf, Antoinette" userId="80426808-569e-4360-acb0-e5a6dc4b8ad2" providerId="ADAL" clId="{00582A34-8C2B-428E-B5DC-339D12EFD4B8}" dt="2026-03-02T21:28:55.512" v="2070" actId="1076"/>
          <ac:picMkLst>
            <pc:docMk/>
            <pc:sldMk cId="860945733" sldId="1531"/>
            <ac:picMk id="25" creationId="{08CAD512-7C40-05AD-E613-E64F3FAB4504}"/>
          </ac:picMkLst>
        </pc:picChg>
        <pc:picChg chg="add mod">
          <ac:chgData name="Duijf, Antoinette" userId="80426808-569e-4360-acb0-e5a6dc4b8ad2" providerId="ADAL" clId="{00582A34-8C2B-428E-B5DC-339D12EFD4B8}" dt="2026-03-02T21:30:58.904" v="2085" actId="14100"/>
          <ac:picMkLst>
            <pc:docMk/>
            <pc:sldMk cId="860945733" sldId="1531"/>
            <ac:picMk id="28" creationId="{A2184133-38C2-7491-F0F3-A31B97DB4C77}"/>
          </ac:picMkLst>
        </pc:picChg>
      </pc:sldChg>
      <pc:sldChg chg="add del">
        <pc:chgData name="Duijf, Antoinette" userId="80426808-569e-4360-acb0-e5a6dc4b8ad2" providerId="ADAL" clId="{00582A34-8C2B-428E-B5DC-339D12EFD4B8}" dt="2026-03-02T20:17:20.548" v="668"/>
        <pc:sldMkLst>
          <pc:docMk/>
          <pc:sldMk cId="3799308716" sldId="1531"/>
        </pc:sldMkLst>
      </pc:sldChg>
      <pc:sldChg chg="addSp delSp modSp add mod modNotesTx">
        <pc:chgData name="Duijf, Antoinette" userId="80426808-569e-4360-acb0-e5a6dc4b8ad2" providerId="ADAL" clId="{00582A34-8C2B-428E-B5DC-339D12EFD4B8}" dt="2026-03-03T09:10:08.710" v="3784" actId="20577"/>
        <pc:sldMkLst>
          <pc:docMk/>
          <pc:sldMk cId="1507799253" sldId="1532"/>
        </pc:sldMkLst>
        <pc:spChg chg="add">
          <ac:chgData name="Duijf, Antoinette" userId="80426808-569e-4360-acb0-e5a6dc4b8ad2" providerId="ADAL" clId="{00582A34-8C2B-428E-B5DC-339D12EFD4B8}" dt="2026-03-03T09:02:54.540" v="3546"/>
          <ac:spMkLst>
            <pc:docMk/>
            <pc:sldMk cId="1507799253" sldId="1532"/>
            <ac:spMk id="4" creationId="{60988210-35D8-0AF1-1FFC-34ED1D65EE2F}"/>
          </ac:spMkLst>
        </pc:spChg>
        <pc:spChg chg="mod">
          <ac:chgData name="Duijf, Antoinette" userId="80426808-569e-4360-acb0-e5a6dc4b8ad2" providerId="ADAL" clId="{00582A34-8C2B-428E-B5DC-339D12EFD4B8}" dt="2026-03-02T20:23:49.547" v="833" actId="20577"/>
          <ac:spMkLst>
            <pc:docMk/>
            <pc:sldMk cId="1507799253" sldId="1532"/>
            <ac:spMk id="11" creationId="{174F281B-AB15-3893-D7CA-3188D099614C}"/>
          </ac:spMkLst>
        </pc:spChg>
        <pc:spChg chg="mod">
          <ac:chgData name="Duijf, Antoinette" userId="80426808-569e-4360-acb0-e5a6dc4b8ad2" providerId="ADAL" clId="{00582A34-8C2B-428E-B5DC-339D12EFD4B8}" dt="2026-03-02T20:24:14.221" v="836" actId="20577"/>
          <ac:spMkLst>
            <pc:docMk/>
            <pc:sldMk cId="1507799253" sldId="1532"/>
            <ac:spMk id="12" creationId="{29D83E75-6560-7E88-8CD0-D36175293B4D}"/>
          </ac:spMkLst>
        </pc:spChg>
        <pc:spChg chg="mod">
          <ac:chgData name="Duijf, Antoinette" userId="80426808-569e-4360-acb0-e5a6dc4b8ad2" providerId="ADAL" clId="{00582A34-8C2B-428E-B5DC-339D12EFD4B8}" dt="2026-03-02T20:24:16.366" v="837" actId="20577"/>
          <ac:spMkLst>
            <pc:docMk/>
            <pc:sldMk cId="1507799253" sldId="1532"/>
            <ac:spMk id="13" creationId="{EDEA5C61-E2F9-C575-8409-AA936AD954C8}"/>
          </ac:spMkLst>
        </pc:spChg>
        <pc:spChg chg="mod">
          <ac:chgData name="Duijf, Antoinette" userId="80426808-569e-4360-acb0-e5a6dc4b8ad2" providerId="ADAL" clId="{00582A34-8C2B-428E-B5DC-339D12EFD4B8}" dt="2026-03-02T20:25:18.664" v="851" actId="14100"/>
          <ac:spMkLst>
            <pc:docMk/>
            <pc:sldMk cId="1507799253" sldId="1532"/>
            <ac:spMk id="16" creationId="{C3F3A922-0A1B-0735-6059-109B83AEAC8E}"/>
          </ac:spMkLst>
        </pc:spChg>
        <pc:spChg chg="mod">
          <ac:chgData name="Duijf, Antoinette" userId="80426808-569e-4360-acb0-e5a6dc4b8ad2" providerId="ADAL" clId="{00582A34-8C2B-428E-B5DC-339D12EFD4B8}" dt="2026-03-02T20:25:33.704" v="853" actId="14100"/>
          <ac:spMkLst>
            <pc:docMk/>
            <pc:sldMk cId="1507799253" sldId="1532"/>
            <ac:spMk id="17" creationId="{66A244E6-231C-9EF2-5FDA-74862DE87FE0}"/>
          </ac:spMkLst>
        </pc:spChg>
        <pc:picChg chg="add del mod">
          <ac:chgData name="Duijf, Antoinette" userId="80426808-569e-4360-acb0-e5a6dc4b8ad2" providerId="ADAL" clId="{00582A34-8C2B-428E-B5DC-339D12EFD4B8}" dt="2026-03-02T22:09:00.473" v="3202" actId="21"/>
          <ac:picMkLst>
            <pc:docMk/>
            <pc:sldMk cId="1507799253" sldId="1532"/>
            <ac:picMk id="4" creationId="{0EC99E48-67E1-4BEC-603A-D93398992FC7}"/>
          </ac:picMkLst>
        </pc:picChg>
        <pc:picChg chg="del">
          <ac:chgData name="Duijf, Antoinette" userId="80426808-569e-4360-acb0-e5a6dc4b8ad2" providerId="ADAL" clId="{00582A34-8C2B-428E-B5DC-339D12EFD4B8}" dt="2026-03-02T20:23:51.381" v="834" actId="478"/>
          <ac:picMkLst>
            <pc:docMk/>
            <pc:sldMk cId="1507799253" sldId="1532"/>
            <ac:picMk id="21" creationId="{DD925412-4AF1-36F0-DF74-08FFE677A4B2}"/>
          </ac:picMkLst>
        </pc:picChg>
        <pc:picChg chg="del">
          <ac:chgData name="Duijf, Antoinette" userId="80426808-569e-4360-acb0-e5a6dc4b8ad2" providerId="ADAL" clId="{00582A34-8C2B-428E-B5DC-339D12EFD4B8}" dt="2026-03-02T20:23:51.912" v="835" actId="478"/>
          <ac:picMkLst>
            <pc:docMk/>
            <pc:sldMk cId="1507799253" sldId="1532"/>
            <ac:picMk id="23" creationId="{3553B7B1-C9BB-6F08-52DE-35BDCB74BF15}"/>
          </ac:picMkLst>
        </pc:picChg>
        <pc:picChg chg="add mod">
          <ac:chgData name="Duijf, Antoinette" userId="80426808-569e-4360-acb0-e5a6dc4b8ad2" providerId="ADAL" clId="{00582A34-8C2B-428E-B5DC-339D12EFD4B8}" dt="2026-03-03T09:03:59.538" v="3557" actId="1076"/>
          <ac:picMkLst>
            <pc:docMk/>
            <pc:sldMk cId="1507799253" sldId="1532"/>
            <ac:picMk id="1026" creationId="{40D6DF0B-DD25-6320-EEC9-501C05FCD8C4}"/>
          </ac:picMkLst>
        </pc:picChg>
        <pc:picChg chg="add mod">
          <ac:chgData name="Duijf, Antoinette" userId="80426808-569e-4360-acb0-e5a6dc4b8ad2" providerId="ADAL" clId="{00582A34-8C2B-428E-B5DC-339D12EFD4B8}" dt="2026-03-03T09:03:55.274" v="3555" actId="1076"/>
          <ac:picMkLst>
            <pc:docMk/>
            <pc:sldMk cId="1507799253" sldId="1532"/>
            <ac:picMk id="1028" creationId="{617AF51B-ADCF-0BAF-4701-E41667E807F0}"/>
          </ac:picMkLst>
        </pc:picChg>
        <pc:picChg chg="add mod">
          <ac:chgData name="Duijf, Antoinette" userId="80426808-569e-4360-acb0-e5a6dc4b8ad2" providerId="ADAL" clId="{00582A34-8C2B-428E-B5DC-339D12EFD4B8}" dt="2026-03-03T09:03:29.692" v="3553" actId="1076"/>
          <ac:picMkLst>
            <pc:docMk/>
            <pc:sldMk cId="1507799253" sldId="1532"/>
            <ac:picMk id="1032" creationId="{17D6AE75-979E-C195-9E2D-A8C99C996B4E}"/>
          </ac:picMkLst>
        </pc:picChg>
      </pc:sldChg>
      <pc:sldChg chg="addSp modSp add mod modNotesTx">
        <pc:chgData name="Duijf, Antoinette" userId="80426808-569e-4360-acb0-e5a6dc4b8ad2" providerId="ADAL" clId="{00582A34-8C2B-428E-B5DC-339D12EFD4B8}" dt="2026-03-02T21:31:56.679" v="2195" actId="20577"/>
        <pc:sldMkLst>
          <pc:docMk/>
          <pc:sldMk cId="2090869493" sldId="1533"/>
        </pc:sldMkLst>
        <pc:spChg chg="mod">
          <ac:chgData name="Duijf, Antoinette" userId="80426808-569e-4360-acb0-e5a6dc4b8ad2" providerId="ADAL" clId="{00582A34-8C2B-428E-B5DC-339D12EFD4B8}" dt="2026-03-02T20:28:45.798" v="867" actId="20577"/>
          <ac:spMkLst>
            <pc:docMk/>
            <pc:sldMk cId="2090869493" sldId="1533"/>
            <ac:spMk id="33" creationId="{0E3364D5-5296-759C-23A2-2D288982AFEC}"/>
          </ac:spMkLst>
        </pc:spChg>
        <pc:spChg chg="mod">
          <ac:chgData name="Duijf, Antoinette" userId="80426808-569e-4360-acb0-e5a6dc4b8ad2" providerId="ADAL" clId="{00582A34-8C2B-428E-B5DC-339D12EFD4B8}" dt="2026-03-02T20:31:31.320" v="909" actId="1076"/>
          <ac:spMkLst>
            <pc:docMk/>
            <pc:sldMk cId="2090869493" sldId="1533"/>
            <ac:spMk id="34" creationId="{07FB6638-F1EF-3B0B-F558-44DF9A305EC2}"/>
          </ac:spMkLst>
        </pc:spChg>
        <pc:spChg chg="mod">
          <ac:chgData name="Duijf, Antoinette" userId="80426808-569e-4360-acb0-e5a6dc4b8ad2" providerId="ADAL" clId="{00582A34-8C2B-428E-B5DC-339D12EFD4B8}" dt="2026-03-02T21:17:06.619" v="1952" actId="255"/>
          <ac:spMkLst>
            <pc:docMk/>
            <pc:sldMk cId="2090869493" sldId="1533"/>
            <ac:spMk id="35" creationId="{49ACAFE7-953D-8FB7-7C62-279495FA2D31}"/>
          </ac:spMkLst>
        </pc:spChg>
        <pc:spChg chg="mod">
          <ac:chgData name="Duijf, Antoinette" userId="80426808-569e-4360-acb0-e5a6dc4b8ad2" providerId="ADAL" clId="{00582A34-8C2B-428E-B5DC-339D12EFD4B8}" dt="2026-03-02T21:17:13.494" v="1953" actId="255"/>
          <ac:spMkLst>
            <pc:docMk/>
            <pc:sldMk cId="2090869493" sldId="1533"/>
            <ac:spMk id="36" creationId="{56010100-83FF-2FBD-86C1-8CD97B7D5FB1}"/>
          </ac:spMkLst>
        </pc:spChg>
        <pc:spChg chg="mod">
          <ac:chgData name="Duijf, Antoinette" userId="80426808-569e-4360-acb0-e5a6dc4b8ad2" providerId="ADAL" clId="{00582A34-8C2B-428E-B5DC-339D12EFD4B8}" dt="2026-03-02T20:30:13.711" v="897" actId="1076"/>
          <ac:spMkLst>
            <pc:docMk/>
            <pc:sldMk cId="2090869493" sldId="1533"/>
            <ac:spMk id="41" creationId="{82CB146D-21B9-AC1F-432B-49C2D76252C8}"/>
          </ac:spMkLst>
        </pc:spChg>
        <pc:grpChg chg="mod">
          <ac:chgData name="Duijf, Antoinette" userId="80426808-569e-4360-acb0-e5a6dc4b8ad2" providerId="ADAL" clId="{00582A34-8C2B-428E-B5DC-339D12EFD4B8}" dt="2026-03-02T20:31:04.273" v="905" actId="14100"/>
          <ac:grpSpMkLst>
            <pc:docMk/>
            <pc:sldMk cId="2090869493" sldId="1533"/>
            <ac:grpSpMk id="42" creationId="{2B9218BB-B8C7-31E4-19D1-F9B87740C7F5}"/>
          </ac:grpSpMkLst>
        </pc:grpChg>
        <pc:picChg chg="add mod">
          <ac:chgData name="Duijf, Antoinette" userId="80426808-569e-4360-acb0-e5a6dc4b8ad2" providerId="ADAL" clId="{00582A34-8C2B-428E-B5DC-339D12EFD4B8}" dt="2026-03-02T21:15:03.043" v="1832" actId="1076"/>
          <ac:picMkLst>
            <pc:docMk/>
            <pc:sldMk cId="2090869493" sldId="1533"/>
            <ac:picMk id="20" creationId="{4A5BD27E-2709-2752-D3DA-43077DC7A0FE}"/>
          </ac:picMkLst>
        </pc:picChg>
        <pc:picChg chg="add mod">
          <ac:chgData name="Duijf, Antoinette" userId="80426808-569e-4360-acb0-e5a6dc4b8ad2" providerId="ADAL" clId="{00582A34-8C2B-428E-B5DC-339D12EFD4B8}" dt="2026-03-02T21:16:01.123" v="1836" actId="1076"/>
          <ac:picMkLst>
            <pc:docMk/>
            <pc:sldMk cId="2090869493" sldId="1533"/>
            <ac:picMk id="23" creationId="{524AC83B-0D7D-1672-F0E8-E7ABC6DCF43E}"/>
          </ac:picMkLst>
        </pc:picChg>
        <pc:cxnChg chg="mod">
          <ac:chgData name="Duijf, Antoinette" userId="80426808-569e-4360-acb0-e5a6dc4b8ad2" providerId="ADAL" clId="{00582A34-8C2B-428E-B5DC-339D12EFD4B8}" dt="2026-03-02T20:29:41.656" v="892" actId="1076"/>
          <ac:cxnSpMkLst>
            <pc:docMk/>
            <pc:sldMk cId="2090869493" sldId="1533"/>
            <ac:cxnSpMk id="6" creationId="{7254FAEB-DF28-25BA-3621-FE66D048A96B}"/>
          </ac:cxnSpMkLst>
        </pc:cxnChg>
        <pc:cxnChg chg="mod">
          <ac:chgData name="Duijf, Antoinette" userId="80426808-569e-4360-acb0-e5a6dc4b8ad2" providerId="ADAL" clId="{00582A34-8C2B-428E-B5DC-339D12EFD4B8}" dt="2026-03-02T20:31:09.738" v="906" actId="14100"/>
          <ac:cxnSpMkLst>
            <pc:docMk/>
            <pc:sldMk cId="2090869493" sldId="1533"/>
            <ac:cxnSpMk id="10" creationId="{AEC782A4-9C34-DC19-353F-B65A11496A7F}"/>
          </ac:cxnSpMkLst>
        </pc:cxnChg>
        <pc:cxnChg chg="mod">
          <ac:chgData name="Duijf, Antoinette" userId="80426808-569e-4360-acb0-e5a6dc4b8ad2" providerId="ADAL" clId="{00582A34-8C2B-428E-B5DC-339D12EFD4B8}" dt="2026-03-02T20:30:53.415" v="903" actId="14100"/>
          <ac:cxnSpMkLst>
            <pc:docMk/>
            <pc:sldMk cId="2090869493" sldId="1533"/>
            <ac:cxnSpMk id="12" creationId="{15941F39-57D8-E190-F28C-E37BCAE92680}"/>
          </ac:cxnSpMkLst>
        </pc:cxnChg>
        <pc:cxnChg chg="mod">
          <ac:chgData name="Duijf, Antoinette" userId="80426808-569e-4360-acb0-e5a6dc4b8ad2" providerId="ADAL" clId="{00582A34-8C2B-428E-B5DC-339D12EFD4B8}" dt="2026-03-02T20:30:43.128" v="902" actId="14100"/>
          <ac:cxnSpMkLst>
            <pc:docMk/>
            <pc:sldMk cId="2090869493" sldId="1533"/>
            <ac:cxnSpMk id="14" creationId="{DFF85C8F-7CEA-C581-218A-947DDE3C1167}"/>
          </ac:cxnSpMkLst>
        </pc:cxnChg>
      </pc:sldChg>
      <pc:sldChg chg="addSp delSp modSp add mod modNotesTx">
        <pc:chgData name="Duijf, Antoinette" userId="80426808-569e-4360-acb0-e5a6dc4b8ad2" providerId="ADAL" clId="{00582A34-8C2B-428E-B5DC-339D12EFD4B8}" dt="2026-03-03T09:09:20.854" v="3737" actId="1076"/>
        <pc:sldMkLst>
          <pc:docMk/>
          <pc:sldMk cId="2428873035" sldId="1534"/>
        </pc:sldMkLst>
        <pc:spChg chg="add del mod">
          <ac:chgData name="Duijf, Antoinette" userId="80426808-569e-4360-acb0-e5a6dc4b8ad2" providerId="ADAL" clId="{00582A34-8C2B-428E-B5DC-339D12EFD4B8}" dt="2026-03-03T09:08:50.429" v="3695" actId="478"/>
          <ac:spMkLst>
            <pc:docMk/>
            <pc:sldMk cId="2428873035" sldId="1534"/>
            <ac:spMk id="2" creationId="{4C9CC4BB-A12E-03E1-37D5-13E503C005B9}"/>
          </ac:spMkLst>
        </pc:spChg>
        <pc:spChg chg="mod">
          <ac:chgData name="Duijf, Antoinette" userId="80426808-569e-4360-acb0-e5a6dc4b8ad2" providerId="ADAL" clId="{00582A34-8C2B-428E-B5DC-339D12EFD4B8}" dt="2026-03-02T20:50:31.494" v="1509" actId="1035"/>
          <ac:spMkLst>
            <pc:docMk/>
            <pc:sldMk cId="2428873035" sldId="1534"/>
            <ac:spMk id="33" creationId="{1F8A5801-22F0-5F9E-38EA-F7CE736C3D25}"/>
          </ac:spMkLst>
        </pc:spChg>
        <pc:spChg chg="mod">
          <ac:chgData name="Duijf, Antoinette" userId="80426808-569e-4360-acb0-e5a6dc4b8ad2" providerId="ADAL" clId="{00582A34-8C2B-428E-B5DC-339D12EFD4B8}" dt="2026-03-02T20:50:01.743" v="1458" actId="20577"/>
          <ac:spMkLst>
            <pc:docMk/>
            <pc:sldMk cId="2428873035" sldId="1534"/>
            <ac:spMk id="34" creationId="{9B1AAC09-C6E3-66E5-F9FD-9359F5B7C594}"/>
          </ac:spMkLst>
        </pc:spChg>
        <pc:spChg chg="mod">
          <ac:chgData name="Duijf, Antoinette" userId="80426808-569e-4360-acb0-e5a6dc4b8ad2" providerId="ADAL" clId="{00582A34-8C2B-428E-B5DC-339D12EFD4B8}" dt="2026-03-02T22:19:17.037" v="3469" actId="115"/>
          <ac:spMkLst>
            <pc:docMk/>
            <pc:sldMk cId="2428873035" sldId="1534"/>
            <ac:spMk id="35" creationId="{24F90E97-1143-315A-AE90-52D764F38A86}"/>
          </ac:spMkLst>
        </pc:spChg>
        <pc:spChg chg="mod">
          <ac:chgData name="Duijf, Antoinette" userId="80426808-569e-4360-acb0-e5a6dc4b8ad2" providerId="ADAL" clId="{00582A34-8C2B-428E-B5DC-339D12EFD4B8}" dt="2026-03-03T09:09:06.302" v="3731" actId="6549"/>
          <ac:spMkLst>
            <pc:docMk/>
            <pc:sldMk cId="2428873035" sldId="1534"/>
            <ac:spMk id="36" creationId="{2059417D-6D47-1EF1-E3AE-A38B1AC6C37E}"/>
          </ac:spMkLst>
        </pc:spChg>
        <pc:picChg chg="add mod">
          <ac:chgData name="Duijf, Antoinette" userId="80426808-569e-4360-acb0-e5a6dc4b8ad2" providerId="ADAL" clId="{00582A34-8C2B-428E-B5DC-339D12EFD4B8}" dt="2026-03-02T22:19:28.474" v="3481" actId="1076"/>
          <ac:picMkLst>
            <pc:docMk/>
            <pc:sldMk cId="2428873035" sldId="1534"/>
            <ac:picMk id="8" creationId="{AEA5552D-7A0A-135F-B591-C32E82707EF4}"/>
          </ac:picMkLst>
        </pc:picChg>
        <pc:picChg chg="add mod">
          <ac:chgData name="Duijf, Antoinette" userId="80426808-569e-4360-acb0-e5a6dc4b8ad2" providerId="ADAL" clId="{00582A34-8C2B-428E-B5DC-339D12EFD4B8}" dt="2026-03-03T09:09:20.854" v="3737" actId="1076"/>
          <ac:picMkLst>
            <pc:docMk/>
            <pc:sldMk cId="2428873035" sldId="1534"/>
            <ac:picMk id="18" creationId="{781CF7D2-4697-8F0F-B693-3592BD53AE21}"/>
          </ac:picMkLst>
        </pc:picChg>
      </pc:sldChg>
      <pc:sldChg chg="addSp delSp modSp add mod modNotesTx">
        <pc:chgData name="Duijf, Antoinette" userId="80426808-569e-4360-acb0-e5a6dc4b8ad2" providerId="ADAL" clId="{00582A34-8C2B-428E-B5DC-339D12EFD4B8}" dt="2026-03-03T10:14:59.949" v="4125" actId="1076"/>
        <pc:sldMkLst>
          <pc:docMk/>
          <pc:sldMk cId="3729579800" sldId="1535"/>
        </pc:sldMkLst>
        <pc:spChg chg="mod">
          <ac:chgData name="Duijf, Antoinette" userId="80426808-569e-4360-acb0-e5a6dc4b8ad2" providerId="ADAL" clId="{00582A34-8C2B-428E-B5DC-339D12EFD4B8}" dt="2026-03-03T09:11:44.730" v="3860" actId="1076"/>
          <ac:spMkLst>
            <pc:docMk/>
            <pc:sldMk cId="3729579800" sldId="1535"/>
            <ac:spMk id="4" creationId="{2465F5F7-E92E-9EDE-26C7-C8DCF0CEC468}"/>
          </ac:spMkLst>
        </pc:spChg>
        <pc:spChg chg="add mod">
          <ac:chgData name="Duijf, Antoinette" userId="80426808-569e-4360-acb0-e5a6dc4b8ad2" providerId="ADAL" clId="{00582A34-8C2B-428E-B5DC-339D12EFD4B8}" dt="2026-03-03T10:14:50.357" v="4124" actId="1076"/>
          <ac:spMkLst>
            <pc:docMk/>
            <pc:sldMk cId="3729579800" sldId="1535"/>
            <ac:spMk id="9" creationId="{3623DC53-E131-9709-7506-A3C8B17D0660}"/>
          </ac:spMkLst>
        </pc:spChg>
        <pc:spChg chg="add mod">
          <ac:chgData name="Duijf, Antoinette" userId="80426808-569e-4360-acb0-e5a6dc4b8ad2" providerId="ADAL" clId="{00582A34-8C2B-428E-B5DC-339D12EFD4B8}" dt="2026-03-03T10:14:50.357" v="4124" actId="1076"/>
          <ac:spMkLst>
            <pc:docMk/>
            <pc:sldMk cId="3729579800" sldId="1535"/>
            <ac:spMk id="10" creationId="{E666BB60-D9D3-1C0C-4CB1-19DCBE855FD8}"/>
          </ac:spMkLst>
        </pc:spChg>
        <pc:spChg chg="add mod">
          <ac:chgData name="Duijf, Antoinette" userId="80426808-569e-4360-acb0-e5a6dc4b8ad2" providerId="ADAL" clId="{00582A34-8C2B-428E-B5DC-339D12EFD4B8}" dt="2026-03-03T10:14:59.949" v="4125" actId="1076"/>
          <ac:spMkLst>
            <pc:docMk/>
            <pc:sldMk cId="3729579800" sldId="1535"/>
            <ac:spMk id="11" creationId="{9EBBE7C6-4417-17C1-2525-FFB710CCAD3D}"/>
          </ac:spMkLst>
        </pc:spChg>
        <pc:spChg chg="mod">
          <ac:chgData name="Duijf, Antoinette" userId="80426808-569e-4360-acb0-e5a6dc4b8ad2" providerId="ADAL" clId="{00582A34-8C2B-428E-B5DC-339D12EFD4B8}" dt="2026-03-02T21:24:05.462" v="2046" actId="20577"/>
          <ac:spMkLst>
            <pc:docMk/>
            <pc:sldMk cId="3729579800" sldId="1535"/>
            <ac:spMk id="12" creationId="{CBB1CCE6-0150-4AA7-548A-68210EAC7EA7}"/>
          </ac:spMkLst>
        </pc:spChg>
        <pc:spChg chg="mod">
          <ac:chgData name="Duijf, Antoinette" userId="80426808-569e-4360-acb0-e5a6dc4b8ad2" providerId="ADAL" clId="{00582A34-8C2B-428E-B5DC-339D12EFD4B8}" dt="2026-03-02T21:22:34.145" v="1991" actId="1076"/>
          <ac:spMkLst>
            <pc:docMk/>
            <pc:sldMk cId="3729579800" sldId="1535"/>
            <ac:spMk id="13" creationId="{E75AEB1A-2E10-8FFF-17C8-3A3E9A457857}"/>
          </ac:spMkLst>
        </pc:spChg>
        <pc:spChg chg="mod">
          <ac:chgData name="Duijf, Antoinette" userId="80426808-569e-4360-acb0-e5a6dc4b8ad2" providerId="ADAL" clId="{00582A34-8C2B-428E-B5DC-339D12EFD4B8}" dt="2026-03-02T21:24:33.802" v="2048" actId="20577"/>
          <ac:spMkLst>
            <pc:docMk/>
            <pc:sldMk cId="3729579800" sldId="1535"/>
            <ac:spMk id="15" creationId="{8D2F6B8F-6B67-9C95-419B-4612E9129323}"/>
          </ac:spMkLst>
        </pc:spChg>
        <pc:spChg chg="del">
          <ac:chgData name="Duijf, Antoinette" userId="80426808-569e-4360-acb0-e5a6dc4b8ad2" providerId="ADAL" clId="{00582A34-8C2B-428E-B5DC-339D12EFD4B8}" dt="2026-03-02T21:22:37.265" v="1993" actId="478"/>
          <ac:spMkLst>
            <pc:docMk/>
            <pc:sldMk cId="3729579800" sldId="1535"/>
            <ac:spMk id="16" creationId="{4B18D4E6-1A3E-FE7D-5615-6D29E12092F8}"/>
          </ac:spMkLst>
        </pc:spChg>
        <pc:spChg chg="del">
          <ac:chgData name="Duijf, Antoinette" userId="80426808-569e-4360-acb0-e5a6dc4b8ad2" providerId="ADAL" clId="{00582A34-8C2B-428E-B5DC-339D12EFD4B8}" dt="2026-03-02T21:22:36.682" v="1992" actId="478"/>
          <ac:spMkLst>
            <pc:docMk/>
            <pc:sldMk cId="3729579800" sldId="1535"/>
            <ac:spMk id="17" creationId="{AA2673DC-34C1-2317-8552-3AABCE104AAF}"/>
          </ac:spMkLst>
        </pc:spChg>
        <pc:spChg chg="add mod">
          <ac:chgData name="Duijf, Antoinette" userId="80426808-569e-4360-acb0-e5a6dc4b8ad2" providerId="ADAL" clId="{00582A34-8C2B-428E-B5DC-339D12EFD4B8}" dt="2026-03-03T10:14:59.949" v="4125" actId="1076"/>
          <ac:spMkLst>
            <pc:docMk/>
            <pc:sldMk cId="3729579800" sldId="1535"/>
            <ac:spMk id="24" creationId="{AEABAC10-96CA-10ED-4089-BAD0C0B4CFC9}"/>
          </ac:spMkLst>
        </pc:spChg>
        <pc:picChg chg="add mod">
          <ac:chgData name="Duijf, Antoinette" userId="80426808-569e-4360-acb0-e5a6dc4b8ad2" providerId="ADAL" clId="{00582A34-8C2B-428E-B5DC-339D12EFD4B8}" dt="2026-03-03T09:14:03.275" v="3869" actId="1076"/>
          <ac:picMkLst>
            <pc:docMk/>
            <pc:sldMk cId="3729579800" sldId="1535"/>
            <ac:picMk id="17" creationId="{E451502A-91AA-E84B-1F30-D6BC8B150704}"/>
          </ac:picMkLst>
        </pc:picChg>
        <pc:picChg chg="add mod">
          <ac:chgData name="Duijf, Antoinette" userId="80426808-569e-4360-acb0-e5a6dc4b8ad2" providerId="ADAL" clId="{00582A34-8C2B-428E-B5DC-339D12EFD4B8}" dt="2026-03-02T21:25:49.929" v="2055" actId="1076"/>
          <ac:picMkLst>
            <pc:docMk/>
            <pc:sldMk cId="3729579800" sldId="1535"/>
            <ac:picMk id="26" creationId="{86BC24CB-53EC-0B8E-ADEC-4065097D0CDB}"/>
          </ac:picMkLst>
        </pc:picChg>
        <pc:picChg chg="add mod">
          <ac:chgData name="Duijf, Antoinette" userId="80426808-569e-4360-acb0-e5a6dc4b8ad2" providerId="ADAL" clId="{00582A34-8C2B-428E-B5DC-339D12EFD4B8}" dt="2026-03-03T09:12:14.137" v="3862" actId="14100"/>
          <ac:picMkLst>
            <pc:docMk/>
            <pc:sldMk cId="3729579800" sldId="1535"/>
            <ac:picMk id="28" creationId="{0EC99E48-67E1-4BEC-603A-D93398992FC7}"/>
          </ac:picMkLst>
        </pc:picChg>
      </pc:sldChg>
      <pc:sldChg chg="addSp delSp modSp add mod modNotesTx">
        <pc:chgData name="Duijf, Antoinette" userId="80426808-569e-4360-acb0-e5a6dc4b8ad2" providerId="ADAL" clId="{00582A34-8C2B-428E-B5DC-339D12EFD4B8}" dt="2026-03-03T09:17:59.024" v="3938" actId="20577"/>
        <pc:sldMkLst>
          <pc:docMk/>
          <pc:sldMk cId="881331428" sldId="1536"/>
        </pc:sldMkLst>
        <pc:spChg chg="mod">
          <ac:chgData name="Duijf, Antoinette" userId="80426808-569e-4360-acb0-e5a6dc4b8ad2" providerId="ADAL" clId="{00582A34-8C2B-428E-B5DC-339D12EFD4B8}" dt="2026-03-02T21:56:53.357" v="2984" actId="14100"/>
          <ac:spMkLst>
            <pc:docMk/>
            <pc:sldMk cId="881331428" sldId="1536"/>
            <ac:spMk id="4" creationId="{E777E20E-17EC-5CD1-66AD-4A6032EE4E7F}"/>
          </ac:spMkLst>
        </pc:spChg>
        <pc:spChg chg="mod">
          <ac:chgData name="Duijf, Antoinette" userId="80426808-569e-4360-acb0-e5a6dc4b8ad2" providerId="ADAL" clId="{00582A34-8C2B-428E-B5DC-339D12EFD4B8}" dt="2026-03-02T21:56:57.389" v="2985" actId="1076"/>
          <ac:spMkLst>
            <pc:docMk/>
            <pc:sldMk cId="881331428" sldId="1536"/>
            <ac:spMk id="9" creationId="{7BB9E153-EB30-338F-2A82-CF0292CC13D0}"/>
          </ac:spMkLst>
        </pc:spChg>
        <pc:spChg chg="mod">
          <ac:chgData name="Duijf, Antoinette" userId="80426808-569e-4360-acb0-e5a6dc4b8ad2" providerId="ADAL" clId="{00582A34-8C2B-428E-B5DC-339D12EFD4B8}" dt="2026-03-02T21:58:00.484" v="3005" actId="14100"/>
          <ac:spMkLst>
            <pc:docMk/>
            <pc:sldMk cId="881331428" sldId="1536"/>
            <ac:spMk id="10" creationId="{B7CDECB8-7A28-B8F8-E30F-FC436915D24E}"/>
          </ac:spMkLst>
        </pc:spChg>
        <pc:spChg chg="mod">
          <ac:chgData name="Duijf, Antoinette" userId="80426808-569e-4360-acb0-e5a6dc4b8ad2" providerId="ADAL" clId="{00582A34-8C2B-428E-B5DC-339D12EFD4B8}" dt="2026-03-02T22:11:11.119" v="3236" actId="20577"/>
          <ac:spMkLst>
            <pc:docMk/>
            <pc:sldMk cId="881331428" sldId="1536"/>
            <ac:spMk id="11" creationId="{341FE297-A28E-BA4D-8293-E6F3BD5EFB9C}"/>
          </ac:spMkLst>
        </pc:spChg>
        <pc:spChg chg="del mod">
          <ac:chgData name="Duijf, Antoinette" userId="80426808-569e-4360-acb0-e5a6dc4b8ad2" providerId="ADAL" clId="{00582A34-8C2B-428E-B5DC-339D12EFD4B8}" dt="2026-03-02T22:00:03.935" v="3023" actId="21"/>
          <ac:spMkLst>
            <pc:docMk/>
            <pc:sldMk cId="881331428" sldId="1536"/>
            <ac:spMk id="12" creationId="{016ED5CC-961D-07FA-EEF9-A4E6A928CFD7}"/>
          </ac:spMkLst>
        </pc:spChg>
        <pc:spChg chg="mod">
          <ac:chgData name="Duijf, Antoinette" userId="80426808-569e-4360-acb0-e5a6dc4b8ad2" providerId="ADAL" clId="{00582A34-8C2B-428E-B5DC-339D12EFD4B8}" dt="2026-03-02T21:58:24.980" v="3009" actId="1076"/>
          <ac:spMkLst>
            <pc:docMk/>
            <pc:sldMk cId="881331428" sldId="1536"/>
            <ac:spMk id="13" creationId="{A6911686-04EB-A895-9C25-99C01B9E22E7}"/>
          </ac:spMkLst>
        </pc:spChg>
        <pc:spChg chg="mod">
          <ac:chgData name="Duijf, Antoinette" userId="80426808-569e-4360-acb0-e5a6dc4b8ad2" providerId="ADAL" clId="{00582A34-8C2B-428E-B5DC-339D12EFD4B8}" dt="2026-03-03T09:14:44.624" v="3871" actId="1076"/>
          <ac:spMkLst>
            <pc:docMk/>
            <pc:sldMk cId="881331428" sldId="1536"/>
            <ac:spMk id="14" creationId="{290495D1-80E6-44AC-E2BB-7EDAA5EFF388}"/>
          </ac:spMkLst>
        </pc:spChg>
        <pc:spChg chg="mod">
          <ac:chgData name="Duijf, Antoinette" userId="80426808-569e-4360-acb0-e5a6dc4b8ad2" providerId="ADAL" clId="{00582A34-8C2B-428E-B5DC-339D12EFD4B8}" dt="2026-03-03T09:14:44.624" v="3871" actId="1076"/>
          <ac:spMkLst>
            <pc:docMk/>
            <pc:sldMk cId="881331428" sldId="1536"/>
            <ac:spMk id="15" creationId="{FACB5AF8-DA94-DCB0-D503-6348E6DDEA37}"/>
          </ac:spMkLst>
        </pc:spChg>
        <pc:spChg chg="mod">
          <ac:chgData name="Duijf, Antoinette" userId="80426808-569e-4360-acb0-e5a6dc4b8ad2" providerId="ADAL" clId="{00582A34-8C2B-428E-B5DC-339D12EFD4B8}" dt="2026-03-02T21:58:24.980" v="3009" actId="1076"/>
          <ac:spMkLst>
            <pc:docMk/>
            <pc:sldMk cId="881331428" sldId="1536"/>
            <ac:spMk id="18" creationId="{6B07883C-9C20-D501-882B-282BFD649B69}"/>
          </ac:spMkLst>
        </pc:spChg>
        <pc:spChg chg="del mod">
          <ac:chgData name="Duijf, Antoinette" userId="80426808-569e-4360-acb0-e5a6dc4b8ad2" providerId="ADAL" clId="{00582A34-8C2B-428E-B5DC-339D12EFD4B8}" dt="2026-03-02T22:00:03.935" v="3023" actId="21"/>
          <ac:spMkLst>
            <pc:docMk/>
            <pc:sldMk cId="881331428" sldId="1536"/>
            <ac:spMk id="19" creationId="{A3678754-F1BE-F9CE-48E5-B69245CF8990}"/>
          </ac:spMkLst>
        </pc:spChg>
        <pc:spChg chg="add mod">
          <ac:chgData name="Duijf, Antoinette" userId="80426808-569e-4360-acb0-e5a6dc4b8ad2" providerId="ADAL" clId="{00582A34-8C2B-428E-B5DC-339D12EFD4B8}" dt="2026-03-02T22:00:04.356" v="3024"/>
          <ac:spMkLst>
            <pc:docMk/>
            <pc:sldMk cId="881331428" sldId="1536"/>
            <ac:spMk id="34" creationId="{A3678754-F1BE-F9CE-48E5-B69245CF8990}"/>
          </ac:spMkLst>
        </pc:spChg>
        <pc:spChg chg="add mod">
          <ac:chgData name="Duijf, Antoinette" userId="80426808-569e-4360-acb0-e5a6dc4b8ad2" providerId="ADAL" clId="{00582A34-8C2B-428E-B5DC-339D12EFD4B8}" dt="2026-03-02T22:00:04.356" v="3024"/>
          <ac:spMkLst>
            <pc:docMk/>
            <pc:sldMk cId="881331428" sldId="1536"/>
            <ac:spMk id="35" creationId="{016ED5CC-961D-07FA-EEF9-A4E6A928CFD7}"/>
          </ac:spMkLst>
        </pc:spChg>
        <pc:picChg chg="add mod">
          <ac:chgData name="Duijf, Antoinette" userId="80426808-569e-4360-acb0-e5a6dc4b8ad2" providerId="ADAL" clId="{00582A34-8C2B-428E-B5DC-339D12EFD4B8}" dt="2026-03-03T09:15:34.830" v="3881" actId="1076"/>
          <ac:picMkLst>
            <pc:docMk/>
            <pc:sldMk cId="881331428" sldId="1536"/>
            <ac:picMk id="16" creationId="{3EFF4C2F-E383-4695-E3BA-59067F8D0B68}"/>
          </ac:picMkLst>
        </pc:picChg>
        <pc:picChg chg="add mod">
          <ac:chgData name="Duijf, Antoinette" userId="80426808-569e-4360-acb0-e5a6dc4b8ad2" providerId="ADAL" clId="{00582A34-8C2B-428E-B5DC-339D12EFD4B8}" dt="2026-03-02T21:58:27.467" v="3010" actId="1076"/>
          <ac:picMkLst>
            <pc:docMk/>
            <pc:sldMk cId="881331428" sldId="1536"/>
            <ac:picMk id="28" creationId="{4187502D-E089-97F0-22A0-4B2CE49FE9C8}"/>
          </ac:picMkLst>
        </pc:picChg>
        <pc:picChg chg="add mod">
          <ac:chgData name="Duijf, Antoinette" userId="80426808-569e-4360-acb0-e5a6dc4b8ad2" providerId="ADAL" clId="{00582A34-8C2B-428E-B5DC-339D12EFD4B8}" dt="2026-03-03T09:14:48.987" v="3873" actId="1076"/>
          <ac:picMkLst>
            <pc:docMk/>
            <pc:sldMk cId="881331428" sldId="1536"/>
            <ac:picMk id="31" creationId="{84F763B4-9A8C-1143-6240-E4796D6E9822}"/>
          </ac:picMkLst>
        </pc:picChg>
        <pc:picChg chg="add mod">
          <ac:chgData name="Duijf, Antoinette" userId="80426808-569e-4360-acb0-e5a6dc4b8ad2" providerId="ADAL" clId="{00582A34-8C2B-428E-B5DC-339D12EFD4B8}" dt="2026-03-02T22:00:13.166" v="3026"/>
          <ac:picMkLst>
            <pc:docMk/>
            <pc:sldMk cId="881331428" sldId="1536"/>
            <ac:picMk id="33" creationId="{9AF48CD2-1D60-F38A-9F36-C7D094A8B7D5}"/>
          </ac:picMkLst>
        </pc:picChg>
        <pc:cxnChg chg="mod">
          <ac:chgData name="Duijf, Antoinette" userId="80426808-569e-4360-acb0-e5a6dc4b8ad2" providerId="ADAL" clId="{00582A34-8C2B-428E-B5DC-339D12EFD4B8}" dt="2026-03-02T21:58:30.699" v="3011" actId="14100"/>
          <ac:cxnSpMkLst>
            <pc:docMk/>
            <pc:sldMk cId="881331428" sldId="1536"/>
            <ac:cxnSpMk id="27" creationId="{411EB628-0D23-69C1-F07F-E16851E04BE4}"/>
          </ac:cxnSpMkLst>
        </pc:cxnChg>
        <pc:cxnChg chg="mod ord">
          <ac:chgData name="Duijf, Antoinette" userId="80426808-569e-4360-acb0-e5a6dc4b8ad2" providerId="ADAL" clId="{00582A34-8C2B-428E-B5DC-339D12EFD4B8}" dt="2026-03-03T09:14:57.745" v="3875" actId="167"/>
          <ac:cxnSpMkLst>
            <pc:docMk/>
            <pc:sldMk cId="881331428" sldId="1536"/>
            <ac:cxnSpMk id="29" creationId="{8A3D0B9D-192A-B33A-37F1-AE36770A717E}"/>
          </ac:cxnSpMkLst>
        </pc:cxnChg>
      </pc:sldChg>
      <pc:sldChg chg="addSp delSp modSp add mod modNotesTx">
        <pc:chgData name="Duijf, Antoinette" userId="80426808-569e-4360-acb0-e5a6dc4b8ad2" providerId="ADAL" clId="{00582A34-8C2B-428E-B5DC-339D12EFD4B8}" dt="2026-03-03T09:34:54.314" v="4122" actId="167"/>
        <pc:sldMkLst>
          <pc:docMk/>
          <pc:sldMk cId="2888768690" sldId="1537"/>
        </pc:sldMkLst>
        <pc:spChg chg="mod">
          <ac:chgData name="Duijf, Antoinette" userId="80426808-569e-4360-acb0-e5a6dc4b8ad2" providerId="ADAL" clId="{00582A34-8C2B-428E-B5DC-339D12EFD4B8}" dt="2026-03-02T22:12:44.522" v="3267" actId="1076"/>
          <ac:spMkLst>
            <pc:docMk/>
            <pc:sldMk cId="2888768690" sldId="1537"/>
            <ac:spMk id="4" creationId="{3F045DF3-179C-F63E-4FEE-86A68F2EB0F1}"/>
          </ac:spMkLst>
        </pc:spChg>
        <pc:spChg chg="mod">
          <ac:chgData name="Duijf, Antoinette" userId="80426808-569e-4360-acb0-e5a6dc4b8ad2" providerId="ADAL" clId="{00582A34-8C2B-428E-B5DC-339D12EFD4B8}" dt="2026-03-02T22:12:36.562" v="3265" actId="1076"/>
          <ac:spMkLst>
            <pc:docMk/>
            <pc:sldMk cId="2888768690" sldId="1537"/>
            <ac:spMk id="9" creationId="{BCA3C1C3-5BA5-B83A-BD61-13C4E24A70C0}"/>
          </ac:spMkLst>
        </pc:spChg>
        <pc:spChg chg="del mod">
          <ac:chgData name="Duijf, Antoinette" userId="80426808-569e-4360-acb0-e5a6dc4b8ad2" providerId="ADAL" clId="{00582A34-8C2B-428E-B5DC-339D12EFD4B8}" dt="2026-03-02T22:15:30.462" v="3340" actId="21"/>
          <ac:spMkLst>
            <pc:docMk/>
            <pc:sldMk cId="2888768690" sldId="1537"/>
            <ac:spMk id="10" creationId="{F17978C2-4D25-1097-B249-2CD4CD3757B8}"/>
          </ac:spMkLst>
        </pc:spChg>
        <pc:spChg chg="del mod">
          <ac:chgData name="Duijf, Antoinette" userId="80426808-569e-4360-acb0-e5a6dc4b8ad2" providerId="ADAL" clId="{00582A34-8C2B-428E-B5DC-339D12EFD4B8}" dt="2026-03-02T22:15:30.462" v="3340" actId="21"/>
          <ac:spMkLst>
            <pc:docMk/>
            <pc:sldMk cId="2888768690" sldId="1537"/>
            <ac:spMk id="11" creationId="{29DF716D-A368-F848-F095-0EA95152DF98}"/>
          </ac:spMkLst>
        </pc:spChg>
        <pc:spChg chg="del mod">
          <ac:chgData name="Duijf, Antoinette" userId="80426808-569e-4360-acb0-e5a6dc4b8ad2" providerId="ADAL" clId="{00582A34-8C2B-428E-B5DC-339D12EFD4B8}" dt="2026-03-02T22:13:19.454" v="3275" actId="21"/>
          <ac:spMkLst>
            <pc:docMk/>
            <pc:sldMk cId="2888768690" sldId="1537"/>
            <ac:spMk id="13" creationId="{609F3206-F2DD-C8BE-0D00-591EB5967A1F}"/>
          </ac:spMkLst>
        </pc:spChg>
        <pc:spChg chg="del mod">
          <ac:chgData name="Duijf, Antoinette" userId="80426808-569e-4360-acb0-e5a6dc4b8ad2" providerId="ADAL" clId="{00582A34-8C2B-428E-B5DC-339D12EFD4B8}" dt="2026-03-02T22:17:27.428" v="3343" actId="21"/>
          <ac:spMkLst>
            <pc:docMk/>
            <pc:sldMk cId="2888768690" sldId="1537"/>
            <ac:spMk id="14" creationId="{0DA6AE43-D98A-9007-12D3-1C38E48EC111}"/>
          </ac:spMkLst>
        </pc:spChg>
        <pc:spChg chg="del mod">
          <ac:chgData name="Duijf, Antoinette" userId="80426808-569e-4360-acb0-e5a6dc4b8ad2" providerId="ADAL" clId="{00582A34-8C2B-428E-B5DC-339D12EFD4B8}" dt="2026-03-02T22:17:27.428" v="3343" actId="21"/>
          <ac:spMkLst>
            <pc:docMk/>
            <pc:sldMk cId="2888768690" sldId="1537"/>
            <ac:spMk id="15" creationId="{78C54DB1-5F16-0B21-8DB2-A6575C038C49}"/>
          </ac:spMkLst>
        </pc:spChg>
        <pc:spChg chg="del mod">
          <ac:chgData name="Duijf, Antoinette" userId="80426808-569e-4360-acb0-e5a6dc4b8ad2" providerId="ADAL" clId="{00582A34-8C2B-428E-B5DC-339D12EFD4B8}" dt="2026-03-02T22:13:19.454" v="3275" actId="21"/>
          <ac:spMkLst>
            <pc:docMk/>
            <pc:sldMk cId="2888768690" sldId="1537"/>
            <ac:spMk id="18" creationId="{B0DD72BB-F35F-C818-EABF-0B0DF6B73750}"/>
          </ac:spMkLst>
        </pc:spChg>
        <pc:spChg chg="add mod">
          <ac:chgData name="Duijf, Antoinette" userId="80426808-569e-4360-acb0-e5a6dc4b8ad2" providerId="ADAL" clId="{00582A34-8C2B-428E-B5DC-339D12EFD4B8}" dt="2026-03-02T22:13:19.871" v="3276"/>
          <ac:spMkLst>
            <pc:docMk/>
            <pc:sldMk cId="2888768690" sldId="1537"/>
            <ac:spMk id="22" creationId="{B0DD72BB-F35F-C818-EABF-0B0DF6B73750}"/>
          </ac:spMkLst>
        </pc:spChg>
        <pc:spChg chg="add mod">
          <ac:chgData name="Duijf, Antoinette" userId="80426808-569e-4360-acb0-e5a6dc4b8ad2" providerId="ADAL" clId="{00582A34-8C2B-428E-B5DC-339D12EFD4B8}" dt="2026-03-02T22:13:19.871" v="3276"/>
          <ac:spMkLst>
            <pc:docMk/>
            <pc:sldMk cId="2888768690" sldId="1537"/>
            <ac:spMk id="23" creationId="{609F3206-F2DD-C8BE-0D00-591EB5967A1F}"/>
          </ac:spMkLst>
        </pc:spChg>
        <pc:spChg chg="add mod">
          <ac:chgData name="Duijf, Antoinette" userId="80426808-569e-4360-acb0-e5a6dc4b8ad2" providerId="ADAL" clId="{00582A34-8C2B-428E-B5DC-339D12EFD4B8}" dt="2026-03-02T22:15:06.315" v="3334" actId="1076"/>
          <ac:spMkLst>
            <pc:docMk/>
            <pc:sldMk cId="2888768690" sldId="1537"/>
            <ac:spMk id="26" creationId="{E33B56CA-4C75-D259-EA81-CEF7C746AC06}"/>
          </ac:spMkLst>
        </pc:spChg>
        <pc:spChg chg="add mod">
          <ac:chgData name="Duijf, Antoinette" userId="80426808-569e-4360-acb0-e5a6dc4b8ad2" providerId="ADAL" clId="{00582A34-8C2B-428E-B5DC-339D12EFD4B8}" dt="2026-03-02T22:15:06.315" v="3334" actId="1076"/>
          <ac:spMkLst>
            <pc:docMk/>
            <pc:sldMk cId="2888768690" sldId="1537"/>
            <ac:spMk id="30" creationId="{7D534B97-7456-5F1C-8020-7935B079414E}"/>
          </ac:spMkLst>
        </pc:spChg>
        <pc:spChg chg="del">
          <ac:chgData name="Duijf, Antoinette" userId="80426808-569e-4360-acb0-e5a6dc4b8ad2" providerId="ADAL" clId="{00582A34-8C2B-428E-B5DC-339D12EFD4B8}" dt="2026-03-02T22:14:51.356" v="3331" actId="21"/>
          <ac:spMkLst>
            <pc:docMk/>
            <pc:sldMk cId="2888768690" sldId="1537"/>
            <ac:spMk id="34" creationId="{E33B56CA-4C75-D259-EA81-CEF7C746AC06}"/>
          </ac:spMkLst>
        </pc:spChg>
        <pc:spChg chg="del mod">
          <ac:chgData name="Duijf, Antoinette" userId="80426808-569e-4360-acb0-e5a6dc4b8ad2" providerId="ADAL" clId="{00582A34-8C2B-428E-B5DC-339D12EFD4B8}" dt="2026-03-02T22:14:51.356" v="3331" actId="21"/>
          <ac:spMkLst>
            <pc:docMk/>
            <pc:sldMk cId="2888768690" sldId="1537"/>
            <ac:spMk id="35" creationId="{7D534B97-7456-5F1C-8020-7935B079414E}"/>
          </ac:spMkLst>
        </pc:spChg>
        <pc:spChg chg="add mod">
          <ac:chgData name="Duijf, Antoinette" userId="80426808-569e-4360-acb0-e5a6dc4b8ad2" providerId="ADAL" clId="{00582A34-8C2B-428E-B5DC-339D12EFD4B8}" dt="2026-03-02T22:15:30.770" v="3341"/>
          <ac:spMkLst>
            <pc:docMk/>
            <pc:sldMk cId="2888768690" sldId="1537"/>
            <ac:spMk id="37" creationId="{F17978C2-4D25-1097-B249-2CD4CD3757B8}"/>
          </ac:spMkLst>
        </pc:spChg>
        <pc:spChg chg="add mod">
          <ac:chgData name="Duijf, Antoinette" userId="80426808-569e-4360-acb0-e5a6dc4b8ad2" providerId="ADAL" clId="{00582A34-8C2B-428E-B5DC-339D12EFD4B8}" dt="2026-03-02T22:15:30.770" v="3341"/>
          <ac:spMkLst>
            <pc:docMk/>
            <pc:sldMk cId="2888768690" sldId="1537"/>
            <ac:spMk id="38" creationId="{29DF716D-A368-F848-F095-0EA95152DF98}"/>
          </ac:spMkLst>
        </pc:spChg>
        <pc:spChg chg="add mod">
          <ac:chgData name="Duijf, Antoinette" userId="80426808-569e-4360-acb0-e5a6dc4b8ad2" providerId="ADAL" clId="{00582A34-8C2B-428E-B5DC-339D12EFD4B8}" dt="2026-03-02T22:17:28.260" v="3344"/>
          <ac:spMkLst>
            <pc:docMk/>
            <pc:sldMk cId="2888768690" sldId="1537"/>
            <ac:spMk id="39" creationId="{0DA6AE43-D98A-9007-12D3-1C38E48EC111}"/>
          </ac:spMkLst>
        </pc:spChg>
        <pc:spChg chg="add mod">
          <ac:chgData name="Duijf, Antoinette" userId="80426808-569e-4360-acb0-e5a6dc4b8ad2" providerId="ADAL" clId="{00582A34-8C2B-428E-B5DC-339D12EFD4B8}" dt="2026-03-02T22:17:28.260" v="3344"/>
          <ac:spMkLst>
            <pc:docMk/>
            <pc:sldMk cId="2888768690" sldId="1537"/>
            <ac:spMk id="40" creationId="{78C54DB1-5F16-0B21-8DB2-A6575C038C49}"/>
          </ac:spMkLst>
        </pc:spChg>
        <pc:picChg chg="add mod ord">
          <ac:chgData name="Duijf, Antoinette" userId="80426808-569e-4360-acb0-e5a6dc4b8ad2" providerId="ADAL" clId="{00582A34-8C2B-428E-B5DC-339D12EFD4B8}" dt="2026-03-02T22:13:37.666" v="3282" actId="1076"/>
          <ac:picMkLst>
            <pc:docMk/>
            <pc:sldMk cId="2888768690" sldId="1537"/>
            <ac:picMk id="17" creationId="{A338DF2C-C05E-82AC-BBBC-765CC1C13467}"/>
          </ac:picMkLst>
        </pc:picChg>
        <pc:picChg chg="add mod">
          <ac:chgData name="Duijf, Antoinette" userId="80426808-569e-4360-acb0-e5a6dc4b8ad2" providerId="ADAL" clId="{00582A34-8C2B-428E-B5DC-339D12EFD4B8}" dt="2026-03-02T22:15:25.810" v="3339" actId="1076"/>
          <ac:picMkLst>
            <pc:docMk/>
            <pc:sldMk cId="2888768690" sldId="1537"/>
            <ac:picMk id="25" creationId="{D9251962-467D-A1AE-45E5-090BE578B01E}"/>
          </ac:picMkLst>
        </pc:picChg>
        <pc:picChg chg="del">
          <ac:chgData name="Duijf, Antoinette" userId="80426808-569e-4360-acb0-e5a6dc4b8ad2" providerId="ADAL" clId="{00582A34-8C2B-428E-B5DC-339D12EFD4B8}" dt="2026-03-02T22:10:24.019" v="3221" actId="478"/>
          <ac:picMkLst>
            <pc:docMk/>
            <pc:sldMk cId="2888768690" sldId="1537"/>
            <ac:picMk id="28" creationId="{092D411A-1D8A-1143-6762-F0F43B5FC642}"/>
          </ac:picMkLst>
        </pc:picChg>
        <pc:picChg chg="del">
          <ac:chgData name="Duijf, Antoinette" userId="80426808-569e-4360-acb0-e5a6dc4b8ad2" providerId="ADAL" clId="{00582A34-8C2B-428E-B5DC-339D12EFD4B8}" dt="2026-03-02T22:10:25.287" v="3223" actId="478"/>
          <ac:picMkLst>
            <pc:docMk/>
            <pc:sldMk cId="2888768690" sldId="1537"/>
            <ac:picMk id="31" creationId="{1A32415A-D834-71EF-90B4-0B726725C1A7}"/>
          </ac:picMkLst>
        </pc:picChg>
        <pc:picChg chg="del">
          <ac:chgData name="Duijf, Antoinette" userId="80426808-569e-4360-acb0-e5a6dc4b8ad2" providerId="ADAL" clId="{00582A34-8C2B-428E-B5DC-339D12EFD4B8}" dt="2026-03-02T22:10:24.740" v="3222" actId="478"/>
          <ac:picMkLst>
            <pc:docMk/>
            <pc:sldMk cId="2888768690" sldId="1537"/>
            <ac:picMk id="33" creationId="{7CBDFD50-BB91-85C6-BE51-B78AD8C62D97}"/>
          </ac:picMkLst>
        </pc:picChg>
        <pc:picChg chg="add mod modCrop">
          <ac:chgData name="Duijf, Antoinette" userId="80426808-569e-4360-acb0-e5a6dc4b8ad2" providerId="ADAL" clId="{00582A34-8C2B-428E-B5DC-339D12EFD4B8}" dt="2026-03-02T22:17:54.163" v="3351" actId="1076"/>
          <ac:picMkLst>
            <pc:docMk/>
            <pc:sldMk cId="2888768690" sldId="1537"/>
            <ac:picMk id="42" creationId="{CEF34A88-51C0-FC40-56B5-C67CBC0E49B9}"/>
          </ac:picMkLst>
        </pc:picChg>
        <pc:cxnChg chg="mod">
          <ac:chgData name="Duijf, Antoinette" userId="80426808-569e-4360-acb0-e5a6dc4b8ad2" providerId="ADAL" clId="{00582A34-8C2B-428E-B5DC-339D12EFD4B8}" dt="2026-03-03T09:34:46.714" v="4120" actId="14100"/>
          <ac:cxnSpMkLst>
            <pc:docMk/>
            <pc:sldMk cId="2888768690" sldId="1537"/>
            <ac:cxnSpMk id="21" creationId="{D8EAF5F1-D15F-F25F-3ECA-EDF83CB864AE}"/>
          </ac:cxnSpMkLst>
        </pc:cxnChg>
        <pc:cxnChg chg="mod">
          <ac:chgData name="Duijf, Antoinette" userId="80426808-569e-4360-acb0-e5a6dc4b8ad2" providerId="ADAL" clId="{00582A34-8C2B-428E-B5DC-339D12EFD4B8}" dt="2026-03-02T22:13:15.451" v="3274" actId="14100"/>
          <ac:cxnSpMkLst>
            <pc:docMk/>
            <pc:sldMk cId="2888768690" sldId="1537"/>
            <ac:cxnSpMk id="27" creationId="{EBED3EEA-6E50-FF63-83C0-FF34E7095940}"/>
          </ac:cxnSpMkLst>
        </pc:cxnChg>
        <pc:cxnChg chg="mod ord">
          <ac:chgData name="Duijf, Antoinette" userId="80426808-569e-4360-acb0-e5a6dc4b8ad2" providerId="ADAL" clId="{00582A34-8C2B-428E-B5DC-339D12EFD4B8}" dt="2026-03-03T09:34:54.314" v="4122" actId="167"/>
          <ac:cxnSpMkLst>
            <pc:docMk/>
            <pc:sldMk cId="2888768690" sldId="1537"/>
            <ac:cxnSpMk id="29" creationId="{63EBBA91-6B87-95C1-6C86-6E6CE3996F11}"/>
          </ac:cxnSpMkLst>
        </pc:cxnChg>
      </pc:sldChg>
      <pc:sldChg chg="addSp delSp modSp add mod">
        <pc:chgData name="Duijf, Antoinette" userId="80426808-569e-4360-acb0-e5a6dc4b8ad2" providerId="ADAL" clId="{00582A34-8C2B-428E-B5DC-339D12EFD4B8}" dt="2026-03-03T09:35:13.493" v="4123" actId="1076"/>
        <pc:sldMkLst>
          <pc:docMk/>
          <pc:sldMk cId="3406325701" sldId="1538"/>
        </pc:sldMkLst>
        <pc:spChg chg="mod">
          <ac:chgData name="Duijf, Antoinette" userId="80426808-569e-4360-acb0-e5a6dc4b8ad2" providerId="ADAL" clId="{00582A34-8C2B-428E-B5DC-339D12EFD4B8}" dt="2026-03-03T09:21:05.396" v="4013" actId="1076"/>
          <ac:spMkLst>
            <pc:docMk/>
            <pc:sldMk cId="3406325701" sldId="1538"/>
            <ac:spMk id="4" creationId="{AEAF2603-261A-8E9C-D2C8-B0E2C265E3C1}"/>
          </ac:spMkLst>
        </pc:spChg>
        <pc:spChg chg="mod">
          <ac:chgData name="Duijf, Antoinette" userId="80426808-569e-4360-acb0-e5a6dc4b8ad2" providerId="ADAL" clId="{00582A34-8C2B-428E-B5DC-339D12EFD4B8}" dt="2026-03-03T09:21:05.396" v="4013" actId="1076"/>
          <ac:spMkLst>
            <pc:docMk/>
            <pc:sldMk cId="3406325701" sldId="1538"/>
            <ac:spMk id="9" creationId="{B9FA8605-174D-253B-C493-7C1ECB5D9A3B}"/>
          </ac:spMkLst>
        </pc:spChg>
        <pc:spChg chg="mod">
          <ac:chgData name="Duijf, Antoinette" userId="80426808-569e-4360-acb0-e5a6dc4b8ad2" providerId="ADAL" clId="{00582A34-8C2B-428E-B5DC-339D12EFD4B8}" dt="2026-03-03T09:21:10.461" v="4014" actId="1076"/>
          <ac:spMkLst>
            <pc:docMk/>
            <pc:sldMk cId="3406325701" sldId="1538"/>
            <ac:spMk id="10" creationId="{6DCEE35F-6638-0DF9-B078-0F22064D91DD}"/>
          </ac:spMkLst>
        </pc:spChg>
        <pc:spChg chg="mod">
          <ac:chgData name="Duijf, Antoinette" userId="80426808-569e-4360-acb0-e5a6dc4b8ad2" providerId="ADAL" clId="{00582A34-8C2B-428E-B5DC-339D12EFD4B8}" dt="2026-03-03T09:21:05.396" v="4013" actId="1076"/>
          <ac:spMkLst>
            <pc:docMk/>
            <pc:sldMk cId="3406325701" sldId="1538"/>
            <ac:spMk id="11" creationId="{689C0A40-01C8-ADDB-D7AB-C4600CA79CF8}"/>
          </ac:spMkLst>
        </pc:spChg>
        <pc:spChg chg="mod">
          <ac:chgData name="Duijf, Antoinette" userId="80426808-569e-4360-acb0-e5a6dc4b8ad2" providerId="ADAL" clId="{00582A34-8C2B-428E-B5DC-339D12EFD4B8}" dt="2026-03-03T09:23:31.288" v="4044" actId="20577"/>
          <ac:spMkLst>
            <pc:docMk/>
            <pc:sldMk cId="3406325701" sldId="1538"/>
            <ac:spMk id="13" creationId="{787CC39F-0868-421A-FB84-CB95061A8086}"/>
          </ac:spMkLst>
        </pc:spChg>
        <pc:spChg chg="mod">
          <ac:chgData name="Duijf, Antoinette" userId="80426808-569e-4360-acb0-e5a6dc4b8ad2" providerId="ADAL" clId="{00582A34-8C2B-428E-B5DC-339D12EFD4B8}" dt="2026-03-03T09:21:55.319" v="4039" actId="14100"/>
          <ac:spMkLst>
            <pc:docMk/>
            <pc:sldMk cId="3406325701" sldId="1538"/>
            <ac:spMk id="14" creationId="{4E317BBA-0244-F002-A28C-D80565CF46BB}"/>
          </ac:spMkLst>
        </pc:spChg>
        <pc:spChg chg="mod">
          <ac:chgData name="Duijf, Antoinette" userId="80426808-569e-4360-acb0-e5a6dc4b8ad2" providerId="ADAL" clId="{00582A34-8C2B-428E-B5DC-339D12EFD4B8}" dt="2026-03-03T09:21:52.358" v="4038" actId="14100"/>
          <ac:spMkLst>
            <pc:docMk/>
            <pc:sldMk cId="3406325701" sldId="1538"/>
            <ac:spMk id="15" creationId="{C4CAC354-A339-A586-BD60-C39C8E75A677}"/>
          </ac:spMkLst>
        </pc:spChg>
        <pc:spChg chg="mod">
          <ac:chgData name="Duijf, Antoinette" userId="80426808-569e-4360-acb0-e5a6dc4b8ad2" providerId="ADAL" clId="{00582A34-8C2B-428E-B5DC-339D12EFD4B8}" dt="2026-03-03T09:30:37.589" v="4114" actId="14100"/>
          <ac:spMkLst>
            <pc:docMk/>
            <pc:sldMk cId="3406325701" sldId="1538"/>
            <ac:spMk id="34" creationId="{ED63DC4B-BA6A-DEAD-230C-53E90D988F1E}"/>
          </ac:spMkLst>
        </pc:spChg>
        <pc:spChg chg="mod">
          <ac:chgData name="Duijf, Antoinette" userId="80426808-569e-4360-acb0-e5a6dc4b8ad2" providerId="ADAL" clId="{00582A34-8C2B-428E-B5DC-339D12EFD4B8}" dt="2026-03-03T09:27:32.230" v="4102" actId="20577"/>
          <ac:spMkLst>
            <pc:docMk/>
            <pc:sldMk cId="3406325701" sldId="1538"/>
            <ac:spMk id="35" creationId="{D72E99F5-FE00-93E1-49BE-D398584203F3}"/>
          </ac:spMkLst>
        </pc:spChg>
        <pc:graphicFrameChg chg="add del">
          <ac:chgData name="Duijf, Antoinette" userId="80426808-569e-4360-acb0-e5a6dc4b8ad2" providerId="ADAL" clId="{00582A34-8C2B-428E-B5DC-339D12EFD4B8}" dt="2026-03-03T09:24:42.229" v="4046" actId="3680"/>
          <ac:graphicFrameMkLst>
            <pc:docMk/>
            <pc:sldMk cId="3406325701" sldId="1538"/>
            <ac:graphicFrameMk id="24" creationId="{02D3F415-739C-E7D3-3969-C7B3AAE723BD}"/>
          </ac:graphicFrameMkLst>
        </pc:graphicFrameChg>
        <pc:graphicFrameChg chg="add mod modGraphic">
          <ac:chgData name="Duijf, Antoinette" userId="80426808-569e-4360-acb0-e5a6dc4b8ad2" providerId="ADAL" clId="{00582A34-8C2B-428E-B5DC-339D12EFD4B8}" dt="2026-03-03T09:31:07.773" v="4116"/>
          <ac:graphicFrameMkLst>
            <pc:docMk/>
            <pc:sldMk cId="3406325701" sldId="1538"/>
            <ac:graphicFrameMk id="25" creationId="{29A19609-5976-BAF6-DDBD-31805398C44E}"/>
          </ac:graphicFrameMkLst>
        </pc:graphicFrameChg>
        <pc:graphicFrameChg chg="add mod">
          <ac:chgData name="Duijf, Antoinette" userId="80426808-569e-4360-acb0-e5a6dc4b8ad2" providerId="ADAL" clId="{00582A34-8C2B-428E-B5DC-339D12EFD4B8}" dt="2026-03-03T09:27:12.491" v="4088" actId="1076"/>
          <ac:graphicFrameMkLst>
            <pc:docMk/>
            <pc:sldMk cId="3406325701" sldId="1538"/>
            <ac:graphicFrameMk id="36" creationId="{569F5380-1B5B-75CC-AE55-477C8A07F526}"/>
          </ac:graphicFrameMkLst>
        </pc:graphicFrameChg>
        <pc:graphicFrameChg chg="add del mod">
          <ac:chgData name="Duijf, Antoinette" userId="80426808-569e-4360-acb0-e5a6dc4b8ad2" providerId="ADAL" clId="{00582A34-8C2B-428E-B5DC-339D12EFD4B8}" dt="2026-03-03T09:29:54.430" v="4106" actId="478"/>
          <ac:graphicFrameMkLst>
            <pc:docMk/>
            <pc:sldMk cId="3406325701" sldId="1538"/>
            <ac:graphicFrameMk id="37" creationId="{12E1EEBE-636B-3B81-EE74-99FCD2314E8F}"/>
          </ac:graphicFrameMkLst>
        </pc:graphicFrameChg>
        <pc:picChg chg="del">
          <ac:chgData name="Duijf, Antoinette" userId="80426808-569e-4360-acb0-e5a6dc4b8ad2" providerId="ADAL" clId="{00582A34-8C2B-428E-B5DC-339D12EFD4B8}" dt="2026-03-03T09:19:38.298" v="3983" actId="478"/>
          <ac:picMkLst>
            <pc:docMk/>
            <pc:sldMk cId="3406325701" sldId="1538"/>
            <ac:picMk id="16" creationId="{406A87DC-2AF6-0F1F-7EB3-1D800405FDB1}"/>
          </ac:picMkLst>
        </pc:picChg>
        <pc:picChg chg="add mod">
          <ac:chgData name="Duijf, Antoinette" userId="80426808-569e-4360-acb0-e5a6dc4b8ad2" providerId="ADAL" clId="{00582A34-8C2B-428E-B5DC-339D12EFD4B8}" dt="2026-03-03T09:35:13.493" v="4123" actId="1076"/>
          <ac:picMkLst>
            <pc:docMk/>
            <pc:sldMk cId="3406325701" sldId="1538"/>
            <ac:picMk id="23" creationId="{9F8911C4-80CB-53F4-7992-CC7C49634E8B}"/>
          </ac:picMkLst>
        </pc:picChg>
        <pc:picChg chg="del">
          <ac:chgData name="Duijf, Antoinette" userId="80426808-569e-4360-acb0-e5a6dc4b8ad2" providerId="ADAL" clId="{00582A34-8C2B-428E-B5DC-339D12EFD4B8}" dt="2026-03-03T09:19:40.070" v="3986" actId="478"/>
          <ac:picMkLst>
            <pc:docMk/>
            <pc:sldMk cId="3406325701" sldId="1538"/>
            <ac:picMk id="28" creationId="{CC607BC6-0D1C-9718-8555-DED1326ED211}"/>
          </ac:picMkLst>
        </pc:picChg>
        <pc:picChg chg="del">
          <ac:chgData name="Duijf, Antoinette" userId="80426808-569e-4360-acb0-e5a6dc4b8ad2" providerId="ADAL" clId="{00582A34-8C2B-428E-B5DC-339D12EFD4B8}" dt="2026-03-03T09:19:39.036" v="3984" actId="478"/>
          <ac:picMkLst>
            <pc:docMk/>
            <pc:sldMk cId="3406325701" sldId="1538"/>
            <ac:picMk id="31" creationId="{8BDC40C6-BFE4-8A33-E6DC-4866953C414C}"/>
          </ac:picMkLst>
        </pc:picChg>
        <pc:picChg chg="del">
          <ac:chgData name="Duijf, Antoinette" userId="80426808-569e-4360-acb0-e5a6dc4b8ad2" providerId="ADAL" clId="{00582A34-8C2B-428E-B5DC-339D12EFD4B8}" dt="2026-03-03T09:19:39.600" v="3985" actId="478"/>
          <ac:picMkLst>
            <pc:docMk/>
            <pc:sldMk cId="3406325701" sldId="1538"/>
            <ac:picMk id="33" creationId="{44715DC5-A67C-8226-A762-B7B147C5121B}"/>
          </ac:picMkLst>
        </pc:picChg>
        <pc:picChg chg="add mod">
          <ac:chgData name="Duijf, Antoinette" userId="80426808-569e-4360-acb0-e5a6dc4b8ad2" providerId="ADAL" clId="{00582A34-8C2B-428E-B5DC-339D12EFD4B8}" dt="2026-03-03T09:30:27.545" v="4112" actId="1076"/>
          <ac:picMkLst>
            <pc:docMk/>
            <pc:sldMk cId="3406325701" sldId="1538"/>
            <ac:picMk id="39" creationId="{5893BB9F-9811-EF95-8C84-9FCE85CEF8B4}"/>
          </ac:picMkLst>
        </pc:picChg>
        <pc:cxnChg chg="mod">
          <ac:chgData name="Duijf, Antoinette" userId="80426808-569e-4360-acb0-e5a6dc4b8ad2" providerId="ADAL" clId="{00582A34-8C2B-428E-B5DC-339D12EFD4B8}" dt="2026-03-03T09:26:02.450" v="4074" actId="14100"/>
          <ac:cxnSpMkLst>
            <pc:docMk/>
            <pc:sldMk cId="3406325701" sldId="1538"/>
            <ac:cxnSpMk id="21" creationId="{454ACAAD-C543-8446-D670-45E40890276A}"/>
          </ac:cxnSpMkLst>
        </pc:cxnChg>
        <pc:cxnChg chg="mod">
          <ac:chgData name="Duijf, Antoinette" userId="80426808-569e-4360-acb0-e5a6dc4b8ad2" providerId="ADAL" clId="{00582A34-8C2B-428E-B5DC-339D12EFD4B8}" dt="2026-03-03T09:20:28.822" v="4008" actId="14100"/>
          <ac:cxnSpMkLst>
            <pc:docMk/>
            <pc:sldMk cId="3406325701" sldId="1538"/>
            <ac:cxnSpMk id="27" creationId="{F4C470E6-4230-0177-BE89-77F62228FB9E}"/>
          </ac:cxnSpMkLst>
        </pc:cxnChg>
        <pc:cxnChg chg="mod">
          <ac:chgData name="Duijf, Antoinette" userId="80426808-569e-4360-acb0-e5a6dc4b8ad2" providerId="ADAL" clId="{00582A34-8C2B-428E-B5DC-339D12EFD4B8}" dt="2026-03-03T09:20:22.998" v="4006" actId="14100"/>
          <ac:cxnSpMkLst>
            <pc:docMk/>
            <pc:sldMk cId="3406325701" sldId="1538"/>
            <ac:cxnSpMk id="29" creationId="{11CB433C-0D42-4045-B83B-DFBCD642612C}"/>
          </ac:cxnSpMkLst>
        </pc:cxnChg>
      </pc:sldChg>
    </pc:docChg>
  </pc:docChgLst>
  <pc:docChgLst>
    <pc:chgData name="Vrielink, Francis" userId="3d258d00-cfd8-41c5-9f04-1a5a39faef2f" providerId="ADAL" clId="{84C2B740-3A00-40C4-83AF-6BF469C0D8E6}"/>
    <pc:docChg chg="custSel modSld">
      <pc:chgData name="Vrielink, Francis" userId="3d258d00-cfd8-41c5-9f04-1a5a39faef2f" providerId="ADAL" clId="{84C2B740-3A00-40C4-83AF-6BF469C0D8E6}" dt="2026-03-02T19:03:12.941" v="748" actId="20577"/>
      <pc:docMkLst>
        <pc:docMk/>
      </pc:docMkLst>
      <pc:sldChg chg="addSp mod modNotesTx">
        <pc:chgData name="Vrielink, Francis" userId="3d258d00-cfd8-41c5-9f04-1a5a39faef2f" providerId="ADAL" clId="{84C2B740-3A00-40C4-83AF-6BF469C0D8E6}" dt="2026-03-02T19:01:08.603" v="590" actId="113"/>
        <pc:sldMkLst>
          <pc:docMk/>
          <pc:sldMk cId="2189114603" sldId="1437"/>
        </pc:sldMkLst>
        <pc:picChg chg="add">
          <ac:chgData name="Vrielink, Francis" userId="3d258d00-cfd8-41c5-9f04-1a5a39faef2f" providerId="ADAL" clId="{84C2B740-3A00-40C4-83AF-6BF469C0D8E6}" dt="2026-03-02T18:57:46.709" v="0" actId="22"/>
          <ac:picMkLst>
            <pc:docMk/>
            <pc:sldMk cId="2189114603" sldId="1437"/>
            <ac:picMk id="5" creationId="{5514D5C0-9E2F-068B-C4A9-54B017E99192}"/>
          </ac:picMkLst>
        </pc:picChg>
      </pc:sldChg>
      <pc:sldChg chg="modSp mod">
        <pc:chgData name="Vrielink, Francis" userId="3d258d00-cfd8-41c5-9f04-1a5a39faef2f" providerId="ADAL" clId="{84C2B740-3A00-40C4-83AF-6BF469C0D8E6}" dt="2026-03-02T19:01:21.760" v="603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84C2B740-3A00-40C4-83AF-6BF469C0D8E6}" dt="2026-03-02T19:01:21.760" v="603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4C2B740-3A00-40C4-83AF-6BF469C0D8E6}" dt="2026-03-02T19:01:35.755" v="616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84C2B740-3A00-40C4-83AF-6BF469C0D8E6}" dt="2026-03-02T19:01:35.755" v="616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4C2B740-3A00-40C4-83AF-6BF469C0D8E6}" dt="2026-03-02T19:01:42.350" v="631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84C2B740-3A00-40C4-83AF-6BF469C0D8E6}" dt="2026-03-02T19:01:42.350" v="631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4C2B740-3A00-40C4-83AF-6BF469C0D8E6}" dt="2026-03-02T19:01:57.713" v="656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84C2B740-3A00-40C4-83AF-6BF469C0D8E6}" dt="2026-03-02T19:01:57.713" v="656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4C2B740-3A00-40C4-83AF-6BF469C0D8E6}" dt="2026-03-02T19:02:15.315" v="678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84C2B740-3A00-40C4-83AF-6BF469C0D8E6}" dt="2026-03-02T19:02:15.315" v="678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4C2B740-3A00-40C4-83AF-6BF469C0D8E6}" dt="2026-03-02T19:02:28.458" v="695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84C2B740-3A00-40C4-83AF-6BF469C0D8E6}" dt="2026-03-02T19:02:28.458" v="695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4C2B740-3A00-40C4-83AF-6BF469C0D8E6}" dt="2026-03-02T19:02:32.655" v="704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84C2B740-3A00-40C4-83AF-6BF469C0D8E6}" dt="2026-03-02T19:02:32.655" v="704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4C2B740-3A00-40C4-83AF-6BF469C0D8E6}" dt="2026-03-02T19:02:45.499" v="716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84C2B740-3A00-40C4-83AF-6BF469C0D8E6}" dt="2026-03-02T19:02:45.499" v="716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4C2B740-3A00-40C4-83AF-6BF469C0D8E6}" dt="2026-03-02T19:02:53.352" v="732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84C2B740-3A00-40C4-83AF-6BF469C0D8E6}" dt="2026-03-02T19:02:53.352" v="732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4C2B740-3A00-40C4-83AF-6BF469C0D8E6}" dt="2026-03-02T19:03:12.941" v="748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84C2B740-3A00-40C4-83AF-6BF469C0D8E6}" dt="2026-03-02T19:03:12.941" v="748" actId="20577"/>
          <ac:spMkLst>
            <pc:docMk/>
            <pc:sldMk cId="2904738428" sldId="1483"/>
            <ac:spMk id="6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275FB836-2CDD-4893-B67D-B06EDCB26AFA}"/>
    <pc:docChg chg="modSld">
      <pc:chgData name="Routledge, Mandy" userId="bacdedf5-8e30-494b-ad8b-f27fa30c4f8d" providerId="ADAL" clId="{275FB836-2CDD-4893-B67D-B06EDCB26AFA}" dt="2026-01-25T12:00:39.480" v="12" actId="20577"/>
      <pc:docMkLst>
        <pc:docMk/>
      </pc:docMkLst>
      <pc:sldChg chg="modSp mod">
        <pc:chgData name="Routledge, Mandy" userId="bacdedf5-8e30-494b-ad8b-f27fa30c4f8d" providerId="ADAL" clId="{275FB836-2CDD-4893-B67D-B06EDCB26AFA}" dt="2026-01-25T12:00:39.480" v="12" actId="20577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jongere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iemand die ongeveer tussen de 14 en 20 jaar oud is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cijfers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aantallen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stichting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organisatie die niet het doel heeft om geld te verdienen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aanraking komen met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met iets of iemand te maken krijgen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misdrijf plegen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iets doen wat niet mag van de wet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overtreding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actie die tegen de regels is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strafbaar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iets wat verboden is, iets wat niet mag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schade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dat wat kapot is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groepsdruk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dwang die je voelt van een groep waar je bij hoort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traject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route of stappen die je moet volgen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4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D96D3-C34A-09C1-CE1A-E15C5FBE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E0A52B-ADD0-B0F0-D961-54056C0DB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B145475-5074-7D84-68A9-F6A0D6205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9A4853-3941-48B2-2227-ACC46B084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940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1ABD5-2B89-06D2-BC58-4A0387FD7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FBAD2C7-0E16-2EE2-EC78-BE62601F2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D5E7B1E-FF0D-EC31-9C92-1E05954B6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 / AI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14853E-8DCD-DE1A-B8F5-9295F80C4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93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C31FC-B8AF-91FF-B728-5535B624D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C46EAC6-6FEF-C3D7-513B-0E523F438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6601665-6D5C-B331-4A2A-44CA6D6FE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 / AI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A4235D-8A01-B181-A9C2-DCC2EE427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727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Shutterstock.com en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864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Kika, Stichting Aap, Stichting Halt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226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35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7B710-FEEA-90B6-B820-D74FF3DE0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78719A8-89EC-EFEB-93EA-D5EC3B80C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1BB79FF-03D8-6229-450B-007A1678E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Shutterstock.com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4BBFE6-254A-BDBC-2188-603DBFECB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265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351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Shutterstock.com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03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Shutterstock.com /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Kennen jullie </a:t>
            </a:r>
            <a:r>
              <a:rPr lang="nl-NL" sz="1800" err="1">
                <a:effectLst/>
                <a:ea typeface="Times New Roman" panose="02020603050405020304" pitchFamily="18" charset="0"/>
                <a:cs typeface="Arial"/>
              </a:rPr>
              <a:t>Bokito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? De gorilla die in de dierentuin van Rotterdam woonde? 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Hij werd wereldberoemd in 2007. De dierentuin in Rotterdam heeft altijd veel bezoekers. Volgens </a:t>
            </a:r>
            <a:r>
              <a:rPr lang="nl-NL" sz="1800" b="1" u="sng">
                <a:ea typeface="Times New Roman" panose="02020603050405020304" pitchFamily="18" charset="0"/>
                <a:cs typeface="Arial"/>
              </a:rPr>
              <a:t>de cijfers</a:t>
            </a:r>
            <a:r>
              <a:rPr lang="nl-NL" sz="1800" b="1" i="1">
                <a:ea typeface="Times New Roman" panose="02020603050405020304" pitchFamily="18" charset="0"/>
                <a:cs typeface="Arial"/>
              </a:rPr>
              <a:t>, de aantallen, 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wel 4000 bezoekers per dag. Dit zijn allemaal verschillende mensen. Gezinnen met kinderen, mensen alleen of samen, ouderen, </a:t>
            </a:r>
            <a:r>
              <a:rPr lang="nl-NL" sz="1800" b="1" u="sng">
                <a:ea typeface="Times New Roman" panose="02020603050405020304" pitchFamily="18" charset="0"/>
                <a:cs typeface="Arial"/>
              </a:rPr>
              <a:t>jongeren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. De jongere is </a:t>
            </a:r>
            <a:r>
              <a:rPr lang="nl-NL" sz="1800" b="1" i="1">
                <a:ea typeface="Times New Roman" panose="02020603050405020304" pitchFamily="18" charset="0"/>
                <a:cs typeface="Arial"/>
              </a:rPr>
              <a:t>iemand die ongeveer tussen de 14 en 20 jaar oud is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. 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Er was ook een vrouw die altijd bij de gorilla’s kwam kijken. Zij maakte veel oogcontact met gorilla </a:t>
            </a:r>
            <a:r>
              <a:rPr lang="nl-NL" sz="1800" err="1">
                <a:effectLst/>
                <a:ea typeface="Times New Roman" panose="02020603050405020304" pitchFamily="18" charset="0"/>
                <a:cs typeface="Arial"/>
              </a:rPr>
              <a:t>Bokito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. Ze keek </a:t>
            </a:r>
            <a:r>
              <a:rPr lang="nl-NL" sz="1800" err="1">
                <a:effectLst/>
                <a:ea typeface="Times New Roman" panose="02020603050405020304" pitchFamily="18" charset="0"/>
                <a:cs typeface="Arial"/>
              </a:rPr>
              <a:t>Bokito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 lang in zijn ogen. </a:t>
            </a:r>
            <a:r>
              <a:rPr lang="nl-NL" sz="1800" err="1">
                <a:effectLst/>
                <a:ea typeface="Times New Roman" panose="02020603050405020304" pitchFamily="18" charset="0"/>
                <a:cs typeface="Arial"/>
              </a:rPr>
              <a:t>Heeeeel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 lang was ze aan het staren. En dat was geen goed idee van de vrouw. Gorilla’s kunnen daar boos van worden. Gorilla </a:t>
            </a:r>
            <a:r>
              <a:rPr lang="nl-NL" sz="1800" err="1">
                <a:effectLst/>
                <a:ea typeface="Times New Roman" panose="02020603050405020304" pitchFamily="18" charset="0"/>
                <a:cs typeface="Arial"/>
              </a:rPr>
              <a:t>Bokito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 werd ook 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boos. Zó boos dat hij door het glas heen brak. 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Hij kwam zo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/>
              </a:rPr>
              <a:t>in aanraking met</a:t>
            </a:r>
            <a:r>
              <a:rPr lang="nl-NL" sz="1800" b="1">
                <a:effectLst/>
                <a:ea typeface="Times New Roman" panose="02020603050405020304" pitchFamily="18" charset="0"/>
                <a:cs typeface="Arial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de bezoekers. Zo noem je het als je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/>
              </a:rPr>
              <a:t>met iets of iemand te maken krijgt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. Dat zorgde voor paniek. Vier mensen raakten gewond, ook de vrouw. Er was ook veel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/>
              </a:rPr>
              <a:t>schade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 aan de plek van </a:t>
            </a:r>
            <a:r>
              <a:rPr lang="nl-NL" sz="1800" err="1">
                <a:effectLst/>
                <a:ea typeface="Times New Roman" panose="02020603050405020304" pitchFamily="18" charset="0"/>
                <a:cs typeface="Arial"/>
              </a:rPr>
              <a:t>Bokito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. Schade is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/>
              </a:rPr>
              <a:t>dat was kapot is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. Niemand wilde een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/>
              </a:rPr>
              <a:t>misdrijf plegen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, niemand wilde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/>
              </a:rPr>
              <a:t>iets doen wat niet mag van de wet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, maar het 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ongeluk liet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 zien hoe belangrijk regels zijn. Dieren plagen, zoals gorilla’s heel lang aanstaren is gevaarlijk. Er zijn duidelijke regels in dierentuinen en als je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/>
              </a:rPr>
              <a:t>een </a:t>
            </a:r>
            <a:r>
              <a:rPr lang="nl-NL" sz="1800" b="1" u="sng">
                <a:ea typeface="Times New Roman" panose="02020603050405020304" pitchFamily="18" charset="0"/>
                <a:cs typeface="Arial"/>
              </a:rPr>
              <a:t>overtreding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 maakt, dat is  </a:t>
            </a:r>
            <a:r>
              <a:rPr lang="nl-NL" sz="1800" b="1" i="1">
                <a:ea typeface="Times New Roman" panose="02020603050405020304" pitchFamily="18" charset="0"/>
                <a:cs typeface="Arial"/>
              </a:rPr>
              <a:t>een actie die tegen de regels is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, ben je </a:t>
            </a:r>
            <a:r>
              <a:rPr lang="nl-NL" sz="1800" b="1" u="sng">
                <a:ea typeface="Times New Roman" panose="02020603050405020304" pitchFamily="18" charset="0"/>
                <a:cs typeface="Arial"/>
              </a:rPr>
              <a:t>strafbaar.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 Dat is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/>
              </a:rPr>
              <a:t>iets wat verboden is, iets wat niet mag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. Sommige mensen blijven tikken tegen het glas of gorilla’s lang in de ogen kijken door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/>
              </a:rPr>
              <a:t>groepsdruk</a:t>
            </a:r>
            <a:r>
              <a:rPr lang="nl-NL" sz="1800" b="1" u="sng">
                <a:ea typeface="Times New Roman" panose="02020603050405020304" pitchFamily="18" charset="0"/>
                <a:cs typeface="Arial"/>
              </a:rPr>
              <a:t>.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 Zo noem je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/>
              </a:rPr>
              <a:t>de dwang die je voelt van een groep waar je bij hoort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. Na het ongeluk werkte de dierentuin samen met een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/>
              </a:rPr>
              <a:t>stichting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 voor veiligheid en dierenwelzijn. De stichting is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/>
              </a:rPr>
              <a:t>de organisatie die niet het doel heeft om geld te verdienen</a:t>
            </a:r>
            <a:r>
              <a:rPr lang="nl-NL" sz="1800">
                <a:effectLst/>
                <a:ea typeface="Times New Roman" panose="02020603050405020304" pitchFamily="18" charset="0"/>
                <a:cs typeface="Arial"/>
              </a:rPr>
              <a:t>. 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En ze maakten alles wat stuk gegaan was. Dat was een heel </a:t>
            </a:r>
            <a:r>
              <a:rPr lang="nl-NL" sz="1800" b="1" u="sng">
                <a:ea typeface="Times New Roman" panose="02020603050405020304" pitchFamily="18" charset="0"/>
                <a:cs typeface="Arial"/>
              </a:rPr>
              <a:t>traject </a:t>
            </a:r>
            <a:r>
              <a:rPr lang="nl-NL" sz="1800" b="1" i="1">
                <a:ea typeface="Times New Roman" panose="02020603050405020304" pitchFamily="18" charset="0"/>
                <a:cs typeface="Arial"/>
              </a:rPr>
              <a:t>(de route of stappen die je moet volgen)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 maar het lukte. </a:t>
            </a:r>
            <a:r>
              <a:rPr lang="nl-NL" sz="1800" err="1">
                <a:ea typeface="Times New Roman" panose="02020603050405020304" pitchFamily="18" charset="0"/>
                <a:cs typeface="Arial"/>
              </a:rPr>
              <a:t>Bokito</a:t>
            </a:r>
            <a:r>
              <a:rPr lang="nl-NL" sz="1800">
                <a:ea typeface="Times New Roman" panose="02020603050405020304" pitchFamily="18" charset="0"/>
                <a:cs typeface="Arial"/>
              </a:rPr>
              <a:t> is overleden in 2023, hij werd 27 jaar. Heb jij wel eens een dier van heel dichtbij gezien en was dat veilig?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b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groepsdruk</a:t>
            </a:r>
          </a:p>
        </p:txBody>
      </p:sp>
      <p:pic>
        <p:nvPicPr>
          <p:cNvPr id="3" name="Afbeelding 2" descr="Afbeelding met persoon, Menselijk gezicht, kleding, Dans&#10;&#10;Door AI gegenereerde inhoud is mogelijk onjuist.">
            <a:extLst>
              <a:ext uri="{FF2B5EF4-FFF2-40B4-BE49-F238E27FC236}">
                <a16:creationId xmlns:a16="http://schemas.microsoft.com/office/drawing/2014/main" id="{DCC9FEF7-D529-CB81-A09C-661C25FAA2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53" y="1340768"/>
            <a:ext cx="708589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stichting</a:t>
            </a:r>
          </a:p>
        </p:txBody>
      </p:sp>
      <p:pic>
        <p:nvPicPr>
          <p:cNvPr id="6146" name="Picture 2" descr="Stichting veiligheid en dierenwelzijn illustratie.">
            <a:extLst>
              <a:ext uri="{FF2B5EF4-FFF2-40B4-BE49-F238E27FC236}">
                <a16:creationId xmlns:a16="http://schemas.microsoft.com/office/drawing/2014/main" id="{47DEA49D-10D4-6A5D-57A7-6C5422F6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65313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traject</a:t>
            </a:r>
          </a:p>
        </p:txBody>
      </p:sp>
      <p:pic>
        <p:nvPicPr>
          <p:cNvPr id="3" name="Afbeelding 2" descr="Afbeelding met schoeisel, grafische vormgeving, Graphics, clipart&#10;&#10;Door AI gegenereerde inhoud is mogelijk onjuist.">
            <a:extLst>
              <a:ext uri="{FF2B5EF4-FFF2-40B4-BE49-F238E27FC236}">
                <a16:creationId xmlns:a16="http://schemas.microsoft.com/office/drawing/2014/main" id="{B9A91058-86F7-21C7-ADD2-208FF42EB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55" y="1391947"/>
            <a:ext cx="5694489" cy="54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jongere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oudere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iemand die ongeveer tussen de 14 en 20 jaar oud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jongeren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maken een selfie met elkaar.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van 65 jaar of ouder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ouderen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gaan samen een dagje uit.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oseren, persoon, groep, mensen&#10;&#10;Automatisch gegenereerde beschrijving">
            <a:extLst>
              <a:ext uri="{FF2B5EF4-FFF2-40B4-BE49-F238E27FC236}">
                <a16:creationId xmlns:a16="http://schemas.microsoft.com/office/drawing/2014/main" id="{24AAF41E-3F05-4A35-AC4C-4DC1269E64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53" y="2852940"/>
            <a:ext cx="3774293" cy="2513681"/>
          </a:xfrm>
          <a:prstGeom prst="rect">
            <a:avLst/>
          </a:prstGeom>
        </p:spPr>
      </p:pic>
      <p:pic>
        <p:nvPicPr>
          <p:cNvPr id="8" name="Afbeelding 7" descr="Afbeelding met boom, persoon, buiten, lucht&#10;&#10;Automatisch gegenereerde beschrijving">
            <a:extLst>
              <a:ext uri="{FF2B5EF4-FFF2-40B4-BE49-F238E27FC236}">
                <a16:creationId xmlns:a16="http://schemas.microsoft.com/office/drawing/2014/main" id="{72FE4813-74DF-38AF-5C49-CC72754CE3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44" y="2768604"/>
            <a:ext cx="3747979" cy="25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75B82-E54D-80F6-4305-AEC240F34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D26B1DE-684A-93F8-9AED-706C85AF3959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8B4BE1D0-EEC8-82ED-C76A-973A17DC75DE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AD37FF0-85E7-E0F9-859A-D2AAE1A606DB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816C4C1-557E-4474-5A88-3E1E7139C4AF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7634534-6A70-5155-A656-9F343D825A41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BC93B72-5132-42C6-9C14-2260572E3DA8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28D7E44-A83B-AFDD-5D18-C0AF10C68C7B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31D06D0-9B84-5BC1-521E-25C5725DED08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D9F20BE-FCCE-8D99-3186-306DD8A53D71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FD69178-4E64-EC33-ECD7-1CCA7952AAE6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4FEDAB0-8036-F435-DCF5-4E5A38DB144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97098E5C-21FB-A8F0-D83C-1950E5CCC12F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F853699D-8875-6F19-24D9-65ED663AE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E22729B2-1EE8-39F5-1B0D-08E0061EADCE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9D870BA-E774-378F-E905-F2B45CACE843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12A853E-D903-3B8F-84A2-A7313D27ED3E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A2257A0-23DA-D580-00B5-F0CD1FFBB499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646A9E84-4B0D-58D5-4817-7CAD03063B0A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EF28E547-EF5B-5A2C-1CEC-084E3989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strafbaar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7D2A405-E64B-0998-1F7F-37ED0BDF2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toegestaan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D9949D44-3315-9CA7-0405-171ABBC6D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iets wat verboden is, iets wat niet mag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Wat de persoon deed was tegen de regels en daarom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strafbaar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67B2C543-3F57-B51C-99B4-7C4F36A7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goedkeuren dat iemand iets doet of krijgt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toegestaan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dieren van achter het hek te bekijken.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89D2F16E-A543-F0F7-C35E-5F49BEDE1DD8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CA2BEC2-F3A7-2A87-EE46-31A5C24E6AC3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92F64F9-DD3A-5742-1830-B73DC64F6AE5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A75AD156-B4D3-7C75-2EDD-F4AB6C5BC070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46206AD1-DBFA-5506-0222-1159204BBA14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kleding, person, schoeisel, uniform&#10;&#10;Door AI gegenereerde inhoud is mogelijk onjuist.">
            <a:extLst>
              <a:ext uri="{FF2B5EF4-FFF2-40B4-BE49-F238E27FC236}">
                <a16:creationId xmlns:a16="http://schemas.microsoft.com/office/drawing/2014/main" id="{6FB0C4F9-C881-2C80-7D5D-46D2778B45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840" y="2125195"/>
            <a:ext cx="4343009" cy="3135942"/>
          </a:xfrm>
          <a:prstGeom prst="rect">
            <a:avLst/>
          </a:prstGeom>
        </p:spPr>
      </p:pic>
      <p:pic>
        <p:nvPicPr>
          <p:cNvPr id="19" name="Afbeelding 18" descr="Afbeelding met Girafachtigen, tekenfilm, giraf, zoogdier&#10;&#10;Door AI gegenereerde inhoud is mogelijk onjuist.">
            <a:extLst>
              <a:ext uri="{FF2B5EF4-FFF2-40B4-BE49-F238E27FC236}">
                <a16:creationId xmlns:a16="http://schemas.microsoft.com/office/drawing/2014/main" id="{761B3FD6-25ED-499F-AE29-BBCFE6F4E5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48" y="2322111"/>
            <a:ext cx="3112342" cy="28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6B305-1B7A-80E1-696F-F984A7148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318EEF9A-A013-490C-18FD-ECC07CADB875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4B9FB32-6E9A-3C95-AFCB-4BE23BF667BC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8E8CE6E-1090-9E58-CD91-A90E43FF6D13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43CD20-8451-C423-5CEF-F9669389364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87C7959-6D32-0D79-7734-B760944620A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6B1161C-D817-8D7F-A07B-8B13B2D7E613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B4B1DF1-CB17-2062-FC14-350B0A9FF93D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17E82A2-E177-8BDF-7E73-ACE28FEEB7A2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8D0DC17-1062-ABCA-79AC-B9D38133C76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A5B67D1-D948-E166-F7E0-05C02B793A1D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B3E2218-9F49-FC12-F0B9-EC1DCB825E6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5420217-16C9-FEF1-67DA-EC3622D15CB4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4990BB7-FA5D-66D3-5770-C2D4C2676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8258CB30-674A-3E56-1A9D-3AF8C0A5388D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CCC7C23-DA84-0BC3-0A81-113FA030B8EF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CBE43024-25A8-8609-DB7E-2286DE582C52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3161238-B91A-601F-A8A9-1E2734DDEEDF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A4454DA-A5A3-6044-1ED4-5C9278A2A20B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1F8A5801-22F0-5F9E-38EA-F7CE736C3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07" y="215587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aanraking komen met</a:t>
            </a:r>
            <a:endParaRPr lang="nl-NL" sz="4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9B1AAC09-C6E3-66E5-F9FD-9359F5B7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vermijden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24F90E97-1143-315A-AE90-52D764F3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82761"/>
            <a:ext cx="4185327" cy="503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met iets of iemand te maken krijgen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mensen kwamen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aanraking met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gorilla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2059417D-6D47-1EF1-E3AE-A38B1AC6C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ervoor zorgen dat iets niet gebeurt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vermijden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botsing want ze wachten voor het stoplicht.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5FC1609-DE00-8F05-1A11-E91083F11392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8668CFA4-BB1E-B617-6931-48B63167FE21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E28D4046-446F-33AB-C36A-C17166FC1A6F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00B68FB-BB10-B9BB-1094-6BE443D31E68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4C33E5FA-613B-1220-536E-8891A3BB2AEC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buitenshuis, hemel, wiel, Landvoertuig&#10;&#10;Door AI gegenereerde inhoud is mogelijk onjuist.">
            <a:extLst>
              <a:ext uri="{FF2B5EF4-FFF2-40B4-BE49-F238E27FC236}">
                <a16:creationId xmlns:a16="http://schemas.microsoft.com/office/drawing/2014/main" id="{781CF7D2-4697-8F0F-B693-3592BD53AE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907" y="2396649"/>
            <a:ext cx="3841617" cy="2562358"/>
          </a:xfrm>
          <a:prstGeom prst="rect">
            <a:avLst/>
          </a:prstGeom>
        </p:spPr>
      </p:pic>
      <p:pic>
        <p:nvPicPr>
          <p:cNvPr id="5122" name="Picture 2" descr="Gorilla binnen glazen verblijf, mensen rennen weg buiten kapot glas.">
            <a:extLst>
              <a:ext uri="{FF2B5EF4-FFF2-40B4-BE49-F238E27FC236}">
                <a16:creationId xmlns:a16="http://schemas.microsoft.com/office/drawing/2014/main" id="{24E94DAD-F743-AC69-D439-2C2722C4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2871494" cy="29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7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87B9E-1AF5-C7CF-AD57-7FECF0E05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3D01FE8B-E554-6BBC-A76F-0EC823D8625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F87EA98-6B05-4664-65D0-272A27A9B7F9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A4FC909-22E4-621F-9ACE-D109FC2791BC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254FAEB-DF28-25BA-3621-FE66D048A96B}"/>
              </a:ext>
            </a:extLst>
          </p:cNvPr>
          <p:cNvCxnSpPr>
            <a:cxnSpLocks/>
          </p:cNvCxnSpPr>
          <p:nvPr/>
        </p:nvCxnSpPr>
        <p:spPr>
          <a:xfrm>
            <a:off x="896557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C892F09-FFBC-18E4-3E00-FC1ACD07ECF9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5941F39-57D8-E190-F28C-E37BCAE92680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32156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AE0205A-B2DF-86A7-C105-2EA7D2EA9716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FF85C8F-7CEA-C581-218A-947DDE3C1167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32156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6A5BC76-A4AD-3AF3-943F-BB61B1B2F0C4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0FCECA7-85EE-3249-2884-4CF0D754C31F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4DE20E6-96E2-E5CD-AC17-0721496B70E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2B9218BB-B8C7-31E4-19D1-F9B87740C7F5}"/>
              </a:ext>
            </a:extLst>
          </p:cNvPr>
          <p:cNvGrpSpPr/>
          <p:nvPr/>
        </p:nvGrpSpPr>
        <p:grpSpPr>
          <a:xfrm>
            <a:off x="88774" y="20715"/>
            <a:ext cx="9019730" cy="487318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EA32AF58-D9A4-CCB2-D300-1DCE1CE0B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AEC782A4-9C34-DC19-353F-B65A11496A7F}"/>
                </a:ext>
              </a:extLst>
            </p:cNvPr>
            <p:cNvCxnSpPr>
              <a:cxnSpLocks/>
            </p:cNvCxnSpPr>
            <p:nvPr/>
          </p:nvCxnSpPr>
          <p:spPr>
            <a:xfrm>
              <a:off x="4595827" y="162615"/>
              <a:ext cx="4224646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44CEE28-E933-0176-E04D-A4A0682816D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45DCA61-C5BD-6DD8-CB94-6E4D6D1D605B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7F2BC605-711C-0B9A-A100-27CF81A5AC45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DADD81EE-02A8-3366-A3B0-00B58EAB4D0C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0E3364D5-5296-759C-23A2-2D288982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schade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07FB6638-F1EF-3B0B-F558-44DF9A30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623" y="296728"/>
            <a:ext cx="490967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goede staat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49ACAFE7-953D-8FB7-7C62-279495FA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dat wat kapot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plek waar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Bokito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woont heeft veel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56010100-83FF-2FBD-86C1-8CD97B7D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666" y="1393995"/>
            <a:ext cx="4209195" cy="48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dat wat heel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Hier is de plek van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Bokito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nog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goede staat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F88317B-162C-0192-C954-3C8E56777432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9CDBB1FC-D362-40F2-5BB6-3D302713DE8F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264A30C0-42FE-16A0-95DD-DBFDF718C64B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AC19DE5-29A8-CB26-844F-8301F570CBF0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82CB146D-21B9-AC1F-432B-49C2D76252C8}"/>
              </a:ext>
            </a:extLst>
          </p:cNvPr>
          <p:cNvSpPr/>
          <p:nvPr/>
        </p:nvSpPr>
        <p:spPr>
          <a:xfrm rot="19503565">
            <a:off x="8709286" y="628053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4" descr="Leeg dierenverblijf met kapot gebroken kijkglas.">
            <a:extLst>
              <a:ext uri="{FF2B5EF4-FFF2-40B4-BE49-F238E27FC236}">
                <a16:creationId xmlns:a16="http://schemas.microsoft.com/office/drawing/2014/main" id="{80B01DE2-248C-A4D4-AD3C-EDD4C4D70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02" y="2132856"/>
            <a:ext cx="3111102" cy="3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erenverblijf met volledig gerepareerd glas.">
            <a:extLst>
              <a:ext uri="{FF2B5EF4-FFF2-40B4-BE49-F238E27FC236}">
                <a16:creationId xmlns:a16="http://schemas.microsoft.com/office/drawing/2014/main" id="{1308EB34-B9B7-D656-42DE-D7B2A432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908" y="2131223"/>
            <a:ext cx="3111102" cy="3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6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824A-CEF3-6DA6-4CFE-8A88E74E9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6AB6E96-4FE4-E233-E1C6-AB44003D9C7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5C90EA3-A5F4-71A1-3E5A-6762BBB2D2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1114742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766AA498-DF57-B86D-517B-49617EEA09E3}"/>
              </a:ext>
            </a:extLst>
          </p:cNvPr>
          <p:cNvSpPr txBox="1"/>
          <p:nvPr/>
        </p:nvSpPr>
        <p:spPr>
          <a:xfrm>
            <a:off x="2067152" y="344626"/>
            <a:ext cx="511256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FF7E7A1C-4648-1AD0-BE28-EDDE07EF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631" y="291230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overtreding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D079AAAE-AC44-6867-7BD5-B83B66A1B9EA}"/>
              </a:ext>
            </a:extLst>
          </p:cNvPr>
          <p:cNvSpPr txBox="1"/>
          <p:nvPr/>
        </p:nvSpPr>
        <p:spPr>
          <a:xfrm>
            <a:off x="524323" y="3698648"/>
            <a:ext cx="2611399" cy="68407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C0D538DA-BB60-616B-469A-98B50E6BFC1A}"/>
              </a:ext>
            </a:extLst>
          </p:cNvPr>
          <p:cNvSpPr txBox="1"/>
          <p:nvPr/>
        </p:nvSpPr>
        <p:spPr>
          <a:xfrm>
            <a:off x="3317737" y="368102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A642CE27-5CE9-4096-8057-D7E5F963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019" y="3699836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voeren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002E3EA-F69F-5A61-3E2A-5F1F1CF10688}"/>
              </a:ext>
            </a:extLst>
          </p:cNvPr>
          <p:cNvSpPr txBox="1"/>
          <p:nvPr/>
        </p:nvSpPr>
        <p:spPr>
          <a:xfrm>
            <a:off x="6101079" y="3669011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2833ABBA-D828-1D01-6D48-FDFBE754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669012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aanstaren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BC8C79A-6120-A6E8-6ED5-0D1DCBFA36D2}"/>
              </a:ext>
            </a:extLst>
          </p:cNvPr>
          <p:cNvSpPr txBox="1"/>
          <p:nvPr/>
        </p:nvSpPr>
        <p:spPr>
          <a:xfrm>
            <a:off x="1763688" y="1286398"/>
            <a:ext cx="5904656" cy="55842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C08AA240-A503-0DE3-26D1-9949C6ED2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057" y="1312476"/>
            <a:ext cx="7488832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actie die tegen de regels is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913798BF-F2E0-4510-F25C-C03A4685D3CF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A2FF8D6C-60E2-DF19-2E9E-4A4C5FD8B713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9692206E-7B7E-7D6E-A0CB-A830B6C91EC4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AFA6065-5959-F655-4999-E005F0755156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F9E3827-E8C4-AEC5-E2F8-E0DC7017DC6A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7874EDD-4143-DDCC-A56A-6D1A7A2DF250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Afbeelding 24" descr="Afbeelding met giraf, kleding, persoon, buitenshuis&#10;&#10;Door AI gegenereerde inhoud is mogelijk onjuist.">
            <a:extLst>
              <a:ext uri="{FF2B5EF4-FFF2-40B4-BE49-F238E27FC236}">
                <a16:creationId xmlns:a16="http://schemas.microsoft.com/office/drawing/2014/main" id="{08CAD512-7C40-05AD-E613-E64F3FAB45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737" y="4631164"/>
            <a:ext cx="2705006" cy="1666284"/>
          </a:xfrm>
          <a:prstGeom prst="rect">
            <a:avLst/>
          </a:prstGeom>
        </p:spPr>
      </p:pic>
      <p:sp>
        <p:nvSpPr>
          <p:cNvPr id="26" name="Tekstvak 2">
            <a:extLst>
              <a:ext uri="{FF2B5EF4-FFF2-40B4-BE49-F238E27FC236}">
                <a16:creationId xmlns:a16="http://schemas.microsoft.com/office/drawing/2014/main" id="{5B3AC190-984A-9F93-899B-4F9C0326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7" y="370947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tikken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3A3E0E9-EF26-24E4-B409-E4B53C97FF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628" y="4698099"/>
            <a:ext cx="2349975" cy="1566650"/>
          </a:xfrm>
          <a:prstGeom prst="rect">
            <a:avLst/>
          </a:prstGeom>
        </p:spPr>
      </p:pic>
      <p:pic>
        <p:nvPicPr>
          <p:cNvPr id="28" name="Afbeelding 27" descr="Afbeelding met persoon, dierentuin, leeuw, kleding&#10;&#10;Door AI gegenereerde inhoud is mogelijk onjuist.">
            <a:extLst>
              <a:ext uri="{FF2B5EF4-FFF2-40B4-BE49-F238E27FC236}">
                <a16:creationId xmlns:a16="http://schemas.microsoft.com/office/drawing/2014/main" id="{A2184133-38C2-7491-F0F3-A31B97DB4C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62" y="4564719"/>
            <a:ext cx="2563559" cy="17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D58E-FFF6-175F-ED5B-25D43A9E4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0434403-81C3-6493-8A1D-FE38E37FEC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E9F2CEC-00EE-2C35-6D55-81512619E5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1114742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D8B3DA8D-400E-3399-5624-99791332AD60}"/>
              </a:ext>
            </a:extLst>
          </p:cNvPr>
          <p:cNvSpPr txBox="1"/>
          <p:nvPr/>
        </p:nvSpPr>
        <p:spPr>
          <a:xfrm>
            <a:off x="2067152" y="344626"/>
            <a:ext cx="511256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174F281B-AB15-3893-D7CA-3188D0996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631" y="291230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stichting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FE3302F-6838-513A-8251-2C872524CDEC}"/>
              </a:ext>
            </a:extLst>
          </p:cNvPr>
          <p:cNvSpPr txBox="1"/>
          <p:nvPr/>
        </p:nvSpPr>
        <p:spPr>
          <a:xfrm>
            <a:off x="504658" y="3730083"/>
            <a:ext cx="2611399" cy="5942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29D83E75-6560-7E88-8CD0-D36175293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47" y="3730083"/>
            <a:ext cx="2740402" cy="5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Stichting Halt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F879FCA4-7133-D55C-2F67-8A6A0A0C1CE4}"/>
              </a:ext>
            </a:extLst>
          </p:cNvPr>
          <p:cNvSpPr txBox="1"/>
          <p:nvPr/>
        </p:nvSpPr>
        <p:spPr>
          <a:xfrm>
            <a:off x="3335174" y="3731663"/>
            <a:ext cx="2611399" cy="5799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EDEA5C61-E2F9-C575-8409-AA936AD95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560" y="3754054"/>
            <a:ext cx="2744515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Stichting </a:t>
            </a:r>
            <a:r>
              <a:rPr lang="nl-NL" sz="2800" err="1">
                <a:latin typeface="Century Gothic" panose="020B0502020202020204" pitchFamily="34" charset="0"/>
                <a:ea typeface="Calibri"/>
                <a:cs typeface="Times New Roman"/>
              </a:rPr>
              <a:t>KiKa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91BDA5A-8C11-5E13-11AB-D88AB71F5997}"/>
              </a:ext>
            </a:extLst>
          </p:cNvPr>
          <p:cNvSpPr txBox="1"/>
          <p:nvPr/>
        </p:nvSpPr>
        <p:spPr>
          <a:xfrm>
            <a:off x="6101079" y="3730083"/>
            <a:ext cx="2611399" cy="5702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FFB9B805-09FC-52D9-DE51-72A60BCF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958" y="3764437"/>
            <a:ext cx="274451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Stichting AAP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C3F3A922-0A1B-0735-6059-109B83AEAC8E}"/>
              </a:ext>
            </a:extLst>
          </p:cNvPr>
          <p:cNvSpPr txBox="1"/>
          <p:nvPr/>
        </p:nvSpPr>
        <p:spPr>
          <a:xfrm>
            <a:off x="755576" y="1286398"/>
            <a:ext cx="7735530" cy="55842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66A244E6-231C-9EF2-5FDA-74862DE8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321537"/>
            <a:ext cx="9327370" cy="39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organisatie die </a:t>
            </a:r>
            <a:r>
              <a:rPr lang="nl-NL" sz="2000" u="sng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niet</a:t>
            </a: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het doel heeft om geld te verdienen</a:t>
            </a:r>
            <a:endParaRPr lang="nl-NL" sz="1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3397B01-6108-3C27-BE31-46CA967AB5A4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EF587621-D1A3-3C53-6EED-3871C813EC0C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3FC8C541-8946-8740-8A46-6A0EA32F0A1C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DDE03E19-AFE2-8DDD-8C07-62A238E02AC2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25A6FA4-81F7-F12C-53C6-84621600BE78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6AE097C6-436B-0FFC-38E3-7B85F6473D87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26" name="Picture 2" descr="KiKa Sponsorschap">
            <a:extLst>
              <a:ext uri="{FF2B5EF4-FFF2-40B4-BE49-F238E27FC236}">
                <a16:creationId xmlns:a16="http://schemas.microsoft.com/office/drawing/2014/main" id="{40D6DF0B-DD25-6320-EEC9-501C05FC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749" y="3895402"/>
            <a:ext cx="2981905" cy="29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lt. Iedere jongere een kansrijke toekomst - Halt">
            <a:extLst>
              <a:ext uri="{FF2B5EF4-FFF2-40B4-BE49-F238E27FC236}">
                <a16:creationId xmlns:a16="http://schemas.microsoft.com/office/drawing/2014/main" id="{617AF51B-ADCF-0BAF-4701-E41667E8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95" y="4921937"/>
            <a:ext cx="2236046" cy="7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ichting AAP – Dierencoalitie">
            <a:extLst>
              <a:ext uri="{FF2B5EF4-FFF2-40B4-BE49-F238E27FC236}">
                <a16:creationId xmlns:a16="http://schemas.microsoft.com/office/drawing/2014/main" id="{17D6AE75-979E-C195-9E2D-A8C99C996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865" y="4569232"/>
            <a:ext cx="1331399" cy="16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9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10 – 3 maart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7FD4B-3852-811E-BE49-E0D3D1928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D44627-0996-91C7-BBB4-70430F03580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E7CCC0CA-1966-C57F-B52E-DDFEE7EE27BE}"/>
              </a:ext>
            </a:extLst>
          </p:cNvPr>
          <p:cNvSpPr txBox="1"/>
          <p:nvPr/>
        </p:nvSpPr>
        <p:spPr>
          <a:xfrm>
            <a:off x="321639" y="4598501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CBB1CCE6-0150-4AA7-548A-68210EAC7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02" y="4607258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plan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17E75A19-B008-9DDE-78EF-C2E365942FED}"/>
              </a:ext>
            </a:extLst>
          </p:cNvPr>
          <p:cNvSpPr txBox="1"/>
          <p:nvPr/>
        </p:nvSpPr>
        <p:spPr>
          <a:xfrm>
            <a:off x="3059832" y="4087573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E75AEB1A-2E10-8FFF-17C8-3A3E9A457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019" y="4079217"/>
            <a:ext cx="267056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verbeteren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C0F1EBC-2442-7EB9-CD9D-A368EDCF812B}"/>
              </a:ext>
            </a:extLst>
          </p:cNvPr>
          <p:cNvSpPr txBox="1"/>
          <p:nvPr/>
        </p:nvSpPr>
        <p:spPr>
          <a:xfrm>
            <a:off x="5868143" y="3591474"/>
            <a:ext cx="302433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8D2F6B8F-6B67-9C95-419B-4612E912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591475"/>
            <a:ext cx="302433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resultaat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032A7EAD-D29A-CB82-7C66-2DB0780D420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DDFF5FB2-0D84-7B71-4D06-31C4870377C2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ADD51AA4-0836-9FE3-848D-5CD41BED13D2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15798E15-E099-C04E-DDD8-2D5CDA16B448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537AAAD-0D92-85E3-1F35-5A55125A7B8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755084F-CE80-9573-1005-AD5A18B56070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A7A9223F-EF8F-E2CF-0533-EE1968018AFF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808312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E9EF2C9D-502C-060E-8609-2481B18DF2B0}"/>
              </a:ext>
            </a:extLst>
          </p:cNvPr>
          <p:cNvCxnSpPr>
            <a:cxnSpLocks/>
          </p:cNvCxnSpPr>
          <p:nvPr/>
        </p:nvCxnSpPr>
        <p:spPr>
          <a:xfrm flipV="1">
            <a:off x="3059832" y="4859286"/>
            <a:ext cx="2824448" cy="987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CA11672D-B643-0895-DC0F-A476D96E42CC}"/>
              </a:ext>
            </a:extLst>
          </p:cNvPr>
          <p:cNvCxnSpPr>
            <a:cxnSpLocks/>
          </p:cNvCxnSpPr>
          <p:nvPr/>
        </p:nvCxnSpPr>
        <p:spPr>
          <a:xfrm>
            <a:off x="5884280" y="4365104"/>
            <a:ext cx="3044204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89BAD0A5-59DA-85A9-15B5-D8CE9F5CA3B7}"/>
              </a:ext>
            </a:extLst>
          </p:cNvPr>
          <p:cNvCxnSpPr>
            <a:cxnSpLocks/>
          </p:cNvCxnSpPr>
          <p:nvPr/>
        </p:nvCxnSpPr>
        <p:spPr>
          <a:xfrm>
            <a:off x="3059832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2D0F79EA-0E56-6DAA-A5EC-DBE210BAB269}"/>
              </a:ext>
            </a:extLst>
          </p:cNvPr>
          <p:cNvCxnSpPr>
            <a:cxnSpLocks/>
          </p:cNvCxnSpPr>
          <p:nvPr/>
        </p:nvCxnSpPr>
        <p:spPr>
          <a:xfrm>
            <a:off x="5884280" y="435523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2465F5F7-E92E-9EDE-26C7-C8DCF0CEC468}"/>
              </a:ext>
            </a:extLst>
          </p:cNvPr>
          <p:cNvSpPr txBox="1"/>
          <p:nvPr/>
        </p:nvSpPr>
        <p:spPr>
          <a:xfrm>
            <a:off x="569965" y="5539357"/>
            <a:ext cx="8322515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 het ongeluk met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Bokito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kwam er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traject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de regels te verbeteren.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623DC53-E131-9709-7506-A3C8B17D0660}"/>
              </a:ext>
            </a:extLst>
          </p:cNvPr>
          <p:cNvSpPr txBox="1"/>
          <p:nvPr/>
        </p:nvSpPr>
        <p:spPr>
          <a:xfrm>
            <a:off x="591201" y="524883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E666BB60-D9D3-1C0C-4CB1-19DCBE85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21" y="510251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traject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9EBBE7C6-4417-17C1-2525-FFB710CCAD3D}"/>
              </a:ext>
            </a:extLst>
          </p:cNvPr>
          <p:cNvSpPr txBox="1"/>
          <p:nvPr/>
        </p:nvSpPr>
        <p:spPr>
          <a:xfrm>
            <a:off x="3255750" y="631984"/>
            <a:ext cx="5357864" cy="43253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AEABAC10-96CA-10ED-4089-BAD0C0B4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750" y="641477"/>
            <a:ext cx="6912768" cy="3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route of stappen die je moet volgen</a:t>
            </a:r>
            <a:endParaRPr lang="nl-NL" sz="1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6" name="Afbeelding 25" descr="Afbeelding met tekenfilm, tekening, illustratie, Tekenfilm&#10;&#10;Door AI gegenereerde inhoud is mogelijk onjuist.">
            <a:extLst>
              <a:ext uri="{FF2B5EF4-FFF2-40B4-BE49-F238E27FC236}">
                <a16:creationId xmlns:a16="http://schemas.microsoft.com/office/drawing/2014/main" id="{86BC24CB-53EC-0B8E-ADEC-4065097D0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7EEDD"/>
              </a:clrFrom>
              <a:clrTo>
                <a:srgbClr val="F7E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4563" y="2669706"/>
            <a:ext cx="1848607" cy="1848607"/>
          </a:xfrm>
          <a:prstGeom prst="rect">
            <a:avLst/>
          </a:prstGeom>
        </p:spPr>
      </p:pic>
      <p:pic>
        <p:nvPicPr>
          <p:cNvPr id="28" name="Afbeelding 27" descr="Afbeelding met schoeisel, grafische vormgeving, Graphics, clipart&#10;&#10;Door AI gegenereerde inhoud is mogelijk onjuist.">
            <a:extLst>
              <a:ext uri="{FF2B5EF4-FFF2-40B4-BE49-F238E27FC236}">
                <a16:creationId xmlns:a16="http://schemas.microsoft.com/office/drawing/2014/main" id="{0EC99E48-67E1-4BEC-603A-D93398992F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371" y="1879878"/>
            <a:ext cx="2158936" cy="205281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451502A-91AA-E84B-1F30-D6BC8B1507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576" y="1500808"/>
            <a:ext cx="2011337" cy="19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7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B2A0-07B5-069E-9E73-A4F343E3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1CB433C-0D42-4045-B83B-DFBCD642612C}"/>
              </a:ext>
            </a:extLst>
          </p:cNvPr>
          <p:cNvCxnSpPr>
            <a:cxnSpLocks/>
          </p:cNvCxnSpPr>
          <p:nvPr/>
        </p:nvCxnSpPr>
        <p:spPr>
          <a:xfrm flipH="1" flipV="1">
            <a:off x="4324800" y="3216490"/>
            <a:ext cx="1363482" cy="235696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891CA5-C300-EC1E-A72E-1A6C670F9D4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65BB80AB-05FD-02F4-587C-C40F7F9BDB40}"/>
              </a:ext>
            </a:extLst>
          </p:cNvPr>
          <p:cNvSpPr txBox="1"/>
          <p:nvPr/>
        </p:nvSpPr>
        <p:spPr>
          <a:xfrm>
            <a:off x="1626054" y="488289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787CC39F-0868-421A-FB84-CB95061A8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826" y="477210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tabel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E317BBA-0244-F002-A28C-D80565CF46BB}"/>
              </a:ext>
            </a:extLst>
          </p:cNvPr>
          <p:cNvSpPr txBox="1"/>
          <p:nvPr/>
        </p:nvSpPr>
        <p:spPr>
          <a:xfrm>
            <a:off x="5104263" y="5573457"/>
            <a:ext cx="282263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C4CAC354-A339-A586-BD60-C39C8E75A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43" y="5573458"/>
            <a:ext cx="311282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grafiek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B1A7ECD-84CF-CC7A-4B92-E0FD101AC0C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69F7BFDF-EDBD-5A55-E2CF-6FEE1F6BC0E9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EB6B430F-7D66-F920-3DA0-6C265817028E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1D0FF83-4E30-7A3B-4234-9DC4D5A4B6A3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F25AA4D-6487-E5B1-6090-4EC91A127EEE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6B31105E-77E0-4ACD-E712-986A1E9F91D1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454ACAAD-C543-8446-D670-45E40890276A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2768988" y="3514202"/>
            <a:ext cx="1855577" cy="159037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4C470E6-4230-0177-BE89-77F62228FB9E}"/>
              </a:ext>
            </a:extLst>
          </p:cNvPr>
          <p:cNvCxnSpPr>
            <a:cxnSpLocks/>
          </p:cNvCxnSpPr>
          <p:nvPr/>
        </p:nvCxnSpPr>
        <p:spPr>
          <a:xfrm>
            <a:off x="3120020" y="1172365"/>
            <a:ext cx="1204780" cy="210686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AEAF2603-261A-8E9C-D2C8-B0E2C265E3C1}"/>
              </a:ext>
            </a:extLst>
          </p:cNvPr>
          <p:cNvSpPr txBox="1"/>
          <p:nvPr/>
        </p:nvSpPr>
        <p:spPr>
          <a:xfrm>
            <a:off x="3231793" y="2625867"/>
            <a:ext cx="359769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9FA8605-174D-253B-C493-7C1ECB5D9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969" y="2612427"/>
            <a:ext cx="68273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cijfers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6DCEE35F-6638-0DF9-B078-0F22064D91DD}"/>
              </a:ext>
            </a:extLst>
          </p:cNvPr>
          <p:cNvSpPr txBox="1"/>
          <p:nvPr/>
        </p:nvSpPr>
        <p:spPr>
          <a:xfrm>
            <a:off x="3557866" y="3499250"/>
            <a:ext cx="2664295" cy="46599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689C0A40-01C8-ADDB-D7AB-C4600CA7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477" y="3468471"/>
            <a:ext cx="4091609" cy="6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aantallen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ED63DC4B-BA6A-DEAD-230C-53E90D988F1E}"/>
              </a:ext>
            </a:extLst>
          </p:cNvPr>
          <p:cNvSpPr txBox="1"/>
          <p:nvPr/>
        </p:nvSpPr>
        <p:spPr>
          <a:xfrm>
            <a:off x="1626054" y="5095817"/>
            <a:ext cx="216486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D72E99F5-FE00-93E1-49BE-D39858420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33" y="5104574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rekenen</a:t>
            </a:r>
          </a:p>
        </p:txBody>
      </p:sp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29A19609-5976-BAF6-DDBD-31805398C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54968"/>
              </p:ext>
            </p:extLst>
          </p:nvPr>
        </p:nvGraphicFramePr>
        <p:xfrm>
          <a:off x="4543486" y="412505"/>
          <a:ext cx="2989255" cy="1097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24547">
                  <a:extLst>
                    <a:ext uri="{9D8B030D-6E8A-4147-A177-3AD203B41FA5}">
                      <a16:colId xmlns:a16="http://schemas.microsoft.com/office/drawing/2014/main" val="813738888"/>
                    </a:ext>
                  </a:extLst>
                </a:gridCol>
                <a:gridCol w="868289">
                  <a:extLst>
                    <a:ext uri="{9D8B030D-6E8A-4147-A177-3AD203B41FA5}">
                      <a16:colId xmlns:a16="http://schemas.microsoft.com/office/drawing/2014/main" val="4092818835"/>
                    </a:ext>
                  </a:extLst>
                </a:gridCol>
                <a:gridCol w="996419">
                  <a:extLst>
                    <a:ext uri="{9D8B030D-6E8A-4147-A177-3AD203B41FA5}">
                      <a16:colId xmlns:a16="http://schemas.microsoft.com/office/drawing/2014/main" val="3622813991"/>
                    </a:ext>
                  </a:extLst>
                </a:gridCol>
              </a:tblGrid>
              <a:tr h="265461"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461847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336331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95274"/>
                  </a:ext>
                </a:extLst>
              </a:tr>
            </a:tbl>
          </a:graphicData>
        </a:graphic>
      </p:graphicFrame>
      <p:pic>
        <p:nvPicPr>
          <p:cNvPr id="39" name="Afbeelding 38" descr="Afbeelding met tekening, schets, Menselijk gezicht, Kinderkunst&#10;&#10;Door AI gegenereerde inhoud is mogelijk onjuist.">
            <a:extLst>
              <a:ext uri="{FF2B5EF4-FFF2-40B4-BE49-F238E27FC236}">
                <a16:creationId xmlns:a16="http://schemas.microsoft.com/office/drawing/2014/main" id="{5893BB9F-9811-EF95-8C84-9FCE85CEF8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15" y="4119436"/>
            <a:ext cx="1679689" cy="213809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E94B2F-8AC0-7C61-7AEE-F043F02F33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63" y="2261892"/>
            <a:ext cx="2585496" cy="161454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0812679-7B23-3255-B277-891E5A167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341" y="3697817"/>
            <a:ext cx="19907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2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85A9E-3669-2FC8-1085-82ECFEC27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A3D0B9D-192A-B33A-37F1-AE36770A717E}"/>
              </a:ext>
            </a:extLst>
          </p:cNvPr>
          <p:cNvCxnSpPr>
            <a:cxnSpLocks/>
          </p:cNvCxnSpPr>
          <p:nvPr/>
        </p:nvCxnSpPr>
        <p:spPr>
          <a:xfrm flipH="1" flipV="1">
            <a:off x="5252529" y="3126101"/>
            <a:ext cx="435753" cy="244735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5D4C7BC4-EC48-F932-9FDC-E6994A810A0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6B07883C-9C20-D501-882B-282BFD649B69}"/>
              </a:ext>
            </a:extLst>
          </p:cNvPr>
          <p:cNvSpPr txBox="1"/>
          <p:nvPr/>
        </p:nvSpPr>
        <p:spPr>
          <a:xfrm>
            <a:off x="1626054" y="488289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A6911686-04EB-A895-9C25-99C01B9E2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826" y="477210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strafbaar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90495D1-80E6-44AC-E2BB-7EDAA5EFF388}"/>
              </a:ext>
            </a:extLst>
          </p:cNvPr>
          <p:cNvSpPr txBox="1"/>
          <p:nvPr/>
        </p:nvSpPr>
        <p:spPr>
          <a:xfrm>
            <a:off x="4198585" y="5573457"/>
            <a:ext cx="372831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FACB5AF8-DA94-DCB0-D503-6348E6DD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587" y="5573458"/>
            <a:ext cx="380987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overtreding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5B8E28D-00DE-92D0-7220-37CCAD291BA3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1863B809-683C-12D5-8F5D-0E0620A01525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FA24D675-845C-BE3A-87B7-601DB073C425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83EA3A5-61B1-0CF7-66EC-77A8C2195A7F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A1A4822-EB18-CD7C-30E0-26E4E1F1C9D7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8281C71-5635-0B76-537C-DFCFA2AFB54E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A584BABE-72B2-EF7B-32B1-8C2FDC26C509}"/>
              </a:ext>
            </a:extLst>
          </p:cNvPr>
          <p:cNvCxnSpPr>
            <a:cxnSpLocks/>
          </p:cNvCxnSpPr>
          <p:nvPr/>
        </p:nvCxnSpPr>
        <p:spPr>
          <a:xfrm flipV="1">
            <a:off x="5652120" y="1847204"/>
            <a:ext cx="648072" cy="66271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411EB628-0D23-69C1-F07F-E16851E04BE4}"/>
              </a:ext>
            </a:extLst>
          </p:cNvPr>
          <p:cNvCxnSpPr>
            <a:cxnSpLocks/>
          </p:cNvCxnSpPr>
          <p:nvPr/>
        </p:nvCxnSpPr>
        <p:spPr>
          <a:xfrm>
            <a:off x="3120020" y="1172365"/>
            <a:ext cx="1593906" cy="177453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E777E20E-17EC-5CD1-66AD-4A6032EE4E7F}"/>
              </a:ext>
            </a:extLst>
          </p:cNvPr>
          <p:cNvSpPr txBox="1"/>
          <p:nvPr/>
        </p:nvSpPr>
        <p:spPr>
          <a:xfrm>
            <a:off x="1489073" y="2509914"/>
            <a:ext cx="682734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7BB9E153-EB30-338F-2A82-CF0292CC1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793" y="2444138"/>
            <a:ext cx="68273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een misdrijf plegen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7CDECB8-7A28-B8F8-E30F-FC436915D24E}"/>
              </a:ext>
            </a:extLst>
          </p:cNvPr>
          <p:cNvSpPr txBox="1"/>
          <p:nvPr/>
        </p:nvSpPr>
        <p:spPr>
          <a:xfrm>
            <a:off x="1907705" y="3392622"/>
            <a:ext cx="5760639" cy="48043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341FE297-A28E-BA4D-8293-E6F3BD5E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758" y="3352518"/>
            <a:ext cx="6705543" cy="6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doen wat niet mag van de wet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8" name="Afbeelding 27" descr="Afbeelding met kleding, person, schoeisel, uniform&#10;&#10;Door AI gegenereerde inhoud is mogelijk onjuist.">
            <a:extLst>
              <a:ext uri="{FF2B5EF4-FFF2-40B4-BE49-F238E27FC236}">
                <a16:creationId xmlns:a16="http://schemas.microsoft.com/office/drawing/2014/main" id="{4187502D-E089-97F0-22A0-4B2CE49FE9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98" y="586494"/>
            <a:ext cx="2280286" cy="2280286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84F763B4-9A8C-1143-6240-E4796D6E98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076" y="4070056"/>
            <a:ext cx="2016225" cy="1344150"/>
          </a:xfrm>
          <a:prstGeom prst="rect">
            <a:avLst/>
          </a:prstGeom>
        </p:spPr>
      </p:pic>
      <p:pic>
        <p:nvPicPr>
          <p:cNvPr id="33" name="Afbeelding 32" descr="Afbeelding met tekst, Menselijk gezicht, kleding, tekenfilm&#10;&#10;Door AI gegenereerde inhoud is mogelijk onjuist.">
            <a:extLst>
              <a:ext uri="{FF2B5EF4-FFF2-40B4-BE49-F238E27FC236}">
                <a16:creationId xmlns:a16="http://schemas.microsoft.com/office/drawing/2014/main" id="{9AF48CD2-1D60-F38A-9F36-C7D094A8B7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00" y="209882"/>
            <a:ext cx="2076859" cy="1384573"/>
          </a:xfrm>
          <a:prstGeom prst="rect">
            <a:avLst/>
          </a:prstGeom>
        </p:spPr>
      </p:pic>
      <p:sp>
        <p:nvSpPr>
          <p:cNvPr id="34" name="Text Box 14">
            <a:extLst>
              <a:ext uri="{FF2B5EF4-FFF2-40B4-BE49-F238E27FC236}">
                <a16:creationId xmlns:a16="http://schemas.microsoft.com/office/drawing/2014/main" id="{A3678754-F1BE-F9CE-48E5-B69245CF8990}"/>
              </a:ext>
            </a:extLst>
          </p:cNvPr>
          <p:cNvSpPr txBox="1"/>
          <p:nvPr/>
        </p:nvSpPr>
        <p:spPr>
          <a:xfrm>
            <a:off x="4895644" y="1396531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016ED5CC-961D-07FA-EEF9-A4E6A928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207" y="1405288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schuldig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EFF4C2F-E383-4695-E3BA-59067F8D0B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39" y="3923818"/>
            <a:ext cx="3399659" cy="22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31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5C293-6087-6ECB-CC24-B1122ADA9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63EBBA91-6B87-95C1-6C86-6E6CE3996F11}"/>
              </a:ext>
            </a:extLst>
          </p:cNvPr>
          <p:cNvCxnSpPr>
            <a:cxnSpLocks/>
          </p:cNvCxnSpPr>
          <p:nvPr/>
        </p:nvCxnSpPr>
        <p:spPr>
          <a:xfrm flipV="1">
            <a:off x="4632509" y="3575713"/>
            <a:ext cx="314609" cy="144870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 descr="Afbeelding met persoon, Menselijk gezicht, kleding, Dans&#10;&#10;Door AI gegenereerde inhoud is mogelijk onjuist.">
            <a:extLst>
              <a:ext uri="{FF2B5EF4-FFF2-40B4-BE49-F238E27FC236}">
                <a16:creationId xmlns:a16="http://schemas.microsoft.com/office/drawing/2014/main" id="{A338DF2C-C05E-82AC-BBBC-765CC1C134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48" y="1221814"/>
            <a:ext cx="2178808" cy="16384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89AC399-E59C-425B-875C-35F6BBF6507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4012C256-22EE-D0EC-C532-70E654FDD1EB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95FE3F62-B358-8320-FD16-6971FBB9A4FB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AB599EC-8151-21D0-F0C4-0227890E24DF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1D3651E9-7C5B-5F6C-E414-50BD79240B29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0BCC19D-0283-60AF-C9D3-54D23566F2AF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83C3DEA-91DB-DE39-5F3B-D3A26FD03E4F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8EAF5F1-D15F-F25F-3ECA-EDF83CB864AE}"/>
              </a:ext>
            </a:extLst>
          </p:cNvPr>
          <p:cNvCxnSpPr>
            <a:cxnSpLocks/>
          </p:cNvCxnSpPr>
          <p:nvPr/>
        </p:nvCxnSpPr>
        <p:spPr>
          <a:xfrm flipV="1">
            <a:off x="4947118" y="978825"/>
            <a:ext cx="1031213" cy="222839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BED3EEA-6E50-FF63-83C0-FF34E7095940}"/>
              </a:ext>
            </a:extLst>
          </p:cNvPr>
          <p:cNvCxnSpPr>
            <a:cxnSpLocks/>
          </p:cNvCxnSpPr>
          <p:nvPr/>
        </p:nvCxnSpPr>
        <p:spPr>
          <a:xfrm>
            <a:off x="3363383" y="1024475"/>
            <a:ext cx="1350543" cy="192242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3F045DF3-179C-F63E-4FEE-86A68F2EB0F1}"/>
              </a:ext>
            </a:extLst>
          </p:cNvPr>
          <p:cNvSpPr txBox="1"/>
          <p:nvPr/>
        </p:nvSpPr>
        <p:spPr>
          <a:xfrm>
            <a:off x="2265007" y="2921157"/>
            <a:ext cx="557436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CA3C1C3-5BA5-B83A-BD61-13C4E24A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545" y="2866337"/>
            <a:ext cx="68273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groepsdruk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B0DD72BB-F35F-C818-EABF-0B0DF6B73750}"/>
              </a:ext>
            </a:extLst>
          </p:cNvPr>
          <p:cNvSpPr txBox="1"/>
          <p:nvPr/>
        </p:nvSpPr>
        <p:spPr>
          <a:xfrm>
            <a:off x="1717844" y="437264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609F3206-F2DD-C8BE-0D00-591EB596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616" y="426185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dwingen</a:t>
            </a:r>
          </a:p>
        </p:txBody>
      </p:sp>
      <p:pic>
        <p:nvPicPr>
          <p:cNvPr id="25" name="Afbeelding 24" descr="Afbeelding met kleding, persoon, Menselijk gezicht, vinger&#10;&#10;Door AI gegenereerde inhoud is mogelijk onjuist.">
            <a:extLst>
              <a:ext uri="{FF2B5EF4-FFF2-40B4-BE49-F238E27FC236}">
                <a16:creationId xmlns:a16="http://schemas.microsoft.com/office/drawing/2014/main" id="{D9251962-467D-A1AE-45E5-090BE578B0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211" y="1127315"/>
            <a:ext cx="2343445" cy="1563078"/>
          </a:xfrm>
          <a:prstGeom prst="rect">
            <a:avLst/>
          </a:prstGeom>
        </p:spPr>
      </p:pic>
      <p:sp>
        <p:nvSpPr>
          <p:cNvPr id="26" name="Text Box 14">
            <a:extLst>
              <a:ext uri="{FF2B5EF4-FFF2-40B4-BE49-F238E27FC236}">
                <a16:creationId xmlns:a16="http://schemas.microsoft.com/office/drawing/2014/main" id="{E33B56CA-4C75-D259-EA81-CEF7C746AC06}"/>
              </a:ext>
            </a:extLst>
          </p:cNvPr>
          <p:cNvSpPr txBox="1"/>
          <p:nvPr/>
        </p:nvSpPr>
        <p:spPr>
          <a:xfrm>
            <a:off x="5841184" y="37557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0" name="Tekstvak 2">
            <a:extLst>
              <a:ext uri="{FF2B5EF4-FFF2-40B4-BE49-F238E27FC236}">
                <a16:creationId xmlns:a16="http://schemas.microsoft.com/office/drawing/2014/main" id="{7D534B97-7456-5F1C-8020-7935B079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747" y="38433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meedoen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F17978C2-4D25-1097-B249-2CD4CD3757B8}"/>
              </a:ext>
            </a:extLst>
          </p:cNvPr>
          <p:cNvSpPr txBox="1"/>
          <p:nvPr/>
        </p:nvSpPr>
        <p:spPr>
          <a:xfrm>
            <a:off x="390996" y="3788826"/>
            <a:ext cx="8524832" cy="52287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8" name="Tekstvak 2">
            <a:extLst>
              <a:ext uri="{FF2B5EF4-FFF2-40B4-BE49-F238E27FC236}">
                <a16:creationId xmlns:a16="http://schemas.microsoft.com/office/drawing/2014/main" id="{29DF716D-A368-F848-F095-0EA95152D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96" y="3815984"/>
            <a:ext cx="8864811" cy="6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dwang die je voelt van een groep waar je bij hoort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DA6AE43-D98A-9007-12D3-1C38E48EC111}"/>
              </a:ext>
            </a:extLst>
          </p:cNvPr>
          <p:cNvSpPr txBox="1"/>
          <p:nvPr/>
        </p:nvSpPr>
        <p:spPr>
          <a:xfrm>
            <a:off x="453710" y="4761524"/>
            <a:ext cx="456541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0" name="Tekstvak 2">
            <a:extLst>
              <a:ext uri="{FF2B5EF4-FFF2-40B4-BE49-F238E27FC236}">
                <a16:creationId xmlns:a16="http://schemas.microsoft.com/office/drawing/2014/main" id="{78C54DB1-5F16-0B21-8DB2-A6575C03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11" y="4761525"/>
            <a:ext cx="449340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erbij willen horen</a:t>
            </a:r>
          </a:p>
        </p:txBody>
      </p:sp>
      <p:pic>
        <p:nvPicPr>
          <p:cNvPr id="42" name="Afbeelding 41" descr="Afbeelding met kleding, persoon, Menselijk gezicht, jeans&#10;&#10;Door AI gegenereerde inhoud is mogelijk onjuist.">
            <a:extLst>
              <a:ext uri="{FF2B5EF4-FFF2-40B4-BE49-F238E27FC236}">
                <a16:creationId xmlns:a16="http://schemas.microsoft.com/office/drawing/2014/main" id="{CEF34A88-51C0-FC40-56B5-C67CBC0E49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0685" y="4573651"/>
            <a:ext cx="2640124" cy="16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cijfers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CD6B1A-F127-D664-0C1E-DE9D51D1169C}"/>
              </a:ext>
            </a:extLst>
          </p:cNvPr>
          <p:cNvSpPr/>
          <p:nvPr/>
        </p:nvSpPr>
        <p:spPr>
          <a:xfrm>
            <a:off x="4788024" y="1226143"/>
            <a:ext cx="914400" cy="524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F106062-3800-7681-4398-F5C87101E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0848"/>
            <a:ext cx="66198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jongere</a:t>
            </a:r>
          </a:p>
        </p:txBody>
      </p:sp>
      <p:pic>
        <p:nvPicPr>
          <p:cNvPr id="4" name="Afbeelding 3" descr="Afbeelding met poseren, persoon, groep, mensen&#10;&#10;Automatisch gegenereerde beschrijving">
            <a:extLst>
              <a:ext uri="{FF2B5EF4-FFF2-40B4-BE49-F238E27FC236}">
                <a16:creationId xmlns:a16="http://schemas.microsoft.com/office/drawing/2014/main" id="{89130D82-11F4-A714-F137-CC2D244112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56792"/>
            <a:ext cx="7375507" cy="49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 aanraking komen met</a:t>
            </a:r>
          </a:p>
        </p:txBody>
      </p:sp>
      <p:pic>
        <p:nvPicPr>
          <p:cNvPr id="3074" name="Picture 2" descr="Ontsnappende gorilla door kapot gebroken glas in gorilla-verblijf.">
            <a:extLst>
              <a:ext uri="{FF2B5EF4-FFF2-40B4-BE49-F238E27FC236}">
                <a16:creationId xmlns:a16="http://schemas.microsoft.com/office/drawing/2014/main" id="{7BE756FF-6750-793E-05A5-1B1A1E22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4960788" cy="50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180528" y="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schade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BB36E1-FDEE-F7C0-C7FC-1765A18ED7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53817"/>
            <a:ext cx="1547664" cy="2321496"/>
          </a:xfrm>
          <a:prstGeom prst="rect">
            <a:avLst/>
          </a:prstGeom>
        </p:spPr>
      </p:pic>
      <p:pic>
        <p:nvPicPr>
          <p:cNvPr id="2052" name="Picture 4" descr="Leeg dierenverblijf met kapot gebroken kijkglas.">
            <a:extLst>
              <a:ext uri="{FF2B5EF4-FFF2-40B4-BE49-F238E27FC236}">
                <a16:creationId xmlns:a16="http://schemas.microsoft.com/office/drawing/2014/main" id="{C196F2FC-189E-BF36-0944-11829C65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457342" cy="44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een misdrijf plegen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307658-B6CF-27F5-09AB-164F8DDA41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73" y="1471961"/>
            <a:ext cx="7677616" cy="51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overtreding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A862401-5B40-1C33-B2AD-09D588535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1556792"/>
            <a:ext cx="745282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strafbaar</a:t>
            </a:r>
          </a:p>
        </p:txBody>
      </p:sp>
      <p:pic>
        <p:nvPicPr>
          <p:cNvPr id="3" name="Afbeelding 2" descr="Afbeelding met kleding, person, schoeisel, uniform&#10;&#10;Door AI gegenereerde inhoud is mogelijk onjuist.">
            <a:extLst>
              <a:ext uri="{FF2B5EF4-FFF2-40B4-BE49-F238E27FC236}">
                <a16:creationId xmlns:a16="http://schemas.microsoft.com/office/drawing/2014/main" id="{208230C8-1BC9-1A81-AF9E-B264713E25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2597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17330318-CFEB-4D1C-9531-DE91A2C918FD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Diavoorstelling (4:3)</PresentationFormat>
  <Paragraphs>269</Paragraphs>
  <Slides>23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1</cp:revision>
  <dcterms:created xsi:type="dcterms:W3CDTF">2021-06-08T06:13:59Z</dcterms:created>
  <dcterms:modified xsi:type="dcterms:W3CDTF">2026-03-03T10:38:16Z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