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552" r:id="rId7"/>
    <p:sldId id="1482" r:id="rId8"/>
    <p:sldId id="1478" r:id="rId9"/>
    <p:sldId id="1538" r:id="rId10"/>
    <p:sldId id="1475" r:id="rId11"/>
    <p:sldId id="1460" r:id="rId12"/>
    <p:sldId id="1480" r:id="rId13"/>
    <p:sldId id="1483" r:id="rId14"/>
    <p:sldId id="1479" r:id="rId15"/>
    <p:sldId id="1553" r:id="rId16"/>
    <p:sldId id="1476" r:id="rId17"/>
    <p:sldId id="934" r:id="rId18"/>
    <p:sldId id="1548" r:id="rId19"/>
    <p:sldId id="1547" r:id="rId20"/>
    <p:sldId id="1546" r:id="rId21"/>
    <p:sldId id="1545" r:id="rId22"/>
    <p:sldId id="1544" r:id="rId23"/>
    <p:sldId id="1543" r:id="rId24"/>
    <p:sldId id="1549" r:id="rId25"/>
    <p:sldId id="1554" r:id="rId26"/>
    <p:sldId id="1550"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52"/>
            <p14:sldId id="1482"/>
            <p14:sldId id="1478"/>
            <p14:sldId id="1538"/>
            <p14:sldId id="1475"/>
            <p14:sldId id="1460"/>
            <p14:sldId id="1480"/>
            <p14:sldId id="1483"/>
            <p14:sldId id="1479"/>
            <p14:sldId id="1553"/>
            <p14:sldId id="1476"/>
            <p14:sldId id="934"/>
            <p14:sldId id="1548"/>
            <p14:sldId id="1547"/>
            <p14:sldId id="1546"/>
            <p14:sldId id="1545"/>
            <p14:sldId id="1544"/>
            <p14:sldId id="1543"/>
            <p14:sldId id="1549"/>
            <p14:sldId id="1554"/>
            <p14:sldId id="1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EA1DC-3E47-43D9-AC5F-33FCDCDF84E5}" v="7" dt="2026-02-03T09:28:09.233"/>
    <p1510:client id="{E6C55DCE-1662-4E19-87F5-455FE1C853F3}" v="1093" dt="2026-02-03T10:09:13.999"/>
    <p1510:client id="{F3FE4CBB-7BB3-4D51-A6BF-2A234FA8BFF7}" v="736" dt="2026-02-03T10:18:13.2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0" autoAdjust="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80426808-569e-4360-acb0-e5a6dc4b8ad2" providerId="ADAL" clId="{49AEA1DC-3E47-43D9-AC5F-33FCDCDF84E5}"/>
    <pc:docChg chg="modSld sldOrd">
      <pc:chgData name="Duijf, Antoinette" userId="80426808-569e-4360-acb0-e5a6dc4b8ad2" providerId="ADAL" clId="{49AEA1DC-3E47-43D9-AC5F-33FCDCDF84E5}" dt="2026-02-03T09:27:53.579" v="3"/>
      <pc:docMkLst>
        <pc:docMk/>
      </pc:docMkLst>
      <pc:sldChg chg="ord">
        <pc:chgData name="Duijf, Antoinette" userId="80426808-569e-4360-acb0-e5a6dc4b8ad2" providerId="ADAL" clId="{49AEA1DC-3E47-43D9-AC5F-33FCDCDF84E5}" dt="2026-02-03T09:26:56.972" v="1"/>
        <pc:sldMkLst>
          <pc:docMk/>
          <pc:sldMk cId="4210467006" sldId="1479"/>
        </pc:sldMkLst>
      </pc:sldChg>
      <pc:sldChg chg="modSp">
        <pc:chgData name="Duijf, Antoinette" userId="80426808-569e-4360-acb0-e5a6dc4b8ad2" providerId="ADAL" clId="{49AEA1DC-3E47-43D9-AC5F-33FCDCDF84E5}" dt="2026-02-03T09:27:53.579" v="3"/>
        <pc:sldMkLst>
          <pc:docMk/>
          <pc:sldMk cId="1398549471" sldId="1553"/>
        </pc:sldMkLst>
        <pc:picChg chg="mod">
          <ac:chgData name="Duijf, Antoinette" userId="80426808-569e-4360-acb0-e5a6dc4b8ad2" providerId="ADAL" clId="{49AEA1DC-3E47-43D9-AC5F-33FCDCDF84E5}" dt="2026-02-03T09:27:53.579" v="3"/>
          <ac:picMkLst>
            <pc:docMk/>
            <pc:sldMk cId="1398549471" sldId="1553"/>
            <ac:picMk id="4" creationId="{6DB54181-DF92-57A3-A3C2-763A4F2AA240}"/>
          </ac:picMkLst>
        </pc:pic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2-03T10:09:13.999" v="3908" actId="20577"/>
      <pc:docMkLst>
        <pc:docMk/>
      </pc:docMkLst>
      <pc:sldChg chg="modSp mod modNotesTx">
        <pc:chgData name="Das, Gerarda" userId="dec061bf-56a5-47a0-b9f3-f749fe418ae6" providerId="ADAL" clId="{07ABAE78-42CB-4F5F-86C6-09ED37205619}" dt="2026-02-03T10:09:13.999" v="3908" actId="20577"/>
        <pc:sldMkLst>
          <pc:docMk/>
          <pc:sldMk cId="323006580" sldId="548"/>
        </pc:sldMkLst>
        <pc:spChg chg="mod">
          <ac:chgData name="Das, Gerarda" userId="dec061bf-56a5-47a0-b9f3-f749fe418ae6" providerId="ADAL" clId="{07ABAE78-42CB-4F5F-86C6-09ED37205619}" dt="2026-02-03T10:09:13.999" v="3908" actId="20577"/>
          <ac:spMkLst>
            <pc:docMk/>
            <pc:sldMk cId="323006580" sldId="548"/>
            <ac:spMk id="4" creationId="{00000000-0000-0000-0000-000000000000}"/>
          </ac:spMkLst>
        </pc:spChg>
      </pc:sldChg>
      <pc:sldChg chg="delSp del mod ord">
        <pc:chgData name="Das, Gerarda" userId="dec061bf-56a5-47a0-b9f3-f749fe418ae6" providerId="ADAL" clId="{07ABAE78-42CB-4F5F-86C6-09ED37205619}" dt="2026-02-03T08:03:47.985" v="2596" actId="47"/>
        <pc:sldMkLst>
          <pc:docMk/>
          <pc:sldMk cId="1050325746" sldId="1389"/>
        </pc:sldMkLst>
        <pc:picChg chg="del">
          <ac:chgData name="Das, Gerarda" userId="dec061bf-56a5-47a0-b9f3-f749fe418ae6" providerId="ADAL" clId="{07ABAE78-42CB-4F5F-86C6-09ED37205619}" dt="2026-02-03T08:03:22.733" v="2579" actId="478"/>
          <ac:picMkLst>
            <pc:docMk/>
            <pc:sldMk cId="1050325746" sldId="1389"/>
            <ac:picMk id="10" creationId="{E2C75FF2-C4B1-53B0-1D24-33F41E46DC62}"/>
          </ac:picMkLst>
        </pc:picChg>
        <pc:picChg chg="del">
          <ac:chgData name="Das, Gerarda" userId="dec061bf-56a5-47a0-b9f3-f749fe418ae6" providerId="ADAL" clId="{07ABAE78-42CB-4F5F-86C6-09ED37205619}" dt="2026-02-03T08:03:21.869" v="2578" actId="478"/>
          <ac:picMkLst>
            <pc:docMk/>
            <pc:sldMk cId="1050325746" sldId="1389"/>
            <ac:picMk id="12" creationId="{5030084C-6F9C-4EDF-0B7C-7B6263949DC7}"/>
          </ac:picMkLst>
        </pc:picChg>
      </pc:sldChg>
      <pc:sldChg chg="modSp mod">
        <pc:chgData name="Das, Gerarda" userId="dec061bf-56a5-47a0-b9f3-f749fe418ae6" providerId="ADAL" clId="{07ABAE78-42CB-4F5F-86C6-09ED37205619}" dt="2026-02-02T20:09:28.106" v="2247" actId="113"/>
        <pc:sldMkLst>
          <pc:docMk/>
          <pc:sldMk cId="2189114603" sldId="1437"/>
        </pc:sldMkLst>
        <pc:spChg chg="mod">
          <ac:chgData name="Das, Gerarda" userId="dec061bf-56a5-47a0-b9f3-f749fe418ae6" providerId="ADAL" clId="{07ABAE78-42CB-4F5F-86C6-09ED37205619}" dt="2026-02-02T20:09:28.106" v="2247" actId="113"/>
          <ac:spMkLst>
            <pc:docMk/>
            <pc:sldMk cId="2189114603" sldId="1437"/>
            <ac:spMk id="3" creationId="{00000000-0000-0000-0000-000000000000}"/>
          </ac:spMkLst>
        </pc:spChg>
      </pc:sldChg>
      <pc:sldChg chg="addSp delSp modSp mod modNotesTx">
        <pc:chgData name="Das, Gerarda" userId="dec061bf-56a5-47a0-b9f3-f749fe418ae6" providerId="ADAL" clId="{07ABAE78-42CB-4F5F-86C6-09ED37205619}" dt="2026-02-03T08:46:42.909" v="3307" actId="20577"/>
        <pc:sldMkLst>
          <pc:docMk/>
          <pc:sldMk cId="3852907103" sldId="1460"/>
        </pc:sldMkLst>
        <pc:picChg chg="del">
          <ac:chgData name="Das, Gerarda" userId="dec061bf-56a5-47a0-b9f3-f749fe418ae6" providerId="ADAL" clId="{07ABAE78-42CB-4F5F-86C6-09ED37205619}" dt="2026-02-02T20:38:20.944" v="2399" actId="478"/>
          <ac:picMkLst>
            <pc:docMk/>
            <pc:sldMk cId="3852907103" sldId="1460"/>
            <ac:picMk id="2" creationId="{ED68225F-DCF8-4C7B-3D49-A0613082BEDD}"/>
          </ac:picMkLst>
        </pc:picChg>
        <pc:picChg chg="add mod modCrop">
          <ac:chgData name="Das, Gerarda" userId="dec061bf-56a5-47a0-b9f3-f749fe418ae6" providerId="ADAL" clId="{07ABAE78-42CB-4F5F-86C6-09ED37205619}" dt="2026-02-03T08:42:33.352" v="3079" actId="1076"/>
          <ac:picMkLst>
            <pc:docMk/>
            <pc:sldMk cId="3852907103" sldId="1460"/>
            <ac:picMk id="4" creationId="{74840AF6-8A1F-8700-5A37-137FB9603748}"/>
          </ac:picMkLst>
        </pc:picChg>
      </pc:sldChg>
      <pc:sldChg chg="addSp modSp mod ord modNotesTx">
        <pc:chgData name="Das, Gerarda" userId="dec061bf-56a5-47a0-b9f3-f749fe418ae6" providerId="ADAL" clId="{07ABAE78-42CB-4F5F-86C6-09ED37205619}" dt="2026-02-03T08:46:50.857" v="3308" actId="20577"/>
        <pc:sldMkLst>
          <pc:docMk/>
          <pc:sldMk cId="4207872812" sldId="1475"/>
        </pc:sldMkLst>
        <pc:picChg chg="add mod">
          <ac:chgData name="Das, Gerarda" userId="dec061bf-56a5-47a0-b9f3-f749fe418ae6" providerId="ADAL" clId="{07ABAE78-42CB-4F5F-86C6-09ED37205619}" dt="2026-02-02T20:37:54.192" v="2391" actId="1076"/>
          <ac:picMkLst>
            <pc:docMk/>
            <pc:sldMk cId="4207872812" sldId="1475"/>
            <ac:picMk id="3" creationId="{0911BA77-E6C6-9328-B045-91EB83F4F670}"/>
          </ac:picMkLst>
        </pc:picChg>
        <pc:picChg chg="add mod">
          <ac:chgData name="Das, Gerarda" userId="dec061bf-56a5-47a0-b9f3-f749fe418ae6" providerId="ADAL" clId="{07ABAE78-42CB-4F5F-86C6-09ED37205619}" dt="2026-02-02T20:37:51.298" v="2390" actId="1076"/>
          <ac:picMkLst>
            <pc:docMk/>
            <pc:sldMk cId="4207872812" sldId="1475"/>
            <ac:picMk id="5" creationId="{23C4A56F-C461-D92E-4363-D1DF1DE92BCB}"/>
          </ac:picMkLst>
        </pc:picChg>
      </pc:sldChg>
      <pc:sldChg chg="addSp delSp modSp mod modNotesTx">
        <pc:chgData name="Das, Gerarda" userId="dec061bf-56a5-47a0-b9f3-f749fe418ae6" providerId="ADAL" clId="{07ABAE78-42CB-4F5F-86C6-09ED37205619}" dt="2026-02-03T08:46:16.932" v="3270" actId="20577"/>
        <pc:sldMkLst>
          <pc:docMk/>
          <pc:sldMk cId="2452007587" sldId="1476"/>
        </pc:sldMkLst>
        <pc:grpChg chg="add del mod">
          <ac:chgData name="Das, Gerarda" userId="dec061bf-56a5-47a0-b9f3-f749fe418ae6" providerId="ADAL" clId="{07ABAE78-42CB-4F5F-86C6-09ED37205619}" dt="2026-02-03T08:04:25.315" v="2600" actId="165"/>
          <ac:grpSpMkLst>
            <pc:docMk/>
            <pc:sldMk cId="2452007587" sldId="1476"/>
            <ac:grpSpMk id="5" creationId="{429B6F80-F970-0456-36FD-441F7458C3E1}"/>
          </ac:grpSpMkLst>
        </pc:grpChg>
        <pc:picChg chg="add mod topLvl">
          <ac:chgData name="Das, Gerarda" userId="dec061bf-56a5-47a0-b9f3-f749fe418ae6" providerId="ADAL" clId="{07ABAE78-42CB-4F5F-86C6-09ED37205619}" dt="2026-02-03T08:04:25.315" v="2600" actId="165"/>
          <ac:picMkLst>
            <pc:docMk/>
            <pc:sldMk cId="2452007587" sldId="1476"/>
            <ac:picMk id="2" creationId="{56CE69A0-D092-6FC0-6EEA-35F8D10D647B}"/>
          </ac:picMkLst>
        </pc:picChg>
        <pc:picChg chg="del">
          <ac:chgData name="Das, Gerarda" userId="dec061bf-56a5-47a0-b9f3-f749fe418ae6" providerId="ADAL" clId="{07ABAE78-42CB-4F5F-86C6-09ED37205619}" dt="2026-02-02T20:52:49.341" v="2565" actId="478"/>
          <ac:picMkLst>
            <pc:docMk/>
            <pc:sldMk cId="2452007587" sldId="1476"/>
            <ac:picMk id="2" creationId="{A58CDCA8-FE53-96D5-D598-C680BC77F543}"/>
          </ac:picMkLst>
        </pc:picChg>
        <pc:picChg chg="add mod topLvl modCrop">
          <ac:chgData name="Das, Gerarda" userId="dec061bf-56a5-47a0-b9f3-f749fe418ae6" providerId="ADAL" clId="{07ABAE78-42CB-4F5F-86C6-09ED37205619}" dt="2026-02-03T08:05:21.434" v="2614" actId="14100"/>
          <ac:picMkLst>
            <pc:docMk/>
            <pc:sldMk cId="2452007587" sldId="1476"/>
            <ac:picMk id="4" creationId="{A01272F3-65BC-A7DF-A587-9C1B11AE386B}"/>
          </ac:picMkLst>
        </pc:picChg>
        <pc:picChg chg="add mod">
          <ac:chgData name="Das, Gerarda" userId="dec061bf-56a5-47a0-b9f3-f749fe418ae6" providerId="ADAL" clId="{07ABAE78-42CB-4F5F-86C6-09ED37205619}" dt="2026-02-03T08:04:29.576" v="2602" actId="1076"/>
          <ac:picMkLst>
            <pc:docMk/>
            <pc:sldMk cId="2452007587" sldId="1476"/>
            <ac:picMk id="7" creationId="{158EED33-51E3-D244-BF2F-057BC94D7BC7}"/>
          </ac:picMkLst>
        </pc:picChg>
        <pc:cxnChg chg="add mod">
          <ac:chgData name="Das, Gerarda" userId="dec061bf-56a5-47a0-b9f3-f749fe418ae6" providerId="ADAL" clId="{07ABAE78-42CB-4F5F-86C6-09ED37205619}" dt="2026-02-03T08:05:09.597" v="2611" actId="14100"/>
          <ac:cxnSpMkLst>
            <pc:docMk/>
            <pc:sldMk cId="2452007587" sldId="1476"/>
            <ac:cxnSpMk id="9" creationId="{71590A54-2987-1C30-DB96-889000F7AE81}"/>
          </ac:cxnSpMkLst>
        </pc:cxnChg>
        <pc:cxnChg chg="add mod">
          <ac:chgData name="Das, Gerarda" userId="dec061bf-56a5-47a0-b9f3-f749fe418ae6" providerId="ADAL" clId="{07ABAE78-42CB-4F5F-86C6-09ED37205619}" dt="2026-02-03T08:05:04.478" v="2610" actId="14100"/>
          <ac:cxnSpMkLst>
            <pc:docMk/>
            <pc:sldMk cId="2452007587" sldId="1476"/>
            <ac:cxnSpMk id="10" creationId="{DDA73CCE-FC63-2E63-8E0B-2C6D7C1CA1F9}"/>
          </ac:cxnSpMkLst>
        </pc:cxnChg>
      </pc:sldChg>
      <pc:sldChg chg="addSp modSp mod ord modNotesTx">
        <pc:chgData name="Das, Gerarda" userId="dec061bf-56a5-47a0-b9f3-f749fe418ae6" providerId="ADAL" clId="{07ABAE78-42CB-4F5F-86C6-09ED37205619}" dt="2026-02-03T08:46:57.697" v="3310" actId="20577"/>
        <pc:sldMkLst>
          <pc:docMk/>
          <pc:sldMk cId="4074911733" sldId="1478"/>
        </pc:sldMkLst>
        <pc:picChg chg="add mod">
          <ac:chgData name="Das, Gerarda" userId="dec061bf-56a5-47a0-b9f3-f749fe418ae6" providerId="ADAL" clId="{07ABAE78-42CB-4F5F-86C6-09ED37205619}" dt="2026-02-02T20:32:56.810" v="2329" actId="1076"/>
          <ac:picMkLst>
            <pc:docMk/>
            <pc:sldMk cId="4074911733" sldId="1478"/>
            <ac:picMk id="3" creationId="{3367DA5C-5851-E6A0-4732-E86843810221}"/>
          </ac:picMkLst>
        </pc:picChg>
      </pc:sldChg>
      <pc:sldChg chg="addSp modSp mod">
        <pc:chgData name="Das, Gerarda" userId="dec061bf-56a5-47a0-b9f3-f749fe418ae6" providerId="ADAL" clId="{07ABAE78-42CB-4F5F-86C6-09ED37205619}" dt="2026-02-03T08:06:40.432" v="2624" actId="732"/>
        <pc:sldMkLst>
          <pc:docMk/>
          <pc:sldMk cId="4210467006" sldId="1479"/>
        </pc:sldMkLst>
        <pc:picChg chg="add mod modCrop">
          <ac:chgData name="Das, Gerarda" userId="dec061bf-56a5-47a0-b9f3-f749fe418ae6" providerId="ADAL" clId="{07ABAE78-42CB-4F5F-86C6-09ED37205619}" dt="2026-02-03T08:06:40.432" v="2624" actId="732"/>
          <ac:picMkLst>
            <pc:docMk/>
            <pc:sldMk cId="4210467006" sldId="1479"/>
            <ac:picMk id="3" creationId="{FFE5D7FD-1970-2F7E-6938-3021A2E34DAE}"/>
          </ac:picMkLst>
        </pc:picChg>
      </pc:sldChg>
      <pc:sldChg chg="addSp modSp mod ord modNotesTx">
        <pc:chgData name="Das, Gerarda" userId="dec061bf-56a5-47a0-b9f3-f749fe418ae6" providerId="ADAL" clId="{07ABAE78-42CB-4F5F-86C6-09ED37205619}" dt="2026-02-03T08:46:37.529" v="3296" actId="20577"/>
        <pc:sldMkLst>
          <pc:docMk/>
          <pc:sldMk cId="1487044012" sldId="1480"/>
        </pc:sldMkLst>
        <pc:picChg chg="add mod">
          <ac:chgData name="Das, Gerarda" userId="dec061bf-56a5-47a0-b9f3-f749fe418ae6" providerId="ADAL" clId="{07ABAE78-42CB-4F5F-86C6-09ED37205619}" dt="2026-02-02T20:39:57.137" v="2411" actId="1076"/>
          <ac:picMkLst>
            <pc:docMk/>
            <pc:sldMk cId="1487044012" sldId="1480"/>
            <ac:picMk id="2" creationId="{AFDB4AEF-37B3-9FB7-9083-A4BC36FE8B79}"/>
          </ac:picMkLst>
        </pc:picChg>
      </pc:sldChg>
      <pc:sldChg chg="addSp modSp mod ord modNotesTx">
        <pc:chgData name="Das, Gerarda" userId="dec061bf-56a5-47a0-b9f3-f749fe418ae6" providerId="ADAL" clId="{07ABAE78-42CB-4F5F-86C6-09ED37205619}" dt="2026-02-03T08:47:00.257" v="3311" actId="20577"/>
        <pc:sldMkLst>
          <pc:docMk/>
          <pc:sldMk cId="1201727269" sldId="1482"/>
        </pc:sldMkLst>
        <pc:picChg chg="add mod modCrop">
          <ac:chgData name="Das, Gerarda" userId="dec061bf-56a5-47a0-b9f3-f749fe418ae6" providerId="ADAL" clId="{07ABAE78-42CB-4F5F-86C6-09ED37205619}" dt="2026-02-02T20:29:53.785" v="2277" actId="1076"/>
          <ac:picMkLst>
            <pc:docMk/>
            <pc:sldMk cId="1201727269" sldId="1482"/>
            <ac:picMk id="3" creationId="{6BCCB440-B494-FE00-E153-8E29542AC3BC}"/>
          </ac:picMkLst>
        </pc:picChg>
      </pc:sldChg>
      <pc:sldChg chg="addSp delSp modSp mod ord modNotesTx">
        <pc:chgData name="Das, Gerarda" userId="dec061bf-56a5-47a0-b9f3-f749fe418ae6" providerId="ADAL" clId="{07ABAE78-42CB-4F5F-86C6-09ED37205619}" dt="2026-02-03T08:46:30.084" v="3285" actId="20577"/>
        <pc:sldMkLst>
          <pc:docMk/>
          <pc:sldMk cId="2904738428" sldId="1483"/>
        </pc:sldMkLst>
        <pc:spChg chg="add mod">
          <ac:chgData name="Das, Gerarda" userId="dec061bf-56a5-47a0-b9f3-f749fe418ae6" providerId="ADAL" clId="{07ABAE78-42CB-4F5F-86C6-09ED37205619}" dt="2026-02-02T20:52:06.813" v="2542" actId="1076"/>
          <ac:spMkLst>
            <pc:docMk/>
            <pc:sldMk cId="2904738428" sldId="1483"/>
            <ac:spMk id="7" creationId="{334AAA0E-14DF-8B08-E0D5-39E3FD5EC484}"/>
          </ac:spMkLst>
        </pc:spChg>
        <pc:picChg chg="add del mod modCrop">
          <ac:chgData name="Das, Gerarda" userId="dec061bf-56a5-47a0-b9f3-f749fe418ae6" providerId="ADAL" clId="{07ABAE78-42CB-4F5F-86C6-09ED37205619}" dt="2026-02-02T20:50:56.429" v="2493" actId="478"/>
          <ac:picMkLst>
            <pc:docMk/>
            <pc:sldMk cId="2904738428" sldId="1483"/>
            <ac:picMk id="3" creationId="{B3EF240C-BC63-2D3A-C7C0-86DFB9220835}"/>
          </ac:picMkLst>
        </pc:picChg>
        <pc:picChg chg="add mod modCrop">
          <ac:chgData name="Das, Gerarda" userId="dec061bf-56a5-47a0-b9f3-f749fe418ae6" providerId="ADAL" clId="{07ABAE78-42CB-4F5F-86C6-09ED37205619}" dt="2026-02-02T20:51:38.662" v="2505" actId="1076"/>
          <ac:picMkLst>
            <pc:docMk/>
            <pc:sldMk cId="2904738428" sldId="1483"/>
            <ac:picMk id="5" creationId="{32F8DD99-7796-2F7B-F3C6-81CB59EA4CB6}"/>
          </ac:picMkLst>
        </pc:picChg>
      </pc:sldChg>
      <pc:sldChg chg="del">
        <pc:chgData name="Das, Gerarda" userId="dec061bf-56a5-47a0-b9f3-f749fe418ae6" providerId="ADAL" clId="{07ABAE78-42CB-4F5F-86C6-09ED37205619}" dt="2026-02-03T09:15:07.156" v="3830" actId="47"/>
        <pc:sldMkLst>
          <pc:docMk/>
          <pc:sldMk cId="2392472401" sldId="1537"/>
        </pc:sldMkLst>
      </pc:sldChg>
      <pc:sldChg chg="addSp delSp modSp mod ord modNotesTx">
        <pc:chgData name="Das, Gerarda" userId="dec061bf-56a5-47a0-b9f3-f749fe418ae6" providerId="ADAL" clId="{07ABAE78-42CB-4F5F-86C6-09ED37205619}" dt="2026-02-03T08:46:54.822" v="3309" actId="20577"/>
        <pc:sldMkLst>
          <pc:docMk/>
          <pc:sldMk cId="277204286" sldId="1538"/>
        </pc:sldMkLst>
        <pc:picChg chg="del">
          <ac:chgData name="Das, Gerarda" userId="dec061bf-56a5-47a0-b9f3-f749fe418ae6" providerId="ADAL" clId="{07ABAE78-42CB-4F5F-86C6-09ED37205619}" dt="2026-02-02T20:33:17.266" v="2338" actId="478"/>
          <ac:picMkLst>
            <pc:docMk/>
            <pc:sldMk cId="277204286" sldId="1538"/>
            <ac:picMk id="3" creationId="{9E4644A3-AA08-B945-AA7A-E98E3D9DA721}"/>
          </ac:picMkLst>
        </pc:picChg>
        <pc:picChg chg="add mod">
          <ac:chgData name="Das, Gerarda" userId="dec061bf-56a5-47a0-b9f3-f749fe418ae6" providerId="ADAL" clId="{07ABAE78-42CB-4F5F-86C6-09ED37205619}" dt="2026-02-02T20:38:15.931" v="2398" actId="14100"/>
          <ac:picMkLst>
            <pc:docMk/>
            <pc:sldMk cId="277204286" sldId="1538"/>
            <ac:picMk id="4" creationId="{D4853C91-334C-53FF-83F9-488CBCDA9D32}"/>
          </ac:picMkLst>
        </pc:picChg>
        <pc:picChg chg="del">
          <ac:chgData name="Das, Gerarda" userId="dec061bf-56a5-47a0-b9f3-f749fe418ae6" providerId="ADAL" clId="{07ABAE78-42CB-4F5F-86C6-09ED37205619}" dt="2026-02-02T20:33:19.386" v="2342" actId="478"/>
          <ac:picMkLst>
            <pc:docMk/>
            <pc:sldMk cId="277204286" sldId="1538"/>
            <ac:picMk id="5" creationId="{BC59DD55-1046-1779-1840-84CFB69C51F9}"/>
          </ac:picMkLst>
        </pc:picChg>
        <pc:picChg chg="add mod">
          <ac:chgData name="Das, Gerarda" userId="dec061bf-56a5-47a0-b9f3-f749fe418ae6" providerId="ADAL" clId="{07ABAE78-42CB-4F5F-86C6-09ED37205619}" dt="2026-02-02T20:38:13.124" v="2397" actId="1076"/>
          <ac:picMkLst>
            <pc:docMk/>
            <pc:sldMk cId="277204286" sldId="1538"/>
            <ac:picMk id="7" creationId="{F5ADA897-EC1A-97AB-2901-4514C47FCB36}"/>
          </ac:picMkLst>
        </pc:picChg>
        <pc:picChg chg="del">
          <ac:chgData name="Das, Gerarda" userId="dec061bf-56a5-47a0-b9f3-f749fe418ae6" providerId="ADAL" clId="{07ABAE78-42CB-4F5F-86C6-09ED37205619}" dt="2026-02-02T20:33:17.898" v="2339" actId="478"/>
          <ac:picMkLst>
            <pc:docMk/>
            <pc:sldMk cId="277204286" sldId="1538"/>
            <ac:picMk id="8" creationId="{75B9B4BF-B611-E4C1-9DF9-EB9458AFA5D3}"/>
          </ac:picMkLst>
        </pc:picChg>
        <pc:picChg chg="del">
          <ac:chgData name="Das, Gerarda" userId="dec061bf-56a5-47a0-b9f3-f749fe418ae6" providerId="ADAL" clId="{07ABAE78-42CB-4F5F-86C6-09ED37205619}" dt="2026-02-02T20:33:18.900" v="2341" actId="478"/>
          <ac:picMkLst>
            <pc:docMk/>
            <pc:sldMk cId="277204286" sldId="1538"/>
            <ac:picMk id="10" creationId="{901B47F2-B4E6-4F6B-905A-F2E3C5DBD5F8}"/>
          </ac:picMkLst>
        </pc:picChg>
        <pc:picChg chg="del">
          <ac:chgData name="Das, Gerarda" userId="dec061bf-56a5-47a0-b9f3-f749fe418ae6" providerId="ADAL" clId="{07ABAE78-42CB-4F5F-86C6-09ED37205619}" dt="2026-02-02T20:33:18.399" v="2340" actId="478"/>
          <ac:picMkLst>
            <pc:docMk/>
            <pc:sldMk cId="277204286" sldId="1538"/>
            <ac:picMk id="12" creationId="{E39CEF4A-14D7-A7A7-9D7E-5BA052C6574A}"/>
          </ac:picMkLst>
        </pc:picChg>
      </pc:sldChg>
      <pc:sldChg chg="modSp mod modNotesTx">
        <pc:chgData name="Das, Gerarda" userId="dec061bf-56a5-47a0-b9f3-f749fe418ae6" providerId="ADAL" clId="{07ABAE78-42CB-4F5F-86C6-09ED37205619}" dt="2026-02-03T09:03:52.326" v="3747" actId="20577"/>
        <pc:sldMkLst>
          <pc:docMk/>
          <pc:sldMk cId="3473977765" sldId="1543"/>
        </pc:sldMkLst>
        <pc:spChg chg="mod">
          <ac:chgData name="Das, Gerarda" userId="dec061bf-56a5-47a0-b9f3-f749fe418ae6" providerId="ADAL" clId="{07ABAE78-42CB-4F5F-86C6-09ED37205619}" dt="2026-02-03T08:52:41.236" v="3450" actId="20577"/>
          <ac:spMkLst>
            <pc:docMk/>
            <pc:sldMk cId="3473977765" sldId="1543"/>
            <ac:spMk id="35" creationId="{F023F516-C788-E194-67E4-2DA5401F2999}"/>
          </ac:spMkLst>
        </pc:spChg>
      </pc:sldChg>
      <pc:sldChg chg="addSp delSp modSp mod">
        <pc:chgData name="Das, Gerarda" userId="dec061bf-56a5-47a0-b9f3-f749fe418ae6" providerId="ADAL" clId="{07ABAE78-42CB-4F5F-86C6-09ED37205619}" dt="2026-02-03T08:50:43.699" v="3446" actId="1076"/>
        <pc:sldMkLst>
          <pc:docMk/>
          <pc:sldMk cId="1820556337" sldId="1544"/>
        </pc:sldMkLst>
        <pc:spChg chg="mod">
          <ac:chgData name="Das, Gerarda" userId="dec061bf-56a5-47a0-b9f3-f749fe418ae6" providerId="ADAL" clId="{07ABAE78-42CB-4F5F-86C6-09ED37205619}" dt="2026-02-03T08:49:12.568" v="3437" actId="20577"/>
          <ac:spMkLst>
            <pc:docMk/>
            <pc:sldMk cId="1820556337" sldId="1544"/>
            <ac:spMk id="35" creationId="{1049467C-17B4-D8C8-6734-8268803C41C3}"/>
          </ac:spMkLst>
        </pc:spChg>
        <pc:spChg chg="mod">
          <ac:chgData name="Das, Gerarda" userId="dec061bf-56a5-47a0-b9f3-f749fe418ae6" providerId="ADAL" clId="{07ABAE78-42CB-4F5F-86C6-09ED37205619}" dt="2026-02-03T08:48:39.187" v="3391" actId="20577"/>
          <ac:spMkLst>
            <pc:docMk/>
            <pc:sldMk cId="1820556337" sldId="1544"/>
            <ac:spMk id="36" creationId="{7F2D63AC-AEE0-C794-5822-5B613018BEEC}"/>
          </ac:spMkLst>
        </pc:spChg>
        <pc:picChg chg="del">
          <ac:chgData name="Das, Gerarda" userId="dec061bf-56a5-47a0-b9f3-f749fe418ae6" providerId="ADAL" clId="{07ABAE78-42CB-4F5F-86C6-09ED37205619}" dt="2026-02-03T08:48:41.898" v="3392" actId="478"/>
          <ac:picMkLst>
            <pc:docMk/>
            <pc:sldMk cId="1820556337" sldId="1544"/>
            <ac:picMk id="2" creationId="{9147E6C0-9C99-E459-0F45-E19481F24E4C}"/>
          </ac:picMkLst>
        </pc:picChg>
        <pc:picChg chg="del">
          <ac:chgData name="Das, Gerarda" userId="dec061bf-56a5-47a0-b9f3-f749fe418ae6" providerId="ADAL" clId="{07ABAE78-42CB-4F5F-86C6-09ED37205619}" dt="2026-02-03T08:47:46.024" v="3329" actId="478"/>
          <ac:picMkLst>
            <pc:docMk/>
            <pc:sldMk cId="1820556337" sldId="1544"/>
            <ac:picMk id="8" creationId="{7BAD96DC-0809-34A8-DC90-3DEB0881681F}"/>
          </ac:picMkLst>
        </pc:picChg>
        <pc:picChg chg="add mod">
          <ac:chgData name="Das, Gerarda" userId="dec061bf-56a5-47a0-b9f3-f749fe418ae6" providerId="ADAL" clId="{07ABAE78-42CB-4F5F-86C6-09ED37205619}" dt="2026-02-03T08:49:35.443" v="3440" actId="1076"/>
          <ac:picMkLst>
            <pc:docMk/>
            <pc:sldMk cId="1820556337" sldId="1544"/>
            <ac:picMk id="9" creationId="{EE5924C6-E45C-BC56-81F0-71F035FDACE0}"/>
          </ac:picMkLst>
        </pc:picChg>
        <pc:picChg chg="add mod">
          <ac:chgData name="Das, Gerarda" userId="dec061bf-56a5-47a0-b9f3-f749fe418ae6" providerId="ADAL" clId="{07ABAE78-42CB-4F5F-86C6-09ED37205619}" dt="2026-02-03T08:50:43.699" v="3446" actId="1076"/>
          <ac:picMkLst>
            <pc:docMk/>
            <pc:sldMk cId="1820556337" sldId="1544"/>
            <ac:picMk id="19" creationId="{D4BBB1BA-EAE5-0E64-94AF-D39809CA28EB}"/>
          </ac:picMkLst>
        </pc:picChg>
      </pc:sldChg>
      <pc:sldChg chg="addSp delSp modSp mod modNotesTx">
        <pc:chgData name="Das, Gerarda" userId="dec061bf-56a5-47a0-b9f3-f749fe418ae6" providerId="ADAL" clId="{07ABAE78-42CB-4F5F-86C6-09ED37205619}" dt="2026-02-03T08:45:55.622" v="3266" actId="20577"/>
        <pc:sldMkLst>
          <pc:docMk/>
          <pc:sldMk cId="4012477980" sldId="1546"/>
        </pc:sldMkLst>
        <pc:spChg chg="mod">
          <ac:chgData name="Das, Gerarda" userId="dec061bf-56a5-47a0-b9f3-f749fe418ae6" providerId="ADAL" clId="{07ABAE78-42CB-4F5F-86C6-09ED37205619}" dt="2026-02-03T08:44:46.191" v="3218" actId="20577"/>
          <ac:spMkLst>
            <pc:docMk/>
            <pc:sldMk cId="4012477980" sldId="1546"/>
            <ac:spMk id="35" creationId="{FF928007-A6E4-7028-9AD4-FCC344677FA1}"/>
          </ac:spMkLst>
        </pc:spChg>
        <pc:spChg chg="mod">
          <ac:chgData name="Das, Gerarda" userId="dec061bf-56a5-47a0-b9f3-f749fe418ae6" providerId="ADAL" clId="{07ABAE78-42CB-4F5F-86C6-09ED37205619}" dt="2026-02-03T08:44:48.217" v="3219" actId="20577"/>
          <ac:spMkLst>
            <pc:docMk/>
            <pc:sldMk cId="4012477980" sldId="1546"/>
            <ac:spMk id="36" creationId="{5B07D82E-FAAB-5617-E71A-C28871ADF4D0}"/>
          </ac:spMkLst>
        </pc:spChg>
        <pc:picChg chg="del">
          <ac:chgData name="Das, Gerarda" userId="dec061bf-56a5-47a0-b9f3-f749fe418ae6" providerId="ADAL" clId="{07ABAE78-42CB-4F5F-86C6-09ED37205619}" dt="2026-02-03T08:42:40.291" v="3080" actId="478"/>
          <ac:picMkLst>
            <pc:docMk/>
            <pc:sldMk cId="4012477980" sldId="1546"/>
            <ac:picMk id="2" creationId="{9A23A7F4-2BD4-4E5A-B3A5-C179C69077B3}"/>
          </ac:picMkLst>
        </pc:picChg>
        <pc:picChg chg="del">
          <ac:chgData name="Das, Gerarda" userId="dec061bf-56a5-47a0-b9f3-f749fe418ae6" providerId="ADAL" clId="{07ABAE78-42CB-4F5F-86C6-09ED37205619}" dt="2026-02-03T08:44:42.923" v="3214" actId="478"/>
          <ac:picMkLst>
            <pc:docMk/>
            <pc:sldMk cId="4012477980" sldId="1546"/>
            <ac:picMk id="8" creationId="{8B36370F-0A84-94F1-B58D-20695CD2CB90}"/>
          </ac:picMkLst>
        </pc:picChg>
        <pc:picChg chg="add mod">
          <ac:chgData name="Das, Gerarda" userId="dec061bf-56a5-47a0-b9f3-f749fe418ae6" providerId="ADAL" clId="{07ABAE78-42CB-4F5F-86C6-09ED37205619}" dt="2026-02-03T08:42:48.774" v="3083" actId="1076"/>
          <ac:picMkLst>
            <pc:docMk/>
            <pc:sldMk cId="4012477980" sldId="1546"/>
            <ac:picMk id="9" creationId="{DF67A104-6022-F0E1-B58A-E17F7D816A59}"/>
          </ac:picMkLst>
        </pc:picChg>
        <pc:picChg chg="add mod">
          <ac:chgData name="Das, Gerarda" userId="dec061bf-56a5-47a0-b9f3-f749fe418ae6" providerId="ADAL" clId="{07ABAE78-42CB-4F5F-86C6-09ED37205619}" dt="2026-02-03T08:45:43.167" v="3225" actId="1076"/>
          <ac:picMkLst>
            <pc:docMk/>
            <pc:sldMk cId="4012477980" sldId="1546"/>
            <ac:picMk id="19" creationId="{0C0DF4C5-D25B-3BA8-FA21-3BE6295C5556}"/>
          </ac:picMkLst>
        </pc:picChg>
      </pc:sldChg>
      <pc:sldChg chg="addSp modSp mod">
        <pc:chgData name="Das, Gerarda" userId="dec061bf-56a5-47a0-b9f3-f749fe418ae6" providerId="ADAL" clId="{07ABAE78-42CB-4F5F-86C6-09ED37205619}" dt="2026-02-03T08:42:15.332" v="3077" actId="1076"/>
        <pc:sldMkLst>
          <pc:docMk/>
          <pc:sldMk cId="2443394444" sldId="1547"/>
        </pc:sldMkLst>
        <pc:spChg chg="mod">
          <ac:chgData name="Das, Gerarda" userId="dec061bf-56a5-47a0-b9f3-f749fe418ae6" providerId="ADAL" clId="{07ABAE78-42CB-4F5F-86C6-09ED37205619}" dt="2026-02-03T08:42:15.332" v="3077" actId="1076"/>
          <ac:spMkLst>
            <pc:docMk/>
            <pc:sldMk cId="2443394444" sldId="1547"/>
            <ac:spMk id="33" creationId="{E7413BE3-C5C9-97E0-40B3-73D025757122}"/>
          </ac:spMkLst>
        </pc:spChg>
        <pc:spChg chg="mod">
          <ac:chgData name="Das, Gerarda" userId="dec061bf-56a5-47a0-b9f3-f749fe418ae6" providerId="ADAL" clId="{07ABAE78-42CB-4F5F-86C6-09ED37205619}" dt="2026-02-03T08:41:39.673" v="3071" actId="1076"/>
          <ac:spMkLst>
            <pc:docMk/>
            <pc:sldMk cId="2443394444" sldId="1547"/>
            <ac:spMk id="34" creationId="{CD50BF3F-5FE0-0A00-FAFE-4F1205975D3A}"/>
          </ac:spMkLst>
        </pc:spChg>
        <pc:spChg chg="mod">
          <ac:chgData name="Das, Gerarda" userId="dec061bf-56a5-47a0-b9f3-f749fe418ae6" providerId="ADAL" clId="{07ABAE78-42CB-4F5F-86C6-09ED37205619}" dt="2026-02-03T08:42:02.147" v="3075" actId="1037"/>
          <ac:spMkLst>
            <pc:docMk/>
            <pc:sldMk cId="2443394444" sldId="1547"/>
            <ac:spMk id="35" creationId="{DB625DD3-4BB5-D047-9BB4-D288CA5AA501}"/>
          </ac:spMkLst>
        </pc:spChg>
        <pc:spChg chg="mod">
          <ac:chgData name="Das, Gerarda" userId="dec061bf-56a5-47a0-b9f3-f749fe418ae6" providerId="ADAL" clId="{07ABAE78-42CB-4F5F-86C6-09ED37205619}" dt="2026-02-03T08:41:59.296" v="3074" actId="1037"/>
          <ac:spMkLst>
            <pc:docMk/>
            <pc:sldMk cId="2443394444" sldId="1547"/>
            <ac:spMk id="36" creationId="{14CC45F4-3880-3039-A9E1-1BAC90E13839}"/>
          </ac:spMkLst>
        </pc:spChg>
        <pc:picChg chg="add mod">
          <ac:chgData name="Das, Gerarda" userId="dec061bf-56a5-47a0-b9f3-f749fe418ae6" providerId="ADAL" clId="{07ABAE78-42CB-4F5F-86C6-09ED37205619}" dt="2026-02-03T08:41:39.673" v="3071" actId="1076"/>
          <ac:picMkLst>
            <pc:docMk/>
            <pc:sldMk cId="2443394444" sldId="1547"/>
            <ac:picMk id="2" creationId="{7E84A015-3D74-8248-205E-DD95C0526672}"/>
          </ac:picMkLst>
        </pc:picChg>
        <pc:picChg chg="add mod">
          <ac:chgData name="Das, Gerarda" userId="dec061bf-56a5-47a0-b9f3-f749fe418ae6" providerId="ADAL" clId="{07ABAE78-42CB-4F5F-86C6-09ED37205619}" dt="2026-02-03T08:41:39.673" v="3071" actId="1076"/>
          <ac:picMkLst>
            <pc:docMk/>
            <pc:sldMk cId="2443394444" sldId="1547"/>
            <ac:picMk id="8" creationId="{88C2EDE6-8878-567F-C9C4-F9B51F753F76}"/>
          </ac:picMkLst>
        </pc:picChg>
        <pc:picChg chg="add mod">
          <ac:chgData name="Das, Gerarda" userId="dec061bf-56a5-47a0-b9f3-f749fe418ae6" providerId="ADAL" clId="{07ABAE78-42CB-4F5F-86C6-09ED37205619}" dt="2026-02-03T08:41:53.613" v="3072" actId="1076"/>
          <ac:picMkLst>
            <pc:docMk/>
            <pc:sldMk cId="2443394444" sldId="1547"/>
            <ac:picMk id="18" creationId="{634C755F-C3A9-A44E-0ABD-7751F2C2E976}"/>
          </ac:picMkLst>
        </pc:picChg>
      </pc:sldChg>
      <pc:sldChg chg="addSp delSp modSp mod">
        <pc:chgData name="Das, Gerarda" userId="dec061bf-56a5-47a0-b9f3-f749fe418ae6" providerId="ADAL" clId="{07ABAE78-42CB-4F5F-86C6-09ED37205619}" dt="2026-02-03T08:36:46.819" v="2915" actId="208"/>
        <pc:sldMkLst>
          <pc:docMk/>
          <pc:sldMk cId="2886349647" sldId="1548"/>
        </pc:sldMkLst>
        <pc:spChg chg="del">
          <ac:chgData name="Das, Gerarda" userId="dec061bf-56a5-47a0-b9f3-f749fe418ae6" providerId="ADAL" clId="{07ABAE78-42CB-4F5F-86C6-09ED37205619}" dt="2026-02-03T08:21:24.542" v="2745" actId="478"/>
          <ac:spMkLst>
            <pc:docMk/>
            <pc:sldMk cId="2886349647" sldId="1548"/>
            <ac:spMk id="2" creationId="{542700EC-1522-64F1-979E-4E529D3A8A80}"/>
          </ac:spMkLst>
        </pc:spChg>
        <pc:spChg chg="add mod">
          <ac:chgData name="Das, Gerarda" userId="dec061bf-56a5-47a0-b9f3-f749fe418ae6" providerId="ADAL" clId="{07ABAE78-42CB-4F5F-86C6-09ED37205619}" dt="2026-02-03T08:36:46.819" v="2915" actId="208"/>
          <ac:spMkLst>
            <pc:docMk/>
            <pc:sldMk cId="2886349647" sldId="1548"/>
            <ac:spMk id="18" creationId="{17C9CC80-8491-A180-63A1-1C6A1CAAC1CE}"/>
          </ac:spMkLst>
        </pc:spChg>
        <pc:spChg chg="mod">
          <ac:chgData name="Das, Gerarda" userId="dec061bf-56a5-47a0-b9f3-f749fe418ae6" providerId="ADAL" clId="{07ABAE78-42CB-4F5F-86C6-09ED37205619}" dt="2026-02-03T08:22:48.814" v="2882" actId="20577"/>
          <ac:spMkLst>
            <pc:docMk/>
            <pc:sldMk cId="2886349647" sldId="1548"/>
            <ac:spMk id="33" creationId="{DF72AA08-077D-9FB4-385F-359C0E849DA1}"/>
          </ac:spMkLst>
        </pc:spChg>
        <pc:spChg chg="mod">
          <ac:chgData name="Das, Gerarda" userId="dec061bf-56a5-47a0-b9f3-f749fe418ae6" providerId="ADAL" clId="{07ABAE78-42CB-4F5F-86C6-09ED37205619}" dt="2026-02-03T08:23:18.881" v="2888" actId="14100"/>
          <ac:spMkLst>
            <pc:docMk/>
            <pc:sldMk cId="2886349647" sldId="1548"/>
            <ac:spMk id="34" creationId="{CAD3DD54-0F47-0343-3E58-33549259F1F2}"/>
          </ac:spMkLst>
        </pc:spChg>
        <pc:spChg chg="mod">
          <ac:chgData name="Das, Gerarda" userId="dec061bf-56a5-47a0-b9f3-f749fe418ae6" providerId="ADAL" clId="{07ABAE78-42CB-4F5F-86C6-09ED37205619}" dt="2026-02-03T08:35:45.299" v="2897" actId="403"/>
          <ac:spMkLst>
            <pc:docMk/>
            <pc:sldMk cId="2886349647" sldId="1548"/>
            <ac:spMk id="35" creationId="{52A1E08C-6A1D-3E5D-8AF6-4A66C5E957D8}"/>
          </ac:spMkLst>
        </pc:spChg>
        <pc:spChg chg="mod">
          <ac:chgData name="Das, Gerarda" userId="dec061bf-56a5-47a0-b9f3-f749fe418ae6" providerId="ADAL" clId="{07ABAE78-42CB-4F5F-86C6-09ED37205619}" dt="2026-02-03T08:23:44.092" v="2893" actId="14100"/>
          <ac:spMkLst>
            <pc:docMk/>
            <pc:sldMk cId="2886349647" sldId="1548"/>
            <ac:spMk id="36" creationId="{3360FE88-ACC3-4F73-FB50-7378BFDFB170}"/>
          </ac:spMkLst>
        </pc:spChg>
        <pc:picChg chg="add mod">
          <ac:chgData name="Das, Gerarda" userId="dec061bf-56a5-47a0-b9f3-f749fe418ae6" providerId="ADAL" clId="{07ABAE78-42CB-4F5F-86C6-09ED37205619}" dt="2026-02-03T08:36:04.079" v="2900" actId="1076"/>
          <ac:picMkLst>
            <pc:docMk/>
            <pc:sldMk cId="2886349647" sldId="1548"/>
            <ac:picMk id="8" creationId="{EE06F093-91ED-FF10-DDAA-81B56AFB08C0}"/>
          </ac:picMkLst>
        </pc:picChg>
        <pc:picChg chg="add mod modCrop">
          <ac:chgData name="Das, Gerarda" userId="dec061bf-56a5-47a0-b9f3-f749fe418ae6" providerId="ADAL" clId="{07ABAE78-42CB-4F5F-86C6-09ED37205619}" dt="2026-02-03T08:36:27.300" v="2910" actId="732"/>
          <ac:picMkLst>
            <pc:docMk/>
            <pc:sldMk cId="2886349647" sldId="1548"/>
            <ac:picMk id="9" creationId="{A4A93CFC-1C0A-66D6-E16C-DC44A88C6599}"/>
          </ac:picMkLst>
        </pc:picChg>
        <pc:cxnChg chg="mod">
          <ac:chgData name="Das, Gerarda" userId="dec061bf-56a5-47a0-b9f3-f749fe418ae6" providerId="ADAL" clId="{07ABAE78-42CB-4F5F-86C6-09ED37205619}" dt="2026-02-03T08:23:38.023" v="2892" actId="1036"/>
          <ac:cxnSpMkLst>
            <pc:docMk/>
            <pc:sldMk cId="2886349647" sldId="1548"/>
            <ac:cxnSpMk id="11" creationId="{03A280B0-A79F-C367-DEB1-C6A003392E7F}"/>
          </ac:cxnSpMkLst>
        </pc:cxnChg>
        <pc:cxnChg chg="mod">
          <ac:chgData name="Das, Gerarda" userId="dec061bf-56a5-47a0-b9f3-f749fe418ae6" providerId="ADAL" clId="{07ABAE78-42CB-4F5F-86C6-09ED37205619}" dt="2026-02-03T08:23:38.023" v="2892" actId="1036"/>
          <ac:cxnSpMkLst>
            <pc:docMk/>
            <pc:sldMk cId="2886349647" sldId="1548"/>
            <ac:cxnSpMk id="12" creationId="{04EDB38A-5D65-295C-BFA5-41C596928830}"/>
          </ac:cxnSpMkLst>
        </pc:cxnChg>
        <pc:cxnChg chg="mod">
          <ac:chgData name="Das, Gerarda" userId="dec061bf-56a5-47a0-b9f3-f749fe418ae6" providerId="ADAL" clId="{07ABAE78-42CB-4F5F-86C6-09ED37205619}" dt="2026-02-03T08:23:38.023" v="2892" actId="1036"/>
          <ac:cxnSpMkLst>
            <pc:docMk/>
            <pc:sldMk cId="2886349647" sldId="1548"/>
            <ac:cxnSpMk id="13" creationId="{841EF598-E55C-4E55-044A-62D106670FAF}"/>
          </ac:cxnSpMkLst>
        </pc:cxnChg>
        <pc:cxnChg chg="mod">
          <ac:chgData name="Das, Gerarda" userId="dec061bf-56a5-47a0-b9f3-f749fe418ae6" providerId="ADAL" clId="{07ABAE78-42CB-4F5F-86C6-09ED37205619}" dt="2026-02-03T08:23:38.023" v="2892" actId="1036"/>
          <ac:cxnSpMkLst>
            <pc:docMk/>
            <pc:sldMk cId="2886349647" sldId="1548"/>
            <ac:cxnSpMk id="14" creationId="{2439CA5A-10BD-92BC-75CE-D26A6742BFFD}"/>
          </ac:cxnSpMkLst>
        </pc:cxnChg>
      </pc:sldChg>
      <pc:sldChg chg="addSp delSp modSp mod modNotesTx">
        <pc:chgData name="Das, Gerarda" userId="dec061bf-56a5-47a0-b9f3-f749fe418ae6" providerId="ADAL" clId="{07ABAE78-42CB-4F5F-86C6-09ED37205619}" dt="2026-02-03T09:02:18.472" v="3656" actId="20577"/>
        <pc:sldMkLst>
          <pc:docMk/>
          <pc:sldMk cId="3201423514" sldId="1549"/>
        </pc:sldMkLst>
        <pc:spChg chg="mod">
          <ac:chgData name="Das, Gerarda" userId="dec061bf-56a5-47a0-b9f3-f749fe418ae6" providerId="ADAL" clId="{07ABAE78-42CB-4F5F-86C6-09ED37205619}" dt="2026-02-03T09:01:58.788" v="3643" actId="1076"/>
          <ac:spMkLst>
            <pc:docMk/>
            <pc:sldMk cId="3201423514" sldId="1549"/>
            <ac:spMk id="4" creationId="{F9254FA0-1DC2-ABE8-CB1B-9B9DF8A5A39F}"/>
          </ac:spMkLst>
        </pc:spChg>
        <pc:spChg chg="mod">
          <ac:chgData name="Das, Gerarda" userId="dec061bf-56a5-47a0-b9f3-f749fe418ae6" providerId="ADAL" clId="{07ABAE78-42CB-4F5F-86C6-09ED37205619}" dt="2026-02-03T08:56:36.262" v="3488" actId="1076"/>
          <ac:spMkLst>
            <pc:docMk/>
            <pc:sldMk cId="3201423514" sldId="1549"/>
            <ac:spMk id="9" creationId="{B18EE19E-A513-113F-4D79-356EA84D972B}"/>
          </ac:spMkLst>
        </pc:spChg>
        <pc:spChg chg="mod">
          <ac:chgData name="Das, Gerarda" userId="dec061bf-56a5-47a0-b9f3-f749fe418ae6" providerId="ADAL" clId="{07ABAE78-42CB-4F5F-86C6-09ED37205619}" dt="2026-02-03T08:56:41.340" v="3490" actId="14100"/>
          <ac:spMkLst>
            <pc:docMk/>
            <pc:sldMk cId="3201423514" sldId="1549"/>
            <ac:spMk id="10" creationId="{4C3032BF-6E7F-5077-881B-841B0232A4D8}"/>
          </ac:spMkLst>
        </pc:spChg>
        <pc:spChg chg="del mod">
          <ac:chgData name="Das, Gerarda" userId="dec061bf-56a5-47a0-b9f3-f749fe418ae6" providerId="ADAL" clId="{07ABAE78-42CB-4F5F-86C6-09ED37205619}" dt="2026-02-03T08:53:20.058" v="3466" actId="478"/>
          <ac:spMkLst>
            <pc:docMk/>
            <pc:sldMk cId="3201423514" sldId="1549"/>
            <ac:spMk id="11" creationId="{42A4A898-6F44-3753-2797-509FA129B0AB}"/>
          </ac:spMkLst>
        </pc:spChg>
        <pc:spChg chg="mod">
          <ac:chgData name="Das, Gerarda" userId="dec061bf-56a5-47a0-b9f3-f749fe418ae6" providerId="ADAL" clId="{07ABAE78-42CB-4F5F-86C6-09ED37205619}" dt="2026-02-03T08:56:47.938" v="3492" actId="1076"/>
          <ac:spMkLst>
            <pc:docMk/>
            <pc:sldMk cId="3201423514" sldId="1549"/>
            <ac:spMk id="12" creationId="{EF900AC8-34A9-0C22-2D68-588B202098D7}"/>
          </ac:spMkLst>
        </pc:spChg>
        <pc:spChg chg="mod">
          <ac:chgData name="Das, Gerarda" userId="dec061bf-56a5-47a0-b9f3-f749fe418ae6" providerId="ADAL" clId="{07ABAE78-42CB-4F5F-86C6-09ED37205619}" dt="2026-02-03T08:57:31.055" v="3498" actId="1076"/>
          <ac:spMkLst>
            <pc:docMk/>
            <pc:sldMk cId="3201423514" sldId="1549"/>
            <ac:spMk id="13" creationId="{204E8A01-1E70-C5D9-FE26-12F46FA20800}"/>
          </ac:spMkLst>
        </pc:spChg>
        <pc:spChg chg="mod">
          <ac:chgData name="Das, Gerarda" userId="dec061bf-56a5-47a0-b9f3-f749fe418ae6" providerId="ADAL" clId="{07ABAE78-42CB-4F5F-86C6-09ED37205619}" dt="2026-02-03T08:58:50.038" v="3522" actId="1076"/>
          <ac:spMkLst>
            <pc:docMk/>
            <pc:sldMk cId="3201423514" sldId="1549"/>
            <ac:spMk id="14" creationId="{055162B6-893D-B2B5-C68B-320EA30D846A}"/>
          </ac:spMkLst>
        </pc:spChg>
        <pc:spChg chg="mod">
          <ac:chgData name="Das, Gerarda" userId="dec061bf-56a5-47a0-b9f3-f749fe418ae6" providerId="ADAL" clId="{07ABAE78-42CB-4F5F-86C6-09ED37205619}" dt="2026-02-03T08:58:33.427" v="3516" actId="1076"/>
          <ac:spMkLst>
            <pc:docMk/>
            <pc:sldMk cId="3201423514" sldId="1549"/>
            <ac:spMk id="15" creationId="{D7140AC3-0794-196E-0E7A-76F96BD9E95C}"/>
          </ac:spMkLst>
        </pc:spChg>
        <pc:spChg chg="mod">
          <ac:chgData name="Das, Gerarda" userId="dec061bf-56a5-47a0-b9f3-f749fe418ae6" providerId="ADAL" clId="{07ABAE78-42CB-4F5F-86C6-09ED37205619}" dt="2026-02-03T09:01:43.667" v="3640" actId="14100"/>
          <ac:spMkLst>
            <pc:docMk/>
            <pc:sldMk cId="3201423514" sldId="1549"/>
            <ac:spMk id="16" creationId="{A1E5D1D2-D2F7-DC2C-BE48-8369EAF09C26}"/>
          </ac:spMkLst>
        </pc:spChg>
        <pc:spChg chg="mod">
          <ac:chgData name="Das, Gerarda" userId="dec061bf-56a5-47a0-b9f3-f749fe418ae6" providerId="ADAL" clId="{07ABAE78-42CB-4F5F-86C6-09ED37205619}" dt="2026-02-03T09:01:52.523" v="3642" actId="948"/>
          <ac:spMkLst>
            <pc:docMk/>
            <pc:sldMk cId="3201423514" sldId="1549"/>
            <ac:spMk id="17" creationId="{3D9985BD-3220-7112-2DD7-A3D69FE8C28A}"/>
          </ac:spMkLst>
        </pc:spChg>
        <pc:spChg chg="mod">
          <ac:chgData name="Das, Gerarda" userId="dec061bf-56a5-47a0-b9f3-f749fe418ae6" providerId="ADAL" clId="{07ABAE78-42CB-4F5F-86C6-09ED37205619}" dt="2026-02-03T08:57:31.055" v="3498" actId="1076"/>
          <ac:spMkLst>
            <pc:docMk/>
            <pc:sldMk cId="3201423514" sldId="1549"/>
            <ac:spMk id="18" creationId="{B1379DC7-F0DC-E48C-348E-28969CE064E6}"/>
          </ac:spMkLst>
        </pc:spChg>
        <pc:spChg chg="mod">
          <ac:chgData name="Das, Gerarda" userId="dec061bf-56a5-47a0-b9f3-f749fe418ae6" providerId="ADAL" clId="{07ABAE78-42CB-4F5F-86C6-09ED37205619}" dt="2026-02-03T08:56:47.938" v="3492" actId="1076"/>
          <ac:spMkLst>
            <pc:docMk/>
            <pc:sldMk cId="3201423514" sldId="1549"/>
            <ac:spMk id="19" creationId="{82B27A67-7489-9D34-85D0-2B70CF74E011}"/>
          </ac:spMkLst>
        </pc:spChg>
        <pc:picChg chg="add mod">
          <ac:chgData name="Das, Gerarda" userId="dec061bf-56a5-47a0-b9f3-f749fe418ae6" providerId="ADAL" clId="{07ABAE78-42CB-4F5F-86C6-09ED37205619}" dt="2026-02-03T08:56:53.157" v="3493" actId="1076"/>
          <ac:picMkLst>
            <pc:docMk/>
            <pc:sldMk cId="3201423514" sldId="1549"/>
            <ac:picMk id="24" creationId="{9D19CADC-619D-B11A-299E-51D9C87A2B66}"/>
          </ac:picMkLst>
        </pc:picChg>
        <pc:picChg chg="add mod">
          <ac:chgData name="Das, Gerarda" userId="dec061bf-56a5-47a0-b9f3-f749fe418ae6" providerId="ADAL" clId="{07ABAE78-42CB-4F5F-86C6-09ED37205619}" dt="2026-02-03T08:58:19.264" v="3512" actId="1076"/>
          <ac:picMkLst>
            <pc:docMk/>
            <pc:sldMk cId="3201423514" sldId="1549"/>
            <ac:picMk id="25" creationId="{3A3938F7-04B0-AF1F-0989-05BC170DBC6F}"/>
          </ac:picMkLst>
        </pc:picChg>
        <pc:picChg chg="add mod modCrop">
          <ac:chgData name="Das, Gerarda" userId="dec061bf-56a5-47a0-b9f3-f749fe418ae6" providerId="ADAL" clId="{07ABAE78-42CB-4F5F-86C6-09ED37205619}" dt="2026-02-03T08:59:47.968" v="3531" actId="1076"/>
          <ac:picMkLst>
            <pc:docMk/>
            <pc:sldMk cId="3201423514" sldId="1549"/>
            <ac:picMk id="28" creationId="{A63CBE25-5A3F-2ED1-84F4-15F25EB779B6}"/>
          </ac:picMkLst>
        </pc:picChg>
        <pc:cxnChg chg="mod">
          <ac:chgData name="Das, Gerarda" userId="dec061bf-56a5-47a0-b9f3-f749fe418ae6" providerId="ADAL" clId="{07ABAE78-42CB-4F5F-86C6-09ED37205619}" dt="2026-02-03T08:56:44.524" v="3491" actId="1076"/>
          <ac:cxnSpMkLst>
            <pc:docMk/>
            <pc:sldMk cId="3201423514" sldId="1549"/>
            <ac:cxnSpMk id="21" creationId="{A4166479-3181-8844-C2D7-27885B4BFE61}"/>
          </ac:cxnSpMkLst>
        </pc:cxnChg>
        <pc:cxnChg chg="mod">
          <ac:chgData name="Das, Gerarda" userId="dec061bf-56a5-47a0-b9f3-f749fe418ae6" providerId="ADAL" clId="{07ABAE78-42CB-4F5F-86C6-09ED37205619}" dt="2026-02-03T08:57:58.419" v="3503" actId="14100"/>
          <ac:cxnSpMkLst>
            <pc:docMk/>
            <pc:sldMk cId="3201423514" sldId="1549"/>
            <ac:cxnSpMk id="22" creationId="{18595B68-0400-5E87-E21A-CDD69135F4F6}"/>
          </ac:cxnSpMkLst>
        </pc:cxnChg>
        <pc:cxnChg chg="mod">
          <ac:chgData name="Das, Gerarda" userId="dec061bf-56a5-47a0-b9f3-f749fe418ae6" providerId="ADAL" clId="{07ABAE78-42CB-4F5F-86C6-09ED37205619}" dt="2026-02-03T08:59:25.390" v="3528" actId="14100"/>
          <ac:cxnSpMkLst>
            <pc:docMk/>
            <pc:sldMk cId="3201423514" sldId="1549"/>
            <ac:cxnSpMk id="23" creationId="{F2A1A964-FAB9-4445-843A-953F77BC65A5}"/>
          </ac:cxnSpMkLst>
        </pc:cxnChg>
        <pc:cxnChg chg="mod">
          <ac:chgData name="Das, Gerarda" userId="dec061bf-56a5-47a0-b9f3-f749fe418ae6" providerId="ADAL" clId="{07ABAE78-42CB-4F5F-86C6-09ED37205619}" dt="2026-02-03T08:57:53.181" v="3502" actId="14100"/>
          <ac:cxnSpMkLst>
            <pc:docMk/>
            <pc:sldMk cId="3201423514" sldId="1549"/>
            <ac:cxnSpMk id="27" creationId="{CAD136EE-04CF-B661-CC0A-93A3EDBAD0B2}"/>
          </ac:cxnSpMkLst>
        </pc:cxnChg>
        <pc:cxnChg chg="del mod">
          <ac:chgData name="Das, Gerarda" userId="dec061bf-56a5-47a0-b9f3-f749fe418ae6" providerId="ADAL" clId="{07ABAE78-42CB-4F5F-86C6-09ED37205619}" dt="2026-02-03T08:58:06.988" v="3506" actId="478"/>
          <ac:cxnSpMkLst>
            <pc:docMk/>
            <pc:sldMk cId="3201423514" sldId="1549"/>
            <ac:cxnSpMk id="31" creationId="{9C1CE6E3-09C3-4988-1372-18B13BE56C6B}"/>
          </ac:cxnSpMkLst>
        </pc:cxnChg>
        <pc:cxnChg chg="add mod">
          <ac:chgData name="Das, Gerarda" userId="dec061bf-56a5-47a0-b9f3-f749fe418ae6" providerId="ADAL" clId="{07ABAE78-42CB-4F5F-86C6-09ED37205619}" dt="2026-02-03T08:59:28.517" v="3529" actId="14100"/>
          <ac:cxnSpMkLst>
            <pc:docMk/>
            <pc:sldMk cId="3201423514" sldId="1549"/>
            <ac:cxnSpMk id="33" creationId="{9C333EBE-83FF-464E-5E4C-9DD92F789973}"/>
          </ac:cxnSpMkLst>
        </pc:cxnChg>
      </pc:sldChg>
      <pc:sldChg chg="modSp mod">
        <pc:chgData name="Das, Gerarda" userId="dec061bf-56a5-47a0-b9f3-f749fe418ae6" providerId="ADAL" clId="{07ABAE78-42CB-4F5F-86C6-09ED37205619}" dt="2026-02-03T09:03:23.439" v="3738" actId="20577"/>
        <pc:sldMkLst>
          <pc:docMk/>
          <pc:sldMk cId="2965477966" sldId="1550"/>
        </pc:sldMkLst>
        <pc:spChg chg="mod">
          <ac:chgData name="Das, Gerarda" userId="dec061bf-56a5-47a0-b9f3-f749fe418ae6" providerId="ADAL" clId="{07ABAE78-42CB-4F5F-86C6-09ED37205619}" dt="2026-02-03T09:03:23.439" v="3738" actId="20577"/>
          <ac:spMkLst>
            <pc:docMk/>
            <pc:sldMk cId="2965477966" sldId="1550"/>
            <ac:spMk id="10" creationId="{5CCA95CF-E5C6-E06A-F0C7-6DB9E6939D46}"/>
          </ac:spMkLst>
        </pc:spChg>
      </pc:sldChg>
      <pc:sldChg chg="del">
        <pc:chgData name="Das, Gerarda" userId="dec061bf-56a5-47a0-b9f3-f749fe418ae6" providerId="ADAL" clId="{07ABAE78-42CB-4F5F-86C6-09ED37205619}" dt="2026-02-03T08:53:21.082" v="3467" actId="47"/>
        <pc:sldMkLst>
          <pc:docMk/>
          <pc:sldMk cId="3324175096" sldId="1551"/>
        </pc:sldMkLst>
      </pc:sldChg>
      <pc:sldChg chg="addSp delSp modSp new mod modNotesTx">
        <pc:chgData name="Das, Gerarda" userId="dec061bf-56a5-47a0-b9f3-f749fe418ae6" providerId="ADAL" clId="{07ABAE78-42CB-4F5F-86C6-09ED37205619}" dt="2026-02-02T20:40:13.680" v="2428" actId="20577"/>
        <pc:sldMkLst>
          <pc:docMk/>
          <pc:sldMk cId="1884574847" sldId="1552"/>
        </pc:sldMkLst>
        <pc:spChg chg="del">
          <ac:chgData name="Das, Gerarda" userId="dec061bf-56a5-47a0-b9f3-f749fe418ae6" providerId="ADAL" clId="{07ABAE78-42CB-4F5F-86C6-09ED37205619}" dt="2026-02-02T19:40:50.980" v="2165" actId="478"/>
          <ac:spMkLst>
            <pc:docMk/>
            <pc:sldMk cId="1884574847" sldId="1552"/>
            <ac:spMk id="2" creationId="{D8DF81C2-17A2-434E-1903-B5721412A6C7}"/>
          </ac:spMkLst>
        </pc:spChg>
        <pc:spChg chg="del">
          <ac:chgData name="Das, Gerarda" userId="dec061bf-56a5-47a0-b9f3-f749fe418ae6" providerId="ADAL" clId="{07ABAE78-42CB-4F5F-86C6-09ED37205619}" dt="2026-02-02T19:40:49.712" v="2164" actId="478"/>
          <ac:spMkLst>
            <pc:docMk/>
            <pc:sldMk cId="1884574847" sldId="1552"/>
            <ac:spMk id="3" creationId="{BA7D5AF8-34E2-A083-06B5-01594BDDF573}"/>
          </ac:spMkLst>
        </pc:spChg>
        <pc:picChg chg="add del mod">
          <ac:chgData name="Das, Gerarda" userId="dec061bf-56a5-47a0-b9f3-f749fe418ae6" providerId="ADAL" clId="{07ABAE78-42CB-4F5F-86C6-09ED37205619}" dt="2026-02-02T20:13:45.785" v="2258" actId="478"/>
          <ac:picMkLst>
            <pc:docMk/>
            <pc:sldMk cId="1884574847" sldId="1552"/>
            <ac:picMk id="4" creationId="{23538BE6-92BB-E094-14EC-74CE72B78026}"/>
          </ac:picMkLst>
        </pc:picChg>
        <pc:picChg chg="add mod">
          <ac:chgData name="Das, Gerarda" userId="dec061bf-56a5-47a0-b9f3-f749fe418ae6" providerId="ADAL" clId="{07ABAE78-42CB-4F5F-86C6-09ED37205619}" dt="2026-02-02T20:11:09.978" v="2257" actId="1076"/>
          <ac:picMkLst>
            <pc:docMk/>
            <pc:sldMk cId="1884574847" sldId="1552"/>
            <ac:picMk id="6" creationId="{AB8C9D7F-7F43-63F4-208A-FF733825A33D}"/>
          </ac:picMkLst>
        </pc:picChg>
        <pc:picChg chg="add mod">
          <ac:chgData name="Das, Gerarda" userId="dec061bf-56a5-47a0-b9f3-f749fe418ae6" providerId="ADAL" clId="{07ABAE78-42CB-4F5F-86C6-09ED37205619}" dt="2026-02-02T20:15:07.983" v="2266" actId="1076"/>
          <ac:picMkLst>
            <pc:docMk/>
            <pc:sldMk cId="1884574847" sldId="1552"/>
            <ac:picMk id="8" creationId="{9FC229EB-ADAB-1E03-0837-13F7B96A6042}"/>
          </ac:picMkLst>
        </pc:picChg>
        <pc:picChg chg="add mod modCrop">
          <ac:chgData name="Das, Gerarda" userId="dec061bf-56a5-47a0-b9f3-f749fe418ae6" providerId="ADAL" clId="{07ABAE78-42CB-4F5F-86C6-09ED37205619}" dt="2026-02-02T20:15:14.288" v="2268" actId="1076"/>
          <ac:picMkLst>
            <pc:docMk/>
            <pc:sldMk cId="1884574847" sldId="1552"/>
            <ac:picMk id="9" creationId="{F7BFF79F-B38D-257B-E4BE-A7B08C436815}"/>
          </ac:picMkLst>
        </pc:picChg>
      </pc:sldChg>
      <pc:sldChg chg="modSp add mod modNotesTx">
        <pc:chgData name="Das, Gerarda" userId="dec061bf-56a5-47a0-b9f3-f749fe418ae6" providerId="ADAL" clId="{07ABAE78-42CB-4F5F-86C6-09ED37205619}" dt="2026-02-03T08:46:23.113" v="3274" actId="20577"/>
        <pc:sldMkLst>
          <pc:docMk/>
          <pc:sldMk cId="1398549471" sldId="1553"/>
        </pc:sldMkLst>
        <pc:spChg chg="mod">
          <ac:chgData name="Das, Gerarda" userId="dec061bf-56a5-47a0-b9f3-f749fe418ae6" providerId="ADAL" clId="{07ABAE78-42CB-4F5F-86C6-09ED37205619}" dt="2026-02-03T08:03:45.713" v="2595" actId="20577"/>
          <ac:spMkLst>
            <pc:docMk/>
            <pc:sldMk cId="1398549471" sldId="1553"/>
            <ac:spMk id="6" creationId="{D0857714-E846-77FA-CAB4-43CE7F5F1102}"/>
          </ac:spMkLst>
        </pc:spChg>
      </pc:sldChg>
      <pc:sldChg chg="addSp delSp modSp mod modNotesTx">
        <pc:chgData name="Das, Gerarda" userId="dec061bf-56a5-47a0-b9f3-f749fe418ae6" providerId="ADAL" clId="{07ABAE78-42CB-4F5F-86C6-09ED37205619}" dt="2026-02-03T09:24:21.884" v="3873" actId="20577"/>
        <pc:sldMkLst>
          <pc:docMk/>
          <pc:sldMk cId="2910180203" sldId="1554"/>
        </pc:sldMkLst>
        <pc:spChg chg="mod">
          <ac:chgData name="Das, Gerarda" userId="dec061bf-56a5-47a0-b9f3-f749fe418ae6" providerId="ADAL" clId="{07ABAE78-42CB-4F5F-86C6-09ED37205619}" dt="2026-02-03T09:23:28.586" v="3857" actId="1076"/>
          <ac:spMkLst>
            <pc:docMk/>
            <pc:sldMk cId="2910180203" sldId="1554"/>
            <ac:spMk id="4" creationId="{C83759B0-D203-A615-B579-91557E89CEEE}"/>
          </ac:spMkLst>
        </pc:spChg>
        <pc:spChg chg="mod">
          <ac:chgData name="Das, Gerarda" userId="dec061bf-56a5-47a0-b9f3-f749fe418ae6" providerId="ADAL" clId="{07ABAE78-42CB-4F5F-86C6-09ED37205619}" dt="2026-02-03T09:23:28.586" v="3857" actId="1076"/>
          <ac:spMkLst>
            <pc:docMk/>
            <pc:sldMk cId="2910180203" sldId="1554"/>
            <ac:spMk id="9" creationId="{FC902F4C-AB88-86A6-C2B1-9FDEBEE77BD4}"/>
          </ac:spMkLst>
        </pc:spChg>
        <pc:spChg chg="mod">
          <ac:chgData name="Das, Gerarda" userId="dec061bf-56a5-47a0-b9f3-f749fe418ae6" providerId="ADAL" clId="{07ABAE78-42CB-4F5F-86C6-09ED37205619}" dt="2026-02-03T09:23:28.586" v="3857" actId="1076"/>
          <ac:spMkLst>
            <pc:docMk/>
            <pc:sldMk cId="2910180203" sldId="1554"/>
            <ac:spMk id="10" creationId="{5513F139-5ACE-2D3B-B4D0-DB9219F8F3D6}"/>
          </ac:spMkLst>
        </pc:spChg>
        <pc:spChg chg="mod">
          <ac:chgData name="Das, Gerarda" userId="dec061bf-56a5-47a0-b9f3-f749fe418ae6" providerId="ADAL" clId="{07ABAE78-42CB-4F5F-86C6-09ED37205619}" dt="2026-02-03T09:23:28.586" v="3857" actId="1076"/>
          <ac:spMkLst>
            <pc:docMk/>
            <pc:sldMk cId="2910180203" sldId="1554"/>
            <ac:spMk id="11" creationId="{40B0E118-EAF2-3702-391E-AA257B024F07}"/>
          </ac:spMkLst>
        </pc:spChg>
        <pc:spChg chg="mod">
          <ac:chgData name="Das, Gerarda" userId="dec061bf-56a5-47a0-b9f3-f749fe418ae6" providerId="ADAL" clId="{07ABAE78-42CB-4F5F-86C6-09ED37205619}" dt="2026-02-03T09:10:04.696" v="3749" actId="1076"/>
          <ac:spMkLst>
            <pc:docMk/>
            <pc:sldMk cId="2910180203" sldId="1554"/>
            <ac:spMk id="13" creationId="{796DD1E4-C669-1BAB-0DD0-68825C2A097D}"/>
          </ac:spMkLst>
        </pc:spChg>
        <pc:spChg chg="del">
          <ac:chgData name="Das, Gerarda" userId="dec061bf-56a5-47a0-b9f3-f749fe418ae6" providerId="ADAL" clId="{07ABAE78-42CB-4F5F-86C6-09ED37205619}" dt="2026-02-03T09:13:55.028" v="3824" actId="478"/>
          <ac:spMkLst>
            <pc:docMk/>
            <pc:sldMk cId="2910180203" sldId="1554"/>
            <ac:spMk id="14" creationId="{176E2348-D647-0DE4-250B-586D74A50A4F}"/>
          </ac:spMkLst>
        </pc:spChg>
        <pc:spChg chg="del">
          <ac:chgData name="Das, Gerarda" userId="dec061bf-56a5-47a0-b9f3-f749fe418ae6" providerId="ADAL" clId="{07ABAE78-42CB-4F5F-86C6-09ED37205619}" dt="2026-02-03T09:13:56.660" v="3825" actId="478"/>
          <ac:spMkLst>
            <pc:docMk/>
            <pc:sldMk cId="2910180203" sldId="1554"/>
            <ac:spMk id="15" creationId="{C91096CA-5516-851D-1DF2-4421B7763C86}"/>
          </ac:spMkLst>
        </pc:spChg>
        <pc:spChg chg="mod">
          <ac:chgData name="Das, Gerarda" userId="dec061bf-56a5-47a0-b9f3-f749fe418ae6" providerId="ADAL" clId="{07ABAE78-42CB-4F5F-86C6-09ED37205619}" dt="2026-02-03T09:10:01.948" v="3748" actId="14100"/>
          <ac:spMkLst>
            <pc:docMk/>
            <pc:sldMk cId="2910180203" sldId="1554"/>
            <ac:spMk id="18" creationId="{15BFE3DE-752F-93F7-B6F2-EC0B15EFBB3E}"/>
          </ac:spMkLst>
        </pc:spChg>
        <pc:spChg chg="del mod">
          <ac:chgData name="Das, Gerarda" userId="dec061bf-56a5-47a0-b9f3-f749fe418ae6" providerId="ADAL" clId="{07ABAE78-42CB-4F5F-86C6-09ED37205619}" dt="2026-02-03T09:14:18.296" v="3829" actId="478"/>
          <ac:spMkLst>
            <pc:docMk/>
            <pc:sldMk cId="2910180203" sldId="1554"/>
            <ac:spMk id="22" creationId="{54658440-3A39-2FDC-3D7D-28B646824339}"/>
          </ac:spMkLst>
        </pc:spChg>
        <pc:spChg chg="add mod">
          <ac:chgData name="Das, Gerarda" userId="dec061bf-56a5-47a0-b9f3-f749fe418ae6" providerId="ADAL" clId="{07ABAE78-42CB-4F5F-86C6-09ED37205619}" dt="2026-02-03T09:23:42.530" v="3860" actId="1076"/>
          <ac:spMkLst>
            <pc:docMk/>
            <pc:sldMk cId="2910180203" sldId="1554"/>
            <ac:spMk id="25" creationId="{62C85C85-8E73-5CF1-75A7-4F17FD4F40C7}"/>
          </ac:spMkLst>
        </pc:spChg>
        <pc:spChg chg="add mod">
          <ac:chgData name="Das, Gerarda" userId="dec061bf-56a5-47a0-b9f3-f749fe418ae6" providerId="ADAL" clId="{07ABAE78-42CB-4F5F-86C6-09ED37205619}" dt="2026-02-03T09:24:09.767" v="3869" actId="1076"/>
          <ac:spMkLst>
            <pc:docMk/>
            <pc:sldMk cId="2910180203" sldId="1554"/>
            <ac:spMk id="26" creationId="{2B6E3508-08FC-B090-6016-DE2CF49E9F7F}"/>
          </ac:spMkLst>
        </pc:spChg>
        <pc:spChg chg="mod">
          <ac:chgData name="Das, Gerarda" userId="dec061bf-56a5-47a0-b9f3-f749fe418ae6" providerId="ADAL" clId="{07ABAE78-42CB-4F5F-86C6-09ED37205619}" dt="2026-02-03T09:13:46.153" v="3820" actId="1076"/>
          <ac:spMkLst>
            <pc:docMk/>
            <pc:sldMk cId="2910180203" sldId="1554"/>
            <ac:spMk id="37" creationId="{F61DB242-89A1-51D8-EA88-F16E28886B68}"/>
          </ac:spMkLst>
        </pc:spChg>
        <pc:spChg chg="mod">
          <ac:chgData name="Das, Gerarda" userId="dec061bf-56a5-47a0-b9f3-f749fe418ae6" providerId="ADAL" clId="{07ABAE78-42CB-4F5F-86C6-09ED37205619}" dt="2026-02-03T09:13:46.153" v="3820" actId="1076"/>
          <ac:spMkLst>
            <pc:docMk/>
            <pc:sldMk cId="2910180203" sldId="1554"/>
            <ac:spMk id="38" creationId="{356DBEC8-06E0-F284-C051-359BD710575A}"/>
          </ac:spMkLst>
        </pc:spChg>
        <pc:picChg chg="del">
          <ac:chgData name="Das, Gerarda" userId="dec061bf-56a5-47a0-b9f3-f749fe418ae6" providerId="ADAL" clId="{07ABAE78-42CB-4F5F-86C6-09ED37205619}" dt="2026-02-03T09:13:54.201" v="3823" actId="478"/>
          <ac:picMkLst>
            <pc:docMk/>
            <pc:sldMk cId="2910180203" sldId="1554"/>
            <ac:picMk id="19" creationId="{D0C54B15-01B8-1278-98F0-2436AA30665C}"/>
          </ac:picMkLst>
        </pc:picChg>
        <pc:picChg chg="del">
          <ac:chgData name="Das, Gerarda" userId="dec061bf-56a5-47a0-b9f3-f749fe418ae6" providerId="ADAL" clId="{07ABAE78-42CB-4F5F-86C6-09ED37205619}" dt="2026-02-03T09:12:55.928" v="3760" actId="478"/>
          <ac:picMkLst>
            <pc:docMk/>
            <pc:sldMk cId="2910180203" sldId="1554"/>
            <ac:picMk id="21" creationId="{6CF9F54B-7EDF-BA58-88F6-6A2C7F7D24D8}"/>
          </ac:picMkLst>
        </pc:picChg>
        <pc:picChg chg="add mod">
          <ac:chgData name="Das, Gerarda" userId="dec061bf-56a5-47a0-b9f3-f749fe418ae6" providerId="ADAL" clId="{07ABAE78-42CB-4F5F-86C6-09ED37205619}" dt="2026-02-03T09:13:51.796" v="3822" actId="1076"/>
          <ac:picMkLst>
            <pc:docMk/>
            <pc:sldMk cId="2910180203" sldId="1554"/>
            <ac:picMk id="24" creationId="{AEA526C7-DEB0-4284-ED3E-BAFB268C678B}"/>
          </ac:picMkLst>
        </pc:picChg>
        <pc:picChg chg="add mod">
          <ac:chgData name="Das, Gerarda" userId="dec061bf-56a5-47a0-b9f3-f749fe418ae6" providerId="ADAL" clId="{07ABAE78-42CB-4F5F-86C6-09ED37205619}" dt="2026-02-03T09:23:46.830" v="3861" actId="1076"/>
          <ac:picMkLst>
            <pc:docMk/>
            <pc:sldMk cId="2910180203" sldId="1554"/>
            <ac:picMk id="1026" creationId="{1280DA53-26FD-D2D9-0843-76C7F65F6705}"/>
          </ac:picMkLst>
        </pc:picChg>
        <pc:cxnChg chg="del">
          <ac:chgData name="Das, Gerarda" userId="dec061bf-56a5-47a0-b9f3-f749fe418ae6" providerId="ADAL" clId="{07ABAE78-42CB-4F5F-86C6-09ED37205619}" dt="2026-02-03T09:14:14.505" v="3827" actId="478"/>
          <ac:cxnSpMkLst>
            <pc:docMk/>
            <pc:sldMk cId="2910180203" sldId="1554"/>
            <ac:cxnSpMk id="29" creationId="{B147F89D-2934-452D-639E-618A1D89D0C4}"/>
          </ac:cxnSpMkLst>
        </pc:cxnChg>
        <pc:cxnChg chg="add mod ord">
          <ac:chgData name="Das, Gerarda" userId="dec061bf-56a5-47a0-b9f3-f749fe418ae6" providerId="ADAL" clId="{07ABAE78-42CB-4F5F-86C6-09ED37205619}" dt="2026-02-03T09:24:03.759" v="3868" actId="14100"/>
          <ac:cxnSpMkLst>
            <pc:docMk/>
            <pc:sldMk cId="2910180203" sldId="1554"/>
            <ac:cxnSpMk id="30" creationId="{C61D6995-71D7-EE76-EB6A-D6D854B06561}"/>
          </ac:cxnSpMkLst>
        </pc:cxnChg>
        <pc:cxnChg chg="mod">
          <ac:chgData name="Das, Gerarda" userId="dec061bf-56a5-47a0-b9f3-f749fe418ae6" providerId="ADAL" clId="{07ABAE78-42CB-4F5F-86C6-09ED37205619}" dt="2026-02-03T09:23:31.463" v="3858" actId="14100"/>
          <ac:cxnSpMkLst>
            <pc:docMk/>
            <pc:sldMk cId="2910180203" sldId="1554"/>
            <ac:cxnSpMk id="35" creationId="{F9735C2A-7716-17DC-5DF8-8B12B702B64A}"/>
          </ac:cxnSpMkLst>
        </pc:cxn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F3FE4CBB-7BB3-4D51-A6BF-2A234FA8BFF7}"/>
    <pc:docChg chg="undo custSel addSld delSld modSld sldOrd modSection">
      <pc:chgData name="Routledge, Mandy" userId="bacdedf5-8e30-494b-ad8b-f27fa30c4f8d" providerId="ADAL" clId="{F3FE4CBB-7BB3-4D51-A6BF-2A234FA8BFF7}" dt="2026-02-03T10:19:35.210" v="1961" actId="14100"/>
      <pc:docMkLst>
        <pc:docMk/>
      </pc:docMkLst>
      <pc:sldChg chg="addSp modSp add del mod">
        <pc:chgData name="Routledge, Mandy" userId="bacdedf5-8e30-494b-ad8b-f27fa30c4f8d" providerId="ADAL" clId="{F3FE4CBB-7BB3-4D51-A6BF-2A234FA8BFF7}" dt="2026-01-31T19:02:22.318" v="364" actId="47"/>
        <pc:sldMkLst>
          <pc:docMk/>
          <pc:sldMk cId="560398338" sldId="397"/>
        </pc:sldMkLst>
      </pc:sldChg>
      <pc:sldChg chg="addSp delSp modSp mod">
        <pc:chgData name="Routledge, Mandy" userId="bacdedf5-8e30-494b-ad8b-f27fa30c4f8d" providerId="ADAL" clId="{F3FE4CBB-7BB3-4D51-A6BF-2A234FA8BFF7}" dt="2026-02-02T08:33:57" v="1271" actId="21"/>
        <pc:sldMkLst>
          <pc:docMk/>
          <pc:sldMk cId="1671649065" sldId="934"/>
        </pc:sldMkLst>
        <pc:spChg chg="add del mod">
          <ac:chgData name="Routledge, Mandy" userId="bacdedf5-8e30-494b-ad8b-f27fa30c4f8d" providerId="ADAL" clId="{F3FE4CBB-7BB3-4D51-A6BF-2A234FA8BFF7}" dt="2026-02-02T08:33:57" v="1271" actId="21"/>
          <ac:spMkLst>
            <pc:docMk/>
            <pc:sldMk cId="1671649065" sldId="934"/>
            <ac:spMk id="3" creationId="{C2AE04A9-03CD-6C12-0D2D-0ABAE5524B38}"/>
          </ac:spMkLst>
        </pc:spChg>
      </pc:sldChg>
      <pc:sldChg chg="add">
        <pc:chgData name="Routledge, Mandy" userId="bacdedf5-8e30-494b-ad8b-f27fa30c4f8d" providerId="ADAL" clId="{F3FE4CBB-7BB3-4D51-A6BF-2A234FA8BFF7}" dt="2026-01-31T18:57:05.889" v="187"/>
        <pc:sldMkLst>
          <pc:docMk/>
          <pc:sldMk cId="1050325746" sldId="1389"/>
        </pc:sldMkLst>
      </pc:sldChg>
      <pc:sldChg chg="modSp mod modNotesTx">
        <pc:chgData name="Routledge, Mandy" userId="bacdedf5-8e30-494b-ad8b-f27fa30c4f8d" providerId="ADAL" clId="{F3FE4CBB-7BB3-4D51-A6BF-2A234FA8BFF7}" dt="2026-02-03T09:59:29.309" v="1918" actId="20577"/>
        <pc:sldMkLst>
          <pc:docMk/>
          <pc:sldMk cId="2189114603" sldId="1437"/>
        </pc:sldMkLst>
        <pc:spChg chg="mod">
          <ac:chgData name="Routledge, Mandy" userId="bacdedf5-8e30-494b-ad8b-f27fa30c4f8d" providerId="ADAL" clId="{F3FE4CBB-7BB3-4D51-A6BF-2A234FA8BFF7}" dt="2026-02-03T09:59:29.309" v="1918" actId="20577"/>
          <ac:spMkLst>
            <pc:docMk/>
            <pc:sldMk cId="2189114603" sldId="1437"/>
            <ac:spMk id="3" creationId="{00000000-0000-0000-0000-000000000000}"/>
          </ac:spMkLst>
        </pc:spChg>
      </pc:sldChg>
      <pc:sldChg chg="addSp modSp mod">
        <pc:chgData name="Routledge, Mandy" userId="bacdedf5-8e30-494b-ad8b-f27fa30c4f8d" providerId="ADAL" clId="{F3FE4CBB-7BB3-4D51-A6BF-2A234FA8BFF7}" dt="2026-01-31T18:54:52.031" v="159"/>
        <pc:sldMkLst>
          <pc:docMk/>
          <pc:sldMk cId="3852907103" sldId="1460"/>
        </pc:sldMkLst>
        <pc:spChg chg="mod">
          <ac:chgData name="Routledge, Mandy" userId="bacdedf5-8e30-494b-ad8b-f27fa30c4f8d" providerId="ADAL" clId="{F3FE4CBB-7BB3-4D51-A6BF-2A234FA8BFF7}" dt="2026-01-31T18:52:56.667" v="50" actId="20577"/>
          <ac:spMkLst>
            <pc:docMk/>
            <pc:sldMk cId="3852907103" sldId="1460"/>
            <ac:spMk id="6" creationId="{00000000-0000-0000-0000-000000000000}"/>
          </ac:spMkLst>
        </pc:spChg>
      </pc:sldChg>
      <pc:sldChg chg="modSp mod">
        <pc:chgData name="Routledge, Mandy" userId="bacdedf5-8e30-494b-ad8b-f27fa30c4f8d" providerId="ADAL" clId="{F3FE4CBB-7BB3-4D51-A6BF-2A234FA8BFF7}" dt="2026-01-31T18:53:00.706" v="58" actId="20577"/>
        <pc:sldMkLst>
          <pc:docMk/>
          <pc:sldMk cId="4207872812" sldId="1475"/>
        </pc:sldMkLst>
        <pc:spChg chg="mod">
          <ac:chgData name="Routledge, Mandy" userId="bacdedf5-8e30-494b-ad8b-f27fa30c4f8d" providerId="ADAL" clId="{F3FE4CBB-7BB3-4D51-A6BF-2A234FA8BFF7}" dt="2026-01-31T18:53:00.706" v="58" actId="20577"/>
          <ac:spMkLst>
            <pc:docMk/>
            <pc:sldMk cId="4207872812" sldId="1475"/>
            <ac:spMk id="6" creationId="{00000000-0000-0000-0000-000000000000}"/>
          </ac:spMkLst>
        </pc:spChg>
      </pc:sldChg>
      <pc:sldChg chg="addSp modSp mod">
        <pc:chgData name="Routledge, Mandy" userId="bacdedf5-8e30-494b-ad8b-f27fa30c4f8d" providerId="ADAL" clId="{F3FE4CBB-7BB3-4D51-A6BF-2A234FA8BFF7}" dt="2026-01-31T18:55:59.994" v="161"/>
        <pc:sldMkLst>
          <pc:docMk/>
          <pc:sldMk cId="2452007587" sldId="1476"/>
        </pc:sldMkLst>
        <pc:spChg chg="mod">
          <ac:chgData name="Routledge, Mandy" userId="bacdedf5-8e30-494b-ad8b-f27fa30c4f8d" providerId="ADAL" clId="{F3FE4CBB-7BB3-4D51-A6BF-2A234FA8BFF7}" dt="2026-01-31T18:53:06.593" v="75" actId="20577"/>
          <ac:spMkLst>
            <pc:docMk/>
            <pc:sldMk cId="2452007587" sldId="1476"/>
            <ac:spMk id="6" creationId="{00000000-0000-0000-0000-000000000000}"/>
          </ac:spMkLst>
        </pc:spChg>
      </pc:sldChg>
      <pc:sldChg chg="modSp del mod">
        <pc:chgData name="Routledge, Mandy" userId="bacdedf5-8e30-494b-ad8b-f27fa30c4f8d" providerId="ADAL" clId="{F3FE4CBB-7BB3-4D51-A6BF-2A234FA8BFF7}" dt="2026-01-31T18:57:08.125" v="188" actId="47"/>
        <pc:sldMkLst>
          <pc:docMk/>
          <pc:sldMk cId="2709048002" sldId="1477"/>
        </pc:sldMkLst>
      </pc:sldChg>
      <pc:sldChg chg="modSp mod">
        <pc:chgData name="Routledge, Mandy" userId="bacdedf5-8e30-494b-ad8b-f27fa30c4f8d" providerId="ADAL" clId="{F3FE4CBB-7BB3-4D51-A6BF-2A234FA8BFF7}" dt="2026-01-31T18:53:24.515" v="95" actId="6549"/>
        <pc:sldMkLst>
          <pc:docMk/>
          <pc:sldMk cId="4074911733" sldId="1478"/>
        </pc:sldMkLst>
        <pc:spChg chg="mod">
          <ac:chgData name="Routledge, Mandy" userId="bacdedf5-8e30-494b-ad8b-f27fa30c4f8d" providerId="ADAL" clId="{F3FE4CBB-7BB3-4D51-A6BF-2A234FA8BFF7}" dt="2026-01-31T18:53:24.515" v="95" actId="6549"/>
          <ac:spMkLst>
            <pc:docMk/>
            <pc:sldMk cId="4074911733" sldId="1478"/>
            <ac:spMk id="6" creationId="{00000000-0000-0000-0000-000000000000}"/>
          </ac:spMkLst>
        </pc:spChg>
      </pc:sldChg>
      <pc:sldChg chg="modSp mod">
        <pc:chgData name="Routledge, Mandy" userId="bacdedf5-8e30-494b-ad8b-f27fa30c4f8d" providerId="ADAL" clId="{F3FE4CBB-7BB3-4D51-A6BF-2A234FA8BFF7}" dt="2026-01-31T18:53:29.980" v="107" actId="20577"/>
        <pc:sldMkLst>
          <pc:docMk/>
          <pc:sldMk cId="4210467006" sldId="1479"/>
        </pc:sldMkLst>
        <pc:spChg chg="mod">
          <ac:chgData name="Routledge, Mandy" userId="bacdedf5-8e30-494b-ad8b-f27fa30c4f8d" providerId="ADAL" clId="{F3FE4CBB-7BB3-4D51-A6BF-2A234FA8BFF7}" dt="2026-01-31T18:53:29.980" v="107" actId="20577"/>
          <ac:spMkLst>
            <pc:docMk/>
            <pc:sldMk cId="4210467006" sldId="1479"/>
            <ac:spMk id="6" creationId="{00000000-0000-0000-0000-000000000000}"/>
          </ac:spMkLst>
        </pc:spChg>
      </pc:sldChg>
      <pc:sldChg chg="modSp mod">
        <pc:chgData name="Routledge, Mandy" userId="bacdedf5-8e30-494b-ad8b-f27fa30c4f8d" providerId="ADAL" clId="{F3FE4CBB-7BB3-4D51-A6BF-2A234FA8BFF7}" dt="2026-01-31T18:53:35.466" v="122" actId="20577"/>
        <pc:sldMkLst>
          <pc:docMk/>
          <pc:sldMk cId="1487044012" sldId="1480"/>
        </pc:sldMkLst>
        <pc:spChg chg="mod">
          <ac:chgData name="Routledge, Mandy" userId="bacdedf5-8e30-494b-ad8b-f27fa30c4f8d" providerId="ADAL" clId="{F3FE4CBB-7BB3-4D51-A6BF-2A234FA8BFF7}" dt="2026-01-31T18:53:35.466" v="122" actId="20577"/>
          <ac:spMkLst>
            <pc:docMk/>
            <pc:sldMk cId="1487044012" sldId="1480"/>
            <ac:spMk id="6" creationId="{00000000-0000-0000-0000-000000000000}"/>
          </ac:spMkLst>
        </pc:spChg>
      </pc:sldChg>
      <pc:sldChg chg="modSp del mod">
        <pc:chgData name="Routledge, Mandy" userId="bacdedf5-8e30-494b-ad8b-f27fa30c4f8d" providerId="ADAL" clId="{F3FE4CBB-7BB3-4D51-A6BF-2A234FA8BFF7}" dt="2026-01-31T18:59:26.061" v="268" actId="47"/>
        <pc:sldMkLst>
          <pc:docMk/>
          <pc:sldMk cId="3779434736" sldId="1481"/>
        </pc:sldMkLst>
      </pc:sldChg>
      <pc:sldChg chg="modSp mod">
        <pc:chgData name="Routledge, Mandy" userId="bacdedf5-8e30-494b-ad8b-f27fa30c4f8d" providerId="ADAL" clId="{F3FE4CBB-7BB3-4D51-A6BF-2A234FA8BFF7}" dt="2026-02-03T08:40:07.577" v="1558" actId="1076"/>
        <pc:sldMkLst>
          <pc:docMk/>
          <pc:sldMk cId="1201727269" sldId="1482"/>
        </pc:sldMkLst>
        <pc:spChg chg="mod">
          <ac:chgData name="Routledge, Mandy" userId="bacdedf5-8e30-494b-ad8b-f27fa30c4f8d" providerId="ADAL" clId="{F3FE4CBB-7BB3-4D51-A6BF-2A234FA8BFF7}" dt="2026-01-31T18:53:50.297" v="140"/>
          <ac:spMkLst>
            <pc:docMk/>
            <pc:sldMk cId="1201727269" sldId="1482"/>
            <ac:spMk id="6" creationId="{00000000-0000-0000-0000-000000000000}"/>
          </ac:spMkLst>
        </pc:spChg>
        <pc:picChg chg="mod">
          <ac:chgData name="Routledge, Mandy" userId="bacdedf5-8e30-494b-ad8b-f27fa30c4f8d" providerId="ADAL" clId="{F3FE4CBB-7BB3-4D51-A6BF-2A234FA8BFF7}" dt="2026-02-03T08:40:07.577" v="1558" actId="1076"/>
          <ac:picMkLst>
            <pc:docMk/>
            <pc:sldMk cId="1201727269" sldId="1482"/>
            <ac:picMk id="3" creationId="{6BCCB440-B494-FE00-E153-8E29542AC3BC}"/>
          </ac:picMkLst>
        </pc:picChg>
      </pc:sldChg>
      <pc:sldChg chg="addSp modSp mod">
        <pc:chgData name="Routledge, Mandy" userId="bacdedf5-8e30-494b-ad8b-f27fa30c4f8d" providerId="ADAL" clId="{F3FE4CBB-7BB3-4D51-A6BF-2A234FA8BFF7}" dt="2026-02-03T08:44:55.732" v="1597" actId="207"/>
        <pc:sldMkLst>
          <pc:docMk/>
          <pc:sldMk cId="2904738428" sldId="1483"/>
        </pc:sldMkLst>
        <pc:spChg chg="add mod">
          <ac:chgData name="Routledge, Mandy" userId="bacdedf5-8e30-494b-ad8b-f27fa30c4f8d" providerId="ADAL" clId="{F3FE4CBB-7BB3-4D51-A6BF-2A234FA8BFF7}" dt="2026-02-03T08:44:55.732" v="1597" actId="207"/>
          <ac:spMkLst>
            <pc:docMk/>
            <pc:sldMk cId="2904738428" sldId="1483"/>
            <ac:spMk id="2" creationId="{CEE938D5-1D02-F250-92A8-E92B0E258EF8}"/>
          </ac:spMkLst>
        </pc:spChg>
        <pc:spChg chg="mod">
          <ac:chgData name="Routledge, Mandy" userId="bacdedf5-8e30-494b-ad8b-f27fa30c4f8d" providerId="ADAL" clId="{F3FE4CBB-7BB3-4D51-A6BF-2A234FA8BFF7}" dt="2026-01-31T18:54:04.427" v="157" actId="20577"/>
          <ac:spMkLst>
            <pc:docMk/>
            <pc:sldMk cId="2904738428" sldId="1483"/>
            <ac:spMk id="6" creationId="{00000000-0000-0000-0000-000000000000}"/>
          </ac:spMkLst>
        </pc:spChg>
        <pc:spChg chg="mod">
          <ac:chgData name="Routledge, Mandy" userId="bacdedf5-8e30-494b-ad8b-f27fa30c4f8d" providerId="ADAL" clId="{F3FE4CBB-7BB3-4D51-A6BF-2A234FA8BFF7}" dt="2026-02-03T08:44:44.024" v="1595" actId="14100"/>
          <ac:spMkLst>
            <pc:docMk/>
            <pc:sldMk cId="2904738428" sldId="1483"/>
            <ac:spMk id="7" creationId="{334AAA0E-14DF-8B08-E0D5-39E3FD5EC484}"/>
          </ac:spMkLst>
        </pc:spChg>
        <pc:picChg chg="mod">
          <ac:chgData name="Routledge, Mandy" userId="bacdedf5-8e30-494b-ad8b-f27fa30c4f8d" providerId="ADAL" clId="{F3FE4CBB-7BB3-4D51-A6BF-2A234FA8BFF7}" dt="2026-02-03T08:44:47.325" v="1596" actId="1076"/>
          <ac:picMkLst>
            <pc:docMk/>
            <pc:sldMk cId="2904738428" sldId="1483"/>
            <ac:picMk id="5" creationId="{32F8DD99-7796-2F7B-F3C6-81CB59EA4CB6}"/>
          </ac:picMkLst>
        </pc:picChg>
      </pc:sldChg>
      <pc:sldChg chg="addSp modSp add del mod">
        <pc:chgData name="Routledge, Mandy" userId="bacdedf5-8e30-494b-ad8b-f27fa30c4f8d" providerId="ADAL" clId="{F3FE4CBB-7BB3-4D51-A6BF-2A234FA8BFF7}" dt="2026-01-31T19:04:44.517" v="530" actId="47"/>
        <pc:sldMkLst>
          <pc:docMk/>
          <pc:sldMk cId="649969722" sldId="1486"/>
        </pc:sldMkLst>
      </pc:sldChg>
      <pc:sldChg chg="del">
        <pc:chgData name="Routledge, Mandy" userId="bacdedf5-8e30-494b-ad8b-f27fa30c4f8d" providerId="ADAL" clId="{F3FE4CBB-7BB3-4D51-A6BF-2A234FA8BFF7}" dt="2026-02-03T09:02:12.578" v="1908" actId="47"/>
        <pc:sldMkLst>
          <pc:docMk/>
          <pc:sldMk cId="2967928418" sldId="1511"/>
        </pc:sldMkLst>
      </pc:sldChg>
      <pc:sldChg chg="del">
        <pc:chgData name="Routledge, Mandy" userId="bacdedf5-8e30-494b-ad8b-f27fa30c4f8d" providerId="ADAL" clId="{F3FE4CBB-7BB3-4D51-A6BF-2A234FA8BFF7}" dt="2026-02-03T09:02:13.555" v="1910" actId="47"/>
        <pc:sldMkLst>
          <pc:docMk/>
          <pc:sldMk cId="1594331871" sldId="1512"/>
        </pc:sldMkLst>
      </pc:sldChg>
      <pc:sldChg chg="del">
        <pc:chgData name="Routledge, Mandy" userId="bacdedf5-8e30-494b-ad8b-f27fa30c4f8d" providerId="ADAL" clId="{F3FE4CBB-7BB3-4D51-A6BF-2A234FA8BFF7}" dt="2026-02-03T09:02:14.682" v="1912" actId="47"/>
        <pc:sldMkLst>
          <pc:docMk/>
          <pc:sldMk cId="3112181829" sldId="1515"/>
        </pc:sldMkLst>
      </pc:sldChg>
      <pc:sldChg chg="del">
        <pc:chgData name="Routledge, Mandy" userId="bacdedf5-8e30-494b-ad8b-f27fa30c4f8d" providerId="ADAL" clId="{F3FE4CBB-7BB3-4D51-A6BF-2A234FA8BFF7}" dt="2026-02-03T09:02:17.070" v="1916" actId="47"/>
        <pc:sldMkLst>
          <pc:docMk/>
          <pc:sldMk cId="2946319108" sldId="1516"/>
        </pc:sldMkLst>
      </pc:sldChg>
      <pc:sldChg chg="del">
        <pc:chgData name="Routledge, Mandy" userId="bacdedf5-8e30-494b-ad8b-f27fa30c4f8d" providerId="ADAL" clId="{F3FE4CBB-7BB3-4D51-A6BF-2A234FA8BFF7}" dt="2026-02-03T09:02:14.228" v="1911" actId="47"/>
        <pc:sldMkLst>
          <pc:docMk/>
          <pc:sldMk cId="1628480429" sldId="1517"/>
        </pc:sldMkLst>
      </pc:sldChg>
      <pc:sldChg chg="del">
        <pc:chgData name="Routledge, Mandy" userId="bacdedf5-8e30-494b-ad8b-f27fa30c4f8d" providerId="ADAL" clId="{F3FE4CBB-7BB3-4D51-A6BF-2A234FA8BFF7}" dt="2026-02-03T09:02:15.339" v="1913" actId="47"/>
        <pc:sldMkLst>
          <pc:docMk/>
          <pc:sldMk cId="933367485" sldId="1518"/>
        </pc:sldMkLst>
      </pc:sldChg>
      <pc:sldChg chg="del">
        <pc:chgData name="Routledge, Mandy" userId="bacdedf5-8e30-494b-ad8b-f27fa30c4f8d" providerId="ADAL" clId="{F3FE4CBB-7BB3-4D51-A6BF-2A234FA8BFF7}" dt="2026-02-03T09:02:18.106" v="1917" actId="47"/>
        <pc:sldMkLst>
          <pc:docMk/>
          <pc:sldMk cId="1738896802" sldId="1519"/>
        </pc:sldMkLst>
      </pc:sldChg>
      <pc:sldChg chg="del">
        <pc:chgData name="Routledge, Mandy" userId="bacdedf5-8e30-494b-ad8b-f27fa30c4f8d" providerId="ADAL" clId="{F3FE4CBB-7BB3-4D51-A6BF-2A234FA8BFF7}" dt="2026-02-03T09:02:13.080" v="1909" actId="47"/>
        <pc:sldMkLst>
          <pc:docMk/>
          <pc:sldMk cId="1530054038" sldId="1520"/>
        </pc:sldMkLst>
      </pc:sldChg>
      <pc:sldChg chg="del">
        <pc:chgData name="Routledge, Mandy" userId="bacdedf5-8e30-494b-ad8b-f27fa30c4f8d" providerId="ADAL" clId="{F3FE4CBB-7BB3-4D51-A6BF-2A234FA8BFF7}" dt="2026-02-03T09:02:16.004" v="1914" actId="47"/>
        <pc:sldMkLst>
          <pc:docMk/>
          <pc:sldMk cId="1059877010" sldId="1521"/>
        </pc:sldMkLst>
      </pc:sldChg>
      <pc:sldChg chg="addSp modSp add del mod">
        <pc:chgData name="Routledge, Mandy" userId="bacdedf5-8e30-494b-ad8b-f27fa30c4f8d" providerId="ADAL" clId="{F3FE4CBB-7BB3-4D51-A6BF-2A234FA8BFF7}" dt="2026-01-31T19:03:20.131" v="434" actId="47"/>
        <pc:sldMkLst>
          <pc:docMk/>
          <pc:sldMk cId="1554564674" sldId="1525"/>
        </pc:sldMkLst>
      </pc:sldChg>
      <pc:sldChg chg="del">
        <pc:chgData name="Routledge, Mandy" userId="bacdedf5-8e30-494b-ad8b-f27fa30c4f8d" providerId="ADAL" clId="{F3FE4CBB-7BB3-4D51-A6BF-2A234FA8BFF7}" dt="2026-02-03T09:02:16.450" v="1915" actId="47"/>
        <pc:sldMkLst>
          <pc:docMk/>
          <pc:sldMk cId="2371299458" sldId="1529"/>
        </pc:sldMkLst>
      </pc:sldChg>
      <pc:sldChg chg="modSp add del mod">
        <pc:chgData name="Routledge, Mandy" userId="bacdedf5-8e30-494b-ad8b-f27fa30c4f8d" providerId="ADAL" clId="{F3FE4CBB-7BB3-4D51-A6BF-2A234FA8BFF7}" dt="2026-02-03T08:39:10.094" v="1552" actId="47"/>
        <pc:sldMkLst>
          <pc:docMk/>
          <pc:sldMk cId="813498502" sldId="1530"/>
        </pc:sldMkLst>
        <pc:spChg chg="mod">
          <ac:chgData name="Routledge, Mandy" userId="bacdedf5-8e30-494b-ad8b-f27fa30c4f8d" providerId="ADAL" clId="{F3FE4CBB-7BB3-4D51-A6BF-2A234FA8BFF7}" dt="2026-02-03T08:38:31.228" v="1540" actId="21"/>
          <ac:spMkLst>
            <pc:docMk/>
            <pc:sldMk cId="813498502" sldId="1530"/>
            <ac:spMk id="3" creationId="{0D089833-287F-2FF9-C1EA-A8A58B0E1E64}"/>
          </ac:spMkLst>
        </pc:spChg>
      </pc:sldChg>
      <pc:sldChg chg="addSp delSp modSp add mod">
        <pc:chgData name="Routledge, Mandy" userId="bacdedf5-8e30-494b-ad8b-f27fa30c4f8d" providerId="ADAL" clId="{F3FE4CBB-7BB3-4D51-A6BF-2A234FA8BFF7}" dt="2026-02-03T09:02:08.184" v="1907" actId="20577"/>
        <pc:sldMkLst>
          <pc:docMk/>
          <pc:sldMk cId="2392472401" sldId="1537"/>
        </pc:sldMkLst>
        <pc:spChg chg="add mod">
          <ac:chgData name="Routledge, Mandy" userId="bacdedf5-8e30-494b-ad8b-f27fa30c4f8d" providerId="ADAL" clId="{F3FE4CBB-7BB3-4D51-A6BF-2A234FA8BFF7}" dt="2026-02-03T09:02:08.184" v="1907" actId="20577"/>
          <ac:spMkLst>
            <pc:docMk/>
            <pc:sldMk cId="2392472401" sldId="1537"/>
            <ac:spMk id="22" creationId="{2DBE3269-8839-93F3-521C-AFF37DA16102}"/>
          </ac:spMkLst>
        </pc:spChg>
        <pc:picChg chg="add mod">
          <ac:chgData name="Routledge, Mandy" userId="bacdedf5-8e30-494b-ad8b-f27fa30c4f8d" providerId="ADAL" clId="{F3FE4CBB-7BB3-4D51-A6BF-2A234FA8BFF7}" dt="2026-02-03T08:59:21.663" v="1820" actId="1076"/>
          <ac:picMkLst>
            <pc:docMk/>
            <pc:sldMk cId="2392472401" sldId="1537"/>
            <ac:picMk id="12" creationId="{4BF92287-8E23-C063-DDD4-FF6B36A69C6B}"/>
          </ac:picMkLst>
        </pc:picChg>
        <pc:picChg chg="add mod">
          <ac:chgData name="Routledge, Mandy" userId="bacdedf5-8e30-494b-ad8b-f27fa30c4f8d" providerId="ADAL" clId="{F3FE4CBB-7BB3-4D51-A6BF-2A234FA8BFF7}" dt="2026-02-03T08:59:24.029" v="1821" actId="1076"/>
          <ac:picMkLst>
            <pc:docMk/>
            <pc:sldMk cId="2392472401" sldId="1537"/>
            <ac:picMk id="17" creationId="{9F3D32C6-A069-6412-654B-CEEC2F55F354}"/>
          </ac:picMkLst>
        </pc:picChg>
      </pc:sldChg>
      <pc:sldChg chg="addSp delSp modSp add mod">
        <pc:chgData name="Routledge, Mandy" userId="bacdedf5-8e30-494b-ad8b-f27fa30c4f8d" providerId="ADAL" clId="{F3FE4CBB-7BB3-4D51-A6BF-2A234FA8BFF7}" dt="2026-02-03T10:04:41.397" v="1924" actId="1076"/>
        <pc:sldMkLst>
          <pc:docMk/>
          <pc:sldMk cId="277204286" sldId="1538"/>
        </pc:sldMkLst>
        <pc:picChg chg="add mod">
          <ac:chgData name="Routledge, Mandy" userId="bacdedf5-8e30-494b-ad8b-f27fa30c4f8d" providerId="ADAL" clId="{F3FE4CBB-7BB3-4D51-A6BF-2A234FA8BFF7}" dt="2026-02-03T08:42:32.686" v="1567" actId="1076"/>
          <ac:picMkLst>
            <pc:docMk/>
            <pc:sldMk cId="277204286" sldId="1538"/>
            <ac:picMk id="2" creationId="{5AAF7F3A-7323-18AC-4A97-B27A65F1B9B3}"/>
          </ac:picMkLst>
        </pc:picChg>
        <pc:picChg chg="del">
          <ac:chgData name="Routledge, Mandy" userId="bacdedf5-8e30-494b-ad8b-f27fa30c4f8d" providerId="ADAL" clId="{F3FE4CBB-7BB3-4D51-A6BF-2A234FA8BFF7}" dt="2026-02-03T10:03:59.529" v="1919" actId="478"/>
          <ac:picMkLst>
            <pc:docMk/>
            <pc:sldMk cId="277204286" sldId="1538"/>
            <ac:picMk id="4" creationId="{D4853C91-334C-53FF-83F9-488CBCDA9D32}"/>
          </ac:picMkLst>
        </pc:picChg>
        <pc:picChg chg="add del mod">
          <ac:chgData name="Routledge, Mandy" userId="bacdedf5-8e30-494b-ad8b-f27fa30c4f8d" providerId="ADAL" clId="{F3FE4CBB-7BB3-4D51-A6BF-2A234FA8BFF7}" dt="2026-02-03T10:04:38.249" v="1922" actId="478"/>
          <ac:picMkLst>
            <pc:docMk/>
            <pc:sldMk cId="277204286" sldId="1538"/>
            <ac:picMk id="5" creationId="{5A8CA90C-B9AD-BAE3-C22B-BFB8E677E03B}"/>
          </ac:picMkLst>
        </pc:picChg>
        <pc:picChg chg="del mod modCrop">
          <ac:chgData name="Routledge, Mandy" userId="bacdedf5-8e30-494b-ad8b-f27fa30c4f8d" providerId="ADAL" clId="{F3FE4CBB-7BB3-4D51-A6BF-2A234FA8BFF7}" dt="2026-02-03T08:42:18.747" v="1563" actId="478"/>
          <ac:picMkLst>
            <pc:docMk/>
            <pc:sldMk cId="277204286" sldId="1538"/>
            <ac:picMk id="7" creationId="{F5ADA897-EC1A-97AB-2901-4514C47FCB36}"/>
          </ac:picMkLst>
        </pc:picChg>
        <pc:picChg chg="add mod">
          <ac:chgData name="Routledge, Mandy" userId="bacdedf5-8e30-494b-ad8b-f27fa30c4f8d" providerId="ADAL" clId="{F3FE4CBB-7BB3-4D51-A6BF-2A234FA8BFF7}" dt="2026-02-03T10:04:41.397" v="1924" actId="1076"/>
          <ac:picMkLst>
            <pc:docMk/>
            <pc:sldMk cId="277204286" sldId="1538"/>
            <ac:picMk id="8" creationId="{B5C54130-9BE3-9AF1-042D-B12882089387}"/>
          </ac:picMkLst>
        </pc:picChg>
      </pc:sldChg>
      <pc:sldChg chg="addSp modSp add del mod">
        <pc:chgData name="Routledge, Mandy" userId="bacdedf5-8e30-494b-ad8b-f27fa30c4f8d" providerId="ADAL" clId="{F3FE4CBB-7BB3-4D51-A6BF-2A234FA8BFF7}" dt="2026-01-31T19:05:48.058" v="545" actId="47"/>
        <pc:sldMkLst>
          <pc:docMk/>
          <pc:sldMk cId="3604769818" sldId="1542"/>
        </pc:sldMkLst>
      </pc:sldChg>
      <pc:sldChg chg="addSp delSp modSp add mod ord">
        <pc:chgData name="Routledge, Mandy" userId="bacdedf5-8e30-494b-ad8b-f27fa30c4f8d" providerId="ADAL" clId="{F3FE4CBB-7BB3-4D51-A6BF-2A234FA8BFF7}" dt="2026-02-03T08:55:02.431" v="1801" actId="14100"/>
        <pc:sldMkLst>
          <pc:docMk/>
          <pc:sldMk cId="3473977765" sldId="1543"/>
        </pc:sldMkLst>
        <pc:spChg chg="add mod">
          <ac:chgData name="Routledge, Mandy" userId="bacdedf5-8e30-494b-ad8b-f27fa30c4f8d" providerId="ADAL" clId="{F3FE4CBB-7BB3-4D51-A6BF-2A234FA8BFF7}" dt="2026-01-31T19:05:07.775" v="535"/>
          <ac:spMkLst>
            <pc:docMk/>
            <pc:sldMk cId="3473977765" sldId="1543"/>
            <ac:spMk id="2" creationId="{EC2CC67F-DD14-2177-1907-C358B24D9264}"/>
          </ac:spMkLst>
        </pc:spChg>
        <pc:spChg chg="add mod">
          <ac:chgData name="Routledge, Mandy" userId="bacdedf5-8e30-494b-ad8b-f27fa30c4f8d" providerId="ADAL" clId="{F3FE4CBB-7BB3-4D51-A6BF-2A234FA8BFF7}" dt="2026-01-31T19:05:15.130" v="537"/>
          <ac:spMkLst>
            <pc:docMk/>
            <pc:sldMk cId="3473977765" sldId="1543"/>
            <ac:spMk id="8" creationId="{DC172FEB-D4A5-B774-DB39-B25CEC3E1641}"/>
          </ac:spMkLst>
        </pc:spChg>
        <pc:spChg chg="mod">
          <ac:chgData name="Routledge, Mandy" userId="bacdedf5-8e30-494b-ad8b-f27fa30c4f8d" providerId="ADAL" clId="{F3FE4CBB-7BB3-4D51-A6BF-2A234FA8BFF7}" dt="2026-02-03T08:51:01.719" v="1720" actId="115"/>
          <ac:spMkLst>
            <pc:docMk/>
            <pc:sldMk cId="3473977765" sldId="1543"/>
            <ac:spMk id="35" creationId="{F023F516-C788-E194-67E4-2DA5401F2999}"/>
          </ac:spMkLst>
        </pc:spChg>
        <pc:spChg chg="mod">
          <ac:chgData name="Routledge, Mandy" userId="bacdedf5-8e30-494b-ad8b-f27fa30c4f8d" providerId="ADAL" clId="{F3FE4CBB-7BB3-4D51-A6BF-2A234FA8BFF7}" dt="2026-02-03T08:54:48.395" v="1797" actId="6549"/>
          <ac:spMkLst>
            <pc:docMk/>
            <pc:sldMk cId="3473977765" sldId="1543"/>
            <ac:spMk id="36" creationId="{7E80BD9F-C16C-A120-F596-E029BF0458D7}"/>
          </ac:spMkLst>
        </pc:spChg>
        <pc:picChg chg="add del mod">
          <ac:chgData name="Routledge, Mandy" userId="bacdedf5-8e30-494b-ad8b-f27fa30c4f8d" providerId="ADAL" clId="{F3FE4CBB-7BB3-4D51-A6BF-2A234FA8BFF7}" dt="2026-02-03T08:50:09.736" v="1715" actId="478"/>
          <ac:picMkLst>
            <pc:docMk/>
            <pc:sldMk cId="3473977765" sldId="1543"/>
            <ac:picMk id="9" creationId="{18349AD6-704E-C102-4972-8462FC94C2EF}"/>
          </ac:picMkLst>
        </pc:picChg>
        <pc:picChg chg="add del mod">
          <ac:chgData name="Routledge, Mandy" userId="bacdedf5-8e30-494b-ad8b-f27fa30c4f8d" providerId="ADAL" clId="{F3FE4CBB-7BB3-4D51-A6BF-2A234FA8BFF7}" dt="2026-02-03T08:53:42.387" v="1727" actId="478"/>
          <ac:picMkLst>
            <pc:docMk/>
            <pc:sldMk cId="3473977765" sldId="1543"/>
            <ac:picMk id="18" creationId="{63F6A162-BADF-2BFC-E517-7EBD7E759CD6}"/>
          </ac:picMkLst>
        </pc:picChg>
        <pc:picChg chg="add mod">
          <ac:chgData name="Routledge, Mandy" userId="bacdedf5-8e30-494b-ad8b-f27fa30c4f8d" providerId="ADAL" clId="{F3FE4CBB-7BB3-4D51-A6BF-2A234FA8BFF7}" dt="2026-02-03T08:50:17.003" v="1718" actId="1076"/>
          <ac:picMkLst>
            <pc:docMk/>
            <pc:sldMk cId="3473977765" sldId="1543"/>
            <ac:picMk id="19" creationId="{F285425D-90A1-59EC-911C-7D93C10E69EB}"/>
          </ac:picMkLst>
        </pc:picChg>
        <pc:picChg chg="add mod modCrop">
          <ac:chgData name="Routledge, Mandy" userId="bacdedf5-8e30-494b-ad8b-f27fa30c4f8d" providerId="ADAL" clId="{F3FE4CBB-7BB3-4D51-A6BF-2A234FA8BFF7}" dt="2026-02-03T08:55:02.431" v="1801" actId="14100"/>
          <ac:picMkLst>
            <pc:docMk/>
            <pc:sldMk cId="3473977765" sldId="1543"/>
            <ac:picMk id="21" creationId="{509D2FA4-E910-CF95-8641-5563BC00AD22}"/>
          </ac:picMkLst>
        </pc:picChg>
      </pc:sldChg>
      <pc:sldChg chg="addSp modSp add mod ord">
        <pc:chgData name="Routledge, Mandy" userId="bacdedf5-8e30-494b-ad8b-f27fa30c4f8d" providerId="ADAL" clId="{F3FE4CBB-7BB3-4D51-A6BF-2A234FA8BFF7}" dt="2026-01-31T19:04:42.060" v="529" actId="1076"/>
        <pc:sldMkLst>
          <pc:docMk/>
          <pc:sldMk cId="1820556337" sldId="1544"/>
        </pc:sldMkLst>
        <pc:spChg chg="mod">
          <ac:chgData name="Routledge, Mandy" userId="bacdedf5-8e30-494b-ad8b-f27fa30c4f8d" providerId="ADAL" clId="{F3FE4CBB-7BB3-4D51-A6BF-2A234FA8BFF7}" dt="2026-01-31T19:04:06.238" v="470" actId="14100"/>
          <ac:spMkLst>
            <pc:docMk/>
            <pc:sldMk cId="1820556337" sldId="1544"/>
            <ac:spMk id="33" creationId="{954BA86B-1409-AC39-5CF4-5419633AB8A5}"/>
          </ac:spMkLst>
        </pc:spChg>
        <pc:spChg chg="mod">
          <ac:chgData name="Routledge, Mandy" userId="bacdedf5-8e30-494b-ad8b-f27fa30c4f8d" providerId="ADAL" clId="{F3FE4CBB-7BB3-4D51-A6BF-2A234FA8BFF7}" dt="2026-01-31T19:03:53.917" v="451" actId="20577"/>
          <ac:spMkLst>
            <pc:docMk/>
            <pc:sldMk cId="1820556337" sldId="1544"/>
            <ac:spMk id="34" creationId="{04A4005B-5C10-4A80-99AE-EE5DDBD9D87A}"/>
          </ac:spMkLst>
        </pc:spChg>
        <pc:spChg chg="mod">
          <ac:chgData name="Routledge, Mandy" userId="bacdedf5-8e30-494b-ad8b-f27fa30c4f8d" providerId="ADAL" clId="{F3FE4CBB-7BB3-4D51-A6BF-2A234FA8BFF7}" dt="2026-01-31T19:04:26.428" v="523" actId="6549"/>
          <ac:spMkLst>
            <pc:docMk/>
            <pc:sldMk cId="1820556337" sldId="1544"/>
            <ac:spMk id="35" creationId="{1049467C-17B4-D8C8-6734-8268803C41C3}"/>
          </ac:spMkLst>
        </pc:spChg>
        <pc:spChg chg="mod">
          <ac:chgData name="Routledge, Mandy" userId="bacdedf5-8e30-494b-ad8b-f27fa30c4f8d" providerId="ADAL" clId="{F3FE4CBB-7BB3-4D51-A6BF-2A234FA8BFF7}" dt="2026-01-31T19:04:39.095" v="527" actId="6549"/>
          <ac:spMkLst>
            <pc:docMk/>
            <pc:sldMk cId="1820556337" sldId="1544"/>
            <ac:spMk id="36" creationId="{7F2D63AC-AEE0-C794-5822-5B613018BEEC}"/>
          </ac:spMkLst>
        </pc:spChg>
      </pc:sldChg>
      <pc:sldChg chg="addSp delSp modSp add mod ord">
        <pc:chgData name="Routledge, Mandy" userId="bacdedf5-8e30-494b-ad8b-f27fa30c4f8d" providerId="ADAL" clId="{F3FE4CBB-7BB3-4D51-A6BF-2A234FA8BFF7}" dt="2026-02-03T08:49:42.858" v="1714" actId="20577"/>
        <pc:sldMkLst>
          <pc:docMk/>
          <pc:sldMk cId="3880654168" sldId="1545"/>
        </pc:sldMkLst>
        <pc:spChg chg="mod">
          <ac:chgData name="Routledge, Mandy" userId="bacdedf5-8e30-494b-ad8b-f27fa30c4f8d" providerId="ADAL" clId="{F3FE4CBB-7BB3-4D51-A6BF-2A234FA8BFF7}" dt="2026-01-31T19:02:38.251" v="404" actId="20577"/>
          <ac:spMkLst>
            <pc:docMk/>
            <pc:sldMk cId="3880654168" sldId="1545"/>
            <ac:spMk id="33" creationId="{139CFCF8-17D5-2941-D495-41D3BC4ACC5F}"/>
          </ac:spMkLst>
        </pc:spChg>
        <pc:spChg chg="mod">
          <ac:chgData name="Routledge, Mandy" userId="bacdedf5-8e30-494b-ad8b-f27fa30c4f8d" providerId="ADAL" clId="{F3FE4CBB-7BB3-4D51-A6BF-2A234FA8BFF7}" dt="2026-01-31T19:02:52.744" v="428" actId="404"/>
          <ac:spMkLst>
            <pc:docMk/>
            <pc:sldMk cId="3880654168" sldId="1545"/>
            <ac:spMk id="34" creationId="{848FE753-BFDC-C75C-D6CE-32482A5DC80C}"/>
          </ac:spMkLst>
        </pc:spChg>
        <pc:spChg chg="mod">
          <ac:chgData name="Routledge, Mandy" userId="bacdedf5-8e30-494b-ad8b-f27fa30c4f8d" providerId="ADAL" clId="{F3FE4CBB-7BB3-4D51-A6BF-2A234FA8BFF7}" dt="2026-02-03T08:49:30.748" v="1701" actId="115"/>
          <ac:spMkLst>
            <pc:docMk/>
            <pc:sldMk cId="3880654168" sldId="1545"/>
            <ac:spMk id="35" creationId="{8E0E45AB-B75E-3112-0CD7-F6EBFB213A59}"/>
          </ac:spMkLst>
        </pc:spChg>
        <pc:spChg chg="mod">
          <ac:chgData name="Routledge, Mandy" userId="bacdedf5-8e30-494b-ad8b-f27fa30c4f8d" providerId="ADAL" clId="{F3FE4CBB-7BB3-4D51-A6BF-2A234FA8BFF7}" dt="2026-02-03T08:49:42.858" v="1714" actId="20577"/>
          <ac:spMkLst>
            <pc:docMk/>
            <pc:sldMk cId="3880654168" sldId="1545"/>
            <ac:spMk id="36" creationId="{B55B68D6-08FB-85CA-D045-2742D044E2CA}"/>
          </ac:spMkLst>
        </pc:spChg>
        <pc:picChg chg="add del mod">
          <ac:chgData name="Routledge, Mandy" userId="bacdedf5-8e30-494b-ad8b-f27fa30c4f8d" providerId="ADAL" clId="{F3FE4CBB-7BB3-4D51-A6BF-2A234FA8BFF7}" dt="2026-02-03T08:46:23.940" v="1599" actId="478"/>
          <ac:picMkLst>
            <pc:docMk/>
            <pc:sldMk cId="3880654168" sldId="1545"/>
            <ac:picMk id="2" creationId="{3221BC18-CDF1-F58A-FD02-4A69BB47C76D}"/>
          </ac:picMkLst>
        </pc:picChg>
        <pc:picChg chg="add del mod">
          <ac:chgData name="Routledge, Mandy" userId="bacdedf5-8e30-494b-ad8b-f27fa30c4f8d" providerId="ADAL" clId="{F3FE4CBB-7BB3-4D51-A6BF-2A234FA8BFF7}" dt="2026-02-03T08:46:23.222" v="1598" actId="478"/>
          <ac:picMkLst>
            <pc:docMk/>
            <pc:sldMk cId="3880654168" sldId="1545"/>
            <ac:picMk id="8" creationId="{5CBA917A-B3C7-9700-C09D-C2C549F57AD3}"/>
          </ac:picMkLst>
        </pc:picChg>
        <pc:picChg chg="add mod">
          <ac:chgData name="Routledge, Mandy" userId="bacdedf5-8e30-494b-ad8b-f27fa30c4f8d" providerId="ADAL" clId="{F3FE4CBB-7BB3-4D51-A6BF-2A234FA8BFF7}" dt="2026-02-03T08:46:48.345" v="1604" actId="1076"/>
          <ac:picMkLst>
            <pc:docMk/>
            <pc:sldMk cId="3880654168" sldId="1545"/>
            <ac:picMk id="9" creationId="{1275E465-E87B-8D6A-B3A1-05D0F693B187}"/>
          </ac:picMkLst>
        </pc:picChg>
        <pc:picChg chg="add mod">
          <ac:chgData name="Routledge, Mandy" userId="bacdedf5-8e30-494b-ad8b-f27fa30c4f8d" providerId="ADAL" clId="{F3FE4CBB-7BB3-4D51-A6BF-2A234FA8BFF7}" dt="2026-02-03T08:46:53.611" v="1606" actId="1076"/>
          <ac:picMkLst>
            <pc:docMk/>
            <pc:sldMk cId="3880654168" sldId="1545"/>
            <ac:picMk id="18" creationId="{DF238735-9134-6E7E-B4BC-38F8C99324FE}"/>
          </ac:picMkLst>
        </pc:picChg>
        <pc:picChg chg="add mod">
          <ac:chgData name="Routledge, Mandy" userId="bacdedf5-8e30-494b-ad8b-f27fa30c4f8d" providerId="ADAL" clId="{F3FE4CBB-7BB3-4D51-A6BF-2A234FA8BFF7}" dt="2026-02-03T08:47:12.538" v="1609" actId="1035"/>
          <ac:picMkLst>
            <pc:docMk/>
            <pc:sldMk cId="3880654168" sldId="1545"/>
            <ac:picMk id="19" creationId="{2B411C80-88DD-4071-5CC5-1677492EC886}"/>
          </ac:picMkLst>
        </pc:picChg>
      </pc:sldChg>
      <pc:sldChg chg="addSp modSp add mod ord">
        <pc:chgData name="Routledge, Mandy" userId="bacdedf5-8e30-494b-ad8b-f27fa30c4f8d" providerId="ADAL" clId="{F3FE4CBB-7BB3-4D51-A6BF-2A234FA8BFF7}" dt="2026-01-31T19:02:19.533" v="363"/>
        <pc:sldMkLst>
          <pc:docMk/>
          <pc:sldMk cId="4012477980" sldId="1546"/>
        </pc:sldMkLst>
        <pc:spChg chg="mod">
          <ac:chgData name="Routledge, Mandy" userId="bacdedf5-8e30-494b-ad8b-f27fa30c4f8d" providerId="ADAL" clId="{F3FE4CBB-7BB3-4D51-A6BF-2A234FA8BFF7}" dt="2026-01-31T19:01:38.413" v="330" actId="20577"/>
          <ac:spMkLst>
            <pc:docMk/>
            <pc:sldMk cId="4012477980" sldId="1546"/>
            <ac:spMk id="33" creationId="{96C0F617-0913-67D5-6950-7B4AE6E2A367}"/>
          </ac:spMkLst>
        </pc:spChg>
        <pc:spChg chg="mod">
          <ac:chgData name="Routledge, Mandy" userId="bacdedf5-8e30-494b-ad8b-f27fa30c4f8d" providerId="ADAL" clId="{F3FE4CBB-7BB3-4D51-A6BF-2A234FA8BFF7}" dt="2026-01-31T19:01:42.407" v="340" actId="20577"/>
          <ac:spMkLst>
            <pc:docMk/>
            <pc:sldMk cId="4012477980" sldId="1546"/>
            <ac:spMk id="34" creationId="{373BED0D-7048-BAC1-2CF5-8394AB102BB0}"/>
          </ac:spMkLst>
        </pc:spChg>
        <pc:spChg chg="mod">
          <ac:chgData name="Routledge, Mandy" userId="bacdedf5-8e30-494b-ad8b-f27fa30c4f8d" providerId="ADAL" clId="{F3FE4CBB-7BB3-4D51-A6BF-2A234FA8BFF7}" dt="2026-01-31T19:02:12.128" v="362" actId="20577"/>
          <ac:spMkLst>
            <pc:docMk/>
            <pc:sldMk cId="4012477980" sldId="1546"/>
            <ac:spMk id="35" creationId="{FF928007-A6E4-7028-9AD4-FCC344677FA1}"/>
          </ac:spMkLst>
        </pc:spChg>
        <pc:spChg chg="mod">
          <ac:chgData name="Routledge, Mandy" userId="bacdedf5-8e30-494b-ad8b-f27fa30c4f8d" providerId="ADAL" clId="{F3FE4CBB-7BB3-4D51-A6BF-2A234FA8BFF7}" dt="2026-01-31T19:02:19.533" v="363"/>
          <ac:spMkLst>
            <pc:docMk/>
            <pc:sldMk cId="4012477980" sldId="1546"/>
            <ac:spMk id="36" creationId="{5B07D82E-FAAB-5617-E71A-C28871ADF4D0}"/>
          </ac:spMkLst>
        </pc:spChg>
      </pc:sldChg>
      <pc:sldChg chg="modSp add mod">
        <pc:chgData name="Routledge, Mandy" userId="bacdedf5-8e30-494b-ad8b-f27fa30c4f8d" providerId="ADAL" clId="{F3FE4CBB-7BB3-4D51-A6BF-2A234FA8BFF7}" dt="2026-01-31T19:08:08.083" v="580" actId="6549"/>
        <pc:sldMkLst>
          <pc:docMk/>
          <pc:sldMk cId="2443394444" sldId="1547"/>
        </pc:sldMkLst>
        <pc:spChg chg="mod">
          <ac:chgData name="Routledge, Mandy" userId="bacdedf5-8e30-494b-ad8b-f27fa30c4f8d" providerId="ADAL" clId="{F3FE4CBB-7BB3-4D51-A6BF-2A234FA8BFF7}" dt="2026-01-31T19:07:24.877" v="568" actId="14100"/>
          <ac:spMkLst>
            <pc:docMk/>
            <pc:sldMk cId="2443394444" sldId="1547"/>
            <ac:spMk id="33" creationId="{E7413BE3-C5C9-97E0-40B3-73D025757122}"/>
          </ac:spMkLst>
        </pc:spChg>
        <pc:spChg chg="mod">
          <ac:chgData name="Routledge, Mandy" userId="bacdedf5-8e30-494b-ad8b-f27fa30c4f8d" providerId="ADAL" clId="{F3FE4CBB-7BB3-4D51-A6BF-2A234FA8BFF7}" dt="2026-01-31T19:07:28.015" v="576" actId="20577"/>
          <ac:spMkLst>
            <pc:docMk/>
            <pc:sldMk cId="2443394444" sldId="1547"/>
            <ac:spMk id="34" creationId="{CD50BF3F-5FE0-0A00-FAFE-4F1205975D3A}"/>
          </ac:spMkLst>
        </pc:spChg>
        <pc:spChg chg="mod">
          <ac:chgData name="Routledge, Mandy" userId="bacdedf5-8e30-494b-ad8b-f27fa30c4f8d" providerId="ADAL" clId="{F3FE4CBB-7BB3-4D51-A6BF-2A234FA8BFF7}" dt="2026-01-31T19:08:08.083" v="580" actId="6549"/>
          <ac:spMkLst>
            <pc:docMk/>
            <pc:sldMk cId="2443394444" sldId="1547"/>
            <ac:spMk id="35" creationId="{DB625DD3-4BB5-D047-9BB4-D288CA5AA501}"/>
          </ac:spMkLst>
        </pc:spChg>
        <pc:spChg chg="mod">
          <ac:chgData name="Routledge, Mandy" userId="bacdedf5-8e30-494b-ad8b-f27fa30c4f8d" providerId="ADAL" clId="{F3FE4CBB-7BB3-4D51-A6BF-2A234FA8BFF7}" dt="2026-01-31T19:07:36.882" v="578" actId="6549"/>
          <ac:spMkLst>
            <pc:docMk/>
            <pc:sldMk cId="2443394444" sldId="1547"/>
            <ac:spMk id="36" creationId="{14CC45F4-3880-3039-A9E1-1BAC90E13839}"/>
          </ac:spMkLst>
        </pc:spChg>
      </pc:sldChg>
      <pc:sldChg chg="addSp modSp add mod">
        <pc:chgData name="Routledge, Mandy" userId="bacdedf5-8e30-494b-ad8b-f27fa30c4f8d" providerId="ADAL" clId="{F3FE4CBB-7BB3-4D51-A6BF-2A234FA8BFF7}" dt="2026-02-02T08:33:01.985" v="1261" actId="1076"/>
        <pc:sldMkLst>
          <pc:docMk/>
          <pc:sldMk cId="2886349647" sldId="1548"/>
        </pc:sldMkLst>
        <pc:spChg chg="add mod">
          <ac:chgData name="Routledge, Mandy" userId="bacdedf5-8e30-494b-ad8b-f27fa30c4f8d" providerId="ADAL" clId="{F3FE4CBB-7BB3-4D51-A6BF-2A234FA8BFF7}" dt="2026-02-02T08:33:01.985" v="1261" actId="1076"/>
          <ac:spMkLst>
            <pc:docMk/>
            <pc:sldMk cId="2886349647" sldId="1548"/>
            <ac:spMk id="2" creationId="{542700EC-1522-64F1-979E-4E529D3A8A80}"/>
          </ac:spMkLst>
        </pc:spChg>
        <pc:spChg chg="mod">
          <ac:chgData name="Routledge, Mandy" userId="bacdedf5-8e30-494b-ad8b-f27fa30c4f8d" providerId="ADAL" clId="{F3FE4CBB-7BB3-4D51-A6BF-2A234FA8BFF7}" dt="2026-01-31T19:10:01.812" v="620" actId="14100"/>
          <ac:spMkLst>
            <pc:docMk/>
            <pc:sldMk cId="2886349647" sldId="1548"/>
            <ac:spMk id="33" creationId="{DF72AA08-077D-9FB4-385F-359C0E849DA1}"/>
          </ac:spMkLst>
        </pc:spChg>
        <pc:spChg chg="mod">
          <ac:chgData name="Routledge, Mandy" userId="bacdedf5-8e30-494b-ad8b-f27fa30c4f8d" providerId="ADAL" clId="{F3FE4CBB-7BB3-4D51-A6BF-2A234FA8BFF7}" dt="2026-01-31T19:10:06.509" v="632" actId="20577"/>
          <ac:spMkLst>
            <pc:docMk/>
            <pc:sldMk cId="2886349647" sldId="1548"/>
            <ac:spMk id="34" creationId="{CAD3DD54-0F47-0343-3E58-33549259F1F2}"/>
          </ac:spMkLst>
        </pc:spChg>
        <pc:spChg chg="mod">
          <ac:chgData name="Routledge, Mandy" userId="bacdedf5-8e30-494b-ad8b-f27fa30c4f8d" providerId="ADAL" clId="{F3FE4CBB-7BB3-4D51-A6BF-2A234FA8BFF7}" dt="2026-01-31T19:10:57.412" v="641" actId="6549"/>
          <ac:spMkLst>
            <pc:docMk/>
            <pc:sldMk cId="2886349647" sldId="1548"/>
            <ac:spMk id="35" creationId="{52A1E08C-6A1D-3E5D-8AF6-4A66C5E957D8}"/>
          </ac:spMkLst>
        </pc:spChg>
        <pc:spChg chg="mod">
          <ac:chgData name="Routledge, Mandy" userId="bacdedf5-8e30-494b-ad8b-f27fa30c4f8d" providerId="ADAL" clId="{F3FE4CBB-7BB3-4D51-A6BF-2A234FA8BFF7}" dt="2026-01-31T19:10:58.551" v="643" actId="6549"/>
          <ac:spMkLst>
            <pc:docMk/>
            <pc:sldMk cId="2886349647" sldId="1548"/>
            <ac:spMk id="36" creationId="{3360FE88-ACC3-4F73-FB50-7378BFDFB170}"/>
          </ac:spMkLst>
        </pc:spChg>
      </pc:sldChg>
      <pc:sldChg chg="addSp modSp add mod">
        <pc:chgData name="Routledge, Mandy" userId="bacdedf5-8e30-494b-ad8b-f27fa30c4f8d" providerId="ADAL" clId="{F3FE4CBB-7BB3-4D51-A6BF-2A234FA8BFF7}" dt="2026-02-02T08:33:31.936" v="1266" actId="14100"/>
        <pc:sldMkLst>
          <pc:docMk/>
          <pc:sldMk cId="3201423514" sldId="1549"/>
        </pc:sldMkLst>
        <pc:spChg chg="add mod">
          <ac:chgData name="Routledge, Mandy" userId="bacdedf5-8e30-494b-ad8b-f27fa30c4f8d" providerId="ADAL" clId="{F3FE4CBB-7BB3-4D51-A6BF-2A234FA8BFF7}" dt="2026-02-02T08:27:26.742" v="979" actId="1037"/>
          <ac:spMkLst>
            <pc:docMk/>
            <pc:sldMk cId="3201423514" sldId="1549"/>
            <ac:spMk id="9" creationId="{B18EE19E-A513-113F-4D79-356EA84D972B}"/>
          </ac:spMkLst>
        </pc:spChg>
        <pc:spChg chg="add mod ord">
          <ac:chgData name="Routledge, Mandy" userId="bacdedf5-8e30-494b-ad8b-f27fa30c4f8d" providerId="ADAL" clId="{F3FE4CBB-7BB3-4D51-A6BF-2A234FA8BFF7}" dt="2026-02-02T08:27:30.941" v="980" actId="14100"/>
          <ac:spMkLst>
            <pc:docMk/>
            <pc:sldMk cId="3201423514" sldId="1549"/>
            <ac:spMk id="10" creationId="{4C3032BF-6E7F-5077-881B-841B0232A4D8}"/>
          </ac:spMkLst>
        </pc:spChg>
        <pc:spChg chg="add mod">
          <ac:chgData name="Routledge, Mandy" userId="bacdedf5-8e30-494b-ad8b-f27fa30c4f8d" providerId="ADAL" clId="{F3FE4CBB-7BB3-4D51-A6BF-2A234FA8BFF7}" dt="2026-02-02T08:33:31.936" v="1266" actId="14100"/>
          <ac:spMkLst>
            <pc:docMk/>
            <pc:sldMk cId="3201423514" sldId="1549"/>
            <ac:spMk id="11" creationId="{42A4A898-6F44-3753-2797-509FA129B0AB}"/>
          </ac:spMkLst>
        </pc:spChg>
        <pc:spChg chg="mod">
          <ac:chgData name="Routledge, Mandy" userId="bacdedf5-8e30-494b-ad8b-f27fa30c4f8d" providerId="ADAL" clId="{F3FE4CBB-7BB3-4D51-A6BF-2A234FA8BFF7}" dt="2026-02-02T08:26:47.916" v="968" actId="20577"/>
          <ac:spMkLst>
            <pc:docMk/>
            <pc:sldMk cId="3201423514" sldId="1549"/>
            <ac:spMk id="12" creationId="{EF900AC8-34A9-0C22-2D68-588B202098D7}"/>
          </ac:spMkLst>
        </pc:spChg>
        <pc:spChg chg="mod">
          <ac:chgData name="Routledge, Mandy" userId="bacdedf5-8e30-494b-ad8b-f27fa30c4f8d" providerId="ADAL" clId="{F3FE4CBB-7BB3-4D51-A6BF-2A234FA8BFF7}" dt="2026-02-02T08:26:37.966" v="950" actId="20577"/>
          <ac:spMkLst>
            <pc:docMk/>
            <pc:sldMk cId="3201423514" sldId="1549"/>
            <ac:spMk id="13" creationId="{204E8A01-1E70-C5D9-FE26-12F46FA20800}"/>
          </ac:spMkLst>
        </pc:spChg>
        <pc:spChg chg="mod">
          <ac:chgData name="Routledge, Mandy" userId="bacdedf5-8e30-494b-ad8b-f27fa30c4f8d" providerId="ADAL" clId="{F3FE4CBB-7BB3-4D51-A6BF-2A234FA8BFF7}" dt="2026-02-02T08:22:00.796" v="797" actId="14100"/>
          <ac:spMkLst>
            <pc:docMk/>
            <pc:sldMk cId="3201423514" sldId="1549"/>
            <ac:spMk id="14" creationId="{055162B6-893D-B2B5-C68B-320EA30D846A}"/>
          </ac:spMkLst>
        </pc:spChg>
        <pc:spChg chg="mod">
          <ac:chgData name="Routledge, Mandy" userId="bacdedf5-8e30-494b-ad8b-f27fa30c4f8d" providerId="ADAL" clId="{F3FE4CBB-7BB3-4D51-A6BF-2A234FA8BFF7}" dt="2026-02-02T08:21:57.349" v="796" actId="14100"/>
          <ac:spMkLst>
            <pc:docMk/>
            <pc:sldMk cId="3201423514" sldId="1549"/>
            <ac:spMk id="15" creationId="{D7140AC3-0794-196E-0E7A-76F96BD9E95C}"/>
          </ac:spMkLst>
        </pc:spChg>
        <pc:spChg chg="mod">
          <ac:chgData name="Routledge, Mandy" userId="bacdedf5-8e30-494b-ad8b-f27fa30c4f8d" providerId="ADAL" clId="{F3FE4CBB-7BB3-4D51-A6BF-2A234FA8BFF7}" dt="2026-02-02T08:22:37.865" v="821" actId="14100"/>
          <ac:spMkLst>
            <pc:docMk/>
            <pc:sldMk cId="3201423514" sldId="1549"/>
            <ac:spMk id="16" creationId="{A1E5D1D2-D2F7-DC2C-BE48-8369EAF09C26}"/>
          </ac:spMkLst>
        </pc:spChg>
        <pc:spChg chg="mod">
          <ac:chgData name="Routledge, Mandy" userId="bacdedf5-8e30-494b-ad8b-f27fa30c4f8d" providerId="ADAL" clId="{F3FE4CBB-7BB3-4D51-A6BF-2A234FA8BFF7}" dt="2026-02-02T08:22:41.270" v="822" actId="1076"/>
          <ac:spMkLst>
            <pc:docMk/>
            <pc:sldMk cId="3201423514" sldId="1549"/>
            <ac:spMk id="17" creationId="{3D9985BD-3220-7112-2DD7-A3D69FE8C28A}"/>
          </ac:spMkLst>
        </pc:spChg>
      </pc:sldChg>
      <pc:sldChg chg="addSp delSp modSp add mod">
        <pc:chgData name="Routledge, Mandy" userId="bacdedf5-8e30-494b-ad8b-f27fa30c4f8d" providerId="ADAL" clId="{F3FE4CBB-7BB3-4D51-A6BF-2A234FA8BFF7}" dt="2026-02-03T08:58:47.566" v="1816" actId="6549"/>
        <pc:sldMkLst>
          <pc:docMk/>
          <pc:sldMk cId="2965477966" sldId="1550"/>
        </pc:sldMkLst>
        <pc:spChg chg="add del mod">
          <ac:chgData name="Routledge, Mandy" userId="bacdedf5-8e30-494b-ad8b-f27fa30c4f8d" providerId="ADAL" clId="{F3FE4CBB-7BB3-4D51-A6BF-2A234FA8BFF7}" dt="2026-02-03T08:57:28.812" v="1809" actId="478"/>
          <ac:spMkLst>
            <pc:docMk/>
            <pc:sldMk cId="2965477966" sldId="1550"/>
            <ac:spMk id="3" creationId="{C2AE04A9-03CD-6C12-0D2D-0ABAE5524B38}"/>
          </ac:spMkLst>
        </pc:spChg>
        <pc:spChg chg="add mod">
          <ac:chgData name="Routledge, Mandy" userId="bacdedf5-8e30-494b-ad8b-f27fa30c4f8d" providerId="ADAL" clId="{F3FE4CBB-7BB3-4D51-A6BF-2A234FA8BFF7}" dt="2026-02-03T08:57:57.363" v="1811"/>
          <ac:spMkLst>
            <pc:docMk/>
            <pc:sldMk cId="2965477966" sldId="1550"/>
            <ac:spMk id="4" creationId="{2F28377E-8D13-5C93-8232-9099E992E303}"/>
          </ac:spMkLst>
        </pc:spChg>
        <pc:spChg chg="add mod">
          <ac:chgData name="Routledge, Mandy" userId="bacdedf5-8e30-494b-ad8b-f27fa30c4f8d" providerId="ADAL" clId="{F3FE4CBB-7BB3-4D51-A6BF-2A234FA8BFF7}" dt="2026-02-03T08:58:06.379" v="1812"/>
          <ac:spMkLst>
            <pc:docMk/>
            <pc:sldMk cId="2965477966" sldId="1550"/>
            <ac:spMk id="5" creationId="{7DA80F76-ACAB-D6A7-25C0-0B922CC224D6}"/>
          </ac:spMkLst>
        </pc:spChg>
        <pc:spChg chg="mod">
          <ac:chgData name="Routledge, Mandy" userId="bacdedf5-8e30-494b-ad8b-f27fa30c4f8d" providerId="ADAL" clId="{F3FE4CBB-7BB3-4D51-A6BF-2A234FA8BFF7}" dt="2026-02-03T08:58:47.566" v="1816" actId="6549"/>
          <ac:spMkLst>
            <pc:docMk/>
            <pc:sldMk cId="2965477966" sldId="1550"/>
            <ac:spMk id="10" creationId="{5CCA95CF-E5C6-E06A-F0C7-6DB9E6939D46}"/>
          </ac:spMkLst>
        </pc:spChg>
        <pc:picChg chg="add mod">
          <ac:chgData name="Routledge, Mandy" userId="bacdedf5-8e30-494b-ad8b-f27fa30c4f8d" providerId="ADAL" clId="{F3FE4CBB-7BB3-4D51-A6BF-2A234FA8BFF7}" dt="2026-02-03T08:57:46.689" v="1810"/>
          <ac:picMkLst>
            <pc:docMk/>
            <pc:sldMk cId="2965477966" sldId="1550"/>
            <ac:picMk id="2" creationId="{881F9325-6D56-67F6-DBE0-1DC5570289DF}"/>
          </ac:picMkLst>
        </pc:picChg>
        <pc:picChg chg="del">
          <ac:chgData name="Routledge, Mandy" userId="bacdedf5-8e30-494b-ad8b-f27fa30c4f8d" providerId="ADAL" clId="{F3FE4CBB-7BB3-4D51-A6BF-2A234FA8BFF7}" dt="2026-02-02T08:24:04.187" v="908" actId="478"/>
          <ac:picMkLst>
            <pc:docMk/>
            <pc:sldMk cId="2965477966" sldId="1550"/>
            <ac:picMk id="6" creationId="{3BE3F45A-3544-1B01-D516-4FE5108C2481}"/>
          </ac:picMkLst>
        </pc:picChg>
      </pc:sldChg>
      <pc:sldChg chg="addSp delSp modSp add mod">
        <pc:chgData name="Routledge, Mandy" userId="bacdedf5-8e30-494b-ad8b-f27fa30c4f8d" providerId="ADAL" clId="{F3FE4CBB-7BB3-4D51-A6BF-2A234FA8BFF7}" dt="2026-02-02T08:33:45.276" v="1269" actId="1076"/>
        <pc:sldMkLst>
          <pc:docMk/>
          <pc:sldMk cId="3324175096" sldId="1551"/>
        </pc:sldMkLst>
        <pc:spChg chg="add mod">
          <ac:chgData name="Routledge, Mandy" userId="bacdedf5-8e30-494b-ad8b-f27fa30c4f8d" providerId="ADAL" clId="{F3FE4CBB-7BB3-4D51-A6BF-2A234FA8BFF7}" dt="2026-02-02T08:29:42.668" v="1049" actId="14100"/>
          <ac:spMkLst>
            <pc:docMk/>
            <pc:sldMk cId="3324175096" sldId="1551"/>
            <ac:spMk id="9" creationId="{628C3360-33D0-226F-C274-67B76C2D8EAB}"/>
          </ac:spMkLst>
        </pc:spChg>
        <pc:spChg chg="add mod">
          <ac:chgData name="Routledge, Mandy" userId="bacdedf5-8e30-494b-ad8b-f27fa30c4f8d" providerId="ADAL" clId="{F3FE4CBB-7BB3-4D51-A6BF-2A234FA8BFF7}" dt="2026-02-02T08:29:53.267" v="1087" actId="1076"/>
          <ac:spMkLst>
            <pc:docMk/>
            <pc:sldMk cId="3324175096" sldId="1551"/>
            <ac:spMk id="10" creationId="{35109C22-67B3-CCCA-2CDD-8CE6B9EB6524}"/>
          </ac:spMkLst>
        </pc:spChg>
        <pc:spChg chg="add del mod">
          <ac:chgData name="Routledge, Mandy" userId="bacdedf5-8e30-494b-ad8b-f27fa30c4f8d" providerId="ADAL" clId="{F3FE4CBB-7BB3-4D51-A6BF-2A234FA8BFF7}" dt="2026-02-02T08:33:42.374" v="1267" actId="478"/>
          <ac:spMkLst>
            <pc:docMk/>
            <pc:sldMk cId="3324175096" sldId="1551"/>
            <ac:spMk id="11" creationId="{F9B59F33-2CF4-CA8A-834E-406D9CEEAA9D}"/>
          </ac:spMkLst>
        </pc:spChg>
        <pc:spChg chg="mod">
          <ac:chgData name="Routledge, Mandy" userId="bacdedf5-8e30-494b-ad8b-f27fa30c4f8d" providerId="ADAL" clId="{F3FE4CBB-7BB3-4D51-A6BF-2A234FA8BFF7}" dt="2026-02-02T08:29:22.996" v="1041" actId="1076"/>
          <ac:spMkLst>
            <pc:docMk/>
            <pc:sldMk cId="3324175096" sldId="1551"/>
            <ac:spMk id="12" creationId="{24373FC2-E7BD-64E1-C2DC-DE5E5FB6C9A7}"/>
          </ac:spMkLst>
        </pc:spChg>
        <pc:spChg chg="add mod">
          <ac:chgData name="Routledge, Mandy" userId="bacdedf5-8e30-494b-ad8b-f27fa30c4f8d" providerId="ADAL" clId="{F3FE4CBB-7BB3-4D51-A6BF-2A234FA8BFF7}" dt="2026-02-02T08:33:45.276" v="1269" actId="1076"/>
          <ac:spMkLst>
            <pc:docMk/>
            <pc:sldMk cId="3324175096" sldId="1551"/>
            <ac:spMk id="13" creationId="{769753A3-3D94-98CA-9D61-40F65068EDB7}"/>
          </ac:spMkLst>
        </pc:spChg>
        <pc:spChg chg="mod">
          <ac:chgData name="Routledge, Mandy" userId="bacdedf5-8e30-494b-ad8b-f27fa30c4f8d" providerId="ADAL" clId="{F3FE4CBB-7BB3-4D51-A6BF-2A234FA8BFF7}" dt="2026-02-02T08:30:05.247" v="1111" actId="14100"/>
          <ac:spMkLst>
            <pc:docMk/>
            <pc:sldMk cId="3324175096" sldId="1551"/>
            <ac:spMk id="16" creationId="{1466C442-9491-A6F7-7A21-405ECBD6DB36}"/>
          </ac:spMkLst>
        </pc:spChg>
        <pc:spChg chg="mod">
          <ac:chgData name="Routledge, Mandy" userId="bacdedf5-8e30-494b-ad8b-f27fa30c4f8d" providerId="ADAL" clId="{F3FE4CBB-7BB3-4D51-A6BF-2A234FA8BFF7}" dt="2026-02-02T08:29:59.089" v="1109" actId="20577"/>
          <ac:spMkLst>
            <pc:docMk/>
            <pc:sldMk cId="3324175096" sldId="1551"/>
            <ac:spMk id="17" creationId="{F77DA72E-AA55-6F42-1F3D-D6A6962F3763}"/>
          </ac:spMkLst>
        </pc:spChg>
        <pc:spChg chg="mod">
          <ac:chgData name="Routledge, Mandy" userId="bacdedf5-8e30-494b-ad8b-f27fa30c4f8d" providerId="ADAL" clId="{F3FE4CBB-7BB3-4D51-A6BF-2A234FA8BFF7}" dt="2026-02-02T08:29:26.805" v="1042" actId="14100"/>
          <ac:spMkLst>
            <pc:docMk/>
            <pc:sldMk cId="3324175096" sldId="1551"/>
            <ac:spMk id="19" creationId="{3EB01E0E-ADEC-0275-70C0-13C60855CD15}"/>
          </ac:spMkLst>
        </pc:spChg>
        <pc:spChg chg="mod">
          <ac:chgData name="Routledge, Mandy" userId="bacdedf5-8e30-494b-ad8b-f27fa30c4f8d" providerId="ADAL" clId="{F3FE4CBB-7BB3-4D51-A6BF-2A234FA8BFF7}" dt="2026-02-02T08:29:33.092" v="1045" actId="1076"/>
          <ac:spMkLst>
            <pc:docMk/>
            <pc:sldMk cId="3324175096" sldId="1551"/>
            <ac:spMk id="38" creationId="{02E9D707-E86A-8486-4C06-488EC1B8B90A}"/>
          </ac:spMkLst>
        </pc:spChg>
        <pc:spChg chg="mod">
          <ac:chgData name="Routledge, Mandy" userId="bacdedf5-8e30-494b-ad8b-f27fa30c4f8d" providerId="ADAL" clId="{F3FE4CBB-7BB3-4D51-A6BF-2A234FA8BFF7}" dt="2026-02-02T08:28:40.226" v="1011" actId="20577"/>
          <ac:spMkLst>
            <pc:docMk/>
            <pc:sldMk cId="3324175096" sldId="1551"/>
            <ac:spMk id="42" creationId="{4C9BB8B2-2D7D-7DE7-BDE8-6BD3B28EAB13}"/>
          </ac:spMkLst>
        </pc:spChg>
        <pc:spChg chg="mod">
          <ac:chgData name="Routledge, Mandy" userId="bacdedf5-8e30-494b-ad8b-f27fa30c4f8d" providerId="ADAL" clId="{F3FE4CBB-7BB3-4D51-A6BF-2A234FA8BFF7}" dt="2026-02-02T08:29:01.499" v="1033" actId="14100"/>
          <ac:spMkLst>
            <pc:docMk/>
            <pc:sldMk cId="3324175096" sldId="1551"/>
            <ac:spMk id="45" creationId="{0AC55695-7C85-A768-6E58-37DD55061EC3}"/>
          </ac:spMkLst>
        </pc:spChg>
        <pc:spChg chg="mod">
          <ac:chgData name="Routledge, Mandy" userId="bacdedf5-8e30-494b-ad8b-f27fa30c4f8d" providerId="ADAL" clId="{F3FE4CBB-7BB3-4D51-A6BF-2A234FA8BFF7}" dt="2026-02-02T08:28:57.939" v="1032" actId="1076"/>
          <ac:spMkLst>
            <pc:docMk/>
            <pc:sldMk cId="3324175096" sldId="1551"/>
            <ac:spMk id="46" creationId="{701DF92F-60C8-825A-C1C7-6CA07AFBAE0D}"/>
          </ac:spMkLst>
        </pc:spChg>
      </pc:sldChg>
      <pc:sldChg chg="addSp delSp modSp add mod">
        <pc:chgData name="Routledge, Mandy" userId="bacdedf5-8e30-494b-ad8b-f27fa30c4f8d" providerId="ADAL" clId="{F3FE4CBB-7BB3-4D51-A6BF-2A234FA8BFF7}" dt="2026-02-03T10:19:35.210" v="1961" actId="14100"/>
        <pc:sldMkLst>
          <pc:docMk/>
          <pc:sldMk cId="2910180203" sldId="1554"/>
        </pc:sldMkLst>
        <pc:spChg chg="mod">
          <ac:chgData name="Routledge, Mandy" userId="bacdedf5-8e30-494b-ad8b-f27fa30c4f8d" providerId="ADAL" clId="{F3FE4CBB-7BB3-4D51-A6BF-2A234FA8BFF7}" dt="2026-02-03T09:01:04.672" v="1854" actId="1076"/>
          <ac:spMkLst>
            <pc:docMk/>
            <pc:sldMk cId="2910180203" sldId="1554"/>
            <ac:spMk id="13" creationId="{796DD1E4-C669-1BAB-0DD0-68825C2A097D}"/>
          </ac:spMkLst>
        </pc:spChg>
        <pc:spChg chg="add mod">
          <ac:chgData name="Routledge, Mandy" userId="bacdedf5-8e30-494b-ad8b-f27fa30c4f8d" providerId="ADAL" clId="{F3FE4CBB-7BB3-4D51-A6BF-2A234FA8BFF7}" dt="2026-02-03T09:02:05.424" v="1905" actId="20577"/>
          <ac:spMkLst>
            <pc:docMk/>
            <pc:sldMk cId="2910180203" sldId="1554"/>
            <ac:spMk id="22" creationId="{54658440-3A39-2FDC-3D7D-28B646824339}"/>
          </ac:spMkLst>
        </pc:spChg>
        <pc:spChg chg="mod">
          <ac:chgData name="Routledge, Mandy" userId="bacdedf5-8e30-494b-ad8b-f27fa30c4f8d" providerId="ADAL" clId="{F3FE4CBB-7BB3-4D51-A6BF-2A234FA8BFF7}" dt="2026-02-03T10:19:35.210" v="1961" actId="14100"/>
          <ac:spMkLst>
            <pc:docMk/>
            <pc:sldMk cId="2910180203" sldId="1554"/>
            <ac:spMk id="25" creationId="{62C85C85-8E73-5CF1-75A7-4F17FD4F40C7}"/>
          </ac:spMkLst>
        </pc:spChg>
        <pc:spChg chg="mod">
          <ac:chgData name="Routledge, Mandy" userId="bacdedf5-8e30-494b-ad8b-f27fa30c4f8d" providerId="ADAL" clId="{F3FE4CBB-7BB3-4D51-A6BF-2A234FA8BFF7}" dt="2026-02-03T10:19:32.334" v="1960" actId="1076"/>
          <ac:spMkLst>
            <pc:docMk/>
            <pc:sldMk cId="2910180203" sldId="1554"/>
            <ac:spMk id="26" creationId="{2B6E3508-08FC-B090-6016-DE2CF49E9F7F}"/>
          </ac:spMkLst>
        </pc:spChg>
        <pc:picChg chg="mod">
          <ac:chgData name="Routledge, Mandy" userId="bacdedf5-8e30-494b-ad8b-f27fa30c4f8d" providerId="ADAL" clId="{F3FE4CBB-7BB3-4D51-A6BF-2A234FA8BFF7}" dt="2026-02-03T09:01:09.942" v="1857" actId="14100"/>
          <ac:picMkLst>
            <pc:docMk/>
            <pc:sldMk cId="2910180203" sldId="1554"/>
            <ac:picMk id="12" creationId="{E8D4AED1-5083-6C07-6630-F25F7306929B}"/>
          </ac:picMkLst>
        </pc:picChg>
        <pc:picChg chg="del">
          <ac:chgData name="Routledge, Mandy" userId="bacdedf5-8e30-494b-ad8b-f27fa30c4f8d" providerId="ADAL" clId="{F3FE4CBB-7BB3-4D51-A6BF-2A234FA8BFF7}" dt="2026-02-03T09:01:05.873" v="1855" actId="478"/>
          <ac:picMkLst>
            <pc:docMk/>
            <pc:sldMk cId="2910180203" sldId="1554"/>
            <ac:picMk id="16" creationId="{336A161B-E73A-FB62-4410-167E0EADE6F3}"/>
          </ac:picMkLst>
        </pc:picChg>
        <pc:picChg chg="mod">
          <ac:chgData name="Routledge, Mandy" userId="bacdedf5-8e30-494b-ad8b-f27fa30c4f8d" providerId="ADAL" clId="{F3FE4CBB-7BB3-4D51-A6BF-2A234FA8BFF7}" dt="2026-02-03T09:01:14.687" v="1858" actId="1076"/>
          <ac:picMkLst>
            <pc:docMk/>
            <pc:sldMk cId="2910180203" sldId="1554"/>
            <ac:picMk id="17" creationId="{AF90F84B-9310-2A1C-C1B0-E8FB66F3D3F8}"/>
          </ac:picMkLst>
        </pc:picChg>
      </pc:sldChg>
      <pc:sldChg chg="addSp delSp modSp add del mod">
        <pc:chgData name="Routledge, Mandy" userId="bacdedf5-8e30-494b-ad8b-f27fa30c4f8d" providerId="ADAL" clId="{F3FE4CBB-7BB3-4D51-A6BF-2A234FA8BFF7}" dt="2026-02-03T10:18:41.953" v="1939" actId="47"/>
        <pc:sldMkLst>
          <pc:docMk/>
          <pc:sldMk cId="3149195344" sldId="1555"/>
        </pc:sldMkLst>
        <pc:spChg chg="del">
          <ac:chgData name="Routledge, Mandy" userId="bacdedf5-8e30-494b-ad8b-f27fa30c4f8d" providerId="ADAL" clId="{F3FE4CBB-7BB3-4D51-A6BF-2A234FA8BFF7}" dt="2026-02-03T10:18:07.136" v="1932" actId="478"/>
          <ac:spMkLst>
            <pc:docMk/>
            <pc:sldMk cId="3149195344" sldId="1555"/>
            <ac:spMk id="4" creationId="{C3811760-E37B-F6BC-D283-F4885C85B02F}"/>
          </ac:spMkLst>
        </pc:spChg>
        <pc:spChg chg="mod">
          <ac:chgData name="Routledge, Mandy" userId="bacdedf5-8e30-494b-ad8b-f27fa30c4f8d" providerId="ADAL" clId="{F3FE4CBB-7BB3-4D51-A6BF-2A234FA8BFF7}" dt="2026-02-03T10:18:04.173" v="1931" actId="20577"/>
          <ac:spMkLst>
            <pc:docMk/>
            <pc:sldMk cId="3149195344" sldId="1555"/>
            <ac:spMk id="11" creationId="{125AF373-5896-94B1-284B-ECFF5F081CDB}"/>
          </ac:spMkLst>
        </pc:spChg>
        <pc:spChg chg="add mod">
          <ac:chgData name="Routledge, Mandy" userId="bacdedf5-8e30-494b-ad8b-f27fa30c4f8d" providerId="ADAL" clId="{F3FE4CBB-7BB3-4D51-A6BF-2A234FA8BFF7}" dt="2026-02-03T10:18:27.319" v="1937" actId="14100"/>
          <ac:spMkLst>
            <pc:docMk/>
            <pc:sldMk cId="3149195344" sldId="1555"/>
            <ac:spMk id="13" creationId="{0A7F3D52-B1ED-EC01-F6E0-5EA59296673C}"/>
          </ac:spMkLst>
        </pc:spChg>
        <pc:spChg chg="mod">
          <ac:chgData name="Routledge, Mandy" userId="bacdedf5-8e30-494b-ad8b-f27fa30c4f8d" providerId="ADAL" clId="{F3FE4CBB-7BB3-4D51-A6BF-2A234FA8BFF7}" dt="2026-02-03T10:18:30.250" v="1938" actId="14100"/>
          <ac:spMkLst>
            <pc:docMk/>
            <pc:sldMk cId="3149195344" sldId="1555"/>
            <ac:spMk id="16" creationId="{40F64697-CC43-760D-DBE4-B235FEDD134C}"/>
          </ac:spMkLst>
        </pc:spChg>
        <pc:picChg chg="mod">
          <ac:chgData name="Routledge, Mandy" userId="bacdedf5-8e30-494b-ad8b-f27fa30c4f8d" providerId="ADAL" clId="{F3FE4CBB-7BB3-4D51-A6BF-2A234FA8BFF7}" dt="2026-02-03T10:18:16.918" v="1935" actId="1076"/>
          <ac:picMkLst>
            <pc:docMk/>
            <pc:sldMk cId="3149195344" sldId="1555"/>
            <ac:picMk id="9" creationId="{7EB0A8B1-49A4-F47B-DC61-D68131D871E7}"/>
          </ac:picMkLst>
        </pc:picChg>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pChg chg="mod">
          <ac:chgData name="Routledge, Mandy" userId="bacdedf5-8e30-494b-ad8b-f27fa30c4f8d" providerId="ADAL" clId="{3DF7FA98-E845-40FF-8CF2-872911E57890}" dt="2026-01-25T12:01:43.352" v="0"/>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3-2-2026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3-2-2026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r>
              <a:rPr lang="nl-NL" sz="1200" kern="1200">
                <a:solidFill>
                  <a:schemeClr val="tx1"/>
                </a:solidFill>
                <a:effectLst/>
                <a:latin typeface="+mn-lt"/>
                <a:ea typeface="+mn-ea"/>
                <a:cs typeface="+mn-cs"/>
              </a:rPr>
              <a:t> </a:t>
            </a:r>
          </a:p>
          <a:p>
            <a:pPr fontAlgn="t"/>
            <a:r>
              <a:rPr lang="nl-NL" sz="1200" b="1" kern="1200">
                <a:solidFill>
                  <a:schemeClr val="tx1"/>
                </a:solidFill>
                <a:effectLst/>
                <a:latin typeface="+mn-lt"/>
                <a:ea typeface="+mn-ea"/>
                <a:cs typeface="+mn-cs"/>
              </a:rPr>
              <a:t>historisch: </a:t>
            </a:r>
            <a:r>
              <a:rPr lang="nl-NL" sz="1200" kern="1200">
                <a:solidFill>
                  <a:schemeClr val="tx1"/>
                </a:solidFill>
                <a:effectLst/>
                <a:latin typeface="+mn-lt"/>
                <a:ea typeface="+mn-ea"/>
                <a:cs typeface="+mn-cs"/>
              </a:rPr>
              <a:t>te maken hebbend met gebeurtenissen uit het verleden</a:t>
            </a:r>
          </a:p>
          <a:p>
            <a:pPr fontAlgn="t"/>
            <a:r>
              <a:rPr lang="nl-NL" sz="1200" b="1" kern="1200">
                <a:solidFill>
                  <a:schemeClr val="tx1"/>
                </a:solidFill>
                <a:effectLst/>
                <a:latin typeface="+mn-lt"/>
                <a:ea typeface="+mn-ea"/>
                <a:cs typeface="+mn-cs"/>
              </a:rPr>
              <a:t>iconisch: </a:t>
            </a:r>
            <a:r>
              <a:rPr lang="nl-NL" sz="1200" kern="1200">
                <a:solidFill>
                  <a:schemeClr val="tx1"/>
                </a:solidFill>
                <a:effectLst/>
                <a:latin typeface="+mn-lt"/>
                <a:ea typeface="+mn-ea"/>
                <a:cs typeface="+mn-cs"/>
              </a:rPr>
              <a:t>herkenbaar en beroemd </a:t>
            </a:r>
          </a:p>
          <a:p>
            <a:pPr fontAlgn="t"/>
            <a:r>
              <a:rPr lang="nl-NL" sz="1200" b="1" kern="1200">
                <a:solidFill>
                  <a:schemeClr val="tx1"/>
                </a:solidFill>
                <a:effectLst/>
                <a:latin typeface="+mn-lt"/>
                <a:ea typeface="+mn-ea"/>
                <a:cs typeface="+mn-cs"/>
              </a:rPr>
              <a:t>de variant: </a:t>
            </a:r>
            <a:r>
              <a:rPr lang="nl-NL" sz="1200" kern="1200">
                <a:solidFill>
                  <a:schemeClr val="tx1"/>
                </a:solidFill>
                <a:effectLst/>
                <a:latin typeface="+mn-lt"/>
                <a:ea typeface="+mn-ea"/>
                <a:cs typeface="+mn-cs"/>
              </a:rPr>
              <a:t>de andere vorm </a:t>
            </a:r>
          </a:p>
          <a:p>
            <a:pPr fontAlgn="t"/>
            <a:r>
              <a:rPr lang="nl-NL" sz="1200" b="1" kern="1200">
                <a:solidFill>
                  <a:schemeClr val="tx1"/>
                </a:solidFill>
                <a:effectLst/>
                <a:latin typeface="+mn-lt"/>
                <a:ea typeface="+mn-ea"/>
                <a:cs typeface="+mn-cs"/>
              </a:rPr>
              <a:t>de editie: </a:t>
            </a:r>
            <a:r>
              <a:rPr lang="nl-NL" sz="1200" kern="1200">
                <a:solidFill>
                  <a:schemeClr val="tx1"/>
                </a:solidFill>
                <a:effectLst/>
                <a:latin typeface="+mn-lt"/>
                <a:ea typeface="+mn-ea"/>
                <a:cs typeface="+mn-cs"/>
              </a:rPr>
              <a:t>de keer dat een evenement plaatsvindt </a:t>
            </a:r>
          </a:p>
          <a:p>
            <a:pPr fontAlgn="t"/>
            <a:r>
              <a:rPr lang="nl-NL" sz="1200" b="1" kern="1200">
                <a:solidFill>
                  <a:schemeClr val="tx1"/>
                </a:solidFill>
                <a:effectLst/>
                <a:latin typeface="+mn-lt"/>
                <a:ea typeface="+mn-ea"/>
                <a:cs typeface="+mn-cs"/>
              </a:rPr>
              <a:t>het streven: </a:t>
            </a:r>
            <a:r>
              <a:rPr lang="nl-NL" sz="1200" kern="1200">
                <a:solidFill>
                  <a:schemeClr val="tx1"/>
                </a:solidFill>
                <a:effectLst/>
                <a:latin typeface="+mn-lt"/>
                <a:ea typeface="+mn-ea"/>
                <a:cs typeface="+mn-cs"/>
              </a:rPr>
              <a:t>het doel dat je wilt bereiken </a:t>
            </a:r>
          </a:p>
          <a:p>
            <a:pPr fontAlgn="t"/>
            <a:r>
              <a:rPr lang="nl-NL" sz="1200" b="1" kern="1200">
                <a:solidFill>
                  <a:schemeClr val="tx1"/>
                </a:solidFill>
                <a:effectLst/>
                <a:latin typeface="+mn-lt"/>
                <a:ea typeface="+mn-ea"/>
                <a:cs typeface="+mn-cs"/>
              </a:rPr>
              <a:t>gendergelijk: </a:t>
            </a:r>
            <a:r>
              <a:rPr lang="nl-NL" sz="1200" kern="1200">
                <a:solidFill>
                  <a:schemeClr val="tx1"/>
                </a:solidFill>
                <a:effectLst/>
                <a:latin typeface="+mn-lt"/>
                <a:ea typeface="+mn-ea"/>
                <a:cs typeface="+mn-cs"/>
              </a:rPr>
              <a:t>met gelijke kansen voor mannen en vrouwen </a:t>
            </a:r>
          </a:p>
          <a:p>
            <a:pPr fontAlgn="t"/>
            <a:r>
              <a:rPr lang="nl-NL" sz="1200" b="1" kern="1200">
                <a:solidFill>
                  <a:schemeClr val="tx1"/>
                </a:solidFill>
                <a:effectLst/>
                <a:latin typeface="+mn-lt"/>
                <a:ea typeface="+mn-ea"/>
                <a:cs typeface="+mn-cs"/>
              </a:rPr>
              <a:t>bewerkstelligen: </a:t>
            </a:r>
            <a:r>
              <a:rPr lang="nl-NL" sz="1200" kern="1200">
                <a:solidFill>
                  <a:schemeClr val="tx1"/>
                </a:solidFill>
                <a:effectLst/>
                <a:latin typeface="+mn-lt"/>
                <a:ea typeface="+mn-ea"/>
                <a:cs typeface="+mn-cs"/>
              </a:rPr>
              <a:t>zorgen dat het gebeurt </a:t>
            </a:r>
          </a:p>
          <a:p>
            <a:pPr fontAlgn="t"/>
            <a:r>
              <a:rPr lang="nl-NL" sz="1200" b="1" kern="1200">
                <a:solidFill>
                  <a:schemeClr val="tx1"/>
                </a:solidFill>
                <a:effectLst/>
                <a:latin typeface="+mn-lt"/>
                <a:ea typeface="+mn-ea"/>
                <a:cs typeface="+mn-cs"/>
              </a:rPr>
              <a:t>traditioneel: </a:t>
            </a:r>
            <a:r>
              <a:rPr lang="nl-NL" sz="1200" kern="1200">
                <a:solidFill>
                  <a:schemeClr val="tx1"/>
                </a:solidFill>
                <a:effectLst/>
                <a:latin typeface="+mn-lt"/>
                <a:ea typeface="+mn-ea"/>
                <a:cs typeface="+mn-cs"/>
              </a:rPr>
              <a:t>volgens oude gewoonte </a:t>
            </a:r>
          </a:p>
          <a:p>
            <a:pPr fontAlgn="t"/>
            <a:r>
              <a:rPr lang="nl-NL" sz="1200" b="1" kern="1200">
                <a:solidFill>
                  <a:schemeClr val="tx1"/>
                </a:solidFill>
                <a:effectLst/>
                <a:latin typeface="+mn-lt"/>
                <a:ea typeface="+mn-ea"/>
                <a:cs typeface="+mn-cs"/>
              </a:rPr>
              <a:t>meedingen naar: </a:t>
            </a:r>
            <a:r>
              <a:rPr lang="nl-NL" sz="1200" kern="1200">
                <a:solidFill>
                  <a:schemeClr val="tx1"/>
                </a:solidFill>
                <a:effectLst/>
                <a:latin typeface="+mn-lt"/>
                <a:ea typeface="+mn-ea"/>
                <a:cs typeface="+mn-cs"/>
              </a:rPr>
              <a:t>proberen te krijgen </a:t>
            </a:r>
          </a:p>
          <a:p>
            <a:pPr fontAlgn="t"/>
            <a:r>
              <a:rPr lang="nl-NL" sz="1200" b="1" kern="1200">
                <a:solidFill>
                  <a:schemeClr val="tx1"/>
                </a:solidFill>
                <a:effectLst/>
                <a:latin typeface="+mn-lt"/>
                <a:ea typeface="+mn-ea"/>
                <a:cs typeface="+mn-cs"/>
              </a:rPr>
              <a:t>respectievelijk: </a:t>
            </a:r>
            <a:r>
              <a:rPr lang="nl-NL" sz="1200" kern="1200">
                <a:solidFill>
                  <a:schemeClr val="tx1"/>
                </a:solidFill>
                <a:effectLst/>
                <a:latin typeface="+mn-lt"/>
                <a:ea typeface="+mn-ea"/>
                <a:cs typeface="+mn-cs"/>
              </a:rPr>
              <a:t>in de genoemde volgorde</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4BB9-A9FC-1E24-D354-7F88C32E91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22DF78-E8D0-A65A-C997-23B132C03B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3BA3BC-FA46-56CD-6A51-70EED2E3AF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AI</a:t>
            </a:r>
          </a:p>
          <a:p>
            <a:endParaRPr lang="nl-NL"/>
          </a:p>
        </p:txBody>
      </p:sp>
      <p:sp>
        <p:nvSpPr>
          <p:cNvPr id="4" name="Tijdelijke aanduiding voor dianummer 3">
            <a:extLst>
              <a:ext uri="{FF2B5EF4-FFF2-40B4-BE49-F238E27FC236}">
                <a16:creationId xmlns:a16="http://schemas.microsoft.com/office/drawing/2014/main" id="{DFE5B66F-75D6-BF98-E68C-3DA9D690332A}"/>
              </a:ext>
            </a:extLst>
          </p:cNvPr>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89506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6198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415023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15191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868030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184212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374681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Kentalis</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YouTube.com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82500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227168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73793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Bronafbeelding: YouTube.com, shutterstock.com,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06811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YouTube.com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3-2-2026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3-2-2026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3-2-2026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3-2-2026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9K-I0rmVFdo&amp;list=RD9K-I0rmVFdo&amp;start_radio=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7.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indent="0">
              <a:spcBef>
                <a:spcPts val="200"/>
              </a:spcBef>
              <a:spcAft>
                <a:spcPts val="200"/>
              </a:spcAft>
              <a:buNone/>
            </a:pPr>
            <a:r>
              <a:rPr lang="nl-NL" sz="1900" dirty="0">
                <a:effectLst/>
                <a:ea typeface="Times New Roman" panose="02020603050405020304" pitchFamily="18" charset="0"/>
                <a:cs typeface="Arial" panose="020B0604020202020204" pitchFamily="34" charset="0"/>
              </a:rPr>
              <a:t>Gisteren keek ik op tv naar de finale van het programma Maestro. Kennen jullie dat muziekprogramma? Bekende Nederlanders moeten een orkest dirigeren</a:t>
            </a:r>
            <a:r>
              <a:rPr lang="nl-NL" sz="1900" dirty="0">
                <a:solidFill>
                  <a:srgbClr val="00B050"/>
                </a:solidFill>
                <a:effectLst/>
                <a:ea typeface="Times New Roman" panose="02020603050405020304" pitchFamily="18" charset="0"/>
                <a:cs typeface="Arial" panose="020B0604020202020204" pitchFamily="34" charset="0"/>
              </a:rPr>
              <a:t>. (</a:t>
            </a:r>
            <a:r>
              <a:rPr lang="nl-NL" sz="1900" b="1" u="sng" dirty="0">
                <a:solidFill>
                  <a:srgbClr val="00B050"/>
                </a:solidFill>
                <a:effectLst/>
                <a:ea typeface="Times New Roman" panose="02020603050405020304" pitchFamily="18" charset="0"/>
                <a:cs typeface="Arial" panose="020B0604020202020204" pitchFamily="34" charset="0"/>
              </a:rPr>
              <a:t>klik</a:t>
            </a:r>
            <a:r>
              <a:rPr lang="nl-NL" sz="1900" dirty="0">
                <a:solidFill>
                  <a:srgbClr val="00B050"/>
                </a:solidFill>
                <a:effectLst/>
                <a:ea typeface="Times New Roman" panose="02020603050405020304" pitchFamily="18" charset="0"/>
                <a:cs typeface="Arial" panose="020B0604020202020204" pitchFamily="34" charset="0"/>
              </a:rPr>
              <a:t> voor extra dia)</a:t>
            </a:r>
            <a:r>
              <a:rPr lang="nl-NL" sz="1900" dirty="0">
                <a:effectLst/>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En </a:t>
            </a:r>
            <a:r>
              <a:rPr lang="nl-NL" sz="1900" b="1" u="sng" dirty="0">
                <a:ea typeface="Times New Roman" panose="02020603050405020304" pitchFamily="18" charset="0"/>
                <a:cs typeface="Arial" panose="020B0604020202020204" pitchFamily="34" charset="0"/>
              </a:rPr>
              <a:t>dingen mee naar</a:t>
            </a:r>
            <a:r>
              <a:rPr lang="nl-NL" sz="1900" dirty="0">
                <a:ea typeface="Times New Roman" panose="02020603050405020304" pitchFamily="18" charset="0"/>
                <a:cs typeface="Arial" panose="020B0604020202020204" pitchFamily="34" charset="0"/>
              </a:rPr>
              <a:t> een gouden baton. De gouden dirigeerstok is de prijs die je kunt winnen. Deze </a:t>
            </a:r>
            <a:r>
              <a:rPr lang="nl-NL" sz="1900" b="1" i="1" dirty="0">
                <a:ea typeface="Times New Roman" panose="02020603050405020304" pitchFamily="18" charset="0"/>
                <a:cs typeface="Arial" panose="020B0604020202020204" pitchFamily="34" charset="0"/>
              </a:rPr>
              <a:t>proberen </a:t>
            </a:r>
            <a:r>
              <a:rPr lang="nl-NL" sz="1900" dirty="0">
                <a:ea typeface="Times New Roman" panose="02020603050405020304" pitchFamily="18" charset="0"/>
                <a:cs typeface="Arial" panose="020B0604020202020204" pitchFamily="34" charset="0"/>
              </a:rPr>
              <a:t>ze </a:t>
            </a:r>
            <a:r>
              <a:rPr lang="nl-NL" sz="1900" b="1" i="1" dirty="0">
                <a:ea typeface="Times New Roman" panose="02020603050405020304" pitchFamily="18" charset="0"/>
                <a:cs typeface="Arial" panose="020B0604020202020204" pitchFamily="34" charset="0"/>
              </a:rPr>
              <a:t>te krijgen</a:t>
            </a:r>
            <a:r>
              <a:rPr lang="nl-NL" sz="1900" dirty="0">
                <a:ea typeface="Times New Roman" panose="02020603050405020304" pitchFamily="18" charset="0"/>
                <a:cs typeface="Arial" panose="020B0604020202020204" pitchFamily="34" charset="0"/>
              </a:rPr>
              <a:t>. Dat is hun </a:t>
            </a:r>
            <a:r>
              <a:rPr lang="nl-NL" sz="1900" b="1" u="sng" dirty="0">
                <a:ea typeface="Times New Roman" panose="02020603050405020304" pitchFamily="18" charset="0"/>
                <a:cs typeface="Arial" panose="020B0604020202020204" pitchFamily="34" charset="0"/>
              </a:rPr>
              <a:t>streven</a:t>
            </a:r>
            <a:r>
              <a:rPr lang="nl-NL" sz="1900" dirty="0">
                <a:ea typeface="Times New Roman" panose="02020603050405020304" pitchFamily="18" charset="0"/>
                <a:cs typeface="Arial" panose="020B0604020202020204" pitchFamily="34" charset="0"/>
              </a:rPr>
              <a:t>. Dat is </a:t>
            </a:r>
            <a:r>
              <a:rPr lang="nl-NL" sz="1900" b="1" i="1" dirty="0">
                <a:ea typeface="Times New Roman" panose="02020603050405020304" pitchFamily="18" charset="0"/>
                <a:cs typeface="Arial" panose="020B0604020202020204" pitchFamily="34" charset="0"/>
              </a:rPr>
              <a:t>het doel dat ze willen bereiken</a:t>
            </a:r>
            <a:r>
              <a:rPr lang="nl-NL" sz="1900" dirty="0">
                <a:ea typeface="Times New Roman" panose="02020603050405020304" pitchFamily="18" charset="0"/>
                <a:cs typeface="Arial" panose="020B0604020202020204" pitchFamily="34" charset="0"/>
              </a:rPr>
              <a:t>. Het orkest speelt klassieke muziek. </a:t>
            </a:r>
            <a:r>
              <a:rPr lang="nl-NL" sz="1900" b="1" u="sng" dirty="0">
                <a:ea typeface="Times New Roman" panose="02020603050405020304" pitchFamily="18" charset="0"/>
                <a:cs typeface="Arial" panose="020B0604020202020204" pitchFamily="34" charset="0"/>
              </a:rPr>
              <a:t>Traditionele</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volgens oude gewoonte</a:t>
            </a:r>
            <a:r>
              <a:rPr lang="nl-NL" sz="1900" dirty="0">
                <a:ea typeface="Times New Roman" panose="02020603050405020304" pitchFamily="18" charset="0"/>
                <a:cs typeface="Arial" panose="020B0604020202020204" pitchFamily="34" charset="0"/>
              </a:rPr>
              <a:t>) muziek en ook </a:t>
            </a:r>
            <a:r>
              <a:rPr lang="nl-NL" sz="1900" b="1" u="sng" dirty="0">
                <a:ea typeface="Times New Roman" panose="02020603050405020304" pitchFamily="18" charset="0"/>
                <a:cs typeface="Arial" panose="020B0604020202020204" pitchFamily="34" charset="0"/>
              </a:rPr>
              <a:t>iconische</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herkenbare en beroemde</a:t>
            </a:r>
            <a:r>
              <a:rPr lang="nl-NL" sz="1900" dirty="0">
                <a:ea typeface="Times New Roman" panose="02020603050405020304" pitchFamily="18" charset="0"/>
                <a:cs typeface="Arial" panose="020B0604020202020204" pitchFamily="34" charset="0"/>
              </a:rPr>
              <a:t>) muziek van bijvoorbeeld de film Star Wars of uit de </a:t>
            </a:r>
            <a:r>
              <a:rPr lang="nl-NL" sz="1900" b="1" u="sng" dirty="0">
                <a:ea typeface="Times New Roman" panose="02020603050405020304" pitchFamily="18" charset="0"/>
                <a:cs typeface="Arial" panose="020B0604020202020204" pitchFamily="34" charset="0"/>
              </a:rPr>
              <a:t>historische</a:t>
            </a:r>
            <a:r>
              <a:rPr lang="nl-NL" sz="1900" dirty="0">
                <a:ea typeface="Times New Roman" panose="02020603050405020304" pitchFamily="18" charset="0"/>
                <a:cs typeface="Arial" panose="020B0604020202020204" pitchFamily="34" charset="0"/>
              </a:rPr>
              <a:t> film </a:t>
            </a:r>
            <a:r>
              <a:rPr lang="nl-NL" sz="1900" dirty="0" err="1">
                <a:ea typeface="Times New Roman" panose="02020603050405020304" pitchFamily="18" charset="0"/>
                <a:cs typeface="Arial" panose="020B0604020202020204" pitchFamily="34" charset="0"/>
              </a:rPr>
              <a:t>Schindler’s</a:t>
            </a:r>
            <a:r>
              <a:rPr lang="nl-NL" sz="1900" dirty="0">
                <a:ea typeface="Times New Roman" panose="02020603050405020304" pitchFamily="18" charset="0"/>
                <a:cs typeface="Arial" panose="020B0604020202020204" pitchFamily="34" charset="0"/>
              </a:rPr>
              <a:t> List. Historisch betekent </a:t>
            </a:r>
            <a:r>
              <a:rPr lang="nl-NL" sz="1900" b="1" i="1" dirty="0">
                <a:ea typeface="Times New Roman" panose="02020603050405020304" pitchFamily="18" charset="0"/>
                <a:cs typeface="Arial" panose="020B0604020202020204" pitchFamily="34" charset="0"/>
              </a:rPr>
              <a:t>te maken hebbend met gebeurtenissen uit het verleden</a:t>
            </a:r>
            <a:r>
              <a:rPr lang="nl-NL" sz="1900" dirty="0">
                <a:ea typeface="Times New Roman" panose="02020603050405020304" pitchFamily="18" charset="0"/>
                <a:cs typeface="Arial" panose="020B0604020202020204" pitchFamily="34" charset="0"/>
              </a:rPr>
              <a:t>. Aan het begin van het programma kunnen al die bekende Nederlanders helemaal niet dirigeren. Ze zwaaien maar wat met hun armen en proberen zo te </a:t>
            </a:r>
            <a:r>
              <a:rPr lang="nl-NL" sz="1900" b="1" u="sng" dirty="0">
                <a:ea typeface="Times New Roman" panose="02020603050405020304" pitchFamily="18" charset="0"/>
                <a:cs typeface="Arial" panose="020B0604020202020204" pitchFamily="34" charset="0"/>
              </a:rPr>
              <a:t>bewerkstelligen</a:t>
            </a:r>
            <a:r>
              <a:rPr lang="nl-NL" sz="1900" dirty="0">
                <a:ea typeface="Times New Roman" panose="02020603050405020304" pitchFamily="18" charset="0"/>
                <a:cs typeface="Arial" panose="020B0604020202020204" pitchFamily="34" charset="0"/>
              </a:rPr>
              <a:t> dat de muziek mooi klinkt. Ze proberen te </a:t>
            </a:r>
            <a:r>
              <a:rPr lang="nl-NL" sz="1900" b="1" i="1" dirty="0">
                <a:ea typeface="Times New Roman" panose="02020603050405020304" pitchFamily="18" charset="0"/>
                <a:cs typeface="Arial" panose="020B0604020202020204" pitchFamily="34" charset="0"/>
              </a:rPr>
              <a:t>zorgen dat het gebeurt</a:t>
            </a:r>
            <a:r>
              <a:rPr lang="nl-NL" sz="1900" dirty="0">
                <a:ea typeface="Times New Roman" panose="02020603050405020304" pitchFamily="18" charset="0"/>
                <a:cs typeface="Arial" panose="020B0604020202020204" pitchFamily="34" charset="0"/>
              </a:rPr>
              <a:t>. Heel grappig vind ik dat want het gaat natuurlijk heel vaak mis. Alleen de bekende Nederlanders die het wel goed leren na een tijdje, komen in de finale. En die was gisteravond. Het waren </a:t>
            </a:r>
            <a:r>
              <a:rPr lang="nl-NL" sz="1900" b="1" u="sng" dirty="0">
                <a:ea typeface="Times New Roman" panose="02020603050405020304" pitchFamily="18" charset="0"/>
                <a:cs typeface="Arial" panose="020B0604020202020204" pitchFamily="34" charset="0"/>
              </a:rPr>
              <a:t>respectievelijk</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in de genoemde volgorde</a:t>
            </a:r>
            <a:r>
              <a:rPr lang="nl-NL" sz="1900" dirty="0">
                <a:ea typeface="Times New Roman" panose="02020603050405020304" pitchFamily="18" charset="0"/>
                <a:cs typeface="Arial" panose="020B0604020202020204" pitchFamily="34" charset="0"/>
              </a:rPr>
              <a:t>) Daniël en Jamai die in de finale stonden, en Jamai won de gouden baton, de gouden dirigeerstok. Nu waren het twee mannen die in de finale stonden. Het hadden ook twee vrouwen kunnen zijn of een man en een vrouw. Het programma is </a:t>
            </a:r>
            <a:r>
              <a:rPr lang="nl-NL" sz="1900" b="1" u="sng" dirty="0">
                <a:ea typeface="Times New Roman" panose="02020603050405020304" pitchFamily="18" charset="0"/>
                <a:cs typeface="Arial" panose="020B0604020202020204" pitchFamily="34" charset="0"/>
              </a:rPr>
              <a:t>gendergelijk</a:t>
            </a:r>
            <a:r>
              <a:rPr lang="nl-NL" sz="1900" dirty="0">
                <a:ea typeface="Times New Roman" panose="02020603050405020304" pitchFamily="18" charset="0"/>
                <a:cs typeface="Arial" panose="020B0604020202020204" pitchFamily="34" charset="0"/>
              </a:rPr>
              <a:t>. Dus </a:t>
            </a:r>
            <a:r>
              <a:rPr lang="nl-NL" sz="1900" b="1" i="1" dirty="0">
                <a:ea typeface="Times New Roman" panose="02020603050405020304" pitchFamily="18" charset="0"/>
                <a:cs typeface="Arial" panose="020B0604020202020204" pitchFamily="34" charset="0"/>
              </a:rPr>
              <a:t>met gelijke kansen voor mannen en vrouwen</a:t>
            </a:r>
            <a:r>
              <a:rPr lang="nl-NL" sz="1900" dirty="0">
                <a:ea typeface="Times New Roman" panose="02020603050405020304" pitchFamily="18" charset="0"/>
                <a:cs typeface="Arial" panose="020B0604020202020204" pitchFamily="34" charset="0"/>
              </a:rPr>
              <a:t>. Dat noemen ze ook wel genderneutraal.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Het programma bestaat al 14 jaar. En ik kijk elk jaar. Soms is er een speciale </a:t>
            </a:r>
            <a:r>
              <a:rPr lang="nl-NL" sz="1900" b="1" u="sng" dirty="0">
                <a:ea typeface="Times New Roman" panose="02020603050405020304" pitchFamily="18" charset="0"/>
                <a:cs typeface="Arial" panose="020B0604020202020204" pitchFamily="34" charset="0"/>
              </a:rPr>
              <a:t>editie</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de keer dat een evenement plaatsvindt</a:t>
            </a:r>
            <a:r>
              <a:rPr lang="nl-NL" sz="1900" dirty="0">
                <a:ea typeface="Times New Roman" panose="02020603050405020304" pitchFamily="18" charset="0"/>
                <a:cs typeface="Arial" panose="020B0604020202020204" pitchFamily="34" charset="0"/>
              </a:rPr>
              <a:t>. Dan dirigeren bekende Nederlanders en halen ze geld op voor het goede doel. Dat programma is dan een </a:t>
            </a:r>
            <a:r>
              <a:rPr lang="nl-NL" sz="1900" b="1" u="sng" dirty="0">
                <a:ea typeface="Times New Roman" panose="02020603050405020304" pitchFamily="18" charset="0"/>
                <a:cs typeface="Arial" panose="020B0604020202020204" pitchFamily="34" charset="0"/>
              </a:rPr>
              <a:t>variant</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een andere vorm</a:t>
            </a:r>
            <a:r>
              <a:rPr lang="nl-NL" sz="1900" dirty="0">
                <a:ea typeface="Times New Roman" panose="02020603050405020304" pitchFamily="18" charset="0"/>
                <a:cs typeface="Arial" panose="020B0604020202020204" pitchFamily="34" charset="0"/>
              </a:rPr>
              <a:t> op hoe het normaal gaat. </a:t>
            </a:r>
          </a:p>
          <a:p>
            <a:pPr marL="0" indent="0">
              <a:spcBef>
                <a:spcPts val="200"/>
              </a:spcBef>
              <a:spcAft>
                <a:spcPts val="200"/>
              </a:spcAft>
              <a:buNone/>
            </a:pPr>
            <a:r>
              <a:rPr lang="nl-NL" sz="1300" dirty="0">
                <a:solidFill>
                  <a:srgbClr val="00B050"/>
                </a:solidFill>
              </a:rPr>
              <a:t>Optioneel stukje Maestro, zet klaar bij 0:56 </a:t>
            </a:r>
            <a:r>
              <a:rPr lang="nl-NL" sz="1300" dirty="0">
                <a:hlinkClick r:id="rId3"/>
              </a:rPr>
              <a:t>https://www.youtube.com/watch?v=9K-I0rmVFdo&amp;list=RD9K-I0rmVFdo&amp;start_radio=1</a:t>
            </a:r>
            <a:r>
              <a:rPr lang="nl-NL" sz="1300" dirty="0"/>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respectievelijk</a:t>
            </a:r>
          </a:p>
        </p:txBody>
      </p:sp>
      <p:pic>
        <p:nvPicPr>
          <p:cNvPr id="5" name="Afbeelding 4" descr="Afbeelding met clipart, ontwerp&#10;&#10;Door AI gegenereerde inhoud is mogelijk onjuist.">
            <a:extLst>
              <a:ext uri="{FF2B5EF4-FFF2-40B4-BE49-F238E27FC236}">
                <a16:creationId xmlns:a16="http://schemas.microsoft.com/office/drawing/2014/main" id="{32F8DD99-7796-2F7B-F3C6-81CB59EA4CB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80490" y="1628800"/>
            <a:ext cx="3583019" cy="2808312"/>
          </a:xfrm>
          <a:prstGeom prst="rect">
            <a:avLst/>
          </a:prstGeom>
        </p:spPr>
      </p:pic>
      <p:sp>
        <p:nvSpPr>
          <p:cNvPr id="7" name="Tekstvak 6">
            <a:extLst>
              <a:ext uri="{FF2B5EF4-FFF2-40B4-BE49-F238E27FC236}">
                <a16:creationId xmlns:a16="http://schemas.microsoft.com/office/drawing/2014/main" id="{334AAA0E-14DF-8B08-E0D5-39E3FD5EC484}"/>
              </a:ext>
            </a:extLst>
          </p:cNvPr>
          <p:cNvSpPr txBox="1"/>
          <p:nvPr/>
        </p:nvSpPr>
        <p:spPr>
          <a:xfrm>
            <a:off x="3077213" y="4561029"/>
            <a:ext cx="3583019" cy="369332"/>
          </a:xfrm>
          <a:prstGeom prst="rect">
            <a:avLst/>
          </a:prstGeom>
          <a:noFill/>
        </p:spPr>
        <p:txBody>
          <a:bodyPr wrap="square" rtlCol="0">
            <a:spAutoFit/>
          </a:bodyPr>
          <a:lstStyle/>
          <a:p>
            <a:r>
              <a:rPr lang="nl-NL"/>
              <a:t>Jamai                               Daniel</a:t>
            </a:r>
          </a:p>
        </p:txBody>
      </p:sp>
      <p:sp>
        <p:nvSpPr>
          <p:cNvPr id="2" name="Pijl: gestreept rechts 1">
            <a:extLst>
              <a:ext uri="{FF2B5EF4-FFF2-40B4-BE49-F238E27FC236}">
                <a16:creationId xmlns:a16="http://schemas.microsoft.com/office/drawing/2014/main" id="{CEE938D5-1D02-F250-92A8-E92B0E258EF8}"/>
              </a:ext>
            </a:extLst>
          </p:cNvPr>
          <p:cNvSpPr/>
          <p:nvPr/>
        </p:nvSpPr>
        <p:spPr>
          <a:xfrm>
            <a:off x="4067944" y="4561029"/>
            <a:ext cx="936104" cy="369332"/>
          </a:xfrm>
          <a:prstGeom prst="striped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gendergelijk</a:t>
            </a:r>
          </a:p>
        </p:txBody>
      </p:sp>
      <p:pic>
        <p:nvPicPr>
          <p:cNvPr id="3" name="Afbeelding 2" descr="Afbeelding met schets, tekening, silhouet, illustratie&#10;&#10;Door AI gegenereerde inhoud is mogelijk onjuist.">
            <a:extLst>
              <a:ext uri="{FF2B5EF4-FFF2-40B4-BE49-F238E27FC236}">
                <a16:creationId xmlns:a16="http://schemas.microsoft.com/office/drawing/2014/main" id="{FFE5D7FD-1970-2F7E-6938-3021A2E34D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27684" y="2060849"/>
            <a:ext cx="5688632" cy="432048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3AC9-B579-0EE4-405A-C435024D372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0857714-E846-77FA-CAB4-43CE7F5F1102}"/>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editie</a:t>
            </a:r>
          </a:p>
        </p:txBody>
      </p:sp>
      <p:pic>
        <p:nvPicPr>
          <p:cNvPr id="2" name="Afbeelding 1">
            <a:extLst>
              <a:ext uri="{FF2B5EF4-FFF2-40B4-BE49-F238E27FC236}">
                <a16:creationId xmlns:a16="http://schemas.microsoft.com/office/drawing/2014/main" id="{EAE8853E-1FAB-0027-633D-969039B890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71073" y="2108434"/>
            <a:ext cx="4420535" cy="3422031"/>
          </a:xfrm>
          <a:prstGeom prst="rect">
            <a:avLst/>
          </a:prstGeom>
        </p:spPr>
      </p:pic>
      <p:pic>
        <p:nvPicPr>
          <p:cNvPr id="4" name="Afbeelding 3" descr="Afbeelding met hart, ontwerp&#10;&#10;Door AI gegenereerde inhoud is mogelijk onjuist.">
            <a:extLst>
              <a:ext uri="{FF2B5EF4-FFF2-40B4-BE49-F238E27FC236}">
                <a16:creationId xmlns:a16="http://schemas.microsoft.com/office/drawing/2014/main" id="{6DB54181-DF92-57A3-A3C2-763A4F2AA2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608631" y="1739564"/>
            <a:ext cx="2664296" cy="4159770"/>
          </a:xfrm>
          <a:prstGeom prst="rect">
            <a:avLst/>
          </a:prstGeom>
        </p:spPr>
      </p:pic>
    </p:spTree>
    <p:extLst>
      <p:ext uri="{BB962C8B-B14F-4D97-AF65-F5344CB8AC3E}">
        <p14:creationId xmlns:p14="http://schemas.microsoft.com/office/powerpoint/2010/main" val="139854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variant</a:t>
            </a:r>
          </a:p>
        </p:txBody>
      </p:sp>
      <p:pic>
        <p:nvPicPr>
          <p:cNvPr id="2" name="Afbeelding 1">
            <a:extLst>
              <a:ext uri="{FF2B5EF4-FFF2-40B4-BE49-F238E27FC236}">
                <a16:creationId xmlns:a16="http://schemas.microsoft.com/office/drawing/2014/main" id="{56CE69A0-D092-6FC0-6EEA-35F8D10D647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55976" y="3419264"/>
            <a:ext cx="2472148" cy="1913743"/>
          </a:xfrm>
          <a:prstGeom prst="rect">
            <a:avLst/>
          </a:prstGeom>
        </p:spPr>
      </p:pic>
      <p:pic>
        <p:nvPicPr>
          <p:cNvPr id="4" name="Afbeelding 3" descr="Afbeelding met hart, ontwerp&#10;&#10;Door AI gegenereerde inhoud is mogelijk onjuist.">
            <a:extLst>
              <a:ext uri="{FF2B5EF4-FFF2-40B4-BE49-F238E27FC236}">
                <a16:creationId xmlns:a16="http://schemas.microsoft.com/office/drawing/2014/main" id="{A01272F3-65BC-A7DF-A587-9C1B11AE386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28124" y="3419264"/>
            <a:ext cx="1225735" cy="1913743"/>
          </a:xfrm>
          <a:prstGeom prst="rect">
            <a:avLst/>
          </a:prstGeom>
        </p:spPr>
      </p:pic>
      <p:pic>
        <p:nvPicPr>
          <p:cNvPr id="7" name="Afbeelding 6">
            <a:extLst>
              <a:ext uri="{FF2B5EF4-FFF2-40B4-BE49-F238E27FC236}">
                <a16:creationId xmlns:a16="http://schemas.microsoft.com/office/drawing/2014/main" id="{158EED33-51E3-D244-BF2F-057BC94D7BC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8597" y="3429000"/>
            <a:ext cx="2472148" cy="1913743"/>
          </a:xfrm>
          <a:prstGeom prst="rect">
            <a:avLst/>
          </a:prstGeom>
        </p:spPr>
      </p:pic>
      <p:cxnSp>
        <p:nvCxnSpPr>
          <p:cNvPr id="9" name="Rechte verbindingslijn 8">
            <a:extLst>
              <a:ext uri="{FF2B5EF4-FFF2-40B4-BE49-F238E27FC236}">
                <a16:creationId xmlns:a16="http://schemas.microsoft.com/office/drawing/2014/main" id="{71590A54-2987-1C30-DB96-889000F7AE81}"/>
              </a:ext>
            </a:extLst>
          </p:cNvPr>
          <p:cNvCxnSpPr>
            <a:cxnSpLocks/>
            <a:stCxn id="7" idx="0"/>
          </p:cNvCxnSpPr>
          <p:nvPr/>
        </p:nvCxnSpPr>
        <p:spPr>
          <a:xfrm flipV="1">
            <a:off x="1884671" y="1090871"/>
            <a:ext cx="1679313" cy="2338129"/>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DDA73CCE-FC63-2E63-8E0B-2C6D7C1CA1F9}"/>
              </a:ext>
            </a:extLst>
          </p:cNvPr>
          <p:cNvCxnSpPr>
            <a:cxnSpLocks/>
          </p:cNvCxnSpPr>
          <p:nvPr/>
        </p:nvCxnSpPr>
        <p:spPr>
          <a:xfrm flipH="1" flipV="1">
            <a:off x="3912737" y="1090871"/>
            <a:ext cx="2915387" cy="232839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200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1568-D3FE-14E5-07F0-3F9BFE62F75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6C50C7D-56B3-CDDB-141D-10C5844B2F9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CF3995B8-B624-4FB6-80D3-E4E32926F12B}"/>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9EC4362-E8C9-D35E-B070-0B5DD0C0E8D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2638FEE4-EFCC-587C-37C5-67982CB0F4F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3A280B0-A79F-C367-DEB1-C6A003392E7F}"/>
              </a:ext>
            </a:extLst>
          </p:cNvPr>
          <p:cNvCxnSpPr>
            <a:cxnSpLocks/>
          </p:cNvCxnSpPr>
          <p:nvPr/>
        </p:nvCxnSpPr>
        <p:spPr>
          <a:xfrm>
            <a:off x="251520"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04EDB38A-5D65-295C-BFA5-41C596928830}"/>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41EF598-E55C-4E55-044A-62D106670FAF}"/>
              </a:ext>
            </a:extLst>
          </p:cNvPr>
          <p:cNvCxnSpPr>
            <a:cxnSpLocks/>
          </p:cNvCxnSpPr>
          <p:nvPr/>
        </p:nvCxnSpPr>
        <p:spPr>
          <a:xfrm flipV="1">
            <a:off x="247089" y="155246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439CA5A-10BD-92BC-75CE-D26A6742BFFD}"/>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962A19D-6CA8-D4C8-2F6B-B43870084AE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31416E44-CA58-7E8C-A9B5-BA3686D62CF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E690DB7D-0C76-770A-46E8-4C2328F29350}"/>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0E60D0F-39B9-8D00-7C04-230664462FC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395799C-3EBB-1F54-F32F-0B28E9BF97F8}"/>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8653A67-88E1-CE7C-8C6B-25737BC979DD}"/>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D1AD73F-F726-8B2A-429A-C8D3BCFCAD1C}"/>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5961493-1FBC-E975-79FD-B3D6A281E74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B4FD0F47-3969-8CB8-8801-3B1F98386F5A}"/>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5E56C14-C306-FE44-6894-F5AD9EC7FAC6}"/>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F72AA08-077D-9FB4-385F-359C0E849DA1}"/>
              </a:ext>
            </a:extLst>
          </p:cNvPr>
          <p:cNvSpPr txBox="1">
            <a:spLocks noChangeArrowheads="1"/>
          </p:cNvSpPr>
          <p:nvPr/>
        </p:nvSpPr>
        <p:spPr bwMode="auto">
          <a:xfrm>
            <a:off x="107505" y="257519"/>
            <a:ext cx="44329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gender-ongelijk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CAD3DD54-0F47-0343-3E58-33549259F1F2}"/>
              </a:ext>
            </a:extLst>
          </p:cNvPr>
          <p:cNvSpPr txBox="1">
            <a:spLocks noChangeArrowheads="1"/>
          </p:cNvSpPr>
          <p:nvPr/>
        </p:nvSpPr>
        <p:spPr bwMode="auto">
          <a:xfrm>
            <a:off x="4342848" y="243940"/>
            <a:ext cx="459001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a:t>
            </a:r>
            <a:r>
              <a:rPr lang="nl-NL" sz="5400" b="1">
                <a:solidFill>
                  <a:srgbClr val="387038"/>
                </a:solidFill>
                <a:effectLst/>
                <a:latin typeface="Century Gothic" panose="020B0502020202020204" pitchFamily="34" charset="0"/>
                <a:ea typeface="Calibri"/>
                <a:cs typeface="Times New Roman"/>
              </a:rPr>
              <a:t>ender-gelijk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2A1E08C-6A1D-3E5D-8AF6-4A66C5E957D8}"/>
              </a:ext>
            </a:extLst>
          </p:cNvPr>
          <p:cNvSpPr txBox="1">
            <a:spLocks noChangeArrowheads="1"/>
          </p:cNvSpPr>
          <p:nvPr/>
        </p:nvSpPr>
        <p:spPr bwMode="auto">
          <a:xfrm>
            <a:off x="247089" y="1556792"/>
            <a:ext cx="4185327" cy="48642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ongelijke kansen voor mannen en vrouwen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200" i="1">
                <a:solidFill>
                  <a:srgbClr val="387038"/>
                </a:solidFill>
                <a:latin typeface="Century Gothic" panose="020B0502020202020204" pitchFamily="34" charset="0"/>
                <a:ea typeface="Calibri"/>
                <a:cs typeface="Times New Roman"/>
              </a:rPr>
              <a:t>Het programma is </a:t>
            </a:r>
            <a:r>
              <a:rPr lang="nl-NL" sz="2200" i="1" u="sng">
                <a:solidFill>
                  <a:srgbClr val="387038"/>
                </a:solidFill>
                <a:latin typeface="Century Gothic" panose="020B0502020202020204" pitchFamily="34" charset="0"/>
                <a:ea typeface="Calibri"/>
                <a:cs typeface="Times New Roman"/>
              </a:rPr>
              <a:t>genderongelijk</a:t>
            </a:r>
            <a:r>
              <a:rPr lang="nl-NL" sz="2200" i="1">
                <a:solidFill>
                  <a:srgbClr val="387038"/>
                </a:solidFill>
                <a:latin typeface="Century Gothic" panose="020B0502020202020204" pitchFamily="34" charset="0"/>
                <a:ea typeface="Calibri"/>
                <a:cs typeface="Times New Roman"/>
              </a:rPr>
              <a:t> als er alleen maar mannen of alleen maar vrouwen mogen meedoen.</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3360FE88-ACC3-4F73-FB50-7378BFDFB170}"/>
              </a:ext>
            </a:extLst>
          </p:cNvPr>
          <p:cNvSpPr txBox="1">
            <a:spLocks noChangeArrowheads="1"/>
          </p:cNvSpPr>
          <p:nvPr/>
        </p:nvSpPr>
        <p:spPr bwMode="auto">
          <a:xfrm>
            <a:off x="4670268" y="1548884"/>
            <a:ext cx="4145769" cy="48324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met gelijke kansen voor mannen en vrouwen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200" i="1">
                <a:solidFill>
                  <a:srgbClr val="387038"/>
                </a:solidFill>
                <a:latin typeface="Century Gothic" panose="020B0502020202020204" pitchFamily="34" charset="0"/>
                <a:ea typeface="Calibri"/>
                <a:cs typeface="Times New Roman"/>
              </a:rPr>
              <a:t>Gelukkig is het programma </a:t>
            </a:r>
            <a:r>
              <a:rPr lang="nl-NL" sz="2200" i="1" u="sng">
                <a:solidFill>
                  <a:srgbClr val="387038"/>
                </a:solidFill>
                <a:latin typeface="Century Gothic" panose="020B0502020202020204" pitchFamily="34" charset="0"/>
                <a:ea typeface="Calibri"/>
                <a:cs typeface="Times New Roman"/>
              </a:rPr>
              <a:t>gendergelijk</a:t>
            </a:r>
            <a:r>
              <a:rPr lang="nl-NL" sz="2200" i="1">
                <a:solidFill>
                  <a:srgbClr val="387038"/>
                </a:solidFill>
                <a:latin typeface="Century Gothic" panose="020B0502020202020204" pitchFamily="34" charset="0"/>
                <a:ea typeface="Calibri"/>
                <a:cs typeface="Times New Roman"/>
              </a:rPr>
              <a:t> en doen er mannen én vrouwen mee.</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1B0B2AD-1AF0-C27E-226E-1FA77A63A9A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36D7123-FC6E-8E14-E12C-43A5DCF5C77E}"/>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D5D9378A-1458-C7D2-79DD-5939AE5A71BE}"/>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C70E7268-8D63-BF1F-FBB3-8550E37F3D2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C7F3725B-A0D1-892D-7568-EA295BE11FE8}"/>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ets, tekening, silhouet, illustratie&#10;&#10;Door AI gegenereerde inhoud is mogelijk onjuist.">
            <a:extLst>
              <a:ext uri="{FF2B5EF4-FFF2-40B4-BE49-F238E27FC236}">
                <a16:creationId xmlns:a16="http://schemas.microsoft.com/office/drawing/2014/main" id="{EE06F093-91ED-FF10-DDAA-81B56AFB08C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404892" y="3068960"/>
            <a:ext cx="2654696" cy="2016225"/>
          </a:xfrm>
          <a:prstGeom prst="rect">
            <a:avLst/>
          </a:prstGeom>
        </p:spPr>
      </p:pic>
      <p:pic>
        <p:nvPicPr>
          <p:cNvPr id="9" name="Afbeelding 8" descr="Afbeelding met schets, tekening, silhouet, illustratie&#10;&#10;Door AI gegenereerde inhoud is mogelijk onjuist.">
            <a:extLst>
              <a:ext uri="{FF2B5EF4-FFF2-40B4-BE49-F238E27FC236}">
                <a16:creationId xmlns:a16="http://schemas.microsoft.com/office/drawing/2014/main" id="{A4A93CFC-1C0A-66D6-E16C-DC44A88C659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95736" y="2492896"/>
            <a:ext cx="2137474" cy="2016225"/>
          </a:xfrm>
          <a:prstGeom prst="rect">
            <a:avLst/>
          </a:prstGeom>
        </p:spPr>
      </p:pic>
      <p:sp>
        <p:nvSpPr>
          <p:cNvPr id="18" name="Vermenigvuldigingsteken 17">
            <a:extLst>
              <a:ext uri="{FF2B5EF4-FFF2-40B4-BE49-F238E27FC236}">
                <a16:creationId xmlns:a16="http://schemas.microsoft.com/office/drawing/2014/main" id="{17C9CC80-8491-A180-63A1-1C6A1CAAC1CE}"/>
              </a:ext>
            </a:extLst>
          </p:cNvPr>
          <p:cNvSpPr/>
          <p:nvPr/>
        </p:nvSpPr>
        <p:spPr>
          <a:xfrm>
            <a:off x="3217333" y="2558536"/>
            <a:ext cx="994984" cy="1986113"/>
          </a:xfrm>
          <a:prstGeom prst="mathMultiply">
            <a:avLst>
              <a:gd name="adj1" fmla="val 13309"/>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8634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E8DC-4AEE-A8AC-414D-97E5A786FA0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E5C3FA5-C55C-4E21-69AD-754B29BC959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B83DEB61-5AEB-8BB6-03AA-B57F5C63BCB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19DF2A3-F1A8-20A1-3B88-973F93C86572}"/>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20A079F9-0AFF-EB98-2EE8-15383B45C3E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88757444-DEE5-2385-67E0-361EB4DF0E1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08F485C5-D3AF-44E7-0FCD-5C2402440B8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957C616-90CC-0A3C-D88C-00647822AFC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247585F-BAA3-5423-FACC-4256662E7B8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CE3658F-15D8-828D-0BA3-ECEAFBED620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C88C4A20-016A-3AE2-0D93-DDEC25925D4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E3CEAF20-F0FF-C620-86C2-0AFDA8FFB1A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A02E2133-744A-213F-2331-B6B7FF09F26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A2D9B83-E364-92C8-4DB6-F48EAF735FAE}"/>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59A29C7-B961-B83F-CBF1-6FFA04879CA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CE980AC-FE15-0C8E-5EF5-F9C863B02F30}"/>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E04569A7-8CFB-EC1A-5CB9-EF28B0AFFA0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CCF9748-A790-E59A-AA46-1ED7B065DBA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93E59FC-3707-B10A-2D6D-B7CC8D38931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7413BE3-C5C9-97E0-40B3-73D025757122}"/>
              </a:ext>
            </a:extLst>
          </p:cNvPr>
          <p:cNvSpPr txBox="1">
            <a:spLocks noChangeArrowheads="1"/>
          </p:cNvSpPr>
          <p:nvPr/>
        </p:nvSpPr>
        <p:spPr bwMode="auto">
          <a:xfrm>
            <a:off x="4499993" y="236612"/>
            <a:ext cx="447418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a:solidFill>
                  <a:srgbClr val="387038"/>
                </a:solidFill>
                <a:latin typeface="Century Gothic" panose="020B0502020202020204" pitchFamily="34" charset="0"/>
                <a:ea typeface="Calibri"/>
                <a:cs typeface="Times New Roman"/>
              </a:rPr>
              <a:t>onopvallend</a:t>
            </a:r>
            <a:endParaRPr lang="nl-NL" sz="53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CD50BF3F-5FE0-0A00-FAFE-4F1205975D3A}"/>
              </a:ext>
            </a:extLst>
          </p:cNvPr>
          <p:cNvSpPr txBox="1">
            <a:spLocks noChangeArrowheads="1"/>
          </p:cNvSpPr>
          <p:nvPr/>
        </p:nvSpPr>
        <p:spPr bwMode="auto">
          <a:xfrm>
            <a:off x="18999" y="27447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iconisch</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B625DD3-4BB5-D047-9BB4-D288CA5AA501}"/>
              </a:ext>
            </a:extLst>
          </p:cNvPr>
          <p:cNvSpPr txBox="1">
            <a:spLocks noChangeArrowheads="1"/>
          </p:cNvSpPr>
          <p:nvPr/>
        </p:nvSpPr>
        <p:spPr bwMode="auto">
          <a:xfrm>
            <a:off x="4644008" y="1385099"/>
            <a:ext cx="4185327" cy="50152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wie of wat je niet meteen opmerkt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muziek die </a:t>
            </a:r>
            <a:r>
              <a:rPr lang="nl-NL" sz="2400" i="1">
                <a:solidFill>
                  <a:srgbClr val="387038"/>
                </a:solidFill>
                <a:latin typeface="Century Gothic" panose="020B0502020202020204" pitchFamily="34" charset="0"/>
                <a:ea typeface="Calibri"/>
                <a:cs typeface="Times New Roman"/>
              </a:rPr>
              <a:t>zij</a:t>
            </a:r>
            <a:r>
              <a:rPr lang="nl-NL" sz="2400" i="1">
                <a:solidFill>
                  <a:srgbClr val="387038"/>
                </a:solidFill>
                <a:effectLst/>
                <a:latin typeface="Century Gothic" panose="020B0502020202020204" pitchFamily="34" charset="0"/>
                <a:ea typeface="Calibri"/>
                <a:cs typeface="Times New Roman"/>
              </a:rPr>
              <a:t> op de p</a:t>
            </a:r>
            <a:r>
              <a:rPr lang="nl-NL" sz="2400" i="1">
                <a:solidFill>
                  <a:srgbClr val="387038"/>
                </a:solidFill>
                <a:latin typeface="Century Gothic" panose="020B0502020202020204" pitchFamily="34" charset="0"/>
                <a:ea typeface="Calibri"/>
                <a:cs typeface="Times New Roman"/>
              </a:rPr>
              <a:t>iano probeert te spelen is </a:t>
            </a:r>
            <a:r>
              <a:rPr lang="nl-NL" sz="2400" i="1" u="sng">
                <a:solidFill>
                  <a:srgbClr val="387038"/>
                </a:solidFill>
                <a:latin typeface="Century Gothic" panose="020B0502020202020204" pitchFamily="34" charset="0"/>
                <a:ea typeface="Calibri"/>
                <a:cs typeface="Times New Roman"/>
              </a:rPr>
              <a:t>onopvallend</a:t>
            </a:r>
            <a:r>
              <a:rPr lang="nl-NL" sz="2400" i="1">
                <a:solidFill>
                  <a:srgbClr val="387038"/>
                </a:solidFill>
                <a:latin typeface="Century Gothic" panose="020B0502020202020204" pitchFamily="34" charset="0"/>
                <a:ea typeface="Calibri"/>
                <a:cs typeface="Times New Roman"/>
              </a:rPr>
              <a:t>.</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14CC45F4-3880-3039-A9E1-1BAC90E13839}"/>
              </a:ext>
            </a:extLst>
          </p:cNvPr>
          <p:cNvSpPr txBox="1">
            <a:spLocks noChangeArrowheads="1"/>
          </p:cNvSpPr>
          <p:nvPr/>
        </p:nvSpPr>
        <p:spPr bwMode="auto">
          <a:xfrm>
            <a:off x="251520" y="1443308"/>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herkenbaar en beroemd</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muziek uit de film Star Wars is </a:t>
            </a:r>
            <a:r>
              <a:rPr lang="nl-NL" sz="2400" i="1" u="sng">
                <a:solidFill>
                  <a:srgbClr val="387038"/>
                </a:solidFill>
                <a:latin typeface="Century Gothic" panose="020B0502020202020204" pitchFamily="34" charset="0"/>
                <a:ea typeface="Calibri"/>
                <a:cs typeface="Times New Roman"/>
              </a:rPr>
              <a:t>iconisch</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B6999A09-F5D6-057D-EA19-D7BA18340AD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627256D-ACD1-969A-F65E-B0140D30D66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757C8544-0F81-B52D-02BA-EEE45270935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0B6373B1-BA93-E0C0-E8D9-F68A9889B926}"/>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B3D24F32-6B7F-769F-1937-128731C8FFB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Publicatie, Boekomslag, novelle&#10;&#10;Door AI gegenereerde inhoud is mogelijk onjuist.">
            <a:extLst>
              <a:ext uri="{FF2B5EF4-FFF2-40B4-BE49-F238E27FC236}">
                <a16:creationId xmlns:a16="http://schemas.microsoft.com/office/drawing/2014/main" id="{7E84A015-3D74-8248-205E-DD95C05266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208" y="2826773"/>
            <a:ext cx="3080249" cy="2057606"/>
          </a:xfrm>
          <a:prstGeom prst="rect">
            <a:avLst/>
          </a:prstGeom>
        </p:spPr>
      </p:pic>
      <p:pic>
        <p:nvPicPr>
          <p:cNvPr id="8" name="Afbeelding 7" descr="Afbeelding met schets, tekening, kunst, illustratie&#10;&#10;Door AI gegenereerde inhoud is mogelijk onjuist.">
            <a:extLst>
              <a:ext uri="{FF2B5EF4-FFF2-40B4-BE49-F238E27FC236}">
                <a16:creationId xmlns:a16="http://schemas.microsoft.com/office/drawing/2014/main" id="{88C2EDE6-8878-567F-C9C4-F9B51F753F76}"/>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7636" r="89992">
                        <a14:foregroundMark x1="7636" y1="49750" x2="7636" y2="49750"/>
                        <a14:foregroundMark x1="75130" y1="38800" x2="75130" y2="38800"/>
                        <a14:foregroundMark x1="67494" y1="40050" x2="67494" y2="40050"/>
                        <a14:foregroundMark x1="61113" y1="47700" x2="61113" y2="47700"/>
                        <a14:foregroundMark x1="60704" y1="47950" x2="60704" y2="47950"/>
                        <a14:foregroundMark x1="60704" y1="48200" x2="60704" y2="48200"/>
                        <a14:foregroundMark x1="61249" y1="51550" x2="61249" y2="51550"/>
                        <a14:foregroundMark x1="61249" y1="55100" x2="61249" y2="55100"/>
                        <a14:foregroundMark x1="61249" y1="56100" x2="61249" y2="56100"/>
                        <a14:foregroundMark x1="62503" y1="55600" x2="62503" y2="55600"/>
                        <a14:foregroundMark x1="65149" y1="54350" x2="65149" y2="54350"/>
                        <a14:foregroundMark x1="70275" y1="52800" x2="70275" y2="52800"/>
                      </a14:backgroundRemoval>
                    </a14:imgEffect>
                  </a14:imgLayer>
                </a14:imgProps>
              </a:ext>
              <a:ext uri="{28A0092B-C50C-407E-A947-70E740481C1C}">
                <a14:useLocalDpi xmlns:a14="http://schemas.microsoft.com/office/drawing/2010/main"/>
              </a:ext>
            </a:extLst>
          </a:blip>
          <a:stretch>
            <a:fillRect/>
          </a:stretch>
        </p:blipFill>
        <p:spPr>
          <a:xfrm>
            <a:off x="2106983" y="1710796"/>
            <a:ext cx="2443841" cy="1332883"/>
          </a:xfrm>
          <a:prstGeom prst="rect">
            <a:avLst/>
          </a:prstGeom>
        </p:spPr>
      </p:pic>
      <p:pic>
        <p:nvPicPr>
          <p:cNvPr id="18" name="Afbeelding 17" descr="Afbeelding met piano, muziek, muziekinstrument, Keyboard&#10;&#10;Door AI gegenereerde inhoud is mogelijk onjuist.">
            <a:extLst>
              <a:ext uri="{FF2B5EF4-FFF2-40B4-BE49-F238E27FC236}">
                <a16:creationId xmlns:a16="http://schemas.microsoft.com/office/drawing/2014/main" id="{634C755F-C3A9-A44E-0ABD-7751F2C2E97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35121" y="2630674"/>
            <a:ext cx="3314129" cy="2213838"/>
          </a:xfrm>
          <a:prstGeom prst="rect">
            <a:avLst/>
          </a:prstGeom>
        </p:spPr>
      </p:pic>
    </p:spTree>
    <p:extLst>
      <p:ext uri="{BB962C8B-B14F-4D97-AF65-F5344CB8AC3E}">
        <p14:creationId xmlns:p14="http://schemas.microsoft.com/office/powerpoint/2010/main" val="244339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A4274-86E7-87C1-EEB2-8BBA968AEDC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75C70A7-F0DE-850D-DF0A-0C8C0274966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C2DC30C-E584-3074-F1C4-97152DF9115D}"/>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31FB896-B8E9-4348-D3D5-A6246D106CED}"/>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84DFF0E-74AB-D5F6-1B68-18A2DC78BBC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8C6552DF-058D-34F3-F964-42BC821AE40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D9ED3A8-E9F8-5458-A7D9-CE475158546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998F407-F303-E054-8955-B04B7FCD77DE}"/>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C354F8C-8F7D-CF58-3D65-00963227D090}"/>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ADB3395-30FD-3B31-A60E-0FD32893ED0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42C7B39B-DB9F-37E5-1F7D-5250F26D1B90}"/>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A43FB31-400A-31BC-EAB7-DA8450EA9320}"/>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1A0A9B4-6CF6-6D0A-4AC3-570A91F4A350}"/>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2E97FA2-4A7F-0F8E-CF5B-543EAA3AB73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C1AB7DCF-53C4-B080-4902-B12950BFEDF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162070EB-686C-2D87-4506-B3A1185AF702}"/>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881C9072-3BDD-E444-07BD-7DB314087FAD}"/>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1979AA8-02CB-A4F6-48A6-09623D438645}"/>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F7652E5-6AE9-479B-7AB7-CEB5F214A4FF}"/>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96C0F617-0913-67D5-6950-7B4AE6E2A367}"/>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historisch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373BED0D-7048-BAC1-2CF5-8394AB102BB0}"/>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modern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FF928007-A6E4-7028-9AD4-FCC344677FA1}"/>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maken hebbend met gebeurtenissen uit het verleden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err="1">
                <a:solidFill>
                  <a:srgbClr val="387038"/>
                </a:solidFill>
                <a:latin typeface="Century Gothic" panose="020B0502020202020204" pitchFamily="34" charset="0"/>
                <a:ea typeface="Calibri"/>
                <a:cs typeface="Times New Roman"/>
              </a:rPr>
              <a:t>Schindler’s</a:t>
            </a:r>
            <a:r>
              <a:rPr lang="nl-NL" sz="2400" i="1">
                <a:solidFill>
                  <a:srgbClr val="387038"/>
                </a:solidFill>
                <a:latin typeface="Century Gothic" panose="020B0502020202020204" pitchFamily="34" charset="0"/>
                <a:ea typeface="Calibri"/>
                <a:cs typeface="Times New Roman"/>
              </a:rPr>
              <a:t> List is een film met een </a:t>
            </a:r>
            <a:r>
              <a:rPr lang="nl-NL" sz="2400" i="1" u="sng">
                <a:solidFill>
                  <a:srgbClr val="387038"/>
                </a:solidFill>
                <a:latin typeface="Century Gothic" panose="020B0502020202020204" pitchFamily="34" charset="0"/>
                <a:ea typeface="Calibri"/>
                <a:cs typeface="Times New Roman"/>
              </a:rPr>
              <a:t>historisch</a:t>
            </a:r>
            <a:r>
              <a:rPr lang="nl-NL" sz="2400" i="1">
                <a:solidFill>
                  <a:srgbClr val="387038"/>
                </a:solidFill>
                <a:latin typeface="Century Gothic" panose="020B0502020202020204" pitchFamily="34" charset="0"/>
                <a:ea typeface="Calibri"/>
                <a:cs typeface="Times New Roman"/>
              </a:rPr>
              <a:t> thema.</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B07D82E-FAAB-5617-E71A-C28871ADF4D0}"/>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van deze </a:t>
            </a:r>
            <a:r>
              <a:rPr lang="nl-NL" sz="2800">
                <a:latin typeface="Century Gothic" panose="020B0502020202020204" pitchFamily="34" charset="0"/>
                <a:ea typeface="Calibri"/>
                <a:cs typeface="Times New Roman"/>
              </a:rPr>
              <a:t>tijd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err="1">
                <a:solidFill>
                  <a:srgbClr val="387038"/>
                </a:solidFill>
                <a:latin typeface="Century Gothic" panose="020B0502020202020204" pitchFamily="34" charset="0"/>
                <a:ea typeface="Calibri"/>
                <a:cs typeface="Times New Roman"/>
              </a:rPr>
              <a:t>Frozen</a:t>
            </a:r>
            <a:r>
              <a:rPr lang="nl-NL" sz="2400" i="1">
                <a:solidFill>
                  <a:srgbClr val="387038"/>
                </a:solidFill>
                <a:latin typeface="Century Gothic" panose="020B0502020202020204" pitchFamily="34" charset="0"/>
                <a:ea typeface="Calibri"/>
                <a:cs typeface="Times New Roman"/>
              </a:rPr>
              <a:t> is een film met een  </a:t>
            </a:r>
            <a:r>
              <a:rPr lang="nl-NL" sz="2400" i="1" u="sng">
                <a:solidFill>
                  <a:srgbClr val="387038"/>
                </a:solidFill>
                <a:latin typeface="Century Gothic" panose="020B0502020202020204" pitchFamily="34" charset="0"/>
                <a:ea typeface="Calibri"/>
                <a:cs typeface="Times New Roman"/>
              </a:rPr>
              <a:t>modern</a:t>
            </a:r>
            <a:r>
              <a:rPr lang="nl-NL" sz="2400" i="1">
                <a:solidFill>
                  <a:srgbClr val="387038"/>
                </a:solidFill>
                <a:latin typeface="Century Gothic" panose="020B0502020202020204" pitchFamily="34" charset="0"/>
                <a:ea typeface="Calibri"/>
                <a:cs typeface="Times New Roman"/>
              </a:rPr>
              <a:t> thema.</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EAD5278-BAEC-CE25-9143-8F94BABC5CFE}"/>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1AAE00F3-C62D-62C6-A894-364C2C578AE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E639548-40B6-D274-5702-BB45B838591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96F36294-2164-3E87-046E-E6DD4CC9C87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AAF4463B-53C4-FD6D-F98D-D9671557351C}"/>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boek, etiket, grafische vormgeving&#10;&#10;Door AI gegenereerde inhoud is mogelijk onjuist.">
            <a:extLst>
              <a:ext uri="{FF2B5EF4-FFF2-40B4-BE49-F238E27FC236}">
                <a16:creationId xmlns:a16="http://schemas.microsoft.com/office/drawing/2014/main" id="{DF67A104-6022-F0E1-B58A-E17F7D816A5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67445" y="3233465"/>
            <a:ext cx="3952528" cy="2088231"/>
          </a:xfrm>
          <a:prstGeom prst="rect">
            <a:avLst/>
          </a:prstGeom>
        </p:spPr>
      </p:pic>
      <p:pic>
        <p:nvPicPr>
          <p:cNvPr id="19" name="Afbeelding 18" descr="Afbeelding met Menselijk gezicht, tekenfilm, jurk, vrouw&#10;&#10;Door AI gegenereerde inhoud is mogelijk onjuist.">
            <a:extLst>
              <a:ext uri="{FF2B5EF4-FFF2-40B4-BE49-F238E27FC236}">
                <a16:creationId xmlns:a16="http://schemas.microsoft.com/office/drawing/2014/main" id="{0C0DF4C5-D25B-3BA8-FA21-3BE6295C555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35938" y="2447062"/>
            <a:ext cx="3814427" cy="2548037"/>
          </a:xfrm>
          <a:prstGeom prst="rect">
            <a:avLst/>
          </a:prstGeom>
        </p:spPr>
      </p:pic>
    </p:spTree>
    <p:extLst>
      <p:ext uri="{BB962C8B-B14F-4D97-AF65-F5344CB8AC3E}">
        <p14:creationId xmlns:p14="http://schemas.microsoft.com/office/powerpoint/2010/main" val="401247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AD44-578C-AA81-98C2-82F6D78D7D4F}"/>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5654ECA-472A-3B97-A5FB-1E43EF5EC06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E69BF18-D100-B7CD-B38B-D5413EDA52F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9F001ED-9F14-A528-FD5F-652F3F198F6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E44F3705-6880-2C85-F006-02BA3A673B76}"/>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48361EA-7BDF-F4D0-73C5-0BDC5393DC09}"/>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6EF156F-6817-A610-F333-2E87525EFC6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990D135-2B41-A1E8-F8DB-6BE9A886A5C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0DEEBD5-A68B-8540-9AA3-34F5659963A9}"/>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25AA7160-B816-5CED-644F-283D3346239F}"/>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F9E6FBF-9FA9-AE2B-DA74-A9318E3127CA}"/>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A4E49FB-2DC6-0D60-2852-139BD6835D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1F9576B-F050-96CF-92CF-8FC1F85FC731}"/>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C011FAF-A543-344B-7DC5-91471378FED8}"/>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96EE27E-6D36-9493-68BB-2D33599459A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98C4D7F-0040-8F73-D5E3-7EDAE9B21B9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4E39744A-D97F-F2BF-78DD-1686C1A4CCA3}"/>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06DB1C5E-28D1-D3C6-20E3-A5B5945097A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0B9EDED-D33B-071C-BEE5-63C27CD83D1E}"/>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139CFCF8-17D5-2941-D495-41D3BC4ACC5F}"/>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variant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48FE753-BFDC-C75C-D6CE-32482A5DC80C}"/>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de standaard</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E0E45AB-B75E-3112-0CD7-F6EBFB213A59}"/>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andere vorm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is een </a:t>
            </a:r>
            <a:r>
              <a:rPr lang="nl-NL" sz="2400" i="1" u="sng">
                <a:solidFill>
                  <a:srgbClr val="387038"/>
                </a:solidFill>
                <a:latin typeface="Century Gothic" panose="020B0502020202020204" pitchFamily="34" charset="0"/>
                <a:ea typeface="Calibri"/>
                <a:cs typeface="Times New Roman"/>
              </a:rPr>
              <a:t>variant</a:t>
            </a:r>
            <a:r>
              <a:rPr lang="nl-NL" sz="2400" i="1">
                <a:solidFill>
                  <a:srgbClr val="387038"/>
                </a:solidFill>
                <a:latin typeface="Century Gothic" panose="020B0502020202020204" pitchFamily="34" charset="0"/>
                <a:ea typeface="Calibri"/>
                <a:cs typeface="Times New Roman"/>
              </a:rPr>
              <a:t> van het programma Maestro. Ze halen ze geld op voor het goede doel.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55B68D6-08FB-85CA-D045-2742D044E2CA}"/>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gebruikelijk, normaal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is </a:t>
            </a:r>
            <a:r>
              <a:rPr lang="nl-NL" sz="2400" i="1" u="sng">
                <a:solidFill>
                  <a:srgbClr val="387038"/>
                </a:solidFill>
                <a:latin typeface="Century Gothic" panose="020B0502020202020204" pitchFamily="34" charset="0"/>
                <a:ea typeface="Calibri"/>
                <a:cs typeface="Times New Roman"/>
              </a:rPr>
              <a:t>de standaard</a:t>
            </a:r>
            <a:r>
              <a:rPr lang="nl-NL" sz="2400" i="1">
                <a:solidFill>
                  <a:srgbClr val="387038"/>
                </a:solidFill>
                <a:latin typeface="Century Gothic" panose="020B0502020202020204" pitchFamily="34" charset="0"/>
                <a:ea typeface="Calibri"/>
                <a:cs typeface="Times New Roman"/>
              </a:rPr>
              <a:t> aflevering van het programma Maestro.</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BF249DC6-5E7D-967F-9839-4DF54036395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B1AB35E-E947-B89B-C29D-D96484CBCD3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945B95A-0ECF-8659-B274-351CC95327F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19000DF2-BFAE-1B6C-7C22-4015EF1563E2}"/>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D0711217-FAEC-8D46-484E-F9987815F25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275E465-E87B-8D6A-B3A1-05D0F693B18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315298" y="2132856"/>
            <a:ext cx="3003425" cy="2325016"/>
          </a:xfrm>
          <a:prstGeom prst="rect">
            <a:avLst/>
          </a:prstGeom>
        </p:spPr>
      </p:pic>
      <p:pic>
        <p:nvPicPr>
          <p:cNvPr id="18" name="Afbeelding 17">
            <a:extLst>
              <a:ext uri="{FF2B5EF4-FFF2-40B4-BE49-F238E27FC236}">
                <a16:creationId xmlns:a16="http://schemas.microsoft.com/office/drawing/2014/main" id="{DF238735-9134-6E7E-B4BC-38F8C99324F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6684" y="2544129"/>
            <a:ext cx="2472148" cy="1913743"/>
          </a:xfrm>
          <a:prstGeom prst="rect">
            <a:avLst/>
          </a:prstGeom>
        </p:spPr>
      </p:pic>
      <p:pic>
        <p:nvPicPr>
          <p:cNvPr id="19" name="Afbeelding 18" descr="Afbeelding met hart, ontwerp&#10;&#10;Door AI gegenereerde inhoud is mogelijk onjuist.">
            <a:extLst>
              <a:ext uri="{FF2B5EF4-FFF2-40B4-BE49-F238E27FC236}">
                <a16:creationId xmlns:a16="http://schemas.microsoft.com/office/drawing/2014/main" id="{2B411C80-88DD-4071-5CC5-1677492EC88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30711" y="2564904"/>
            <a:ext cx="1225735" cy="1913743"/>
          </a:xfrm>
          <a:prstGeom prst="rect">
            <a:avLst/>
          </a:prstGeom>
        </p:spPr>
      </p:pic>
    </p:spTree>
    <p:extLst>
      <p:ext uri="{BB962C8B-B14F-4D97-AF65-F5344CB8AC3E}">
        <p14:creationId xmlns:p14="http://schemas.microsoft.com/office/powerpoint/2010/main" val="388065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3A51A-95C2-1084-6887-701C96FF878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155285D-C6E3-91C2-EED2-62F3CBE14A1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99AE98B-A605-60C8-0208-6DC2933BC1B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BF6E406D-F31B-CD6A-8BC3-218E2495D8D2}"/>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E6C54AD-8968-F1DA-3B74-BB52934E5FBB}"/>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D12E76E-58B6-D500-8FB1-23AFAD727B13}"/>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2CC0FC0-E481-E3FD-66DA-7B6E63E3FF00}"/>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AED7C5E7-6874-5A93-0E69-98E1E835E61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9852BDFB-8FA1-E678-E9CE-0B734FAE4F4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68906E8-FDE2-F7D6-3398-2A5B9BDE4B78}"/>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FE909E0-E69F-79A3-7CF3-32C15BFE6B3A}"/>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4B18F17-6587-F534-96FF-FB0C8901A1E8}"/>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A3E44EE3-049B-7B5C-4016-FDBDBA4467D6}"/>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3ECEB5E1-41BE-CA06-7B7F-524C444E2C3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F887933-5DF2-D001-37C2-AFA83F4FF21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8D4E614-AC0B-B0CD-9FD4-27B66FE5C96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F46B8E2-CEC0-DA2C-2792-9D11571C527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B01F1CD3-A3F8-F472-7055-DEC3D6149478}"/>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DEC016E-098E-A343-3E77-3EBE87E582E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954BA86B-1409-AC39-5CF4-5419633AB8A5}"/>
              </a:ext>
            </a:extLst>
          </p:cNvPr>
          <p:cNvSpPr txBox="1">
            <a:spLocks noChangeArrowheads="1"/>
          </p:cNvSpPr>
          <p:nvPr/>
        </p:nvSpPr>
        <p:spPr bwMode="auto">
          <a:xfrm>
            <a:off x="211141" y="257519"/>
            <a:ext cx="435642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vooruitstrevend</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04A4005B-5C10-4A80-99AE-EE5DDBD9D87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traditioneel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049467C-17B4-D8C8-6734-8268803C41C3}"/>
              </a:ext>
            </a:extLst>
          </p:cNvPr>
          <p:cNvSpPr txBox="1">
            <a:spLocks noChangeArrowheads="1"/>
          </p:cNvSpPr>
          <p:nvPr/>
        </p:nvSpPr>
        <p:spPr bwMode="auto">
          <a:xfrm>
            <a:off x="247089" y="1397795"/>
            <a:ext cx="4185327" cy="502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openstaand voor verandering en vernieuwing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speelt </a:t>
            </a:r>
            <a:r>
              <a:rPr lang="nl-NL" sz="2400" i="1" u="sng">
                <a:solidFill>
                  <a:srgbClr val="387038"/>
                </a:solidFill>
                <a:latin typeface="Century Gothic" panose="020B0502020202020204" pitchFamily="34" charset="0"/>
                <a:ea typeface="Calibri"/>
                <a:cs typeface="Times New Roman"/>
              </a:rPr>
              <a:t>vooruitstrevende</a:t>
            </a:r>
            <a:r>
              <a:rPr lang="nl-NL" sz="2400" i="1">
                <a:solidFill>
                  <a:srgbClr val="387038"/>
                </a:solidFill>
                <a:latin typeface="Century Gothic" panose="020B0502020202020204" pitchFamily="34" charset="0"/>
                <a:ea typeface="Calibri"/>
                <a:cs typeface="Times New Roman"/>
              </a:rPr>
              <a:t> muziek, met computers en AI</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F2D63AC-AEE0-C794-5822-5B613018BEE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volgens oude gewoonte</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spelen </a:t>
            </a:r>
            <a:r>
              <a:rPr lang="nl-NL" sz="2400" i="1" u="sng">
                <a:solidFill>
                  <a:srgbClr val="387038"/>
                </a:solidFill>
                <a:latin typeface="Century Gothic" panose="020B0502020202020204" pitchFamily="34" charset="0"/>
                <a:ea typeface="Calibri"/>
                <a:cs typeface="Times New Roman"/>
              </a:rPr>
              <a:t>traditionele</a:t>
            </a:r>
            <a:r>
              <a:rPr lang="nl-NL" sz="2400" i="1">
                <a:solidFill>
                  <a:srgbClr val="387038"/>
                </a:solidFill>
                <a:latin typeface="Century Gothic" panose="020B0502020202020204" pitchFamily="34" charset="0"/>
                <a:ea typeface="Calibri"/>
                <a:cs typeface="Times New Roman"/>
              </a:rPr>
              <a:t> muziek in traditionele kleding.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5002D4E7-017F-12D0-9BE8-E02261680B2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11E8D45A-69BC-C65C-2298-7A56B5337F1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74410BB-9191-2FF9-8002-1B60FD079E4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8E457AF-81BB-73A3-5972-C7AF7052F116}"/>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182A024D-C261-4874-FC41-BD779BB91C8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muziek, muziekinstrument, kleding, persoon&#10;&#10;Door AI gegenereerde inhoud is mogelijk onjuist.">
            <a:extLst>
              <a:ext uri="{FF2B5EF4-FFF2-40B4-BE49-F238E27FC236}">
                <a16:creationId xmlns:a16="http://schemas.microsoft.com/office/drawing/2014/main" id="{EE5924C6-E45C-BC56-81F0-71F035FDAC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8130" y="2489841"/>
            <a:ext cx="3640762" cy="2432029"/>
          </a:xfrm>
          <a:prstGeom prst="rect">
            <a:avLst/>
          </a:prstGeom>
        </p:spPr>
      </p:pic>
      <p:pic>
        <p:nvPicPr>
          <p:cNvPr id="19" name="Afbeelding 18" descr="Afbeelding met persoon, elektronica, violet, paars&#10;&#10;Door AI gegenereerde inhoud is mogelijk onjuist.">
            <a:extLst>
              <a:ext uri="{FF2B5EF4-FFF2-40B4-BE49-F238E27FC236}">
                <a16:creationId xmlns:a16="http://schemas.microsoft.com/office/drawing/2014/main" id="{D4BBB1BA-EAE5-0E64-94AF-D39809CA28E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568" y="2919987"/>
            <a:ext cx="3193239" cy="2056445"/>
          </a:xfrm>
          <a:prstGeom prst="rect">
            <a:avLst/>
          </a:prstGeom>
        </p:spPr>
      </p:pic>
    </p:spTree>
    <p:extLst>
      <p:ext uri="{BB962C8B-B14F-4D97-AF65-F5344CB8AC3E}">
        <p14:creationId xmlns:p14="http://schemas.microsoft.com/office/powerpoint/2010/main" val="182055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6 – 3 februari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D663-C661-7061-89BE-ADC3BA7B46A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214FD6A7-2170-62A9-8B86-1B67C823DFB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FF894BB-9BCC-B58A-BB8F-59B8BCBE736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99E76B7-20CC-3ABE-59D3-FE5039E13C99}"/>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5924EFB0-D87F-A6C2-EC2C-B27DB9E49FC4}"/>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23A3233E-4B5F-AD4A-181B-5C34DC4E202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32954C9-6C14-F53B-2C34-BEC3723F04C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5D653A92-BE40-682D-1D3D-D59AC97B544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50052ED-BD88-58F5-174F-4B4F071EFCB9}"/>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47681B27-9814-A4E1-F5C2-1A4EF49CD58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ACD1DD8-07C8-3383-DBDB-EEF2BC3443C6}"/>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F5B6FBC5-FF82-1D2C-B80E-AA89839436B6}"/>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4172EFF-B813-8313-747B-9A8D208768D2}"/>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9CABC97F-1025-6A51-21D6-D39E6648A90F}"/>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690C55E7-4D23-BCF5-C1F7-2F28C61AC378}"/>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094D0470-14CA-172F-B749-646B69A19791}"/>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8B20ED2-8DD2-6101-5691-0CF004672313}"/>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368A49C-2E40-E6FF-620F-2EC02A135CA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164F07A-03F8-87EA-D1B1-253DDBDA4AC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5" name="Tekstvak 2">
            <a:extLst>
              <a:ext uri="{FF2B5EF4-FFF2-40B4-BE49-F238E27FC236}">
                <a16:creationId xmlns:a16="http://schemas.microsoft.com/office/drawing/2014/main" id="{F023F516-C788-E194-67E4-2DA5401F2999}"/>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proberen te krijgen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Bekende Nederlanders </a:t>
            </a:r>
            <a:r>
              <a:rPr lang="nl-NL" sz="2400" i="1" u="sng">
                <a:solidFill>
                  <a:srgbClr val="387038"/>
                </a:solidFill>
                <a:latin typeface="Century Gothic" panose="020B0502020202020204" pitchFamily="34" charset="0"/>
                <a:ea typeface="Calibri"/>
                <a:cs typeface="Times New Roman"/>
              </a:rPr>
              <a:t>dingen mee naar</a:t>
            </a:r>
            <a:r>
              <a:rPr lang="nl-NL" sz="2400" i="1">
                <a:solidFill>
                  <a:srgbClr val="387038"/>
                </a:solidFill>
                <a:latin typeface="Century Gothic" panose="020B0502020202020204" pitchFamily="34" charset="0"/>
                <a:ea typeface="Calibri"/>
                <a:cs typeface="Times New Roman"/>
              </a:rPr>
              <a:t> een gouden baton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7E80BD9F-C16C-A120-F596-E029BF0458D7}"/>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niet aan jezelf toestaan, ontzeggen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Twee personen </a:t>
            </a:r>
            <a:r>
              <a:rPr lang="nl-NL" sz="2400" i="1" u="sng">
                <a:solidFill>
                  <a:srgbClr val="387038"/>
                </a:solidFill>
                <a:latin typeface="Century Gothic" panose="020B0502020202020204" pitchFamily="34" charset="0"/>
                <a:ea typeface="Calibri"/>
                <a:cs typeface="Times New Roman"/>
              </a:rPr>
              <a:t>zien af van</a:t>
            </a:r>
            <a:r>
              <a:rPr lang="nl-NL" sz="2400" i="1">
                <a:solidFill>
                  <a:srgbClr val="387038"/>
                </a:solidFill>
                <a:latin typeface="Century Gothic" panose="020B0502020202020204" pitchFamily="34" charset="0"/>
                <a:ea typeface="Calibri"/>
                <a:cs typeface="Times New Roman"/>
              </a:rPr>
              <a:t> deelname aan het programma.</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DE3F0B0-0D95-396B-ACEB-22AF2C5FDBD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E756881-C2E5-FBC6-7DE9-0C80FC53C96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B8A803E-FC2D-5E9E-DA79-59E99D3C780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A9FC2BC-3652-4C22-646B-16CB3A305239}"/>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C3656A17-B73B-434C-5E1C-E3ABBDB99F2C}"/>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EC2CC67F-DD14-2177-1907-C358B24D926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meedingen naar</a:t>
            </a:r>
            <a:endParaRPr lang="nl-NL" sz="5400">
              <a:effectLst/>
              <a:latin typeface="Century Gothic" panose="020B0502020202020204" pitchFamily="34" charset="0"/>
              <a:ea typeface="Calibri"/>
              <a:cs typeface="Times New Roman"/>
            </a:endParaRPr>
          </a:p>
          <a:p>
            <a:pPr algn="ctr">
              <a:lnSpc>
                <a:spcPct val="107000"/>
              </a:lnSpc>
              <a:spcAft>
                <a:spcPts val="800"/>
              </a:spcAft>
            </a:pPr>
            <a:endParaRPr lang="nl-NL" sz="54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DC172FEB-D4A5-B774-DB39-B25CEC3E1641}"/>
              </a:ext>
            </a:extLst>
          </p:cNvPr>
          <p:cNvSpPr txBox="1">
            <a:spLocks noChangeArrowheads="1"/>
          </p:cNvSpPr>
          <p:nvPr/>
        </p:nvSpPr>
        <p:spPr bwMode="auto">
          <a:xfrm>
            <a:off x="4329768" y="419403"/>
            <a:ext cx="4788025" cy="80465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afzien van</a:t>
            </a:r>
            <a:endParaRPr lang="nl-NL" sz="5400">
              <a:effectLst/>
              <a:latin typeface="Century Gothic" panose="020B0502020202020204" pitchFamily="34" charset="0"/>
              <a:ea typeface="Calibri"/>
              <a:cs typeface="Times New Roman"/>
            </a:endParaRPr>
          </a:p>
        </p:txBody>
      </p:sp>
      <p:pic>
        <p:nvPicPr>
          <p:cNvPr id="19" name="Afbeelding 18" descr="Afbeelding met muziek, harp, muziekinstrument, ClA rsach&#10;&#10;Door AI gegenereerde inhoud is mogelijk onjuist.">
            <a:extLst>
              <a:ext uri="{FF2B5EF4-FFF2-40B4-BE49-F238E27FC236}">
                <a16:creationId xmlns:a16="http://schemas.microsoft.com/office/drawing/2014/main" id="{F285425D-90A1-59EC-911C-7D93C10E69E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9552" y="2780928"/>
            <a:ext cx="3573194" cy="1860019"/>
          </a:xfrm>
          <a:prstGeom prst="rect">
            <a:avLst/>
          </a:prstGeom>
        </p:spPr>
      </p:pic>
      <p:pic>
        <p:nvPicPr>
          <p:cNvPr id="21" name="Afbeelding 20" descr="Afbeelding met Graphics, clipart, symbool, ontwerp&#10;&#10;Door AI gegenereerde inhoud is mogelijk onjuist.">
            <a:extLst>
              <a:ext uri="{FF2B5EF4-FFF2-40B4-BE49-F238E27FC236}">
                <a16:creationId xmlns:a16="http://schemas.microsoft.com/office/drawing/2014/main" id="{509D2FA4-E910-CF95-8641-5563BC00AD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30059" y="2528901"/>
            <a:ext cx="3493093" cy="2359528"/>
          </a:xfrm>
          <a:prstGeom prst="rect">
            <a:avLst/>
          </a:prstGeom>
        </p:spPr>
      </p:pic>
    </p:spTree>
    <p:extLst>
      <p:ext uri="{BB962C8B-B14F-4D97-AF65-F5344CB8AC3E}">
        <p14:creationId xmlns:p14="http://schemas.microsoft.com/office/powerpoint/2010/main" val="347397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DEC9A-0266-5920-65AD-0A393F84E16E}"/>
            </a:ext>
          </a:extLst>
        </p:cNvPr>
        <p:cNvGrpSpPr/>
        <p:nvPr/>
      </p:nvGrpSpPr>
      <p:grpSpPr>
        <a:xfrm>
          <a:off x="0" y="0"/>
          <a:ext cx="0" cy="0"/>
          <a:chOff x="0" y="0"/>
          <a:chExt cx="0" cy="0"/>
        </a:xfrm>
      </p:grpSpPr>
      <p:sp>
        <p:nvSpPr>
          <p:cNvPr id="10" name="Text Box 14">
            <a:extLst>
              <a:ext uri="{FF2B5EF4-FFF2-40B4-BE49-F238E27FC236}">
                <a16:creationId xmlns:a16="http://schemas.microsoft.com/office/drawing/2014/main" id="{4C3032BF-6E7F-5077-881B-841B0232A4D8}"/>
              </a:ext>
            </a:extLst>
          </p:cNvPr>
          <p:cNvSpPr txBox="1"/>
          <p:nvPr/>
        </p:nvSpPr>
        <p:spPr>
          <a:xfrm>
            <a:off x="444832" y="5781448"/>
            <a:ext cx="4631223" cy="4734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4E3A846C-C53F-7D6C-266D-8A8E0712DD82}"/>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82B27A67-7489-9D34-85D0-2B70CF74E011}"/>
              </a:ext>
            </a:extLst>
          </p:cNvPr>
          <p:cNvSpPr txBox="1"/>
          <p:nvPr/>
        </p:nvSpPr>
        <p:spPr>
          <a:xfrm>
            <a:off x="408180" y="488748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F900AC8-34A9-0C22-2D68-588B202098D7}"/>
              </a:ext>
            </a:extLst>
          </p:cNvPr>
          <p:cNvSpPr txBox="1">
            <a:spLocks noChangeArrowheads="1"/>
          </p:cNvSpPr>
          <p:nvPr/>
        </p:nvSpPr>
        <p:spPr bwMode="auto">
          <a:xfrm>
            <a:off x="382803" y="4896242"/>
            <a:ext cx="266950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streven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B1379DC7-F0DC-E48C-348E-28969CE064E6}"/>
              </a:ext>
            </a:extLst>
          </p:cNvPr>
          <p:cNvSpPr txBox="1"/>
          <p:nvPr/>
        </p:nvSpPr>
        <p:spPr>
          <a:xfrm>
            <a:off x="3164875" y="3563660"/>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204E8A01-1E70-C5D9-FE26-12F46FA20800}"/>
              </a:ext>
            </a:extLst>
          </p:cNvPr>
          <p:cNvSpPr txBox="1">
            <a:spLocks noChangeArrowheads="1"/>
          </p:cNvSpPr>
          <p:nvPr/>
        </p:nvSpPr>
        <p:spPr bwMode="auto">
          <a:xfrm>
            <a:off x="3274647" y="3552581"/>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oefenen</a:t>
            </a:r>
          </a:p>
        </p:txBody>
      </p:sp>
      <p:sp>
        <p:nvSpPr>
          <p:cNvPr id="14" name="Text Box 14">
            <a:extLst>
              <a:ext uri="{FF2B5EF4-FFF2-40B4-BE49-F238E27FC236}">
                <a16:creationId xmlns:a16="http://schemas.microsoft.com/office/drawing/2014/main" id="{055162B6-893D-B2B5-C68B-320EA30D846A}"/>
              </a:ext>
            </a:extLst>
          </p:cNvPr>
          <p:cNvSpPr txBox="1"/>
          <p:nvPr/>
        </p:nvSpPr>
        <p:spPr>
          <a:xfrm>
            <a:off x="5153753" y="1958222"/>
            <a:ext cx="3673579" cy="6836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D7140AC3-0794-196E-0E7A-76F96BD9E95C}"/>
              </a:ext>
            </a:extLst>
          </p:cNvPr>
          <p:cNvSpPr txBox="1">
            <a:spLocks noChangeArrowheads="1"/>
          </p:cNvSpPr>
          <p:nvPr/>
        </p:nvSpPr>
        <p:spPr bwMode="auto">
          <a:xfrm>
            <a:off x="5218901" y="2119835"/>
            <a:ext cx="368043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bewerkstelligen</a:t>
            </a:r>
          </a:p>
        </p:txBody>
      </p:sp>
      <p:sp>
        <p:nvSpPr>
          <p:cNvPr id="16" name="Text Box 14">
            <a:extLst>
              <a:ext uri="{FF2B5EF4-FFF2-40B4-BE49-F238E27FC236}">
                <a16:creationId xmlns:a16="http://schemas.microsoft.com/office/drawing/2014/main" id="{A1E5D1D2-D2F7-DC2C-BE48-8369EAF09C26}"/>
              </a:ext>
            </a:extLst>
          </p:cNvPr>
          <p:cNvSpPr txBox="1"/>
          <p:nvPr/>
        </p:nvSpPr>
        <p:spPr>
          <a:xfrm>
            <a:off x="6141641" y="2851374"/>
            <a:ext cx="2692308" cy="7012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3D9985BD-3220-7112-2DD7-A3D69FE8C28A}"/>
              </a:ext>
            </a:extLst>
          </p:cNvPr>
          <p:cNvSpPr txBox="1">
            <a:spLocks noChangeArrowheads="1"/>
          </p:cNvSpPr>
          <p:nvPr/>
        </p:nvSpPr>
        <p:spPr bwMode="auto">
          <a:xfrm>
            <a:off x="6142249" y="2894234"/>
            <a:ext cx="2732871" cy="54533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zorgen dat het gebeurt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2A69F4FB-3722-291F-9DF3-78B70EB00C94}"/>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A947853-005F-18B7-B183-49BE2D9F0D0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536B3DD-8B6C-5E79-7669-95C87A21A00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9820984-2788-C5C8-4633-3BEFDE3A061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33D4B81-4853-2D78-7823-955F2D3EC894}"/>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09CC685-45A2-F4B7-493A-ADDF4FFE682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A4166479-3181-8844-C2D7-27885B4BFE61}"/>
              </a:ext>
            </a:extLst>
          </p:cNvPr>
          <p:cNvCxnSpPr>
            <a:cxnSpLocks/>
          </p:cNvCxnSpPr>
          <p:nvPr/>
        </p:nvCxnSpPr>
        <p:spPr>
          <a:xfrm>
            <a:off x="251520" y="5661248"/>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8595B68-0400-5E87-E21A-CDD69135F4F6}"/>
              </a:ext>
            </a:extLst>
          </p:cNvPr>
          <p:cNvCxnSpPr>
            <a:cxnSpLocks/>
          </p:cNvCxnSpPr>
          <p:nvPr/>
        </p:nvCxnSpPr>
        <p:spPr>
          <a:xfrm>
            <a:off x="3203848" y="4361129"/>
            <a:ext cx="278624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F2A1A964-FAB9-4445-843A-953F77BC65A5}"/>
              </a:ext>
            </a:extLst>
          </p:cNvPr>
          <p:cNvCxnSpPr>
            <a:cxnSpLocks/>
          </p:cNvCxnSpPr>
          <p:nvPr/>
        </p:nvCxnSpPr>
        <p:spPr>
          <a:xfrm>
            <a:off x="5980364" y="2755232"/>
            <a:ext cx="298412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CAD136EE-04CF-B661-CC0A-93A3EDBAD0B2}"/>
              </a:ext>
            </a:extLst>
          </p:cNvPr>
          <p:cNvCxnSpPr>
            <a:cxnSpLocks/>
          </p:cNvCxnSpPr>
          <p:nvPr/>
        </p:nvCxnSpPr>
        <p:spPr>
          <a:xfrm>
            <a:off x="3203848" y="4361129"/>
            <a:ext cx="0" cy="130011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F9254FA0-1DC2-ABE8-CB1B-9B9DF8A5A39F}"/>
              </a:ext>
            </a:extLst>
          </p:cNvPr>
          <p:cNvSpPr txBox="1"/>
          <p:nvPr/>
        </p:nvSpPr>
        <p:spPr>
          <a:xfrm>
            <a:off x="540160" y="331758"/>
            <a:ext cx="480163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Het streven</a:t>
            </a:r>
            <a:r>
              <a:rPr lang="nl-NL" sz="2400" i="1">
                <a:solidFill>
                  <a:srgbClr val="387038"/>
                </a:solidFill>
                <a:latin typeface="Century Gothic" panose="020B0502020202020204" pitchFamily="34" charset="0"/>
                <a:ea typeface="Calibri"/>
                <a:cs typeface="Times New Roman"/>
              </a:rPr>
              <a:t> was het winnen van de gouden baton. Jamai </a:t>
            </a:r>
            <a:r>
              <a:rPr lang="nl-NL" sz="2400" i="1" u="sng">
                <a:solidFill>
                  <a:srgbClr val="387038"/>
                </a:solidFill>
                <a:latin typeface="Century Gothic" panose="020B0502020202020204" pitchFamily="34" charset="0"/>
                <a:ea typeface="Calibri"/>
                <a:cs typeface="Times New Roman"/>
              </a:rPr>
              <a:t>bewerkstelligde</a:t>
            </a:r>
            <a:r>
              <a:rPr lang="nl-NL" sz="2400" i="1">
                <a:solidFill>
                  <a:srgbClr val="387038"/>
                </a:solidFill>
                <a:latin typeface="Century Gothic" panose="020B0502020202020204" pitchFamily="34" charset="0"/>
                <a:ea typeface="Calibri"/>
                <a:cs typeface="Times New Roman"/>
              </a:rPr>
              <a:t> dit en won!</a:t>
            </a:r>
            <a:endParaRPr lang="nl-NL" sz="2400">
              <a:effectLst/>
              <a:ea typeface="Calibri"/>
              <a:cs typeface="Times New Roman"/>
            </a:endParaRPr>
          </a:p>
        </p:txBody>
      </p:sp>
      <p:sp>
        <p:nvSpPr>
          <p:cNvPr id="9" name="Tekstvak 2">
            <a:extLst>
              <a:ext uri="{FF2B5EF4-FFF2-40B4-BE49-F238E27FC236}">
                <a16:creationId xmlns:a16="http://schemas.microsoft.com/office/drawing/2014/main" id="{B18EE19E-A513-113F-4D79-356EA84D972B}"/>
              </a:ext>
            </a:extLst>
          </p:cNvPr>
          <p:cNvSpPr txBox="1">
            <a:spLocks noChangeArrowheads="1"/>
          </p:cNvSpPr>
          <p:nvPr/>
        </p:nvSpPr>
        <p:spPr bwMode="auto">
          <a:xfrm>
            <a:off x="446733" y="5808787"/>
            <a:ext cx="4770609" cy="4238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het doel dat je wilt bereiken</a:t>
            </a:r>
            <a:endParaRPr lang="nl-NL" sz="1050">
              <a:effectLst/>
              <a:latin typeface="Century Gothic" panose="020B0502020202020204" pitchFamily="34" charset="0"/>
              <a:ea typeface="Calibri"/>
              <a:cs typeface="Times New Roman"/>
            </a:endParaRPr>
          </a:p>
        </p:txBody>
      </p:sp>
      <p:pic>
        <p:nvPicPr>
          <p:cNvPr id="24" name="Afbeelding 23" descr="Afbeelding met muziek, harp, muziekinstrument, ClA rsach&#10;&#10;Door AI gegenereerde inhoud is mogelijk onjuist.">
            <a:extLst>
              <a:ext uri="{FF2B5EF4-FFF2-40B4-BE49-F238E27FC236}">
                <a16:creationId xmlns:a16="http://schemas.microsoft.com/office/drawing/2014/main" id="{9D19CADC-619D-B11A-299E-51D9C87A2B6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3823" y="3601224"/>
            <a:ext cx="2328214" cy="1211947"/>
          </a:xfrm>
          <a:prstGeom prst="rect">
            <a:avLst/>
          </a:prstGeom>
        </p:spPr>
      </p:pic>
      <p:pic>
        <p:nvPicPr>
          <p:cNvPr id="25" name="Afbeelding 24">
            <a:extLst>
              <a:ext uri="{FF2B5EF4-FFF2-40B4-BE49-F238E27FC236}">
                <a16:creationId xmlns:a16="http://schemas.microsoft.com/office/drawing/2014/main" id="{3A3938F7-04B0-AF1F-0989-05BC170DBC6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5630429" y="510295"/>
            <a:ext cx="3097859" cy="1346966"/>
          </a:xfrm>
          <a:prstGeom prst="rect">
            <a:avLst/>
          </a:prstGeom>
        </p:spPr>
      </p:pic>
      <p:pic>
        <p:nvPicPr>
          <p:cNvPr id="28" name="Afbeelding 27" descr="Afbeelding met persoon, silhouet&#10;&#10;Door AI gegenereerde inhoud is mogelijk onjuist.">
            <a:extLst>
              <a:ext uri="{FF2B5EF4-FFF2-40B4-BE49-F238E27FC236}">
                <a16:creationId xmlns:a16="http://schemas.microsoft.com/office/drawing/2014/main" id="{A63CBE25-5A3F-2ED1-84F4-15F25EB779B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388606" y="2730098"/>
            <a:ext cx="3591758" cy="761856"/>
          </a:xfrm>
          <a:prstGeom prst="rect">
            <a:avLst/>
          </a:prstGeom>
        </p:spPr>
      </p:pic>
      <p:cxnSp>
        <p:nvCxnSpPr>
          <p:cNvPr id="33" name="Rechte verbindingslijn 32">
            <a:extLst>
              <a:ext uri="{FF2B5EF4-FFF2-40B4-BE49-F238E27FC236}">
                <a16:creationId xmlns:a16="http://schemas.microsoft.com/office/drawing/2014/main" id="{9C333EBE-83FF-464E-5E4C-9DD92F789973}"/>
              </a:ext>
            </a:extLst>
          </p:cNvPr>
          <p:cNvCxnSpPr>
            <a:cxnSpLocks/>
          </p:cNvCxnSpPr>
          <p:nvPr/>
        </p:nvCxnSpPr>
        <p:spPr>
          <a:xfrm flipH="1">
            <a:off x="5980364" y="2755232"/>
            <a:ext cx="9731" cy="16098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42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BBB9-3D38-9EB1-5497-9F6AD9B45AB2}"/>
            </a:ext>
          </a:extLst>
        </p:cNvPr>
        <p:cNvGrpSpPr/>
        <p:nvPr/>
      </p:nvGrpSpPr>
      <p:grpSpPr>
        <a:xfrm>
          <a:off x="0" y="0"/>
          <a:ext cx="0" cy="0"/>
          <a:chOff x="0" y="0"/>
          <a:chExt cx="0" cy="0"/>
        </a:xfrm>
      </p:grpSpPr>
      <p:cxnSp>
        <p:nvCxnSpPr>
          <p:cNvPr id="30" name="Rechte verbindingslijn 29">
            <a:extLst>
              <a:ext uri="{FF2B5EF4-FFF2-40B4-BE49-F238E27FC236}">
                <a16:creationId xmlns:a16="http://schemas.microsoft.com/office/drawing/2014/main" id="{C61D6995-71D7-EE76-EB6A-D6D854B06561}"/>
              </a:ext>
            </a:extLst>
          </p:cNvPr>
          <p:cNvCxnSpPr>
            <a:cxnSpLocks/>
          </p:cNvCxnSpPr>
          <p:nvPr/>
        </p:nvCxnSpPr>
        <p:spPr>
          <a:xfrm flipH="1" flipV="1">
            <a:off x="5836894" y="2128559"/>
            <a:ext cx="1120095" cy="19160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C9D0E6A8-2D9E-86E2-E066-4DEAFA22FD67}"/>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F9735C2A-7716-17DC-5DF8-8B12B702B64A}"/>
              </a:ext>
            </a:extLst>
          </p:cNvPr>
          <p:cNvCxnSpPr>
            <a:cxnSpLocks/>
          </p:cNvCxnSpPr>
          <p:nvPr/>
        </p:nvCxnSpPr>
        <p:spPr>
          <a:xfrm flipV="1">
            <a:off x="1951663" y="3681289"/>
            <a:ext cx="740350" cy="134186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56DBEC8-06E0-F284-C051-359BD710575A}"/>
              </a:ext>
            </a:extLst>
          </p:cNvPr>
          <p:cNvSpPr txBox="1"/>
          <p:nvPr/>
        </p:nvSpPr>
        <p:spPr>
          <a:xfrm>
            <a:off x="347560" y="4949027"/>
            <a:ext cx="5486516" cy="1003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A056DE23-D770-E84B-0D04-548A514C8CB7}"/>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15BFE3DE-752F-93F7-B6F2-EC0B15EFBB3E}"/>
              </a:ext>
            </a:extLst>
          </p:cNvPr>
          <p:cNvSpPr txBox="1"/>
          <p:nvPr/>
        </p:nvSpPr>
        <p:spPr>
          <a:xfrm>
            <a:off x="3543912" y="575372"/>
            <a:ext cx="5258091" cy="9814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96DD1E4-C669-1BAB-0DD0-68825C2A097D}"/>
              </a:ext>
            </a:extLst>
          </p:cNvPr>
          <p:cNvSpPr txBox="1">
            <a:spLocks noChangeArrowheads="1"/>
          </p:cNvSpPr>
          <p:nvPr/>
        </p:nvSpPr>
        <p:spPr bwMode="auto">
          <a:xfrm>
            <a:off x="3512128" y="707087"/>
            <a:ext cx="52580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goede doel editie van Maestro</a:t>
            </a:r>
          </a:p>
        </p:txBody>
      </p:sp>
      <p:grpSp>
        <p:nvGrpSpPr>
          <p:cNvPr id="20" name="Groep 19">
            <a:extLst>
              <a:ext uri="{FF2B5EF4-FFF2-40B4-BE49-F238E27FC236}">
                <a16:creationId xmlns:a16="http://schemas.microsoft.com/office/drawing/2014/main" id="{F91732E8-648B-A852-5AB4-91F7B565C507}"/>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89FC422C-58FE-9A64-C806-64A630AB6DA3}"/>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540C26B-A26E-DE09-156F-FE2FEC29AF3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C6B35DB-9DAB-7BA7-17AB-0C1D36289D2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36083FA-F9E7-5410-69A8-5A20E92734A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E2D9544-AD4D-9814-2DC9-08E1AB46791F}"/>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C83759B0-D203-A615-B579-91557E89CEEE}"/>
              </a:ext>
            </a:extLst>
          </p:cNvPr>
          <p:cNvSpPr txBox="1"/>
          <p:nvPr/>
        </p:nvSpPr>
        <p:spPr>
          <a:xfrm>
            <a:off x="2013407" y="2037395"/>
            <a:ext cx="389747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FC902F4C-AB88-86A6-C2B1-9FDEBEE77BD4}"/>
              </a:ext>
            </a:extLst>
          </p:cNvPr>
          <p:cNvSpPr txBox="1">
            <a:spLocks noChangeArrowheads="1"/>
          </p:cNvSpPr>
          <p:nvPr/>
        </p:nvSpPr>
        <p:spPr bwMode="auto">
          <a:xfrm>
            <a:off x="2047952" y="2007031"/>
            <a:ext cx="393192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editie</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5513F139-5ACE-2D3B-B4D0-DB9219F8F3D6}"/>
              </a:ext>
            </a:extLst>
          </p:cNvPr>
          <p:cNvSpPr txBox="1"/>
          <p:nvPr/>
        </p:nvSpPr>
        <p:spPr>
          <a:xfrm>
            <a:off x="1724798" y="2920622"/>
            <a:ext cx="4424552" cy="7606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40B0E118-EAF2-3702-391E-AA257B024F07}"/>
              </a:ext>
            </a:extLst>
          </p:cNvPr>
          <p:cNvSpPr txBox="1">
            <a:spLocks noChangeArrowheads="1"/>
          </p:cNvSpPr>
          <p:nvPr/>
        </p:nvSpPr>
        <p:spPr bwMode="auto">
          <a:xfrm>
            <a:off x="1711498" y="2934002"/>
            <a:ext cx="5031068" cy="47829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keer dat een evenement plaatsvindt </a:t>
            </a:r>
            <a:endParaRPr lang="nl-NL" sz="1100" dirty="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F61DB242-89A1-51D8-EA88-F16E28886B68}"/>
              </a:ext>
            </a:extLst>
          </p:cNvPr>
          <p:cNvSpPr txBox="1">
            <a:spLocks noChangeArrowheads="1"/>
          </p:cNvSpPr>
          <p:nvPr/>
        </p:nvSpPr>
        <p:spPr bwMode="auto">
          <a:xfrm>
            <a:off x="347560" y="5000157"/>
            <a:ext cx="53352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wintereditie van de Olympische Spelen</a:t>
            </a:r>
          </a:p>
        </p:txBody>
      </p:sp>
      <p:pic>
        <p:nvPicPr>
          <p:cNvPr id="12" name="Afbeelding 11">
            <a:extLst>
              <a:ext uri="{FF2B5EF4-FFF2-40B4-BE49-F238E27FC236}">
                <a16:creationId xmlns:a16="http://schemas.microsoft.com/office/drawing/2014/main" id="{E8D4AED1-5083-6C07-6630-F25F7306929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2671" y="442322"/>
            <a:ext cx="1759482" cy="1362052"/>
          </a:xfrm>
          <a:prstGeom prst="rect">
            <a:avLst/>
          </a:prstGeom>
        </p:spPr>
      </p:pic>
      <p:pic>
        <p:nvPicPr>
          <p:cNvPr id="17" name="Afbeelding 16" descr="Afbeelding met hart, ontwerp&#10;&#10;Door AI gegenereerde inhoud is mogelijk onjuist.">
            <a:extLst>
              <a:ext uri="{FF2B5EF4-FFF2-40B4-BE49-F238E27FC236}">
                <a16:creationId xmlns:a16="http://schemas.microsoft.com/office/drawing/2014/main" id="{AF90F84B-9310-2A1C-C1B0-E8FB66F3D3F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692013" y="483124"/>
            <a:ext cx="820115" cy="1280448"/>
          </a:xfrm>
          <a:prstGeom prst="rect">
            <a:avLst/>
          </a:prstGeom>
        </p:spPr>
      </p:pic>
      <p:pic>
        <p:nvPicPr>
          <p:cNvPr id="24" name="Afbeelding 23" descr="Afbeelding met handschrift, schermopname, kunst, ontwerp&#10;&#10;Door AI gegenereerde inhoud is mogelijk onjuist.">
            <a:extLst>
              <a:ext uri="{FF2B5EF4-FFF2-40B4-BE49-F238E27FC236}">
                <a16:creationId xmlns:a16="http://schemas.microsoft.com/office/drawing/2014/main" id="{AEA526C7-DEB0-4284-ED3E-BAFB268C67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012" y="3823071"/>
            <a:ext cx="1524000" cy="1014984"/>
          </a:xfrm>
          <a:prstGeom prst="rect">
            <a:avLst/>
          </a:prstGeom>
        </p:spPr>
      </p:pic>
      <p:sp>
        <p:nvSpPr>
          <p:cNvPr id="25" name="Text Box 14">
            <a:extLst>
              <a:ext uri="{FF2B5EF4-FFF2-40B4-BE49-F238E27FC236}">
                <a16:creationId xmlns:a16="http://schemas.microsoft.com/office/drawing/2014/main" id="{62C85C85-8E73-5CF1-75A7-4F17FD4F40C7}"/>
              </a:ext>
            </a:extLst>
          </p:cNvPr>
          <p:cNvSpPr txBox="1"/>
          <p:nvPr/>
        </p:nvSpPr>
        <p:spPr>
          <a:xfrm>
            <a:off x="3473897" y="3857840"/>
            <a:ext cx="5232443" cy="8221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2B6E3508-08FC-B090-6016-DE2CF49E9F7F}"/>
              </a:ext>
            </a:extLst>
          </p:cNvPr>
          <p:cNvSpPr txBox="1">
            <a:spLocks noChangeArrowheads="1"/>
          </p:cNvSpPr>
          <p:nvPr/>
        </p:nvSpPr>
        <p:spPr bwMode="auto">
          <a:xfrm>
            <a:off x="3473897" y="3914776"/>
            <a:ext cx="52580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Kinderboekenweek editie 2026</a:t>
            </a:r>
          </a:p>
        </p:txBody>
      </p:sp>
      <p:pic>
        <p:nvPicPr>
          <p:cNvPr id="1026" name="Picture 2" descr="Bijgewerkt logo Kinderboekenweek 2026: Spot on! zonder bril">
            <a:extLst>
              <a:ext uri="{FF2B5EF4-FFF2-40B4-BE49-F238E27FC236}">
                <a16:creationId xmlns:a16="http://schemas.microsoft.com/office/drawing/2014/main" id="{1280DA53-26FD-D2D9-0843-76C7F65F670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15137" y="2312601"/>
            <a:ext cx="1491203" cy="149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8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323C-913D-1B25-2E8F-CC981CDD1B12}"/>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D6AFD71-9941-D0AC-23C9-BBD97DEBA9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CCA95CF-E5C6-E06A-F0C7-6DB9E6939D46}"/>
              </a:ext>
            </a:extLst>
          </p:cNvPr>
          <p:cNvSpPr txBox="1"/>
          <p:nvPr/>
        </p:nvSpPr>
        <p:spPr>
          <a:xfrm>
            <a:off x="32128" y="-65392"/>
            <a:ext cx="9144000" cy="6678751"/>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respectievelijk</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in de genoemde volgorde</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Het waren </a:t>
            </a:r>
            <a:r>
              <a:rPr lang="nl-NL" sz="2800" i="1" u="sng">
                <a:solidFill>
                  <a:srgbClr val="387038"/>
                </a:solidFill>
                <a:latin typeface="Century Gothic" panose="020B0502020202020204" pitchFamily="34" charset="0"/>
                <a:cs typeface="Times New Roman"/>
              </a:rPr>
              <a:t>respectievelijk</a:t>
            </a:r>
            <a:r>
              <a:rPr lang="nl-NL" sz="2800" i="1">
                <a:solidFill>
                  <a:srgbClr val="387038"/>
                </a:solidFill>
                <a:latin typeface="Century Gothic" panose="020B0502020202020204" pitchFamily="34" charset="0"/>
                <a:cs typeface="Times New Roman"/>
              </a:rPr>
              <a:t> Jamai en Daniel die in de finale stonden. </a:t>
            </a:r>
            <a:endParaRPr lang="nl-NL" sz="2800" i="1">
              <a:solidFill>
                <a:srgbClr val="00B050"/>
              </a:solidFill>
              <a:latin typeface="Century Gothic" panose="020B0502020202020204" pitchFamily="34" charset="0"/>
            </a:endParaRPr>
          </a:p>
        </p:txBody>
      </p:sp>
      <p:pic>
        <p:nvPicPr>
          <p:cNvPr id="2" name="Afbeelding 1" descr="Afbeelding met clipart, ontwerp&#10;&#10;Door AI gegenereerde inhoud is mogelijk onjuist.">
            <a:extLst>
              <a:ext uri="{FF2B5EF4-FFF2-40B4-BE49-F238E27FC236}">
                <a16:creationId xmlns:a16="http://schemas.microsoft.com/office/drawing/2014/main" id="{881F9325-6D56-67F6-DBE0-1DC5570289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780490" y="1628800"/>
            <a:ext cx="3583019" cy="2808312"/>
          </a:xfrm>
          <a:prstGeom prst="rect">
            <a:avLst/>
          </a:prstGeom>
        </p:spPr>
      </p:pic>
      <p:sp>
        <p:nvSpPr>
          <p:cNvPr id="4" name="Tekstvak 3">
            <a:extLst>
              <a:ext uri="{FF2B5EF4-FFF2-40B4-BE49-F238E27FC236}">
                <a16:creationId xmlns:a16="http://schemas.microsoft.com/office/drawing/2014/main" id="{2F28377E-8D13-5C93-8232-9099E992E303}"/>
              </a:ext>
            </a:extLst>
          </p:cNvPr>
          <p:cNvSpPr txBox="1"/>
          <p:nvPr/>
        </p:nvSpPr>
        <p:spPr>
          <a:xfrm>
            <a:off x="3077213" y="4561029"/>
            <a:ext cx="3583019" cy="369332"/>
          </a:xfrm>
          <a:prstGeom prst="rect">
            <a:avLst/>
          </a:prstGeom>
          <a:noFill/>
        </p:spPr>
        <p:txBody>
          <a:bodyPr wrap="square" rtlCol="0">
            <a:spAutoFit/>
          </a:bodyPr>
          <a:lstStyle/>
          <a:p>
            <a:r>
              <a:rPr lang="nl-NL"/>
              <a:t>Jamai                               Daniel</a:t>
            </a:r>
          </a:p>
        </p:txBody>
      </p:sp>
      <p:sp>
        <p:nvSpPr>
          <p:cNvPr id="5" name="Pijl: gestreept rechts 4">
            <a:extLst>
              <a:ext uri="{FF2B5EF4-FFF2-40B4-BE49-F238E27FC236}">
                <a16:creationId xmlns:a16="http://schemas.microsoft.com/office/drawing/2014/main" id="{7DA80F76-ACAB-D6A7-25C0-0B922CC224D6}"/>
              </a:ext>
            </a:extLst>
          </p:cNvPr>
          <p:cNvSpPr/>
          <p:nvPr/>
        </p:nvSpPr>
        <p:spPr>
          <a:xfrm>
            <a:off x="4067944" y="4561029"/>
            <a:ext cx="936104" cy="369332"/>
          </a:xfrm>
          <a:prstGeom prst="striped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547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chets, tekening, silhouet, kunst&#10;&#10;Door AI gegenereerde inhoud is mogelijk onjuist.">
            <a:extLst>
              <a:ext uri="{FF2B5EF4-FFF2-40B4-BE49-F238E27FC236}">
                <a16:creationId xmlns:a16="http://schemas.microsoft.com/office/drawing/2014/main" id="{AB8C9D7F-7F43-63F4-208A-FF733825A33D}"/>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foregroundMark x1="56116" y1="29269" x2="56116" y2="29269"/>
                        <a14:foregroundMark x1="66653" y1="32418" x2="66653" y2="32418"/>
                        <a14:foregroundMark x1="68510" y1="43319" x2="68510" y2="43319"/>
                      </a14:backgroundRemoval>
                    </a14:imgEffect>
                  </a14:imgLayer>
                </a14:imgProps>
              </a:ext>
              <a:ext uri="{28A0092B-C50C-407E-A947-70E740481C1C}">
                <a14:useLocalDpi xmlns:a14="http://schemas.microsoft.com/office/drawing/2010/main"/>
              </a:ext>
            </a:extLst>
          </a:blip>
          <a:stretch>
            <a:fillRect/>
          </a:stretch>
        </p:blipFill>
        <p:spPr>
          <a:xfrm>
            <a:off x="323528" y="4836616"/>
            <a:ext cx="1988840" cy="1988840"/>
          </a:xfrm>
          <a:prstGeom prst="rect">
            <a:avLst/>
          </a:prstGeom>
        </p:spPr>
      </p:pic>
      <p:pic>
        <p:nvPicPr>
          <p:cNvPr id="8" name="Afbeelding 7">
            <a:extLst>
              <a:ext uri="{FF2B5EF4-FFF2-40B4-BE49-F238E27FC236}">
                <a16:creationId xmlns:a16="http://schemas.microsoft.com/office/drawing/2014/main" id="{9FC229EB-ADAB-1E03-0837-13F7B96A60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336" y="461049"/>
            <a:ext cx="8316416" cy="3616023"/>
          </a:xfrm>
          <a:prstGeom prst="rect">
            <a:avLst/>
          </a:prstGeom>
        </p:spPr>
      </p:pic>
      <p:pic>
        <p:nvPicPr>
          <p:cNvPr id="9" name="Afbeelding 8">
            <a:extLst>
              <a:ext uri="{FF2B5EF4-FFF2-40B4-BE49-F238E27FC236}">
                <a16:creationId xmlns:a16="http://schemas.microsoft.com/office/drawing/2014/main" id="{F7BFF79F-B38D-257B-E4BE-A7B08C43681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580860" y="4293096"/>
            <a:ext cx="3073892" cy="2379566"/>
          </a:xfrm>
          <a:prstGeom prst="rect">
            <a:avLst/>
          </a:prstGeom>
        </p:spPr>
      </p:pic>
    </p:spTree>
    <p:extLst>
      <p:ext uri="{BB962C8B-B14F-4D97-AF65-F5344CB8AC3E}">
        <p14:creationId xmlns:p14="http://schemas.microsoft.com/office/powerpoint/2010/main" val="188457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meedingen naar</a:t>
            </a:r>
          </a:p>
        </p:txBody>
      </p:sp>
      <p:pic>
        <p:nvPicPr>
          <p:cNvPr id="3" name="Afbeelding 2" descr="Afbeelding met muziek, harp, muziekinstrument, ClA rsach&#10;&#10;Door AI gegenereerde inhoud is mogelijk onjuist.">
            <a:extLst>
              <a:ext uri="{FF2B5EF4-FFF2-40B4-BE49-F238E27FC236}">
                <a16:creationId xmlns:a16="http://schemas.microsoft.com/office/drawing/2014/main" id="{6BCCB440-B494-FE00-E153-8E29542AC3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4555" y="2336683"/>
            <a:ext cx="7054889" cy="36724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streven</a:t>
            </a:r>
          </a:p>
        </p:txBody>
      </p:sp>
      <p:pic>
        <p:nvPicPr>
          <p:cNvPr id="3" name="Afbeelding 2" descr="Afbeelding met muziekinstrument, persoon, klassieke muziek, muziek&#10;&#10;Door AI gegenereerde inhoud is mogelijk onjuist.">
            <a:extLst>
              <a:ext uri="{FF2B5EF4-FFF2-40B4-BE49-F238E27FC236}">
                <a16:creationId xmlns:a16="http://schemas.microsoft.com/office/drawing/2014/main" id="{3367DA5C-5851-E6A0-4732-E86843810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5432" y="1700808"/>
            <a:ext cx="4653136" cy="465313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traditioneel</a:t>
            </a:r>
          </a:p>
        </p:txBody>
      </p:sp>
      <p:pic>
        <p:nvPicPr>
          <p:cNvPr id="2" name="Afbeelding 1" descr="Afbeelding met schets, tekening, kunst, illustratie&#10;&#10;Door AI gegenereerde inhoud is mogelijk onjuist.">
            <a:extLst>
              <a:ext uri="{FF2B5EF4-FFF2-40B4-BE49-F238E27FC236}">
                <a16:creationId xmlns:a16="http://schemas.microsoft.com/office/drawing/2014/main" id="{5AAF7F3A-7323-18AC-4A97-B27A65F1B9B3}"/>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7636" r="89992">
                        <a14:foregroundMark x1="7636" y1="49750" x2="7636" y2="49750"/>
                        <a14:foregroundMark x1="75130" y1="38800" x2="75130" y2="38800"/>
                        <a14:foregroundMark x1="67494" y1="40050" x2="67494" y2="40050"/>
                        <a14:foregroundMark x1="61113" y1="47700" x2="61113" y2="47700"/>
                        <a14:foregroundMark x1="60704" y1="47950" x2="60704" y2="47950"/>
                        <a14:foregroundMark x1="60704" y1="48200" x2="60704" y2="48200"/>
                        <a14:foregroundMark x1="61249" y1="51550" x2="61249" y2="51550"/>
                        <a14:foregroundMark x1="61249" y1="55100" x2="61249" y2="55100"/>
                        <a14:foregroundMark x1="61249" y1="56100" x2="61249" y2="56100"/>
                        <a14:foregroundMark x1="62503" y1="55600" x2="62503" y2="55600"/>
                        <a14:foregroundMark x1="65149" y1="54350" x2="65149" y2="54350"/>
                        <a14:foregroundMark x1="70275" y1="52800" x2="70275" y2="52800"/>
                      </a14:backgroundRemoval>
                    </a14:imgEffect>
                  </a14:imgLayer>
                </a14:imgProps>
              </a:ext>
              <a:ext uri="{28A0092B-C50C-407E-A947-70E740481C1C}">
                <a14:useLocalDpi xmlns:a14="http://schemas.microsoft.com/office/drawing/2010/main"/>
              </a:ext>
            </a:extLst>
          </a:blip>
          <a:stretch>
            <a:fillRect/>
          </a:stretch>
        </p:blipFill>
        <p:spPr>
          <a:xfrm>
            <a:off x="5004048" y="7020"/>
            <a:ext cx="4307945" cy="2349575"/>
          </a:xfrm>
          <a:prstGeom prst="rect">
            <a:avLst/>
          </a:prstGeom>
        </p:spPr>
      </p:pic>
      <p:pic>
        <p:nvPicPr>
          <p:cNvPr id="8" name="Afbeelding 7">
            <a:extLst>
              <a:ext uri="{FF2B5EF4-FFF2-40B4-BE49-F238E27FC236}">
                <a16:creationId xmlns:a16="http://schemas.microsoft.com/office/drawing/2014/main" id="{B5C54130-9BE3-9AF1-042D-B12882089387}"/>
              </a:ext>
            </a:extLst>
          </p:cNvPr>
          <p:cNvPicPr>
            <a:picLocks noChangeAspect="1"/>
          </p:cNvPicPr>
          <p:nvPr/>
        </p:nvPicPr>
        <p:blipFill>
          <a:blip r:embed="rId5"/>
          <a:stretch>
            <a:fillRect/>
          </a:stretch>
        </p:blipFill>
        <p:spPr>
          <a:xfrm>
            <a:off x="736305" y="1924271"/>
            <a:ext cx="6629400" cy="4476750"/>
          </a:xfrm>
          <a:prstGeom prst="rect">
            <a:avLst/>
          </a:prstGeom>
        </p:spPr>
      </p:pic>
    </p:spTree>
    <p:extLst>
      <p:ext uri="{BB962C8B-B14F-4D97-AF65-F5344CB8AC3E}">
        <p14:creationId xmlns:p14="http://schemas.microsoft.com/office/powerpoint/2010/main" val="27720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iconisch</a:t>
            </a:r>
          </a:p>
        </p:txBody>
      </p:sp>
      <p:pic>
        <p:nvPicPr>
          <p:cNvPr id="3" name="Afbeelding 2" descr="Afbeelding met tekst, Publicatie, Boekomslag, novelle&#10;&#10;Door AI gegenereerde inhoud is mogelijk onjuist.">
            <a:extLst>
              <a:ext uri="{FF2B5EF4-FFF2-40B4-BE49-F238E27FC236}">
                <a16:creationId xmlns:a16="http://schemas.microsoft.com/office/drawing/2014/main" id="{0911BA77-E6C6-9328-B045-91EB83F4F6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988840"/>
            <a:ext cx="6594648" cy="4405225"/>
          </a:xfrm>
          <a:prstGeom prst="rect">
            <a:avLst/>
          </a:prstGeom>
        </p:spPr>
      </p:pic>
      <p:pic>
        <p:nvPicPr>
          <p:cNvPr id="5" name="Afbeelding 4" descr="Afbeelding met schets, tekening, kunst, illustratie&#10;&#10;Door AI gegenereerde inhoud is mogelijk onjuist.">
            <a:extLst>
              <a:ext uri="{FF2B5EF4-FFF2-40B4-BE49-F238E27FC236}">
                <a16:creationId xmlns:a16="http://schemas.microsoft.com/office/drawing/2014/main" id="{23C4A56F-C461-D92E-4363-D1DF1DE92BCB}"/>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7636" r="89992">
                        <a14:foregroundMark x1="7636" y1="49750" x2="7636" y2="49750"/>
                        <a14:foregroundMark x1="75130" y1="38800" x2="75130" y2="38800"/>
                        <a14:foregroundMark x1="67494" y1="40050" x2="67494" y2="40050"/>
                        <a14:foregroundMark x1="61113" y1="47700" x2="61113" y2="47700"/>
                        <a14:foregroundMark x1="60704" y1="47950" x2="60704" y2="47950"/>
                        <a14:foregroundMark x1="60704" y1="48200" x2="60704" y2="48200"/>
                        <a14:foregroundMark x1="61249" y1="51550" x2="61249" y2="51550"/>
                        <a14:foregroundMark x1="61249" y1="55100" x2="61249" y2="55100"/>
                        <a14:foregroundMark x1="61249" y1="56100" x2="61249" y2="56100"/>
                        <a14:foregroundMark x1="62503" y1="55600" x2="62503" y2="55600"/>
                        <a14:foregroundMark x1="65149" y1="54350" x2="65149" y2="54350"/>
                        <a14:foregroundMark x1="70275" y1="52800" x2="70275" y2="52800"/>
                      </a14:backgroundRemoval>
                    </a14:imgEffect>
                  </a14:imgLayer>
                </a14:imgProps>
              </a:ext>
              <a:ext uri="{28A0092B-C50C-407E-A947-70E740481C1C}">
                <a14:useLocalDpi xmlns:a14="http://schemas.microsoft.com/office/drawing/2010/main"/>
              </a:ext>
            </a:extLst>
          </a:blip>
          <a:stretch>
            <a:fillRect/>
          </a:stretch>
        </p:blipFill>
        <p:spPr>
          <a:xfrm>
            <a:off x="3995936" y="-387424"/>
            <a:ext cx="5232132" cy="285363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historisch</a:t>
            </a:r>
          </a:p>
        </p:txBody>
      </p:sp>
      <p:pic>
        <p:nvPicPr>
          <p:cNvPr id="4" name="Afbeelding 3" descr="Afbeelding met tekst, boek, etiket, grafische vormgeving&#10;&#10;Door AI gegenereerde inhoud is mogelijk onjuist.">
            <a:extLst>
              <a:ext uri="{FF2B5EF4-FFF2-40B4-BE49-F238E27FC236}">
                <a16:creationId xmlns:a16="http://schemas.microsoft.com/office/drawing/2014/main" id="{74840AF6-8A1F-8700-5A37-137FB96037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7544" y="1700808"/>
            <a:ext cx="8586531" cy="453650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bewerkstelligen</a:t>
            </a:r>
          </a:p>
        </p:txBody>
      </p:sp>
      <p:pic>
        <p:nvPicPr>
          <p:cNvPr id="2" name="Afbeelding 1">
            <a:extLst>
              <a:ext uri="{FF2B5EF4-FFF2-40B4-BE49-F238E27FC236}">
                <a16:creationId xmlns:a16="http://schemas.microsoft.com/office/drawing/2014/main" id="{AFDB4AEF-37B3-9FB7-9083-A4BC36FE8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620988"/>
            <a:ext cx="8316416" cy="3616023"/>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Diavoorstelling (4:3)</PresentationFormat>
  <Paragraphs>279</Paragraphs>
  <Slides>23</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2026-02-03T10:19:43Z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