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1536" r:id="rId5"/>
    <p:sldId id="548" r:id="rId6"/>
    <p:sldId id="1479" r:id="rId7"/>
    <p:sldId id="1477" r:id="rId8"/>
    <p:sldId id="1475" r:id="rId9"/>
    <p:sldId id="1476" r:id="rId10"/>
    <p:sldId id="1478" r:id="rId11"/>
    <p:sldId id="1519" r:id="rId12"/>
    <p:sldId id="1460" r:id="rId13"/>
    <p:sldId id="934" r:id="rId14"/>
    <p:sldId id="1511" r:id="rId15"/>
    <p:sldId id="1535" r:id="rId16"/>
    <p:sldId id="1532" r:id="rId17"/>
    <p:sldId id="1534" r:id="rId18"/>
    <p:sldId id="1512" r:id="rId19"/>
    <p:sldId id="1515" r:id="rId20"/>
    <p:sldId id="1516" r:id="rId21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36"/>
            <p14:sldId id="548"/>
            <p14:sldId id="1479"/>
            <p14:sldId id="1477"/>
            <p14:sldId id="1475"/>
            <p14:sldId id="1476"/>
            <p14:sldId id="1478"/>
            <p14:sldId id="1519"/>
            <p14:sldId id="1460"/>
            <p14:sldId id="934"/>
            <p14:sldId id="1511"/>
            <p14:sldId id="1535"/>
            <p14:sldId id="1532"/>
            <p14:sldId id="1534"/>
            <p14:sldId id="1512"/>
            <p14:sldId id="1515"/>
            <p14:sldId id="15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58CE2-8CD5-48CF-80F4-885C29C2703D}" v="2339" dt="2026-02-10T10:39:41.775"/>
    <p1510:client id="{947DD616-D98E-4D8B-90C8-0EE97B49CE4A}" v="53" dt="2026-02-10T09:23:38.563"/>
    <p1510:client id="{D5FFBAF6-EE00-41EC-BA47-625CA9157190}" v="614" dt="2026-02-10T10:42:26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, Gerarda" userId="dec061bf-56a5-47a0-b9f3-f749fe418ae6" providerId="ADAL" clId="{07ABAE78-42CB-4F5F-86C6-09ED37205619}"/>
    <pc:docChg chg="custSel addSld delSld modSld modSection">
      <pc:chgData name="Das, Gerarda" userId="dec061bf-56a5-47a0-b9f3-f749fe418ae6" providerId="ADAL" clId="{07ABAE78-42CB-4F5F-86C6-09ED37205619}" dt="2026-02-10T10:39:41.775" v="2338" actId="478"/>
      <pc:docMkLst>
        <pc:docMk/>
      </pc:docMkLst>
      <pc:sldChg chg="delSp mod">
        <pc:chgData name="Das, Gerarda" userId="dec061bf-56a5-47a0-b9f3-f749fe418ae6" providerId="ADAL" clId="{07ABAE78-42CB-4F5F-86C6-09ED37205619}" dt="2026-02-10T10:39:41.775" v="2338" actId="478"/>
        <pc:sldMkLst>
          <pc:docMk/>
          <pc:sldMk cId="1671649065" sldId="934"/>
        </pc:sldMkLst>
        <pc:picChg chg="del">
          <ac:chgData name="Das, Gerarda" userId="dec061bf-56a5-47a0-b9f3-f749fe418ae6" providerId="ADAL" clId="{07ABAE78-42CB-4F5F-86C6-09ED37205619}" dt="2026-02-10T10:39:41.775" v="2338" actId="478"/>
          <ac:picMkLst>
            <pc:docMk/>
            <pc:sldMk cId="1671649065" sldId="934"/>
            <ac:picMk id="4" creationId="{E7BE568E-1EAF-8D19-045B-238E28A87F29}"/>
          </ac:picMkLst>
        </pc:picChg>
        <pc:picChg chg="del">
          <ac:chgData name="Das, Gerarda" userId="dec061bf-56a5-47a0-b9f3-f749fe418ae6" providerId="ADAL" clId="{07ABAE78-42CB-4F5F-86C6-09ED37205619}" dt="2026-02-10T10:39:41.146" v="2337" actId="478"/>
          <ac:picMkLst>
            <pc:docMk/>
            <pc:sldMk cId="1671649065" sldId="934"/>
            <ac:picMk id="7" creationId="{BE96B391-B67B-BD98-8D0E-EFD1A6FFEB76}"/>
          </ac:picMkLst>
        </pc:picChg>
      </pc:sldChg>
      <pc:sldChg chg="modSp mod">
        <pc:chgData name="Das, Gerarda" userId="dec061bf-56a5-47a0-b9f3-f749fe418ae6" providerId="ADAL" clId="{07ABAE78-42CB-4F5F-86C6-09ED37205619}" dt="2026-02-10T10:15:50.299" v="1800" actId="20577"/>
        <pc:sldMkLst>
          <pc:docMk/>
          <pc:sldMk cId="3852907103" sldId="1460"/>
        </pc:sldMkLst>
        <pc:spChg chg="mod">
          <ac:chgData name="Das, Gerarda" userId="dec061bf-56a5-47a0-b9f3-f749fe418ae6" providerId="ADAL" clId="{07ABAE78-42CB-4F5F-86C6-09ED37205619}" dt="2026-02-10T10:15:50.299" v="1800" actId="20577"/>
          <ac:spMkLst>
            <pc:docMk/>
            <pc:sldMk cId="3852907103" sldId="1460"/>
            <ac:spMk id="8" creationId="{C21146B0-E912-45EB-BCBC-D6F6EA978597}"/>
          </ac:spMkLst>
        </pc:spChg>
      </pc:sldChg>
      <pc:sldChg chg="addSp delSp modSp mod">
        <pc:chgData name="Das, Gerarda" userId="dec061bf-56a5-47a0-b9f3-f749fe418ae6" providerId="ADAL" clId="{07ABAE78-42CB-4F5F-86C6-09ED37205619}" dt="2026-02-10T10:12:16.155" v="1489" actId="1076"/>
        <pc:sldMkLst>
          <pc:docMk/>
          <pc:sldMk cId="4074911733" sldId="1478"/>
        </pc:sldMkLst>
        <pc:spChg chg="add mod">
          <ac:chgData name="Das, Gerarda" userId="dec061bf-56a5-47a0-b9f3-f749fe418ae6" providerId="ADAL" clId="{07ABAE78-42CB-4F5F-86C6-09ED37205619}" dt="2026-02-10T10:11:43.830" v="1473" actId="207"/>
          <ac:spMkLst>
            <pc:docMk/>
            <pc:sldMk cId="4074911733" sldId="1478"/>
            <ac:spMk id="3" creationId="{8B7CA64D-4B06-8DEF-8E24-ADE199F29CAC}"/>
          </ac:spMkLst>
        </pc:spChg>
        <pc:spChg chg="add mod">
          <ac:chgData name="Das, Gerarda" userId="dec061bf-56a5-47a0-b9f3-f749fe418ae6" providerId="ADAL" clId="{07ABAE78-42CB-4F5F-86C6-09ED37205619}" dt="2026-02-10T10:12:10.509" v="1488" actId="1076"/>
          <ac:spMkLst>
            <pc:docMk/>
            <pc:sldMk cId="4074911733" sldId="1478"/>
            <ac:spMk id="5" creationId="{F3E73AB3-9DC7-873C-179A-6D714A9EA50C}"/>
          </ac:spMkLst>
        </pc:spChg>
        <pc:spChg chg="del">
          <ac:chgData name="Das, Gerarda" userId="dec061bf-56a5-47a0-b9f3-f749fe418ae6" providerId="ADAL" clId="{07ABAE78-42CB-4F5F-86C6-09ED37205619}" dt="2026-02-10T10:11:12.394" v="1465" actId="478"/>
          <ac:spMkLst>
            <pc:docMk/>
            <pc:sldMk cId="4074911733" sldId="1478"/>
            <ac:spMk id="19" creationId="{8DC59228-ECFE-5173-CF50-464A0813E842}"/>
          </ac:spMkLst>
        </pc:spChg>
        <pc:picChg chg="add mod">
          <ac:chgData name="Das, Gerarda" userId="dec061bf-56a5-47a0-b9f3-f749fe418ae6" providerId="ADAL" clId="{07ABAE78-42CB-4F5F-86C6-09ED37205619}" dt="2026-02-10T10:12:16.155" v="1489" actId="1076"/>
          <ac:picMkLst>
            <pc:docMk/>
            <pc:sldMk cId="4074911733" sldId="1478"/>
            <ac:picMk id="2" creationId="{F70B484F-28FE-B775-1C0D-A274F2AC9570}"/>
          </ac:picMkLst>
        </pc:picChg>
        <pc:picChg chg="del">
          <ac:chgData name="Das, Gerarda" userId="dec061bf-56a5-47a0-b9f3-f749fe418ae6" providerId="ADAL" clId="{07ABAE78-42CB-4F5F-86C6-09ED37205619}" dt="2026-02-10T10:11:11.081" v="1463" actId="478"/>
          <ac:picMkLst>
            <pc:docMk/>
            <pc:sldMk cId="4074911733" sldId="1478"/>
            <ac:picMk id="4" creationId="{7436F8ED-191C-DB8F-B7C5-D45CD0AFC632}"/>
          </ac:picMkLst>
        </pc:picChg>
        <pc:picChg chg="del">
          <ac:chgData name="Das, Gerarda" userId="dec061bf-56a5-47a0-b9f3-f749fe418ae6" providerId="ADAL" clId="{07ABAE78-42CB-4F5F-86C6-09ED37205619}" dt="2026-02-10T10:11:09.564" v="1460" actId="478"/>
          <ac:picMkLst>
            <pc:docMk/>
            <pc:sldMk cId="4074911733" sldId="1478"/>
            <ac:picMk id="8" creationId="{3C3615C3-3F76-428B-FC25-F5CC86A3CC9E}"/>
          </ac:picMkLst>
        </pc:picChg>
        <pc:picChg chg="del">
          <ac:chgData name="Das, Gerarda" userId="dec061bf-56a5-47a0-b9f3-f749fe418ae6" providerId="ADAL" clId="{07ABAE78-42CB-4F5F-86C6-09ED37205619}" dt="2026-02-10T10:11:10.610" v="1462" actId="478"/>
          <ac:picMkLst>
            <pc:docMk/>
            <pc:sldMk cId="4074911733" sldId="1478"/>
            <ac:picMk id="11" creationId="{37E13C58-8211-834D-BB77-9F7C12FF8CF7}"/>
          </ac:picMkLst>
        </pc:picChg>
        <pc:picChg chg="del">
          <ac:chgData name="Das, Gerarda" userId="dec061bf-56a5-47a0-b9f3-f749fe418ae6" providerId="ADAL" clId="{07ABAE78-42CB-4F5F-86C6-09ED37205619}" dt="2026-02-10T10:11:11.611" v="1464" actId="478"/>
          <ac:picMkLst>
            <pc:docMk/>
            <pc:sldMk cId="4074911733" sldId="1478"/>
            <ac:picMk id="15" creationId="{230041EE-924E-61AB-86A7-E8ACBFF0F1AD}"/>
          </ac:picMkLst>
        </pc:picChg>
        <pc:picChg chg="del">
          <ac:chgData name="Das, Gerarda" userId="dec061bf-56a5-47a0-b9f3-f749fe418ae6" providerId="ADAL" clId="{07ABAE78-42CB-4F5F-86C6-09ED37205619}" dt="2026-02-10T10:11:10.033" v="1461" actId="478"/>
          <ac:picMkLst>
            <pc:docMk/>
            <pc:sldMk cId="4074911733" sldId="1478"/>
            <ac:picMk id="20" creationId="{3B406859-28F9-F157-D656-E2E8D5BCF6FB}"/>
          </ac:picMkLst>
        </pc:picChg>
        <pc:picChg chg="del">
          <ac:chgData name="Das, Gerarda" userId="dec061bf-56a5-47a0-b9f3-f749fe418ae6" providerId="ADAL" clId="{07ABAE78-42CB-4F5F-86C6-09ED37205619}" dt="2026-02-10T10:11:09.108" v="1459" actId="478"/>
          <ac:picMkLst>
            <pc:docMk/>
            <pc:sldMk cId="4074911733" sldId="1478"/>
            <ac:picMk id="22" creationId="{19832F0F-8921-F8DA-DF19-C234CBD93720}"/>
          </ac:picMkLst>
        </pc:picChg>
      </pc:sldChg>
      <pc:sldChg chg="addSp delSp modSp mod">
        <pc:chgData name="Das, Gerarda" userId="dec061bf-56a5-47a0-b9f3-f749fe418ae6" providerId="ADAL" clId="{07ABAE78-42CB-4F5F-86C6-09ED37205619}" dt="2026-02-10T10:14:18.579" v="1663" actId="1076"/>
        <pc:sldMkLst>
          <pc:docMk/>
          <pc:sldMk cId="2967928418" sldId="1511"/>
        </pc:sldMkLst>
        <pc:spChg chg="mod">
          <ac:chgData name="Das, Gerarda" userId="dec061bf-56a5-47a0-b9f3-f749fe418ae6" providerId="ADAL" clId="{07ABAE78-42CB-4F5F-86C6-09ED37205619}" dt="2026-02-10T10:13:07.346" v="1522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Das, Gerarda" userId="dec061bf-56a5-47a0-b9f3-f749fe418ae6" providerId="ADAL" clId="{07ABAE78-42CB-4F5F-86C6-09ED37205619}" dt="2026-02-10T10:13:34.283" v="1592" actId="6549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2-10T10:14:01.638" v="1656" actId="115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Das, Gerarda" userId="dec061bf-56a5-47a0-b9f3-f749fe418ae6" providerId="ADAL" clId="{07ABAE78-42CB-4F5F-86C6-09ED37205619}" dt="2026-02-10T10:12:46.120" v="1495" actId="1076"/>
          <ac:picMkLst>
            <pc:docMk/>
            <pc:sldMk cId="2967928418" sldId="1511"/>
            <ac:picMk id="2" creationId="{C2CDA006-DAB0-8CF9-1569-02BF2D7DBDE6}"/>
          </ac:picMkLst>
        </pc:picChg>
        <pc:picChg chg="add mod">
          <ac:chgData name="Das, Gerarda" userId="dec061bf-56a5-47a0-b9f3-f749fe418ae6" providerId="ADAL" clId="{07ABAE78-42CB-4F5F-86C6-09ED37205619}" dt="2026-02-10T10:14:18.579" v="1663" actId="1076"/>
          <ac:picMkLst>
            <pc:docMk/>
            <pc:sldMk cId="2967928418" sldId="1511"/>
            <ac:picMk id="8" creationId="{98EFCF87-C01C-DA42-CAD0-F65C98C072D3}"/>
          </ac:picMkLst>
        </pc:picChg>
        <pc:picChg chg="del">
          <ac:chgData name="Das, Gerarda" userId="dec061bf-56a5-47a0-b9f3-f749fe418ae6" providerId="ADAL" clId="{07ABAE78-42CB-4F5F-86C6-09ED37205619}" dt="2026-02-10T10:13:09.747" v="1523" actId="478"/>
          <ac:picMkLst>
            <pc:docMk/>
            <pc:sldMk cId="2967928418" sldId="1511"/>
            <ac:picMk id="20" creationId="{8EDCF1F6-3189-F079-872B-0E8123C4C537}"/>
          </ac:picMkLst>
        </pc:picChg>
        <pc:picChg chg="del">
          <ac:chgData name="Das, Gerarda" userId="dec061bf-56a5-47a0-b9f3-f749fe418ae6" providerId="ADAL" clId="{07ABAE78-42CB-4F5F-86C6-09ED37205619}" dt="2026-02-10T10:12:36.268" v="1490" actId="478"/>
          <ac:picMkLst>
            <pc:docMk/>
            <pc:sldMk cId="2967928418" sldId="1511"/>
            <ac:picMk id="23" creationId="{6A153BBE-9E6B-5F77-8FA1-9F20C762E556}"/>
          </ac:picMkLst>
        </pc:picChg>
      </pc:sldChg>
      <pc:sldChg chg="delSp modSp mod">
        <pc:chgData name="Das, Gerarda" userId="dec061bf-56a5-47a0-b9f3-f749fe418ae6" providerId="ADAL" clId="{07ABAE78-42CB-4F5F-86C6-09ED37205619}" dt="2026-02-10T10:39:32.205" v="2336" actId="14100"/>
        <pc:sldMkLst>
          <pc:docMk/>
          <pc:sldMk cId="1594331871" sldId="1512"/>
        </pc:sldMkLst>
        <pc:spChg chg="mod">
          <ac:chgData name="Das, Gerarda" userId="dec061bf-56a5-47a0-b9f3-f749fe418ae6" providerId="ADAL" clId="{07ABAE78-42CB-4F5F-86C6-09ED37205619}" dt="2026-02-10T10:39:20.852" v="2334" actId="14100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Das, Gerarda" userId="dec061bf-56a5-47a0-b9f3-f749fe418ae6" providerId="ADAL" clId="{07ABAE78-42CB-4F5F-86C6-09ED37205619}" dt="2026-02-10T10:39:23.807" v="2335" actId="1076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Das, Gerarda" userId="dec061bf-56a5-47a0-b9f3-f749fe418ae6" providerId="ADAL" clId="{07ABAE78-42CB-4F5F-86C6-09ED37205619}" dt="2026-02-10T10:19:40.442" v="1927" actId="20577"/>
          <ac:spMkLst>
            <pc:docMk/>
            <pc:sldMk cId="1594331871" sldId="1512"/>
            <ac:spMk id="12" creationId="{E2476A93-B8D4-4E44-87FD-AFF601B2337C}"/>
          </ac:spMkLst>
        </pc:spChg>
        <pc:spChg chg="del">
          <ac:chgData name="Das, Gerarda" userId="dec061bf-56a5-47a0-b9f3-f749fe418ae6" providerId="ADAL" clId="{07ABAE78-42CB-4F5F-86C6-09ED37205619}" dt="2026-02-10T10:20:51.599" v="1948" actId="478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Das, Gerarda" userId="dec061bf-56a5-47a0-b9f3-f749fe418ae6" providerId="ADAL" clId="{07ABAE78-42CB-4F5F-86C6-09ED37205619}" dt="2026-02-10T10:19:52.838" v="1947" actId="20577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Das, Gerarda" userId="dec061bf-56a5-47a0-b9f3-f749fe418ae6" providerId="ADAL" clId="{07ABAE78-42CB-4F5F-86C6-09ED37205619}" dt="2026-02-10T10:39:32.205" v="2336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Das, Gerarda" userId="dec061bf-56a5-47a0-b9f3-f749fe418ae6" providerId="ADAL" clId="{07ABAE78-42CB-4F5F-86C6-09ED37205619}" dt="2026-02-10T10:39:32.205" v="2336" actId="14100"/>
          <ac:spMkLst>
            <pc:docMk/>
            <pc:sldMk cId="1594331871" sldId="1512"/>
            <ac:spMk id="17" creationId="{AB86235B-CBC0-F9DB-29F4-F23367831B1B}"/>
          </ac:spMkLst>
        </pc:spChg>
        <pc:spChg chg="del">
          <ac:chgData name="Das, Gerarda" userId="dec061bf-56a5-47a0-b9f3-f749fe418ae6" providerId="ADAL" clId="{07ABAE78-42CB-4F5F-86C6-09ED37205619}" dt="2026-02-10T10:20:52.252" v="1949" actId="478"/>
          <ac:spMkLst>
            <pc:docMk/>
            <pc:sldMk cId="1594331871" sldId="1512"/>
            <ac:spMk id="18" creationId="{85D7DD60-F4AA-AD34-A265-146B167D02FE}"/>
          </ac:spMkLst>
        </pc:spChg>
        <pc:picChg chg="del">
          <ac:chgData name="Das, Gerarda" userId="dec061bf-56a5-47a0-b9f3-f749fe418ae6" providerId="ADAL" clId="{07ABAE78-42CB-4F5F-86C6-09ED37205619}" dt="2026-02-10T10:21:02.966" v="1951" actId="478"/>
          <ac:picMkLst>
            <pc:docMk/>
            <pc:sldMk cId="1594331871" sldId="1512"/>
            <ac:picMk id="22" creationId="{3419DAF2-9088-E28E-91C0-C52F40ECBA74}"/>
          </ac:picMkLst>
        </pc:picChg>
        <pc:picChg chg="del">
          <ac:chgData name="Das, Gerarda" userId="dec061bf-56a5-47a0-b9f3-f749fe418ae6" providerId="ADAL" clId="{07ABAE78-42CB-4F5F-86C6-09ED37205619}" dt="2026-02-10T10:21:03.299" v="1952" actId="478"/>
          <ac:picMkLst>
            <pc:docMk/>
            <pc:sldMk cId="1594331871" sldId="1512"/>
            <ac:picMk id="23" creationId="{E1836016-EE76-6A9A-207C-9F78A07F955E}"/>
          </ac:picMkLst>
        </pc:picChg>
        <pc:picChg chg="del">
          <ac:chgData name="Das, Gerarda" userId="dec061bf-56a5-47a0-b9f3-f749fe418ae6" providerId="ADAL" clId="{07ABAE78-42CB-4F5F-86C6-09ED37205619}" dt="2026-02-10T10:21:02.549" v="1950" actId="478"/>
          <ac:picMkLst>
            <pc:docMk/>
            <pc:sldMk cId="1594331871" sldId="1512"/>
            <ac:picMk id="25" creationId="{8FED4BB8-3970-DDF6-EA83-70DAB6A224A9}"/>
          </ac:picMkLst>
        </pc:picChg>
      </pc:sldChg>
      <pc:sldChg chg="addSp delSp modSp mod">
        <pc:chgData name="Das, Gerarda" userId="dec061bf-56a5-47a0-b9f3-f749fe418ae6" providerId="ADAL" clId="{07ABAE78-42CB-4F5F-86C6-09ED37205619}" dt="2026-02-10T10:37:49.414" v="2313" actId="478"/>
        <pc:sldMkLst>
          <pc:docMk/>
          <pc:sldMk cId="3112181829" sldId="1515"/>
        </pc:sldMkLst>
        <pc:spChg chg="del mod">
          <ac:chgData name="Das, Gerarda" userId="dec061bf-56a5-47a0-b9f3-f749fe418ae6" providerId="ADAL" clId="{07ABAE78-42CB-4F5F-86C6-09ED37205619}" dt="2026-02-10T10:37:49.414" v="2313" actId="478"/>
          <ac:spMkLst>
            <pc:docMk/>
            <pc:sldMk cId="3112181829" sldId="1515"/>
            <ac:spMk id="4" creationId="{D36CDCC8-D80A-3CA3-9903-EC310613197D}"/>
          </ac:spMkLst>
        </pc:spChg>
        <pc:spChg chg="add mod">
          <ac:chgData name="Das, Gerarda" userId="dec061bf-56a5-47a0-b9f3-f749fe418ae6" providerId="ADAL" clId="{07ABAE78-42CB-4F5F-86C6-09ED37205619}" dt="2026-02-10T10:37:11.376" v="2291" actId="1076"/>
          <ac:spMkLst>
            <pc:docMk/>
            <pc:sldMk cId="3112181829" sldId="1515"/>
            <ac:spMk id="10" creationId="{74C119BB-BD42-0E7D-B70C-047D2CCF8DAD}"/>
          </ac:spMkLst>
        </pc:spChg>
        <pc:spChg chg="mod">
          <ac:chgData name="Das, Gerarda" userId="dec061bf-56a5-47a0-b9f3-f749fe418ae6" providerId="ADAL" clId="{07ABAE78-42CB-4F5F-86C6-09ED37205619}" dt="2026-02-10T10:33:46.789" v="2220" actId="1036"/>
          <ac:spMkLst>
            <pc:docMk/>
            <pc:sldMk cId="3112181829" sldId="1515"/>
            <ac:spMk id="12" creationId="{E2476A93-B8D4-4E44-87FD-AFF601B2337C}"/>
          </ac:spMkLst>
        </pc:spChg>
        <pc:spChg chg="del">
          <ac:chgData name="Das, Gerarda" userId="dec061bf-56a5-47a0-b9f3-f749fe418ae6" providerId="ADAL" clId="{07ABAE78-42CB-4F5F-86C6-09ED37205619}" dt="2026-02-10T10:30:09.589" v="1984" actId="478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Das, Gerarda" userId="dec061bf-56a5-47a0-b9f3-f749fe418ae6" providerId="ADAL" clId="{07ABAE78-42CB-4F5F-86C6-09ED37205619}" dt="2026-02-10T10:33:46.789" v="2220" actId="1036"/>
          <ac:spMkLst>
            <pc:docMk/>
            <pc:sldMk cId="3112181829" sldId="1515"/>
            <ac:spMk id="14" creationId="{B7594A3B-3117-84CE-C300-FB96E5ED269D}"/>
          </ac:spMkLst>
        </pc:spChg>
        <pc:spChg chg="mod">
          <ac:chgData name="Das, Gerarda" userId="dec061bf-56a5-47a0-b9f3-f749fe418ae6" providerId="ADAL" clId="{07ABAE78-42CB-4F5F-86C6-09ED37205619}" dt="2026-02-10T10:33:46.789" v="2220" actId="1036"/>
          <ac:spMkLst>
            <pc:docMk/>
            <pc:sldMk cId="3112181829" sldId="1515"/>
            <ac:spMk id="15" creationId="{6EA1F8B7-D4BC-D8B0-E6FD-F33ECB45A1DD}"/>
          </ac:spMkLst>
        </pc:spChg>
        <pc:spChg chg="del">
          <ac:chgData name="Das, Gerarda" userId="dec061bf-56a5-47a0-b9f3-f749fe418ae6" providerId="ADAL" clId="{07ABAE78-42CB-4F5F-86C6-09ED37205619}" dt="2026-02-10T10:30:10.175" v="1985" actId="478"/>
          <ac:spMkLst>
            <pc:docMk/>
            <pc:sldMk cId="3112181829" sldId="1515"/>
            <ac:spMk id="18" creationId="{85D7DD60-F4AA-AD34-A265-146B167D02FE}"/>
          </ac:spMkLst>
        </pc:spChg>
        <pc:spChg chg="mod">
          <ac:chgData name="Das, Gerarda" userId="dec061bf-56a5-47a0-b9f3-f749fe418ae6" providerId="ADAL" clId="{07ABAE78-42CB-4F5F-86C6-09ED37205619}" dt="2026-02-10T10:33:46.789" v="2220" actId="1036"/>
          <ac:spMkLst>
            <pc:docMk/>
            <pc:sldMk cId="3112181829" sldId="1515"/>
            <ac:spMk id="19" creationId="{40542B69-6D97-5F24-63E3-ABE36EA69A27}"/>
          </ac:spMkLst>
        </pc:spChg>
        <pc:spChg chg="add mod">
          <ac:chgData name="Das, Gerarda" userId="dec061bf-56a5-47a0-b9f3-f749fe418ae6" providerId="ADAL" clId="{07ABAE78-42CB-4F5F-86C6-09ED37205619}" dt="2026-02-10T10:37:01.881" v="2288" actId="1076"/>
          <ac:spMkLst>
            <pc:docMk/>
            <pc:sldMk cId="3112181829" sldId="1515"/>
            <ac:spMk id="24" creationId="{3453B0E6-9908-1042-F462-EB31154F8158}"/>
          </ac:spMkLst>
        </pc:spChg>
        <pc:spChg chg="add mod">
          <ac:chgData name="Das, Gerarda" userId="dec061bf-56a5-47a0-b9f3-f749fe418ae6" providerId="ADAL" clId="{07ABAE78-42CB-4F5F-86C6-09ED37205619}" dt="2026-02-10T10:37:07.694" v="2290" actId="1076"/>
          <ac:spMkLst>
            <pc:docMk/>
            <pc:sldMk cId="3112181829" sldId="1515"/>
            <ac:spMk id="25" creationId="{772B971D-D064-6375-526C-D9506A815305}"/>
          </ac:spMkLst>
        </pc:spChg>
        <pc:spChg chg="add mod">
          <ac:chgData name="Das, Gerarda" userId="dec061bf-56a5-47a0-b9f3-f749fe418ae6" providerId="ADAL" clId="{07ABAE78-42CB-4F5F-86C6-09ED37205619}" dt="2026-02-10T10:33:55.891" v="2221" actId="1076"/>
          <ac:spMkLst>
            <pc:docMk/>
            <pc:sldMk cId="3112181829" sldId="1515"/>
            <ac:spMk id="26" creationId="{8966E5BF-232B-0C86-A5C1-C21B10F1E244}"/>
          </ac:spMkLst>
        </pc:spChg>
        <pc:spChg chg="add mod">
          <ac:chgData name="Das, Gerarda" userId="dec061bf-56a5-47a0-b9f3-f749fe418ae6" providerId="ADAL" clId="{07ABAE78-42CB-4F5F-86C6-09ED37205619}" dt="2026-02-10T10:33:55.891" v="2221" actId="1076"/>
          <ac:spMkLst>
            <pc:docMk/>
            <pc:sldMk cId="3112181829" sldId="1515"/>
            <ac:spMk id="28" creationId="{DBEBE894-8C74-11FE-F848-4214F603B3F4}"/>
          </ac:spMkLst>
        </pc:spChg>
        <pc:spChg chg="add mod">
          <ac:chgData name="Das, Gerarda" userId="dec061bf-56a5-47a0-b9f3-f749fe418ae6" providerId="ADAL" clId="{07ABAE78-42CB-4F5F-86C6-09ED37205619}" dt="2026-02-10T10:37:16.106" v="2292" actId="14100"/>
          <ac:spMkLst>
            <pc:docMk/>
            <pc:sldMk cId="3112181829" sldId="1515"/>
            <ac:spMk id="32" creationId="{54D2864C-0358-BC6F-68AF-538F47E64EDD}"/>
          </ac:spMkLst>
        </pc:spChg>
        <pc:spChg chg="add mod">
          <ac:chgData name="Das, Gerarda" userId="dec061bf-56a5-47a0-b9f3-f749fe418ae6" providerId="ADAL" clId="{07ABAE78-42CB-4F5F-86C6-09ED37205619}" dt="2026-02-10T10:37:21.971" v="2293" actId="1076"/>
          <ac:spMkLst>
            <pc:docMk/>
            <pc:sldMk cId="3112181829" sldId="1515"/>
            <ac:spMk id="33" creationId="{6005546C-9786-22BA-2104-A08EDEE954F7}"/>
          </ac:spMkLst>
        </pc:spChg>
        <pc:spChg chg="add mod">
          <ac:chgData name="Das, Gerarda" userId="dec061bf-56a5-47a0-b9f3-f749fe418ae6" providerId="ADAL" clId="{07ABAE78-42CB-4F5F-86C6-09ED37205619}" dt="2026-02-10T10:37:43.897" v="2312" actId="14100"/>
          <ac:spMkLst>
            <pc:docMk/>
            <pc:sldMk cId="3112181829" sldId="1515"/>
            <ac:spMk id="34" creationId="{FD543CD3-D8D3-B7E2-265E-81FC6D05A968}"/>
          </ac:spMkLst>
        </pc:spChg>
        <pc:spChg chg="add mod">
          <ac:chgData name="Das, Gerarda" userId="dec061bf-56a5-47a0-b9f3-f749fe418ae6" providerId="ADAL" clId="{07ABAE78-42CB-4F5F-86C6-09ED37205619}" dt="2026-02-10T10:37:43.897" v="2312" actId="14100"/>
          <ac:spMkLst>
            <pc:docMk/>
            <pc:sldMk cId="3112181829" sldId="1515"/>
            <ac:spMk id="35" creationId="{E1399DAA-F3C1-34A3-2A0D-85B722A61183}"/>
          </ac:spMkLst>
        </pc:spChg>
        <pc:picChg chg="mod">
          <ac:chgData name="Das, Gerarda" userId="dec061bf-56a5-47a0-b9f3-f749fe418ae6" providerId="ADAL" clId="{07ABAE78-42CB-4F5F-86C6-09ED37205619}" dt="2026-02-10T10:35:42.808" v="2260" actId="1076"/>
          <ac:picMkLst>
            <pc:docMk/>
            <pc:sldMk cId="3112181829" sldId="1515"/>
            <ac:picMk id="9" creationId="{5005E0E4-A1E9-E69B-3845-B20B4A614AFA}"/>
          </ac:picMkLst>
        </pc:picChg>
        <pc:picChg chg="mod">
          <ac:chgData name="Das, Gerarda" userId="dec061bf-56a5-47a0-b9f3-f749fe418ae6" providerId="ADAL" clId="{07ABAE78-42CB-4F5F-86C6-09ED37205619}" dt="2026-02-10T10:33:46.789" v="2220" actId="1036"/>
          <ac:picMkLst>
            <pc:docMk/>
            <pc:sldMk cId="3112181829" sldId="1515"/>
            <ac:picMk id="11" creationId="{BEE7ADC5-DAEF-D0F1-F4CF-EB7FFCA7D636}"/>
          </ac:picMkLst>
        </pc:picChg>
        <pc:cxnChg chg="mod">
          <ac:chgData name="Das, Gerarda" userId="dec061bf-56a5-47a0-b9f3-f749fe418ae6" providerId="ADAL" clId="{07ABAE78-42CB-4F5F-86C6-09ED37205619}" dt="2026-02-10T10:33:46.789" v="2220" actId="1036"/>
          <ac:cxnSpMkLst>
            <pc:docMk/>
            <pc:sldMk cId="3112181829" sldId="1515"/>
            <ac:cxnSpMk id="21" creationId="{B84B33EF-2A54-99B2-FEF8-27486B72F624}"/>
          </ac:cxnSpMkLst>
        </pc:cxnChg>
        <pc:cxnChg chg="mod">
          <ac:chgData name="Das, Gerarda" userId="dec061bf-56a5-47a0-b9f3-f749fe418ae6" providerId="ADAL" clId="{07ABAE78-42CB-4F5F-86C6-09ED37205619}" dt="2026-02-10T10:31:56.533" v="2143" actId="1036"/>
          <ac:cxnSpMkLst>
            <pc:docMk/>
            <pc:sldMk cId="3112181829" sldId="1515"/>
            <ac:cxnSpMk id="22" creationId="{91DFD20E-A562-DE85-17F1-8C5D45CF6B9C}"/>
          </ac:cxnSpMkLst>
        </pc:cxnChg>
        <pc:cxnChg chg="mod">
          <ac:chgData name="Das, Gerarda" userId="dec061bf-56a5-47a0-b9f3-f749fe418ae6" providerId="ADAL" clId="{07ABAE78-42CB-4F5F-86C6-09ED37205619}" dt="2026-02-10T10:33:46.789" v="2220" actId="1036"/>
          <ac:cxnSpMkLst>
            <pc:docMk/>
            <pc:sldMk cId="3112181829" sldId="1515"/>
            <ac:cxnSpMk id="23" creationId="{450FAC25-93FA-21DB-FB43-C33AEEC4D823}"/>
          </ac:cxnSpMkLst>
        </pc:cxnChg>
        <pc:cxnChg chg="mod">
          <ac:chgData name="Das, Gerarda" userId="dec061bf-56a5-47a0-b9f3-f749fe418ae6" providerId="ADAL" clId="{07ABAE78-42CB-4F5F-86C6-09ED37205619}" dt="2026-02-10T10:33:46.789" v="2220" actId="1036"/>
          <ac:cxnSpMkLst>
            <pc:docMk/>
            <pc:sldMk cId="3112181829" sldId="1515"/>
            <ac:cxnSpMk id="27" creationId="{EC90AE0F-5DD8-2D25-C999-5E0CC65E11C5}"/>
          </ac:cxnSpMkLst>
        </pc:cxnChg>
        <pc:cxnChg chg="add mod">
          <ac:chgData name="Das, Gerarda" userId="dec061bf-56a5-47a0-b9f3-f749fe418ae6" providerId="ADAL" clId="{07ABAE78-42CB-4F5F-86C6-09ED37205619}" dt="2026-02-10T10:35:47.384" v="2261" actId="1076"/>
          <ac:cxnSpMkLst>
            <pc:docMk/>
            <pc:sldMk cId="3112181829" sldId="1515"/>
            <ac:cxnSpMk id="30" creationId="{4755C724-8032-FD04-0296-BC4F7D88C681}"/>
          </ac:cxnSpMkLst>
        </pc:cxnChg>
        <pc:cxnChg chg="mod">
          <ac:chgData name="Das, Gerarda" userId="dec061bf-56a5-47a0-b9f3-f749fe418ae6" providerId="ADAL" clId="{07ABAE78-42CB-4F5F-86C6-09ED37205619}" dt="2026-02-10T10:33:46.789" v="2220" actId="1036"/>
          <ac:cxnSpMkLst>
            <pc:docMk/>
            <pc:sldMk cId="3112181829" sldId="1515"/>
            <ac:cxnSpMk id="31" creationId="{42EA45F8-30F7-A026-CB94-761B35BAF874}"/>
          </ac:cxnSpMkLst>
        </pc:cxnChg>
      </pc:sldChg>
      <pc:sldChg chg="modSp mod">
        <pc:chgData name="Das, Gerarda" userId="dec061bf-56a5-47a0-b9f3-f749fe418ae6" providerId="ADAL" clId="{07ABAE78-42CB-4F5F-86C6-09ED37205619}" dt="2026-02-10T10:15:12.059" v="1733" actId="115"/>
        <pc:sldMkLst>
          <pc:docMk/>
          <pc:sldMk cId="2032263702" sldId="1532"/>
        </pc:sldMkLst>
        <pc:spChg chg="mod">
          <ac:chgData name="Das, Gerarda" userId="dec061bf-56a5-47a0-b9f3-f749fe418ae6" providerId="ADAL" clId="{07ABAE78-42CB-4F5F-86C6-09ED37205619}" dt="2026-02-10T10:14:52.495" v="1700" actId="115"/>
          <ac:spMkLst>
            <pc:docMk/>
            <pc:sldMk cId="2032263702" sldId="1532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2-10T10:15:12.059" v="1733" actId="115"/>
          <ac:spMkLst>
            <pc:docMk/>
            <pc:sldMk cId="2032263702" sldId="1532"/>
            <ac:spMk id="36" creationId="{D8EF981A-9BA7-0EB1-9B70-F7FBF2F7DF1C}"/>
          </ac:spMkLst>
        </pc:spChg>
      </pc:sldChg>
      <pc:sldChg chg="addSp delSp modSp del mod">
        <pc:chgData name="Das, Gerarda" userId="dec061bf-56a5-47a0-b9f3-f749fe418ae6" providerId="ADAL" clId="{07ABAE78-42CB-4F5F-86C6-09ED37205619}" dt="2026-02-10T10:36:12.575" v="2262" actId="47"/>
        <pc:sldMkLst>
          <pc:docMk/>
          <pc:sldMk cId="3269485246" sldId="1533"/>
        </pc:sldMkLst>
        <pc:spChg chg="del">
          <ac:chgData name="Das, Gerarda" userId="dec061bf-56a5-47a0-b9f3-f749fe418ae6" providerId="ADAL" clId="{07ABAE78-42CB-4F5F-86C6-09ED37205619}" dt="2026-02-10T10:16:49.450" v="1875" actId="478"/>
          <ac:spMkLst>
            <pc:docMk/>
            <pc:sldMk cId="3269485246" sldId="1533"/>
            <ac:spMk id="19" creationId="{8FECD41D-6BDD-2282-17A5-EC7242F139FA}"/>
          </ac:spMkLst>
        </pc:spChg>
        <pc:spChg chg="mod">
          <ac:chgData name="Das, Gerarda" userId="dec061bf-56a5-47a0-b9f3-f749fe418ae6" providerId="ADAL" clId="{07ABAE78-42CB-4F5F-86C6-09ED37205619}" dt="2026-02-10T10:16:41.076" v="1874" actId="20577"/>
          <ac:spMkLst>
            <pc:docMk/>
            <pc:sldMk cId="3269485246" sldId="1533"/>
            <ac:spMk id="35" creationId="{37104C51-0232-62ED-4C6F-1447D06633EE}"/>
          </ac:spMkLst>
        </pc:spChg>
        <pc:picChg chg="add mod">
          <ac:chgData name="Das, Gerarda" userId="dec061bf-56a5-47a0-b9f3-f749fe418ae6" providerId="ADAL" clId="{07ABAE78-42CB-4F5F-86C6-09ED37205619}" dt="2026-02-10T10:16:19.252" v="1803" actId="1076"/>
          <ac:picMkLst>
            <pc:docMk/>
            <pc:sldMk cId="3269485246" sldId="1533"/>
            <ac:picMk id="8" creationId="{658172E4-07C2-E5C3-194B-44B39CD2FFC0}"/>
          </ac:picMkLst>
        </pc:picChg>
        <pc:picChg chg="del">
          <ac:chgData name="Das, Gerarda" userId="dec061bf-56a5-47a0-b9f3-f749fe418ae6" providerId="ADAL" clId="{07ABAE78-42CB-4F5F-86C6-09ED37205619}" dt="2026-02-10T10:16:50.167" v="1876" actId="478"/>
          <ac:picMkLst>
            <pc:docMk/>
            <pc:sldMk cId="3269485246" sldId="1533"/>
            <ac:picMk id="9" creationId="{FCAF60FD-1F31-B8C4-E9B1-6C8FA28A99F7}"/>
          </ac:picMkLst>
        </pc:picChg>
        <pc:picChg chg="add mod">
          <ac:chgData name="Das, Gerarda" userId="dec061bf-56a5-47a0-b9f3-f749fe418ae6" providerId="ADAL" clId="{07ABAE78-42CB-4F5F-86C6-09ED37205619}" dt="2026-02-10T10:17:15.384" v="1880" actId="1076"/>
          <ac:picMkLst>
            <pc:docMk/>
            <pc:sldMk cId="3269485246" sldId="1533"/>
            <ac:picMk id="18" creationId="{DF60F075-0AD9-D35C-D05F-7C52717E8490}"/>
          </ac:picMkLst>
        </pc:picChg>
        <pc:picChg chg="add mod">
          <ac:chgData name="Das, Gerarda" userId="dec061bf-56a5-47a0-b9f3-f749fe418ae6" providerId="ADAL" clId="{07ABAE78-42CB-4F5F-86C6-09ED37205619}" dt="2026-02-10T10:17:41.080" v="1885" actId="1076"/>
          <ac:picMkLst>
            <pc:docMk/>
            <pc:sldMk cId="3269485246" sldId="1533"/>
            <ac:picMk id="20" creationId="{B4B38C39-8558-E864-156F-C09C73330289}"/>
          </ac:picMkLst>
        </pc:picChg>
        <pc:picChg chg="del">
          <ac:chgData name="Das, Gerarda" userId="dec061bf-56a5-47a0-b9f3-f749fe418ae6" providerId="ADAL" clId="{07ABAE78-42CB-4F5F-86C6-09ED37205619}" dt="2026-02-10T10:15:26.886" v="1734" actId="478"/>
          <ac:picMkLst>
            <pc:docMk/>
            <pc:sldMk cId="3269485246" sldId="1533"/>
            <ac:picMk id="21" creationId="{29475903-08D5-7CB9-0691-3DD067363096}"/>
          </ac:picMkLst>
        </pc:picChg>
        <pc:picChg chg="add mod">
          <ac:chgData name="Das, Gerarda" userId="dec061bf-56a5-47a0-b9f3-f749fe418ae6" providerId="ADAL" clId="{07ABAE78-42CB-4F5F-86C6-09ED37205619}" dt="2026-02-10T10:17:54.650" v="1889" actId="14100"/>
          <ac:picMkLst>
            <pc:docMk/>
            <pc:sldMk cId="3269485246" sldId="1533"/>
            <ac:picMk id="23" creationId="{FF157B85-2C2A-07B6-EB96-2B4EA9E6BE15}"/>
          </ac:picMkLst>
        </pc:picChg>
      </pc:sldChg>
      <pc:sldChg chg="modSp mod">
        <pc:chgData name="Das, Gerarda" userId="dec061bf-56a5-47a0-b9f3-f749fe418ae6" providerId="ADAL" clId="{07ABAE78-42CB-4F5F-86C6-09ED37205619}" dt="2026-02-10T10:19:05.903" v="1918" actId="20577"/>
        <pc:sldMkLst>
          <pc:docMk/>
          <pc:sldMk cId="1288422233" sldId="1534"/>
        </pc:sldMkLst>
        <pc:spChg chg="mod">
          <ac:chgData name="Das, Gerarda" userId="dec061bf-56a5-47a0-b9f3-f749fe418ae6" providerId="ADAL" clId="{07ABAE78-42CB-4F5F-86C6-09ED37205619}" dt="2026-02-10T10:19:05.903" v="1918" actId="20577"/>
          <ac:spMkLst>
            <pc:docMk/>
            <pc:sldMk cId="1288422233" sldId="1534"/>
            <ac:spMk id="35" creationId="{37104C51-0232-62ED-4C6F-1447D06633EE}"/>
          </ac:spMkLst>
        </pc:spChg>
      </pc:sldChg>
      <pc:sldChg chg="modSp add mod">
        <pc:chgData name="Das, Gerarda" userId="dec061bf-56a5-47a0-b9f3-f749fe418ae6" providerId="ADAL" clId="{07ABAE78-42CB-4F5F-86C6-09ED37205619}" dt="2026-02-10T10:10:48.864" v="1458" actId="20577"/>
        <pc:sldMkLst>
          <pc:docMk/>
          <pc:sldMk cId="2483352195" sldId="1536"/>
        </pc:sldMkLst>
        <pc:spChg chg="mod">
          <ac:chgData name="Das, Gerarda" userId="dec061bf-56a5-47a0-b9f3-f749fe418ae6" providerId="ADAL" clId="{07ABAE78-42CB-4F5F-86C6-09ED37205619}" dt="2026-02-10T10:10:48.864" v="1458" actId="20577"/>
          <ac:spMkLst>
            <pc:docMk/>
            <pc:sldMk cId="2483352195" sldId="1536"/>
            <ac:spMk id="5" creationId="{0E3EB7BD-3A55-07A1-C964-B9B563D03BB2}"/>
          </ac:spMkLst>
        </pc:spChg>
      </pc:sldChg>
    </pc:docChg>
  </pc:docChgLst>
  <pc:docChgLst>
    <pc:chgData name="Routledge, Mandy" userId="bacdedf5-8e30-494b-ad8b-f27fa30c4f8d" providerId="ADAL" clId="{F64E00E4-8676-487C-8040-D324A3E84040}"/>
    <pc:docChg chg="addSld modSld">
      <pc:chgData name="Routledge, Mandy" userId="bacdedf5-8e30-494b-ad8b-f27fa30c4f8d" providerId="ADAL" clId="{F64E00E4-8676-487C-8040-D324A3E84040}" dt="2024-12-10T09:41:51.651" v="0"/>
      <pc:docMkLst>
        <pc:docMk/>
      </pc:docMkLst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1059877010" sldId="1522"/>
        </pc:sldMkLst>
      </pc:sldChg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2371299458" sldId="1529"/>
        </pc:sldMkLst>
      </pc:sldChg>
    </pc:docChg>
  </pc:docChgLst>
  <pc:docChgLst>
    <pc:chgData name="Routledge, Mandy" userId="bacdedf5-8e30-494b-ad8b-f27fa30c4f8d" providerId="ADAL" clId="{FB03AEC6-8294-421B-8DB2-60AB44335E96}"/>
    <pc:docChg chg="modSld">
      <pc:chgData name="Routledge, Mandy" userId="bacdedf5-8e30-494b-ad8b-f27fa30c4f8d" providerId="ADAL" clId="{FB03AEC6-8294-421B-8DB2-60AB44335E96}" dt="2024-11-18T15:48:07.446" v="14" actId="20577"/>
      <pc:docMkLst>
        <pc:docMk/>
      </pc:docMkLst>
      <pc:sldChg chg="modSp mod">
        <pc:chgData name="Routledge, Mandy" userId="bacdedf5-8e30-494b-ad8b-f27fa30c4f8d" providerId="ADAL" clId="{FB03AEC6-8294-421B-8DB2-60AB44335E96}" dt="2024-11-18T15:48:07.446" v="14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F8A864A6-18CA-458F-B94E-FBF7ADA906FF}"/>
    <pc:docChg chg="custSel modSld">
      <pc:chgData name="Vrielink, Francis" userId="3d258d00-cfd8-41c5-9f04-1a5a39faef2f" providerId="ADAL" clId="{F8A864A6-18CA-458F-B94E-FBF7ADA906FF}" dt="2026-02-09T07:06:06.029" v="395" actId="20577"/>
      <pc:docMkLst>
        <pc:docMk/>
      </pc:docMkLst>
      <pc:sldChg chg="modSp mod">
        <pc:chgData name="Vrielink, Francis" userId="3d258d00-cfd8-41c5-9f04-1a5a39faef2f" providerId="ADAL" clId="{F8A864A6-18CA-458F-B94E-FBF7ADA906FF}" dt="2026-02-09T06:59:38.071" v="191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F8A864A6-18CA-458F-B94E-FBF7ADA906FF}" dt="2026-02-09T06:59:38.071" v="191" actId="20577"/>
          <ac:spMkLst>
            <pc:docMk/>
            <pc:sldMk cId="323006580" sldId="548"/>
            <ac:spMk id="4" creationId="{00000000-0000-0000-0000-000000000000}"/>
          </ac:spMkLst>
        </pc:spChg>
      </pc:sldChg>
      <pc:sldChg chg="addSp modSp mod modNotesTx">
        <pc:chgData name="Vrielink, Francis" userId="3d258d00-cfd8-41c5-9f04-1a5a39faef2f" providerId="ADAL" clId="{F8A864A6-18CA-458F-B94E-FBF7ADA906FF}" dt="2026-02-06T15:34:21.555" v="158" actId="1076"/>
        <pc:sldMkLst>
          <pc:docMk/>
          <pc:sldMk cId="2189114603" sldId="1437"/>
        </pc:sldMkLst>
      </pc:sldChg>
      <pc:sldChg chg="modSp mod">
        <pc:chgData name="Vrielink, Francis" userId="3d258d00-cfd8-41c5-9f04-1a5a39faef2f" providerId="ADAL" clId="{F8A864A6-18CA-458F-B94E-FBF7ADA906FF}" dt="2026-02-06T14:58:27.879" v="50" actId="20577"/>
        <pc:sldMkLst>
          <pc:docMk/>
          <pc:sldMk cId="3852907103" sldId="1460"/>
        </pc:sldMkLst>
        <pc:spChg chg="mod">
          <ac:chgData name="Vrielink, Francis" userId="3d258d00-cfd8-41c5-9f04-1a5a39faef2f" providerId="ADAL" clId="{F8A864A6-18CA-458F-B94E-FBF7ADA906FF}" dt="2026-02-06T14:58:27.879" v="50" actId="20577"/>
          <ac:spMkLst>
            <pc:docMk/>
            <pc:sldMk cId="3852907103" sldId="146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F8A864A6-18CA-458F-B94E-FBF7ADA906FF}" dt="2026-02-06T14:58:35.004" v="57" actId="20577"/>
        <pc:sldMkLst>
          <pc:docMk/>
          <pc:sldMk cId="4207872812" sldId="1475"/>
        </pc:sldMkLst>
        <pc:spChg chg="mod">
          <ac:chgData name="Vrielink, Francis" userId="3d258d00-cfd8-41c5-9f04-1a5a39faef2f" providerId="ADAL" clId="{F8A864A6-18CA-458F-B94E-FBF7ADA906FF}" dt="2026-02-06T14:58:35.004" v="57" actId="20577"/>
          <ac:spMkLst>
            <pc:docMk/>
            <pc:sldMk cId="4207872812" sldId="1475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F8A864A6-18CA-458F-B94E-FBF7ADA906FF}" dt="2026-02-06T14:58:39.982" v="67" actId="20577"/>
        <pc:sldMkLst>
          <pc:docMk/>
          <pc:sldMk cId="2452007587" sldId="1476"/>
        </pc:sldMkLst>
        <pc:spChg chg="mod">
          <ac:chgData name="Vrielink, Francis" userId="3d258d00-cfd8-41c5-9f04-1a5a39faef2f" providerId="ADAL" clId="{F8A864A6-18CA-458F-B94E-FBF7ADA906FF}" dt="2026-02-06T14:58:39.982" v="67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F8A864A6-18CA-458F-B94E-FBF7ADA906FF}" dt="2026-02-06T14:58:55.963" v="94" actId="20577"/>
        <pc:sldMkLst>
          <pc:docMk/>
          <pc:sldMk cId="2709048002" sldId="1477"/>
        </pc:sldMkLst>
        <pc:spChg chg="mod">
          <ac:chgData name="Vrielink, Francis" userId="3d258d00-cfd8-41c5-9f04-1a5a39faef2f" providerId="ADAL" clId="{F8A864A6-18CA-458F-B94E-FBF7ADA906FF}" dt="2026-02-06T14:58:55.963" v="94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F8A864A6-18CA-458F-B94E-FBF7ADA906FF}" dt="2026-02-06T14:59:07.776" v="110" actId="20577"/>
        <pc:sldMkLst>
          <pc:docMk/>
          <pc:sldMk cId="4074911733" sldId="1478"/>
        </pc:sldMkLst>
        <pc:spChg chg="mod">
          <ac:chgData name="Vrielink, Francis" userId="3d258d00-cfd8-41c5-9f04-1a5a39faef2f" providerId="ADAL" clId="{F8A864A6-18CA-458F-B94E-FBF7ADA906FF}" dt="2026-02-06T14:59:07.776" v="110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F8A864A6-18CA-458F-B94E-FBF7ADA906FF}" dt="2026-02-06T14:59:15.773" v="125" actId="20577"/>
        <pc:sldMkLst>
          <pc:docMk/>
          <pc:sldMk cId="4210467006" sldId="1479"/>
        </pc:sldMkLst>
        <pc:spChg chg="mod">
          <ac:chgData name="Vrielink, Francis" userId="3d258d00-cfd8-41c5-9f04-1a5a39faef2f" providerId="ADAL" clId="{F8A864A6-18CA-458F-B94E-FBF7ADA906FF}" dt="2026-02-06T14:59:15.773" v="125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F8A864A6-18CA-458F-B94E-FBF7ADA906FF}" dt="2026-02-09T07:05:36.998" v="394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F8A864A6-18CA-458F-B94E-FBF7ADA906FF}" dt="2026-02-09T07:05:36.998" v="394" actId="20577"/>
          <ac:spMkLst>
            <pc:docMk/>
            <pc:sldMk cId="2967928418" sldId="1511"/>
            <ac:spMk id="36" creationId="{D8EF981A-9BA7-0EB1-9B70-F7FBF2F7DF1C}"/>
          </ac:spMkLst>
        </pc:spChg>
      </pc:sldChg>
      <pc:sldChg chg="modSp mod">
        <pc:chgData name="Vrielink, Francis" userId="3d258d00-cfd8-41c5-9f04-1a5a39faef2f" providerId="ADAL" clId="{F8A864A6-18CA-458F-B94E-FBF7ADA906FF}" dt="2026-02-06T14:59:27.421" v="146" actId="20577"/>
        <pc:sldMkLst>
          <pc:docMk/>
          <pc:sldMk cId="164643335" sldId="1519"/>
        </pc:sldMkLst>
        <pc:spChg chg="mod">
          <ac:chgData name="Vrielink, Francis" userId="3d258d00-cfd8-41c5-9f04-1a5a39faef2f" providerId="ADAL" clId="{F8A864A6-18CA-458F-B94E-FBF7ADA906FF}" dt="2026-02-06T14:59:27.421" v="146" actId="20577"/>
          <ac:spMkLst>
            <pc:docMk/>
            <pc:sldMk cId="164643335" sldId="1519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F8A864A6-18CA-458F-B94E-FBF7ADA906FF}" dt="2026-02-09T07:05:12.798" v="393" actId="20577"/>
        <pc:sldMkLst>
          <pc:docMk/>
          <pc:sldMk cId="2272802783" sldId="1531"/>
        </pc:sldMkLst>
        <pc:spChg chg="mod">
          <ac:chgData name="Vrielink, Francis" userId="3d258d00-cfd8-41c5-9f04-1a5a39faef2f" providerId="ADAL" clId="{F8A864A6-18CA-458F-B94E-FBF7ADA906FF}" dt="2026-02-09T07:05:12.798" v="393" actId="20577"/>
          <ac:spMkLst>
            <pc:docMk/>
            <pc:sldMk cId="2272802783" sldId="1531"/>
            <ac:spMk id="5" creationId="{63D4921B-F404-4694-123F-67C7FB3513CB}"/>
          </ac:spMkLst>
        </pc:spChg>
      </pc:sldChg>
      <pc:sldChg chg="modSp mod">
        <pc:chgData name="Vrielink, Francis" userId="3d258d00-cfd8-41c5-9f04-1a5a39faef2f" providerId="ADAL" clId="{F8A864A6-18CA-458F-B94E-FBF7ADA906FF}" dt="2026-02-09T07:06:06.029" v="395" actId="20577"/>
        <pc:sldMkLst>
          <pc:docMk/>
          <pc:sldMk cId="3269485246" sldId="1533"/>
        </pc:sldMkLst>
        <pc:spChg chg="mod">
          <ac:chgData name="Vrielink, Francis" userId="3d258d00-cfd8-41c5-9f04-1a5a39faef2f" providerId="ADAL" clId="{F8A864A6-18CA-458F-B94E-FBF7ADA906FF}" dt="2026-02-09T07:06:06.029" v="395" actId="20577"/>
          <ac:spMkLst>
            <pc:docMk/>
            <pc:sldMk cId="3269485246" sldId="1533"/>
            <ac:spMk id="36" creationId="{D8EF981A-9BA7-0EB1-9B70-F7FBF2F7DF1C}"/>
          </ac:spMkLst>
        </pc:spChg>
      </pc:sldChg>
    </pc:docChg>
  </pc:docChgLst>
  <pc:docChgLst>
    <pc:chgData name="Routledge, Mandy" userId="bacdedf5-8e30-494b-ad8b-f27fa30c4f8d" providerId="ADAL" clId="{947DD616-D98E-4D8B-90C8-0EE97B49CE4A}"/>
    <pc:docChg chg="modSld">
      <pc:chgData name="Routledge, Mandy" userId="bacdedf5-8e30-494b-ad8b-f27fa30c4f8d" providerId="ADAL" clId="{947DD616-D98E-4D8B-90C8-0EE97B49CE4A}" dt="2026-02-09T08:21:58.522" v="0" actId="20577"/>
      <pc:docMkLst>
        <pc:docMk/>
      </pc:docMkLst>
      <pc:sldChg chg="modSp mod">
        <pc:chgData name="Routledge, Mandy" userId="bacdedf5-8e30-494b-ad8b-f27fa30c4f8d" providerId="ADAL" clId="{947DD616-D98E-4D8B-90C8-0EE97B49CE4A}" dt="2026-02-09T08:21:58.522" v="0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947DD616-D98E-4D8B-90C8-0EE97B49CE4A}" dt="2026-02-09T08:21:58.522" v="0" actId="20577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082C2B28-FFA7-4C04-83E0-761C4A21D961}"/>
    <pc:docChg chg="custSel modSld">
      <pc:chgData name="Routledge, Mandy" userId="bacdedf5-8e30-494b-ad8b-f27fa30c4f8d" providerId="ADAL" clId="{082C2B28-FFA7-4C04-83E0-761C4A21D961}" dt="2026-01-25T12:01:23.071" v="3" actId="27636"/>
      <pc:docMkLst>
        <pc:docMk/>
      </pc:docMkLst>
      <pc:sldChg chg="modSp mod">
        <pc:chgData name="Routledge, Mandy" userId="bacdedf5-8e30-494b-ad8b-f27fa30c4f8d" providerId="ADAL" clId="{082C2B28-FFA7-4C04-83E0-761C4A21D961}" dt="2026-01-25T12:01:23.071" v="3" actId="27636"/>
        <pc:sldMkLst>
          <pc:docMk/>
          <pc:sldMk cId="323006580" sldId="548"/>
        </pc:sldMkLst>
        <pc:spChg chg="mod">
          <ac:chgData name="Routledge, Mandy" userId="bacdedf5-8e30-494b-ad8b-f27fa30c4f8d" providerId="ADAL" clId="{082C2B28-FFA7-4C04-83E0-761C4A21D961}" dt="2026-01-25T12:01:23.071" v="3" actId="27636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B38A7417-544A-4735-A153-A49E7D17E97F}"/>
    <pc:docChg chg="modSld">
      <pc:chgData name="Routledge, Mandy" userId="bacdedf5-8e30-494b-ad8b-f27fa30c4f8d" providerId="ADAL" clId="{B38A7417-544A-4735-A153-A49E7D17E97F}" dt="2024-09-24T09:46:03.719" v="3" actId="20577"/>
      <pc:docMkLst>
        <pc:docMk/>
      </pc:docMkLst>
      <pc:sldChg chg="modSp mod">
        <pc:chgData name="Routledge, Mandy" userId="bacdedf5-8e30-494b-ad8b-f27fa30c4f8d" providerId="ADAL" clId="{B38A7417-544A-4735-A153-A49E7D17E97F}" dt="2024-09-24T09:46:03.719" v="3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84604705-9F66-4B8B-A974-8AD22713D557}"/>
    <pc:docChg chg="undo custSel addSld delSld modSld sldOrd addSection delSection modSection">
      <pc:chgData name="Vrielink, Francis" userId="3d258d00-cfd8-41c5-9f04-1a5a39faef2f" providerId="ADAL" clId="{84604705-9F66-4B8B-A974-8AD22713D557}" dt="2026-02-07T12:21:43.401" v="4392" actId="20577"/>
      <pc:docMkLst>
        <pc:docMk/>
      </pc:docMkLst>
      <pc:sldChg chg="modSp mod">
        <pc:chgData name="Vrielink, Francis" userId="3d258d00-cfd8-41c5-9f04-1a5a39faef2f" providerId="ADAL" clId="{84604705-9F66-4B8B-A974-8AD22713D557}" dt="2026-02-07T11:17:07.964" v="2649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84604705-9F66-4B8B-A974-8AD22713D557}" dt="2026-02-07T11:17:07.964" v="2649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Sp modSp del mod modNotesTx">
        <pc:chgData name="Vrielink, Francis" userId="3d258d00-cfd8-41c5-9f04-1a5a39faef2f" providerId="ADAL" clId="{84604705-9F66-4B8B-A974-8AD22713D557}" dt="2026-02-06T18:50:52.996" v="2380" actId="47"/>
        <pc:sldMkLst>
          <pc:docMk/>
          <pc:sldMk cId="2189114603" sldId="1437"/>
        </pc:sldMkLst>
      </pc:sldChg>
      <pc:sldChg chg="addSp delSp modSp mod modNotesTx">
        <pc:chgData name="Vrielink, Francis" userId="3d258d00-cfd8-41c5-9f04-1a5a39faef2f" providerId="ADAL" clId="{84604705-9F66-4B8B-A974-8AD22713D557}" dt="2026-02-07T12:19:19.486" v="4282" actId="20577"/>
        <pc:sldMkLst>
          <pc:docMk/>
          <pc:sldMk cId="3852907103" sldId="1460"/>
        </pc:sldMkLst>
        <pc:picChg chg="add mod">
          <ac:chgData name="Vrielink, Francis" userId="3d258d00-cfd8-41c5-9f04-1a5a39faef2f" providerId="ADAL" clId="{84604705-9F66-4B8B-A974-8AD22713D557}" dt="2026-02-07T11:32:06.038" v="3274" actId="1076"/>
          <ac:picMkLst>
            <pc:docMk/>
            <pc:sldMk cId="3852907103" sldId="1460"/>
            <ac:picMk id="4" creationId="{E7BE568E-1EAF-8D19-045B-238E28A87F29}"/>
          </ac:picMkLst>
        </pc:picChg>
      </pc:sldChg>
      <pc:sldChg chg="del">
        <pc:chgData name="Vrielink, Francis" userId="3d258d00-cfd8-41c5-9f04-1a5a39faef2f" providerId="ADAL" clId="{84604705-9F66-4B8B-A974-8AD22713D557}" dt="2026-02-06T16:21:12.089" v="371" actId="47"/>
        <pc:sldMkLst>
          <pc:docMk/>
          <pc:sldMk cId="3978205201" sldId="1474"/>
        </pc:sldMkLst>
      </pc:sldChg>
      <pc:sldChg chg="addSp delSp modSp mod ord modNotesTx">
        <pc:chgData name="Vrielink, Francis" userId="3d258d00-cfd8-41c5-9f04-1a5a39faef2f" providerId="ADAL" clId="{84604705-9F66-4B8B-A974-8AD22713D557}" dt="2026-02-07T12:19:11.007" v="4270" actId="20577"/>
        <pc:sldMkLst>
          <pc:docMk/>
          <pc:sldMk cId="4207872812" sldId="1475"/>
        </pc:sldMkLst>
        <pc:picChg chg="add mod">
          <ac:chgData name="Vrielink, Francis" userId="3d258d00-cfd8-41c5-9f04-1a5a39faef2f" providerId="ADAL" clId="{84604705-9F66-4B8B-A974-8AD22713D557}" dt="2026-02-07T12:05:47.211" v="3662" actId="1076"/>
          <ac:picMkLst>
            <pc:docMk/>
            <pc:sldMk cId="4207872812" sldId="1475"/>
            <ac:picMk id="7" creationId="{BE96B391-B67B-BD98-8D0E-EFD1A6FFEB76}"/>
          </ac:picMkLst>
        </pc:picChg>
      </pc:sldChg>
      <pc:sldChg chg="addSp delSp modSp add del mod modNotesTx">
        <pc:chgData name="Vrielink, Francis" userId="3d258d00-cfd8-41c5-9f04-1a5a39faef2f" providerId="ADAL" clId="{84604705-9F66-4B8B-A974-8AD22713D557}" dt="2026-02-07T12:19:49.044" v="4320" actId="20577"/>
        <pc:sldMkLst>
          <pc:docMk/>
          <pc:sldMk cId="2452007587" sldId="1476"/>
        </pc:sldMkLst>
        <pc:picChg chg="add mod">
          <ac:chgData name="Vrielink, Francis" userId="3d258d00-cfd8-41c5-9f04-1a5a39faef2f" providerId="ADAL" clId="{84604705-9F66-4B8B-A974-8AD22713D557}" dt="2026-02-07T11:38:43.023" v="3326" actId="1076"/>
          <ac:picMkLst>
            <pc:docMk/>
            <pc:sldMk cId="2452007587" sldId="1476"/>
            <ac:picMk id="4" creationId="{D0BA61D4-EB3F-A901-FB31-E9D85ED010EC}"/>
          </ac:picMkLst>
        </pc:picChg>
      </pc:sldChg>
      <pc:sldChg chg="addSp delSp modSp mod ord modNotesTx">
        <pc:chgData name="Vrielink, Francis" userId="3d258d00-cfd8-41c5-9f04-1a5a39faef2f" providerId="ADAL" clId="{84604705-9F66-4B8B-A974-8AD22713D557}" dt="2026-02-07T12:19:41.697" v="4306" actId="20577"/>
        <pc:sldMkLst>
          <pc:docMk/>
          <pc:sldMk cId="2709048002" sldId="1477"/>
        </pc:sldMkLst>
        <pc:spChg chg="add mod">
          <ac:chgData name="Vrielink, Francis" userId="3d258d00-cfd8-41c5-9f04-1a5a39faef2f" providerId="ADAL" clId="{84604705-9F66-4B8B-A974-8AD22713D557}" dt="2026-02-06T17:52:23.175" v="1911" actId="113"/>
          <ac:spMkLst>
            <pc:docMk/>
            <pc:sldMk cId="2709048002" sldId="1477"/>
            <ac:spMk id="9" creationId="{989521D8-5EB9-8945-9FC2-84FED36E7544}"/>
          </ac:spMkLst>
        </pc:spChg>
        <pc:picChg chg="add mod">
          <ac:chgData name="Vrielink, Francis" userId="3d258d00-cfd8-41c5-9f04-1a5a39faef2f" providerId="ADAL" clId="{84604705-9F66-4B8B-A974-8AD22713D557}" dt="2026-02-06T18:40:54.717" v="2256" actId="1076"/>
          <ac:picMkLst>
            <pc:docMk/>
            <pc:sldMk cId="2709048002" sldId="1477"/>
            <ac:picMk id="3" creationId="{F23C66C3-BBCD-EA0A-45B5-986BBD26344C}"/>
          </ac:picMkLst>
        </pc:picChg>
        <pc:picChg chg="add mod">
          <ac:chgData name="Vrielink, Francis" userId="3d258d00-cfd8-41c5-9f04-1a5a39faef2f" providerId="ADAL" clId="{84604705-9F66-4B8B-A974-8AD22713D557}" dt="2026-02-06T17:51:29.153" v="1869" actId="1076"/>
          <ac:picMkLst>
            <pc:docMk/>
            <pc:sldMk cId="2709048002" sldId="1477"/>
            <ac:picMk id="8" creationId="{FC6BFCF1-C6A1-3987-68C5-162FD180209B}"/>
          </ac:picMkLst>
        </pc:picChg>
      </pc:sldChg>
      <pc:sldChg chg="addSp delSp modSp mod ord modNotesTx">
        <pc:chgData name="Vrielink, Francis" userId="3d258d00-cfd8-41c5-9f04-1a5a39faef2f" providerId="ADAL" clId="{84604705-9F66-4B8B-A974-8AD22713D557}" dt="2026-02-07T12:19:36.309" v="4304" actId="20577"/>
        <pc:sldMkLst>
          <pc:docMk/>
          <pc:sldMk cId="4074911733" sldId="1478"/>
        </pc:sldMkLst>
        <pc:spChg chg="add mod">
          <ac:chgData name="Vrielink, Francis" userId="3d258d00-cfd8-41c5-9f04-1a5a39faef2f" providerId="ADAL" clId="{84604705-9F66-4B8B-A974-8AD22713D557}" dt="2026-02-07T11:54:48.055" v="3634" actId="1076"/>
          <ac:spMkLst>
            <pc:docMk/>
            <pc:sldMk cId="4074911733" sldId="1478"/>
            <ac:spMk id="19" creationId="{8DC59228-ECFE-5173-CF50-464A0813E842}"/>
          </ac:spMkLst>
        </pc:spChg>
        <pc:picChg chg="add mod">
          <ac:chgData name="Vrielink, Francis" userId="3d258d00-cfd8-41c5-9f04-1a5a39faef2f" providerId="ADAL" clId="{84604705-9F66-4B8B-A974-8AD22713D557}" dt="2026-02-07T11:54:43.831" v="3631" actId="1076"/>
          <ac:picMkLst>
            <pc:docMk/>
            <pc:sldMk cId="4074911733" sldId="1478"/>
            <ac:picMk id="4" creationId="{7436F8ED-191C-DB8F-B7C5-D45CD0AFC632}"/>
          </ac:picMkLst>
        </pc:picChg>
        <pc:picChg chg="add mod">
          <ac:chgData name="Vrielink, Francis" userId="3d258d00-cfd8-41c5-9f04-1a5a39faef2f" providerId="ADAL" clId="{84604705-9F66-4B8B-A974-8AD22713D557}" dt="2026-02-07T11:54:39.825" v="3628" actId="1076"/>
          <ac:picMkLst>
            <pc:docMk/>
            <pc:sldMk cId="4074911733" sldId="1478"/>
            <ac:picMk id="8" creationId="{3C3615C3-3F76-428B-FC25-F5CC86A3CC9E}"/>
          </ac:picMkLst>
        </pc:picChg>
        <pc:picChg chg="add mod">
          <ac:chgData name="Vrielink, Francis" userId="3d258d00-cfd8-41c5-9f04-1a5a39faef2f" providerId="ADAL" clId="{84604705-9F66-4B8B-A974-8AD22713D557}" dt="2026-02-07T11:54:42.197" v="3630" actId="1076"/>
          <ac:picMkLst>
            <pc:docMk/>
            <pc:sldMk cId="4074911733" sldId="1478"/>
            <ac:picMk id="11" creationId="{37E13C58-8211-834D-BB77-9F7C12FF8CF7}"/>
          </ac:picMkLst>
        </pc:picChg>
        <pc:picChg chg="add mod">
          <ac:chgData name="Vrielink, Francis" userId="3d258d00-cfd8-41c5-9f04-1a5a39faef2f" providerId="ADAL" clId="{84604705-9F66-4B8B-A974-8AD22713D557}" dt="2026-02-07T11:54:45.187" v="3632" actId="1076"/>
          <ac:picMkLst>
            <pc:docMk/>
            <pc:sldMk cId="4074911733" sldId="1478"/>
            <ac:picMk id="15" creationId="{230041EE-924E-61AB-86A7-E8ACBFF0F1AD}"/>
          </ac:picMkLst>
        </pc:picChg>
        <pc:picChg chg="add mod">
          <ac:chgData name="Vrielink, Francis" userId="3d258d00-cfd8-41c5-9f04-1a5a39faef2f" providerId="ADAL" clId="{84604705-9F66-4B8B-A974-8AD22713D557}" dt="2026-02-07T11:54:40.979" v="3629" actId="1076"/>
          <ac:picMkLst>
            <pc:docMk/>
            <pc:sldMk cId="4074911733" sldId="1478"/>
            <ac:picMk id="20" creationId="{3B406859-28F9-F157-D656-E2E8D5BCF6FB}"/>
          </ac:picMkLst>
        </pc:picChg>
        <pc:picChg chg="add mod">
          <ac:chgData name="Vrielink, Francis" userId="3d258d00-cfd8-41c5-9f04-1a5a39faef2f" providerId="ADAL" clId="{84604705-9F66-4B8B-A974-8AD22713D557}" dt="2026-02-07T11:54:46.187" v="3633" actId="1076"/>
          <ac:picMkLst>
            <pc:docMk/>
            <pc:sldMk cId="4074911733" sldId="1478"/>
            <ac:picMk id="22" creationId="{19832F0F-8921-F8DA-DF19-C234CBD93720}"/>
          </ac:picMkLst>
        </pc:picChg>
      </pc:sldChg>
      <pc:sldChg chg="addSp modSp mod ord">
        <pc:chgData name="Vrielink, Francis" userId="3d258d00-cfd8-41c5-9f04-1a5a39faef2f" providerId="ADAL" clId="{84604705-9F66-4B8B-A974-8AD22713D557}" dt="2026-02-06T17:05:15.949" v="1636" actId="20577"/>
        <pc:sldMkLst>
          <pc:docMk/>
          <pc:sldMk cId="4210467006" sldId="1479"/>
        </pc:sldMkLst>
        <pc:spChg chg="add mod">
          <ac:chgData name="Vrielink, Francis" userId="3d258d00-cfd8-41c5-9f04-1a5a39faef2f" providerId="ADAL" clId="{84604705-9F66-4B8B-A974-8AD22713D557}" dt="2026-02-06T17:05:15.949" v="1636" actId="20577"/>
          <ac:spMkLst>
            <pc:docMk/>
            <pc:sldMk cId="4210467006" sldId="1479"/>
            <ac:spMk id="2" creationId="{166B4AA8-2562-A096-9E92-422C03D83B22}"/>
          </ac:spMkLst>
        </pc:spChg>
        <pc:spChg chg="add mod">
          <ac:chgData name="Vrielink, Francis" userId="3d258d00-cfd8-41c5-9f04-1a5a39faef2f" providerId="ADAL" clId="{84604705-9F66-4B8B-A974-8AD22713D557}" dt="2026-02-06T17:04:45.605" v="1633" actId="688"/>
          <ac:spMkLst>
            <pc:docMk/>
            <pc:sldMk cId="4210467006" sldId="1479"/>
            <ac:spMk id="3" creationId="{7F28DEFD-80B9-D443-B5B6-C9E7FD32ABE6}"/>
          </ac:spMkLst>
        </pc:spChg>
      </pc:sldChg>
      <pc:sldChg chg="addSp delSp modSp mod modNotesTx">
        <pc:chgData name="Vrielink, Francis" userId="3d258d00-cfd8-41c5-9f04-1a5a39faef2f" providerId="ADAL" clId="{84604705-9F66-4B8B-A974-8AD22713D557}" dt="2026-02-07T12:21:05.513" v="4389" actId="1076"/>
        <pc:sldMkLst>
          <pc:docMk/>
          <pc:sldMk cId="2967928418" sldId="1511"/>
        </pc:sldMkLst>
        <pc:spChg chg="mod">
          <ac:chgData name="Vrielink, Francis" userId="3d258d00-cfd8-41c5-9f04-1a5a39faef2f" providerId="ADAL" clId="{84604705-9F66-4B8B-A974-8AD22713D557}" dt="2026-02-06T16:13:39.803" v="95" actId="6549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84604705-9F66-4B8B-A974-8AD22713D557}" dt="2026-02-07T11:21:00.298" v="2833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84604705-9F66-4B8B-A974-8AD22713D557}" dt="2026-02-07T11:20:19.224" v="2763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84604705-9F66-4B8B-A974-8AD22713D557}" dt="2026-02-07T11:34:16.031" v="3317" actId="20577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84604705-9F66-4B8B-A974-8AD22713D557}" dt="2026-02-07T12:06:18.799" v="3674" actId="14100"/>
          <ac:picMkLst>
            <pc:docMk/>
            <pc:sldMk cId="2967928418" sldId="1511"/>
            <ac:picMk id="20" creationId="{8EDCF1F6-3189-F079-872B-0E8123C4C537}"/>
          </ac:picMkLst>
        </pc:picChg>
        <pc:picChg chg="add mod">
          <ac:chgData name="Vrielink, Francis" userId="3d258d00-cfd8-41c5-9f04-1a5a39faef2f" providerId="ADAL" clId="{84604705-9F66-4B8B-A974-8AD22713D557}" dt="2026-02-07T12:21:05.513" v="4389" actId="1076"/>
          <ac:picMkLst>
            <pc:docMk/>
            <pc:sldMk cId="2967928418" sldId="1511"/>
            <ac:picMk id="23" creationId="{6A153BBE-9E6B-5F77-8FA1-9F20C762E556}"/>
          </ac:picMkLst>
        </pc:picChg>
      </pc:sldChg>
      <pc:sldChg chg="addSp delSp modSp del mod modNotesTx">
        <pc:chgData name="Vrielink, Francis" userId="3d258d00-cfd8-41c5-9f04-1a5a39faef2f" providerId="ADAL" clId="{84604705-9F66-4B8B-A974-8AD22713D557}" dt="2026-02-07T12:18:43.696" v="4213" actId="20577"/>
        <pc:sldMkLst>
          <pc:docMk/>
          <pc:sldMk cId="1594331871" sldId="1512"/>
        </pc:sldMkLst>
        <pc:spChg chg="mod">
          <ac:chgData name="Vrielink, Francis" userId="3d258d00-cfd8-41c5-9f04-1a5a39faef2f" providerId="ADAL" clId="{84604705-9F66-4B8B-A974-8AD22713D557}" dt="2026-02-06T16:38:03.109" v="394" actId="20577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Vrielink, Francis" userId="3d258d00-cfd8-41c5-9f04-1a5a39faef2f" providerId="ADAL" clId="{84604705-9F66-4B8B-A974-8AD22713D557}" dt="2026-02-06T16:38:58.379" v="429" actId="20577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Vrielink, Francis" userId="3d258d00-cfd8-41c5-9f04-1a5a39faef2f" providerId="ADAL" clId="{84604705-9F66-4B8B-A974-8AD22713D557}" dt="2026-02-06T16:39:21.803" v="454" actId="14100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Vrielink, Francis" userId="3d258d00-cfd8-41c5-9f04-1a5a39faef2f" providerId="ADAL" clId="{84604705-9F66-4B8B-A974-8AD22713D557}" dt="2026-02-06T16:39:25.125" v="455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Vrielink, Francis" userId="3d258d00-cfd8-41c5-9f04-1a5a39faef2f" providerId="ADAL" clId="{84604705-9F66-4B8B-A974-8AD22713D557}" dt="2026-02-06T16:39:50.012" v="480" actId="14100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Vrielink, Francis" userId="3d258d00-cfd8-41c5-9f04-1a5a39faef2f" providerId="ADAL" clId="{84604705-9F66-4B8B-A974-8AD22713D557}" dt="2026-02-06T17:22:26.076" v="1705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Vrielink, Francis" userId="3d258d00-cfd8-41c5-9f04-1a5a39faef2f" providerId="ADAL" clId="{84604705-9F66-4B8B-A974-8AD22713D557}" dt="2026-02-06T17:22:28.553" v="1706" actId="1076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Vrielink, Francis" userId="3d258d00-cfd8-41c5-9f04-1a5a39faef2f" providerId="ADAL" clId="{84604705-9F66-4B8B-A974-8AD22713D557}" dt="2026-02-06T16:39:01.641" v="430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Vrielink, Francis" userId="3d258d00-cfd8-41c5-9f04-1a5a39faef2f" providerId="ADAL" clId="{84604705-9F66-4B8B-A974-8AD22713D557}" dt="2026-02-06T16:38:52.899" v="427" actId="14100"/>
          <ac:spMkLst>
            <pc:docMk/>
            <pc:sldMk cId="1594331871" sldId="1512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84604705-9F66-4B8B-A974-8AD22713D557}" dt="2026-02-07T11:33:47.184" v="3308" actId="1076"/>
          <ac:picMkLst>
            <pc:docMk/>
            <pc:sldMk cId="1594331871" sldId="1512"/>
            <ac:picMk id="22" creationId="{3419DAF2-9088-E28E-91C0-C52F40ECBA74}"/>
          </ac:picMkLst>
        </pc:picChg>
        <pc:picChg chg="add mod">
          <ac:chgData name="Vrielink, Francis" userId="3d258d00-cfd8-41c5-9f04-1a5a39faef2f" providerId="ADAL" clId="{84604705-9F66-4B8B-A974-8AD22713D557}" dt="2026-02-06T17:18:27.905" v="1686" actId="14100"/>
          <ac:picMkLst>
            <pc:docMk/>
            <pc:sldMk cId="1594331871" sldId="1512"/>
            <ac:picMk id="23" creationId="{E1836016-EE76-6A9A-207C-9F78A07F955E}"/>
          </ac:picMkLst>
        </pc:picChg>
        <pc:picChg chg="add mod">
          <ac:chgData name="Vrielink, Francis" userId="3d258d00-cfd8-41c5-9f04-1a5a39faef2f" providerId="ADAL" clId="{84604705-9F66-4B8B-A974-8AD22713D557}" dt="2026-02-06T17:21:59.256" v="1696" actId="14100"/>
          <ac:picMkLst>
            <pc:docMk/>
            <pc:sldMk cId="1594331871" sldId="1512"/>
            <ac:picMk id="25" creationId="{8FED4BB8-3970-DDF6-EA83-70DAB6A224A9}"/>
          </ac:picMkLst>
        </pc:picChg>
      </pc:sldChg>
      <pc:sldChg chg="del">
        <pc:chgData name="Vrielink, Francis" userId="3d258d00-cfd8-41c5-9f04-1a5a39faef2f" providerId="ADAL" clId="{84604705-9F66-4B8B-A974-8AD22713D557}" dt="2026-02-06T16:17:22.070" v="263" actId="47"/>
        <pc:sldMkLst>
          <pc:docMk/>
          <pc:sldMk cId="3112181829" sldId="1515"/>
        </pc:sldMkLst>
      </pc:sldChg>
      <pc:sldChg chg="addSp delSp modSp mod modNotesTx">
        <pc:chgData name="Vrielink, Francis" userId="3d258d00-cfd8-41c5-9f04-1a5a39faef2f" providerId="ADAL" clId="{84604705-9F66-4B8B-A974-8AD22713D557}" dt="2026-02-07T12:18:57.996" v="4256" actId="20577"/>
        <pc:sldMkLst>
          <pc:docMk/>
          <pc:sldMk cId="2946319108" sldId="1516"/>
        </pc:sldMkLst>
        <pc:spChg chg="mod">
          <ac:chgData name="Vrielink, Francis" userId="3d258d00-cfd8-41c5-9f04-1a5a39faef2f" providerId="ADAL" clId="{84604705-9F66-4B8B-A974-8AD22713D557}" dt="2026-02-06T16:17:46.521" v="293" actId="14100"/>
          <ac:spMkLst>
            <pc:docMk/>
            <pc:sldMk cId="2946319108" sldId="1516"/>
            <ac:spMk id="4" creationId="{D753C383-62C8-E733-4553-E085527A1FCA}"/>
          </ac:spMkLst>
        </pc:spChg>
        <pc:spChg chg="mod">
          <ac:chgData name="Vrielink, Francis" userId="3d258d00-cfd8-41c5-9f04-1a5a39faef2f" providerId="ADAL" clId="{84604705-9F66-4B8B-A974-8AD22713D557}" dt="2026-02-06T16:17:57.963" v="297" actId="1076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Vrielink, Francis" userId="3d258d00-cfd8-41c5-9f04-1a5a39faef2f" providerId="ADAL" clId="{84604705-9F66-4B8B-A974-8AD22713D557}" dt="2026-02-06T18:41:51.669" v="2300" actId="1076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Vrielink, Francis" userId="3d258d00-cfd8-41c5-9f04-1a5a39faef2f" providerId="ADAL" clId="{84604705-9F66-4B8B-A974-8AD22713D557}" dt="2026-02-06T18:46:13.155" v="2335" actId="1076"/>
          <ac:spMkLst>
            <pc:docMk/>
            <pc:sldMk cId="2946319108" sldId="1516"/>
            <ac:spMk id="12" creationId="{E2476A93-B8D4-4E44-87FD-AFF601B2337C}"/>
          </ac:spMkLst>
        </pc:spChg>
        <pc:spChg chg="mod">
          <ac:chgData name="Vrielink, Francis" userId="3d258d00-cfd8-41c5-9f04-1a5a39faef2f" providerId="ADAL" clId="{84604705-9F66-4B8B-A974-8AD22713D557}" dt="2026-02-06T18:49:54.686" v="2379" actId="1076"/>
          <ac:spMkLst>
            <pc:docMk/>
            <pc:sldMk cId="2946319108" sldId="1516"/>
            <ac:spMk id="13" creationId="{4985FF45-EE56-11C3-E0CC-6BBB359031C0}"/>
          </ac:spMkLst>
        </pc:spChg>
        <pc:spChg chg="mod">
          <ac:chgData name="Vrielink, Francis" userId="3d258d00-cfd8-41c5-9f04-1a5a39faef2f" providerId="ADAL" clId="{84604705-9F66-4B8B-A974-8AD22713D557}" dt="2026-02-06T18:42:03.382" v="2302" actId="1076"/>
          <ac:spMkLst>
            <pc:docMk/>
            <pc:sldMk cId="2946319108" sldId="1516"/>
            <ac:spMk id="14" creationId="{B7594A3B-3117-84CE-C300-FB96E5ED269D}"/>
          </ac:spMkLst>
        </pc:spChg>
        <pc:spChg chg="mod">
          <ac:chgData name="Vrielink, Francis" userId="3d258d00-cfd8-41c5-9f04-1a5a39faef2f" providerId="ADAL" clId="{84604705-9F66-4B8B-A974-8AD22713D557}" dt="2026-02-06T18:42:00.376" v="2301" actId="1076"/>
          <ac:spMkLst>
            <pc:docMk/>
            <pc:sldMk cId="2946319108" sldId="1516"/>
            <ac:spMk id="15" creationId="{6EA1F8B7-D4BC-D8B0-E6FD-F33ECB45A1DD}"/>
          </ac:spMkLst>
        </pc:spChg>
        <pc:spChg chg="mod">
          <ac:chgData name="Vrielink, Francis" userId="3d258d00-cfd8-41c5-9f04-1a5a39faef2f" providerId="ADAL" clId="{84604705-9F66-4B8B-A974-8AD22713D557}" dt="2026-02-06T18:49:38.163" v="2373" actId="14100"/>
          <ac:spMkLst>
            <pc:docMk/>
            <pc:sldMk cId="2946319108" sldId="1516"/>
            <ac:spMk id="18" creationId="{85D7DD60-F4AA-AD34-A265-146B167D02FE}"/>
          </ac:spMkLst>
        </pc:spChg>
        <pc:spChg chg="mod">
          <ac:chgData name="Vrielink, Francis" userId="3d258d00-cfd8-41c5-9f04-1a5a39faef2f" providerId="ADAL" clId="{84604705-9F66-4B8B-A974-8AD22713D557}" dt="2026-02-06T18:46:17.755" v="2336" actId="1076"/>
          <ac:spMkLst>
            <pc:docMk/>
            <pc:sldMk cId="2946319108" sldId="1516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84604705-9F66-4B8B-A974-8AD22713D557}" dt="2026-02-06T18:41:15.953" v="2264" actId="1076"/>
          <ac:picMkLst>
            <pc:docMk/>
            <pc:sldMk cId="2946319108" sldId="1516"/>
            <ac:picMk id="17" creationId="{1865AB48-F49C-C47B-0CFF-096DEEED6577}"/>
          </ac:picMkLst>
        </pc:picChg>
        <pc:picChg chg="add mod">
          <ac:chgData name="Vrielink, Francis" userId="3d258d00-cfd8-41c5-9f04-1a5a39faef2f" providerId="ADAL" clId="{84604705-9F66-4B8B-A974-8AD22713D557}" dt="2026-02-06T18:46:35.105" v="2345" actId="1076"/>
          <ac:picMkLst>
            <pc:docMk/>
            <pc:sldMk cId="2946319108" sldId="1516"/>
            <ac:picMk id="28" creationId="{BF79FF65-4693-A83A-07B3-AC8125B3AA8B}"/>
          </ac:picMkLst>
        </pc:picChg>
        <pc:picChg chg="add mod">
          <ac:chgData name="Vrielink, Francis" userId="3d258d00-cfd8-41c5-9f04-1a5a39faef2f" providerId="ADAL" clId="{84604705-9F66-4B8B-A974-8AD22713D557}" dt="2026-02-06T18:49:41.423" v="2376" actId="1076"/>
          <ac:picMkLst>
            <pc:docMk/>
            <pc:sldMk cId="2946319108" sldId="1516"/>
            <ac:picMk id="34" creationId="{B735C03F-8EAD-C2AB-86CF-78630ACCC460}"/>
          </ac:picMkLst>
        </pc:picChg>
        <pc:cxnChg chg="mod">
          <ac:chgData name="Vrielink, Francis" userId="3d258d00-cfd8-41c5-9f04-1a5a39faef2f" providerId="ADAL" clId="{84604705-9F66-4B8B-A974-8AD22713D557}" dt="2026-02-06T18:49:48.388" v="2377" actId="1076"/>
          <ac:cxnSpMkLst>
            <pc:docMk/>
            <pc:sldMk cId="2946319108" sldId="1516"/>
            <ac:cxnSpMk id="21" creationId="{B84B33EF-2A54-99B2-FEF8-27486B72F624}"/>
          </ac:cxnSpMkLst>
        </pc:cxnChg>
        <pc:cxnChg chg="mod">
          <ac:chgData name="Vrielink, Francis" userId="3d258d00-cfd8-41c5-9f04-1a5a39faef2f" providerId="ADAL" clId="{84604705-9F66-4B8B-A974-8AD22713D557}" dt="2026-02-06T18:46:00.743" v="2332" actId="14100"/>
          <ac:cxnSpMkLst>
            <pc:docMk/>
            <pc:sldMk cId="2946319108" sldId="1516"/>
            <ac:cxnSpMk id="27" creationId="{EC90AE0F-5DD8-2D25-C999-5E0CC65E11C5}"/>
          </ac:cxnSpMkLst>
        </pc:cxnChg>
        <pc:cxnChg chg="mod">
          <ac:chgData name="Vrielink, Francis" userId="3d258d00-cfd8-41c5-9f04-1a5a39faef2f" providerId="ADAL" clId="{84604705-9F66-4B8B-A974-8AD22713D557}" dt="2026-02-06T18:42:04.787" v="2303" actId="1076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del">
        <pc:chgData name="Vrielink, Francis" userId="3d258d00-cfd8-41c5-9f04-1a5a39faef2f" providerId="ADAL" clId="{84604705-9F66-4B8B-A974-8AD22713D557}" dt="2026-02-06T16:17:10.676" v="261" actId="47"/>
        <pc:sldMkLst>
          <pc:docMk/>
          <pc:sldMk cId="1628480429" sldId="1517"/>
        </pc:sldMkLst>
      </pc:sldChg>
      <pc:sldChg chg="del">
        <pc:chgData name="Vrielink, Francis" userId="3d258d00-cfd8-41c5-9f04-1a5a39faef2f" providerId="ADAL" clId="{84604705-9F66-4B8B-A974-8AD22713D557}" dt="2026-02-06T16:17:23.708" v="264" actId="47"/>
        <pc:sldMkLst>
          <pc:docMk/>
          <pc:sldMk cId="933367485" sldId="1518"/>
        </pc:sldMkLst>
      </pc:sldChg>
      <pc:sldChg chg="addSp delSp modSp mod modNotesTx">
        <pc:chgData name="Vrielink, Francis" userId="3d258d00-cfd8-41c5-9f04-1a5a39faef2f" providerId="ADAL" clId="{84604705-9F66-4B8B-A974-8AD22713D557}" dt="2026-02-07T12:19:55.284" v="4332" actId="20577"/>
        <pc:sldMkLst>
          <pc:docMk/>
          <pc:sldMk cId="164643335" sldId="1519"/>
        </pc:sldMkLst>
        <pc:spChg chg="add mod">
          <ac:chgData name="Vrielink, Francis" userId="3d258d00-cfd8-41c5-9f04-1a5a39faef2f" providerId="ADAL" clId="{84604705-9F66-4B8B-A974-8AD22713D557}" dt="2026-02-07T12:14:29.495" v="3745" actId="1076"/>
          <ac:spMkLst>
            <pc:docMk/>
            <pc:sldMk cId="164643335" sldId="1519"/>
            <ac:spMk id="3" creationId="{A792E216-75B6-A795-8045-1C924953D6DA}"/>
          </ac:spMkLst>
        </pc:spChg>
        <pc:picChg chg="add mod">
          <ac:chgData name="Vrielink, Francis" userId="3d258d00-cfd8-41c5-9f04-1a5a39faef2f" providerId="ADAL" clId="{84604705-9F66-4B8B-A974-8AD22713D557}" dt="2026-02-06T19:02:11.346" v="2526" actId="1076"/>
          <ac:picMkLst>
            <pc:docMk/>
            <pc:sldMk cId="164643335" sldId="1519"/>
            <ac:picMk id="13" creationId="{6A6709A6-A9C4-C486-F13F-00241D3E885E}"/>
          </ac:picMkLst>
        </pc:picChg>
      </pc:sldChg>
      <pc:sldChg chg="del">
        <pc:chgData name="Vrielink, Francis" userId="3d258d00-cfd8-41c5-9f04-1a5a39faef2f" providerId="ADAL" clId="{84604705-9F66-4B8B-A974-8AD22713D557}" dt="2026-02-06T16:17:07.987" v="260" actId="47"/>
        <pc:sldMkLst>
          <pc:docMk/>
          <pc:sldMk cId="1530054038" sldId="1520"/>
        </pc:sldMkLst>
      </pc:sldChg>
      <pc:sldChg chg="del">
        <pc:chgData name="Vrielink, Francis" userId="3d258d00-cfd8-41c5-9f04-1a5a39faef2f" providerId="ADAL" clId="{84604705-9F66-4B8B-A974-8AD22713D557}" dt="2026-02-06T16:17:05.303" v="259" actId="47"/>
        <pc:sldMkLst>
          <pc:docMk/>
          <pc:sldMk cId="3006462251" sldId="1521"/>
        </pc:sldMkLst>
      </pc:sldChg>
      <pc:sldChg chg="del">
        <pc:chgData name="Vrielink, Francis" userId="3d258d00-cfd8-41c5-9f04-1a5a39faef2f" providerId="ADAL" clId="{84604705-9F66-4B8B-A974-8AD22713D557}" dt="2026-02-06T16:17:24.609" v="265" actId="47"/>
        <pc:sldMkLst>
          <pc:docMk/>
          <pc:sldMk cId="1059877010" sldId="1522"/>
        </pc:sldMkLst>
      </pc:sldChg>
      <pc:sldChg chg="del">
        <pc:chgData name="Vrielink, Francis" userId="3d258d00-cfd8-41c5-9f04-1a5a39faef2f" providerId="ADAL" clId="{84604705-9F66-4B8B-A974-8AD22713D557}" dt="2026-02-06T16:17:26.762" v="266" actId="47"/>
        <pc:sldMkLst>
          <pc:docMk/>
          <pc:sldMk cId="2371299458" sldId="1529"/>
        </pc:sldMkLst>
      </pc:sldChg>
      <pc:sldChg chg="modSp new del mod">
        <pc:chgData name="Vrielink, Francis" userId="3d258d00-cfd8-41c5-9f04-1a5a39faef2f" providerId="ADAL" clId="{84604705-9F66-4B8B-A974-8AD22713D557}" dt="2026-02-06T16:07:06.757" v="14" actId="47"/>
        <pc:sldMkLst>
          <pc:docMk/>
          <pc:sldMk cId="1633406515" sldId="1530"/>
        </pc:sldMkLst>
      </pc:sldChg>
      <pc:sldChg chg="addSp delSp modSp new mod">
        <pc:chgData name="Vrielink, Francis" userId="3d258d00-cfd8-41c5-9f04-1a5a39faef2f" providerId="ADAL" clId="{84604705-9F66-4B8B-A974-8AD22713D557}" dt="2026-02-07T12:21:43.401" v="4392" actId="20577"/>
        <pc:sldMkLst>
          <pc:docMk/>
          <pc:sldMk cId="2272802783" sldId="1531"/>
        </pc:sldMkLst>
        <pc:spChg chg="add mod">
          <ac:chgData name="Vrielink, Francis" userId="3d258d00-cfd8-41c5-9f04-1a5a39faef2f" providerId="ADAL" clId="{84604705-9F66-4B8B-A974-8AD22713D557}" dt="2026-02-07T12:21:43.401" v="4392" actId="20577"/>
          <ac:spMkLst>
            <pc:docMk/>
            <pc:sldMk cId="2272802783" sldId="1531"/>
            <ac:spMk id="5" creationId="{63D4921B-F404-4694-123F-67C7FB3513CB}"/>
          </ac:spMkLst>
        </pc:spChg>
      </pc:sldChg>
      <pc:sldChg chg="addSp delSp modSp add mod modNotesTx">
        <pc:chgData name="Vrielink, Francis" userId="3d258d00-cfd8-41c5-9f04-1a5a39faef2f" providerId="ADAL" clId="{84604705-9F66-4B8B-A974-8AD22713D557}" dt="2026-02-07T12:20:33.908" v="4382" actId="20577"/>
        <pc:sldMkLst>
          <pc:docMk/>
          <pc:sldMk cId="2032263702" sldId="1532"/>
        </pc:sldMkLst>
        <pc:spChg chg="mod">
          <ac:chgData name="Vrielink, Francis" userId="3d258d00-cfd8-41c5-9f04-1a5a39faef2f" providerId="ADAL" clId="{84604705-9F66-4B8B-A974-8AD22713D557}" dt="2026-02-06T16:13:54.993" v="118" actId="20577"/>
          <ac:spMkLst>
            <pc:docMk/>
            <pc:sldMk cId="2032263702" sldId="1532"/>
            <ac:spMk id="33" creationId="{AC757F5E-B016-F947-4518-7C6B9CC7EE04}"/>
          </ac:spMkLst>
        </pc:spChg>
        <pc:spChg chg="mod">
          <ac:chgData name="Vrielink, Francis" userId="3d258d00-cfd8-41c5-9f04-1a5a39faef2f" providerId="ADAL" clId="{84604705-9F66-4B8B-A974-8AD22713D557}" dt="2026-02-06T16:13:58.593" v="125" actId="20577"/>
          <ac:spMkLst>
            <pc:docMk/>
            <pc:sldMk cId="2032263702" sldId="1532"/>
            <ac:spMk id="34" creationId="{152372B3-00F5-781C-183E-6F2DDF35091D}"/>
          </ac:spMkLst>
        </pc:spChg>
        <pc:spChg chg="mod">
          <ac:chgData name="Vrielink, Francis" userId="3d258d00-cfd8-41c5-9f04-1a5a39faef2f" providerId="ADAL" clId="{84604705-9F66-4B8B-A974-8AD22713D557}" dt="2026-02-07T11:41:12.636" v="3473" actId="20577"/>
          <ac:spMkLst>
            <pc:docMk/>
            <pc:sldMk cId="2032263702" sldId="1532"/>
            <ac:spMk id="35" creationId="{37104C51-0232-62ED-4C6F-1447D06633EE}"/>
          </ac:spMkLst>
        </pc:spChg>
        <pc:spChg chg="mod">
          <ac:chgData name="Vrielink, Francis" userId="3d258d00-cfd8-41c5-9f04-1a5a39faef2f" providerId="ADAL" clId="{84604705-9F66-4B8B-A974-8AD22713D557}" dt="2026-02-07T11:25:43.902" v="3159" actId="115"/>
          <ac:spMkLst>
            <pc:docMk/>
            <pc:sldMk cId="2032263702" sldId="1532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84604705-9F66-4B8B-A974-8AD22713D557}" dt="2026-02-07T11:33:13.383" v="3301" actId="1076"/>
          <ac:picMkLst>
            <pc:docMk/>
            <pc:sldMk cId="2032263702" sldId="1532"/>
            <ac:picMk id="9" creationId="{966F0B9A-C91B-2A81-83E0-8B2F10509788}"/>
          </ac:picMkLst>
        </pc:picChg>
        <pc:picChg chg="add mod">
          <ac:chgData name="Vrielink, Francis" userId="3d258d00-cfd8-41c5-9f04-1a5a39faef2f" providerId="ADAL" clId="{84604705-9F66-4B8B-A974-8AD22713D557}" dt="2026-02-07T11:39:58.678" v="3421" actId="14100"/>
          <ac:picMkLst>
            <pc:docMk/>
            <pc:sldMk cId="2032263702" sldId="1532"/>
            <ac:picMk id="20" creationId="{4EDDD034-2B7B-321F-B55B-0B007145FA74}"/>
          </ac:picMkLst>
        </pc:picChg>
      </pc:sldChg>
      <pc:sldChg chg="addSp delSp modSp add mod modNotesTx">
        <pc:chgData name="Vrielink, Francis" userId="3d258d00-cfd8-41c5-9f04-1a5a39faef2f" providerId="ADAL" clId="{84604705-9F66-4B8B-A974-8AD22713D557}" dt="2026-02-07T12:18:10.514" v="4134" actId="20577"/>
        <pc:sldMkLst>
          <pc:docMk/>
          <pc:sldMk cId="3269485246" sldId="1533"/>
        </pc:sldMkLst>
        <pc:spChg chg="add mod">
          <ac:chgData name="Vrielink, Francis" userId="3d258d00-cfd8-41c5-9f04-1a5a39faef2f" providerId="ADAL" clId="{84604705-9F66-4B8B-A974-8AD22713D557}" dt="2026-02-07T11:56:28.063" v="3648" actId="207"/>
          <ac:spMkLst>
            <pc:docMk/>
            <pc:sldMk cId="3269485246" sldId="1533"/>
            <ac:spMk id="19" creationId="{8FECD41D-6BDD-2282-17A5-EC7242F139FA}"/>
          </ac:spMkLst>
        </pc:spChg>
        <pc:spChg chg="mod">
          <ac:chgData name="Vrielink, Francis" userId="3d258d00-cfd8-41c5-9f04-1a5a39faef2f" providerId="ADAL" clId="{84604705-9F66-4B8B-A974-8AD22713D557}" dt="2026-02-06T16:14:24.356" v="143" actId="948"/>
          <ac:spMkLst>
            <pc:docMk/>
            <pc:sldMk cId="3269485246" sldId="1533"/>
            <ac:spMk id="33" creationId="{AC757F5E-B016-F947-4518-7C6B9CC7EE04}"/>
          </ac:spMkLst>
        </pc:spChg>
        <pc:spChg chg="mod">
          <ac:chgData name="Vrielink, Francis" userId="3d258d00-cfd8-41c5-9f04-1a5a39faef2f" providerId="ADAL" clId="{84604705-9F66-4B8B-A974-8AD22713D557}" dt="2026-02-06T16:14:31.912" v="156" actId="20577"/>
          <ac:spMkLst>
            <pc:docMk/>
            <pc:sldMk cId="3269485246" sldId="1533"/>
            <ac:spMk id="34" creationId="{152372B3-00F5-781C-183E-6F2DDF35091D}"/>
          </ac:spMkLst>
        </pc:spChg>
        <pc:spChg chg="mod">
          <ac:chgData name="Vrielink, Francis" userId="3d258d00-cfd8-41c5-9f04-1a5a39faef2f" providerId="ADAL" clId="{84604705-9F66-4B8B-A974-8AD22713D557}" dt="2026-02-07T11:26:19.465" v="3210" actId="115"/>
          <ac:spMkLst>
            <pc:docMk/>
            <pc:sldMk cId="3269485246" sldId="1533"/>
            <ac:spMk id="35" creationId="{37104C51-0232-62ED-4C6F-1447D06633EE}"/>
          </ac:spMkLst>
        </pc:spChg>
        <pc:spChg chg="mod">
          <ac:chgData name="Vrielink, Francis" userId="3d258d00-cfd8-41c5-9f04-1a5a39faef2f" providerId="ADAL" clId="{84604705-9F66-4B8B-A974-8AD22713D557}" dt="2026-02-07T11:27:07.334" v="3256" actId="115"/>
          <ac:spMkLst>
            <pc:docMk/>
            <pc:sldMk cId="3269485246" sldId="1533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84604705-9F66-4B8B-A974-8AD22713D557}" dt="2026-02-07T11:56:32.695" v="3649" actId="1076"/>
          <ac:picMkLst>
            <pc:docMk/>
            <pc:sldMk cId="3269485246" sldId="1533"/>
            <ac:picMk id="9" creationId="{FCAF60FD-1F31-B8C4-E9B1-6C8FA28A99F7}"/>
          </ac:picMkLst>
        </pc:picChg>
        <pc:picChg chg="add mod">
          <ac:chgData name="Vrielink, Francis" userId="3d258d00-cfd8-41c5-9f04-1a5a39faef2f" providerId="ADAL" clId="{84604705-9F66-4B8B-A974-8AD22713D557}" dt="2026-02-07T11:57:22.214" v="3653" actId="1076"/>
          <ac:picMkLst>
            <pc:docMk/>
            <pc:sldMk cId="3269485246" sldId="1533"/>
            <ac:picMk id="21" creationId="{29475903-08D5-7CB9-0691-3DD067363096}"/>
          </ac:picMkLst>
        </pc:picChg>
      </pc:sldChg>
      <pc:sldChg chg="addSp delSp modSp add mod modNotesTx">
        <pc:chgData name="Vrielink, Francis" userId="3d258d00-cfd8-41c5-9f04-1a5a39faef2f" providerId="ADAL" clId="{84604705-9F66-4B8B-A974-8AD22713D557}" dt="2026-02-07T12:18:31.539" v="4183" actId="20577"/>
        <pc:sldMkLst>
          <pc:docMk/>
          <pc:sldMk cId="1288422233" sldId="1534"/>
        </pc:sldMkLst>
        <pc:spChg chg="mod">
          <ac:chgData name="Vrielink, Francis" userId="3d258d00-cfd8-41c5-9f04-1a5a39faef2f" providerId="ADAL" clId="{84604705-9F66-4B8B-A974-8AD22713D557}" dt="2026-02-06T16:15:42.703" v="221" actId="948"/>
          <ac:spMkLst>
            <pc:docMk/>
            <pc:sldMk cId="1288422233" sldId="1534"/>
            <ac:spMk id="33" creationId="{AC757F5E-B016-F947-4518-7C6B9CC7EE04}"/>
          </ac:spMkLst>
        </pc:spChg>
        <pc:spChg chg="mod">
          <ac:chgData name="Vrielink, Francis" userId="3d258d00-cfd8-41c5-9f04-1a5a39faef2f" providerId="ADAL" clId="{84604705-9F66-4B8B-A974-8AD22713D557}" dt="2026-02-06T16:15:48.628" v="222" actId="1076"/>
          <ac:spMkLst>
            <pc:docMk/>
            <pc:sldMk cId="1288422233" sldId="1534"/>
            <ac:spMk id="34" creationId="{152372B3-00F5-781C-183E-6F2DDF35091D}"/>
          </ac:spMkLst>
        </pc:spChg>
        <pc:spChg chg="mod">
          <ac:chgData name="Vrielink, Francis" userId="3d258d00-cfd8-41c5-9f04-1a5a39faef2f" providerId="ADAL" clId="{84604705-9F66-4B8B-A974-8AD22713D557}" dt="2026-02-06T19:03:16.759" v="2644" actId="115"/>
          <ac:spMkLst>
            <pc:docMk/>
            <pc:sldMk cId="1288422233" sldId="1534"/>
            <ac:spMk id="35" creationId="{37104C51-0232-62ED-4C6F-1447D06633EE}"/>
          </ac:spMkLst>
        </pc:spChg>
        <pc:spChg chg="mod">
          <ac:chgData name="Vrielink, Francis" userId="3d258d00-cfd8-41c5-9f04-1a5a39faef2f" providerId="ADAL" clId="{84604705-9F66-4B8B-A974-8AD22713D557}" dt="2026-02-06T18:32:45.595" v="2238" actId="115"/>
          <ac:spMkLst>
            <pc:docMk/>
            <pc:sldMk cId="1288422233" sldId="1534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84604705-9F66-4B8B-A974-8AD22713D557}" dt="2026-02-06T18:32:07.125" v="2150" actId="1076"/>
          <ac:picMkLst>
            <pc:docMk/>
            <pc:sldMk cId="1288422233" sldId="1534"/>
            <ac:picMk id="21" creationId="{FFC7B09C-EB08-ECB8-5856-BDE64A17FE4C}"/>
          </ac:picMkLst>
        </pc:picChg>
        <pc:picChg chg="add mod">
          <ac:chgData name="Vrielink, Francis" userId="3d258d00-cfd8-41c5-9f04-1a5a39faef2f" providerId="ADAL" clId="{84604705-9F66-4B8B-A974-8AD22713D557}" dt="2026-02-06T19:02:27.508" v="2533" actId="1076"/>
          <ac:picMkLst>
            <pc:docMk/>
            <pc:sldMk cId="1288422233" sldId="1534"/>
            <ac:picMk id="26" creationId="{BE4F4746-2A13-D2BD-4977-A383966E4463}"/>
          </ac:picMkLst>
        </pc:picChg>
        <pc:cxnChg chg="mod">
          <ac:chgData name="Vrielink, Francis" userId="3d258d00-cfd8-41c5-9f04-1a5a39faef2f" providerId="ADAL" clId="{84604705-9F66-4B8B-A974-8AD22713D557}" dt="2026-02-06T16:41:02.517" v="500" actId="1076"/>
          <ac:cxnSpMkLst>
            <pc:docMk/>
            <pc:sldMk cId="1288422233" sldId="1534"/>
            <ac:cxnSpMk id="12" creationId="{644A4299-3A63-6813-A679-FB8DB7D5FD7A}"/>
          </ac:cxnSpMkLst>
        </pc:cxnChg>
        <pc:cxnChg chg="mod">
          <ac:chgData name="Vrielink, Francis" userId="3d258d00-cfd8-41c5-9f04-1a5a39faef2f" providerId="ADAL" clId="{84604705-9F66-4B8B-A974-8AD22713D557}" dt="2026-02-06T16:41:08.735" v="503" actId="1076"/>
          <ac:cxnSpMkLst>
            <pc:docMk/>
            <pc:sldMk cId="1288422233" sldId="1534"/>
            <ac:cxnSpMk id="14" creationId="{D4DC5350-E385-459A-7DF3-9A72313F2A3E}"/>
          </ac:cxnSpMkLst>
        </pc:cxnChg>
      </pc:sldChg>
      <pc:sldChg chg="addSp modSp add mod modNotesTx">
        <pc:chgData name="Vrielink, Francis" userId="3d258d00-cfd8-41c5-9f04-1a5a39faef2f" providerId="ADAL" clId="{84604705-9F66-4B8B-A974-8AD22713D557}" dt="2026-02-07T12:20:58.354" v="4388" actId="20577"/>
        <pc:sldMkLst>
          <pc:docMk/>
          <pc:sldMk cId="1939530388" sldId="1535"/>
        </pc:sldMkLst>
        <pc:spChg chg="mod">
          <ac:chgData name="Vrielink, Francis" userId="3d258d00-cfd8-41c5-9f04-1a5a39faef2f" providerId="ADAL" clId="{84604705-9F66-4B8B-A974-8AD22713D557}" dt="2026-02-06T16:16:37.410" v="242" actId="20577"/>
          <ac:spMkLst>
            <pc:docMk/>
            <pc:sldMk cId="1939530388" sldId="1535"/>
            <ac:spMk id="33" creationId="{AC757F5E-B016-F947-4518-7C6B9CC7EE04}"/>
          </ac:spMkLst>
        </pc:spChg>
        <pc:spChg chg="mod">
          <ac:chgData name="Vrielink, Francis" userId="3d258d00-cfd8-41c5-9f04-1a5a39faef2f" providerId="ADAL" clId="{84604705-9F66-4B8B-A974-8AD22713D557}" dt="2026-02-06T17:24:44.855" v="1760" actId="20577"/>
          <ac:spMkLst>
            <pc:docMk/>
            <pc:sldMk cId="1939530388" sldId="1535"/>
            <ac:spMk id="34" creationId="{152372B3-00F5-781C-183E-6F2DDF35091D}"/>
          </ac:spMkLst>
        </pc:spChg>
        <pc:spChg chg="mod">
          <ac:chgData name="Vrielink, Francis" userId="3d258d00-cfd8-41c5-9f04-1a5a39faef2f" providerId="ADAL" clId="{84604705-9F66-4B8B-A974-8AD22713D557}" dt="2026-02-07T11:41:45.123" v="3515" actId="20577"/>
          <ac:spMkLst>
            <pc:docMk/>
            <pc:sldMk cId="1939530388" sldId="1535"/>
            <ac:spMk id="35" creationId="{37104C51-0232-62ED-4C6F-1447D06633EE}"/>
          </ac:spMkLst>
        </pc:spChg>
        <pc:spChg chg="mod">
          <ac:chgData name="Vrielink, Francis" userId="3d258d00-cfd8-41c5-9f04-1a5a39faef2f" providerId="ADAL" clId="{84604705-9F66-4B8B-A974-8AD22713D557}" dt="2026-02-07T11:44:11.018" v="3544" actId="20577"/>
          <ac:spMkLst>
            <pc:docMk/>
            <pc:sldMk cId="1939530388" sldId="1535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84604705-9F66-4B8B-A974-8AD22713D557}" dt="2026-02-06T17:23:07.471" v="1709" actId="1076"/>
          <ac:picMkLst>
            <pc:docMk/>
            <pc:sldMk cId="1939530388" sldId="1535"/>
            <ac:picMk id="8" creationId="{9E341B55-39E4-F8A5-E693-DFB014DFA2DD}"/>
          </ac:picMkLst>
        </pc:picChg>
        <pc:picChg chg="add mod">
          <ac:chgData name="Vrielink, Francis" userId="3d258d00-cfd8-41c5-9f04-1a5a39faef2f" providerId="ADAL" clId="{84604705-9F66-4B8B-A974-8AD22713D557}" dt="2026-02-07T11:44:20.118" v="3547" actId="1076"/>
          <ac:picMkLst>
            <pc:docMk/>
            <pc:sldMk cId="1939530388" sldId="1535"/>
            <ac:picMk id="9" creationId="{E81046E3-4ADD-9513-B4FB-17197B0B7300}"/>
          </ac:picMkLst>
        </pc:picChg>
        <pc:picChg chg="add mod">
          <ac:chgData name="Vrielink, Francis" userId="3d258d00-cfd8-41c5-9f04-1a5a39faef2f" providerId="ADAL" clId="{84604705-9F66-4B8B-A974-8AD22713D557}" dt="2026-02-06T17:24:53.304" v="1761" actId="1076"/>
          <ac:picMkLst>
            <pc:docMk/>
            <pc:sldMk cId="1939530388" sldId="1535"/>
            <ac:picMk id="18" creationId="{DC412D42-CBEB-B767-7E9C-DD1BE1AD2330}"/>
          </ac:picMkLst>
        </pc:picChg>
        <pc:picChg chg="add mod">
          <ac:chgData name="Vrielink, Francis" userId="3d258d00-cfd8-41c5-9f04-1a5a39faef2f" providerId="ADAL" clId="{84604705-9F66-4B8B-A974-8AD22713D557}" dt="2026-02-07T11:44:22.022" v="3548" actId="1076"/>
          <ac:picMkLst>
            <pc:docMk/>
            <pc:sldMk cId="1939530388" sldId="1535"/>
            <ac:picMk id="20" creationId="{5BE20F0B-1DC2-74E9-7D92-EB4895E19F04}"/>
          </ac:picMkLst>
        </pc:picChg>
      </pc:sldChg>
      <pc:sldChg chg="addSp delSp add del mod">
        <pc:chgData name="Vrielink, Francis" userId="3d258d00-cfd8-41c5-9f04-1a5a39faef2f" providerId="ADAL" clId="{84604705-9F66-4B8B-A974-8AD22713D557}" dt="2026-02-07T11:55:53.224" v="3638" actId="47"/>
        <pc:sldMkLst>
          <pc:docMk/>
          <pc:sldMk cId="1383681773" sldId="1536"/>
        </pc:sldMkLst>
      </pc:sldChg>
      <pc:sldChg chg="addSp modSp new del mod modClrScheme chgLayout">
        <pc:chgData name="Vrielink, Francis" userId="3d258d00-cfd8-41c5-9f04-1a5a39faef2f" providerId="ADAL" clId="{84604705-9F66-4B8B-A974-8AD22713D557}" dt="2026-02-06T16:36:43.609" v="382" actId="47"/>
        <pc:sldMkLst>
          <pc:docMk/>
          <pc:sldMk cId="2195532474" sldId="1536"/>
        </pc:sldMkLst>
      </pc:sldChg>
      <pc:sldChg chg="addSp delSp modSp add del mod">
        <pc:chgData name="Vrielink, Francis" userId="3d258d00-cfd8-41c5-9f04-1a5a39faef2f" providerId="ADAL" clId="{84604705-9F66-4B8B-A974-8AD22713D557}" dt="2026-02-06T18:28:22.731" v="2123" actId="47"/>
        <pc:sldMkLst>
          <pc:docMk/>
          <pc:sldMk cId="2287490722" sldId="1536"/>
        </pc:sldMkLst>
      </pc:sldChg>
      <pc:sldChg chg="modSp add del mod">
        <pc:chgData name="Vrielink, Francis" userId="3d258d00-cfd8-41c5-9f04-1a5a39faef2f" providerId="ADAL" clId="{84604705-9F66-4B8B-A974-8AD22713D557}" dt="2026-02-06T17:25:00.377" v="1762" actId="47"/>
        <pc:sldMkLst>
          <pc:docMk/>
          <pc:sldMk cId="4275543287" sldId="1536"/>
        </pc:sldMkLst>
      </pc:sldChg>
    </pc:docChg>
  </pc:docChgLst>
  <pc:docChgLst>
    <pc:chgData name="Duijf, Antoinette" userId="80426808-569e-4360-acb0-e5a6dc4b8ad2" providerId="ADAL" clId="{00582A34-8C2B-428E-B5DC-339D12EFD4B8}"/>
    <pc:docChg chg="undo custSel addSld delSld modSld sldOrd modSection">
      <pc:chgData name="Duijf, Antoinette" userId="80426808-569e-4360-acb0-e5a6dc4b8ad2" providerId="ADAL" clId="{00582A34-8C2B-428E-B5DC-339D12EFD4B8}" dt="2026-02-10T10:41:44.115" v="606" actId="113"/>
      <pc:docMkLst>
        <pc:docMk/>
      </pc:docMkLst>
      <pc:sldChg chg="modNotesTx">
        <pc:chgData name="Duijf, Antoinette" userId="80426808-569e-4360-acb0-e5a6dc4b8ad2" providerId="ADAL" clId="{00582A34-8C2B-428E-B5DC-339D12EFD4B8}" dt="2026-02-10T10:02:13.320" v="82" actId="20577"/>
        <pc:sldMkLst>
          <pc:docMk/>
          <pc:sldMk cId="323006580" sldId="548"/>
        </pc:sldMkLst>
      </pc:sldChg>
      <pc:sldChg chg="addSp modSp mod">
        <pc:chgData name="Duijf, Antoinette" userId="80426808-569e-4360-acb0-e5a6dc4b8ad2" providerId="ADAL" clId="{00582A34-8C2B-428E-B5DC-339D12EFD4B8}" dt="2026-02-10T10:08:54.454" v="223" actId="1076"/>
        <pc:sldMkLst>
          <pc:docMk/>
          <pc:sldMk cId="1671649065" sldId="934"/>
        </pc:sldMkLst>
        <pc:picChg chg="add mod">
          <ac:chgData name="Duijf, Antoinette" userId="80426808-569e-4360-acb0-e5a6dc4b8ad2" providerId="ADAL" clId="{00582A34-8C2B-428E-B5DC-339D12EFD4B8}" dt="2026-02-10T10:08:54.454" v="223" actId="1076"/>
          <ac:picMkLst>
            <pc:docMk/>
            <pc:sldMk cId="1671649065" sldId="934"/>
            <ac:picMk id="4" creationId="{E7BE568E-1EAF-8D19-045B-238E28A87F29}"/>
          </ac:picMkLst>
        </pc:picChg>
        <pc:picChg chg="add mod">
          <ac:chgData name="Duijf, Antoinette" userId="80426808-569e-4360-acb0-e5a6dc4b8ad2" providerId="ADAL" clId="{00582A34-8C2B-428E-B5DC-339D12EFD4B8}" dt="2026-02-10T10:08:04.216" v="217" actId="1076"/>
          <ac:picMkLst>
            <pc:docMk/>
            <pc:sldMk cId="1671649065" sldId="934"/>
            <ac:picMk id="7" creationId="{BE96B391-B67B-BD98-8D0E-EFD1A6FFEB76}"/>
          </ac:picMkLst>
        </pc:picChg>
      </pc:sldChg>
      <pc:sldChg chg="addSp delSp modSp mod">
        <pc:chgData name="Duijf, Antoinette" userId="80426808-569e-4360-acb0-e5a6dc4b8ad2" providerId="ADAL" clId="{00582A34-8C2B-428E-B5DC-339D12EFD4B8}" dt="2026-02-10T10:29:49.053" v="496" actId="21"/>
        <pc:sldMkLst>
          <pc:docMk/>
          <pc:sldMk cId="3852907103" sldId="1460"/>
        </pc:sldMkLst>
        <pc:spChg chg="add del mod">
          <ac:chgData name="Duijf, Antoinette" userId="80426808-569e-4360-acb0-e5a6dc4b8ad2" providerId="ADAL" clId="{00582A34-8C2B-428E-B5DC-339D12EFD4B8}" dt="2026-02-10T10:14:06.647" v="253" actId="478"/>
          <ac:spMkLst>
            <pc:docMk/>
            <pc:sldMk cId="3852907103" sldId="1460"/>
            <ac:spMk id="2" creationId="{D19AC827-EE4E-D3CE-E028-03B3A848069E}"/>
          </ac:spMkLst>
        </pc:spChg>
        <pc:spChg chg="add del mod">
          <ac:chgData name="Duijf, Antoinette" userId="80426808-569e-4360-acb0-e5a6dc4b8ad2" providerId="ADAL" clId="{00582A34-8C2B-428E-B5DC-339D12EFD4B8}" dt="2026-02-10T10:29:49.053" v="496" actId="21"/>
          <ac:spMkLst>
            <pc:docMk/>
            <pc:sldMk cId="3852907103" sldId="1460"/>
            <ac:spMk id="3" creationId="{A792E216-75B6-A795-8045-1C924953D6DA}"/>
          </ac:spMkLst>
        </pc:spChg>
        <pc:spChg chg="add del mod">
          <ac:chgData name="Duijf, Antoinette" userId="80426808-569e-4360-acb0-e5a6dc4b8ad2" providerId="ADAL" clId="{00582A34-8C2B-428E-B5DC-339D12EFD4B8}" dt="2026-02-10T10:17:27.666" v="339" actId="478"/>
          <ac:spMkLst>
            <pc:docMk/>
            <pc:sldMk cId="3852907103" sldId="1460"/>
            <ac:spMk id="8" creationId="{C21146B0-E912-45EB-BCBC-D6F6EA978597}"/>
          </ac:spMkLst>
        </pc:spChg>
        <pc:picChg chg="del">
          <ac:chgData name="Duijf, Antoinette" userId="80426808-569e-4360-acb0-e5a6dc4b8ad2" providerId="ADAL" clId="{00582A34-8C2B-428E-B5DC-339D12EFD4B8}" dt="2026-02-10T10:08:51.542" v="220" actId="21"/>
          <ac:picMkLst>
            <pc:docMk/>
            <pc:sldMk cId="3852907103" sldId="1460"/>
            <ac:picMk id="4" creationId="{E7BE568E-1EAF-8D19-045B-238E28A87F29}"/>
          </ac:picMkLst>
        </pc:picChg>
        <pc:picChg chg="add del mod">
          <ac:chgData name="Duijf, Antoinette" userId="80426808-569e-4360-acb0-e5a6dc4b8ad2" providerId="ADAL" clId="{00582A34-8C2B-428E-B5DC-339D12EFD4B8}" dt="2026-02-10T10:17:28.449" v="340" actId="478"/>
          <ac:picMkLst>
            <pc:docMk/>
            <pc:sldMk cId="3852907103" sldId="1460"/>
            <ac:picMk id="7" creationId="{66044B85-9E56-4AE2-B52C-EFD86628D505}"/>
          </ac:picMkLst>
        </pc:picChg>
        <pc:picChg chg="add del mod">
          <ac:chgData name="Duijf, Antoinette" userId="80426808-569e-4360-acb0-e5a6dc4b8ad2" providerId="ADAL" clId="{00582A34-8C2B-428E-B5DC-339D12EFD4B8}" dt="2026-02-10T10:19:53.944" v="341" actId="478"/>
          <ac:picMkLst>
            <pc:docMk/>
            <pc:sldMk cId="3852907103" sldId="1460"/>
            <ac:picMk id="10" creationId="{162D6BD2-C5B3-EF03-189A-B672820DD0FB}"/>
          </ac:picMkLst>
        </pc:picChg>
        <pc:picChg chg="add del mod modCrop">
          <ac:chgData name="Duijf, Antoinette" userId="80426808-569e-4360-acb0-e5a6dc4b8ad2" providerId="ADAL" clId="{00582A34-8C2B-428E-B5DC-339D12EFD4B8}" dt="2026-02-10T10:22:04.437" v="351" actId="478"/>
          <ac:picMkLst>
            <pc:docMk/>
            <pc:sldMk cId="3852907103" sldId="1460"/>
            <ac:picMk id="12" creationId="{D5BCED06-2055-6A15-4E40-D4AA53EF8403}"/>
          </ac:picMkLst>
        </pc:picChg>
        <pc:picChg chg="add mod modCrop">
          <ac:chgData name="Duijf, Antoinette" userId="80426808-569e-4360-acb0-e5a6dc4b8ad2" providerId="ADAL" clId="{00582A34-8C2B-428E-B5DC-339D12EFD4B8}" dt="2026-02-10T10:29:43.150" v="495" actId="1076"/>
          <ac:picMkLst>
            <pc:docMk/>
            <pc:sldMk cId="3852907103" sldId="1460"/>
            <ac:picMk id="14" creationId="{43E37AF8-2D6E-C61E-3A1B-1AA9F92192EC}"/>
          </ac:picMkLst>
        </pc:picChg>
      </pc:sldChg>
      <pc:sldChg chg="addSp delSp modSp mod ord">
        <pc:chgData name="Duijf, Antoinette" userId="80426808-569e-4360-acb0-e5a6dc4b8ad2" providerId="ADAL" clId="{00582A34-8C2B-428E-B5DC-339D12EFD4B8}" dt="2026-02-10T10:07:59.294" v="214" actId="1076"/>
        <pc:sldMkLst>
          <pc:docMk/>
          <pc:sldMk cId="4207872812" sldId="1475"/>
        </pc:sldMkLst>
        <pc:picChg chg="add mod">
          <ac:chgData name="Duijf, Antoinette" userId="80426808-569e-4360-acb0-e5a6dc4b8ad2" providerId="ADAL" clId="{00582A34-8C2B-428E-B5DC-339D12EFD4B8}" dt="2026-02-10T10:07:59.294" v="214" actId="1076"/>
          <ac:picMkLst>
            <pc:docMk/>
            <pc:sldMk cId="4207872812" sldId="1475"/>
            <ac:picMk id="3" creationId="{FB7789B1-1C06-D70A-F9C4-8996A69FFD87}"/>
          </ac:picMkLst>
        </pc:picChg>
        <pc:picChg chg="del mod">
          <ac:chgData name="Duijf, Antoinette" userId="80426808-569e-4360-acb0-e5a6dc4b8ad2" providerId="ADAL" clId="{00582A34-8C2B-428E-B5DC-339D12EFD4B8}" dt="2026-02-10T10:07:54.374" v="211" actId="21"/>
          <ac:picMkLst>
            <pc:docMk/>
            <pc:sldMk cId="4207872812" sldId="1475"/>
            <ac:picMk id="7" creationId="{BE96B391-B67B-BD98-8D0E-EFD1A6FFEB76}"/>
          </ac:picMkLst>
        </pc:picChg>
      </pc:sldChg>
      <pc:sldChg chg="ord">
        <pc:chgData name="Duijf, Antoinette" userId="80426808-569e-4360-acb0-e5a6dc4b8ad2" providerId="ADAL" clId="{00582A34-8C2B-428E-B5DC-339D12EFD4B8}" dt="2026-02-10T10:05:05.276" v="205"/>
        <pc:sldMkLst>
          <pc:docMk/>
          <pc:sldMk cId="2452007587" sldId="1476"/>
        </pc:sldMkLst>
      </pc:sldChg>
      <pc:sldChg chg="ord">
        <pc:chgData name="Duijf, Antoinette" userId="80426808-569e-4360-acb0-e5a6dc4b8ad2" providerId="ADAL" clId="{00582A34-8C2B-428E-B5DC-339D12EFD4B8}" dt="2026-02-10T09:57:49.496" v="56"/>
        <pc:sldMkLst>
          <pc:docMk/>
          <pc:sldMk cId="2709048002" sldId="1477"/>
        </pc:sldMkLst>
      </pc:sldChg>
      <pc:sldChg chg="ord">
        <pc:chgData name="Duijf, Antoinette" userId="80426808-569e-4360-acb0-e5a6dc4b8ad2" providerId="ADAL" clId="{00582A34-8C2B-428E-B5DC-339D12EFD4B8}" dt="2026-02-10T09:58:00.662" v="58"/>
        <pc:sldMkLst>
          <pc:docMk/>
          <pc:sldMk cId="4074911733" sldId="1478"/>
        </pc:sldMkLst>
      </pc:sldChg>
      <pc:sldChg chg="addSp delSp modSp mod">
        <pc:chgData name="Duijf, Antoinette" userId="80426808-569e-4360-acb0-e5a6dc4b8ad2" providerId="ADAL" clId="{00582A34-8C2B-428E-B5DC-339D12EFD4B8}" dt="2026-02-10T10:37:13.216" v="604"/>
        <pc:sldMkLst>
          <pc:docMk/>
          <pc:sldMk cId="1594331871" sldId="1512"/>
        </pc:sldMkLst>
        <pc:spChg chg="mod">
          <ac:chgData name="Duijf, Antoinette" userId="80426808-569e-4360-acb0-e5a6dc4b8ad2" providerId="ADAL" clId="{00582A34-8C2B-428E-B5DC-339D12EFD4B8}" dt="2026-02-10T10:32:28.476" v="562" actId="14100"/>
          <ac:spMkLst>
            <pc:docMk/>
            <pc:sldMk cId="1594331871" sldId="1512"/>
            <ac:spMk id="12" creationId="{E2476A93-B8D4-4E44-87FD-AFF601B2337C}"/>
          </ac:spMkLst>
        </pc:spChg>
        <pc:spChg chg="del mod">
          <ac:chgData name="Duijf, Antoinette" userId="80426808-569e-4360-acb0-e5a6dc4b8ad2" providerId="ADAL" clId="{00582A34-8C2B-428E-B5DC-339D12EFD4B8}" dt="2026-02-10T10:37:12.812" v="603" actId="21"/>
          <ac:spMkLst>
            <pc:docMk/>
            <pc:sldMk cId="1594331871" sldId="1512"/>
            <ac:spMk id="14" creationId="{B7594A3B-3117-84CE-C300-FB96E5ED269D}"/>
          </ac:spMkLst>
        </pc:spChg>
        <pc:spChg chg="del mod">
          <ac:chgData name="Duijf, Antoinette" userId="80426808-569e-4360-acb0-e5a6dc4b8ad2" providerId="ADAL" clId="{00582A34-8C2B-428E-B5DC-339D12EFD4B8}" dt="2026-02-10T10:37:12.812" v="603" actId="21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Duijf, Antoinette" userId="80426808-569e-4360-acb0-e5a6dc4b8ad2" providerId="ADAL" clId="{00582A34-8C2B-428E-B5DC-339D12EFD4B8}" dt="2026-02-10T10:32:40.534" v="564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Duijf, Antoinette" userId="80426808-569e-4360-acb0-e5a6dc4b8ad2" providerId="ADAL" clId="{00582A34-8C2B-428E-B5DC-339D12EFD4B8}" dt="2026-02-10T10:32:26.101" v="561" actId="14100"/>
          <ac:spMkLst>
            <pc:docMk/>
            <pc:sldMk cId="1594331871" sldId="1512"/>
            <ac:spMk id="19" creationId="{40542B69-6D97-5F24-63E3-ABE36EA69A27}"/>
          </ac:spMkLst>
        </pc:spChg>
        <pc:spChg chg="add mod ord">
          <ac:chgData name="Duijf, Antoinette" userId="80426808-569e-4360-acb0-e5a6dc4b8ad2" providerId="ADAL" clId="{00582A34-8C2B-428E-B5DC-339D12EFD4B8}" dt="2026-02-10T10:36:05.013" v="578" actId="14100"/>
          <ac:spMkLst>
            <pc:docMk/>
            <pc:sldMk cId="1594331871" sldId="1512"/>
            <ac:spMk id="26" creationId="{241CE24A-75CD-9019-AFD3-98E95D79687A}"/>
          </ac:spMkLst>
        </pc:spChg>
        <pc:spChg chg="add mod">
          <ac:chgData name="Duijf, Antoinette" userId="80426808-569e-4360-acb0-e5a6dc4b8ad2" providerId="ADAL" clId="{00582A34-8C2B-428E-B5DC-339D12EFD4B8}" dt="2026-02-10T10:37:13.216" v="604"/>
          <ac:spMkLst>
            <pc:docMk/>
            <pc:sldMk cId="1594331871" sldId="1512"/>
            <ac:spMk id="27" creationId="{B7594A3B-3117-84CE-C300-FB96E5ED269D}"/>
          </ac:spMkLst>
        </pc:spChg>
        <pc:spChg chg="add mod">
          <ac:chgData name="Duijf, Antoinette" userId="80426808-569e-4360-acb0-e5a6dc4b8ad2" providerId="ADAL" clId="{00582A34-8C2B-428E-B5DC-339D12EFD4B8}" dt="2026-02-10T10:37:13.216" v="604"/>
          <ac:spMkLst>
            <pc:docMk/>
            <pc:sldMk cId="1594331871" sldId="1512"/>
            <ac:spMk id="28" creationId="{6EA1F8B7-D4BC-D8B0-E6FD-F33ECB45A1DD}"/>
          </ac:spMkLst>
        </pc:spChg>
        <pc:picChg chg="add mod modCrop">
          <ac:chgData name="Duijf, Antoinette" userId="80426808-569e-4360-acb0-e5a6dc4b8ad2" providerId="ADAL" clId="{00582A34-8C2B-428E-B5DC-339D12EFD4B8}" dt="2026-02-10T10:36:30.611" v="586" actId="1076"/>
          <ac:picMkLst>
            <pc:docMk/>
            <pc:sldMk cId="1594331871" sldId="1512"/>
            <ac:picMk id="4" creationId="{BAC99057-2B92-EC31-2789-4AF290745989}"/>
          </ac:picMkLst>
        </pc:picChg>
        <pc:picChg chg="add mod">
          <ac:chgData name="Duijf, Antoinette" userId="80426808-569e-4360-acb0-e5a6dc4b8ad2" providerId="ADAL" clId="{00582A34-8C2B-428E-B5DC-339D12EFD4B8}" dt="2026-02-10T10:36:27.355" v="585" actId="1076"/>
          <ac:picMkLst>
            <pc:docMk/>
            <pc:sldMk cId="1594331871" sldId="1512"/>
            <ac:picMk id="24" creationId="{F96B9645-A0FD-B926-8E93-4A7A5308DCEF}"/>
          </ac:picMkLst>
        </pc:picChg>
      </pc:sldChg>
      <pc:sldChg chg="addSp delSp modSp add mod">
        <pc:chgData name="Duijf, Antoinette" userId="80426808-569e-4360-acb0-e5a6dc4b8ad2" providerId="ADAL" clId="{00582A34-8C2B-428E-B5DC-339D12EFD4B8}" dt="2026-02-10T10:29:01.091" v="487" actId="14100"/>
        <pc:sldMkLst>
          <pc:docMk/>
          <pc:sldMk cId="3112181829" sldId="1515"/>
        </pc:sldMkLst>
        <pc:spChg chg="mod">
          <ac:chgData name="Duijf, Antoinette" userId="80426808-569e-4360-acb0-e5a6dc4b8ad2" providerId="ADAL" clId="{00582A34-8C2B-428E-B5DC-339D12EFD4B8}" dt="2026-02-10T10:25:59.170" v="479" actId="115"/>
          <ac:spMkLst>
            <pc:docMk/>
            <pc:sldMk cId="3112181829" sldId="1515"/>
            <ac:spMk id="4" creationId="{D36CDCC8-D80A-3CA3-9903-EC310613197D}"/>
          </ac:spMkLst>
        </pc:spChg>
        <pc:spChg chg="del">
          <ac:chgData name="Duijf, Antoinette" userId="80426808-569e-4360-acb0-e5a6dc4b8ad2" providerId="ADAL" clId="{00582A34-8C2B-428E-B5DC-339D12EFD4B8}" dt="2026-02-10T10:26:05.561" v="481" actId="478"/>
          <ac:spMkLst>
            <pc:docMk/>
            <pc:sldMk cId="3112181829" sldId="1515"/>
            <ac:spMk id="16" creationId="{F53F294D-65CC-23A5-E4A1-B2132FCF814C}"/>
          </ac:spMkLst>
        </pc:spChg>
        <pc:spChg chg="del">
          <ac:chgData name="Duijf, Antoinette" userId="80426808-569e-4360-acb0-e5a6dc4b8ad2" providerId="ADAL" clId="{00582A34-8C2B-428E-B5DC-339D12EFD4B8}" dt="2026-02-10T10:26:04.650" v="480" actId="478"/>
          <ac:spMkLst>
            <pc:docMk/>
            <pc:sldMk cId="3112181829" sldId="1515"/>
            <ac:spMk id="17" creationId="{AB86235B-CBC0-F9DB-29F4-F23367831B1B}"/>
          </ac:spMkLst>
        </pc:spChg>
        <pc:picChg chg="add mod">
          <ac:chgData name="Duijf, Antoinette" userId="80426808-569e-4360-acb0-e5a6dc4b8ad2" providerId="ADAL" clId="{00582A34-8C2B-428E-B5DC-339D12EFD4B8}" dt="2026-02-10T10:26:10.599" v="482" actId="1076"/>
          <ac:picMkLst>
            <pc:docMk/>
            <pc:sldMk cId="3112181829" sldId="1515"/>
            <ac:picMk id="9" creationId="{5005E0E4-A1E9-E69B-3845-B20B4A614AFA}"/>
          </ac:picMkLst>
        </pc:picChg>
        <pc:picChg chg="add mod">
          <ac:chgData name="Duijf, Antoinette" userId="80426808-569e-4360-acb0-e5a6dc4b8ad2" providerId="ADAL" clId="{00582A34-8C2B-428E-B5DC-339D12EFD4B8}" dt="2026-02-10T10:29:01.091" v="487" actId="14100"/>
          <ac:picMkLst>
            <pc:docMk/>
            <pc:sldMk cId="3112181829" sldId="1515"/>
            <ac:picMk id="11" creationId="{BEE7ADC5-DAEF-D0F1-F4CF-EB7FFCA7D636}"/>
          </ac:picMkLst>
        </pc:picChg>
      </pc:sldChg>
      <pc:sldChg chg="addSp delSp modSp mod">
        <pc:chgData name="Duijf, Antoinette" userId="80426808-569e-4360-acb0-e5a6dc4b8ad2" providerId="ADAL" clId="{00582A34-8C2B-428E-B5DC-339D12EFD4B8}" dt="2026-02-10T09:25:45.819" v="54"/>
        <pc:sldMkLst>
          <pc:docMk/>
          <pc:sldMk cId="2946319108" sldId="1516"/>
        </pc:sldMkLst>
        <pc:spChg chg="del mod">
          <ac:chgData name="Duijf, Antoinette" userId="80426808-569e-4360-acb0-e5a6dc4b8ad2" providerId="ADAL" clId="{00582A34-8C2B-428E-B5DC-339D12EFD4B8}" dt="2026-02-10T09:25:45.487" v="53" actId="21"/>
          <ac:spMkLst>
            <pc:docMk/>
            <pc:sldMk cId="2946319108" sldId="1516"/>
            <ac:spMk id="12" creationId="{E2476A93-B8D4-4E44-87FD-AFF601B2337C}"/>
          </ac:spMkLst>
        </pc:spChg>
        <pc:spChg chg="del mod">
          <ac:chgData name="Duijf, Antoinette" userId="80426808-569e-4360-acb0-e5a6dc4b8ad2" providerId="ADAL" clId="{00582A34-8C2B-428E-B5DC-339D12EFD4B8}" dt="2026-02-10T09:24:16.581" v="29" actId="21"/>
          <ac:spMkLst>
            <pc:docMk/>
            <pc:sldMk cId="2946319108" sldId="1516"/>
            <ac:spMk id="13" creationId="{4985FF45-EE56-11C3-E0CC-6BBB359031C0}"/>
          </ac:spMkLst>
        </pc:spChg>
        <pc:spChg chg="add mod">
          <ac:chgData name="Duijf, Antoinette" userId="80426808-569e-4360-acb0-e5a6dc4b8ad2" providerId="ADAL" clId="{00582A34-8C2B-428E-B5DC-339D12EFD4B8}" dt="2026-02-10T09:24:52.920" v="37" actId="1076"/>
          <ac:spMkLst>
            <pc:docMk/>
            <pc:sldMk cId="2946319108" sldId="1516"/>
            <ac:spMk id="16" creationId="{85D7DD60-F4AA-AD34-A265-146B167D02FE}"/>
          </ac:spMkLst>
        </pc:spChg>
        <pc:spChg chg="del mod">
          <ac:chgData name="Duijf, Antoinette" userId="80426808-569e-4360-acb0-e5a6dc4b8ad2" providerId="ADAL" clId="{00582A34-8C2B-428E-B5DC-339D12EFD4B8}" dt="2026-02-10T09:24:16.581" v="29" actId="21"/>
          <ac:spMkLst>
            <pc:docMk/>
            <pc:sldMk cId="2946319108" sldId="1516"/>
            <ac:spMk id="18" creationId="{85D7DD60-F4AA-AD34-A265-146B167D02FE}"/>
          </ac:spMkLst>
        </pc:spChg>
        <pc:spChg chg="del mod">
          <ac:chgData name="Duijf, Antoinette" userId="80426808-569e-4360-acb0-e5a6dc4b8ad2" providerId="ADAL" clId="{00582A34-8C2B-428E-B5DC-339D12EFD4B8}" dt="2026-02-10T09:25:45.487" v="53" actId="21"/>
          <ac:spMkLst>
            <pc:docMk/>
            <pc:sldMk cId="2946319108" sldId="1516"/>
            <ac:spMk id="19" creationId="{40542B69-6D97-5F24-63E3-ABE36EA69A27}"/>
          </ac:spMkLst>
        </pc:spChg>
        <pc:spChg chg="add mod">
          <ac:chgData name="Duijf, Antoinette" userId="80426808-569e-4360-acb0-e5a6dc4b8ad2" providerId="ADAL" clId="{00582A34-8C2B-428E-B5DC-339D12EFD4B8}" dt="2026-02-10T09:24:52.920" v="37" actId="1076"/>
          <ac:spMkLst>
            <pc:docMk/>
            <pc:sldMk cId="2946319108" sldId="1516"/>
            <ac:spMk id="22" creationId="{4985FF45-EE56-11C3-E0CC-6BBB359031C0}"/>
          </ac:spMkLst>
        </pc:spChg>
        <pc:spChg chg="add mod">
          <ac:chgData name="Duijf, Antoinette" userId="80426808-569e-4360-acb0-e5a6dc4b8ad2" providerId="ADAL" clId="{00582A34-8C2B-428E-B5DC-339D12EFD4B8}" dt="2026-02-10T09:25:45.819" v="54"/>
          <ac:spMkLst>
            <pc:docMk/>
            <pc:sldMk cId="2946319108" sldId="1516"/>
            <ac:spMk id="26" creationId="{40542B69-6D97-5F24-63E3-ABE36EA69A27}"/>
          </ac:spMkLst>
        </pc:spChg>
        <pc:spChg chg="add mod">
          <ac:chgData name="Duijf, Antoinette" userId="80426808-569e-4360-acb0-e5a6dc4b8ad2" providerId="ADAL" clId="{00582A34-8C2B-428E-B5DC-339D12EFD4B8}" dt="2026-02-10T09:25:45.819" v="54"/>
          <ac:spMkLst>
            <pc:docMk/>
            <pc:sldMk cId="2946319108" sldId="1516"/>
            <ac:spMk id="30" creationId="{E2476A93-B8D4-4E44-87FD-AFF601B2337C}"/>
          </ac:spMkLst>
        </pc:spChg>
        <pc:picChg chg="mod">
          <ac:chgData name="Duijf, Antoinette" userId="80426808-569e-4360-acb0-e5a6dc4b8ad2" providerId="ADAL" clId="{00582A34-8C2B-428E-B5DC-339D12EFD4B8}" dt="2026-02-10T09:25:28.126" v="42" actId="1076"/>
          <ac:picMkLst>
            <pc:docMk/>
            <pc:sldMk cId="2946319108" sldId="1516"/>
            <ac:picMk id="28" creationId="{BF79FF65-4693-A83A-07B3-AC8125B3AA8B}"/>
          </ac:picMkLst>
        </pc:picChg>
        <pc:picChg chg="mod">
          <ac:chgData name="Duijf, Antoinette" userId="80426808-569e-4360-acb0-e5a6dc4b8ad2" providerId="ADAL" clId="{00582A34-8C2B-428E-B5DC-339D12EFD4B8}" dt="2026-02-10T09:25:13.522" v="41"/>
          <ac:picMkLst>
            <pc:docMk/>
            <pc:sldMk cId="2946319108" sldId="1516"/>
            <ac:picMk id="34" creationId="{B735C03F-8EAD-C2AB-86CF-78630ACCC460}"/>
          </ac:picMkLst>
        </pc:picChg>
        <pc:cxnChg chg="mod">
          <ac:chgData name="Duijf, Antoinette" userId="80426808-569e-4360-acb0-e5a6dc4b8ad2" providerId="ADAL" clId="{00582A34-8C2B-428E-B5DC-339D12EFD4B8}" dt="2026-02-10T09:24:43.687" v="36" actId="1076"/>
          <ac:cxnSpMkLst>
            <pc:docMk/>
            <pc:sldMk cId="2946319108" sldId="1516"/>
            <ac:cxnSpMk id="21" creationId="{B84B33EF-2A54-99B2-FEF8-27486B72F624}"/>
          </ac:cxnSpMkLst>
        </pc:cxnChg>
        <pc:cxnChg chg="mod">
          <ac:chgData name="Duijf, Antoinette" userId="80426808-569e-4360-acb0-e5a6dc4b8ad2" providerId="ADAL" clId="{00582A34-8C2B-428E-B5DC-339D12EFD4B8}" dt="2026-02-10T09:24:54.960" v="38" actId="14100"/>
          <ac:cxnSpMkLst>
            <pc:docMk/>
            <pc:sldMk cId="2946319108" sldId="1516"/>
            <ac:cxnSpMk id="27" creationId="{EC90AE0F-5DD8-2D25-C999-5E0CC65E11C5}"/>
          </ac:cxnSpMkLst>
        </pc:cxnChg>
      </pc:sldChg>
      <pc:sldChg chg="delSp mod ord">
        <pc:chgData name="Duijf, Antoinette" userId="80426808-569e-4360-acb0-e5a6dc4b8ad2" providerId="ADAL" clId="{00582A34-8C2B-428E-B5DC-339D12EFD4B8}" dt="2026-02-10T10:08:46.367" v="218" actId="21"/>
        <pc:sldMkLst>
          <pc:docMk/>
          <pc:sldMk cId="164643335" sldId="1519"/>
        </pc:sldMkLst>
        <pc:spChg chg="del">
          <ac:chgData name="Duijf, Antoinette" userId="80426808-569e-4360-acb0-e5a6dc4b8ad2" providerId="ADAL" clId="{00582A34-8C2B-428E-B5DC-339D12EFD4B8}" dt="2026-02-10T10:08:46.367" v="218" actId="21"/>
          <ac:spMkLst>
            <pc:docMk/>
            <pc:sldMk cId="164643335" sldId="1519"/>
            <ac:spMk id="3" creationId="{A792E216-75B6-A795-8045-1C924953D6DA}"/>
          </ac:spMkLst>
        </pc:spChg>
      </pc:sldChg>
      <pc:sldChg chg="addSp delSp modSp del mod">
        <pc:chgData name="Duijf, Antoinette" userId="80426808-569e-4360-acb0-e5a6dc4b8ad2" providerId="ADAL" clId="{00582A34-8C2B-428E-B5DC-339D12EFD4B8}" dt="2026-02-10T10:30:24.830" v="518" actId="47"/>
        <pc:sldMkLst>
          <pc:docMk/>
          <pc:sldMk cId="2272802783" sldId="1531"/>
        </pc:sldMkLst>
        <pc:spChg chg="add del mod">
          <ac:chgData name="Duijf, Antoinette" userId="80426808-569e-4360-acb0-e5a6dc4b8ad2" providerId="ADAL" clId="{00582A34-8C2B-428E-B5DC-339D12EFD4B8}" dt="2026-02-10T10:30:17.784" v="517" actId="21"/>
          <ac:spMkLst>
            <pc:docMk/>
            <pc:sldMk cId="2272802783" sldId="1531"/>
            <ac:spMk id="3" creationId="{A792E216-75B6-A795-8045-1C924953D6DA}"/>
          </ac:spMkLst>
        </pc:spChg>
        <pc:spChg chg="mod">
          <ac:chgData name="Duijf, Antoinette" userId="80426808-569e-4360-acb0-e5a6dc4b8ad2" providerId="ADAL" clId="{00582A34-8C2B-428E-B5DC-339D12EFD4B8}" dt="2026-02-10T10:30:00.920" v="514" actId="20577"/>
          <ac:spMkLst>
            <pc:docMk/>
            <pc:sldMk cId="2272802783" sldId="1531"/>
            <ac:spMk id="5" creationId="{63D4921B-F404-4694-123F-67C7FB3513CB}"/>
          </ac:spMkLst>
        </pc:spChg>
      </pc:sldChg>
      <pc:sldChg chg="addSp modSp mod modNotesTx">
        <pc:chgData name="Duijf, Antoinette" userId="80426808-569e-4360-acb0-e5a6dc4b8ad2" providerId="ADAL" clId="{00582A34-8C2B-428E-B5DC-339D12EFD4B8}" dt="2026-02-10T10:41:44.115" v="606" actId="113"/>
        <pc:sldMkLst>
          <pc:docMk/>
          <pc:sldMk cId="2483352195" sldId="1536"/>
        </pc:sldMkLst>
        <pc:spChg chg="add mod">
          <ac:chgData name="Duijf, Antoinette" userId="80426808-569e-4360-acb0-e5a6dc4b8ad2" providerId="ADAL" clId="{00582A34-8C2B-428E-B5DC-339D12EFD4B8}" dt="2026-02-10T10:30:49.381" v="544" actId="1076"/>
          <ac:spMkLst>
            <pc:docMk/>
            <pc:sldMk cId="2483352195" sldId="1536"/>
            <ac:spMk id="3" creationId="{A792E216-75B6-A795-8045-1C924953D6DA}"/>
          </ac:spMkLst>
        </pc:spChg>
        <pc:spChg chg="mod">
          <ac:chgData name="Duijf, Antoinette" userId="80426808-569e-4360-acb0-e5a6dc4b8ad2" providerId="ADAL" clId="{00582A34-8C2B-428E-B5DC-339D12EFD4B8}" dt="2026-02-10T10:41:44.115" v="606" actId="113"/>
          <ac:spMkLst>
            <pc:docMk/>
            <pc:sldMk cId="2483352195" sldId="1536"/>
            <ac:spMk id="5" creationId="{0E3EB7BD-3A55-07A1-C964-B9B563D03BB2}"/>
          </ac:spMkLst>
        </pc:spChg>
      </pc:sldChg>
    </pc:docChg>
  </pc:docChgLst>
  <pc:docChgLst>
    <pc:chgData name="Routledge, Mandy" userId="bacdedf5-8e30-494b-ad8b-f27fa30c4f8d" providerId="ADAL" clId="{69B3BD85-4F54-421D-BD99-AEF90D835E0A}"/>
    <pc:docChg chg="addSld delSld modSld modSection">
      <pc:chgData name="Routledge, Mandy" userId="bacdedf5-8e30-494b-ad8b-f27fa30c4f8d" providerId="ADAL" clId="{69B3BD85-4F54-421D-BD99-AEF90D835E0A}" dt="2024-09-24T09:44:28.581" v="50"/>
      <pc:docMkLst>
        <pc:docMk/>
      </pc:docMkLst>
      <pc:sldChg chg="del">
        <pc:chgData name="Routledge, Mandy" userId="bacdedf5-8e30-494b-ad8b-f27fa30c4f8d" providerId="ADAL" clId="{69B3BD85-4F54-421D-BD99-AEF90D835E0A}" dt="2024-09-24T09:17:32.719" v="22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69B3BD85-4F54-421D-BD99-AEF90D835E0A}" dt="2024-09-24T09:17:29.411" v="18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69B3BD85-4F54-421D-BD99-AEF90D835E0A}" dt="2024-09-24T09:17:29.972" v="19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69B3BD85-4F54-421D-BD99-AEF90D835E0A}" dt="2024-09-24T09:17:31.873" v="21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69B3BD85-4F54-421D-BD99-AEF90D835E0A}" dt="2024-09-24T09:17:18.311" v="16" actId="20577"/>
        <pc:sldMkLst>
          <pc:docMk/>
          <pc:sldMk cId="323006580" sldId="548"/>
        </pc:sldMkLst>
      </pc:sldChg>
      <pc:sldChg chg="modNotesTx">
        <pc:chgData name="Routledge, Mandy" userId="bacdedf5-8e30-494b-ad8b-f27fa30c4f8d" providerId="ADAL" clId="{69B3BD85-4F54-421D-BD99-AEF90D835E0A}" dt="2024-09-24T09:26:24.135" v="46" actId="6549"/>
        <pc:sldMkLst>
          <pc:docMk/>
          <pc:sldMk cId="2189114603" sldId="1437"/>
        </pc:sldMkLst>
      </pc:sldChg>
      <pc:sldChg chg="add del">
        <pc:chgData name="Routledge, Mandy" userId="bacdedf5-8e30-494b-ad8b-f27fa30c4f8d" providerId="ADAL" clId="{69B3BD85-4F54-421D-BD99-AEF90D835E0A}" dt="2024-09-24T09:17:55.502" v="25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69B3BD85-4F54-421D-BD99-AEF90D835E0A}" dt="2024-09-24T09:27:07.674" v="47" actId="47"/>
        <pc:sldMkLst>
          <pc:docMk/>
          <pc:sldMk cId="1487044012" sldId="1480"/>
        </pc:sldMkLst>
      </pc:sldChg>
      <pc:sldChg chg="del">
        <pc:chgData name="Routledge, Mandy" userId="bacdedf5-8e30-494b-ad8b-f27fa30c4f8d" providerId="ADAL" clId="{69B3BD85-4F54-421D-BD99-AEF90D835E0A}" dt="2024-09-24T09:17:30.990" v="20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69B3BD85-4F54-421D-BD99-AEF90D835E0A}" dt="2024-09-24T09:17:33.473" v="23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69B3BD85-4F54-421D-BD99-AEF90D835E0A}" dt="2024-09-24T09:27:17.952" v="48"/>
        <pc:sldMkLst>
          <pc:docMk/>
          <pc:sldMk cId="164643335" sldId="1519"/>
        </pc:sldMkLst>
      </pc:sldChg>
      <pc:sldChg chg="add">
        <pc:chgData name="Routledge, Mandy" userId="bacdedf5-8e30-494b-ad8b-f27fa30c4f8d" providerId="ADAL" clId="{69B3BD85-4F54-421D-BD99-AEF90D835E0A}" dt="2024-09-24T09:33:04.476" v="49"/>
        <pc:sldMkLst>
          <pc:docMk/>
          <pc:sldMk cId="1530054038" sldId="1520"/>
        </pc:sldMkLst>
      </pc:sldChg>
      <pc:sldChg chg="add">
        <pc:chgData name="Routledge, Mandy" userId="bacdedf5-8e30-494b-ad8b-f27fa30c4f8d" providerId="ADAL" clId="{69B3BD85-4F54-421D-BD99-AEF90D835E0A}" dt="2024-09-24T09:44:28.581" v="50"/>
        <pc:sldMkLst>
          <pc:docMk/>
          <pc:sldMk cId="3006462251" sldId="1521"/>
        </pc:sldMkLst>
      </pc:sldChg>
    </pc:docChg>
  </pc:docChgLst>
  <pc:docChgLst>
    <pc:chgData name="Vrielink, Francis" userId="3d258d00-cfd8-41c5-9f04-1a5a39faef2f" providerId="ADAL" clId="{700A5945-9544-43F4-A1EC-1EC87F959E4E}"/>
    <pc:docChg chg="custSel modSld">
      <pc:chgData name="Vrielink, Francis" userId="3d258d00-cfd8-41c5-9f04-1a5a39faef2f" providerId="ADAL" clId="{700A5945-9544-43F4-A1EC-1EC87F959E4E}" dt="2024-09-23T09:24:30.386" v="38" actId="6549"/>
      <pc:docMkLst>
        <pc:docMk/>
      </pc:docMkLst>
      <pc:sldChg chg="modSp mod">
        <pc:chgData name="Vrielink, Francis" userId="3d258d00-cfd8-41c5-9f04-1a5a39faef2f" providerId="ADAL" clId="{700A5945-9544-43F4-A1EC-1EC87F959E4E}" dt="2024-09-23T09:24:30.386" v="38" actId="6549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CCB24F93-BDB9-4BD7-8A35-FDD7F9D1AA15}"/>
    <pc:docChg chg="modSld">
      <pc:chgData name="Routledge, Mandy" userId="bacdedf5-8e30-494b-ad8b-f27fa30c4f8d" providerId="ADAL" clId="{CCB24F93-BDB9-4BD7-8A35-FDD7F9D1AA15}" dt="2026-02-10T09:23:38.563" v="70" actId="113"/>
      <pc:docMkLst>
        <pc:docMk/>
      </pc:docMkLst>
      <pc:sldChg chg="modSp mod">
        <pc:chgData name="Routledge, Mandy" userId="bacdedf5-8e30-494b-ad8b-f27fa30c4f8d" providerId="ADAL" clId="{CCB24F93-BDB9-4BD7-8A35-FDD7F9D1AA15}" dt="2026-02-10T09:16:25.834" v="38" actId="14100"/>
        <pc:sldMkLst>
          <pc:docMk/>
          <pc:sldMk cId="1594331871" sldId="1512"/>
        </pc:sldMkLst>
        <pc:spChg chg="mod">
          <ac:chgData name="Routledge, Mandy" userId="bacdedf5-8e30-494b-ad8b-f27fa30c4f8d" providerId="ADAL" clId="{CCB24F93-BDB9-4BD7-8A35-FDD7F9D1AA15}" dt="2026-02-10T09:16:09.486" v="33" actId="14100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Routledge, Mandy" userId="bacdedf5-8e30-494b-ad8b-f27fa30c4f8d" providerId="ADAL" clId="{CCB24F93-BDB9-4BD7-8A35-FDD7F9D1AA15}" dt="2026-02-10T09:16:05.401" v="31" actId="14100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Routledge, Mandy" userId="bacdedf5-8e30-494b-ad8b-f27fa30c4f8d" providerId="ADAL" clId="{CCB24F93-BDB9-4BD7-8A35-FDD7F9D1AA15}" dt="2026-02-10T09:15:41.679" v="24" actId="1076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Routledge, Mandy" userId="bacdedf5-8e30-494b-ad8b-f27fa30c4f8d" providerId="ADAL" clId="{CCB24F93-BDB9-4BD7-8A35-FDD7F9D1AA15}" dt="2026-02-10T09:15:47.278" v="25" actId="1076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Routledge, Mandy" userId="bacdedf5-8e30-494b-ad8b-f27fa30c4f8d" providerId="ADAL" clId="{CCB24F93-BDB9-4BD7-8A35-FDD7F9D1AA15}" dt="2026-02-10T09:15:53.791" v="27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Routledge, Mandy" userId="bacdedf5-8e30-494b-ad8b-f27fa30c4f8d" providerId="ADAL" clId="{CCB24F93-BDB9-4BD7-8A35-FDD7F9D1AA15}" dt="2026-02-10T09:15:51.110" v="26" actId="1076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Routledge, Mandy" userId="bacdedf5-8e30-494b-ad8b-f27fa30c4f8d" providerId="ADAL" clId="{CCB24F93-BDB9-4BD7-8A35-FDD7F9D1AA15}" dt="2026-02-10T09:16:25.834" v="38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Routledge, Mandy" userId="bacdedf5-8e30-494b-ad8b-f27fa30c4f8d" providerId="ADAL" clId="{CCB24F93-BDB9-4BD7-8A35-FDD7F9D1AA15}" dt="2026-02-10T09:16:19.246" v="36" actId="1076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Routledge, Mandy" userId="bacdedf5-8e30-494b-ad8b-f27fa30c4f8d" providerId="ADAL" clId="{CCB24F93-BDB9-4BD7-8A35-FDD7F9D1AA15}" dt="2026-02-10T09:15:56.212" v="28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Routledge, Mandy" userId="bacdedf5-8e30-494b-ad8b-f27fa30c4f8d" providerId="ADAL" clId="{CCB24F93-BDB9-4BD7-8A35-FDD7F9D1AA15}" dt="2026-02-10T09:15:58.480" v="29" actId="14100"/>
          <ac:spMkLst>
            <pc:docMk/>
            <pc:sldMk cId="1594331871" sldId="1512"/>
            <ac:spMk id="19" creationId="{40542B69-6D97-5F24-63E3-ABE36EA69A27}"/>
          </ac:spMkLst>
        </pc:spChg>
      </pc:sldChg>
      <pc:sldChg chg="modSp mod">
        <pc:chgData name="Routledge, Mandy" userId="bacdedf5-8e30-494b-ad8b-f27fa30c4f8d" providerId="ADAL" clId="{CCB24F93-BDB9-4BD7-8A35-FDD7F9D1AA15}" dt="2026-02-10T09:17:06.913" v="45" actId="14100"/>
        <pc:sldMkLst>
          <pc:docMk/>
          <pc:sldMk cId="2946319108" sldId="1516"/>
        </pc:sldMkLst>
        <pc:picChg chg="mod">
          <ac:chgData name="Routledge, Mandy" userId="bacdedf5-8e30-494b-ad8b-f27fa30c4f8d" providerId="ADAL" clId="{CCB24F93-BDB9-4BD7-8A35-FDD7F9D1AA15}" dt="2026-02-10T09:16:52.886" v="43" actId="1036"/>
          <ac:picMkLst>
            <pc:docMk/>
            <pc:sldMk cId="2946319108" sldId="1516"/>
            <ac:picMk id="34" creationId="{B735C03F-8EAD-C2AB-86CF-78630ACCC460}"/>
          </ac:picMkLst>
        </pc:picChg>
        <pc:cxnChg chg="mod">
          <ac:chgData name="Routledge, Mandy" userId="bacdedf5-8e30-494b-ad8b-f27fa30c4f8d" providerId="ADAL" clId="{CCB24F93-BDB9-4BD7-8A35-FDD7F9D1AA15}" dt="2026-02-10T09:16:58.240" v="44" actId="1076"/>
          <ac:cxnSpMkLst>
            <pc:docMk/>
            <pc:sldMk cId="2946319108" sldId="1516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CCB24F93-BDB9-4BD7-8A35-FDD7F9D1AA15}" dt="2026-02-10T09:17:06.913" v="45" actId="14100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modSp mod modNotesTx">
        <pc:chgData name="Routledge, Mandy" userId="bacdedf5-8e30-494b-ad8b-f27fa30c4f8d" providerId="ADAL" clId="{CCB24F93-BDB9-4BD7-8A35-FDD7F9D1AA15}" dt="2026-02-10T09:23:38.563" v="70" actId="113"/>
        <pc:sldMkLst>
          <pc:docMk/>
          <pc:sldMk cId="2272802783" sldId="1531"/>
        </pc:sldMkLst>
        <pc:spChg chg="mod">
          <ac:chgData name="Routledge, Mandy" userId="bacdedf5-8e30-494b-ad8b-f27fa30c4f8d" providerId="ADAL" clId="{CCB24F93-BDB9-4BD7-8A35-FDD7F9D1AA15}" dt="2026-02-10T09:11:39.042" v="18" actId="20577"/>
          <ac:spMkLst>
            <pc:docMk/>
            <pc:sldMk cId="2272802783" sldId="1531"/>
            <ac:spMk id="5" creationId="{63D4921B-F404-4694-123F-67C7FB3513CB}"/>
          </ac:spMkLst>
        </pc:spChg>
      </pc:sldChg>
      <pc:sldChg chg="modSp mod">
        <pc:chgData name="Routledge, Mandy" userId="bacdedf5-8e30-494b-ad8b-f27fa30c4f8d" providerId="ADAL" clId="{CCB24F93-BDB9-4BD7-8A35-FDD7F9D1AA15}" dt="2026-02-10T09:14:52.906" v="19" actId="115"/>
        <pc:sldMkLst>
          <pc:docMk/>
          <pc:sldMk cId="2032263702" sldId="1532"/>
        </pc:sldMkLst>
        <pc:spChg chg="mod">
          <ac:chgData name="Routledge, Mandy" userId="bacdedf5-8e30-494b-ad8b-f27fa30c4f8d" providerId="ADAL" clId="{CCB24F93-BDB9-4BD7-8A35-FDD7F9D1AA15}" dt="2026-02-10T09:14:52.906" v="19" actId="115"/>
          <ac:spMkLst>
            <pc:docMk/>
            <pc:sldMk cId="2032263702" sldId="1532"/>
            <ac:spMk id="36" creationId="{D8EF981A-9BA7-0EB1-9B70-F7FBF2F7DF1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10-2-2026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10-2-2026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B4061-1DD4-6F30-EB07-0310E65E9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447F4E9-80B7-36E7-6C06-CC489DA79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A566AB5-4647-2F78-5EBB-BA97E5506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/>
              <a:t>Woordenoverzicht</a:t>
            </a:r>
            <a:br>
              <a:rPr lang="nl-NL" b="1"/>
            </a:br>
            <a:r>
              <a:rPr lang="nl-NL" b="1"/>
              <a:t>de vorm: </a:t>
            </a:r>
            <a:r>
              <a:rPr lang="nl-NL" b="0"/>
              <a:t>de soort</a:t>
            </a:r>
            <a:endParaRPr lang="nl-NL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/>
              <a:t>normaal: </a:t>
            </a:r>
            <a:r>
              <a:rPr lang="nl-NL" b="0"/>
              <a:t>zoals het meestal is </a:t>
            </a:r>
          </a:p>
          <a:p>
            <a:r>
              <a:rPr lang="nl-NL" b="1"/>
              <a:t>doorzetten:</a:t>
            </a:r>
            <a:r>
              <a:rPr lang="nl-NL" b="0"/>
              <a:t> volhouden, niet opgeven</a:t>
            </a:r>
            <a:endParaRPr lang="nl-NL" b="1"/>
          </a:p>
          <a:p>
            <a:r>
              <a:rPr lang="nl-NL" b="1"/>
              <a:t>op het programma staan: </a:t>
            </a:r>
            <a:r>
              <a:rPr lang="nl-NL" b="0"/>
              <a:t>iets wat gaat gebeuren</a:t>
            </a:r>
            <a:endParaRPr lang="nl-NL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/>
              <a:t>het onderdeel: </a:t>
            </a:r>
            <a:r>
              <a:rPr lang="nl-NL" b="0"/>
              <a:t>het stukje van iets, het deel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/>
              <a:t>lang geleden: </a:t>
            </a:r>
            <a:r>
              <a:rPr lang="nl-NL" b="0"/>
              <a:t>ver terug in de tijd </a:t>
            </a:r>
          </a:p>
          <a:p>
            <a:r>
              <a:rPr lang="nl-NL" b="1"/>
              <a:t>benieuwd zijn naar: </a:t>
            </a:r>
            <a:r>
              <a:rPr lang="nl-NL" b="0"/>
              <a:t>ergens meer van willen weten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296890-0C73-E6FF-7EAE-1C5334F15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371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Afbeeldingen: </a:t>
            </a:r>
            <a:r>
              <a:rPr lang="nl-NL" err="1"/>
              <a:t>Shutterstock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168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Afbeeldingen: </a:t>
            </a:r>
            <a:r>
              <a:rPr lang="nl-NL" err="1"/>
              <a:t>Shutterstock</a:t>
            </a:r>
            <a:r>
              <a:rPr lang="nl-NL"/>
              <a:t> AI en </a:t>
            </a:r>
            <a:r>
              <a:rPr lang="nl-NL" err="1"/>
              <a:t>Shutterstock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5621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Afbeeldingen: </a:t>
            </a:r>
            <a:r>
              <a:rPr lang="nl-NL" err="1"/>
              <a:t>Shutterstock</a:t>
            </a:r>
            <a:r>
              <a:rPr lang="nl-NL"/>
              <a:t> AI/ </a:t>
            </a:r>
            <a:r>
              <a:rPr lang="nl-NL" err="1"/>
              <a:t>Shutterstock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103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Afbeeldingen: </a:t>
            </a:r>
            <a:r>
              <a:rPr lang="nl-NL" err="1"/>
              <a:t>Shutterstock</a:t>
            </a:r>
            <a:r>
              <a:rPr lang="nl-NL"/>
              <a:t> AI/ </a:t>
            </a:r>
            <a:r>
              <a:rPr lang="nl-NL" err="1"/>
              <a:t>Shutterstock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192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Afbeeldingen: </a:t>
            </a:r>
            <a:r>
              <a:rPr lang="nl-NL" err="1"/>
              <a:t>Shutterstock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867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Afbeeldingen: </a:t>
            </a:r>
            <a:r>
              <a:rPr lang="nl-NL" err="1"/>
              <a:t>Shutterstock</a:t>
            </a:r>
            <a:r>
              <a:rPr lang="nl-NL"/>
              <a:t>/ </a:t>
            </a:r>
            <a:r>
              <a:rPr lang="nl-NL" err="1"/>
              <a:t>Shutterstock</a:t>
            </a:r>
            <a:r>
              <a:rPr lang="nl-NL"/>
              <a:t>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31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Afbeelding: </a:t>
            </a:r>
            <a:r>
              <a:rPr lang="nl-NL" err="1"/>
              <a:t>Kentalis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Afbeeldingen: </a:t>
            </a:r>
            <a:r>
              <a:rPr lang="nl-NL" err="1"/>
              <a:t>Shutterstock</a:t>
            </a:r>
            <a:r>
              <a:rPr lang="nl-NL"/>
              <a:t> en </a:t>
            </a:r>
            <a:r>
              <a:rPr lang="nl-NL" err="1"/>
              <a:t>Shutterstock</a:t>
            </a:r>
            <a:r>
              <a:rPr lang="nl-NL"/>
              <a:t>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Afbeelding: </a:t>
            </a:r>
            <a:r>
              <a:rPr lang="nl-NL" err="1"/>
              <a:t>Shutterstock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Afbeelding: </a:t>
            </a:r>
            <a:r>
              <a:rPr lang="nl-NL" err="1"/>
              <a:t>Shutterstock</a:t>
            </a:r>
            <a:r>
              <a:rPr lang="nl-NL"/>
              <a:t>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Afbeeldingen: </a:t>
            </a:r>
            <a:r>
              <a:rPr lang="nl-NL" err="1"/>
              <a:t>Shutterstock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Afbeelding: </a:t>
            </a:r>
            <a:r>
              <a:rPr lang="nl-NL" err="1"/>
              <a:t>Shutterstock</a:t>
            </a:r>
            <a:r>
              <a:rPr lang="nl-NL"/>
              <a:t>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250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Afbeelding: </a:t>
            </a:r>
            <a:r>
              <a:rPr lang="nl-NL" err="1"/>
              <a:t>Shutterstock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10-2-2026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10-2-2026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10-2-2026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10-2-2026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10-2-2026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10-2-2026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10-2-2026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_oQd6PF4k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D4A4F-AD15-18AB-ECA9-A5D9293A6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0E3EB7BD-3A55-07A1-C964-B9B563D03BB2}"/>
              </a:ext>
            </a:extLst>
          </p:cNvPr>
          <p:cNvSpPr txBox="1"/>
          <p:nvPr/>
        </p:nvSpPr>
        <p:spPr>
          <a:xfrm>
            <a:off x="-2580" y="481"/>
            <a:ext cx="914658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00" u="sng" err="1"/>
              <a:t>Semantisatieverhaal</a:t>
            </a:r>
            <a:r>
              <a:rPr lang="nl-NL" sz="1900" u="sng"/>
              <a:t> AA</a:t>
            </a:r>
          </a:p>
          <a:p>
            <a:r>
              <a:rPr lang="nl-NL" sz="1900" b="1" u="sng"/>
              <a:t>Lang geleden</a:t>
            </a:r>
            <a:r>
              <a:rPr lang="nl-NL" sz="1900"/>
              <a:t>, </a:t>
            </a:r>
            <a:r>
              <a:rPr lang="nl-NL" sz="1900" b="1" i="1"/>
              <a:t>ver terug in de tijd</a:t>
            </a:r>
            <a:r>
              <a:rPr lang="nl-NL" sz="1900"/>
              <a:t>, wilde </a:t>
            </a:r>
            <a:r>
              <a:rPr lang="nl-NL" sz="1900" err="1"/>
              <a:t>Amira</a:t>
            </a:r>
            <a:r>
              <a:rPr lang="nl-NL" sz="1900"/>
              <a:t> beroemd worden met zingen. </a:t>
            </a:r>
          </a:p>
          <a:p>
            <a:r>
              <a:rPr lang="nl-NL" sz="1900"/>
              <a:t>Ze zong elke dag en toen ze op tv zag dat </a:t>
            </a:r>
            <a:r>
              <a:rPr lang="nl-NL" sz="1900" err="1"/>
              <a:t>Holland’s</a:t>
            </a:r>
            <a:r>
              <a:rPr lang="nl-NL" sz="1900"/>
              <a:t> Got Talent weer </a:t>
            </a:r>
            <a:r>
              <a:rPr lang="nl-NL" sz="1900" b="1" u="sng"/>
              <a:t>op het programma stond,</a:t>
            </a:r>
            <a:r>
              <a:rPr lang="nl-NL" sz="1900"/>
              <a:t> wilde ze graag meedoen. Op het programma staan betekent </a:t>
            </a:r>
            <a:r>
              <a:rPr lang="nl-NL" sz="1900" b="1" i="1"/>
              <a:t>iets wat gaat gebeuren</a:t>
            </a:r>
            <a:r>
              <a:rPr lang="nl-NL" sz="1900"/>
              <a:t>. </a:t>
            </a:r>
            <a:r>
              <a:rPr lang="nl-NL" sz="1900" b="1" u="sng"/>
              <a:t>Normaal,</a:t>
            </a:r>
            <a:r>
              <a:rPr lang="nl-NL" sz="1900" b="1"/>
              <a:t> </a:t>
            </a:r>
            <a:r>
              <a:rPr lang="nl-NL" sz="1900" b="1" i="1"/>
              <a:t>zoals het meestal is,</a:t>
            </a:r>
            <a:r>
              <a:rPr lang="nl-NL" sz="1900"/>
              <a:t> keek ze alleen naar het tv-programma, nu wilde ze graag mee doen met het programma. Bij </a:t>
            </a:r>
            <a:r>
              <a:rPr lang="nl-NL" sz="1900" err="1"/>
              <a:t>Holland’s</a:t>
            </a:r>
            <a:r>
              <a:rPr lang="nl-NL" sz="1900"/>
              <a:t> Got Talent kun je je talent laten zien. Je kunt laten zien wat jij goed kan. </a:t>
            </a:r>
            <a:r>
              <a:rPr lang="nl-NL" sz="1900" err="1"/>
              <a:t>Amira</a:t>
            </a:r>
            <a:r>
              <a:rPr lang="nl-NL" sz="1900"/>
              <a:t> schreef een email dat ze mee wilde doen en ze mocht komen. Dat was best wel spannend, maar </a:t>
            </a:r>
            <a:r>
              <a:rPr lang="nl-NL" sz="1900" err="1"/>
              <a:t>Amira</a:t>
            </a:r>
            <a:r>
              <a:rPr lang="nl-NL" sz="1900"/>
              <a:t> </a:t>
            </a:r>
            <a:r>
              <a:rPr lang="nl-NL" sz="1900" b="1" u="sng"/>
              <a:t>zette door</a:t>
            </a:r>
            <a:r>
              <a:rPr lang="nl-NL" sz="1900"/>
              <a:t>. Ze </a:t>
            </a:r>
            <a:r>
              <a:rPr lang="nl-NL" sz="1900" b="1" i="1"/>
              <a:t>hield vol en gaf niet op. </a:t>
            </a:r>
            <a:r>
              <a:rPr lang="nl-NL" sz="1900"/>
              <a:t>Het programma heeft als laatste </a:t>
            </a:r>
            <a:r>
              <a:rPr lang="nl-NL" sz="1900" b="1" u="sng"/>
              <a:t>onderdeel,</a:t>
            </a:r>
            <a:r>
              <a:rPr lang="nl-NL" sz="1900" b="1" i="1"/>
              <a:t> het stukje van </a:t>
            </a:r>
            <a:r>
              <a:rPr lang="nl-NL" sz="1900"/>
              <a:t>het programma; de finale. </a:t>
            </a:r>
            <a:r>
              <a:rPr lang="nl-NL" sz="1900" err="1"/>
              <a:t>Amira</a:t>
            </a:r>
            <a:r>
              <a:rPr lang="nl-NL" sz="1900"/>
              <a:t> wilde dat graag winnen. Ze was bijna aan de beurt. En keek heel even van achter het gordijn naar de zaal, naar het publiek. Ze </a:t>
            </a:r>
            <a:r>
              <a:rPr lang="nl-NL" sz="1900" b="1" u="sng"/>
              <a:t>was</a:t>
            </a:r>
            <a:r>
              <a:rPr lang="nl-NL" sz="1900"/>
              <a:t> heel </a:t>
            </a:r>
            <a:r>
              <a:rPr lang="nl-NL" sz="1900" b="1" u="sng"/>
              <a:t>benieuwd</a:t>
            </a:r>
            <a:r>
              <a:rPr lang="nl-NL" sz="1900" b="1"/>
              <a:t> </a:t>
            </a:r>
            <a:r>
              <a:rPr lang="nl-NL" sz="1900"/>
              <a:t>of de zaal helemaal vol zat. Als je benieuwd ergens naar bent, </a:t>
            </a:r>
            <a:r>
              <a:rPr lang="nl-NL" sz="1900" b="1" i="1"/>
              <a:t>wil je ergens meer van weten. </a:t>
            </a:r>
            <a:r>
              <a:rPr lang="nl-NL" sz="1900"/>
              <a:t>Nou, het zal helemaal vol in de zaal! Toen </a:t>
            </a:r>
            <a:r>
              <a:rPr lang="nl-NL" sz="1900" err="1"/>
              <a:t>Amira</a:t>
            </a:r>
            <a:r>
              <a:rPr lang="nl-NL" sz="1900"/>
              <a:t> klaar was met zingen, kreeg ze applaus. Mensen klapten en klapten. En ze gingen ook staan om te klappen en te juichen. Deze </a:t>
            </a:r>
            <a:r>
              <a:rPr lang="nl-NL" sz="1900" b="1" u="sng"/>
              <a:t>vorm</a:t>
            </a:r>
            <a:r>
              <a:rPr lang="nl-NL" sz="1900"/>
              <a:t> van klappen, dit </a:t>
            </a:r>
            <a:r>
              <a:rPr lang="nl-NL" sz="1900" b="1" i="1"/>
              <a:t>soort</a:t>
            </a:r>
            <a:r>
              <a:rPr lang="nl-NL" sz="1900"/>
              <a:t> applaus, noem je een staande ovatie. Heb jij </a:t>
            </a:r>
            <a:r>
              <a:rPr lang="nl-NL" sz="1900" err="1"/>
              <a:t>Amira</a:t>
            </a:r>
            <a:r>
              <a:rPr lang="nl-NL" sz="1900"/>
              <a:t> wel eens zien zingen op tv of ergens anders? </a:t>
            </a:r>
            <a:endParaRPr lang="nl-NL" sz="1900" b="1" i="1" u="sng"/>
          </a:p>
          <a:p>
            <a:endParaRPr lang="nl-NL" sz="1900" u="sng"/>
          </a:p>
          <a:p>
            <a:endParaRPr lang="nl-NL" sz="1900" u="sng"/>
          </a:p>
          <a:p>
            <a:r>
              <a:rPr lang="nl-NL" sz="1900">
                <a:solidFill>
                  <a:srgbClr val="00B050"/>
                </a:solidFill>
              </a:rPr>
              <a:t>Hier een link naar een filmpje van het Jeugdjournaal over hoe het met </a:t>
            </a:r>
            <a:r>
              <a:rPr lang="nl-NL" sz="1900" err="1">
                <a:solidFill>
                  <a:srgbClr val="00B050"/>
                </a:solidFill>
              </a:rPr>
              <a:t>Amira</a:t>
            </a:r>
            <a:r>
              <a:rPr lang="nl-NL" sz="1900">
                <a:solidFill>
                  <a:srgbClr val="00B050"/>
                </a:solidFill>
              </a:rPr>
              <a:t> gaat: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792E216-75B6-A795-8045-1C924953D6DA}"/>
              </a:ext>
            </a:extLst>
          </p:cNvPr>
          <p:cNvSpPr txBox="1"/>
          <p:nvPr/>
        </p:nvSpPr>
        <p:spPr>
          <a:xfrm>
            <a:off x="0" y="5559281"/>
            <a:ext cx="5753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>
                <a:hlinkClick r:id="rId3"/>
              </a:rPr>
              <a:t>https://www.youtube.com/watch?v=A_oQd6PF4k0</a:t>
            </a: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35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normaal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bijzonder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zoals het meestal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Normaal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keek </a:t>
            </a:r>
            <a:r>
              <a:rPr lang="nl-NL" sz="2400" i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Amira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naar </a:t>
            </a:r>
            <a:r>
              <a:rPr lang="nl-NL" sz="2400" i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Holland’s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Got Talent op tv. 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dat weinig voorkomt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Nu mocht ze meedoen met het tv-programma. Dat was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bijzonder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overdekt, kleding, persoon, muur&#10;&#10;Door AI gegenereerde inhoud is mogelijk onjuist.">
            <a:extLst>
              <a:ext uri="{FF2B5EF4-FFF2-40B4-BE49-F238E27FC236}">
                <a16:creationId xmlns:a16="http://schemas.microsoft.com/office/drawing/2014/main" id="{C2CDA006-DAB0-8CF9-1569-02BF2D7DBD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424018"/>
            <a:ext cx="3528445" cy="2349944"/>
          </a:xfrm>
          <a:prstGeom prst="rect">
            <a:avLst/>
          </a:prstGeom>
        </p:spPr>
      </p:pic>
      <p:pic>
        <p:nvPicPr>
          <p:cNvPr id="8" name="Afbeelding 7" descr="Afbeelding met kleding, persoon, concert, muziek&#10;&#10;Automatisch gegenereerde beschrijving">
            <a:extLst>
              <a:ext uri="{FF2B5EF4-FFF2-40B4-BE49-F238E27FC236}">
                <a16:creationId xmlns:a16="http://schemas.microsoft.com/office/drawing/2014/main" id="{98EFCF87-C01C-DA42-CAD0-F65C98C07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6" y="2424018"/>
            <a:ext cx="2380849" cy="238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lang geleden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5" y="280607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recent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ver terug in de tijd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Al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lang geleden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ontdekte </a:t>
            </a:r>
            <a:r>
              <a:rPr lang="nl-NL" sz="2400" i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Amira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ze goed kon zingen.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pas geleden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oma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recent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begonnen met hardlopen.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E341B55-39E4-F8A5-E693-DFB014DFA2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78" y="2633004"/>
            <a:ext cx="3924300" cy="192405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C412D42-CBEB-B767-7E9C-DD1BE1AD23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057" y="3074675"/>
            <a:ext cx="3910013" cy="1838325"/>
          </a:xfrm>
          <a:prstGeom prst="rect">
            <a:avLst/>
          </a:prstGeom>
        </p:spPr>
      </p:pic>
      <p:pic>
        <p:nvPicPr>
          <p:cNvPr id="9" name="Afbeelding 8" descr="Afbeelding met kleding, persoon, concert, muziek&#10;&#10;Automatisch gegenereerde beschrijving">
            <a:extLst>
              <a:ext uri="{FF2B5EF4-FFF2-40B4-BE49-F238E27FC236}">
                <a16:creationId xmlns:a16="http://schemas.microsoft.com/office/drawing/2014/main" id="{E81046E3-4ADD-9513-B4FB-17197B0B7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8" y="1898854"/>
            <a:ext cx="1413986" cy="1413986"/>
          </a:xfrm>
          <a:prstGeom prst="ellipse">
            <a:avLst/>
          </a:prstGeom>
        </p:spPr>
      </p:pic>
      <p:pic>
        <p:nvPicPr>
          <p:cNvPr id="20" name="Afbeelding 19" descr="Afbeelding met buitenshuis, gras, boom, kleding&#10;&#10;Automatisch gegenereerde beschrijving">
            <a:extLst>
              <a:ext uri="{FF2B5EF4-FFF2-40B4-BE49-F238E27FC236}">
                <a16:creationId xmlns:a16="http://schemas.microsoft.com/office/drawing/2014/main" id="{5BE20F0B-1DC2-74E9-7D92-EB4895E19F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42" y="1814180"/>
            <a:ext cx="1422306" cy="129429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3953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doorzetten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opgeven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volhouden, niet opgeven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Amira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vond het spannend maar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zette door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ermee ophouden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zet niet door 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geeft op. </a:t>
            </a:r>
          </a:p>
          <a:p>
            <a:pPr algn="ctr">
              <a:lnSpc>
                <a:spcPct val="107000"/>
              </a:lnSpc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kleding, persoon, Menselijk gezicht, schoeisel&#10;&#10;Automatisch gegenereerde beschrijving">
            <a:extLst>
              <a:ext uri="{FF2B5EF4-FFF2-40B4-BE49-F238E27FC236}">
                <a16:creationId xmlns:a16="http://schemas.microsoft.com/office/drawing/2014/main" id="{966F0B9A-C91B-2A81-83E0-8B2F10509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192" y="2060848"/>
            <a:ext cx="2098152" cy="3140946"/>
          </a:xfrm>
          <a:prstGeom prst="rect">
            <a:avLst/>
          </a:prstGeom>
        </p:spPr>
      </p:pic>
      <p:pic>
        <p:nvPicPr>
          <p:cNvPr id="20" name="Afbeelding 19" descr="Afbeelding met kleding, persoon, concert, muziek&#10;&#10;Automatisch gegenereerde beschrijving">
            <a:extLst>
              <a:ext uri="{FF2B5EF4-FFF2-40B4-BE49-F238E27FC236}">
                <a16:creationId xmlns:a16="http://schemas.microsoft.com/office/drawing/2014/main" id="{4EDDD034-2B7B-321F-B55B-0B007145F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69" y="2428449"/>
            <a:ext cx="2650788" cy="265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6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77281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33274" y="1844824"/>
            <a:ext cx="417202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benieuwd zijn naar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277" y="11934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geen interesse hebben in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ergens meer van willen weten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meisje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is benieuwd naar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mensen in de zaal. Is het vol?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771" y="1817671"/>
            <a:ext cx="4145769" cy="453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niets willen weten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jongen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heeft geen interesse in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boodschap van zijn moeder.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 descr="Afbeelding met kleding, Menselijk gezicht, persoon, jongen&#10;&#10;Automatisch gegenereerde beschrijving">
            <a:extLst>
              <a:ext uri="{FF2B5EF4-FFF2-40B4-BE49-F238E27FC236}">
                <a16:creationId xmlns:a16="http://schemas.microsoft.com/office/drawing/2014/main" id="{FFC7B09C-EB08-ECB8-5856-BDE64A17FE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183" y="2559063"/>
            <a:ext cx="3673822" cy="2454113"/>
          </a:xfrm>
          <a:prstGeom prst="rect">
            <a:avLst/>
          </a:prstGeom>
        </p:spPr>
      </p:pic>
      <p:pic>
        <p:nvPicPr>
          <p:cNvPr id="26" name="Afbeelding 25" descr="Afbeelding met Menselijk gezicht, gordijn, kleding, persoon&#10;&#10;Automatisch gegenereerde beschrijving">
            <a:extLst>
              <a:ext uri="{FF2B5EF4-FFF2-40B4-BE49-F238E27FC236}">
                <a16:creationId xmlns:a16="http://schemas.microsoft.com/office/drawing/2014/main" id="{BE4F4746-2A13-D2BD-4977-A383966E4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50657"/>
            <a:ext cx="2639261" cy="263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22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2174789" y="425473"/>
            <a:ext cx="3695965" cy="110780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378" y="457670"/>
            <a:ext cx="34563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vorm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1600" b="1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(van klappen)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40213" y="3075161"/>
            <a:ext cx="3048000" cy="90627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19" y="3299760"/>
            <a:ext cx="2997682" cy="52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applaus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915203" y="425472"/>
            <a:ext cx="2463640" cy="63694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605" y="482169"/>
            <a:ext cx="2654158" cy="63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soort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Afbeelding 3" descr="Afbeelding met kleding, person, persoon, overdekt&#10;&#10;Door AI gegenereerde inhoud is mogelijk onjuist.">
            <a:extLst>
              <a:ext uri="{FF2B5EF4-FFF2-40B4-BE49-F238E27FC236}">
                <a16:creationId xmlns:a16="http://schemas.microsoft.com/office/drawing/2014/main" id="{BAC99057-2B92-EC31-2789-4AF2907459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2551" y="4076970"/>
            <a:ext cx="3596185" cy="2015625"/>
          </a:xfrm>
          <a:prstGeom prst="rect">
            <a:avLst/>
          </a:prstGeom>
        </p:spPr>
      </p:pic>
      <p:pic>
        <p:nvPicPr>
          <p:cNvPr id="24" name="Afbeelding 23" descr="Afbeelding met Menselijk gezicht, persoon, kleding, person&#10;&#10;Door AI gegenereerde inhoud is mogelijk onjuist.">
            <a:extLst>
              <a:ext uri="{FF2B5EF4-FFF2-40B4-BE49-F238E27FC236}">
                <a16:creationId xmlns:a16="http://schemas.microsoft.com/office/drawing/2014/main" id="{F96B9645-A0FD-B926-8E93-4A7A5308DC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13" y="4298260"/>
            <a:ext cx="3048000" cy="1606296"/>
          </a:xfrm>
          <a:prstGeom prst="rect">
            <a:avLst/>
          </a:prstGeom>
        </p:spPr>
      </p:pic>
      <p:sp>
        <p:nvSpPr>
          <p:cNvPr id="26" name="Rechthoek 25">
            <a:extLst>
              <a:ext uri="{FF2B5EF4-FFF2-40B4-BE49-F238E27FC236}">
                <a16:creationId xmlns:a16="http://schemas.microsoft.com/office/drawing/2014/main" id="{241CE24A-75CD-9019-AFD3-98E95D79687A}"/>
              </a:ext>
            </a:extLst>
          </p:cNvPr>
          <p:cNvSpPr/>
          <p:nvPr/>
        </p:nvSpPr>
        <p:spPr>
          <a:xfrm>
            <a:off x="4221271" y="2542785"/>
            <a:ext cx="776614" cy="517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3821722" y="3087178"/>
            <a:ext cx="4747621" cy="89425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8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0546" y="3303536"/>
            <a:ext cx="4610283" cy="131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staande ovatie</a:t>
            </a:r>
          </a:p>
        </p:txBody>
      </p:sp>
    </p:spTree>
    <p:extLst>
      <p:ext uri="{BB962C8B-B14F-4D97-AF65-F5344CB8AC3E}">
        <p14:creationId xmlns:p14="http://schemas.microsoft.com/office/powerpoint/2010/main" val="1594331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42096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405013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auditie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370824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370825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finale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200224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696168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192112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696168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192112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5005E0E4-A1E9-E69B-3845-B20B4A614A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7729" y="1838325"/>
            <a:ext cx="2269000" cy="1529549"/>
          </a:xfrm>
          <a:prstGeom prst="rect">
            <a:avLst/>
          </a:prstGeom>
        </p:spPr>
      </p:pic>
      <p:pic>
        <p:nvPicPr>
          <p:cNvPr id="11" name="Afbeelding 10" descr="Afbeelding met kleding, persoon, person, Menselijk gezicht&#10;&#10;Door AI gegenereerde inhoud is mogelijk onjuist.">
            <a:extLst>
              <a:ext uri="{FF2B5EF4-FFF2-40B4-BE49-F238E27FC236}">
                <a16:creationId xmlns:a16="http://schemas.microsoft.com/office/drawing/2014/main" id="{BEE7ADC5-DAEF-D0F1-F4CF-EB7FFCA7D6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71" y="2687274"/>
            <a:ext cx="2437654" cy="1625915"/>
          </a:xfrm>
          <a:prstGeom prst="rect">
            <a:avLst/>
          </a:prstGeom>
        </p:spPr>
      </p:pic>
      <p:sp>
        <p:nvSpPr>
          <p:cNvPr id="10" name="Rechteraccolade 9">
            <a:extLst>
              <a:ext uri="{FF2B5EF4-FFF2-40B4-BE49-F238E27FC236}">
                <a16:creationId xmlns:a16="http://schemas.microsoft.com/office/drawing/2014/main" id="{74C119BB-BD42-0E7D-B70C-047D2CCF8DAD}"/>
              </a:ext>
            </a:extLst>
          </p:cNvPr>
          <p:cNvSpPr/>
          <p:nvPr/>
        </p:nvSpPr>
        <p:spPr>
          <a:xfrm rot="4792590">
            <a:off x="4399020" y="909747"/>
            <a:ext cx="692443" cy="8155726"/>
          </a:xfrm>
          <a:prstGeom prst="rightBrace">
            <a:avLst>
              <a:gd name="adj1" fmla="val 6315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3453B0E6-9908-1042-F462-EB31154F8158}"/>
              </a:ext>
            </a:extLst>
          </p:cNvPr>
          <p:cNvSpPr txBox="1"/>
          <p:nvPr/>
        </p:nvSpPr>
        <p:spPr>
          <a:xfrm>
            <a:off x="4407932" y="5341729"/>
            <a:ext cx="3153311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5" name="Tekstvak 2">
            <a:extLst>
              <a:ext uri="{FF2B5EF4-FFF2-40B4-BE49-F238E27FC236}">
                <a16:creationId xmlns:a16="http://schemas.microsoft.com/office/drawing/2014/main" id="{772B971D-D064-6375-526C-D9506A815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918" y="5350655"/>
            <a:ext cx="3153311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>
                <a:latin typeface="Century Gothic" panose="020B0502020202020204" pitchFamily="34" charset="0"/>
                <a:ea typeface="Calibri"/>
                <a:cs typeface="Times New Roman"/>
              </a:rPr>
              <a:t>het geheel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8966E5BF-232B-0C86-A5C1-C21B10F1E244}"/>
              </a:ext>
            </a:extLst>
          </p:cNvPr>
          <p:cNvSpPr txBox="1"/>
          <p:nvPr/>
        </p:nvSpPr>
        <p:spPr>
          <a:xfrm>
            <a:off x="4407932" y="351239"/>
            <a:ext cx="360228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8" name="Tekstvak 2">
            <a:extLst>
              <a:ext uri="{FF2B5EF4-FFF2-40B4-BE49-F238E27FC236}">
                <a16:creationId xmlns:a16="http://schemas.microsoft.com/office/drawing/2014/main" id="{DBEBE894-8C74-11FE-F848-4214F603B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559" y="383125"/>
            <a:ext cx="3553029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>
                <a:latin typeface="Century Gothic" panose="020B0502020202020204" pitchFamily="34" charset="0"/>
                <a:ea typeface="Calibri"/>
                <a:cs typeface="Times New Roman"/>
              </a:rPr>
              <a:t>het onderdeel</a:t>
            </a: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4755C724-8032-FD04-0296-BC4F7D88C681}"/>
              </a:ext>
            </a:extLst>
          </p:cNvPr>
          <p:cNvCxnSpPr/>
          <p:nvPr/>
        </p:nvCxnSpPr>
        <p:spPr>
          <a:xfrm>
            <a:off x="5314250" y="1700464"/>
            <a:ext cx="1136821" cy="830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4">
            <a:extLst>
              <a:ext uri="{FF2B5EF4-FFF2-40B4-BE49-F238E27FC236}">
                <a16:creationId xmlns:a16="http://schemas.microsoft.com/office/drawing/2014/main" id="{54D2864C-0358-BC6F-68AF-538F47E64EDD}"/>
              </a:ext>
            </a:extLst>
          </p:cNvPr>
          <p:cNvSpPr txBox="1"/>
          <p:nvPr/>
        </p:nvSpPr>
        <p:spPr>
          <a:xfrm>
            <a:off x="3450757" y="1016388"/>
            <a:ext cx="5441723" cy="60729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3" name="Tekstvak 2">
            <a:extLst>
              <a:ext uri="{FF2B5EF4-FFF2-40B4-BE49-F238E27FC236}">
                <a16:creationId xmlns:a16="http://schemas.microsoft.com/office/drawing/2014/main" id="{6005546C-9786-22BA-2104-A08EDEE95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475" y="1039613"/>
            <a:ext cx="5312286" cy="44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een stukje van (het geheel)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FD543CD3-D8D3-B7E2-265E-81FC6D05A968}"/>
              </a:ext>
            </a:extLst>
          </p:cNvPr>
          <p:cNvSpPr txBox="1"/>
          <p:nvPr/>
        </p:nvSpPr>
        <p:spPr>
          <a:xfrm>
            <a:off x="4407932" y="5988162"/>
            <a:ext cx="3166925" cy="60729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E1399DAA-F3C1-34A3-2A0D-85B722A61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42" y="6011387"/>
            <a:ext cx="3091596" cy="44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alles bij elkaar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2181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855749" y="5076495"/>
            <a:ext cx="35573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04" y="5076495"/>
            <a:ext cx="3557303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planning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380165" y="988531"/>
            <a:ext cx="1642679" cy="183785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1526853" y="939548"/>
            <a:ext cx="2900222" cy="228962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467545" y="2509914"/>
            <a:ext cx="8424936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12" y="2482756"/>
            <a:ext cx="85903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op het programma staan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195159" y="3392622"/>
            <a:ext cx="4544033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955" y="3375689"/>
            <a:ext cx="5272364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wat gaat gebeuren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3779911" y="3963566"/>
            <a:ext cx="900102" cy="1112929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865AB48-F49C-C47B-0CFF-096DEEED65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590" y="4089019"/>
            <a:ext cx="3947204" cy="2135856"/>
          </a:xfrm>
          <a:prstGeom prst="rect">
            <a:avLst/>
          </a:prstGeom>
        </p:spPr>
      </p:pic>
      <p:pic>
        <p:nvPicPr>
          <p:cNvPr id="28" name="Afbeelding 27" descr="Afbeelding met klok, Wandklok, Kwartsklok, tijd&#10;&#10;Automatisch gegenereerde beschrijving">
            <a:extLst>
              <a:ext uri="{FF2B5EF4-FFF2-40B4-BE49-F238E27FC236}">
                <a16:creationId xmlns:a16="http://schemas.microsoft.com/office/drawing/2014/main" id="{BF79FF65-4693-A83A-07B3-AC8125B3AA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810" y="894691"/>
            <a:ext cx="2328329" cy="1746247"/>
          </a:xfrm>
          <a:prstGeom prst="rect">
            <a:avLst/>
          </a:prstGeom>
        </p:spPr>
      </p:pic>
      <p:pic>
        <p:nvPicPr>
          <p:cNvPr id="34" name="Afbeelding 33" descr="Afbeelding met tekst, kleding, schermopname, tekenfilm&#10;&#10;Automatisch gegenereerde beschrijving">
            <a:extLst>
              <a:ext uri="{FF2B5EF4-FFF2-40B4-BE49-F238E27FC236}">
                <a16:creationId xmlns:a16="http://schemas.microsoft.com/office/drawing/2014/main" id="{B735C03F-8EAD-C2AB-86CF-78630ACCC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450" y="339814"/>
            <a:ext cx="2446833" cy="2039214"/>
          </a:xfrm>
          <a:prstGeom prst="rect">
            <a:avLst/>
          </a:prstGeom>
        </p:spPr>
      </p:pic>
      <p:sp>
        <p:nvSpPr>
          <p:cNvPr id="16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567450" y="368796"/>
            <a:ext cx="279771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2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" y="393278"/>
            <a:ext cx="3888431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afspraak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6214768" y="338115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0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650" y="359658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tijdstip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631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7 – 10 februari 2026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lang geleden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66B4AA8-2562-A096-9E92-422C03D83B22}"/>
              </a:ext>
            </a:extLst>
          </p:cNvPr>
          <p:cNvSpPr txBox="1"/>
          <p:nvPr/>
        </p:nvSpPr>
        <p:spPr>
          <a:xfrm>
            <a:off x="143508" y="2348880"/>
            <a:ext cx="8856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00B050"/>
                </a:solidFill>
                <a:latin typeface="Century Gothic" panose="020B0502020202020204" pitchFamily="34" charset="0"/>
              </a:rPr>
              <a:t>2013 – 2014 – 2015 – 2016 – 2017 –</a:t>
            </a:r>
          </a:p>
          <a:p>
            <a:endParaRPr lang="nl-NL" sz="2800" b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r>
              <a:rPr lang="nl-NL" sz="2800" b="1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nl-NL" sz="2800" b="1">
                <a:solidFill>
                  <a:srgbClr val="00B050"/>
                </a:solidFill>
                <a:latin typeface="Century Gothic" panose="020B0502020202020204" pitchFamily="34" charset="0"/>
              </a:rPr>
              <a:t>           2018 – 2019 – 2020 – 2021 – 2022 –</a:t>
            </a:r>
          </a:p>
          <a:p>
            <a:endParaRPr lang="nl-NL" sz="2800" b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r>
              <a:rPr lang="nl-NL" sz="2800" b="1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nl-NL" sz="2800" b="1">
                <a:solidFill>
                  <a:srgbClr val="00B050"/>
                </a:solidFill>
                <a:latin typeface="Century Gothic" panose="020B0502020202020204" pitchFamily="34" charset="0"/>
              </a:rPr>
              <a:t>                                           2023 – 2024 – 2025 - 2026</a:t>
            </a:r>
          </a:p>
        </p:txBody>
      </p:sp>
      <p:sp>
        <p:nvSpPr>
          <p:cNvPr id="3" name="Pijl: gekromd rechts 2">
            <a:extLst>
              <a:ext uri="{FF2B5EF4-FFF2-40B4-BE49-F238E27FC236}">
                <a16:creationId xmlns:a16="http://schemas.microsoft.com/office/drawing/2014/main" id="{7F28DEFD-80B9-D443-B5B6-C9E7FD32ABE6}"/>
              </a:ext>
            </a:extLst>
          </p:cNvPr>
          <p:cNvSpPr/>
          <p:nvPr/>
        </p:nvSpPr>
        <p:spPr>
          <a:xfrm rot="6498755">
            <a:off x="3742709" y="-1752996"/>
            <a:ext cx="1985950" cy="8727727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op het programma staan</a:t>
            </a:r>
          </a:p>
        </p:txBody>
      </p:sp>
      <p:pic>
        <p:nvPicPr>
          <p:cNvPr id="3" name="Afbeelding 2" descr="Afbeelding met publiek, concert, podium, evenement&#10;&#10;Automatisch gegenereerde beschrijving">
            <a:extLst>
              <a:ext uri="{FF2B5EF4-FFF2-40B4-BE49-F238E27FC236}">
                <a16:creationId xmlns:a16="http://schemas.microsoft.com/office/drawing/2014/main" id="{F23C66C3-BBCD-EA0A-45B5-986BBD2634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681" y="1700808"/>
            <a:ext cx="4727747" cy="4727747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FC6BFCF1-C6A1-3987-68C5-162FD18020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38" y="2816323"/>
            <a:ext cx="3211177" cy="33242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89521D8-5EB9-8945-9FC2-84FED36E7544}"/>
              </a:ext>
            </a:extLst>
          </p:cNvPr>
          <p:cNvSpPr txBox="1"/>
          <p:nvPr/>
        </p:nvSpPr>
        <p:spPr>
          <a:xfrm>
            <a:off x="539552" y="378904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latin typeface="Bradley Hand ITC" panose="03070402050302030203" pitchFamily="66" charset="0"/>
              </a:rPr>
              <a:t>Eind oktober:</a:t>
            </a:r>
          </a:p>
          <a:p>
            <a:endParaRPr lang="nl-NL" b="1">
              <a:latin typeface="Bradley Hand ITC" panose="03070402050302030203" pitchFamily="66" charset="0"/>
            </a:endParaRPr>
          </a:p>
          <a:p>
            <a:r>
              <a:rPr lang="nl-NL" b="1" err="1">
                <a:latin typeface="Bradley Hand ITC" panose="03070402050302030203" pitchFamily="66" charset="0"/>
              </a:rPr>
              <a:t>Holland’s</a:t>
            </a:r>
            <a:r>
              <a:rPr lang="nl-NL" b="1">
                <a:latin typeface="Bradley Hand ITC" panose="03070402050302030203" pitchFamily="66" charset="0"/>
              </a:rPr>
              <a:t> </a:t>
            </a:r>
            <a:r>
              <a:rPr lang="nl-NL" b="1" err="1">
                <a:latin typeface="Bradley Hand ITC" panose="03070402050302030203" pitchFamily="66" charset="0"/>
              </a:rPr>
              <a:t>got</a:t>
            </a:r>
            <a:r>
              <a:rPr lang="nl-NL" b="1">
                <a:latin typeface="Bradley Hand ITC" panose="03070402050302030203" pitchFamily="66" charset="0"/>
              </a:rPr>
              <a:t> talent</a:t>
            </a:r>
          </a:p>
        </p:txBody>
      </p: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normaal</a:t>
            </a:r>
          </a:p>
        </p:txBody>
      </p:sp>
      <p:pic>
        <p:nvPicPr>
          <p:cNvPr id="3" name="Afbeelding 2" descr="Afbeelding met overdekt, kleding, persoon, muur&#10;&#10;Door AI gegenereerde inhoud is mogelijk onjuist.">
            <a:extLst>
              <a:ext uri="{FF2B5EF4-FFF2-40B4-BE49-F238E27FC236}">
                <a16:creationId xmlns:a16="http://schemas.microsoft.com/office/drawing/2014/main" id="{FB7789B1-1C06-D70A-F9C4-8996A69FFD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35" y="1226143"/>
            <a:ext cx="8093930" cy="53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doorzetten</a:t>
            </a:r>
          </a:p>
        </p:txBody>
      </p:sp>
      <p:pic>
        <p:nvPicPr>
          <p:cNvPr id="4" name="Afbeelding 3" descr="Afbeelding met kleding, persoon, concert, muziek&#10;&#10;Automatisch gegenereerde beschrijving">
            <a:extLst>
              <a:ext uri="{FF2B5EF4-FFF2-40B4-BE49-F238E27FC236}">
                <a16:creationId xmlns:a16="http://schemas.microsoft.com/office/drawing/2014/main" id="{D0BA61D4-EB3F-A901-FB31-E9D85ED01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532859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onderdeel</a:t>
            </a:r>
          </a:p>
        </p:txBody>
      </p:sp>
      <p:pic>
        <p:nvPicPr>
          <p:cNvPr id="2" name="Afbeelding 1" descr="Afbeelding met publiek, concert, podium, evenement&#10;&#10;Automatisch gegenereerde beschrijving">
            <a:extLst>
              <a:ext uri="{FF2B5EF4-FFF2-40B4-BE49-F238E27FC236}">
                <a16:creationId xmlns:a16="http://schemas.microsoft.com/office/drawing/2014/main" id="{F70B484F-28FE-B775-1C0D-A274F2AC95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060" y="2380409"/>
            <a:ext cx="4196427" cy="4196427"/>
          </a:xfrm>
          <a:prstGeom prst="rect">
            <a:avLst/>
          </a:prstGeom>
        </p:spPr>
      </p:pic>
      <p:sp>
        <p:nvSpPr>
          <p:cNvPr id="3" name="Lint: gekromd en omhoog gekanteld 2">
            <a:extLst>
              <a:ext uri="{FF2B5EF4-FFF2-40B4-BE49-F238E27FC236}">
                <a16:creationId xmlns:a16="http://schemas.microsoft.com/office/drawing/2014/main" id="{8B7CA64D-4B06-8DEF-8E24-ADE199F29CAC}"/>
              </a:ext>
            </a:extLst>
          </p:cNvPr>
          <p:cNvSpPr/>
          <p:nvPr/>
        </p:nvSpPr>
        <p:spPr>
          <a:xfrm>
            <a:off x="803190" y="1262123"/>
            <a:ext cx="6981567" cy="2236573"/>
          </a:xfrm>
          <a:prstGeom prst="ellipseRibbon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3E73AB3-9DC7-873C-179A-6D714A9EA50C}"/>
              </a:ext>
            </a:extLst>
          </p:cNvPr>
          <p:cNvSpPr txBox="1"/>
          <p:nvPr/>
        </p:nvSpPr>
        <p:spPr>
          <a:xfrm>
            <a:off x="2768738" y="1564884"/>
            <a:ext cx="3243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>
                <a:solidFill>
                  <a:schemeClr val="bg1"/>
                </a:solidFill>
                <a:latin typeface="Alasassy Caps" pitchFamily="2" charset="0"/>
              </a:rPr>
              <a:t>De finale</a:t>
            </a:r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benieuwd zijn naar</a:t>
            </a:r>
          </a:p>
        </p:txBody>
      </p:sp>
      <p:pic>
        <p:nvPicPr>
          <p:cNvPr id="13" name="Afbeelding 12" descr="Afbeelding met Menselijk gezicht, gordijn, kleding, persoon&#10;&#10;Automatisch gegenereerde beschrijving">
            <a:extLst>
              <a:ext uri="{FF2B5EF4-FFF2-40B4-BE49-F238E27FC236}">
                <a16:creationId xmlns:a16="http://schemas.microsoft.com/office/drawing/2014/main" id="{6A6709A6-A9C4-C486-F13F-00241D3E8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2147"/>
            <a:ext cx="4723136" cy="472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vorm</a:t>
            </a:r>
          </a:p>
        </p:txBody>
      </p:sp>
      <p:pic>
        <p:nvPicPr>
          <p:cNvPr id="14" name="Afbeelding 13" descr="Afbeelding met kleding, person, persoon, overdekt&#10;&#10;Door AI gegenereerde inhoud is mogelijk onjuist.">
            <a:extLst>
              <a:ext uri="{FF2B5EF4-FFF2-40B4-BE49-F238E27FC236}">
                <a16:creationId xmlns:a16="http://schemas.microsoft.com/office/drawing/2014/main" id="{43E37AF8-2D6E-C61E-3A1B-1AA9F92192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55"/>
          <a:stretch>
            <a:fillRect/>
          </a:stretch>
        </p:blipFill>
        <p:spPr>
          <a:xfrm>
            <a:off x="914400" y="1384300"/>
            <a:ext cx="6769100" cy="470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217d8631a6ed888980113ac0853f4a4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78481d555a0872d88d4d325d703eb4d9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92D59E-A0A8-4DB4-9CFE-83E44CC6CC9A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4B87B77-9591-4D72-8F46-3691D1ADFF91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CE2BE1-0635-47B5-B355-0D964A093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17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2026-02-10T10:42:37Z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