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1437" r:id="rId5"/>
    <p:sldId id="548" r:id="rId6"/>
    <p:sldId id="1460" r:id="rId7"/>
    <p:sldId id="1476" r:id="rId8"/>
    <p:sldId id="1532" r:id="rId9"/>
    <p:sldId id="1475" r:id="rId10"/>
    <p:sldId id="1478" r:id="rId11"/>
    <p:sldId id="1477" r:id="rId12"/>
    <p:sldId id="1519" r:id="rId13"/>
    <p:sldId id="1479" r:id="rId14"/>
    <p:sldId id="934" r:id="rId15"/>
    <p:sldId id="1511" r:id="rId16"/>
    <p:sldId id="1530" r:id="rId17"/>
    <p:sldId id="1531" r:id="rId18"/>
    <p:sldId id="1512" r:id="rId19"/>
    <p:sldId id="1515" r:id="rId20"/>
    <p:sldId id="1516" r:id="rId21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437"/>
            <p14:sldId id="548"/>
            <p14:sldId id="1460"/>
            <p14:sldId id="1476"/>
            <p14:sldId id="1532"/>
            <p14:sldId id="1475"/>
            <p14:sldId id="1478"/>
            <p14:sldId id="1477"/>
            <p14:sldId id="1519"/>
            <p14:sldId id="1479"/>
            <p14:sldId id="934"/>
            <p14:sldId id="1511"/>
            <p14:sldId id="1530"/>
            <p14:sldId id="1531"/>
            <p14:sldId id="1512"/>
            <p14:sldId id="1515"/>
            <p14:sldId id="15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E9601E-E757-4DF3-9F07-AD9D3139A183}" v="2" dt="2026-02-03T09:34:53.343"/>
    <p1510:client id="{AB511D11-1561-499B-AED2-CBA5C91D9B65}" v="200" dt="2026-02-03T09:37:31.8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utledge, Mandy" userId="bacdedf5-8e30-494b-ad8b-f27fa30c4f8d" providerId="ADAL" clId="{082C2B28-FFA7-4C04-83E0-761C4A21D961}"/>
    <pc:docChg chg="custSel modSld">
      <pc:chgData name="Routledge, Mandy" userId="bacdedf5-8e30-494b-ad8b-f27fa30c4f8d" providerId="ADAL" clId="{082C2B28-FFA7-4C04-83E0-761C4A21D961}" dt="2026-01-25T12:01:23.071" v="3" actId="27636"/>
      <pc:docMkLst>
        <pc:docMk/>
      </pc:docMkLst>
      <pc:sldChg chg="modSp mod">
        <pc:chgData name="Routledge, Mandy" userId="bacdedf5-8e30-494b-ad8b-f27fa30c4f8d" providerId="ADAL" clId="{082C2B28-FFA7-4C04-83E0-761C4A21D961}" dt="2026-01-25T12:01:23.071" v="3" actId="27636"/>
        <pc:sldMkLst>
          <pc:docMk/>
          <pc:sldMk cId="323006580" sldId="548"/>
        </pc:sldMkLst>
        <pc:spChg chg="mod">
          <ac:chgData name="Routledge, Mandy" userId="bacdedf5-8e30-494b-ad8b-f27fa30c4f8d" providerId="ADAL" clId="{082C2B28-FFA7-4C04-83E0-761C4A21D961}" dt="2026-01-25T12:01:23.071" v="3" actId="27636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69B3BD85-4F54-421D-BD99-AEF90D835E0A}"/>
    <pc:docChg chg="addSld delSld modSld modSection">
      <pc:chgData name="Routledge, Mandy" userId="bacdedf5-8e30-494b-ad8b-f27fa30c4f8d" providerId="ADAL" clId="{69B3BD85-4F54-421D-BD99-AEF90D835E0A}" dt="2024-09-24T09:44:28.581" v="50"/>
      <pc:docMkLst>
        <pc:docMk/>
      </pc:docMkLst>
      <pc:sldChg chg="del">
        <pc:chgData name="Routledge, Mandy" userId="bacdedf5-8e30-494b-ad8b-f27fa30c4f8d" providerId="ADAL" clId="{69B3BD85-4F54-421D-BD99-AEF90D835E0A}" dt="2024-09-24T09:17:32.719" v="22" actId="47"/>
        <pc:sldMkLst>
          <pc:docMk/>
          <pc:sldMk cId="192884965" sldId="259"/>
        </pc:sldMkLst>
      </pc:sldChg>
      <pc:sldChg chg="del">
        <pc:chgData name="Routledge, Mandy" userId="bacdedf5-8e30-494b-ad8b-f27fa30c4f8d" providerId="ADAL" clId="{69B3BD85-4F54-421D-BD99-AEF90D835E0A}" dt="2024-09-24T09:17:29.411" v="18" actId="47"/>
        <pc:sldMkLst>
          <pc:docMk/>
          <pc:sldMk cId="155461494" sldId="263"/>
        </pc:sldMkLst>
      </pc:sldChg>
      <pc:sldChg chg="del">
        <pc:chgData name="Routledge, Mandy" userId="bacdedf5-8e30-494b-ad8b-f27fa30c4f8d" providerId="ADAL" clId="{69B3BD85-4F54-421D-BD99-AEF90D835E0A}" dt="2024-09-24T09:17:29.972" v="19" actId="47"/>
        <pc:sldMkLst>
          <pc:docMk/>
          <pc:sldMk cId="3558003521" sldId="267"/>
        </pc:sldMkLst>
      </pc:sldChg>
      <pc:sldChg chg="del">
        <pc:chgData name="Routledge, Mandy" userId="bacdedf5-8e30-494b-ad8b-f27fa30c4f8d" providerId="ADAL" clId="{69B3BD85-4F54-421D-BD99-AEF90D835E0A}" dt="2024-09-24T09:17:31.873" v="21" actId="47"/>
        <pc:sldMkLst>
          <pc:docMk/>
          <pc:sldMk cId="2441164173" sldId="268"/>
        </pc:sldMkLst>
      </pc:sldChg>
      <pc:sldChg chg="modSp mod">
        <pc:chgData name="Routledge, Mandy" userId="bacdedf5-8e30-494b-ad8b-f27fa30c4f8d" providerId="ADAL" clId="{69B3BD85-4F54-421D-BD99-AEF90D835E0A}" dt="2024-09-24T09:17:18.311" v="16" actId="20577"/>
        <pc:sldMkLst>
          <pc:docMk/>
          <pc:sldMk cId="323006580" sldId="548"/>
        </pc:sldMkLst>
      </pc:sldChg>
      <pc:sldChg chg="modNotesTx">
        <pc:chgData name="Routledge, Mandy" userId="bacdedf5-8e30-494b-ad8b-f27fa30c4f8d" providerId="ADAL" clId="{69B3BD85-4F54-421D-BD99-AEF90D835E0A}" dt="2024-09-24T09:26:24.135" v="46" actId="6549"/>
        <pc:sldMkLst>
          <pc:docMk/>
          <pc:sldMk cId="2189114603" sldId="1437"/>
        </pc:sldMkLst>
      </pc:sldChg>
      <pc:sldChg chg="add del">
        <pc:chgData name="Routledge, Mandy" userId="bacdedf5-8e30-494b-ad8b-f27fa30c4f8d" providerId="ADAL" clId="{69B3BD85-4F54-421D-BD99-AEF90D835E0A}" dt="2024-09-24T09:17:55.502" v="25"/>
        <pc:sldMkLst>
          <pc:docMk/>
          <pc:sldMk cId="3978205201" sldId="1474"/>
        </pc:sldMkLst>
      </pc:sldChg>
      <pc:sldChg chg="del">
        <pc:chgData name="Routledge, Mandy" userId="bacdedf5-8e30-494b-ad8b-f27fa30c4f8d" providerId="ADAL" clId="{69B3BD85-4F54-421D-BD99-AEF90D835E0A}" dt="2024-09-24T09:27:07.674" v="47" actId="47"/>
        <pc:sldMkLst>
          <pc:docMk/>
          <pc:sldMk cId="1487044012" sldId="1480"/>
        </pc:sldMkLst>
      </pc:sldChg>
      <pc:sldChg chg="del">
        <pc:chgData name="Routledge, Mandy" userId="bacdedf5-8e30-494b-ad8b-f27fa30c4f8d" providerId="ADAL" clId="{69B3BD85-4F54-421D-BD99-AEF90D835E0A}" dt="2024-09-24T09:17:30.990" v="20" actId="47"/>
        <pc:sldMkLst>
          <pc:docMk/>
          <pc:sldMk cId="3153421729" sldId="1484"/>
        </pc:sldMkLst>
      </pc:sldChg>
      <pc:sldChg chg="del">
        <pc:chgData name="Routledge, Mandy" userId="bacdedf5-8e30-494b-ad8b-f27fa30c4f8d" providerId="ADAL" clId="{69B3BD85-4F54-421D-BD99-AEF90D835E0A}" dt="2024-09-24T09:17:33.473" v="23" actId="47"/>
        <pc:sldMkLst>
          <pc:docMk/>
          <pc:sldMk cId="573887307" sldId="1485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2967928418" sldId="1511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1594331871" sldId="1512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3112181829" sldId="1515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2946319108" sldId="1516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1628480429" sldId="1517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933367485" sldId="1518"/>
        </pc:sldMkLst>
      </pc:sldChg>
      <pc:sldChg chg="add">
        <pc:chgData name="Routledge, Mandy" userId="bacdedf5-8e30-494b-ad8b-f27fa30c4f8d" providerId="ADAL" clId="{69B3BD85-4F54-421D-BD99-AEF90D835E0A}" dt="2024-09-24T09:27:17.952" v="48"/>
        <pc:sldMkLst>
          <pc:docMk/>
          <pc:sldMk cId="164643335" sldId="1519"/>
        </pc:sldMkLst>
      </pc:sldChg>
      <pc:sldChg chg="add">
        <pc:chgData name="Routledge, Mandy" userId="bacdedf5-8e30-494b-ad8b-f27fa30c4f8d" providerId="ADAL" clId="{69B3BD85-4F54-421D-BD99-AEF90D835E0A}" dt="2024-09-24T09:33:04.476" v="49"/>
        <pc:sldMkLst>
          <pc:docMk/>
          <pc:sldMk cId="1530054038" sldId="1520"/>
        </pc:sldMkLst>
      </pc:sldChg>
      <pc:sldChg chg="add">
        <pc:chgData name="Routledge, Mandy" userId="bacdedf5-8e30-494b-ad8b-f27fa30c4f8d" providerId="ADAL" clId="{69B3BD85-4F54-421D-BD99-AEF90D835E0A}" dt="2024-09-24T09:44:28.581" v="50"/>
        <pc:sldMkLst>
          <pc:docMk/>
          <pc:sldMk cId="3006462251" sldId="1521"/>
        </pc:sldMkLst>
      </pc:sldChg>
    </pc:docChg>
  </pc:docChgLst>
  <pc:docChgLst>
    <pc:chgData name="Routledge, Mandy" userId="bacdedf5-8e30-494b-ad8b-f27fa30c4f8d" providerId="ADAL" clId="{F64E00E4-8676-487C-8040-D324A3E84040}"/>
    <pc:docChg chg="addSld modSld">
      <pc:chgData name="Routledge, Mandy" userId="bacdedf5-8e30-494b-ad8b-f27fa30c4f8d" providerId="ADAL" clId="{F64E00E4-8676-487C-8040-D324A3E84040}" dt="2024-12-10T09:41:51.651" v="0"/>
      <pc:docMkLst>
        <pc:docMk/>
      </pc:docMkLst>
      <pc:sldChg chg="add">
        <pc:chgData name="Routledge, Mandy" userId="bacdedf5-8e30-494b-ad8b-f27fa30c4f8d" providerId="ADAL" clId="{F64E00E4-8676-487C-8040-D324A3E84040}" dt="2024-12-10T09:41:51.651" v="0"/>
        <pc:sldMkLst>
          <pc:docMk/>
          <pc:sldMk cId="1059877010" sldId="1522"/>
        </pc:sldMkLst>
      </pc:sldChg>
      <pc:sldChg chg="add">
        <pc:chgData name="Routledge, Mandy" userId="bacdedf5-8e30-494b-ad8b-f27fa30c4f8d" providerId="ADAL" clId="{F64E00E4-8676-487C-8040-D324A3E84040}" dt="2024-12-10T09:41:51.651" v="0"/>
        <pc:sldMkLst>
          <pc:docMk/>
          <pc:sldMk cId="2371299458" sldId="1529"/>
        </pc:sldMkLst>
      </pc:sldChg>
    </pc:docChg>
  </pc:docChgLst>
  <pc:docChgLst>
    <pc:chgData name="Vrielink, Francis" userId="3d258d00-cfd8-41c5-9f04-1a5a39faef2f" providerId="ADAL" clId="{700A5945-9544-43F4-A1EC-1EC87F959E4E}"/>
    <pc:docChg chg="custSel modSld">
      <pc:chgData name="Vrielink, Francis" userId="3d258d00-cfd8-41c5-9f04-1a5a39faef2f" providerId="ADAL" clId="{700A5945-9544-43F4-A1EC-1EC87F959E4E}" dt="2024-09-23T09:24:30.386" v="38" actId="6549"/>
      <pc:docMkLst>
        <pc:docMk/>
      </pc:docMkLst>
      <pc:sldChg chg="modSp mod">
        <pc:chgData name="Vrielink, Francis" userId="3d258d00-cfd8-41c5-9f04-1a5a39faef2f" providerId="ADAL" clId="{700A5945-9544-43F4-A1EC-1EC87F959E4E}" dt="2024-09-23T09:24:30.386" v="38" actId="6549"/>
        <pc:sldMkLst>
          <pc:docMk/>
          <pc:sldMk cId="323006580" sldId="548"/>
        </pc:sldMkLst>
      </pc:sldChg>
    </pc:docChg>
  </pc:docChgLst>
  <pc:docChgLst>
    <pc:chgData name="Vrielink, Francis" userId="3d258d00-cfd8-41c5-9f04-1a5a39faef2f" providerId="ADAL" clId="{52D93D31-D4A3-4C37-AC41-019098106BB1}"/>
    <pc:docChg chg="custSel addSld delSld modSld modSection">
      <pc:chgData name="Vrielink, Francis" userId="3d258d00-cfd8-41c5-9f04-1a5a39faef2f" providerId="ADAL" clId="{52D93D31-D4A3-4C37-AC41-019098106BB1}" dt="2026-01-30T15:29:29.950" v="682" actId="47"/>
      <pc:docMkLst>
        <pc:docMk/>
      </pc:docMkLst>
      <pc:sldChg chg="modNotesTx">
        <pc:chgData name="Vrielink, Francis" userId="3d258d00-cfd8-41c5-9f04-1a5a39faef2f" providerId="ADAL" clId="{52D93D31-D4A3-4C37-AC41-019098106BB1}" dt="2026-01-30T15:17:47.180" v="328" actId="20577"/>
        <pc:sldMkLst>
          <pc:docMk/>
          <pc:sldMk cId="2189114603" sldId="1437"/>
        </pc:sldMkLst>
      </pc:sldChg>
      <pc:sldChg chg="modSp mod">
        <pc:chgData name="Vrielink, Francis" userId="3d258d00-cfd8-41c5-9f04-1a5a39faef2f" providerId="ADAL" clId="{52D93D31-D4A3-4C37-AC41-019098106BB1}" dt="2026-01-30T15:17:59.850" v="350" actId="20577"/>
        <pc:sldMkLst>
          <pc:docMk/>
          <pc:sldMk cId="3852907103" sldId="1460"/>
        </pc:sldMkLst>
        <pc:spChg chg="mod">
          <ac:chgData name="Vrielink, Francis" userId="3d258d00-cfd8-41c5-9f04-1a5a39faef2f" providerId="ADAL" clId="{52D93D31-D4A3-4C37-AC41-019098106BB1}" dt="2026-01-30T15:17:59.850" v="350" actId="20577"/>
          <ac:spMkLst>
            <pc:docMk/>
            <pc:sldMk cId="3852907103" sldId="1460"/>
            <ac:spMk id="6" creationId="{00000000-0000-0000-0000-000000000000}"/>
          </ac:spMkLst>
        </pc:spChg>
      </pc:sldChg>
      <pc:sldChg chg="del">
        <pc:chgData name="Vrielink, Francis" userId="3d258d00-cfd8-41c5-9f04-1a5a39faef2f" providerId="ADAL" clId="{52D93D31-D4A3-4C37-AC41-019098106BB1}" dt="2026-01-30T15:29:29.950" v="682" actId="47"/>
        <pc:sldMkLst>
          <pc:docMk/>
          <pc:sldMk cId="3978205201" sldId="1474"/>
        </pc:sldMkLst>
      </pc:sldChg>
      <pc:sldChg chg="modSp mod">
        <pc:chgData name="Vrielink, Francis" userId="3d258d00-cfd8-41c5-9f04-1a5a39faef2f" providerId="ADAL" clId="{52D93D31-D4A3-4C37-AC41-019098106BB1}" dt="2026-01-30T15:18:05.068" v="361" actId="20577"/>
        <pc:sldMkLst>
          <pc:docMk/>
          <pc:sldMk cId="4207872812" sldId="1475"/>
        </pc:sldMkLst>
        <pc:spChg chg="mod">
          <ac:chgData name="Vrielink, Francis" userId="3d258d00-cfd8-41c5-9f04-1a5a39faef2f" providerId="ADAL" clId="{52D93D31-D4A3-4C37-AC41-019098106BB1}" dt="2026-01-30T15:18:05.068" v="361" actId="20577"/>
          <ac:spMkLst>
            <pc:docMk/>
            <pc:sldMk cId="4207872812" sldId="1475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52D93D31-D4A3-4C37-AC41-019098106BB1}" dt="2026-01-30T15:18:13.993" v="377" actId="20577"/>
        <pc:sldMkLst>
          <pc:docMk/>
          <pc:sldMk cId="2452007587" sldId="1476"/>
        </pc:sldMkLst>
        <pc:spChg chg="mod">
          <ac:chgData name="Vrielink, Francis" userId="3d258d00-cfd8-41c5-9f04-1a5a39faef2f" providerId="ADAL" clId="{52D93D31-D4A3-4C37-AC41-019098106BB1}" dt="2026-01-30T15:18:13.993" v="377" actId="20577"/>
          <ac:spMkLst>
            <pc:docMk/>
            <pc:sldMk cId="2452007587" sldId="1476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52D93D31-D4A3-4C37-AC41-019098106BB1}" dt="2026-01-30T15:18:22.119" v="393" actId="20577"/>
        <pc:sldMkLst>
          <pc:docMk/>
          <pc:sldMk cId="2709048002" sldId="1477"/>
        </pc:sldMkLst>
        <pc:spChg chg="mod">
          <ac:chgData name="Vrielink, Francis" userId="3d258d00-cfd8-41c5-9f04-1a5a39faef2f" providerId="ADAL" clId="{52D93D31-D4A3-4C37-AC41-019098106BB1}" dt="2026-01-30T15:18:22.119" v="393" actId="20577"/>
          <ac:spMkLst>
            <pc:docMk/>
            <pc:sldMk cId="2709048002" sldId="1477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52D93D31-D4A3-4C37-AC41-019098106BB1}" dt="2026-01-30T15:18:30.509" v="406" actId="20577"/>
        <pc:sldMkLst>
          <pc:docMk/>
          <pc:sldMk cId="4074911733" sldId="1478"/>
        </pc:sldMkLst>
        <pc:spChg chg="mod">
          <ac:chgData name="Vrielink, Francis" userId="3d258d00-cfd8-41c5-9f04-1a5a39faef2f" providerId="ADAL" clId="{52D93D31-D4A3-4C37-AC41-019098106BB1}" dt="2026-01-30T15:18:30.509" v="406" actId="20577"/>
          <ac:spMkLst>
            <pc:docMk/>
            <pc:sldMk cId="4074911733" sldId="1478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52D93D31-D4A3-4C37-AC41-019098106BB1}" dt="2026-01-30T15:18:42.518" v="424" actId="20577"/>
        <pc:sldMkLst>
          <pc:docMk/>
          <pc:sldMk cId="4210467006" sldId="1479"/>
        </pc:sldMkLst>
        <pc:spChg chg="mod">
          <ac:chgData name="Vrielink, Francis" userId="3d258d00-cfd8-41c5-9f04-1a5a39faef2f" providerId="ADAL" clId="{52D93D31-D4A3-4C37-AC41-019098106BB1}" dt="2026-01-30T15:18:42.518" v="424" actId="20577"/>
          <ac:spMkLst>
            <pc:docMk/>
            <pc:sldMk cId="4210467006" sldId="1479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52D93D31-D4A3-4C37-AC41-019098106BB1}" dt="2026-01-30T15:24:33.411" v="467" actId="948"/>
        <pc:sldMkLst>
          <pc:docMk/>
          <pc:sldMk cId="2967928418" sldId="1511"/>
        </pc:sldMkLst>
        <pc:spChg chg="mod">
          <ac:chgData name="Vrielink, Francis" userId="3d258d00-cfd8-41c5-9f04-1a5a39faef2f" providerId="ADAL" clId="{52D93D31-D4A3-4C37-AC41-019098106BB1}" dt="2026-01-30T15:24:33.411" v="467" actId="948"/>
          <ac:spMkLst>
            <pc:docMk/>
            <pc:sldMk cId="2967928418" sldId="1511"/>
            <ac:spMk id="33" creationId="{AC757F5E-B016-F947-4518-7C6B9CC7EE04}"/>
          </ac:spMkLst>
        </pc:spChg>
        <pc:spChg chg="mod">
          <ac:chgData name="Vrielink, Francis" userId="3d258d00-cfd8-41c5-9f04-1a5a39faef2f" providerId="ADAL" clId="{52D93D31-D4A3-4C37-AC41-019098106BB1}" dt="2026-01-30T15:24:24.568" v="466" actId="20577"/>
          <ac:spMkLst>
            <pc:docMk/>
            <pc:sldMk cId="2967928418" sldId="1511"/>
            <ac:spMk id="34" creationId="{152372B3-00F5-781C-183E-6F2DDF35091D}"/>
          </ac:spMkLst>
        </pc:spChg>
      </pc:sldChg>
      <pc:sldChg chg="modSp mod">
        <pc:chgData name="Vrielink, Francis" userId="3d258d00-cfd8-41c5-9f04-1a5a39faef2f" providerId="ADAL" clId="{52D93D31-D4A3-4C37-AC41-019098106BB1}" dt="2026-01-30T15:27:12.095" v="595" actId="1076"/>
        <pc:sldMkLst>
          <pc:docMk/>
          <pc:sldMk cId="1594331871" sldId="1512"/>
        </pc:sldMkLst>
        <pc:spChg chg="mod">
          <ac:chgData name="Vrielink, Francis" userId="3d258d00-cfd8-41c5-9f04-1a5a39faef2f" providerId="ADAL" clId="{52D93D31-D4A3-4C37-AC41-019098106BB1}" dt="2026-01-30T15:25:47.743" v="533" actId="14100"/>
          <ac:spMkLst>
            <pc:docMk/>
            <pc:sldMk cId="1594331871" sldId="1512"/>
            <ac:spMk id="10" creationId="{EC0CC1D0-FE60-F840-73E9-0CE7E683D1F2}"/>
          </ac:spMkLst>
        </pc:spChg>
        <pc:spChg chg="mod">
          <ac:chgData name="Vrielink, Francis" userId="3d258d00-cfd8-41c5-9f04-1a5a39faef2f" providerId="ADAL" clId="{52D93D31-D4A3-4C37-AC41-019098106BB1}" dt="2026-01-30T15:25:52.288" v="534" actId="1076"/>
          <ac:spMkLst>
            <pc:docMk/>
            <pc:sldMk cId="1594331871" sldId="1512"/>
            <ac:spMk id="11" creationId="{CD78B488-E032-3F3E-C334-FB96F8D71FB2}"/>
          </ac:spMkLst>
        </pc:spChg>
        <pc:spChg chg="mod">
          <ac:chgData name="Vrielink, Francis" userId="3d258d00-cfd8-41c5-9f04-1a5a39faef2f" providerId="ADAL" clId="{52D93D31-D4A3-4C37-AC41-019098106BB1}" dt="2026-01-30T15:27:12.095" v="595" actId="1076"/>
          <ac:spMkLst>
            <pc:docMk/>
            <pc:sldMk cId="1594331871" sldId="1512"/>
            <ac:spMk id="12" creationId="{E2476A93-B8D4-4E44-87FD-AFF601B2337C}"/>
          </ac:spMkLst>
        </pc:spChg>
        <pc:spChg chg="mod">
          <ac:chgData name="Vrielink, Francis" userId="3d258d00-cfd8-41c5-9f04-1a5a39faef2f" providerId="ADAL" clId="{52D93D31-D4A3-4C37-AC41-019098106BB1}" dt="2026-01-30T15:26:57.231" v="586" actId="1076"/>
          <ac:spMkLst>
            <pc:docMk/>
            <pc:sldMk cId="1594331871" sldId="1512"/>
            <ac:spMk id="13" creationId="{4985FF45-EE56-11C3-E0CC-6BBB359031C0}"/>
          </ac:spMkLst>
        </pc:spChg>
        <pc:spChg chg="mod">
          <ac:chgData name="Vrielink, Francis" userId="3d258d00-cfd8-41c5-9f04-1a5a39faef2f" providerId="ADAL" clId="{52D93D31-D4A3-4C37-AC41-019098106BB1}" dt="2026-01-30T15:27:05.816" v="594" actId="20577"/>
          <ac:spMkLst>
            <pc:docMk/>
            <pc:sldMk cId="1594331871" sldId="1512"/>
            <ac:spMk id="15" creationId="{6EA1F8B7-D4BC-D8B0-E6FD-F33ECB45A1DD}"/>
          </ac:spMkLst>
        </pc:spChg>
        <pc:spChg chg="mod">
          <ac:chgData name="Vrielink, Francis" userId="3d258d00-cfd8-41c5-9f04-1a5a39faef2f" providerId="ADAL" clId="{52D93D31-D4A3-4C37-AC41-019098106BB1}" dt="2026-01-30T15:26:59.804" v="587" actId="14100"/>
          <ac:spMkLst>
            <pc:docMk/>
            <pc:sldMk cId="1594331871" sldId="1512"/>
            <ac:spMk id="18" creationId="{85D7DD60-F4AA-AD34-A265-146B167D02FE}"/>
          </ac:spMkLst>
        </pc:spChg>
        <pc:spChg chg="mod">
          <ac:chgData name="Vrielink, Francis" userId="3d258d00-cfd8-41c5-9f04-1a5a39faef2f" providerId="ADAL" clId="{52D93D31-D4A3-4C37-AC41-019098106BB1}" dt="2026-01-30T15:26:40.119" v="568" actId="14100"/>
          <ac:spMkLst>
            <pc:docMk/>
            <pc:sldMk cId="1594331871" sldId="1512"/>
            <ac:spMk id="19" creationId="{40542B69-6D97-5F24-63E3-ABE36EA69A27}"/>
          </ac:spMkLst>
        </pc:spChg>
      </pc:sldChg>
      <pc:sldChg chg="addSp modSp mod">
        <pc:chgData name="Vrielink, Francis" userId="3d258d00-cfd8-41c5-9f04-1a5a39faef2f" providerId="ADAL" clId="{52D93D31-D4A3-4C37-AC41-019098106BB1}" dt="2026-01-30T15:28:51.943" v="662" actId="255"/>
        <pc:sldMkLst>
          <pc:docMk/>
          <pc:sldMk cId="3112181829" sldId="1515"/>
        </pc:sldMkLst>
        <pc:spChg chg="add mod">
          <ac:chgData name="Vrielink, Francis" userId="3d258d00-cfd8-41c5-9f04-1a5a39faef2f" providerId="ADAL" clId="{52D93D31-D4A3-4C37-AC41-019098106BB1}" dt="2026-01-30T15:28:51.943" v="662" actId="255"/>
          <ac:spMkLst>
            <pc:docMk/>
            <pc:sldMk cId="3112181829" sldId="1515"/>
            <ac:spMk id="10" creationId="{F804DE7D-4A3C-BB2D-2504-3F86014F1EE7}"/>
          </ac:spMkLst>
        </pc:spChg>
        <pc:spChg chg="mod">
          <ac:chgData name="Vrielink, Francis" userId="3d258d00-cfd8-41c5-9f04-1a5a39faef2f" providerId="ADAL" clId="{52D93D31-D4A3-4C37-AC41-019098106BB1}" dt="2026-01-30T15:27:24.666" v="603" actId="20577"/>
          <ac:spMkLst>
            <pc:docMk/>
            <pc:sldMk cId="3112181829" sldId="1515"/>
            <ac:spMk id="12" creationId="{E2476A93-B8D4-4E44-87FD-AFF601B2337C}"/>
          </ac:spMkLst>
        </pc:spChg>
        <pc:spChg chg="mod">
          <ac:chgData name="Vrielink, Francis" userId="3d258d00-cfd8-41c5-9f04-1a5a39faef2f" providerId="ADAL" clId="{52D93D31-D4A3-4C37-AC41-019098106BB1}" dt="2026-01-30T15:27:38.309" v="620" actId="14100"/>
          <ac:spMkLst>
            <pc:docMk/>
            <pc:sldMk cId="3112181829" sldId="1515"/>
            <ac:spMk id="13" creationId="{4985FF45-EE56-11C3-E0CC-6BBB359031C0}"/>
          </ac:spMkLst>
        </pc:spChg>
        <pc:spChg chg="mod">
          <ac:chgData name="Vrielink, Francis" userId="3d258d00-cfd8-41c5-9f04-1a5a39faef2f" providerId="ADAL" clId="{52D93D31-D4A3-4C37-AC41-019098106BB1}" dt="2026-01-30T15:28:04.607" v="639" actId="14100"/>
          <ac:spMkLst>
            <pc:docMk/>
            <pc:sldMk cId="3112181829" sldId="1515"/>
            <ac:spMk id="14" creationId="{B7594A3B-3117-84CE-C300-FB96E5ED269D}"/>
          </ac:spMkLst>
        </pc:spChg>
        <pc:spChg chg="mod">
          <ac:chgData name="Vrielink, Francis" userId="3d258d00-cfd8-41c5-9f04-1a5a39faef2f" providerId="ADAL" clId="{52D93D31-D4A3-4C37-AC41-019098106BB1}" dt="2026-01-30T15:28:01.967" v="638" actId="1076"/>
          <ac:spMkLst>
            <pc:docMk/>
            <pc:sldMk cId="3112181829" sldId="1515"/>
            <ac:spMk id="15" creationId="{6EA1F8B7-D4BC-D8B0-E6FD-F33ECB45A1DD}"/>
          </ac:spMkLst>
        </pc:spChg>
        <pc:spChg chg="mod">
          <ac:chgData name="Vrielink, Francis" userId="3d258d00-cfd8-41c5-9f04-1a5a39faef2f" providerId="ADAL" clId="{52D93D31-D4A3-4C37-AC41-019098106BB1}" dt="2026-01-30T15:28:31.257" v="645" actId="1076"/>
          <ac:spMkLst>
            <pc:docMk/>
            <pc:sldMk cId="3112181829" sldId="1515"/>
            <ac:spMk id="17" creationId="{AB86235B-CBC0-F9DB-29F4-F23367831B1B}"/>
          </ac:spMkLst>
        </pc:spChg>
        <pc:picChg chg="add mod">
          <ac:chgData name="Vrielink, Francis" userId="3d258d00-cfd8-41c5-9f04-1a5a39faef2f" providerId="ADAL" clId="{52D93D31-D4A3-4C37-AC41-019098106BB1}" dt="2026-01-30T15:28:28.912" v="644" actId="14100"/>
          <ac:picMkLst>
            <pc:docMk/>
            <pc:sldMk cId="3112181829" sldId="1515"/>
            <ac:picMk id="9" creationId="{376C37AF-DCB8-8DC9-5979-796CEA8AA7FA}"/>
          </ac:picMkLst>
        </pc:picChg>
      </pc:sldChg>
      <pc:sldChg chg="modSp mod">
        <pc:chgData name="Vrielink, Francis" userId="3d258d00-cfd8-41c5-9f04-1a5a39faef2f" providerId="ADAL" clId="{52D93D31-D4A3-4C37-AC41-019098106BB1}" dt="2026-01-30T15:29:15.128" v="681" actId="20577"/>
        <pc:sldMkLst>
          <pc:docMk/>
          <pc:sldMk cId="2946319108" sldId="1516"/>
        </pc:sldMkLst>
        <pc:spChg chg="mod">
          <ac:chgData name="Vrielink, Francis" userId="3d258d00-cfd8-41c5-9f04-1a5a39faef2f" providerId="ADAL" clId="{52D93D31-D4A3-4C37-AC41-019098106BB1}" dt="2026-01-30T15:29:11.070" v="670" actId="20577"/>
          <ac:spMkLst>
            <pc:docMk/>
            <pc:sldMk cId="2946319108" sldId="1516"/>
            <ac:spMk id="9" creationId="{B5FA4264-9F79-B20D-0826-CEC58E7B74B7}"/>
          </ac:spMkLst>
        </pc:spChg>
        <pc:spChg chg="mod">
          <ac:chgData name="Vrielink, Francis" userId="3d258d00-cfd8-41c5-9f04-1a5a39faef2f" providerId="ADAL" clId="{52D93D31-D4A3-4C37-AC41-019098106BB1}" dt="2026-01-30T15:29:15.128" v="681" actId="20577"/>
          <ac:spMkLst>
            <pc:docMk/>
            <pc:sldMk cId="2946319108" sldId="1516"/>
            <ac:spMk id="11" creationId="{2D5226DB-4490-ECD5-880A-CDAB0447C263}"/>
          </ac:spMkLst>
        </pc:spChg>
      </pc:sldChg>
      <pc:sldChg chg="del">
        <pc:chgData name="Vrielink, Francis" userId="3d258d00-cfd8-41c5-9f04-1a5a39faef2f" providerId="ADAL" clId="{52D93D31-D4A3-4C37-AC41-019098106BB1}" dt="2026-01-30T15:27:17.643" v="596" actId="47"/>
        <pc:sldMkLst>
          <pc:docMk/>
          <pc:sldMk cId="1628480429" sldId="1517"/>
        </pc:sldMkLst>
      </pc:sldChg>
      <pc:sldChg chg="del">
        <pc:chgData name="Vrielink, Francis" userId="3d258d00-cfd8-41c5-9f04-1a5a39faef2f" providerId="ADAL" clId="{52D93D31-D4A3-4C37-AC41-019098106BB1}" dt="2026-01-30T15:28:11.643" v="640" actId="47"/>
        <pc:sldMkLst>
          <pc:docMk/>
          <pc:sldMk cId="933367485" sldId="1518"/>
        </pc:sldMkLst>
      </pc:sldChg>
      <pc:sldChg chg="modSp mod">
        <pc:chgData name="Vrielink, Francis" userId="3d258d00-cfd8-41c5-9f04-1a5a39faef2f" providerId="ADAL" clId="{52D93D31-D4A3-4C37-AC41-019098106BB1}" dt="2026-01-30T15:18:47.612" v="430" actId="20577"/>
        <pc:sldMkLst>
          <pc:docMk/>
          <pc:sldMk cId="164643335" sldId="1519"/>
        </pc:sldMkLst>
        <pc:spChg chg="mod">
          <ac:chgData name="Vrielink, Francis" userId="3d258d00-cfd8-41c5-9f04-1a5a39faef2f" providerId="ADAL" clId="{52D93D31-D4A3-4C37-AC41-019098106BB1}" dt="2026-01-30T15:18:47.612" v="430" actId="20577"/>
          <ac:spMkLst>
            <pc:docMk/>
            <pc:sldMk cId="164643335" sldId="1519"/>
            <ac:spMk id="6" creationId="{00000000-0000-0000-0000-000000000000}"/>
          </ac:spMkLst>
        </pc:spChg>
      </pc:sldChg>
      <pc:sldChg chg="del">
        <pc:chgData name="Vrielink, Francis" userId="3d258d00-cfd8-41c5-9f04-1a5a39faef2f" providerId="ADAL" clId="{52D93D31-D4A3-4C37-AC41-019098106BB1}" dt="2026-01-30T15:25:12.046" v="513" actId="47"/>
        <pc:sldMkLst>
          <pc:docMk/>
          <pc:sldMk cId="1530054038" sldId="1520"/>
        </pc:sldMkLst>
      </pc:sldChg>
      <pc:sldChg chg="del">
        <pc:chgData name="Vrielink, Francis" userId="3d258d00-cfd8-41c5-9f04-1a5a39faef2f" providerId="ADAL" clId="{52D93D31-D4A3-4C37-AC41-019098106BB1}" dt="2026-01-30T15:25:09.436" v="512" actId="47"/>
        <pc:sldMkLst>
          <pc:docMk/>
          <pc:sldMk cId="3006462251" sldId="1521"/>
        </pc:sldMkLst>
      </pc:sldChg>
      <pc:sldChg chg="del">
        <pc:chgData name="Vrielink, Francis" userId="3d258d00-cfd8-41c5-9f04-1a5a39faef2f" providerId="ADAL" clId="{52D93D31-D4A3-4C37-AC41-019098106BB1}" dt="2026-01-30T15:28:56.851" v="663" actId="47"/>
        <pc:sldMkLst>
          <pc:docMk/>
          <pc:sldMk cId="1059877010" sldId="1522"/>
        </pc:sldMkLst>
      </pc:sldChg>
      <pc:sldChg chg="del">
        <pc:chgData name="Vrielink, Francis" userId="3d258d00-cfd8-41c5-9f04-1a5a39faef2f" providerId="ADAL" clId="{52D93D31-D4A3-4C37-AC41-019098106BB1}" dt="2026-01-30T15:28:58.425" v="664" actId="47"/>
        <pc:sldMkLst>
          <pc:docMk/>
          <pc:sldMk cId="2371299458" sldId="1529"/>
        </pc:sldMkLst>
      </pc:sldChg>
      <pc:sldChg chg="modSp add mod">
        <pc:chgData name="Vrielink, Francis" userId="3d258d00-cfd8-41c5-9f04-1a5a39faef2f" providerId="ADAL" clId="{52D93D31-D4A3-4C37-AC41-019098106BB1}" dt="2026-01-30T15:24:50.229" v="494" actId="20577"/>
        <pc:sldMkLst>
          <pc:docMk/>
          <pc:sldMk cId="942793565" sldId="1530"/>
        </pc:sldMkLst>
        <pc:spChg chg="mod">
          <ac:chgData name="Vrielink, Francis" userId="3d258d00-cfd8-41c5-9f04-1a5a39faef2f" providerId="ADAL" clId="{52D93D31-D4A3-4C37-AC41-019098106BB1}" dt="2026-01-30T15:24:44.785" v="480" actId="20577"/>
          <ac:spMkLst>
            <pc:docMk/>
            <pc:sldMk cId="942793565" sldId="1530"/>
            <ac:spMk id="33" creationId="{07E89F0F-33FB-2A71-CC52-34418410D906}"/>
          </ac:spMkLst>
        </pc:spChg>
        <pc:spChg chg="mod">
          <ac:chgData name="Vrielink, Francis" userId="3d258d00-cfd8-41c5-9f04-1a5a39faef2f" providerId="ADAL" clId="{52D93D31-D4A3-4C37-AC41-019098106BB1}" dt="2026-01-30T15:24:50.229" v="494" actId="20577"/>
          <ac:spMkLst>
            <pc:docMk/>
            <pc:sldMk cId="942793565" sldId="1530"/>
            <ac:spMk id="34" creationId="{DA78F5D5-FCFD-4200-E9A2-1794BFCEC728}"/>
          </ac:spMkLst>
        </pc:spChg>
      </pc:sldChg>
      <pc:sldChg chg="modSp add mod">
        <pc:chgData name="Vrielink, Francis" userId="3d258d00-cfd8-41c5-9f04-1a5a39faef2f" providerId="ADAL" clId="{52D93D31-D4A3-4C37-AC41-019098106BB1}" dt="2026-01-30T15:25:05.209" v="511" actId="20577"/>
        <pc:sldMkLst>
          <pc:docMk/>
          <pc:sldMk cId="1629477436" sldId="1531"/>
        </pc:sldMkLst>
        <pc:spChg chg="mod">
          <ac:chgData name="Vrielink, Francis" userId="3d258d00-cfd8-41c5-9f04-1a5a39faef2f" providerId="ADAL" clId="{52D93D31-D4A3-4C37-AC41-019098106BB1}" dt="2026-01-30T15:25:00.899" v="507" actId="20577"/>
          <ac:spMkLst>
            <pc:docMk/>
            <pc:sldMk cId="1629477436" sldId="1531"/>
            <ac:spMk id="33" creationId="{04142918-6764-5EF9-97CD-03EABFCD8C32}"/>
          </ac:spMkLst>
        </pc:spChg>
        <pc:spChg chg="mod">
          <ac:chgData name="Vrielink, Francis" userId="3d258d00-cfd8-41c5-9f04-1a5a39faef2f" providerId="ADAL" clId="{52D93D31-D4A3-4C37-AC41-019098106BB1}" dt="2026-01-30T15:25:05.209" v="511" actId="20577"/>
          <ac:spMkLst>
            <pc:docMk/>
            <pc:sldMk cId="1629477436" sldId="1531"/>
            <ac:spMk id="34" creationId="{CD7708C1-9906-B93F-A040-33F81F56052F}"/>
          </ac:spMkLst>
        </pc:spChg>
      </pc:sldChg>
    </pc:docChg>
  </pc:docChgLst>
  <pc:docChgLst>
    <pc:chgData name="Vrielink, Francis" userId="3d258d00-cfd8-41c5-9f04-1a5a39faef2f" providerId="ADAL" clId="{D1FFC09F-BC5B-41E3-8C99-B075133FE51E}"/>
    <pc:docChg chg="undo custSel addSld modSld sldOrd modSection">
      <pc:chgData name="Vrielink, Francis" userId="3d258d00-cfd8-41c5-9f04-1a5a39faef2f" providerId="ADAL" clId="{D1FFC09F-BC5B-41E3-8C99-B075133FE51E}" dt="2026-02-03T08:06:05.868" v="4377" actId="14100"/>
      <pc:docMkLst>
        <pc:docMk/>
      </pc:docMkLst>
      <pc:sldChg chg="modSp mod modNotesTx">
        <pc:chgData name="Vrielink, Francis" userId="3d258d00-cfd8-41c5-9f04-1a5a39faef2f" providerId="ADAL" clId="{D1FFC09F-BC5B-41E3-8C99-B075133FE51E}" dt="2026-02-01T18:35:05.302" v="4297" actId="20577"/>
        <pc:sldMkLst>
          <pc:docMk/>
          <pc:sldMk cId="2189114603" sldId="1437"/>
        </pc:sldMkLst>
        <pc:spChg chg="mod">
          <ac:chgData name="Vrielink, Francis" userId="3d258d00-cfd8-41c5-9f04-1a5a39faef2f" providerId="ADAL" clId="{D1FFC09F-BC5B-41E3-8C99-B075133FE51E}" dt="2026-02-01T18:35:05.302" v="4297" actId="20577"/>
          <ac:spMkLst>
            <pc:docMk/>
            <pc:sldMk cId="2189114603" sldId="1437"/>
            <ac:spMk id="3" creationId="{00000000-0000-0000-0000-000000000000}"/>
          </ac:spMkLst>
        </pc:spChg>
      </pc:sldChg>
      <pc:sldChg chg="addSp delSp modSp mod modNotesTx">
        <pc:chgData name="Vrielink, Francis" userId="3d258d00-cfd8-41c5-9f04-1a5a39faef2f" providerId="ADAL" clId="{D1FFC09F-BC5B-41E3-8C99-B075133FE51E}" dt="2026-02-01T18:25:55.335" v="3996" actId="20577"/>
        <pc:sldMkLst>
          <pc:docMk/>
          <pc:sldMk cId="3852907103" sldId="1460"/>
        </pc:sldMkLst>
        <pc:spChg chg="add mod">
          <ac:chgData name="Vrielink, Francis" userId="3d258d00-cfd8-41c5-9f04-1a5a39faef2f" providerId="ADAL" clId="{D1FFC09F-BC5B-41E3-8C99-B075133FE51E}" dt="2026-01-31T12:07:27.254" v="3488" actId="20577"/>
          <ac:spMkLst>
            <pc:docMk/>
            <pc:sldMk cId="3852907103" sldId="1460"/>
            <ac:spMk id="5" creationId="{89FBD937-6429-9D5D-31AA-5AD9A97FCC66}"/>
          </ac:spMkLst>
        </pc:spChg>
        <pc:picChg chg="add mod">
          <ac:chgData name="Vrielink, Francis" userId="3d258d00-cfd8-41c5-9f04-1a5a39faef2f" providerId="ADAL" clId="{D1FFC09F-BC5B-41E3-8C99-B075133FE51E}" dt="2026-01-30T17:26:54.325" v="2225" actId="1076"/>
          <ac:picMkLst>
            <pc:docMk/>
            <pc:sldMk cId="3852907103" sldId="1460"/>
            <ac:picMk id="3" creationId="{323DD4E3-F05F-2683-494B-E7C66013F584}"/>
          </ac:picMkLst>
        </pc:picChg>
      </pc:sldChg>
      <pc:sldChg chg="addSp delSp modSp mod modNotesTx">
        <pc:chgData name="Vrielink, Francis" userId="3d258d00-cfd8-41c5-9f04-1a5a39faef2f" providerId="ADAL" clId="{D1FFC09F-BC5B-41E3-8C99-B075133FE51E}" dt="2026-02-01T18:26:13.127" v="3998"/>
        <pc:sldMkLst>
          <pc:docMk/>
          <pc:sldMk cId="4207872812" sldId="1475"/>
        </pc:sldMkLst>
        <pc:picChg chg="add mod">
          <ac:chgData name="Vrielink, Francis" userId="3d258d00-cfd8-41c5-9f04-1a5a39faef2f" providerId="ADAL" clId="{D1FFC09F-BC5B-41E3-8C99-B075133FE51E}" dt="2026-01-30T18:56:46.784" v="3030" actId="1076"/>
          <ac:picMkLst>
            <pc:docMk/>
            <pc:sldMk cId="4207872812" sldId="1475"/>
            <ac:picMk id="10" creationId="{8C49E0AE-1257-475B-FBBA-B42F1C3AC2F4}"/>
          </ac:picMkLst>
        </pc:picChg>
      </pc:sldChg>
      <pc:sldChg chg="addSp modSp mod ord modNotesTx">
        <pc:chgData name="Vrielink, Francis" userId="3d258d00-cfd8-41c5-9f04-1a5a39faef2f" providerId="ADAL" clId="{D1FFC09F-BC5B-41E3-8C99-B075133FE51E}" dt="2026-02-01T18:26:08.295" v="3997"/>
        <pc:sldMkLst>
          <pc:docMk/>
          <pc:sldMk cId="2452007587" sldId="1476"/>
        </pc:sldMkLst>
        <pc:picChg chg="add mod">
          <ac:chgData name="Vrielink, Francis" userId="3d258d00-cfd8-41c5-9f04-1a5a39faef2f" providerId="ADAL" clId="{D1FFC09F-BC5B-41E3-8C99-B075133FE51E}" dt="2026-01-30T17:35:03.021" v="2310" actId="1076"/>
          <ac:picMkLst>
            <pc:docMk/>
            <pc:sldMk cId="2452007587" sldId="1476"/>
            <ac:picMk id="3" creationId="{4FDEE581-A7B4-B35B-CFEA-51D64F5EF9F1}"/>
          </ac:picMkLst>
        </pc:picChg>
      </pc:sldChg>
      <pc:sldChg chg="addSp delSp modSp mod modNotesTx">
        <pc:chgData name="Vrielink, Francis" userId="3d258d00-cfd8-41c5-9f04-1a5a39faef2f" providerId="ADAL" clId="{D1FFC09F-BC5B-41E3-8C99-B075133FE51E}" dt="2026-02-01T18:26:31.376" v="4003" actId="20577"/>
        <pc:sldMkLst>
          <pc:docMk/>
          <pc:sldMk cId="2709048002" sldId="1477"/>
        </pc:sldMkLst>
        <pc:picChg chg="add mod">
          <ac:chgData name="Vrielink, Francis" userId="3d258d00-cfd8-41c5-9f04-1a5a39faef2f" providerId="ADAL" clId="{D1FFC09F-BC5B-41E3-8C99-B075133FE51E}" dt="2026-01-30T17:57:22.721" v="2510" actId="14100"/>
          <ac:picMkLst>
            <pc:docMk/>
            <pc:sldMk cId="2709048002" sldId="1477"/>
            <ac:picMk id="5" creationId="{F937CA36-118F-6715-AA2C-AF395A4B0A7F}"/>
          </ac:picMkLst>
        </pc:picChg>
      </pc:sldChg>
      <pc:sldChg chg="addSp modSp mod ord modNotesTx">
        <pc:chgData name="Vrielink, Francis" userId="3d258d00-cfd8-41c5-9f04-1a5a39faef2f" providerId="ADAL" clId="{D1FFC09F-BC5B-41E3-8C99-B075133FE51E}" dt="2026-02-01T18:26:18.241" v="3999"/>
        <pc:sldMkLst>
          <pc:docMk/>
          <pc:sldMk cId="4074911733" sldId="1478"/>
        </pc:sldMkLst>
        <pc:picChg chg="add mod">
          <ac:chgData name="Vrielink, Francis" userId="3d258d00-cfd8-41c5-9f04-1a5a39faef2f" providerId="ADAL" clId="{D1FFC09F-BC5B-41E3-8C99-B075133FE51E}" dt="2026-01-30T17:39:14.387" v="2390" actId="1076"/>
          <ac:picMkLst>
            <pc:docMk/>
            <pc:sldMk cId="4074911733" sldId="1478"/>
            <ac:picMk id="3" creationId="{9847A7B2-A490-85A7-988D-1D091B869E1B}"/>
          </ac:picMkLst>
        </pc:picChg>
      </pc:sldChg>
      <pc:sldChg chg="addSp delSp modSp mod modNotesTx">
        <pc:chgData name="Vrielink, Francis" userId="3d258d00-cfd8-41c5-9f04-1a5a39faef2f" providerId="ADAL" clId="{D1FFC09F-BC5B-41E3-8C99-B075133FE51E}" dt="2026-02-03T08:04:56.821" v="4339" actId="478"/>
        <pc:sldMkLst>
          <pc:docMk/>
          <pc:sldMk cId="4210467006" sldId="1479"/>
        </pc:sldMkLst>
        <pc:spChg chg="add del mod">
          <ac:chgData name="Vrielink, Francis" userId="3d258d00-cfd8-41c5-9f04-1a5a39faef2f" providerId="ADAL" clId="{D1FFC09F-BC5B-41E3-8C99-B075133FE51E}" dt="2026-02-03T08:04:56.821" v="4339" actId="478"/>
          <ac:spMkLst>
            <pc:docMk/>
            <pc:sldMk cId="4210467006" sldId="1479"/>
            <ac:spMk id="14" creationId="{78B8CEAE-B6C3-BA31-993C-561FCA9D9D81}"/>
          </ac:spMkLst>
        </pc:spChg>
        <pc:picChg chg="add mod">
          <ac:chgData name="Vrielink, Francis" userId="3d258d00-cfd8-41c5-9f04-1a5a39faef2f" providerId="ADAL" clId="{D1FFC09F-BC5B-41E3-8C99-B075133FE51E}" dt="2026-01-30T18:18:03.583" v="2680" actId="1076"/>
          <ac:picMkLst>
            <pc:docMk/>
            <pc:sldMk cId="4210467006" sldId="1479"/>
            <ac:picMk id="3" creationId="{A4F2177E-2BB8-640B-ADD7-AA1A378FA224}"/>
          </ac:picMkLst>
        </pc:picChg>
        <pc:cxnChg chg="add mod">
          <ac:chgData name="Vrielink, Francis" userId="3d258d00-cfd8-41c5-9f04-1a5a39faef2f" providerId="ADAL" clId="{D1FFC09F-BC5B-41E3-8C99-B075133FE51E}" dt="2026-01-30T18:18:37.696" v="2684" actId="14100"/>
          <ac:cxnSpMkLst>
            <pc:docMk/>
            <pc:sldMk cId="4210467006" sldId="1479"/>
            <ac:cxnSpMk id="5" creationId="{128D6E3C-4B7D-7996-2AFD-28E6EF4FD88D}"/>
          </ac:cxnSpMkLst>
        </pc:cxnChg>
        <pc:cxnChg chg="add mod">
          <ac:chgData name="Vrielink, Francis" userId="3d258d00-cfd8-41c5-9f04-1a5a39faef2f" providerId="ADAL" clId="{D1FFC09F-BC5B-41E3-8C99-B075133FE51E}" dt="2026-01-30T18:19:47.459" v="2695" actId="1076"/>
          <ac:cxnSpMkLst>
            <pc:docMk/>
            <pc:sldMk cId="4210467006" sldId="1479"/>
            <ac:cxnSpMk id="12" creationId="{F83C0E0E-43AC-71CB-542F-E6A2C1895DA3}"/>
          </ac:cxnSpMkLst>
        </pc:cxnChg>
      </pc:sldChg>
      <pc:sldChg chg="addSp modSp mod modNotesTx">
        <pc:chgData name="Vrielink, Francis" userId="3d258d00-cfd8-41c5-9f04-1a5a39faef2f" providerId="ADAL" clId="{D1FFC09F-BC5B-41E3-8C99-B075133FE51E}" dt="2026-02-03T08:05:13.616" v="4358" actId="20577"/>
        <pc:sldMkLst>
          <pc:docMk/>
          <pc:sldMk cId="2967928418" sldId="1511"/>
        </pc:sldMkLst>
        <pc:spChg chg="mod">
          <ac:chgData name="Vrielink, Francis" userId="3d258d00-cfd8-41c5-9f04-1a5a39faef2f" providerId="ADAL" clId="{D1FFC09F-BC5B-41E3-8C99-B075133FE51E}" dt="2026-02-03T08:05:13.616" v="4358" actId="20577"/>
          <ac:spMkLst>
            <pc:docMk/>
            <pc:sldMk cId="2967928418" sldId="1511"/>
            <ac:spMk id="35" creationId="{37104C51-0232-62ED-4C6F-1447D06633EE}"/>
          </ac:spMkLst>
        </pc:spChg>
        <pc:spChg chg="mod">
          <ac:chgData name="Vrielink, Francis" userId="3d258d00-cfd8-41c5-9f04-1a5a39faef2f" providerId="ADAL" clId="{D1FFC09F-BC5B-41E3-8C99-B075133FE51E}" dt="2026-01-30T18:51:53.983" v="3009" actId="20577"/>
          <ac:spMkLst>
            <pc:docMk/>
            <pc:sldMk cId="2967928418" sldId="1511"/>
            <ac:spMk id="36" creationId="{D8EF981A-9BA7-0EB1-9B70-F7FBF2F7DF1C}"/>
          </ac:spMkLst>
        </pc:spChg>
        <pc:picChg chg="add mod">
          <ac:chgData name="Vrielink, Francis" userId="3d258d00-cfd8-41c5-9f04-1a5a39faef2f" providerId="ADAL" clId="{D1FFC09F-BC5B-41E3-8C99-B075133FE51E}" dt="2026-01-30T18:20:41.213" v="2708" actId="14100"/>
          <ac:picMkLst>
            <pc:docMk/>
            <pc:sldMk cId="2967928418" sldId="1511"/>
            <ac:picMk id="8" creationId="{3A6CBE15-18B1-79D8-4563-CDFE537D32A3}"/>
          </ac:picMkLst>
        </pc:picChg>
        <pc:picChg chg="add mod">
          <ac:chgData name="Vrielink, Francis" userId="3d258d00-cfd8-41c5-9f04-1a5a39faef2f" providerId="ADAL" clId="{D1FFC09F-BC5B-41E3-8C99-B075133FE51E}" dt="2026-01-30T18:25:40.618" v="2721" actId="1076"/>
          <ac:picMkLst>
            <pc:docMk/>
            <pc:sldMk cId="2967928418" sldId="1511"/>
            <ac:picMk id="18" creationId="{85DA814B-B1A5-BA5F-204C-935F83C2E775}"/>
          </ac:picMkLst>
        </pc:picChg>
      </pc:sldChg>
      <pc:sldChg chg="addSp modSp mod modNotesTx">
        <pc:chgData name="Vrielink, Francis" userId="3d258d00-cfd8-41c5-9f04-1a5a39faef2f" providerId="ADAL" clId="{D1FFC09F-BC5B-41E3-8C99-B075133FE51E}" dt="2026-02-01T18:27:30.359" v="4025"/>
        <pc:sldMkLst>
          <pc:docMk/>
          <pc:sldMk cId="1594331871" sldId="1512"/>
        </pc:sldMkLst>
        <pc:spChg chg="mod">
          <ac:chgData name="Vrielink, Francis" userId="3d258d00-cfd8-41c5-9f04-1a5a39faef2f" providerId="ADAL" clId="{D1FFC09F-BC5B-41E3-8C99-B075133FE51E}" dt="2026-01-30T17:41:19.685" v="2456" actId="1076"/>
          <ac:spMkLst>
            <pc:docMk/>
            <pc:sldMk cId="1594331871" sldId="1512"/>
            <ac:spMk id="12" creationId="{E2476A93-B8D4-4E44-87FD-AFF601B2337C}"/>
          </ac:spMkLst>
        </pc:spChg>
        <pc:spChg chg="mod">
          <ac:chgData name="Vrielink, Francis" userId="3d258d00-cfd8-41c5-9f04-1a5a39faef2f" providerId="ADAL" clId="{D1FFC09F-BC5B-41E3-8C99-B075133FE51E}" dt="2026-01-30T17:41:09.737" v="2454" actId="1076"/>
          <ac:spMkLst>
            <pc:docMk/>
            <pc:sldMk cId="1594331871" sldId="1512"/>
            <ac:spMk id="13" creationId="{4985FF45-EE56-11C3-E0CC-6BBB359031C0}"/>
          </ac:spMkLst>
        </pc:spChg>
        <pc:spChg chg="mod">
          <ac:chgData name="Vrielink, Francis" userId="3d258d00-cfd8-41c5-9f04-1a5a39faef2f" providerId="ADAL" clId="{D1FFC09F-BC5B-41E3-8C99-B075133FE51E}" dt="2026-01-30T17:40:52.201" v="2447" actId="14100"/>
          <ac:spMkLst>
            <pc:docMk/>
            <pc:sldMk cId="1594331871" sldId="1512"/>
            <ac:spMk id="14" creationId="{B7594A3B-3117-84CE-C300-FB96E5ED269D}"/>
          </ac:spMkLst>
        </pc:spChg>
        <pc:spChg chg="mod">
          <ac:chgData name="Vrielink, Francis" userId="3d258d00-cfd8-41c5-9f04-1a5a39faef2f" providerId="ADAL" clId="{D1FFC09F-BC5B-41E3-8C99-B075133FE51E}" dt="2026-01-30T17:40:47.474" v="2445" actId="1076"/>
          <ac:spMkLst>
            <pc:docMk/>
            <pc:sldMk cId="1594331871" sldId="1512"/>
            <ac:spMk id="15" creationId="{6EA1F8B7-D4BC-D8B0-E6FD-F33ECB45A1DD}"/>
          </ac:spMkLst>
        </pc:spChg>
        <pc:spChg chg="mod">
          <ac:chgData name="Vrielink, Francis" userId="3d258d00-cfd8-41c5-9f04-1a5a39faef2f" providerId="ADAL" clId="{D1FFC09F-BC5B-41E3-8C99-B075133FE51E}" dt="2026-01-30T16:44:56.010" v="1546" actId="14100"/>
          <ac:spMkLst>
            <pc:docMk/>
            <pc:sldMk cId="1594331871" sldId="1512"/>
            <ac:spMk id="16" creationId="{F53F294D-65CC-23A5-E4A1-B2132FCF814C}"/>
          </ac:spMkLst>
        </pc:spChg>
        <pc:spChg chg="mod">
          <ac:chgData name="Vrielink, Francis" userId="3d258d00-cfd8-41c5-9f04-1a5a39faef2f" providerId="ADAL" clId="{D1FFC09F-BC5B-41E3-8C99-B075133FE51E}" dt="2026-01-30T16:44:51.022" v="1545" actId="14100"/>
          <ac:spMkLst>
            <pc:docMk/>
            <pc:sldMk cId="1594331871" sldId="1512"/>
            <ac:spMk id="17" creationId="{AB86235B-CBC0-F9DB-29F4-F23367831B1B}"/>
          </ac:spMkLst>
        </pc:spChg>
        <pc:spChg chg="mod">
          <ac:chgData name="Vrielink, Francis" userId="3d258d00-cfd8-41c5-9f04-1a5a39faef2f" providerId="ADAL" clId="{D1FFC09F-BC5B-41E3-8C99-B075133FE51E}" dt="2026-01-30T17:41:06.265" v="2452" actId="1076"/>
          <ac:spMkLst>
            <pc:docMk/>
            <pc:sldMk cId="1594331871" sldId="1512"/>
            <ac:spMk id="18" creationId="{85D7DD60-F4AA-AD34-A265-146B167D02FE}"/>
          </ac:spMkLst>
        </pc:spChg>
        <pc:spChg chg="mod">
          <ac:chgData name="Vrielink, Francis" userId="3d258d00-cfd8-41c5-9f04-1a5a39faef2f" providerId="ADAL" clId="{D1FFC09F-BC5B-41E3-8C99-B075133FE51E}" dt="2026-01-30T17:41:14.750" v="2455" actId="1076"/>
          <ac:spMkLst>
            <pc:docMk/>
            <pc:sldMk cId="1594331871" sldId="1512"/>
            <ac:spMk id="19" creationId="{40542B69-6D97-5F24-63E3-ABE36EA69A27}"/>
          </ac:spMkLst>
        </pc:spChg>
        <pc:picChg chg="add mod">
          <ac:chgData name="Vrielink, Francis" userId="3d258d00-cfd8-41c5-9f04-1a5a39faef2f" providerId="ADAL" clId="{D1FFC09F-BC5B-41E3-8C99-B075133FE51E}" dt="2026-01-30T17:41:02.841" v="2451" actId="1076"/>
          <ac:picMkLst>
            <pc:docMk/>
            <pc:sldMk cId="1594331871" sldId="1512"/>
            <ac:picMk id="21" creationId="{37C697D6-1F2E-2F36-8FE3-DD20E1C2D817}"/>
          </ac:picMkLst>
        </pc:picChg>
        <pc:picChg chg="add mod">
          <ac:chgData name="Vrielink, Francis" userId="3d258d00-cfd8-41c5-9f04-1a5a39faef2f" providerId="ADAL" clId="{D1FFC09F-BC5B-41E3-8C99-B075133FE51E}" dt="2026-01-30T17:45:22.773" v="2472" actId="14100"/>
          <ac:picMkLst>
            <pc:docMk/>
            <pc:sldMk cId="1594331871" sldId="1512"/>
            <ac:picMk id="23" creationId="{243A3DD6-FD61-ECD5-4E5D-EDD7BB9ECB04}"/>
          </ac:picMkLst>
        </pc:picChg>
        <pc:picChg chg="add mod">
          <ac:chgData name="Vrielink, Francis" userId="3d258d00-cfd8-41c5-9f04-1a5a39faef2f" providerId="ADAL" clId="{D1FFC09F-BC5B-41E3-8C99-B075133FE51E}" dt="2026-01-30T17:45:25.562" v="2473" actId="14100"/>
          <ac:picMkLst>
            <pc:docMk/>
            <pc:sldMk cId="1594331871" sldId="1512"/>
            <ac:picMk id="25" creationId="{D90117D5-1B90-749B-EAB7-188389FFFE29}"/>
          </ac:picMkLst>
        </pc:picChg>
      </pc:sldChg>
      <pc:sldChg chg="addSp delSp modSp mod modNotesTx">
        <pc:chgData name="Vrielink, Francis" userId="3d258d00-cfd8-41c5-9f04-1a5a39faef2f" providerId="ADAL" clId="{D1FFC09F-BC5B-41E3-8C99-B075133FE51E}" dt="2026-02-01T18:27:33.680" v="4026"/>
        <pc:sldMkLst>
          <pc:docMk/>
          <pc:sldMk cId="3112181829" sldId="1515"/>
        </pc:sldMkLst>
        <pc:spChg chg="mod">
          <ac:chgData name="Vrielink, Francis" userId="3d258d00-cfd8-41c5-9f04-1a5a39faef2f" providerId="ADAL" clId="{D1FFC09F-BC5B-41E3-8C99-B075133FE51E}" dt="2026-02-01T18:25:02.444" v="3975" actId="115"/>
          <ac:spMkLst>
            <pc:docMk/>
            <pc:sldMk cId="3112181829" sldId="1515"/>
            <ac:spMk id="4" creationId="{D36CDCC8-D80A-3CA3-9903-EC310613197D}"/>
          </ac:spMkLst>
        </pc:spChg>
        <pc:spChg chg="mod">
          <ac:chgData name="Vrielink, Francis" userId="3d258d00-cfd8-41c5-9f04-1a5a39faef2f" providerId="ADAL" clId="{D1FFC09F-BC5B-41E3-8C99-B075133FE51E}" dt="2026-01-30T16:45:31.650" v="1560" actId="20577"/>
          <ac:spMkLst>
            <pc:docMk/>
            <pc:sldMk cId="3112181829" sldId="1515"/>
            <ac:spMk id="10" creationId="{F804DE7D-4A3C-BB2D-2504-3F86014F1EE7}"/>
          </ac:spMkLst>
        </pc:spChg>
        <pc:spChg chg="mod">
          <ac:chgData name="Vrielink, Francis" userId="3d258d00-cfd8-41c5-9f04-1a5a39faef2f" providerId="ADAL" clId="{D1FFC09F-BC5B-41E3-8C99-B075133FE51E}" dt="2026-01-30T16:45:41.004" v="1572" actId="20577"/>
          <ac:spMkLst>
            <pc:docMk/>
            <pc:sldMk cId="3112181829" sldId="1515"/>
            <ac:spMk id="17" creationId="{AB86235B-CBC0-F9DB-29F4-F23367831B1B}"/>
          </ac:spMkLst>
        </pc:spChg>
        <pc:picChg chg="add mod">
          <ac:chgData name="Vrielink, Francis" userId="3d258d00-cfd8-41c5-9f04-1a5a39faef2f" providerId="ADAL" clId="{D1FFC09F-BC5B-41E3-8C99-B075133FE51E}" dt="2026-01-30T17:46:20.377" v="2483" actId="14100"/>
          <ac:picMkLst>
            <pc:docMk/>
            <pc:sldMk cId="3112181829" sldId="1515"/>
            <ac:picMk id="26" creationId="{EE8A0904-EA66-BBA6-F346-CE113178AA4F}"/>
          </ac:picMkLst>
        </pc:picChg>
        <pc:picChg chg="add mod">
          <ac:chgData name="Vrielink, Francis" userId="3d258d00-cfd8-41c5-9f04-1a5a39faef2f" providerId="ADAL" clId="{D1FFC09F-BC5B-41E3-8C99-B075133FE51E}" dt="2026-01-30T17:48:33.139" v="2494" actId="14100"/>
          <ac:picMkLst>
            <pc:docMk/>
            <pc:sldMk cId="3112181829" sldId="1515"/>
            <ac:picMk id="32" creationId="{7425F01B-8906-1D04-D982-5E77CBD4E4C4}"/>
          </ac:picMkLst>
        </pc:picChg>
        <pc:picChg chg="add mod">
          <ac:chgData name="Vrielink, Francis" userId="3d258d00-cfd8-41c5-9f04-1a5a39faef2f" providerId="ADAL" clId="{D1FFC09F-BC5B-41E3-8C99-B075133FE51E}" dt="2026-01-30T18:57:07.721" v="3038" actId="1076"/>
          <ac:picMkLst>
            <pc:docMk/>
            <pc:sldMk cId="3112181829" sldId="1515"/>
            <ac:picMk id="34" creationId="{DF13953C-D945-C237-7837-494445226103}"/>
          </ac:picMkLst>
        </pc:picChg>
      </pc:sldChg>
      <pc:sldChg chg="addSp delSp modSp mod modNotesTx">
        <pc:chgData name="Vrielink, Francis" userId="3d258d00-cfd8-41c5-9f04-1a5a39faef2f" providerId="ADAL" clId="{D1FFC09F-BC5B-41E3-8C99-B075133FE51E}" dt="2026-02-03T08:06:05.868" v="4377" actId="14100"/>
        <pc:sldMkLst>
          <pc:docMk/>
          <pc:sldMk cId="2946319108" sldId="1516"/>
        </pc:sldMkLst>
        <pc:spChg chg="mod">
          <ac:chgData name="Vrielink, Francis" userId="3d258d00-cfd8-41c5-9f04-1a5a39faef2f" providerId="ADAL" clId="{D1FFC09F-BC5B-41E3-8C99-B075133FE51E}" dt="2026-01-30T18:44:11.206" v="2876" actId="1076"/>
          <ac:spMkLst>
            <pc:docMk/>
            <pc:sldMk cId="2946319108" sldId="1516"/>
            <ac:spMk id="4" creationId="{D753C383-62C8-E733-4553-E085527A1FCA}"/>
          </ac:spMkLst>
        </pc:spChg>
        <pc:spChg chg="mod">
          <ac:chgData name="Vrielink, Francis" userId="3d258d00-cfd8-41c5-9f04-1a5a39faef2f" providerId="ADAL" clId="{D1FFC09F-BC5B-41E3-8C99-B075133FE51E}" dt="2026-01-30T18:44:08.914" v="2875" actId="1076"/>
          <ac:spMkLst>
            <pc:docMk/>
            <pc:sldMk cId="2946319108" sldId="1516"/>
            <ac:spMk id="9" creationId="{B5FA4264-9F79-B20D-0826-CEC58E7B74B7}"/>
          </ac:spMkLst>
        </pc:spChg>
        <pc:spChg chg="mod">
          <ac:chgData name="Vrielink, Francis" userId="3d258d00-cfd8-41c5-9f04-1a5a39faef2f" providerId="ADAL" clId="{D1FFC09F-BC5B-41E3-8C99-B075133FE51E}" dt="2026-01-30T18:44:14.779" v="2878" actId="1076"/>
          <ac:spMkLst>
            <pc:docMk/>
            <pc:sldMk cId="2946319108" sldId="1516"/>
            <ac:spMk id="10" creationId="{B37FADB8-F5A5-F448-15A7-6A630939BCDC}"/>
          </ac:spMkLst>
        </pc:spChg>
        <pc:spChg chg="mod">
          <ac:chgData name="Vrielink, Francis" userId="3d258d00-cfd8-41c5-9f04-1a5a39faef2f" providerId="ADAL" clId="{D1FFC09F-BC5B-41E3-8C99-B075133FE51E}" dt="2026-01-30T18:44:16.391" v="2879" actId="1076"/>
          <ac:spMkLst>
            <pc:docMk/>
            <pc:sldMk cId="2946319108" sldId="1516"/>
            <ac:spMk id="11" creationId="{2D5226DB-4490-ECD5-880A-CDAB0447C263}"/>
          </ac:spMkLst>
        </pc:spChg>
        <pc:spChg chg="mod">
          <ac:chgData name="Vrielink, Francis" userId="3d258d00-cfd8-41c5-9f04-1a5a39faef2f" providerId="ADAL" clId="{D1FFC09F-BC5B-41E3-8C99-B075133FE51E}" dt="2026-01-31T12:10:59.398" v="3619" actId="1076"/>
          <ac:spMkLst>
            <pc:docMk/>
            <pc:sldMk cId="2946319108" sldId="1516"/>
            <ac:spMk id="12" creationId="{E2476A93-B8D4-4E44-87FD-AFF601B2337C}"/>
          </ac:spMkLst>
        </pc:spChg>
        <pc:spChg chg="mod">
          <ac:chgData name="Vrielink, Francis" userId="3d258d00-cfd8-41c5-9f04-1a5a39faef2f" providerId="ADAL" clId="{D1FFC09F-BC5B-41E3-8C99-B075133FE51E}" dt="2026-02-03T08:06:03.546" v="4376" actId="14100"/>
          <ac:spMkLst>
            <pc:docMk/>
            <pc:sldMk cId="2946319108" sldId="1516"/>
            <ac:spMk id="13" creationId="{4985FF45-EE56-11C3-E0CC-6BBB359031C0}"/>
          </ac:spMkLst>
        </pc:spChg>
        <pc:spChg chg="mod">
          <ac:chgData name="Vrielink, Francis" userId="3d258d00-cfd8-41c5-9f04-1a5a39faef2f" providerId="ADAL" clId="{D1FFC09F-BC5B-41E3-8C99-B075133FE51E}" dt="2026-01-30T18:43:55.387" v="2868" actId="1076"/>
          <ac:spMkLst>
            <pc:docMk/>
            <pc:sldMk cId="2946319108" sldId="1516"/>
            <ac:spMk id="14" creationId="{B7594A3B-3117-84CE-C300-FB96E5ED269D}"/>
          </ac:spMkLst>
        </pc:spChg>
        <pc:spChg chg="mod">
          <ac:chgData name="Vrielink, Francis" userId="3d258d00-cfd8-41c5-9f04-1a5a39faef2f" providerId="ADAL" clId="{D1FFC09F-BC5B-41E3-8C99-B075133FE51E}" dt="2026-01-30T18:43:52.246" v="2867" actId="1076"/>
          <ac:spMkLst>
            <pc:docMk/>
            <pc:sldMk cId="2946319108" sldId="1516"/>
            <ac:spMk id="15" creationId="{6EA1F8B7-D4BC-D8B0-E6FD-F33ECB45A1DD}"/>
          </ac:spMkLst>
        </pc:spChg>
        <pc:spChg chg="mod">
          <ac:chgData name="Vrielink, Francis" userId="3d258d00-cfd8-41c5-9f04-1a5a39faef2f" providerId="ADAL" clId="{D1FFC09F-BC5B-41E3-8C99-B075133FE51E}" dt="2026-02-03T08:06:00.863" v="4375" actId="14100"/>
          <ac:spMkLst>
            <pc:docMk/>
            <pc:sldMk cId="2946319108" sldId="1516"/>
            <ac:spMk id="18" creationId="{85D7DD60-F4AA-AD34-A265-146B167D02FE}"/>
          </ac:spMkLst>
        </pc:spChg>
        <pc:spChg chg="mod">
          <ac:chgData name="Vrielink, Francis" userId="3d258d00-cfd8-41c5-9f04-1a5a39faef2f" providerId="ADAL" clId="{D1FFC09F-BC5B-41E3-8C99-B075133FE51E}" dt="2026-01-31T12:10:39.719" v="3596" actId="14100"/>
          <ac:spMkLst>
            <pc:docMk/>
            <pc:sldMk cId="2946319108" sldId="1516"/>
            <ac:spMk id="19" creationId="{40542B69-6D97-5F24-63E3-ABE36EA69A27}"/>
          </ac:spMkLst>
        </pc:spChg>
        <pc:picChg chg="add mod">
          <ac:chgData name="Vrielink, Francis" userId="3d258d00-cfd8-41c5-9f04-1a5a39faef2f" providerId="ADAL" clId="{D1FFC09F-BC5B-41E3-8C99-B075133FE51E}" dt="2026-01-31T12:10:34.551" v="3595" actId="1076"/>
          <ac:picMkLst>
            <pc:docMk/>
            <pc:sldMk cId="2946319108" sldId="1516"/>
            <ac:picMk id="16" creationId="{062337B8-47BD-2D67-9A2B-E2101EB07BF9}"/>
          </ac:picMkLst>
        </pc:picChg>
        <pc:picChg chg="add mod">
          <ac:chgData name="Vrielink, Francis" userId="3d258d00-cfd8-41c5-9f04-1a5a39faef2f" providerId="ADAL" clId="{D1FFC09F-BC5B-41E3-8C99-B075133FE51E}" dt="2026-01-30T18:44:07.424" v="2874" actId="14100"/>
          <ac:picMkLst>
            <pc:docMk/>
            <pc:sldMk cId="2946319108" sldId="1516"/>
            <ac:picMk id="25" creationId="{5F71A745-E917-83A8-E8AA-DB92CA65CA1D}"/>
          </ac:picMkLst>
        </pc:picChg>
        <pc:picChg chg="add mod">
          <ac:chgData name="Vrielink, Francis" userId="3d258d00-cfd8-41c5-9f04-1a5a39faef2f" providerId="ADAL" clId="{D1FFC09F-BC5B-41E3-8C99-B075133FE51E}" dt="2026-02-03T08:06:05.868" v="4377" actId="14100"/>
          <ac:picMkLst>
            <pc:docMk/>
            <pc:sldMk cId="2946319108" sldId="1516"/>
            <ac:picMk id="31" creationId="{FBBAB0A9-A320-2220-3B91-B3DACB8BFB76}"/>
          </ac:picMkLst>
        </pc:picChg>
        <pc:cxnChg chg="mod">
          <ac:chgData name="Vrielink, Francis" userId="3d258d00-cfd8-41c5-9f04-1a5a39faef2f" providerId="ADAL" clId="{D1FFC09F-BC5B-41E3-8C99-B075133FE51E}" dt="2026-01-30T18:40:29.012" v="2862" actId="14100"/>
          <ac:cxnSpMkLst>
            <pc:docMk/>
            <pc:sldMk cId="2946319108" sldId="1516"/>
            <ac:cxnSpMk id="21" creationId="{B84B33EF-2A54-99B2-FEF8-27486B72F624}"/>
          </ac:cxnSpMkLst>
        </pc:cxnChg>
        <pc:cxnChg chg="mod">
          <ac:chgData name="Vrielink, Francis" userId="3d258d00-cfd8-41c5-9f04-1a5a39faef2f" providerId="ADAL" clId="{D1FFC09F-BC5B-41E3-8C99-B075133FE51E}" dt="2026-01-30T18:48:43.257" v="2891" actId="1076"/>
          <ac:cxnSpMkLst>
            <pc:docMk/>
            <pc:sldMk cId="2946319108" sldId="1516"/>
            <ac:cxnSpMk id="27" creationId="{EC90AE0F-5DD8-2D25-C999-5E0CC65E11C5}"/>
          </ac:cxnSpMkLst>
        </pc:cxnChg>
        <pc:cxnChg chg="mod">
          <ac:chgData name="Vrielink, Francis" userId="3d258d00-cfd8-41c5-9f04-1a5a39faef2f" providerId="ADAL" clId="{D1FFC09F-BC5B-41E3-8C99-B075133FE51E}" dt="2026-01-30T18:43:59.553" v="2870" actId="14100"/>
          <ac:cxnSpMkLst>
            <pc:docMk/>
            <pc:sldMk cId="2946319108" sldId="1516"/>
            <ac:cxnSpMk id="29" creationId="{10445519-6BAB-CA4B-0B0C-EF80D4D34E4C}"/>
          </ac:cxnSpMkLst>
        </pc:cxnChg>
      </pc:sldChg>
      <pc:sldChg chg="addSp delSp modSp mod ord modNotesTx">
        <pc:chgData name="Vrielink, Francis" userId="3d258d00-cfd8-41c5-9f04-1a5a39faef2f" providerId="ADAL" clId="{D1FFC09F-BC5B-41E3-8C99-B075133FE51E}" dt="2026-02-01T18:57:43.950" v="4335" actId="20577"/>
        <pc:sldMkLst>
          <pc:docMk/>
          <pc:sldMk cId="164643335" sldId="1519"/>
        </pc:sldMkLst>
        <pc:spChg chg="mod">
          <ac:chgData name="Vrielink, Francis" userId="3d258d00-cfd8-41c5-9f04-1a5a39faef2f" providerId="ADAL" clId="{D1FFC09F-BC5B-41E3-8C99-B075133FE51E}" dt="2026-01-30T18:39:59.846" v="2851" actId="1076"/>
          <ac:spMkLst>
            <pc:docMk/>
            <pc:sldMk cId="164643335" sldId="1519"/>
            <ac:spMk id="6" creationId="{00000000-0000-0000-0000-000000000000}"/>
          </ac:spMkLst>
        </pc:spChg>
        <pc:picChg chg="add mod ord">
          <ac:chgData name="Vrielink, Francis" userId="3d258d00-cfd8-41c5-9f04-1a5a39faef2f" providerId="ADAL" clId="{D1FFC09F-BC5B-41E3-8C99-B075133FE51E}" dt="2026-01-31T11:51:44.933" v="3232" actId="14100"/>
          <ac:picMkLst>
            <pc:docMk/>
            <pc:sldMk cId="164643335" sldId="1519"/>
            <ac:picMk id="15" creationId="{11F49E86-B747-7BEA-2948-C533DAFB58A8}"/>
          </ac:picMkLst>
        </pc:picChg>
      </pc:sldChg>
      <pc:sldChg chg="addSp delSp modSp mod modNotesTx">
        <pc:chgData name="Vrielink, Francis" userId="3d258d00-cfd8-41c5-9f04-1a5a39faef2f" providerId="ADAL" clId="{D1FFC09F-BC5B-41E3-8C99-B075133FE51E}" dt="2026-02-01T18:27:20.830" v="4023"/>
        <pc:sldMkLst>
          <pc:docMk/>
          <pc:sldMk cId="942793565" sldId="1530"/>
        </pc:sldMkLst>
        <pc:spChg chg="mod">
          <ac:chgData name="Vrielink, Francis" userId="3d258d00-cfd8-41c5-9f04-1a5a39faef2f" providerId="ADAL" clId="{D1FFC09F-BC5B-41E3-8C99-B075133FE51E}" dt="2026-01-31T12:08:00.498" v="3502" actId="20577"/>
          <ac:spMkLst>
            <pc:docMk/>
            <pc:sldMk cId="942793565" sldId="1530"/>
            <ac:spMk id="34" creationId="{DA78F5D5-FCFD-4200-E9A2-1794BFCEC728}"/>
          </ac:spMkLst>
        </pc:spChg>
        <pc:spChg chg="mod">
          <ac:chgData name="Vrielink, Francis" userId="3d258d00-cfd8-41c5-9f04-1a5a39faef2f" providerId="ADAL" clId="{D1FFC09F-BC5B-41E3-8C99-B075133FE51E}" dt="2026-01-30T16:54:41.171" v="1847" actId="115"/>
          <ac:spMkLst>
            <pc:docMk/>
            <pc:sldMk cId="942793565" sldId="1530"/>
            <ac:spMk id="35" creationId="{C173D724-C84E-55DE-DFAE-1361C0E5C6DD}"/>
          </ac:spMkLst>
        </pc:spChg>
        <pc:spChg chg="mod">
          <ac:chgData name="Vrielink, Francis" userId="3d258d00-cfd8-41c5-9f04-1a5a39faef2f" providerId="ADAL" clId="{D1FFC09F-BC5B-41E3-8C99-B075133FE51E}" dt="2026-02-01T18:23:28.250" v="3948" actId="20577"/>
          <ac:spMkLst>
            <pc:docMk/>
            <pc:sldMk cId="942793565" sldId="1530"/>
            <ac:spMk id="36" creationId="{A695DFE4-D8B0-87F9-736C-1A12BB010FF5}"/>
          </ac:spMkLst>
        </pc:spChg>
        <pc:picChg chg="add mod">
          <ac:chgData name="Vrielink, Francis" userId="3d258d00-cfd8-41c5-9f04-1a5a39faef2f" providerId="ADAL" clId="{D1FFC09F-BC5B-41E3-8C99-B075133FE51E}" dt="2026-01-30T17:39:29.531" v="2395" actId="14100"/>
          <ac:picMkLst>
            <pc:docMk/>
            <pc:sldMk cId="942793565" sldId="1530"/>
            <ac:picMk id="8" creationId="{BD34CC74-8906-CBD9-CCE5-534A8BCB3527}"/>
          </ac:picMkLst>
        </pc:picChg>
        <pc:picChg chg="add mod">
          <ac:chgData name="Vrielink, Francis" userId="3d258d00-cfd8-41c5-9f04-1a5a39faef2f" providerId="ADAL" clId="{D1FFC09F-BC5B-41E3-8C99-B075133FE51E}" dt="2026-01-31T12:09:30.713" v="3584" actId="1076"/>
          <ac:picMkLst>
            <pc:docMk/>
            <pc:sldMk cId="942793565" sldId="1530"/>
            <ac:picMk id="9" creationId="{4346EB07-F563-BF0F-174D-175A164F1A8C}"/>
          </ac:picMkLst>
        </pc:picChg>
      </pc:sldChg>
      <pc:sldChg chg="addSp delSp modSp mod modNotesTx">
        <pc:chgData name="Vrielink, Francis" userId="3d258d00-cfd8-41c5-9f04-1a5a39faef2f" providerId="ADAL" clId="{D1FFC09F-BC5B-41E3-8C99-B075133FE51E}" dt="2026-02-01T18:27:24.107" v="4024"/>
        <pc:sldMkLst>
          <pc:docMk/>
          <pc:sldMk cId="1629477436" sldId="1531"/>
        </pc:sldMkLst>
        <pc:spChg chg="mod">
          <ac:chgData name="Vrielink, Francis" userId="3d258d00-cfd8-41c5-9f04-1a5a39faef2f" providerId="ADAL" clId="{D1FFC09F-BC5B-41E3-8C99-B075133FE51E}" dt="2026-01-30T16:56:41.425" v="2047" actId="20577"/>
          <ac:spMkLst>
            <pc:docMk/>
            <pc:sldMk cId="1629477436" sldId="1531"/>
            <ac:spMk id="35" creationId="{E62F81ED-E897-3B7E-1E7C-3AA402A286F9}"/>
          </ac:spMkLst>
        </pc:spChg>
        <pc:spChg chg="mod">
          <ac:chgData name="Vrielink, Francis" userId="3d258d00-cfd8-41c5-9f04-1a5a39faef2f" providerId="ADAL" clId="{D1FFC09F-BC5B-41E3-8C99-B075133FE51E}" dt="2026-01-30T16:53:55.591" v="1787" actId="115"/>
          <ac:spMkLst>
            <pc:docMk/>
            <pc:sldMk cId="1629477436" sldId="1531"/>
            <ac:spMk id="36" creationId="{B3518F28-8895-F698-A37E-5F3C404A8226}"/>
          </ac:spMkLst>
        </pc:spChg>
        <pc:picChg chg="add mod">
          <ac:chgData name="Vrielink, Francis" userId="3d258d00-cfd8-41c5-9f04-1a5a39faef2f" providerId="ADAL" clId="{D1FFC09F-BC5B-41E3-8C99-B075133FE51E}" dt="2026-01-30T18:20:20.390" v="2701" actId="1076"/>
          <ac:picMkLst>
            <pc:docMk/>
            <pc:sldMk cId="1629477436" sldId="1531"/>
            <ac:picMk id="8" creationId="{6E93EEF2-50C3-CE70-4792-57D8E272F56E}"/>
          </ac:picMkLst>
        </pc:picChg>
      </pc:sldChg>
      <pc:sldChg chg="addSp delSp modSp new mod modNotesTx">
        <pc:chgData name="Vrielink, Francis" userId="3d258d00-cfd8-41c5-9f04-1a5a39faef2f" providerId="ADAL" clId="{D1FFC09F-BC5B-41E3-8C99-B075133FE51E}" dt="2026-02-01T18:57:30.226" v="4332" actId="20577"/>
        <pc:sldMkLst>
          <pc:docMk/>
          <pc:sldMk cId="38515699" sldId="1532"/>
        </pc:sldMkLst>
        <pc:spChg chg="add mod">
          <ac:chgData name="Vrielink, Francis" userId="3d258d00-cfd8-41c5-9f04-1a5a39faef2f" providerId="ADAL" clId="{D1FFC09F-BC5B-41E3-8C99-B075133FE51E}" dt="2026-02-01T18:57:15.470" v="4299" actId="20577"/>
          <ac:spMkLst>
            <pc:docMk/>
            <pc:sldMk cId="38515699" sldId="1532"/>
            <ac:spMk id="12" creationId="{C140A64F-0A68-1434-486D-25F2978CA500}"/>
          </ac:spMkLst>
        </pc:spChg>
        <pc:picChg chg="add mod">
          <ac:chgData name="Vrielink, Francis" userId="3d258d00-cfd8-41c5-9f04-1a5a39faef2f" providerId="ADAL" clId="{D1FFC09F-BC5B-41E3-8C99-B075133FE51E}" dt="2026-02-01T18:33:11.710" v="4169" actId="14100"/>
          <ac:picMkLst>
            <pc:docMk/>
            <pc:sldMk cId="38515699" sldId="1532"/>
            <ac:picMk id="3" creationId="{B7E4234B-20DD-414C-5FF9-0DA098A2361A}"/>
          </ac:picMkLst>
        </pc:picChg>
        <pc:picChg chg="add mod">
          <ac:chgData name="Vrielink, Francis" userId="3d258d00-cfd8-41c5-9f04-1a5a39faef2f" providerId="ADAL" clId="{D1FFC09F-BC5B-41E3-8C99-B075133FE51E}" dt="2026-02-01T18:33:03.815" v="4165" actId="1076"/>
          <ac:picMkLst>
            <pc:docMk/>
            <pc:sldMk cId="38515699" sldId="1532"/>
            <ac:picMk id="5" creationId="{388C5CE1-D92A-FC2B-065B-E5932742360B}"/>
          </ac:picMkLst>
        </pc:picChg>
        <pc:picChg chg="add mod">
          <ac:chgData name="Vrielink, Francis" userId="3d258d00-cfd8-41c5-9f04-1a5a39faef2f" providerId="ADAL" clId="{D1FFC09F-BC5B-41E3-8C99-B075133FE51E}" dt="2026-02-01T18:33:02.712" v="4164" actId="1076"/>
          <ac:picMkLst>
            <pc:docMk/>
            <pc:sldMk cId="38515699" sldId="1532"/>
            <ac:picMk id="7" creationId="{D31CAEE3-48C2-6BA2-DEC5-A5B329E3A4C0}"/>
          </ac:picMkLst>
        </pc:picChg>
        <pc:picChg chg="add mod">
          <ac:chgData name="Vrielink, Francis" userId="3d258d00-cfd8-41c5-9f04-1a5a39faef2f" providerId="ADAL" clId="{D1FFC09F-BC5B-41E3-8C99-B075133FE51E}" dt="2026-02-01T18:33:08.387" v="4167" actId="1076"/>
          <ac:picMkLst>
            <pc:docMk/>
            <pc:sldMk cId="38515699" sldId="1532"/>
            <ac:picMk id="11" creationId="{AF586631-1642-1887-AC50-34FB36589EAB}"/>
          </ac:picMkLst>
        </pc:picChg>
      </pc:sldChg>
    </pc:docChg>
  </pc:docChgLst>
  <pc:docChgLst>
    <pc:chgData name="Das, Gerarda" userId="dec061bf-56a5-47a0-b9f3-f749fe418ae6" providerId="ADAL" clId="{07ABAE78-42CB-4F5F-86C6-09ED37205619}"/>
    <pc:docChg chg="undo custSel modSld">
      <pc:chgData name="Das, Gerarda" userId="dec061bf-56a5-47a0-b9f3-f749fe418ae6" providerId="ADAL" clId="{07ABAE78-42CB-4F5F-86C6-09ED37205619}" dt="2026-02-03T10:09:33.340" v="386" actId="20577"/>
      <pc:docMkLst>
        <pc:docMk/>
      </pc:docMkLst>
      <pc:sldChg chg="modSp mod modNotesTx">
        <pc:chgData name="Das, Gerarda" userId="dec061bf-56a5-47a0-b9f3-f749fe418ae6" providerId="ADAL" clId="{07ABAE78-42CB-4F5F-86C6-09ED37205619}" dt="2026-02-03T10:09:33.340" v="386" actId="20577"/>
        <pc:sldMkLst>
          <pc:docMk/>
          <pc:sldMk cId="323006580" sldId="548"/>
        </pc:sldMkLst>
        <pc:spChg chg="mod">
          <ac:chgData name="Das, Gerarda" userId="dec061bf-56a5-47a0-b9f3-f749fe418ae6" providerId="ADAL" clId="{07ABAE78-42CB-4F5F-86C6-09ED37205619}" dt="2026-02-03T10:09:33.340" v="386" actId="20577"/>
          <ac:spMkLst>
            <pc:docMk/>
            <pc:sldMk cId="323006580" sldId="548"/>
            <ac:spMk id="4" creationId="{00000000-0000-0000-0000-000000000000}"/>
          </ac:spMkLst>
        </pc:spChg>
      </pc:sldChg>
      <pc:sldChg chg="modSp mod">
        <pc:chgData name="Das, Gerarda" userId="dec061bf-56a5-47a0-b9f3-f749fe418ae6" providerId="ADAL" clId="{07ABAE78-42CB-4F5F-86C6-09ED37205619}" dt="2026-02-03T09:28:42.304" v="119" actId="20577"/>
        <pc:sldMkLst>
          <pc:docMk/>
          <pc:sldMk cId="2189114603" sldId="1437"/>
        </pc:sldMkLst>
        <pc:spChg chg="mod">
          <ac:chgData name="Das, Gerarda" userId="dec061bf-56a5-47a0-b9f3-f749fe418ae6" providerId="ADAL" clId="{07ABAE78-42CB-4F5F-86C6-09ED37205619}" dt="2026-02-03T09:28:42.304" v="119" actId="20577"/>
          <ac:spMkLst>
            <pc:docMk/>
            <pc:sldMk cId="2189114603" sldId="1437"/>
            <ac:spMk id="3" creationId="{00000000-0000-0000-0000-000000000000}"/>
          </ac:spMkLst>
        </pc:spChg>
      </pc:sldChg>
      <pc:sldChg chg="modSp mod">
        <pc:chgData name="Das, Gerarda" userId="dec061bf-56a5-47a0-b9f3-f749fe418ae6" providerId="ADAL" clId="{07ABAE78-42CB-4F5F-86C6-09ED37205619}" dt="2026-02-03T09:25:28.340" v="51" actId="6549"/>
        <pc:sldMkLst>
          <pc:docMk/>
          <pc:sldMk cId="3852907103" sldId="1460"/>
        </pc:sldMkLst>
        <pc:spChg chg="mod">
          <ac:chgData name="Das, Gerarda" userId="dec061bf-56a5-47a0-b9f3-f749fe418ae6" providerId="ADAL" clId="{07ABAE78-42CB-4F5F-86C6-09ED37205619}" dt="2026-02-03T09:25:28.340" v="51" actId="6549"/>
          <ac:spMkLst>
            <pc:docMk/>
            <pc:sldMk cId="3852907103" sldId="1460"/>
            <ac:spMk id="5" creationId="{89FBD937-6429-9D5D-31AA-5AD9A97FCC66}"/>
          </ac:spMkLst>
        </pc:spChg>
      </pc:sldChg>
      <pc:sldChg chg="modNotesTx">
        <pc:chgData name="Das, Gerarda" userId="dec061bf-56a5-47a0-b9f3-f749fe418ae6" providerId="ADAL" clId="{07ABAE78-42CB-4F5F-86C6-09ED37205619}" dt="2026-02-03T09:26:24.959" v="66" actId="20577"/>
        <pc:sldMkLst>
          <pc:docMk/>
          <pc:sldMk cId="2709048002" sldId="1477"/>
        </pc:sldMkLst>
      </pc:sldChg>
      <pc:sldChg chg="delSp modSp mod">
        <pc:chgData name="Das, Gerarda" userId="dec061bf-56a5-47a0-b9f3-f749fe418ae6" providerId="ADAL" clId="{07ABAE78-42CB-4F5F-86C6-09ED37205619}" dt="2026-02-03T09:27:55.866" v="98"/>
        <pc:sldMkLst>
          <pc:docMk/>
          <pc:sldMk cId="4210467006" sldId="1479"/>
        </pc:sldMkLst>
        <pc:spChg chg="del mod">
          <ac:chgData name="Das, Gerarda" userId="dec061bf-56a5-47a0-b9f3-f749fe418ae6" providerId="ADAL" clId="{07ABAE78-42CB-4F5F-86C6-09ED37205619}" dt="2026-02-03T09:27:55.866" v="98"/>
          <ac:spMkLst>
            <pc:docMk/>
            <pc:sldMk cId="4210467006" sldId="1479"/>
            <ac:spMk id="8" creationId="{DCAA8A0C-62B5-3C43-135A-A282C896D6EE}"/>
          </ac:spMkLst>
        </pc:spChg>
      </pc:sldChg>
      <pc:sldChg chg="modNotesTx">
        <pc:chgData name="Das, Gerarda" userId="dec061bf-56a5-47a0-b9f3-f749fe418ae6" providerId="ADAL" clId="{07ABAE78-42CB-4F5F-86C6-09ED37205619}" dt="2026-02-03T09:26:55.825" v="72" actId="20577"/>
        <pc:sldMkLst>
          <pc:docMk/>
          <pc:sldMk cId="2967928418" sldId="1511"/>
        </pc:sldMkLst>
      </pc:sldChg>
      <pc:sldChg chg="modSp mod">
        <pc:chgData name="Das, Gerarda" userId="dec061bf-56a5-47a0-b9f3-f749fe418ae6" providerId="ADAL" clId="{07ABAE78-42CB-4F5F-86C6-09ED37205619}" dt="2026-02-03T09:37:31.823" v="351" actId="1076"/>
        <pc:sldMkLst>
          <pc:docMk/>
          <pc:sldMk cId="1594331871" sldId="1512"/>
        </pc:sldMkLst>
        <pc:spChg chg="mod">
          <ac:chgData name="Das, Gerarda" userId="dec061bf-56a5-47a0-b9f3-f749fe418ae6" providerId="ADAL" clId="{07ABAE78-42CB-4F5F-86C6-09ED37205619}" dt="2026-02-03T09:37:31.823" v="351" actId="1076"/>
          <ac:spMkLst>
            <pc:docMk/>
            <pc:sldMk cId="1594331871" sldId="1512"/>
            <ac:spMk id="12" creationId="{E2476A93-B8D4-4E44-87FD-AFF601B2337C}"/>
          </ac:spMkLst>
        </pc:spChg>
      </pc:sldChg>
      <pc:sldChg chg="modSp mod">
        <pc:chgData name="Das, Gerarda" userId="dec061bf-56a5-47a0-b9f3-f749fe418ae6" providerId="ADAL" clId="{07ABAE78-42CB-4F5F-86C6-09ED37205619}" dt="2026-02-03T09:37:07.809" v="349" actId="20577"/>
        <pc:sldMkLst>
          <pc:docMk/>
          <pc:sldMk cId="3112181829" sldId="1515"/>
        </pc:sldMkLst>
        <pc:spChg chg="mod">
          <ac:chgData name="Das, Gerarda" userId="dec061bf-56a5-47a0-b9f3-f749fe418ae6" providerId="ADAL" clId="{07ABAE78-42CB-4F5F-86C6-09ED37205619}" dt="2026-02-03T09:37:07.809" v="349" actId="20577"/>
          <ac:spMkLst>
            <pc:docMk/>
            <pc:sldMk cId="3112181829" sldId="1515"/>
            <ac:spMk id="4" creationId="{D36CDCC8-D80A-3CA3-9903-EC310613197D}"/>
          </ac:spMkLst>
        </pc:spChg>
      </pc:sldChg>
      <pc:sldChg chg="modSp mod modNotesTx">
        <pc:chgData name="Das, Gerarda" userId="dec061bf-56a5-47a0-b9f3-f749fe418ae6" providerId="ADAL" clId="{07ABAE78-42CB-4F5F-86C6-09ED37205619}" dt="2026-02-03T09:37:17.605" v="350" actId="1076"/>
        <pc:sldMkLst>
          <pc:docMk/>
          <pc:sldMk cId="2946319108" sldId="1516"/>
        </pc:sldMkLst>
        <pc:spChg chg="mod">
          <ac:chgData name="Das, Gerarda" userId="dec061bf-56a5-47a0-b9f3-f749fe418ae6" providerId="ADAL" clId="{07ABAE78-42CB-4F5F-86C6-09ED37205619}" dt="2026-02-03T09:36:33.890" v="337" actId="1036"/>
          <ac:spMkLst>
            <pc:docMk/>
            <pc:sldMk cId="2946319108" sldId="1516"/>
            <ac:spMk id="4" creationId="{D753C383-62C8-E733-4553-E085527A1FCA}"/>
          </ac:spMkLst>
        </pc:spChg>
        <pc:spChg chg="mod">
          <ac:chgData name="Das, Gerarda" userId="dec061bf-56a5-47a0-b9f3-f749fe418ae6" providerId="ADAL" clId="{07ABAE78-42CB-4F5F-86C6-09ED37205619}" dt="2026-02-03T09:36:33.890" v="337" actId="1036"/>
          <ac:spMkLst>
            <pc:docMk/>
            <pc:sldMk cId="2946319108" sldId="1516"/>
            <ac:spMk id="9" creationId="{B5FA4264-9F79-B20D-0826-CEC58E7B74B7}"/>
          </ac:spMkLst>
        </pc:spChg>
        <pc:spChg chg="mod">
          <ac:chgData name="Das, Gerarda" userId="dec061bf-56a5-47a0-b9f3-f749fe418ae6" providerId="ADAL" clId="{07ABAE78-42CB-4F5F-86C6-09ED37205619}" dt="2026-02-03T09:37:17.605" v="350" actId="1076"/>
          <ac:spMkLst>
            <pc:docMk/>
            <pc:sldMk cId="2946319108" sldId="1516"/>
            <ac:spMk id="12" creationId="{E2476A93-B8D4-4E44-87FD-AFF601B2337C}"/>
          </ac:spMkLst>
        </pc:spChg>
        <pc:spChg chg="mod">
          <ac:chgData name="Das, Gerarda" userId="dec061bf-56a5-47a0-b9f3-f749fe418ae6" providerId="ADAL" clId="{07ABAE78-42CB-4F5F-86C6-09ED37205619}" dt="2026-02-03T09:37:17.605" v="350" actId="1076"/>
          <ac:spMkLst>
            <pc:docMk/>
            <pc:sldMk cId="2946319108" sldId="1516"/>
            <ac:spMk id="19" creationId="{40542B69-6D97-5F24-63E3-ABE36EA69A27}"/>
          </ac:spMkLst>
        </pc:spChg>
        <pc:cxnChg chg="mod ord">
          <ac:chgData name="Das, Gerarda" userId="dec061bf-56a5-47a0-b9f3-f749fe418ae6" providerId="ADAL" clId="{07ABAE78-42CB-4F5F-86C6-09ED37205619}" dt="2026-02-03T09:36:42.913" v="340" actId="167"/>
          <ac:cxnSpMkLst>
            <pc:docMk/>
            <pc:sldMk cId="2946319108" sldId="1516"/>
            <ac:cxnSpMk id="21" creationId="{B84B33EF-2A54-99B2-FEF8-27486B72F624}"/>
          </ac:cxnSpMkLst>
        </pc:cxnChg>
        <pc:cxnChg chg="mod ord">
          <ac:chgData name="Das, Gerarda" userId="dec061bf-56a5-47a0-b9f3-f749fe418ae6" providerId="ADAL" clId="{07ABAE78-42CB-4F5F-86C6-09ED37205619}" dt="2026-02-03T09:36:50.699" v="348" actId="171"/>
          <ac:cxnSpMkLst>
            <pc:docMk/>
            <pc:sldMk cId="2946319108" sldId="1516"/>
            <ac:cxnSpMk id="27" creationId="{EC90AE0F-5DD8-2D25-C999-5E0CC65E11C5}"/>
          </ac:cxnSpMkLst>
        </pc:cxnChg>
      </pc:sldChg>
      <pc:sldChg chg="modNotesTx">
        <pc:chgData name="Das, Gerarda" userId="dec061bf-56a5-47a0-b9f3-f749fe418ae6" providerId="ADAL" clId="{07ABAE78-42CB-4F5F-86C6-09ED37205619}" dt="2026-02-03T09:26:39.959" v="67" actId="6549"/>
        <pc:sldMkLst>
          <pc:docMk/>
          <pc:sldMk cId="164643335" sldId="1519"/>
        </pc:sldMkLst>
      </pc:sldChg>
      <pc:sldChg chg="modSp mod">
        <pc:chgData name="Das, Gerarda" userId="dec061bf-56a5-47a0-b9f3-f749fe418ae6" providerId="ADAL" clId="{07ABAE78-42CB-4F5F-86C6-09ED37205619}" dt="2026-02-03T09:29:28.602" v="133" actId="20577"/>
        <pc:sldMkLst>
          <pc:docMk/>
          <pc:sldMk cId="942793565" sldId="1530"/>
        </pc:sldMkLst>
        <pc:spChg chg="mod">
          <ac:chgData name="Das, Gerarda" userId="dec061bf-56a5-47a0-b9f3-f749fe418ae6" providerId="ADAL" clId="{07ABAE78-42CB-4F5F-86C6-09ED37205619}" dt="2026-02-03T09:29:28.602" v="133" actId="20577"/>
          <ac:spMkLst>
            <pc:docMk/>
            <pc:sldMk cId="942793565" sldId="1530"/>
            <ac:spMk id="35" creationId="{C173D724-C84E-55DE-DFAE-1361C0E5C6DD}"/>
          </ac:spMkLst>
        </pc:spChg>
        <pc:spChg chg="mod">
          <ac:chgData name="Das, Gerarda" userId="dec061bf-56a5-47a0-b9f3-f749fe418ae6" providerId="ADAL" clId="{07ABAE78-42CB-4F5F-86C6-09ED37205619}" dt="2026-02-03T09:29:23.300" v="132" actId="20577"/>
          <ac:spMkLst>
            <pc:docMk/>
            <pc:sldMk cId="942793565" sldId="1530"/>
            <ac:spMk id="36" creationId="{A695DFE4-D8B0-87F9-736C-1A12BB010FF5}"/>
          </ac:spMkLst>
        </pc:spChg>
      </pc:sldChg>
      <pc:sldChg chg="addSp delSp modSp mod modNotesTx">
        <pc:chgData name="Das, Gerarda" userId="dec061bf-56a5-47a0-b9f3-f749fe418ae6" providerId="ADAL" clId="{07ABAE78-42CB-4F5F-86C6-09ED37205619}" dt="2026-02-03T09:33:56.975" v="169" actId="20577"/>
        <pc:sldMkLst>
          <pc:docMk/>
          <pc:sldMk cId="1629477436" sldId="1531"/>
        </pc:sldMkLst>
        <pc:spChg chg="del">
          <ac:chgData name="Das, Gerarda" userId="dec061bf-56a5-47a0-b9f3-f749fe418ae6" providerId="ADAL" clId="{07ABAE78-42CB-4F5F-86C6-09ED37205619}" dt="2026-02-03T09:33:35.028" v="156" actId="478"/>
          <ac:spMkLst>
            <pc:docMk/>
            <pc:sldMk cId="1629477436" sldId="1531"/>
            <ac:spMk id="25" creationId="{05D2720F-9AA0-51FA-3D44-5DFE8F83D1D6}"/>
          </ac:spMkLst>
        </pc:spChg>
        <pc:spChg chg="del">
          <ac:chgData name="Das, Gerarda" userId="dec061bf-56a5-47a0-b9f3-f749fe418ae6" providerId="ADAL" clId="{07ABAE78-42CB-4F5F-86C6-09ED37205619}" dt="2026-02-03T09:33:33.651" v="155" actId="478"/>
          <ac:spMkLst>
            <pc:docMk/>
            <pc:sldMk cId="1629477436" sldId="1531"/>
            <ac:spMk id="26" creationId="{5F94695B-AFC1-2BA6-DA74-665083CC59F8}"/>
          </ac:spMkLst>
        </pc:spChg>
        <pc:spChg chg="mod">
          <ac:chgData name="Das, Gerarda" userId="dec061bf-56a5-47a0-b9f3-f749fe418ae6" providerId="ADAL" clId="{07ABAE78-42CB-4F5F-86C6-09ED37205619}" dt="2026-02-03T09:33:56.975" v="169" actId="20577"/>
          <ac:spMkLst>
            <pc:docMk/>
            <pc:sldMk cId="1629477436" sldId="1531"/>
            <ac:spMk id="36" creationId="{B3518F28-8895-F698-A37E-5F3C404A8226}"/>
          </ac:spMkLst>
        </pc:spChg>
        <pc:picChg chg="add mod">
          <ac:chgData name="Das, Gerarda" userId="dec061bf-56a5-47a0-b9f3-f749fe418ae6" providerId="ADAL" clId="{07ABAE78-42CB-4F5F-86C6-09ED37205619}" dt="2026-02-03T09:33:42.471" v="158" actId="1076"/>
          <ac:picMkLst>
            <pc:docMk/>
            <pc:sldMk cId="1629477436" sldId="1531"/>
            <ac:picMk id="2" creationId="{D0F4E37B-27CF-828A-3A27-A71F2A089B7F}"/>
          </ac:picMkLst>
        </pc:picChg>
        <pc:picChg chg="del">
          <ac:chgData name="Das, Gerarda" userId="dec061bf-56a5-47a0-b9f3-f749fe418ae6" providerId="ADAL" clId="{07ABAE78-42CB-4F5F-86C6-09ED37205619}" dt="2026-02-03T09:33:32.192" v="154" actId="478"/>
          <ac:picMkLst>
            <pc:docMk/>
            <pc:sldMk cId="1629477436" sldId="1531"/>
            <ac:picMk id="24" creationId="{795FE931-9E56-21A1-8188-DB583CD16D31}"/>
          </ac:picMkLst>
        </pc:picChg>
      </pc:sldChg>
    </pc:docChg>
  </pc:docChgLst>
  <pc:docChgLst>
    <pc:chgData name="Routledge, Mandy" userId="bacdedf5-8e30-494b-ad8b-f27fa30c4f8d" providerId="ADAL" clId="{B38A7417-544A-4735-A153-A49E7D17E97F}"/>
    <pc:docChg chg="modSld">
      <pc:chgData name="Routledge, Mandy" userId="bacdedf5-8e30-494b-ad8b-f27fa30c4f8d" providerId="ADAL" clId="{B38A7417-544A-4735-A153-A49E7D17E97F}" dt="2024-09-24T09:46:03.719" v="3" actId="20577"/>
      <pc:docMkLst>
        <pc:docMk/>
      </pc:docMkLst>
      <pc:sldChg chg="modSp mod">
        <pc:chgData name="Routledge, Mandy" userId="bacdedf5-8e30-494b-ad8b-f27fa30c4f8d" providerId="ADAL" clId="{B38A7417-544A-4735-A153-A49E7D17E97F}" dt="2024-09-24T09:46:03.719" v="3" actId="20577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FB03AEC6-8294-421B-8DB2-60AB44335E96}"/>
    <pc:docChg chg="modSld">
      <pc:chgData name="Routledge, Mandy" userId="bacdedf5-8e30-494b-ad8b-f27fa30c4f8d" providerId="ADAL" clId="{FB03AEC6-8294-421B-8DB2-60AB44335E96}" dt="2024-11-18T15:48:07.446" v="14" actId="20577"/>
      <pc:docMkLst>
        <pc:docMk/>
      </pc:docMkLst>
      <pc:sldChg chg="modSp mod">
        <pc:chgData name="Routledge, Mandy" userId="bacdedf5-8e30-494b-ad8b-f27fa30c4f8d" providerId="ADAL" clId="{FB03AEC6-8294-421B-8DB2-60AB44335E96}" dt="2024-11-18T15:48:07.446" v="14" actId="20577"/>
        <pc:sldMkLst>
          <pc:docMk/>
          <pc:sldMk cId="323006580" sldId="548"/>
        </pc:sldMkLst>
      </pc:sldChg>
    </pc:docChg>
  </pc:docChgLst>
  <pc:docChgLst>
    <pc:chgData name="Duijf, Antoinette" userId="80426808-569e-4360-acb0-e5a6dc4b8ad2" providerId="ADAL" clId="{8CE9601E-E757-4DF3-9F07-AD9D3139A183}"/>
    <pc:docChg chg="modSld">
      <pc:chgData name="Duijf, Antoinette" userId="80426808-569e-4360-acb0-e5a6dc4b8ad2" providerId="ADAL" clId="{8CE9601E-E757-4DF3-9F07-AD9D3139A183}" dt="2026-02-03T09:34:53.344" v="1" actId="6549"/>
      <pc:docMkLst>
        <pc:docMk/>
      </pc:docMkLst>
      <pc:sldChg chg="modSp mod">
        <pc:chgData name="Duijf, Antoinette" userId="80426808-569e-4360-acb0-e5a6dc4b8ad2" providerId="ADAL" clId="{8CE9601E-E757-4DF3-9F07-AD9D3139A183}" dt="2026-02-03T09:34:53.344" v="1" actId="6549"/>
        <pc:sldMkLst>
          <pc:docMk/>
          <pc:sldMk cId="2189114603" sldId="1437"/>
        </pc:sldMkLst>
        <pc:spChg chg="mod">
          <ac:chgData name="Duijf, Antoinette" userId="80426808-569e-4360-acb0-e5a6dc4b8ad2" providerId="ADAL" clId="{8CE9601E-E757-4DF3-9F07-AD9D3139A183}" dt="2026-02-03T09:34:53.344" v="1" actId="6549"/>
          <ac:spMkLst>
            <pc:docMk/>
            <pc:sldMk cId="2189114603" sldId="1437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13EF186C-14A4-4DE3-8FB2-742047FE89D7}"/>
    <pc:docChg chg="modSld">
      <pc:chgData name="Routledge, Mandy" userId="bacdedf5-8e30-494b-ad8b-f27fa30c4f8d" providerId="ADAL" clId="{13EF186C-14A4-4DE3-8FB2-742047FE89D7}" dt="2026-02-03T10:11:54.886" v="55" actId="115"/>
      <pc:docMkLst>
        <pc:docMk/>
      </pc:docMkLst>
      <pc:sldChg chg="modSp mod modNotesTx">
        <pc:chgData name="Routledge, Mandy" userId="bacdedf5-8e30-494b-ad8b-f27fa30c4f8d" providerId="ADAL" clId="{13EF186C-14A4-4DE3-8FB2-742047FE89D7}" dt="2026-02-03T10:11:38.669" v="54" actId="20577"/>
        <pc:sldMkLst>
          <pc:docMk/>
          <pc:sldMk cId="2189114603" sldId="1437"/>
        </pc:sldMkLst>
        <pc:spChg chg="mod">
          <ac:chgData name="Routledge, Mandy" userId="bacdedf5-8e30-494b-ad8b-f27fa30c4f8d" providerId="ADAL" clId="{13EF186C-14A4-4DE3-8FB2-742047FE89D7}" dt="2026-02-03T10:11:38.669" v="54" actId="20577"/>
          <ac:spMkLst>
            <pc:docMk/>
            <pc:sldMk cId="2189114603" sldId="1437"/>
            <ac:spMk id="3" creationId="{00000000-0000-0000-0000-000000000000}"/>
          </ac:spMkLst>
        </pc:spChg>
      </pc:sldChg>
      <pc:sldChg chg="modSp mod">
        <pc:chgData name="Routledge, Mandy" userId="bacdedf5-8e30-494b-ad8b-f27fa30c4f8d" providerId="ADAL" clId="{13EF186C-14A4-4DE3-8FB2-742047FE89D7}" dt="2026-02-03T10:11:54.886" v="55" actId="115"/>
        <pc:sldMkLst>
          <pc:docMk/>
          <pc:sldMk cId="2967928418" sldId="1511"/>
        </pc:sldMkLst>
        <pc:spChg chg="mod">
          <ac:chgData name="Routledge, Mandy" userId="bacdedf5-8e30-494b-ad8b-f27fa30c4f8d" providerId="ADAL" clId="{13EF186C-14A4-4DE3-8FB2-742047FE89D7}" dt="2026-02-03T10:11:54.886" v="55" actId="115"/>
          <ac:spMkLst>
            <pc:docMk/>
            <pc:sldMk cId="2967928418" sldId="1511"/>
            <ac:spMk id="35" creationId="{37104C51-0232-62ED-4C6F-1447D06633EE}"/>
          </ac:spMkLst>
        </pc:spChg>
      </pc:sldChg>
      <pc:sldChg chg="modSp mod">
        <pc:chgData name="Routledge, Mandy" userId="bacdedf5-8e30-494b-ad8b-f27fa30c4f8d" providerId="ADAL" clId="{13EF186C-14A4-4DE3-8FB2-742047FE89D7}" dt="2026-02-02T10:40:17.438" v="46" actId="1036"/>
        <pc:sldMkLst>
          <pc:docMk/>
          <pc:sldMk cId="1594331871" sldId="1512"/>
        </pc:sldMkLst>
        <pc:spChg chg="mod">
          <ac:chgData name="Routledge, Mandy" userId="bacdedf5-8e30-494b-ad8b-f27fa30c4f8d" providerId="ADAL" clId="{13EF186C-14A4-4DE3-8FB2-742047FE89D7}" dt="2026-01-31T18:45:48" v="17" actId="14100"/>
          <ac:spMkLst>
            <pc:docMk/>
            <pc:sldMk cId="1594331871" sldId="1512"/>
            <ac:spMk id="10" creationId="{EC0CC1D0-FE60-F840-73E9-0CE7E683D1F2}"/>
          </ac:spMkLst>
        </pc:spChg>
        <pc:spChg chg="mod">
          <ac:chgData name="Routledge, Mandy" userId="bacdedf5-8e30-494b-ad8b-f27fa30c4f8d" providerId="ADAL" clId="{13EF186C-14A4-4DE3-8FB2-742047FE89D7}" dt="2026-01-31T18:45:44.546" v="16" actId="1076"/>
          <ac:spMkLst>
            <pc:docMk/>
            <pc:sldMk cId="1594331871" sldId="1512"/>
            <ac:spMk id="11" creationId="{CD78B488-E032-3F3E-C334-FB96F8D71FB2}"/>
          </ac:spMkLst>
        </pc:spChg>
        <pc:spChg chg="mod">
          <ac:chgData name="Routledge, Mandy" userId="bacdedf5-8e30-494b-ad8b-f27fa30c4f8d" providerId="ADAL" clId="{13EF186C-14A4-4DE3-8FB2-742047FE89D7}" dt="2026-02-02T10:40:17.438" v="46" actId="1036"/>
          <ac:spMkLst>
            <pc:docMk/>
            <pc:sldMk cId="1594331871" sldId="1512"/>
            <ac:spMk id="12" creationId="{E2476A93-B8D4-4E44-87FD-AFF601B2337C}"/>
          </ac:spMkLst>
        </pc:spChg>
        <pc:spChg chg="mod">
          <ac:chgData name="Routledge, Mandy" userId="bacdedf5-8e30-494b-ad8b-f27fa30c4f8d" providerId="ADAL" clId="{13EF186C-14A4-4DE3-8FB2-742047FE89D7}" dt="2026-01-31T18:46:21.663" v="24" actId="1076"/>
          <ac:spMkLst>
            <pc:docMk/>
            <pc:sldMk cId="1594331871" sldId="1512"/>
            <ac:spMk id="13" creationId="{4985FF45-EE56-11C3-E0CC-6BBB359031C0}"/>
          </ac:spMkLst>
        </pc:spChg>
        <pc:spChg chg="mod">
          <ac:chgData name="Routledge, Mandy" userId="bacdedf5-8e30-494b-ad8b-f27fa30c4f8d" providerId="ADAL" clId="{13EF186C-14A4-4DE3-8FB2-742047FE89D7}" dt="2026-01-31T18:46:32.497" v="27" actId="14100"/>
          <ac:spMkLst>
            <pc:docMk/>
            <pc:sldMk cId="1594331871" sldId="1512"/>
            <ac:spMk id="14" creationId="{B7594A3B-3117-84CE-C300-FB96E5ED269D}"/>
          </ac:spMkLst>
        </pc:spChg>
        <pc:spChg chg="mod">
          <ac:chgData name="Routledge, Mandy" userId="bacdedf5-8e30-494b-ad8b-f27fa30c4f8d" providerId="ADAL" clId="{13EF186C-14A4-4DE3-8FB2-742047FE89D7}" dt="2026-02-02T10:40:13.552" v="45" actId="1036"/>
          <ac:spMkLst>
            <pc:docMk/>
            <pc:sldMk cId="1594331871" sldId="1512"/>
            <ac:spMk id="15" creationId="{6EA1F8B7-D4BC-D8B0-E6FD-F33ECB45A1DD}"/>
          </ac:spMkLst>
        </pc:spChg>
        <pc:spChg chg="mod">
          <ac:chgData name="Routledge, Mandy" userId="bacdedf5-8e30-494b-ad8b-f27fa30c4f8d" providerId="ADAL" clId="{13EF186C-14A4-4DE3-8FB2-742047FE89D7}" dt="2026-01-31T18:45:57.138" v="19" actId="14100"/>
          <ac:spMkLst>
            <pc:docMk/>
            <pc:sldMk cId="1594331871" sldId="1512"/>
            <ac:spMk id="16" creationId="{F53F294D-65CC-23A5-E4A1-B2132FCF814C}"/>
          </ac:spMkLst>
        </pc:spChg>
        <pc:spChg chg="mod">
          <ac:chgData name="Routledge, Mandy" userId="bacdedf5-8e30-494b-ad8b-f27fa30c4f8d" providerId="ADAL" clId="{13EF186C-14A4-4DE3-8FB2-742047FE89D7}" dt="2026-01-31T18:45:53.147" v="18" actId="948"/>
          <ac:spMkLst>
            <pc:docMk/>
            <pc:sldMk cId="1594331871" sldId="1512"/>
            <ac:spMk id="17" creationId="{AB86235B-CBC0-F9DB-29F4-F23367831B1B}"/>
          </ac:spMkLst>
        </pc:spChg>
        <pc:spChg chg="mod">
          <ac:chgData name="Routledge, Mandy" userId="bacdedf5-8e30-494b-ad8b-f27fa30c4f8d" providerId="ADAL" clId="{13EF186C-14A4-4DE3-8FB2-742047FE89D7}" dt="2026-01-31T18:46:24.280" v="25" actId="14100"/>
          <ac:spMkLst>
            <pc:docMk/>
            <pc:sldMk cId="1594331871" sldId="1512"/>
            <ac:spMk id="18" creationId="{85D7DD60-F4AA-AD34-A265-146B167D02FE}"/>
          </ac:spMkLst>
        </pc:spChg>
        <pc:spChg chg="mod">
          <ac:chgData name="Routledge, Mandy" userId="bacdedf5-8e30-494b-ad8b-f27fa30c4f8d" providerId="ADAL" clId="{13EF186C-14A4-4DE3-8FB2-742047FE89D7}" dt="2026-01-31T18:46:14.984" v="22" actId="14100"/>
          <ac:spMkLst>
            <pc:docMk/>
            <pc:sldMk cId="1594331871" sldId="1512"/>
            <ac:spMk id="19" creationId="{40542B69-6D97-5F24-63E3-ABE36EA69A27}"/>
          </ac:spMkLst>
        </pc:spChg>
      </pc:sldChg>
      <pc:sldChg chg="modSp mod">
        <pc:chgData name="Routledge, Mandy" userId="bacdedf5-8e30-494b-ad8b-f27fa30c4f8d" providerId="ADAL" clId="{13EF186C-14A4-4DE3-8FB2-742047FE89D7}" dt="2026-01-31T18:47:01.983" v="31" actId="403"/>
        <pc:sldMkLst>
          <pc:docMk/>
          <pc:sldMk cId="3112181829" sldId="1515"/>
        </pc:sldMkLst>
        <pc:spChg chg="mod">
          <ac:chgData name="Routledge, Mandy" userId="bacdedf5-8e30-494b-ad8b-f27fa30c4f8d" providerId="ADAL" clId="{13EF186C-14A4-4DE3-8FB2-742047FE89D7}" dt="2026-01-31T18:46:56.086" v="29" actId="403"/>
          <ac:spMkLst>
            <pc:docMk/>
            <pc:sldMk cId="3112181829" sldId="1515"/>
            <ac:spMk id="10" creationId="{F804DE7D-4A3C-BB2D-2504-3F86014F1EE7}"/>
          </ac:spMkLst>
        </pc:spChg>
        <pc:spChg chg="mod">
          <ac:chgData name="Routledge, Mandy" userId="bacdedf5-8e30-494b-ad8b-f27fa30c4f8d" providerId="ADAL" clId="{13EF186C-14A4-4DE3-8FB2-742047FE89D7}" dt="2026-01-31T18:47:01.983" v="31" actId="403"/>
          <ac:spMkLst>
            <pc:docMk/>
            <pc:sldMk cId="3112181829" sldId="1515"/>
            <ac:spMk id="17" creationId="{AB86235B-CBC0-F9DB-29F4-F23367831B1B}"/>
          </ac:spMkLst>
        </pc:spChg>
        <pc:picChg chg="mod">
          <ac:chgData name="Routledge, Mandy" userId="bacdedf5-8e30-494b-ad8b-f27fa30c4f8d" providerId="ADAL" clId="{13EF186C-14A4-4DE3-8FB2-742047FE89D7}" dt="2026-01-31T18:46:59.077" v="30" actId="14100"/>
          <ac:picMkLst>
            <pc:docMk/>
            <pc:sldMk cId="3112181829" sldId="1515"/>
            <ac:picMk id="9" creationId="{376C37AF-DCB8-8DC9-5979-796CEA8AA7FA}"/>
          </ac:picMkLst>
        </pc:picChg>
      </pc:sldChg>
      <pc:sldChg chg="modSp mod">
        <pc:chgData name="Routledge, Mandy" userId="bacdedf5-8e30-494b-ad8b-f27fa30c4f8d" providerId="ADAL" clId="{13EF186C-14A4-4DE3-8FB2-742047FE89D7}" dt="2026-01-31T18:47:38.585" v="39" actId="14100"/>
        <pc:sldMkLst>
          <pc:docMk/>
          <pc:sldMk cId="2946319108" sldId="1516"/>
        </pc:sldMkLst>
        <pc:spChg chg="mod">
          <ac:chgData name="Routledge, Mandy" userId="bacdedf5-8e30-494b-ad8b-f27fa30c4f8d" providerId="ADAL" clId="{13EF186C-14A4-4DE3-8FB2-742047FE89D7}" dt="2026-01-31T18:47:18.616" v="33" actId="14100"/>
          <ac:spMkLst>
            <pc:docMk/>
            <pc:sldMk cId="2946319108" sldId="1516"/>
            <ac:spMk id="4" creationId="{D753C383-62C8-E733-4553-E085527A1FCA}"/>
          </ac:spMkLst>
        </pc:spChg>
        <pc:spChg chg="mod">
          <ac:chgData name="Routledge, Mandy" userId="bacdedf5-8e30-494b-ad8b-f27fa30c4f8d" providerId="ADAL" clId="{13EF186C-14A4-4DE3-8FB2-742047FE89D7}" dt="2026-01-31T18:47:16.711" v="32" actId="14100"/>
          <ac:spMkLst>
            <pc:docMk/>
            <pc:sldMk cId="2946319108" sldId="1516"/>
            <ac:spMk id="9" creationId="{B5FA4264-9F79-B20D-0826-CEC58E7B74B7}"/>
          </ac:spMkLst>
        </pc:spChg>
        <pc:spChg chg="mod">
          <ac:chgData name="Routledge, Mandy" userId="bacdedf5-8e30-494b-ad8b-f27fa30c4f8d" providerId="ADAL" clId="{13EF186C-14A4-4DE3-8FB2-742047FE89D7}" dt="2026-01-31T18:47:23.864" v="35" actId="14100"/>
          <ac:spMkLst>
            <pc:docMk/>
            <pc:sldMk cId="2946319108" sldId="1516"/>
            <ac:spMk id="10" creationId="{B37FADB8-F5A5-F448-15A7-6A630939BCDC}"/>
          </ac:spMkLst>
        </pc:spChg>
        <pc:spChg chg="mod">
          <ac:chgData name="Routledge, Mandy" userId="bacdedf5-8e30-494b-ad8b-f27fa30c4f8d" providerId="ADAL" clId="{13EF186C-14A4-4DE3-8FB2-742047FE89D7}" dt="2026-01-31T18:47:22.038" v="34" actId="14100"/>
          <ac:spMkLst>
            <pc:docMk/>
            <pc:sldMk cId="2946319108" sldId="1516"/>
            <ac:spMk id="11" creationId="{2D5226DB-4490-ECD5-880A-CDAB0447C263}"/>
          </ac:spMkLst>
        </pc:spChg>
        <pc:cxnChg chg="mod">
          <ac:chgData name="Routledge, Mandy" userId="bacdedf5-8e30-494b-ad8b-f27fa30c4f8d" providerId="ADAL" clId="{13EF186C-14A4-4DE3-8FB2-742047FE89D7}" dt="2026-01-31T18:47:38.585" v="39" actId="14100"/>
          <ac:cxnSpMkLst>
            <pc:docMk/>
            <pc:sldMk cId="2946319108" sldId="1516"/>
            <ac:cxnSpMk id="21" creationId="{B84B33EF-2A54-99B2-FEF8-27486B72F624}"/>
          </ac:cxnSpMkLst>
        </pc:cxnChg>
        <pc:cxnChg chg="mod">
          <ac:chgData name="Routledge, Mandy" userId="bacdedf5-8e30-494b-ad8b-f27fa30c4f8d" providerId="ADAL" clId="{13EF186C-14A4-4DE3-8FB2-742047FE89D7}" dt="2026-01-31T18:47:31.032" v="37" actId="14100"/>
          <ac:cxnSpMkLst>
            <pc:docMk/>
            <pc:sldMk cId="2946319108" sldId="1516"/>
            <ac:cxnSpMk id="27" creationId="{EC90AE0F-5DD8-2D25-C999-5E0CC65E11C5}"/>
          </ac:cxnSpMkLst>
        </pc:cxnChg>
        <pc:cxnChg chg="mod">
          <ac:chgData name="Routledge, Mandy" userId="bacdedf5-8e30-494b-ad8b-f27fa30c4f8d" providerId="ADAL" clId="{13EF186C-14A4-4DE3-8FB2-742047FE89D7}" dt="2026-01-31T18:47:28.858" v="36" actId="14100"/>
          <ac:cxnSpMkLst>
            <pc:docMk/>
            <pc:sldMk cId="2946319108" sldId="1516"/>
            <ac:cxnSpMk id="29" creationId="{10445519-6BAB-CA4B-0B0C-EF80D4D34E4C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3-2-2026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3-2-2026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Woordenoverzicht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plaatsvinden: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gebeuren</a:t>
            </a:r>
            <a:endParaRPr lang="nl-NL" sz="12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organiseren: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regelen</a:t>
            </a:r>
            <a:endParaRPr lang="nl-NL" sz="12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evenement: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grote gebeurtenis waar veel mensen naar kijken of aan meedoen</a:t>
            </a:r>
            <a:endParaRPr lang="nl-NL" sz="12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deelnemen aan: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meedoen aan</a:t>
            </a:r>
            <a:endParaRPr lang="nl-NL" sz="12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opening: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moment waarop iets begint</a:t>
            </a:r>
            <a:endParaRPr lang="nl-NL" sz="12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 en met: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 dan, wat er na ‘met’ staat hoort erbij</a:t>
            </a:r>
            <a:endParaRPr lang="nl-NL" sz="12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vormen: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maken, zijn</a:t>
            </a:r>
            <a:endParaRPr lang="nl-NL" sz="12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afbeelding: shutterstock.com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afbeelding: shutterstock.com (AI)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6627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afbeelding: shutterstock.com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15546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afbeelding: shutterstock.com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96671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Foto’s: </a:t>
            </a:r>
            <a:r>
              <a:rPr lang="nl-NL" err="1"/>
              <a:t>Shutterstock</a:t>
            </a:r>
            <a:endParaRPr lang="nl-NL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71058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afbeelding: shutterstock.com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01341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afbeelding: shutterstock.com, </a:t>
            </a:r>
            <a:r>
              <a:rPr lang="nl-NL" err="1"/>
              <a:t>Copilot</a:t>
            </a:r>
            <a:r>
              <a:rPr lang="nl-NL"/>
              <a:t> AI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8310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afbeelding: Kentalis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afbeelding: shutterstock.com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afbeelding: shutterstock.com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afbeelding: shutterstock.com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5725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afbeelding: shutterstock.com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afbeelding: shutterstock.com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afbeelding: shutterstock.com (AI)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afbeelding: </a:t>
            </a:r>
            <a:r>
              <a:rPr lang="nl-NL" err="1"/>
              <a:t>Copilot</a:t>
            </a:r>
            <a:r>
              <a:rPr lang="nl-NL"/>
              <a:t> AI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2250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3-2-2026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3-2-2026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3-2-2026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3-2-2026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3-2-2026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3-2-2026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3-2-2026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3-2-2026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3-2-2026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3-2-2026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3-2-2026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3-2-2026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tv.nl/video-item/het-klokhuis-mummi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4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 dirty="0">
                <a:solidFill>
                  <a:prstClr val="black"/>
                </a:solidFill>
              </a:rPr>
              <a:t>Semantisatieverhaal AA: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In het Natuurmuseum Fryslân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vindt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op dit moment een heel interessante tentoonstelling plaats. Plaatsvinden betekent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gebeuren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Het is een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bijzonder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evenement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het is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een grote gebeurtenis waar veel mensen naar kijken of aan meedoen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De tentoonstelling heet: Mummie Mysteries. </a:t>
            </a:r>
            <a:r>
              <a:rPr lang="nl-NL" sz="2000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(extra klik voor dia met dierenmummies) 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 mensen van het museum hebben hard gewerkt om de tentoonstelling te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organiseren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 te regelen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nl-NL" sz="2000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Bij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 opening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dat is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het moment waarop iets begint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konden de kinderen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deelnemen aan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meedoen aan 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een speciale speurtocht. Daarna konden ze nog even rondkijken. In het museum staan namelijk overal glazen kasten met dierenmummies. Ook wordt er duidelijk uitgelegd hoe mummies ontstaan.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Al die kasten met dierenmummies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vormen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zijn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nl-NL" sz="20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samen</a:t>
            </a:r>
            <a:r>
              <a:rPr lang="nl-NL" sz="20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 tentoonstelling. </a:t>
            </a:r>
            <a:b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Het evenement duurt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tot en met</a:t>
            </a:r>
            <a:r>
              <a:rPr lang="nl-NL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22 november 2026. Tot en met betekent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tot dan, wat er na ‘met’ staat hoort erbij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Zondag 22 november 2026 is dus de laatste dag om te gaan kijken. </a:t>
            </a:r>
            <a:b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Wie van jullie vindt dierenmummies eigenlijk best interessant?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1600" u="sng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Optioneel</a:t>
            </a:r>
            <a:r>
              <a:rPr lang="nl-NL" sz="1600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 Jammer genoeg geen filmpje over de tentoonstelling in Leeuwarden. Er is wel een uitzending van het Klokhuis over mummies. </a:t>
            </a:r>
            <a:r>
              <a:rPr lang="nl-NL" sz="1600" dirty="0">
                <a:hlinkClick r:id="rId3"/>
              </a:rPr>
              <a:t>https://schooltv.nl/video-item/het-klokhuis-mummies</a:t>
            </a:r>
            <a:r>
              <a:rPr lang="nl-NL" sz="1600" dirty="0"/>
              <a:t> </a:t>
            </a:r>
            <a:r>
              <a:rPr lang="nl-NL" sz="1600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Vanaf 7:30 gaat een klein stukje over dierenmummies.</a:t>
            </a:r>
          </a:p>
        </p:txBody>
      </p:sp>
      <p:sp>
        <p:nvSpPr>
          <p:cNvPr id="4" name="Tekstvak 1"/>
          <p:cNvSpPr txBox="1"/>
          <p:nvPr/>
        </p:nvSpPr>
        <p:spPr>
          <a:xfrm>
            <a:off x="8680412" y="27856"/>
            <a:ext cx="463588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/>
              <a:t>AA</a:t>
            </a:r>
          </a:p>
        </p:txBody>
      </p:sp>
    </p:spTree>
    <p:extLst>
      <p:ext uri="{BB962C8B-B14F-4D97-AF65-F5344CB8AC3E}">
        <p14:creationId xmlns:p14="http://schemas.microsoft.com/office/powerpoint/2010/main" val="218911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tot en met</a:t>
            </a:r>
          </a:p>
        </p:txBody>
      </p:sp>
      <p:pic>
        <p:nvPicPr>
          <p:cNvPr id="3" name="Afbeelding 2" descr="Afbeelding met tekst, verbruiksartikelen voor kantoor&#10;&#10;Automatisch gegenereerde beschrijving">
            <a:extLst>
              <a:ext uri="{FF2B5EF4-FFF2-40B4-BE49-F238E27FC236}">
                <a16:creationId xmlns:a16="http://schemas.microsoft.com/office/drawing/2014/main" id="{A4F2177E-2BB8-640B-ADD7-AA1A378FA2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524" y="1484784"/>
            <a:ext cx="8568952" cy="4832889"/>
          </a:xfrm>
          <a:prstGeom prst="rect">
            <a:avLst/>
          </a:prstGeom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128D6E3C-4B7D-7996-2AFD-28E6EF4FD88D}"/>
              </a:ext>
            </a:extLst>
          </p:cNvPr>
          <p:cNvCxnSpPr>
            <a:cxnSpLocks/>
          </p:cNvCxnSpPr>
          <p:nvPr/>
        </p:nvCxnSpPr>
        <p:spPr>
          <a:xfrm>
            <a:off x="5508104" y="4509120"/>
            <a:ext cx="1944216" cy="14401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F83C0E0E-43AC-71CB-542F-E6A2C1895DA3}"/>
              </a:ext>
            </a:extLst>
          </p:cNvPr>
          <p:cNvCxnSpPr>
            <a:cxnSpLocks/>
          </p:cNvCxnSpPr>
          <p:nvPr/>
        </p:nvCxnSpPr>
        <p:spPr>
          <a:xfrm>
            <a:off x="5076056" y="4839769"/>
            <a:ext cx="593552" cy="720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deelnemen aan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</a:t>
            </a: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fzien van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meedoen aan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kinderen kunnen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deelnemen aan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een speciale speurtocht.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niet meedoen aan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Hij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ziet af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van de speurtocht. Hij heeft daar geen zin in.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Afbeelding met kleding, persoon, Menselijk gezicht, overdekt&#10;&#10;Automatisch gegenereerde beschrijving">
            <a:extLst>
              <a:ext uri="{FF2B5EF4-FFF2-40B4-BE49-F238E27FC236}">
                <a16:creationId xmlns:a16="http://schemas.microsoft.com/office/drawing/2014/main" id="{3A6CBE15-18B1-79D8-4563-CDFE537D32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982896"/>
            <a:ext cx="3096341" cy="3096341"/>
          </a:xfrm>
          <a:prstGeom prst="rect">
            <a:avLst/>
          </a:prstGeom>
        </p:spPr>
      </p:pic>
      <p:pic>
        <p:nvPicPr>
          <p:cNvPr id="18" name="Afbeelding 17" descr="Afbeelding met jongen, kleding, staan, tekenfilm&#10;&#10;Automatisch gegenereerde beschrijving">
            <a:extLst>
              <a:ext uri="{FF2B5EF4-FFF2-40B4-BE49-F238E27FC236}">
                <a16:creationId xmlns:a16="http://schemas.microsoft.com/office/drawing/2014/main" id="{85DA814B-B1A5-BA5F-204C-935F83C2E77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6475" y="1844826"/>
            <a:ext cx="3234412" cy="323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28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612527-99C3-4101-2F8F-647D8772B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FA4A2-227F-2972-3A94-1D49BC233CCC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638DBACD-3B2D-894F-80D3-FF2BFE251F33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C0A179AF-C3BE-E850-9617-CC868F0A698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58B0292-58C7-753C-C487-0A52E3F70773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B842D1F7-89A7-C11E-7E16-E153866D0378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BF40EA7D-EE7C-DD5E-4330-1982E3AC6F74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BEDDC0D1-1369-087A-508B-149DAE21C04F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8625E1F7-8DB0-6028-AD62-BFAEF22514AC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8FCBDBC-3637-CB5A-7F0D-DCA0211F0CE2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757652CF-6D61-3AFE-B8A4-93FFD31B0935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E9AC3B2F-ECA2-A919-3BF3-2AF6A84233A5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8DF972EB-6B7A-CE91-908F-02D6DFFF3BE4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692F4308-4947-E08D-4F9E-D771C2AE5A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18C257DC-BACE-B641-6A68-1BD3DB3BBD89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3EED18C2-E5EA-2032-4266-17365C7B4C52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3CE1DA0F-4029-DA2F-D463-21AC5A4447BB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A47A1B30-ACCD-4E2D-9BA4-B3E13D2A49A6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BB34AF22-BFF2-26AF-B9B1-2EE1EFC56ACA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07E89F0F-33FB-2A71-CC52-34418410D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opening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DA78F5D5-FCFD-4200-E9A2-1794BFCEC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2580" y="256219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sluiting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C173D724-C84E-55DE-DFAE-1361C0E5C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het moment waarop iets begint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opening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van de tentoonstelling was op </a:t>
            </a:r>
            <a:b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22 november 2025.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A695DFE4-D8B0-87F9-736C-1A12BB010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het moment waarop iets eindigt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sluiting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van de tentoonstelling is op </a:t>
            </a:r>
            <a:b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23 november 2026.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F12FB9FE-942D-B09E-2558-A10C6042B5DF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FEF3A388-2C65-0D00-D8AB-5B7434521A6B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1639E05C-9375-8E3D-23A1-344A503F562E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E6491995-03EB-A644-AF67-4EB0A0DF317C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DA333CF4-2674-BFCF-0B9E-0A7D8C6431D0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Afbeelding met persoon, zwaard, vasthouden, gereedschap&#10;&#10;Automatisch gegenereerde beschrijving">
            <a:extLst>
              <a:ext uri="{FF2B5EF4-FFF2-40B4-BE49-F238E27FC236}">
                <a16:creationId xmlns:a16="http://schemas.microsoft.com/office/drawing/2014/main" id="{BD34CC74-8906-CBD9-CCE5-534A8BCB352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004" y="2564903"/>
            <a:ext cx="3654136" cy="2448271"/>
          </a:xfrm>
          <a:prstGeom prst="rect">
            <a:avLst/>
          </a:prstGeom>
        </p:spPr>
      </p:pic>
      <p:pic>
        <p:nvPicPr>
          <p:cNvPr id="9" name="Afbeelding 8" descr="Afbeelding met hand, ontwerp&#10;&#10;Beschrijving automatisch gegenereerd met lage betrouwbaarheid">
            <a:extLst>
              <a:ext uri="{FF2B5EF4-FFF2-40B4-BE49-F238E27FC236}">
                <a16:creationId xmlns:a16="http://schemas.microsoft.com/office/drawing/2014/main" id="{4346EB07-F563-BF0F-174D-175A164F1A8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1E4"/>
              </a:clrFrom>
              <a:clrTo>
                <a:srgbClr val="FFF1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8930" y="2326195"/>
            <a:ext cx="3268333" cy="269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793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7C1CE2-6E3D-C5D5-A36C-D79915248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076747DA-E66B-C0CE-A976-CC03664A67CA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17CEF1C6-D4A0-3FE3-C1AD-CA92EC4D45B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6355B965-0352-CEFC-CD5D-68D22EC9417E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D4D80A79-983E-C1A5-EB58-B056AF04DFFA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A0A396F5-B5FF-3595-2A93-728D8A00EE4A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7649D0C6-C8BA-628A-EF57-BE91F8CBA56E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EC2BD291-E3CF-1AD1-405B-BD743F56F149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9020D767-068F-FDAE-9DBD-31E45C60C49A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3F7846DE-D64A-5657-E38F-38C2809828C6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DEE972BF-CAD5-D1DB-213E-E6008B949DF7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A4F7C2DF-315A-338C-3DE2-2F18A073632B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A14978DE-FAE0-ECC1-2FB4-6E9C6CEAC302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7EBB1E3F-50CE-1B91-87F6-7079615E97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C8428E04-5141-31A8-FAFC-A0660B6CD7ED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A63B380C-E495-5995-6861-054F5A987081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E159E9AC-F1F1-1CDE-D070-BF8341FA2F7F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ABF1F3AA-F623-4D37-0E10-E32211923ABC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D4A25DAE-49F3-D97A-0143-594D54C2D09E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04142918-6764-5EF9-97CD-03EABFCD8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tot en met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CD7708C1-9906-B93F-A040-33F81F560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9768" y="175935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tot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E62F81ED-E897-3B7E-1E7C-3AA402A28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517" y="1441470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tot dan, wat er na ‘met’ staat hoort erbij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tentoonstelling duurt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tot en met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22 november 2026.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B3518F28-8895-F698-A37E-5F3C404A8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niet langer dan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tentoonstelling duurt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tot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23 november 2026.</a:t>
            </a:r>
            <a:endParaRPr lang="nl-NL" sz="11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FBCF97F3-7227-551F-AC3B-93A650C9D736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E848B780-CECD-421D-201A-50073578A146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FA20E09D-1318-B9AB-547D-F677C970DB94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0380B0EB-59AA-DADB-5D5C-7CE09C2121EC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86F6D0D1-8FC7-4490-A2E3-759DC40461F1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E93EEF2-50C3-CE70-4792-57D8E272F56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315" y="2740239"/>
            <a:ext cx="3772872" cy="2092621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D0F4E37B-27CF-828A-3A27-A71F2A089B7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939" y="2752476"/>
            <a:ext cx="3772872" cy="209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477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06C8F40-E030-859B-EFB0-2058A254FCD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222" y="668598"/>
            <a:ext cx="8028571" cy="2746306"/>
          </a:xfrm>
          <a:prstGeom prst="rect">
            <a:avLst/>
          </a:prstGeom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EC0CC1D0-FE60-F840-73E9-0CE7E683D1F2}"/>
              </a:ext>
            </a:extLst>
          </p:cNvPr>
          <p:cNvSpPr txBox="1"/>
          <p:nvPr/>
        </p:nvSpPr>
        <p:spPr>
          <a:xfrm>
            <a:off x="944276" y="386052"/>
            <a:ext cx="5435453" cy="816763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CD78B488-E032-3F3E-C334-FB96F8D71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836" y="541551"/>
            <a:ext cx="53285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het evenement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305455" y="3106835"/>
            <a:ext cx="2848151" cy="1279197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275" y="3167420"/>
            <a:ext cx="2806812" cy="5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Olympische spelen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3291809" y="3202107"/>
            <a:ext cx="2611399" cy="946974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6938" y="3268816"/>
            <a:ext cx="2298750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het WK-voetbal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6007382" y="3195576"/>
            <a:ext cx="2913990" cy="95350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0750" y="3313842"/>
            <a:ext cx="2960622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tentoon-stelling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6412523" y="386051"/>
            <a:ext cx="2455288" cy="1861905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00" y="400568"/>
            <a:ext cx="2913990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70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grote gebeurtenis waar veel mensen naar kijken of aan meedoen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21" name="Afbeelding 20" descr="Afbeelding met muur, overdekt, standbeeld, museum&#10;&#10;Automatisch gegenereerde beschrijving">
            <a:extLst>
              <a:ext uri="{FF2B5EF4-FFF2-40B4-BE49-F238E27FC236}">
                <a16:creationId xmlns:a16="http://schemas.microsoft.com/office/drawing/2014/main" id="{37C697D6-1F2E-2F36-8FE3-DD20E1C2D81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8958" y="4448658"/>
            <a:ext cx="2845089" cy="1894829"/>
          </a:xfrm>
          <a:prstGeom prst="rect">
            <a:avLst/>
          </a:prstGeom>
        </p:spPr>
      </p:pic>
      <p:pic>
        <p:nvPicPr>
          <p:cNvPr id="23" name="Afbeelding 22" descr="Afbeelding met Karmijn&#10;&#10;Automatisch gegenereerde beschrijving">
            <a:extLst>
              <a:ext uri="{FF2B5EF4-FFF2-40B4-BE49-F238E27FC236}">
                <a16:creationId xmlns:a16="http://schemas.microsoft.com/office/drawing/2014/main" id="{243A3DD6-FD61-ECD5-4E5D-EDD7BB9ECB0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1722" y="4472803"/>
            <a:ext cx="2611399" cy="1870683"/>
          </a:xfrm>
          <a:prstGeom prst="rect">
            <a:avLst/>
          </a:prstGeom>
        </p:spPr>
      </p:pic>
      <p:pic>
        <p:nvPicPr>
          <p:cNvPr id="25" name="Afbeelding 24" descr="Afbeelding met speeltuin, teken, kunst&#10;&#10;Automatisch gegenereerde beschrijving">
            <a:extLst>
              <a:ext uri="{FF2B5EF4-FFF2-40B4-BE49-F238E27FC236}">
                <a16:creationId xmlns:a16="http://schemas.microsoft.com/office/drawing/2014/main" id="{D90117D5-1B90-749B-EAB7-188389FFFE2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607" y="4472448"/>
            <a:ext cx="2569756" cy="179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31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415708" y="4569248"/>
            <a:ext cx="2601905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271" y="4578005"/>
            <a:ext cx="2489909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plannen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3275859" y="4071691"/>
            <a:ext cx="2698746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4090" y="4060612"/>
            <a:ext cx="3204981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organiseren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6084168" y="3543816"/>
            <a:ext cx="2877472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8670" y="3531051"/>
            <a:ext cx="3204980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plaatsvinden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6252624" y="4516299"/>
            <a:ext cx="2455288" cy="690879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4571" y="4587511"/>
            <a:ext cx="2654158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gebeuren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</p:cNvCxnSpPr>
          <p:nvPr/>
        </p:nvCxnSpPr>
        <p:spPr>
          <a:xfrm>
            <a:off x="251520" y="5373216"/>
            <a:ext cx="2952328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91DFD20E-A562-DE85-17F1-8C5D45CF6B9C}"/>
              </a:ext>
            </a:extLst>
          </p:cNvPr>
          <p:cNvCxnSpPr>
            <a:cxnSpLocks/>
          </p:cNvCxnSpPr>
          <p:nvPr/>
        </p:nvCxnSpPr>
        <p:spPr>
          <a:xfrm>
            <a:off x="3203848" y="4869160"/>
            <a:ext cx="2897231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450FAC25-93FA-21DB-FB43-C33AEEC4D823}"/>
              </a:ext>
            </a:extLst>
          </p:cNvPr>
          <p:cNvCxnSpPr>
            <a:cxnSpLocks/>
          </p:cNvCxnSpPr>
          <p:nvPr/>
        </p:nvCxnSpPr>
        <p:spPr>
          <a:xfrm>
            <a:off x="6101079" y="4365104"/>
            <a:ext cx="2827405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C90AE0F-5DD8-2D25-C999-5E0CC65E11C5}"/>
              </a:ext>
            </a:extLst>
          </p:cNvPr>
          <p:cNvCxnSpPr>
            <a:cxnSpLocks/>
          </p:cNvCxnSpPr>
          <p:nvPr/>
        </p:nvCxnSpPr>
        <p:spPr>
          <a:xfrm>
            <a:off x="3203848" y="4869160"/>
            <a:ext cx="0" cy="50405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42EA45F8-30F7-A026-CB94-761B35BAF874}"/>
              </a:ext>
            </a:extLst>
          </p:cNvPr>
          <p:cNvCxnSpPr>
            <a:cxnSpLocks/>
          </p:cNvCxnSpPr>
          <p:nvPr/>
        </p:nvCxnSpPr>
        <p:spPr>
          <a:xfrm>
            <a:off x="6084168" y="4365104"/>
            <a:ext cx="0" cy="50405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D36CDCC8-D80A-3CA3-9903-EC310613197D}"/>
              </a:ext>
            </a:extLst>
          </p:cNvPr>
          <p:cNvSpPr txBox="1"/>
          <p:nvPr/>
        </p:nvSpPr>
        <p:spPr>
          <a:xfrm>
            <a:off x="591201" y="487538"/>
            <a:ext cx="8017329" cy="622587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Eerst ga je plannen en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organiseren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Als dat gelukt is, kan de tentoonstelling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plaatsvinden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>
              <a:effectLst/>
              <a:ea typeface="Calibri"/>
              <a:cs typeface="Times New Roman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76C37AF-DCB8-8DC9-5979-796CEA8AA7F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5411" y="4982554"/>
            <a:ext cx="2078677" cy="71939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F804DE7D-4A3C-BB2D-2504-3F86014F1EE7}"/>
              </a:ext>
            </a:extLst>
          </p:cNvPr>
          <p:cNvSpPr txBox="1"/>
          <p:nvPr/>
        </p:nvSpPr>
        <p:spPr>
          <a:xfrm>
            <a:off x="3372304" y="5042002"/>
            <a:ext cx="2648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>
                <a:latin typeface="Century Gothic" panose="020B0502020202020204" pitchFamily="34" charset="0"/>
              </a:rPr>
              <a:t>= regelen</a:t>
            </a:r>
          </a:p>
        </p:txBody>
      </p:sp>
      <p:pic>
        <p:nvPicPr>
          <p:cNvPr id="26" name="Afbeelding 25">
            <a:extLst>
              <a:ext uri="{FF2B5EF4-FFF2-40B4-BE49-F238E27FC236}">
                <a16:creationId xmlns:a16="http://schemas.microsoft.com/office/drawing/2014/main" id="{EE8A0904-EA66-BBA6-F346-CE113178AA4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1737655"/>
            <a:ext cx="2774906" cy="1717799"/>
          </a:xfrm>
          <a:prstGeom prst="rect">
            <a:avLst/>
          </a:prstGeom>
        </p:spPr>
      </p:pic>
      <p:pic>
        <p:nvPicPr>
          <p:cNvPr id="32" name="Afbeelding 31" descr="Afbeelding met persoon, kleding, person, computer&#10;&#10;Automatisch gegenereerde beschrijving">
            <a:extLst>
              <a:ext uri="{FF2B5EF4-FFF2-40B4-BE49-F238E27FC236}">
                <a16:creationId xmlns:a16="http://schemas.microsoft.com/office/drawing/2014/main" id="{7425F01B-8906-1D04-D982-5E77CBD4E4C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005" y="2745276"/>
            <a:ext cx="2577607" cy="1752213"/>
          </a:xfrm>
          <a:prstGeom prst="rect">
            <a:avLst/>
          </a:prstGeom>
        </p:spPr>
      </p:pic>
      <p:pic>
        <p:nvPicPr>
          <p:cNvPr id="34" name="Afbeelding 33" descr="Afbeelding met kleding, persoon, overdekt, Baan&#10;&#10;Automatisch gegenereerde beschrijving">
            <a:extLst>
              <a:ext uri="{FF2B5EF4-FFF2-40B4-BE49-F238E27FC236}">
                <a16:creationId xmlns:a16="http://schemas.microsoft.com/office/drawing/2014/main" id="{DF13953C-D945-C237-7837-49444522610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9" y="2251293"/>
            <a:ext cx="2623073" cy="175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181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</p:cNvCxnSpPr>
          <p:nvPr/>
        </p:nvCxnSpPr>
        <p:spPr>
          <a:xfrm flipV="1">
            <a:off x="4932040" y="980005"/>
            <a:ext cx="813511" cy="183589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4737444" y="813979"/>
            <a:ext cx="4106564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C90AE0F-5DD8-2D25-C999-5E0CC65E11C5}"/>
              </a:ext>
            </a:extLst>
          </p:cNvPr>
          <p:cNvCxnSpPr>
            <a:cxnSpLocks/>
          </p:cNvCxnSpPr>
          <p:nvPr/>
        </p:nvCxnSpPr>
        <p:spPr>
          <a:xfrm>
            <a:off x="2978651" y="821920"/>
            <a:ext cx="1024984" cy="196799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1745" y="854675"/>
            <a:ext cx="4228787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tentoonstelling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427712" y="301136"/>
            <a:ext cx="3620880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97" y="275650"/>
            <a:ext cx="4177961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het bouwwerk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671625" y="4598008"/>
            <a:ext cx="2437995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353" y="4568737"/>
            <a:ext cx="261139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groep</a:t>
            </a: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4" name="Text Box 14">
            <a:extLst>
              <a:ext uri="{FF2B5EF4-FFF2-40B4-BE49-F238E27FC236}">
                <a16:creationId xmlns:a16="http://schemas.microsoft.com/office/drawing/2014/main" id="{D753C383-62C8-E733-4553-E085527A1FCA}"/>
              </a:ext>
            </a:extLst>
          </p:cNvPr>
          <p:cNvSpPr txBox="1"/>
          <p:nvPr/>
        </p:nvSpPr>
        <p:spPr>
          <a:xfrm>
            <a:off x="2529384" y="2546292"/>
            <a:ext cx="3228533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9" name="Tekstvak 2">
            <a:extLst>
              <a:ext uri="{FF2B5EF4-FFF2-40B4-BE49-F238E27FC236}">
                <a16:creationId xmlns:a16="http://schemas.microsoft.com/office/drawing/2014/main" id="{B5FA4264-9F79-B20D-0826-CEC58E7B7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9384" y="2518420"/>
            <a:ext cx="307698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vormen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B37FADB8-F5A5-F448-15A7-6A630939BCDC}"/>
              </a:ext>
            </a:extLst>
          </p:cNvPr>
          <p:cNvSpPr txBox="1"/>
          <p:nvPr/>
        </p:nvSpPr>
        <p:spPr>
          <a:xfrm>
            <a:off x="2529384" y="3377905"/>
            <a:ext cx="3228533" cy="55401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2D5226DB-4490-ECD5-880A-CDAB0447C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9792" y="3369177"/>
            <a:ext cx="2581532" cy="47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maken, zijn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10445519-6BAB-CA4B-0B0C-EF80D4D34E4C}"/>
              </a:ext>
            </a:extLst>
          </p:cNvPr>
          <p:cNvCxnSpPr>
            <a:cxnSpLocks/>
          </p:cNvCxnSpPr>
          <p:nvPr/>
        </p:nvCxnSpPr>
        <p:spPr>
          <a:xfrm flipV="1">
            <a:off x="2400776" y="3931916"/>
            <a:ext cx="837116" cy="661678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Afbeelding 24" descr="Afbeelding met kleding, jongen, overdekt, Menselijk gezicht&#10;&#10;Automatisch gegenereerde beschrijving">
            <a:extLst>
              <a:ext uri="{FF2B5EF4-FFF2-40B4-BE49-F238E27FC236}">
                <a16:creationId xmlns:a16="http://schemas.microsoft.com/office/drawing/2014/main" id="{5F71A745-E917-83A8-E8AA-DB92CA65CA1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3109" y="4112774"/>
            <a:ext cx="3466084" cy="2190330"/>
          </a:xfrm>
          <a:prstGeom prst="rect">
            <a:avLst/>
          </a:prstGeom>
        </p:spPr>
      </p:pic>
      <p:pic>
        <p:nvPicPr>
          <p:cNvPr id="31" name="Afbeelding 30" descr="Afbeelding met persoon, Speelgoedblok, overdekt, speelgoed&#10;&#10;Automatisch gegenereerde beschrijving">
            <a:extLst>
              <a:ext uri="{FF2B5EF4-FFF2-40B4-BE49-F238E27FC236}">
                <a16:creationId xmlns:a16="http://schemas.microsoft.com/office/drawing/2014/main" id="{FBBAB0A9-A320-2220-3B91-B3DACB8BFB7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552" y="1066494"/>
            <a:ext cx="2071639" cy="1379712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062337B8-47BD-2D67-9A2B-E2101EB07BF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8272" y="1694715"/>
            <a:ext cx="2958526" cy="197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319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Week 6 – 3 februari 2026</a:t>
            </a:r>
          </a:p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Niveau AA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Antoinette </a:t>
            </a:r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Duijff</a:t>
            </a:r>
            <a:endParaRPr lang="nl-NL" sz="11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plaatsvinden</a:t>
            </a:r>
          </a:p>
        </p:txBody>
      </p:sp>
      <p:pic>
        <p:nvPicPr>
          <p:cNvPr id="3" name="Afbeelding 2" descr="Afbeelding met buitenshuis, overheidsgebouw, hemel, raam&#10;&#10;Automatisch gegenereerde beschrijving">
            <a:extLst>
              <a:ext uri="{FF2B5EF4-FFF2-40B4-BE49-F238E27FC236}">
                <a16:creationId xmlns:a16="http://schemas.microsoft.com/office/drawing/2014/main" id="{323DD4E3-F05F-2683-494B-E7C66013F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548" y="1412776"/>
            <a:ext cx="8136904" cy="509370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89FBD937-6429-9D5D-31AA-5AD9A97FCC66}"/>
              </a:ext>
            </a:extLst>
          </p:cNvPr>
          <p:cNvSpPr txBox="1"/>
          <p:nvPr/>
        </p:nvSpPr>
        <p:spPr>
          <a:xfrm>
            <a:off x="3275856" y="3429124"/>
            <a:ext cx="309634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b="1">
                <a:solidFill>
                  <a:srgbClr val="00B050"/>
                </a:solidFill>
              </a:rPr>
              <a:t>          MUMMIE MYSTERIES</a:t>
            </a:r>
          </a:p>
        </p:txBody>
      </p:sp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het evenement</a:t>
            </a:r>
          </a:p>
        </p:txBody>
      </p:sp>
      <p:pic>
        <p:nvPicPr>
          <p:cNvPr id="3" name="Afbeelding 2" descr="Afbeelding met muur, overdekt, standbeeld, museum&#10;&#10;Automatisch gegenereerde beschrijving">
            <a:extLst>
              <a:ext uri="{FF2B5EF4-FFF2-40B4-BE49-F238E27FC236}">
                <a16:creationId xmlns:a16="http://schemas.microsoft.com/office/drawing/2014/main" id="{4FDEE581-A7B4-B35B-CFEA-51D64F5EF9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580" y="1412776"/>
            <a:ext cx="7560840" cy="503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07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peelgoed, museum, kat, beeldhouwwerk&#10;&#10;Automatisch gegenereerde beschrijving">
            <a:extLst>
              <a:ext uri="{FF2B5EF4-FFF2-40B4-BE49-F238E27FC236}">
                <a16:creationId xmlns:a16="http://schemas.microsoft.com/office/drawing/2014/main" id="{B7E4234B-20DD-414C-5FF9-0DA098A236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059103"/>
            <a:ext cx="3676085" cy="2352261"/>
          </a:xfrm>
          <a:prstGeom prst="rect">
            <a:avLst/>
          </a:prstGeom>
        </p:spPr>
      </p:pic>
      <p:pic>
        <p:nvPicPr>
          <p:cNvPr id="5" name="Afbeelding 4" descr="Afbeelding met overdekt&#10;&#10;Beschrijving automatisch gegenereerd met gemiddelde betrouwbaarheid">
            <a:extLst>
              <a:ext uri="{FF2B5EF4-FFF2-40B4-BE49-F238E27FC236}">
                <a16:creationId xmlns:a16="http://schemas.microsoft.com/office/drawing/2014/main" id="{388C5CE1-D92A-FC2B-065B-E593274236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59103"/>
            <a:ext cx="3528392" cy="2352261"/>
          </a:xfrm>
          <a:prstGeom prst="rect">
            <a:avLst/>
          </a:prstGeom>
        </p:spPr>
      </p:pic>
      <p:pic>
        <p:nvPicPr>
          <p:cNvPr id="7" name="Afbeelding 6" descr="Afbeelding met beeldhouwwerk, Dierfiguur, Artefact, kunst&#10;&#10;Automatisch gegenereerde beschrijving">
            <a:extLst>
              <a:ext uri="{FF2B5EF4-FFF2-40B4-BE49-F238E27FC236}">
                <a16:creationId xmlns:a16="http://schemas.microsoft.com/office/drawing/2014/main" id="{D31CAEE3-48C2-6BA2-DEC5-A5B329E3A4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748528"/>
            <a:ext cx="3528392" cy="2437213"/>
          </a:xfrm>
          <a:prstGeom prst="rect">
            <a:avLst/>
          </a:prstGeom>
        </p:spPr>
      </p:pic>
      <p:pic>
        <p:nvPicPr>
          <p:cNvPr id="11" name="Afbeelding 10" descr="Afbeelding met sarcofaag, overdekt, museum, vloer&#10;&#10;Automatisch gegenereerde beschrijving">
            <a:extLst>
              <a:ext uri="{FF2B5EF4-FFF2-40B4-BE49-F238E27FC236}">
                <a16:creationId xmlns:a16="http://schemas.microsoft.com/office/drawing/2014/main" id="{AF586631-1642-1887-AC50-34FB36589E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729980"/>
            <a:ext cx="3676085" cy="2455761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C140A64F-0A68-1434-486D-25F2978CA500}"/>
              </a:ext>
            </a:extLst>
          </p:cNvPr>
          <p:cNvSpPr txBox="1"/>
          <p:nvPr/>
        </p:nvSpPr>
        <p:spPr>
          <a:xfrm>
            <a:off x="863588" y="130354"/>
            <a:ext cx="7128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>
                <a:latin typeface="Century Gothic" panose="020B0502020202020204" pitchFamily="34" charset="0"/>
              </a:rPr>
              <a:t>de dierenmummies</a:t>
            </a:r>
          </a:p>
        </p:txBody>
      </p:sp>
    </p:spTree>
    <p:extLst>
      <p:ext uri="{BB962C8B-B14F-4D97-AF65-F5344CB8AC3E}">
        <p14:creationId xmlns:p14="http://schemas.microsoft.com/office/powerpoint/2010/main" val="38515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organiseren</a:t>
            </a:r>
          </a:p>
        </p:txBody>
      </p:sp>
      <p:pic>
        <p:nvPicPr>
          <p:cNvPr id="10" name="Afbeelding 9" descr="Afbeelding met kleding, persoon, overdekt, Baan&#10;&#10;Automatisch gegenereerde beschrijving">
            <a:extLst>
              <a:ext uri="{FF2B5EF4-FFF2-40B4-BE49-F238E27FC236}">
                <a16:creationId xmlns:a16="http://schemas.microsoft.com/office/drawing/2014/main" id="{8C49E0AE-1257-475B-FBBA-B42F1C3AC2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226143"/>
            <a:ext cx="7920880" cy="529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opening</a:t>
            </a:r>
          </a:p>
        </p:txBody>
      </p:sp>
      <p:pic>
        <p:nvPicPr>
          <p:cNvPr id="3" name="Afbeelding 2" descr="Afbeelding met persoon, zwaard, vasthouden, gereedschap&#10;&#10;Automatisch gegenereerde beschrijving">
            <a:extLst>
              <a:ext uri="{FF2B5EF4-FFF2-40B4-BE49-F238E27FC236}">
                <a16:creationId xmlns:a16="http://schemas.microsoft.com/office/drawing/2014/main" id="{9847A7B2-A490-85A7-988D-1D091B869E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312" y="1238719"/>
            <a:ext cx="7776864" cy="521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11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deelnemen aan</a:t>
            </a:r>
          </a:p>
        </p:txBody>
      </p:sp>
      <p:pic>
        <p:nvPicPr>
          <p:cNvPr id="5" name="Afbeelding 4" descr="Afbeelding met kleding, persoon, Menselijk gezicht, overdekt&#10;&#10;Automatisch gegenereerde beschrijving">
            <a:extLst>
              <a:ext uri="{FF2B5EF4-FFF2-40B4-BE49-F238E27FC236}">
                <a16:creationId xmlns:a16="http://schemas.microsoft.com/office/drawing/2014/main" id="{F937CA36-118F-6715-AA2C-AF395A4B0A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1241376"/>
            <a:ext cx="5616624" cy="528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50348" y="-201223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vormen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11F49E86-B747-7BEA-2948-C533DAFB58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256" y="1079278"/>
            <a:ext cx="8043191" cy="536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333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EC30923A1EFC4093ADD4AFECAFB39D" ma:contentTypeVersion="12" ma:contentTypeDescription="Een nieuw document maken." ma:contentTypeScope="" ma:versionID="c217d8631a6ed888980113ac0853f4a4">
  <xsd:schema xmlns:xsd="http://www.w3.org/2001/XMLSchema" xmlns:xs="http://www.w3.org/2001/XMLSchema" xmlns:p="http://schemas.microsoft.com/office/2006/metadata/properties" xmlns:ns2="617b94d0-cd04-4463-9468-be560bba1878" xmlns:ns3="7036323c-d5f4-4fa6-8449-8bc9da5d64c2" targetNamespace="http://schemas.microsoft.com/office/2006/metadata/properties" ma:root="true" ma:fieldsID="78481d555a0872d88d4d325d703eb4d9" ns2:_="" ns3:_="">
    <xsd:import namespace="617b94d0-cd04-4463-9468-be560bba1878"/>
    <xsd:import namespace="7036323c-d5f4-4fa6-8449-8bc9da5d64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b94d0-cd04-4463-9468-be560bba18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bbe1c235-a16e-44fc-94a8-a8413caaba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6323c-d5f4-4fa6-8449-8bc9da5d64c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8d5bf71-4c24-4fdd-a804-55620edf2873}" ma:internalName="TaxCatchAll" ma:showField="CatchAllData" ma:web="7036323c-d5f4-4fa6-8449-8bc9da5d64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7b94d0-cd04-4463-9468-be560bba1878">
      <Terms xmlns="http://schemas.microsoft.com/office/infopath/2007/PartnerControls"/>
    </lcf76f155ced4ddcb4097134ff3c332f>
    <TaxCatchAll xmlns="7036323c-d5f4-4fa6-8449-8bc9da5d64c2" xsi:nil="true"/>
  </documentManagement>
</p:properties>
</file>

<file path=customXml/itemProps1.xml><?xml version="1.0" encoding="utf-8"?>
<ds:datastoreItem xmlns:ds="http://schemas.openxmlformats.org/officeDocument/2006/customXml" ds:itemID="{44B87B77-9591-4D72-8F46-3691D1ADFF91}">
  <ds:schemaRefs>
    <ds:schemaRef ds:uri="617b94d0-cd04-4463-9468-be560bba1878"/>
    <ds:schemaRef ds:uri="7036323c-d5f4-4fa6-8449-8bc9da5d64c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8CE2BE1-0635-47B5-B355-0D964A093D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92D59E-A0A8-4DB4-9CFE-83E44CC6CC9A}">
  <ds:schemaRefs>
    <ds:schemaRef ds:uri="617b94d0-cd04-4463-9468-be560bba1878"/>
    <ds:schemaRef ds:uri="7036323c-d5f4-4fa6-8449-8bc9da5d64c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678</Words>
  <Application>Microsoft Office PowerPoint</Application>
  <PresentationFormat>Diavoorstelling (4:3)</PresentationFormat>
  <Paragraphs>184</Paragraphs>
  <Slides>17</Slides>
  <Notes>16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Times New Roman</vt:lpstr>
      <vt:lpstr>Trebuchet MS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lastModifiedBy>Routledge, Mandy</cp:lastModifiedBy>
  <cp:revision>1</cp:revision>
  <dcterms:created xsi:type="dcterms:W3CDTF">2021-06-08T06:13:59Z</dcterms:created>
  <dcterms:modified xsi:type="dcterms:W3CDTF">2026-02-03T10:12:05Z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0x0101004AEC30923A1EFC4093ADD4AFECAFB39D</vt:lpwstr>
  </property>
  <property fmtid="{D5CDD505-2E9C-101B-9397-08002B2CF9AE}" pid="3" name="MediaServiceImageTags">
    <vt:lpwstr/>
  </property>
</Properties>
</file>