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532" r:id="rId5"/>
    <p:sldId id="548" r:id="rId6"/>
    <p:sldId id="1483" r:id="rId7"/>
    <p:sldId id="1480" r:id="rId8"/>
    <p:sldId id="1475" r:id="rId9"/>
    <p:sldId id="1482" r:id="rId10"/>
    <p:sldId id="1478" r:id="rId11"/>
    <p:sldId id="1477" r:id="rId12"/>
    <p:sldId id="1481" r:id="rId13"/>
    <p:sldId id="1479" r:id="rId14"/>
    <p:sldId id="1460" r:id="rId15"/>
    <p:sldId id="1476" r:id="rId16"/>
    <p:sldId id="934" r:id="rId17"/>
    <p:sldId id="1564" r:id="rId18"/>
    <p:sldId id="1559" r:id="rId19"/>
    <p:sldId id="1561" r:id="rId20"/>
    <p:sldId id="1565" r:id="rId21"/>
    <p:sldId id="1555" r:id="rId22"/>
    <p:sldId id="1511" r:id="rId23"/>
    <p:sldId id="1563" r:id="rId24"/>
    <p:sldId id="1557" r:id="rId25"/>
    <p:sldId id="1554" r:id="rId26"/>
    <p:sldId id="1558"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32"/>
            <p14:sldId id="548"/>
            <p14:sldId id="1483"/>
            <p14:sldId id="1480"/>
            <p14:sldId id="1475"/>
            <p14:sldId id="1482"/>
            <p14:sldId id="1478"/>
            <p14:sldId id="1477"/>
            <p14:sldId id="1481"/>
            <p14:sldId id="1479"/>
            <p14:sldId id="1460"/>
            <p14:sldId id="1476"/>
            <p14:sldId id="934"/>
            <p14:sldId id="1564"/>
            <p14:sldId id="1559"/>
            <p14:sldId id="1561"/>
            <p14:sldId id="1565"/>
            <p14:sldId id="1555"/>
            <p14:sldId id="1511"/>
            <p14:sldId id="1563"/>
            <p14:sldId id="1557"/>
            <p14:sldId id="1554"/>
            <p14:sldId id="15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64AA0"/>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E9309-237C-4174-BCA7-A3A03AF5CB3A}" v="1091" dt="2026-02-10T09:39:55.455"/>
    <p1510:client id="{63D45E01-F51B-4C0F-8872-8217D201A856}" v="2274" dt="2026-02-10T09:45:56.995"/>
    <p1510:client id="{742EE57C-B54D-4557-BA8B-67C36ECB8809}" v="1640" dt="2026-02-10T09:44:31.198"/>
    <p1510:client id="{816B1A41-26E0-46D0-898B-D8A5FDDEDBD4}" v="1" dt="2026-02-09T11:18:07.47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07ABAE78-42CB-4F5F-86C6-09ED37205619}"/>
    <pc:docChg chg="custSel modSld">
      <pc:chgData name="Das, Gerarda" userId="dec061bf-56a5-47a0-b9f3-f749fe418ae6" providerId="ADAL" clId="{07ABAE78-42CB-4F5F-86C6-09ED37205619}" dt="2026-02-10T09:45:56.995" v="2273" actId="313"/>
      <pc:docMkLst>
        <pc:docMk/>
      </pc:docMkLst>
      <pc:sldChg chg="addSp delSp modSp mod">
        <pc:chgData name="Das, Gerarda" userId="dec061bf-56a5-47a0-b9f3-f749fe418ae6" providerId="ADAL" clId="{07ABAE78-42CB-4F5F-86C6-09ED37205619}" dt="2026-02-09T16:08:34.280" v="1863" actId="20577"/>
        <pc:sldMkLst>
          <pc:docMk/>
          <pc:sldMk cId="2189114603" sldId="1437"/>
        </pc:sldMkLst>
        <pc:spChg chg="add del mod">
          <ac:chgData name="Das, Gerarda" userId="dec061bf-56a5-47a0-b9f3-f749fe418ae6" providerId="ADAL" clId="{07ABAE78-42CB-4F5F-86C6-09ED37205619}" dt="2026-02-09T15:59:06.881" v="691" actId="478"/>
          <ac:spMkLst>
            <pc:docMk/>
            <pc:sldMk cId="2189114603" sldId="1437"/>
            <ac:spMk id="2" creationId="{80CC41C7-D18F-B8CB-AD57-278F620297BE}"/>
          </ac:spMkLst>
        </pc:spChg>
        <pc:spChg chg="mod">
          <ac:chgData name="Das, Gerarda" userId="dec061bf-56a5-47a0-b9f3-f749fe418ae6" providerId="ADAL" clId="{07ABAE78-42CB-4F5F-86C6-09ED37205619}" dt="2026-02-09T16:08:34.280" v="1863" actId="20577"/>
          <ac:spMkLst>
            <pc:docMk/>
            <pc:sldMk cId="2189114603" sldId="1437"/>
            <ac:spMk id="3" creationId="{00000000-0000-0000-0000-000000000000}"/>
          </ac:spMkLst>
        </pc:spChg>
        <pc:spChg chg="del">
          <ac:chgData name="Das, Gerarda" userId="dec061bf-56a5-47a0-b9f3-f749fe418ae6" providerId="ADAL" clId="{07ABAE78-42CB-4F5F-86C6-09ED37205619}" dt="2026-02-09T16:07:10.560" v="1672" actId="478"/>
          <ac:spMkLst>
            <pc:docMk/>
            <pc:sldMk cId="2189114603" sldId="1437"/>
            <ac:spMk id="5" creationId="{F34EFBC9-90F4-CE3D-67DE-6B617F6FBBB8}"/>
          </ac:spMkLst>
        </pc:spChg>
        <pc:spChg chg="add del mod">
          <ac:chgData name="Das, Gerarda" userId="dec061bf-56a5-47a0-b9f3-f749fe418ae6" providerId="ADAL" clId="{07ABAE78-42CB-4F5F-86C6-09ED37205619}" dt="2026-02-09T15:59:09.157" v="692" actId="478"/>
          <ac:spMkLst>
            <pc:docMk/>
            <pc:sldMk cId="2189114603" sldId="1437"/>
            <ac:spMk id="6" creationId="{12CC5AB5-E123-E9A4-6CDD-190D0E6F008A}"/>
          </ac:spMkLst>
        </pc:spChg>
        <pc:spChg chg="mod">
          <ac:chgData name="Das, Gerarda" userId="dec061bf-56a5-47a0-b9f3-f749fe418ae6" providerId="ADAL" clId="{07ABAE78-42CB-4F5F-86C6-09ED37205619}" dt="2026-02-09T16:08:10.297" v="1820" actId="20577"/>
          <ac:spMkLst>
            <pc:docMk/>
            <pc:sldMk cId="2189114603" sldId="1437"/>
            <ac:spMk id="7" creationId="{77384678-B994-625D-C0FB-86E27B4B112A}"/>
          </ac:spMkLst>
        </pc:spChg>
      </pc:sldChg>
      <pc:sldChg chg="modSp mod">
        <pc:chgData name="Das, Gerarda" userId="dec061bf-56a5-47a0-b9f3-f749fe418ae6" providerId="ADAL" clId="{07ABAE78-42CB-4F5F-86C6-09ED37205619}" dt="2026-02-10T09:44:14.845" v="2257" actId="14100"/>
        <pc:sldMkLst>
          <pc:docMk/>
          <pc:sldMk cId="2967928418" sldId="1511"/>
        </pc:sldMkLst>
        <pc:spChg chg="mod">
          <ac:chgData name="Das, Gerarda" userId="dec061bf-56a5-47a0-b9f3-f749fe418ae6" providerId="ADAL" clId="{07ABAE78-42CB-4F5F-86C6-09ED37205619}" dt="2026-02-10T09:44:14.845" v="2257" actId="14100"/>
          <ac:spMkLst>
            <pc:docMk/>
            <pc:sldMk cId="2967928418" sldId="1511"/>
            <ac:spMk id="35" creationId="{37104C51-0232-62ED-4C6F-1447D06633EE}"/>
          </ac:spMkLst>
        </pc:spChg>
      </pc:sldChg>
      <pc:sldChg chg="modSp mod">
        <pc:chgData name="Das, Gerarda" userId="dec061bf-56a5-47a0-b9f3-f749fe418ae6" providerId="ADAL" clId="{07ABAE78-42CB-4F5F-86C6-09ED37205619}" dt="2026-02-10T09:30:59.694" v="2068" actId="20577"/>
        <pc:sldMkLst>
          <pc:docMk/>
          <pc:sldMk cId="3008703662" sldId="1532"/>
        </pc:sldMkLst>
        <pc:spChg chg="mod">
          <ac:chgData name="Das, Gerarda" userId="dec061bf-56a5-47a0-b9f3-f749fe418ae6" providerId="ADAL" clId="{07ABAE78-42CB-4F5F-86C6-09ED37205619}" dt="2026-02-10T09:30:59.694" v="2068" actId="20577"/>
          <ac:spMkLst>
            <pc:docMk/>
            <pc:sldMk cId="3008703662" sldId="1532"/>
            <ac:spMk id="3" creationId="{C83A8820-35B0-727C-5643-055763A2EF6C}"/>
          </ac:spMkLst>
        </pc:spChg>
      </pc:sldChg>
      <pc:sldChg chg="modSp mod">
        <pc:chgData name="Das, Gerarda" userId="dec061bf-56a5-47a0-b9f3-f749fe418ae6" providerId="ADAL" clId="{07ABAE78-42CB-4F5F-86C6-09ED37205619}" dt="2026-02-10T09:45:56.995" v="2273" actId="313"/>
        <pc:sldMkLst>
          <pc:docMk/>
          <pc:sldMk cId="2910180203" sldId="1554"/>
        </pc:sldMkLst>
        <pc:spChg chg="mod">
          <ac:chgData name="Das, Gerarda" userId="dec061bf-56a5-47a0-b9f3-f749fe418ae6" providerId="ADAL" clId="{07ABAE78-42CB-4F5F-86C6-09ED37205619}" dt="2026-02-10T09:45:56.995" v="2273" actId="313"/>
          <ac:spMkLst>
            <pc:docMk/>
            <pc:sldMk cId="2910180203" sldId="1554"/>
            <ac:spMk id="13" creationId="{796DD1E4-C669-1BAB-0DD0-68825C2A097D}"/>
          </ac:spMkLst>
        </pc:spChg>
      </pc:sldChg>
      <pc:sldChg chg="modSp mod">
        <pc:chgData name="Das, Gerarda" userId="dec061bf-56a5-47a0-b9f3-f749fe418ae6" providerId="ADAL" clId="{07ABAE78-42CB-4F5F-86C6-09ED37205619}" dt="2026-02-10T09:44:08.378" v="2256" actId="14100"/>
        <pc:sldMkLst>
          <pc:docMk/>
          <pc:sldMk cId="3896940181" sldId="1555"/>
        </pc:sldMkLst>
        <pc:spChg chg="mod">
          <ac:chgData name="Das, Gerarda" userId="dec061bf-56a5-47a0-b9f3-f749fe418ae6" providerId="ADAL" clId="{07ABAE78-42CB-4F5F-86C6-09ED37205619}" dt="2026-02-10T09:44:08.378" v="2256" actId="14100"/>
          <ac:spMkLst>
            <pc:docMk/>
            <pc:sldMk cId="3896940181" sldId="1555"/>
            <ac:spMk id="35" creationId="{C394F1A2-9314-9CDC-AD9D-A25F7D07EAE6}"/>
          </ac:spMkLst>
        </pc:spChg>
      </pc:sldChg>
      <pc:sldChg chg="modSp mod">
        <pc:chgData name="Das, Gerarda" userId="dec061bf-56a5-47a0-b9f3-f749fe418ae6" providerId="ADAL" clId="{07ABAE78-42CB-4F5F-86C6-09ED37205619}" dt="2026-02-10T09:35:55.049" v="2118" actId="20577"/>
        <pc:sldMkLst>
          <pc:docMk/>
          <pc:sldMk cId="41426011" sldId="1559"/>
        </pc:sldMkLst>
        <pc:spChg chg="mod">
          <ac:chgData name="Das, Gerarda" userId="dec061bf-56a5-47a0-b9f3-f749fe418ae6" providerId="ADAL" clId="{07ABAE78-42CB-4F5F-86C6-09ED37205619}" dt="2026-02-10T09:35:55.049" v="2118" actId="20577"/>
          <ac:spMkLst>
            <pc:docMk/>
            <pc:sldMk cId="41426011" sldId="1559"/>
            <ac:spMk id="35" creationId="{37104C51-0232-62ED-4C6F-1447D06633EE}"/>
          </ac:spMkLst>
        </pc:spChg>
        <pc:spChg chg="mod">
          <ac:chgData name="Das, Gerarda" userId="dec061bf-56a5-47a0-b9f3-f749fe418ae6" providerId="ADAL" clId="{07ABAE78-42CB-4F5F-86C6-09ED37205619}" dt="2026-02-10T09:35:43.684" v="2110" actId="403"/>
          <ac:spMkLst>
            <pc:docMk/>
            <pc:sldMk cId="41426011" sldId="1559"/>
            <ac:spMk id="36" creationId="{D8EF981A-9BA7-0EB1-9B70-F7FBF2F7DF1C}"/>
          </ac:spMkLst>
        </pc:spChg>
      </pc:sldChg>
      <pc:sldChg chg="modSp mod">
        <pc:chgData name="Das, Gerarda" userId="dec061bf-56a5-47a0-b9f3-f749fe418ae6" providerId="ADAL" clId="{07ABAE78-42CB-4F5F-86C6-09ED37205619}" dt="2026-02-10T09:36:43.596" v="2122" actId="404"/>
        <pc:sldMkLst>
          <pc:docMk/>
          <pc:sldMk cId="2172858605" sldId="1561"/>
        </pc:sldMkLst>
        <pc:spChg chg="mod">
          <ac:chgData name="Das, Gerarda" userId="dec061bf-56a5-47a0-b9f3-f749fe418ae6" providerId="ADAL" clId="{07ABAE78-42CB-4F5F-86C6-09ED37205619}" dt="2026-02-10T09:36:43.596" v="2122" actId="404"/>
          <ac:spMkLst>
            <pc:docMk/>
            <pc:sldMk cId="2172858605" sldId="1561"/>
            <ac:spMk id="36" creationId="{D8EF981A-9BA7-0EB1-9B70-F7FBF2F7DF1C}"/>
          </ac:spMkLst>
        </pc:spChg>
      </pc:sldChg>
      <pc:sldChg chg="modSp mod">
        <pc:chgData name="Das, Gerarda" userId="dec061bf-56a5-47a0-b9f3-f749fe418ae6" providerId="ADAL" clId="{07ABAE78-42CB-4F5F-86C6-09ED37205619}" dt="2026-02-10T09:44:53.206" v="2265" actId="20577"/>
        <pc:sldMkLst>
          <pc:docMk/>
          <pc:sldMk cId="2858234063" sldId="1563"/>
        </pc:sldMkLst>
        <pc:spChg chg="mod">
          <ac:chgData name="Das, Gerarda" userId="dec061bf-56a5-47a0-b9f3-f749fe418ae6" providerId="ADAL" clId="{07ABAE78-42CB-4F5F-86C6-09ED37205619}" dt="2026-02-10T09:44:30.759" v="2258" actId="14100"/>
          <ac:spMkLst>
            <pc:docMk/>
            <pc:sldMk cId="2858234063" sldId="1563"/>
            <ac:spMk id="10" creationId="{3F26EECA-245B-0716-2236-587B2C1F1FEE}"/>
          </ac:spMkLst>
        </pc:spChg>
        <pc:spChg chg="mod">
          <ac:chgData name="Das, Gerarda" userId="dec061bf-56a5-47a0-b9f3-f749fe418ae6" providerId="ADAL" clId="{07ABAE78-42CB-4F5F-86C6-09ED37205619}" dt="2026-02-10T09:44:33.983" v="2259" actId="14100"/>
          <ac:spMkLst>
            <pc:docMk/>
            <pc:sldMk cId="2858234063" sldId="1563"/>
            <ac:spMk id="11" creationId="{F28F410F-7C04-6596-D987-2A3289E7CC8D}"/>
          </ac:spMkLst>
        </pc:spChg>
        <pc:spChg chg="mod">
          <ac:chgData name="Das, Gerarda" userId="dec061bf-56a5-47a0-b9f3-f749fe418ae6" providerId="ADAL" clId="{07ABAE78-42CB-4F5F-86C6-09ED37205619}" dt="2026-02-10T09:44:38.057" v="2261" actId="14100"/>
          <ac:spMkLst>
            <pc:docMk/>
            <pc:sldMk cId="2858234063" sldId="1563"/>
            <ac:spMk id="16" creationId="{B1400C17-71B2-92D6-04B2-FF358A05B137}"/>
          </ac:spMkLst>
        </pc:spChg>
        <pc:spChg chg="mod">
          <ac:chgData name="Das, Gerarda" userId="dec061bf-56a5-47a0-b9f3-f749fe418ae6" providerId="ADAL" clId="{07ABAE78-42CB-4F5F-86C6-09ED37205619}" dt="2026-02-10T09:44:53.206" v="2265" actId="20577"/>
          <ac:spMkLst>
            <pc:docMk/>
            <pc:sldMk cId="2858234063" sldId="1563"/>
            <ac:spMk id="17" creationId="{ECEB5DF4-B9CB-937E-973E-48A59899CEC5}"/>
          </ac:spMkLst>
        </pc:spChg>
      </pc:sldChg>
      <pc:sldChg chg="delSp modSp mod">
        <pc:chgData name="Das, Gerarda" userId="dec061bf-56a5-47a0-b9f3-f749fe418ae6" providerId="ADAL" clId="{07ABAE78-42CB-4F5F-86C6-09ED37205619}" dt="2026-02-10T09:42:54.972" v="2255" actId="14100"/>
        <pc:sldMkLst>
          <pc:docMk/>
          <pc:sldMk cId="1167531663" sldId="1565"/>
        </pc:sldMkLst>
        <pc:spChg chg="mod">
          <ac:chgData name="Das, Gerarda" userId="dec061bf-56a5-47a0-b9f3-f749fe418ae6" providerId="ADAL" clId="{07ABAE78-42CB-4F5F-86C6-09ED37205619}" dt="2026-02-10T09:41:33.018" v="2237" actId="1076"/>
          <ac:spMkLst>
            <pc:docMk/>
            <pc:sldMk cId="1167531663" sldId="1565"/>
            <ac:spMk id="2" creationId="{67CFC5DE-190E-FD0F-38D4-FE4164945270}"/>
          </ac:spMkLst>
        </pc:spChg>
        <pc:spChg chg="mod topLvl">
          <ac:chgData name="Das, Gerarda" userId="dec061bf-56a5-47a0-b9f3-f749fe418ae6" providerId="ADAL" clId="{07ABAE78-42CB-4F5F-86C6-09ED37205619}" dt="2026-02-10T09:39:05.145" v="2170" actId="165"/>
          <ac:spMkLst>
            <pc:docMk/>
            <pc:sldMk cId="1167531663" sldId="1565"/>
            <ac:spMk id="22" creationId="{F53A987C-C13A-5536-050C-8E94CBB55568}"/>
          </ac:spMkLst>
        </pc:spChg>
        <pc:spChg chg="mod topLvl">
          <ac:chgData name="Das, Gerarda" userId="dec061bf-56a5-47a0-b9f3-f749fe418ae6" providerId="ADAL" clId="{07ABAE78-42CB-4F5F-86C6-09ED37205619}" dt="2026-02-10T09:39:09.213" v="2171" actId="1076"/>
          <ac:spMkLst>
            <pc:docMk/>
            <pc:sldMk cId="1167531663" sldId="1565"/>
            <ac:spMk id="30" creationId="{738A8810-26C2-3AD5-F7B7-66EBDA6779E6}"/>
          </ac:spMkLst>
        </pc:spChg>
        <pc:spChg chg="mod topLvl">
          <ac:chgData name="Das, Gerarda" userId="dec061bf-56a5-47a0-b9f3-f749fe418ae6" providerId="ADAL" clId="{07ABAE78-42CB-4F5F-86C6-09ED37205619}" dt="2026-02-10T09:39:12.893" v="2172" actId="1076"/>
          <ac:spMkLst>
            <pc:docMk/>
            <pc:sldMk cId="1167531663" sldId="1565"/>
            <ac:spMk id="31" creationId="{70CAE2E8-B54A-E84F-07E8-CE81E2A336B5}"/>
          </ac:spMkLst>
        </pc:spChg>
        <pc:spChg chg="mod topLvl">
          <ac:chgData name="Das, Gerarda" userId="dec061bf-56a5-47a0-b9f3-f749fe418ae6" providerId="ADAL" clId="{07ABAE78-42CB-4F5F-86C6-09ED37205619}" dt="2026-02-10T09:40:24.345" v="2208" actId="1076"/>
          <ac:spMkLst>
            <pc:docMk/>
            <pc:sldMk cId="1167531663" sldId="1565"/>
            <ac:spMk id="32" creationId="{62C4487F-309A-3C82-B53B-2C974F3591E1}"/>
          </ac:spMkLst>
        </pc:spChg>
        <pc:spChg chg="mod">
          <ac:chgData name="Das, Gerarda" userId="dec061bf-56a5-47a0-b9f3-f749fe418ae6" providerId="ADAL" clId="{07ABAE78-42CB-4F5F-86C6-09ED37205619}" dt="2026-02-10T09:37:17.148" v="2124" actId="14100"/>
          <ac:spMkLst>
            <pc:docMk/>
            <pc:sldMk cId="1167531663" sldId="1565"/>
            <ac:spMk id="33" creationId="{25F396BD-56A9-ACE5-0CA4-85A6FB27B57D}"/>
          </ac:spMkLst>
        </pc:spChg>
        <pc:spChg chg="mod">
          <ac:chgData name="Das, Gerarda" userId="dec061bf-56a5-47a0-b9f3-f749fe418ae6" providerId="ADAL" clId="{07ABAE78-42CB-4F5F-86C6-09ED37205619}" dt="2026-02-10T09:42:54.972" v="2255" actId="14100"/>
          <ac:spMkLst>
            <pc:docMk/>
            <pc:sldMk cId="1167531663" sldId="1565"/>
            <ac:spMk id="35" creationId="{BCF402CC-4E5C-3FEE-FBC5-ED9CE62305F6}"/>
          </ac:spMkLst>
        </pc:spChg>
        <pc:spChg chg="mod">
          <ac:chgData name="Das, Gerarda" userId="dec061bf-56a5-47a0-b9f3-f749fe418ae6" providerId="ADAL" clId="{07ABAE78-42CB-4F5F-86C6-09ED37205619}" dt="2026-02-10T09:42:31.799" v="2252" actId="404"/>
          <ac:spMkLst>
            <pc:docMk/>
            <pc:sldMk cId="1167531663" sldId="1565"/>
            <ac:spMk id="36" creationId="{B86BD475-2B8F-4E84-8CBA-E2A470311FA6}"/>
          </ac:spMkLst>
        </pc:spChg>
        <pc:spChg chg="mod">
          <ac:chgData name="Das, Gerarda" userId="dec061bf-56a5-47a0-b9f3-f749fe418ae6" providerId="ADAL" clId="{07ABAE78-42CB-4F5F-86C6-09ED37205619}" dt="2026-02-10T09:37:53.655" v="2145" actId="1076"/>
          <ac:spMkLst>
            <pc:docMk/>
            <pc:sldMk cId="1167531663" sldId="1565"/>
            <ac:spMk id="37" creationId="{161821BE-2F68-7DAC-2BA9-B40CB5B1E855}"/>
          </ac:spMkLst>
        </pc:spChg>
        <pc:spChg chg="mod">
          <ac:chgData name="Das, Gerarda" userId="dec061bf-56a5-47a0-b9f3-f749fe418ae6" providerId="ADAL" clId="{07ABAE78-42CB-4F5F-86C6-09ED37205619}" dt="2026-02-10T09:42:00.565" v="2243" actId="1076"/>
          <ac:spMkLst>
            <pc:docMk/>
            <pc:sldMk cId="1167531663" sldId="1565"/>
            <ac:spMk id="38" creationId="{2529455A-3291-4080-3447-631946C8DE68}"/>
          </ac:spMkLst>
        </pc:spChg>
        <pc:spChg chg="mod">
          <ac:chgData name="Das, Gerarda" userId="dec061bf-56a5-47a0-b9f3-f749fe418ae6" providerId="ADAL" clId="{07ABAE78-42CB-4F5F-86C6-09ED37205619}" dt="2026-02-10T09:37:57.192" v="2146" actId="1076"/>
          <ac:spMkLst>
            <pc:docMk/>
            <pc:sldMk cId="1167531663" sldId="1565"/>
            <ac:spMk id="39" creationId="{F1C8F77D-8BAA-D3C4-D32C-D0481300F6FC}"/>
          </ac:spMkLst>
        </pc:spChg>
        <pc:spChg chg="del mod">
          <ac:chgData name="Das, Gerarda" userId="dec061bf-56a5-47a0-b9f3-f749fe418ae6" providerId="ADAL" clId="{07ABAE78-42CB-4F5F-86C6-09ED37205619}" dt="2026-02-10T09:41:57.170" v="2242" actId="478"/>
          <ac:spMkLst>
            <pc:docMk/>
            <pc:sldMk cId="1167531663" sldId="1565"/>
            <ac:spMk id="40" creationId="{6B71BB73-BCF2-50F1-0F55-D99BCAF7E0AB}"/>
          </ac:spMkLst>
        </pc:spChg>
        <pc:spChg chg="mod">
          <ac:chgData name="Das, Gerarda" userId="dec061bf-56a5-47a0-b9f3-f749fe418ae6" providerId="ADAL" clId="{07ABAE78-42CB-4F5F-86C6-09ED37205619}" dt="2026-02-10T09:41:50.031" v="2240" actId="1076"/>
          <ac:spMkLst>
            <pc:docMk/>
            <pc:sldMk cId="1167531663" sldId="1565"/>
            <ac:spMk id="41" creationId="{04FBF2DB-E492-9810-C676-E491B3CA50CC}"/>
          </ac:spMkLst>
        </pc:spChg>
        <pc:grpChg chg="del">
          <ac:chgData name="Das, Gerarda" userId="dec061bf-56a5-47a0-b9f3-f749fe418ae6" providerId="ADAL" clId="{07ABAE78-42CB-4F5F-86C6-09ED37205619}" dt="2026-02-10T09:39:05.145" v="2170" actId="165"/>
          <ac:grpSpMkLst>
            <pc:docMk/>
            <pc:sldMk cId="1167531663" sldId="1565"/>
            <ac:grpSpMk id="42" creationId="{869D5959-5C2D-7DEF-E27E-F06FB3FAF1BE}"/>
          </ac:grpSpMkLst>
        </pc:grpChg>
        <pc:cxnChg chg="mod">
          <ac:chgData name="Das, Gerarda" userId="dec061bf-56a5-47a0-b9f3-f749fe418ae6" providerId="ADAL" clId="{07ABAE78-42CB-4F5F-86C6-09ED37205619}" dt="2026-02-10T09:37:27.613" v="2140" actId="1037"/>
          <ac:cxnSpMkLst>
            <pc:docMk/>
            <pc:sldMk cId="1167531663" sldId="1565"/>
            <ac:cxnSpMk id="4" creationId="{FC35C0B2-0381-C3CF-6B70-C0F2B38ED7E4}"/>
          </ac:cxnSpMkLst>
        </pc:cxnChg>
        <pc:cxnChg chg="mod">
          <ac:chgData name="Das, Gerarda" userId="dec061bf-56a5-47a0-b9f3-f749fe418ae6" providerId="ADAL" clId="{07ABAE78-42CB-4F5F-86C6-09ED37205619}" dt="2026-02-10T09:38:31.396" v="2164" actId="1037"/>
          <ac:cxnSpMkLst>
            <pc:docMk/>
            <pc:sldMk cId="1167531663" sldId="1565"/>
            <ac:cxnSpMk id="5" creationId="{6B234965-80EE-0136-0281-2739E9595F2A}"/>
          </ac:cxnSpMkLst>
        </pc:cxnChg>
        <pc:cxnChg chg="mod">
          <ac:chgData name="Das, Gerarda" userId="dec061bf-56a5-47a0-b9f3-f749fe418ae6" providerId="ADAL" clId="{07ABAE78-42CB-4F5F-86C6-09ED37205619}" dt="2026-02-10T09:40:05.247" v="2203" actId="1038"/>
          <ac:cxnSpMkLst>
            <pc:docMk/>
            <pc:sldMk cId="1167531663" sldId="1565"/>
            <ac:cxnSpMk id="6" creationId="{39C9EADC-9B3F-76C5-9910-87E0CD6557E3}"/>
          </ac:cxnSpMkLst>
        </pc:cxnChg>
        <pc:cxnChg chg="mod topLvl">
          <ac:chgData name="Das, Gerarda" userId="dec061bf-56a5-47a0-b9f3-f749fe418ae6" providerId="ADAL" clId="{07ABAE78-42CB-4F5F-86C6-09ED37205619}" dt="2026-02-10T09:39:47.480" v="2180" actId="14100"/>
          <ac:cxnSpMkLst>
            <pc:docMk/>
            <pc:sldMk cId="1167531663" sldId="1565"/>
            <ac:cxnSpMk id="7" creationId="{55534619-651A-FB2C-FD10-7161CD6024BF}"/>
          </ac:cxnSpMkLst>
        </pc:cxnChg>
        <pc:cxnChg chg="mod topLvl">
          <ac:chgData name="Das, Gerarda" userId="dec061bf-56a5-47a0-b9f3-f749fe418ae6" providerId="ADAL" clId="{07ABAE78-42CB-4F5F-86C6-09ED37205619}" dt="2026-02-10T09:39:05.145" v="2170" actId="165"/>
          <ac:cxnSpMkLst>
            <pc:docMk/>
            <pc:sldMk cId="1167531663" sldId="1565"/>
            <ac:cxnSpMk id="10" creationId="{D933FFB7-D32A-2433-6A50-13DF3A27FFD9}"/>
          </ac:cxnSpMkLst>
        </pc:cxnChg>
        <pc:cxnChg chg="mod">
          <ac:chgData name="Das, Gerarda" userId="dec061bf-56a5-47a0-b9f3-f749fe418ae6" providerId="ADAL" clId="{07ABAE78-42CB-4F5F-86C6-09ED37205619}" dt="2026-02-10T09:38:08.427" v="2148" actId="14100"/>
          <ac:cxnSpMkLst>
            <pc:docMk/>
            <pc:sldMk cId="1167531663" sldId="1565"/>
            <ac:cxnSpMk id="11" creationId="{31D14B0F-6CDD-9168-628E-3D711BC24D97}"/>
          </ac:cxnSpMkLst>
        </pc:cxnChg>
        <pc:cxnChg chg="mod">
          <ac:chgData name="Das, Gerarda" userId="dec061bf-56a5-47a0-b9f3-f749fe418ae6" providerId="ADAL" clId="{07ABAE78-42CB-4F5F-86C6-09ED37205619}" dt="2026-02-10T09:41:23.366" v="2236" actId="1036"/>
          <ac:cxnSpMkLst>
            <pc:docMk/>
            <pc:sldMk cId="1167531663" sldId="1565"/>
            <ac:cxnSpMk id="12" creationId="{AD902B7C-35CB-946F-1F9D-9AEAFD0B31E0}"/>
          </ac:cxnSpMkLst>
        </pc:cxnChg>
        <pc:cxnChg chg="mod">
          <ac:chgData name="Das, Gerarda" userId="dec061bf-56a5-47a0-b9f3-f749fe418ae6" providerId="ADAL" clId="{07ABAE78-42CB-4F5F-86C6-09ED37205619}" dt="2026-02-10T09:42:50.754" v="2254" actId="14100"/>
          <ac:cxnSpMkLst>
            <pc:docMk/>
            <pc:sldMk cId="1167531663" sldId="1565"/>
            <ac:cxnSpMk id="13" creationId="{E1C808B4-68A0-B99B-475E-9C63B9927532}"/>
          </ac:cxnSpMkLst>
        </pc:cxnChg>
        <pc:cxnChg chg="mod">
          <ac:chgData name="Das, Gerarda" userId="dec061bf-56a5-47a0-b9f3-f749fe418ae6" providerId="ADAL" clId="{07ABAE78-42CB-4F5F-86C6-09ED37205619}" dt="2026-02-10T09:41:23.366" v="2236" actId="1036"/>
          <ac:cxnSpMkLst>
            <pc:docMk/>
            <pc:sldMk cId="1167531663" sldId="1565"/>
            <ac:cxnSpMk id="14" creationId="{4C010E9E-7DF4-0D33-A8B1-61A775706C76}"/>
          </ac:cxnSpMkLst>
        </pc:cxnChg>
        <pc:cxnChg chg="mod">
          <ac:chgData name="Das, Gerarda" userId="dec061bf-56a5-47a0-b9f3-f749fe418ae6" providerId="ADAL" clId="{07ABAE78-42CB-4F5F-86C6-09ED37205619}" dt="2026-02-10T09:37:53.655" v="2145" actId="1076"/>
          <ac:cxnSpMkLst>
            <pc:docMk/>
            <pc:sldMk cId="1167531663" sldId="1565"/>
            <ac:cxnSpMk id="15" creationId="{01EE3D7B-6339-4F89-F271-160B07A89B2E}"/>
          </ac:cxnSpMkLst>
        </pc:cxnChg>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Routledge, Mandy" userId="bacdedf5-8e30-494b-ad8b-f27fa30c4f8d" providerId="ADAL" clId="{2A3E9309-237C-4174-BCA7-A3A03AF5CB3A}"/>
    <pc:docChg chg="modSld">
      <pc:chgData name="Routledge, Mandy" userId="bacdedf5-8e30-494b-ad8b-f27fa30c4f8d" providerId="ADAL" clId="{2A3E9309-237C-4174-BCA7-A3A03AF5CB3A}" dt="2026-02-09T08:21:46.530" v="2"/>
      <pc:docMkLst>
        <pc:docMk/>
      </pc:docMkLst>
      <pc:sldChg chg="modSp">
        <pc:chgData name="Routledge, Mandy" userId="bacdedf5-8e30-494b-ad8b-f27fa30c4f8d" providerId="ADAL" clId="{2A3E9309-237C-4174-BCA7-A3A03AF5CB3A}" dt="2026-02-09T08:21:46.530" v="2"/>
        <pc:sldMkLst>
          <pc:docMk/>
          <pc:sldMk cId="323006580" sldId="548"/>
        </pc:sldMkLst>
        <pc:spChg chg="mod">
          <ac:chgData name="Routledge, Mandy" userId="bacdedf5-8e30-494b-ad8b-f27fa30c4f8d" providerId="ADAL" clId="{2A3E9309-237C-4174-BCA7-A3A03AF5CB3A}" dt="2026-02-09T08:21:46.530" v="2"/>
          <ac:spMkLst>
            <pc:docMk/>
            <pc:sldMk cId="323006580" sldId="548"/>
            <ac:spMk id="4" creationId="{00000000-0000-0000-0000-000000000000}"/>
          </ac:spMkLst>
        </pc:spChg>
      </pc:sldChg>
      <pc:sldChg chg="modNotesTx">
        <pc:chgData name="Routledge, Mandy" userId="bacdedf5-8e30-494b-ad8b-f27fa30c4f8d" providerId="ADAL" clId="{2A3E9309-237C-4174-BCA7-A3A03AF5CB3A}" dt="2026-02-09T08:20:20.446" v="1" actId="6549"/>
        <pc:sldMkLst>
          <pc:docMk/>
          <pc:sldMk cId="2189114603" sldId="1437"/>
        </pc:sldMkLst>
      </pc:sldChg>
    </pc:docChg>
  </pc:docChgLst>
  <pc:docChgLst>
    <pc:chgData name="Vrielink, Francis" userId="3d258d00-cfd8-41c5-9f04-1a5a39faef2f" providerId="ADAL" clId="{F8A864A6-18CA-458F-B94E-FBF7ADA906FF}"/>
    <pc:docChg chg="custSel modSld">
      <pc:chgData name="Vrielink, Francis" userId="3d258d00-cfd8-41c5-9f04-1a5a39faef2f" providerId="ADAL" clId="{F8A864A6-18CA-458F-B94E-FBF7ADA906FF}" dt="2026-02-09T12:57:12.002" v="779" actId="20577"/>
      <pc:docMkLst>
        <pc:docMk/>
      </pc:docMkLst>
      <pc:sldChg chg="addSp modSp mod modNotesTx">
        <pc:chgData name="Vrielink, Francis" userId="3d258d00-cfd8-41c5-9f04-1a5a39faef2f" providerId="ADAL" clId="{F8A864A6-18CA-458F-B94E-FBF7ADA906FF}" dt="2026-02-09T12:57:12.002" v="779" actId="20577"/>
        <pc:sldMkLst>
          <pc:docMk/>
          <pc:sldMk cId="2189114603" sldId="1437"/>
        </pc:sldMkLst>
        <pc:spChg chg="mod">
          <ac:chgData name="Vrielink, Francis" userId="3d258d00-cfd8-41c5-9f04-1a5a39faef2f" providerId="ADAL" clId="{F8A864A6-18CA-458F-B94E-FBF7ADA906FF}" dt="2026-02-09T12:57:12.002" v="779" actId="20577"/>
          <ac:spMkLst>
            <pc:docMk/>
            <pc:sldMk cId="2189114603" sldId="1437"/>
            <ac:spMk id="3" creationId="{00000000-0000-0000-0000-000000000000}"/>
          </ac:spMkLst>
        </pc:spChg>
        <pc:spChg chg="add mod">
          <ac:chgData name="Vrielink, Francis" userId="3d258d00-cfd8-41c5-9f04-1a5a39faef2f" providerId="ADAL" clId="{F8A864A6-18CA-458F-B94E-FBF7ADA906FF}" dt="2026-02-09T11:30:26.970" v="778" actId="1076"/>
          <ac:spMkLst>
            <pc:docMk/>
            <pc:sldMk cId="2189114603" sldId="1437"/>
            <ac:spMk id="5" creationId="{F34EFBC9-90F4-CE3D-67DE-6B617F6FBBB8}"/>
          </ac:spMkLst>
        </pc:spChg>
        <pc:spChg chg="mod">
          <ac:chgData name="Vrielink, Francis" userId="3d258d00-cfd8-41c5-9f04-1a5a39faef2f" providerId="ADAL" clId="{F8A864A6-18CA-458F-B94E-FBF7ADA906FF}" dt="2026-02-09T11:30:13.037" v="776" actId="1076"/>
          <ac:spMkLst>
            <pc:docMk/>
            <pc:sldMk cId="2189114603" sldId="1437"/>
            <ac:spMk id="7" creationId="{489CBE6F-276D-9238-AEF3-F81144C29960}"/>
          </ac:spMkLst>
        </pc:spChg>
      </pc:sldChg>
    </pc:docChg>
  </pc:docChgLst>
  <pc:docChgLst>
    <pc:chgData name="Vrielink, Francis" userId="3d258d00-cfd8-41c5-9f04-1a5a39faef2f" providerId="ADAL" clId="{E01616D9-4B3C-40FE-9D7C-1B78ECFD26AE}"/>
    <pc:docChg chg="undo custSel addSld delSld modSld modSection">
      <pc:chgData name="Vrielink, Francis" userId="3d258d00-cfd8-41c5-9f04-1a5a39faef2f" providerId="ADAL" clId="{E01616D9-4B3C-40FE-9D7C-1B78ECFD26AE}" dt="2026-02-07T12:42:16.312" v="497" actId="20577"/>
      <pc:docMkLst>
        <pc:docMk/>
      </pc:docMkLst>
      <pc:sldChg chg="modSp mod">
        <pc:chgData name="Vrielink, Francis" userId="3d258d00-cfd8-41c5-9f04-1a5a39faef2f" providerId="ADAL" clId="{E01616D9-4B3C-40FE-9D7C-1B78ECFD26AE}" dt="2026-02-07T11:16:52.551" v="368" actId="20577"/>
        <pc:sldMkLst>
          <pc:docMk/>
          <pc:sldMk cId="323006580" sldId="548"/>
        </pc:sldMkLst>
        <pc:spChg chg="mod">
          <ac:chgData name="Vrielink, Francis" userId="3d258d00-cfd8-41c5-9f04-1a5a39faef2f" providerId="ADAL" clId="{E01616D9-4B3C-40FE-9D7C-1B78ECFD26AE}" dt="2026-02-07T11:16:52.551" v="368" actId="20577"/>
          <ac:spMkLst>
            <pc:docMk/>
            <pc:sldMk cId="323006580" sldId="548"/>
            <ac:spMk id="3" creationId="{00000000-0000-0000-0000-000000000000}"/>
          </ac:spMkLst>
        </pc:spChg>
      </pc:sldChg>
      <pc:sldChg chg="addSp delSp modSp mod modNotesTx">
        <pc:chgData name="Vrielink, Francis" userId="3d258d00-cfd8-41c5-9f04-1a5a39faef2f" providerId="ADAL" clId="{E01616D9-4B3C-40FE-9D7C-1B78ECFD26AE}" dt="2026-02-07T11:12:07.118" v="363" actId="20577"/>
        <pc:sldMkLst>
          <pc:docMk/>
          <pc:sldMk cId="2189114603" sldId="1437"/>
        </pc:sldMkLst>
      </pc:sldChg>
      <pc:sldChg chg="modSp mod">
        <pc:chgData name="Vrielink, Francis" userId="3d258d00-cfd8-41c5-9f04-1a5a39faef2f" providerId="ADAL" clId="{E01616D9-4B3C-40FE-9D7C-1B78ECFD26AE}" dt="2026-02-07T12:40:51.455" v="386" actId="20577"/>
        <pc:sldMkLst>
          <pc:docMk/>
          <pc:sldMk cId="3852907103" sldId="1460"/>
        </pc:sldMkLst>
        <pc:spChg chg="mod">
          <ac:chgData name="Vrielink, Francis" userId="3d258d00-cfd8-41c5-9f04-1a5a39faef2f" providerId="ADAL" clId="{E01616D9-4B3C-40FE-9D7C-1B78ECFD26AE}" dt="2026-02-07T12:40:51.455" v="386" actId="20577"/>
          <ac:spMkLst>
            <pc:docMk/>
            <pc:sldMk cId="3852907103" sldId="1460"/>
            <ac:spMk id="6" creationId="{00000000-0000-0000-0000-000000000000}"/>
          </ac:spMkLst>
        </pc:spChg>
      </pc:sldChg>
      <pc:sldChg chg="modSp mod">
        <pc:chgData name="Vrielink, Francis" userId="3d258d00-cfd8-41c5-9f04-1a5a39faef2f" providerId="ADAL" clId="{E01616D9-4B3C-40FE-9D7C-1B78ECFD26AE}" dt="2026-02-07T12:40:59.900" v="393" actId="20577"/>
        <pc:sldMkLst>
          <pc:docMk/>
          <pc:sldMk cId="4207872812" sldId="1475"/>
        </pc:sldMkLst>
        <pc:spChg chg="mod">
          <ac:chgData name="Vrielink, Francis" userId="3d258d00-cfd8-41c5-9f04-1a5a39faef2f" providerId="ADAL" clId="{E01616D9-4B3C-40FE-9D7C-1B78ECFD26AE}" dt="2026-02-07T12:40:59.900" v="393" actId="20577"/>
          <ac:spMkLst>
            <pc:docMk/>
            <pc:sldMk cId="4207872812" sldId="1475"/>
            <ac:spMk id="6" creationId="{00000000-0000-0000-0000-000000000000}"/>
          </ac:spMkLst>
        </pc:spChg>
      </pc:sldChg>
      <pc:sldChg chg="modSp mod">
        <pc:chgData name="Vrielink, Francis" userId="3d258d00-cfd8-41c5-9f04-1a5a39faef2f" providerId="ADAL" clId="{E01616D9-4B3C-40FE-9D7C-1B78ECFD26AE}" dt="2026-02-07T12:41:04.702" v="402" actId="20577"/>
        <pc:sldMkLst>
          <pc:docMk/>
          <pc:sldMk cId="2452007587" sldId="1476"/>
        </pc:sldMkLst>
        <pc:spChg chg="mod">
          <ac:chgData name="Vrielink, Francis" userId="3d258d00-cfd8-41c5-9f04-1a5a39faef2f" providerId="ADAL" clId="{E01616D9-4B3C-40FE-9D7C-1B78ECFD26AE}" dt="2026-02-07T12:41:04.702" v="402" actId="20577"/>
          <ac:spMkLst>
            <pc:docMk/>
            <pc:sldMk cId="2452007587" sldId="1476"/>
            <ac:spMk id="6" creationId="{00000000-0000-0000-0000-000000000000}"/>
          </ac:spMkLst>
        </pc:spChg>
      </pc:sldChg>
      <pc:sldChg chg="modSp mod">
        <pc:chgData name="Vrielink, Francis" userId="3d258d00-cfd8-41c5-9f04-1a5a39faef2f" providerId="ADAL" clId="{E01616D9-4B3C-40FE-9D7C-1B78ECFD26AE}" dt="2026-02-07T12:41:17.165" v="416" actId="20577"/>
        <pc:sldMkLst>
          <pc:docMk/>
          <pc:sldMk cId="2709048002" sldId="1477"/>
        </pc:sldMkLst>
        <pc:spChg chg="mod">
          <ac:chgData name="Vrielink, Francis" userId="3d258d00-cfd8-41c5-9f04-1a5a39faef2f" providerId="ADAL" clId="{E01616D9-4B3C-40FE-9D7C-1B78ECFD26AE}" dt="2026-02-07T12:41:17.165" v="416" actId="20577"/>
          <ac:spMkLst>
            <pc:docMk/>
            <pc:sldMk cId="2709048002" sldId="1477"/>
            <ac:spMk id="6" creationId="{00000000-0000-0000-0000-000000000000}"/>
          </ac:spMkLst>
        </pc:spChg>
      </pc:sldChg>
      <pc:sldChg chg="modSp mod">
        <pc:chgData name="Vrielink, Francis" userId="3d258d00-cfd8-41c5-9f04-1a5a39faef2f" providerId="ADAL" clId="{E01616D9-4B3C-40FE-9D7C-1B78ECFD26AE}" dt="2026-02-07T12:41:25.093" v="430" actId="20577"/>
        <pc:sldMkLst>
          <pc:docMk/>
          <pc:sldMk cId="4074911733" sldId="1478"/>
        </pc:sldMkLst>
        <pc:spChg chg="mod">
          <ac:chgData name="Vrielink, Francis" userId="3d258d00-cfd8-41c5-9f04-1a5a39faef2f" providerId="ADAL" clId="{E01616D9-4B3C-40FE-9D7C-1B78ECFD26AE}" dt="2026-02-07T12:41:25.093" v="430" actId="20577"/>
          <ac:spMkLst>
            <pc:docMk/>
            <pc:sldMk cId="4074911733" sldId="1478"/>
            <ac:spMk id="6" creationId="{00000000-0000-0000-0000-000000000000}"/>
          </ac:spMkLst>
        </pc:spChg>
      </pc:sldChg>
      <pc:sldChg chg="modSp mod">
        <pc:chgData name="Vrielink, Francis" userId="3d258d00-cfd8-41c5-9f04-1a5a39faef2f" providerId="ADAL" clId="{E01616D9-4B3C-40FE-9D7C-1B78ECFD26AE}" dt="2026-02-07T12:41:37.412" v="436" actId="20577"/>
        <pc:sldMkLst>
          <pc:docMk/>
          <pc:sldMk cId="4210467006" sldId="1479"/>
        </pc:sldMkLst>
        <pc:spChg chg="mod">
          <ac:chgData name="Vrielink, Francis" userId="3d258d00-cfd8-41c5-9f04-1a5a39faef2f" providerId="ADAL" clId="{E01616D9-4B3C-40FE-9D7C-1B78ECFD26AE}" dt="2026-02-07T12:41:37.412" v="436" actId="20577"/>
          <ac:spMkLst>
            <pc:docMk/>
            <pc:sldMk cId="4210467006" sldId="1479"/>
            <ac:spMk id="6" creationId="{00000000-0000-0000-0000-000000000000}"/>
          </ac:spMkLst>
        </pc:spChg>
      </pc:sldChg>
      <pc:sldChg chg="modSp mod">
        <pc:chgData name="Vrielink, Francis" userId="3d258d00-cfd8-41c5-9f04-1a5a39faef2f" providerId="ADAL" clId="{E01616D9-4B3C-40FE-9D7C-1B78ECFD26AE}" dt="2026-02-07T12:41:44.820" v="454" actId="20577"/>
        <pc:sldMkLst>
          <pc:docMk/>
          <pc:sldMk cId="1487044012" sldId="1480"/>
        </pc:sldMkLst>
        <pc:spChg chg="mod">
          <ac:chgData name="Vrielink, Francis" userId="3d258d00-cfd8-41c5-9f04-1a5a39faef2f" providerId="ADAL" clId="{E01616D9-4B3C-40FE-9D7C-1B78ECFD26AE}" dt="2026-02-07T12:41:44.820" v="454" actId="20577"/>
          <ac:spMkLst>
            <pc:docMk/>
            <pc:sldMk cId="1487044012" sldId="1480"/>
            <ac:spMk id="6" creationId="{00000000-0000-0000-0000-000000000000}"/>
          </ac:spMkLst>
        </pc:spChg>
      </pc:sldChg>
      <pc:sldChg chg="modSp mod">
        <pc:chgData name="Vrielink, Francis" userId="3d258d00-cfd8-41c5-9f04-1a5a39faef2f" providerId="ADAL" clId="{E01616D9-4B3C-40FE-9D7C-1B78ECFD26AE}" dt="2026-02-07T12:41:59.566" v="477" actId="20577"/>
        <pc:sldMkLst>
          <pc:docMk/>
          <pc:sldMk cId="3779434736" sldId="1481"/>
        </pc:sldMkLst>
        <pc:spChg chg="mod">
          <ac:chgData name="Vrielink, Francis" userId="3d258d00-cfd8-41c5-9f04-1a5a39faef2f" providerId="ADAL" clId="{E01616D9-4B3C-40FE-9D7C-1B78ECFD26AE}" dt="2026-02-07T12:41:59.566" v="477" actId="20577"/>
          <ac:spMkLst>
            <pc:docMk/>
            <pc:sldMk cId="3779434736" sldId="1481"/>
            <ac:spMk id="6" creationId="{00000000-0000-0000-0000-000000000000}"/>
          </ac:spMkLst>
        </pc:spChg>
      </pc:sldChg>
      <pc:sldChg chg="modSp mod">
        <pc:chgData name="Vrielink, Francis" userId="3d258d00-cfd8-41c5-9f04-1a5a39faef2f" providerId="ADAL" clId="{E01616D9-4B3C-40FE-9D7C-1B78ECFD26AE}" dt="2026-02-07T12:42:11.878" v="488" actId="20577"/>
        <pc:sldMkLst>
          <pc:docMk/>
          <pc:sldMk cId="1201727269" sldId="1482"/>
        </pc:sldMkLst>
        <pc:spChg chg="mod">
          <ac:chgData name="Vrielink, Francis" userId="3d258d00-cfd8-41c5-9f04-1a5a39faef2f" providerId="ADAL" clId="{E01616D9-4B3C-40FE-9D7C-1B78ECFD26AE}" dt="2026-02-07T12:42:11.878" v="488" actId="20577"/>
          <ac:spMkLst>
            <pc:docMk/>
            <pc:sldMk cId="1201727269" sldId="1482"/>
            <ac:spMk id="6" creationId="{00000000-0000-0000-0000-000000000000}"/>
          </ac:spMkLst>
        </pc:spChg>
      </pc:sldChg>
      <pc:sldChg chg="modSp mod">
        <pc:chgData name="Vrielink, Francis" userId="3d258d00-cfd8-41c5-9f04-1a5a39faef2f" providerId="ADAL" clId="{E01616D9-4B3C-40FE-9D7C-1B78ECFD26AE}" dt="2026-02-07T12:42:16.312" v="497" actId="20577"/>
        <pc:sldMkLst>
          <pc:docMk/>
          <pc:sldMk cId="2904738428" sldId="1483"/>
        </pc:sldMkLst>
        <pc:spChg chg="mod">
          <ac:chgData name="Vrielink, Francis" userId="3d258d00-cfd8-41c5-9f04-1a5a39faef2f" providerId="ADAL" clId="{E01616D9-4B3C-40FE-9D7C-1B78ECFD26AE}" dt="2026-02-07T12:42:16.312" v="497" actId="20577"/>
          <ac:spMkLst>
            <pc:docMk/>
            <pc:sldMk cId="2904738428" sldId="1483"/>
            <ac:spMk id="6" creationId="{00000000-0000-0000-0000-000000000000}"/>
          </ac:spMkLst>
        </pc:spChg>
      </pc:sldChg>
      <pc:sldChg chg="del">
        <pc:chgData name="Vrielink, Francis" userId="3d258d00-cfd8-41c5-9f04-1a5a39faef2f" providerId="ADAL" clId="{E01616D9-4B3C-40FE-9D7C-1B78ECFD26AE}" dt="2026-02-06T16:37:14.817" v="1" actId="2696"/>
        <pc:sldMkLst>
          <pc:docMk/>
          <pc:sldMk cId="1594331871" sldId="1512"/>
        </pc:sldMkLst>
      </pc:sldChg>
      <pc:sldChg chg="add">
        <pc:chgData name="Vrielink, Francis" userId="3d258d00-cfd8-41c5-9f04-1a5a39faef2f" providerId="ADAL" clId="{E01616D9-4B3C-40FE-9D7C-1B78ECFD26AE}" dt="2026-02-06T16:37:10.521" v="0" actId="2890"/>
        <pc:sldMkLst>
          <pc:docMk/>
          <pc:sldMk cId="2176165" sldId="1530"/>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275FB836-2CDD-4893-B67D-B06EDCB26AFA}"/>
    <pc:docChg chg="modSld">
      <pc:chgData name="Routledge, Mandy" userId="bacdedf5-8e30-494b-ad8b-f27fa30c4f8d" providerId="ADAL" clId="{275FB836-2CDD-4893-B67D-B06EDCB26AFA}" dt="2026-01-25T12:00:39.480" v="12" actId="20577"/>
      <pc:docMkLst>
        <pc:docMk/>
      </pc:docMkLst>
      <pc:sldChg chg="modSp mod">
        <pc:chgData name="Routledge, Mandy" userId="bacdedf5-8e30-494b-ad8b-f27fa30c4f8d" providerId="ADAL" clId="{275FB836-2CDD-4893-B67D-B06EDCB26AFA}" dt="2026-01-25T12:00:39.480" v="12" actId="20577"/>
        <pc:sldMkLst>
          <pc:docMk/>
          <pc:sldMk cId="323006580" sldId="548"/>
        </pc:sldMkLst>
        <pc:spChg chg="mod">
          <ac:chgData name="Routledge, Mandy" userId="bacdedf5-8e30-494b-ad8b-f27fa30c4f8d" providerId="ADAL" clId="{275FB836-2CDD-4893-B67D-B06EDCB26AFA}" dt="2026-01-25T12:00:39.480" v="12" actId="20577"/>
          <ac:spMkLst>
            <pc:docMk/>
            <pc:sldMk cId="323006580" sldId="548"/>
            <ac:spMk id="3" creationId="{00000000-0000-0000-0000-000000000000}"/>
          </ac:spMkLst>
        </pc:spChg>
      </pc:sldChg>
    </pc:docChg>
  </pc:docChgLst>
  <pc:docChgLst>
    <pc:chgData name="Duijf, Antoinette" userId="80426808-569e-4360-acb0-e5a6dc4b8ad2" providerId="ADAL" clId="{00582A34-8C2B-428E-B5DC-339D12EFD4B8}"/>
    <pc:docChg chg="undo custSel addSld delSld modSld sldOrd modSection">
      <pc:chgData name="Duijf, Antoinette" userId="80426808-569e-4360-acb0-e5a6dc4b8ad2" providerId="ADAL" clId="{00582A34-8C2B-428E-B5DC-339D12EFD4B8}" dt="2026-02-10T09:44:31.198" v="1937" actId="1036"/>
      <pc:docMkLst>
        <pc:docMk/>
      </pc:docMkLst>
      <pc:sldChg chg="modSp mod modNotesTx">
        <pc:chgData name="Duijf, Antoinette" userId="80426808-569e-4360-acb0-e5a6dc4b8ad2" providerId="ADAL" clId="{00582A34-8C2B-428E-B5DC-339D12EFD4B8}" dt="2026-02-10T09:26:47.180" v="1932" actId="6549"/>
        <pc:sldMkLst>
          <pc:docMk/>
          <pc:sldMk cId="323006580" sldId="548"/>
        </pc:sldMkLst>
        <pc:spChg chg="mod">
          <ac:chgData name="Duijf, Antoinette" userId="80426808-569e-4360-acb0-e5a6dc4b8ad2" providerId="ADAL" clId="{00582A34-8C2B-428E-B5DC-339D12EFD4B8}" dt="2026-02-10T09:26:47.180" v="1932" actId="6549"/>
          <ac:spMkLst>
            <pc:docMk/>
            <pc:sldMk cId="323006580" sldId="548"/>
            <ac:spMk id="4" creationId="{00000000-0000-0000-0000-000000000000}"/>
          </ac:spMkLst>
        </pc:spChg>
      </pc:sldChg>
      <pc:sldChg chg="addSp modSp mod">
        <pc:chgData name="Duijf, Antoinette" userId="80426808-569e-4360-acb0-e5a6dc4b8ad2" providerId="ADAL" clId="{00582A34-8C2B-428E-B5DC-339D12EFD4B8}" dt="2026-02-10T07:38:39.214" v="799" actId="1076"/>
        <pc:sldMkLst>
          <pc:docMk/>
          <pc:sldMk cId="1671649065" sldId="934"/>
        </pc:sldMkLst>
        <pc:spChg chg="add mod">
          <ac:chgData name="Duijf, Antoinette" userId="80426808-569e-4360-acb0-e5a6dc4b8ad2" providerId="ADAL" clId="{00582A34-8C2B-428E-B5DC-339D12EFD4B8}" dt="2026-02-10T07:38:39.214" v="799" actId="1076"/>
          <ac:spMkLst>
            <pc:docMk/>
            <pc:sldMk cId="1671649065" sldId="934"/>
            <ac:spMk id="23" creationId="{71B44FC1-2057-C09C-3B8E-6FB13F005995}"/>
          </ac:spMkLst>
        </pc:spChg>
        <pc:picChg chg="add mod">
          <ac:chgData name="Duijf, Antoinette" userId="80426808-569e-4360-acb0-e5a6dc4b8ad2" providerId="ADAL" clId="{00582A34-8C2B-428E-B5DC-339D12EFD4B8}" dt="2026-02-10T07:38:39.214" v="799" actId="1076"/>
          <ac:picMkLst>
            <pc:docMk/>
            <pc:sldMk cId="1671649065" sldId="934"/>
            <ac:picMk id="7" creationId="{185CADB8-5BB7-2D96-CA3E-D39229476EE4}"/>
          </ac:picMkLst>
        </pc:picChg>
      </pc:sldChg>
      <pc:sldChg chg="addSp delSp modSp del mod">
        <pc:chgData name="Duijf, Antoinette" userId="80426808-569e-4360-acb0-e5a6dc4b8ad2" providerId="ADAL" clId="{00582A34-8C2B-428E-B5DC-339D12EFD4B8}" dt="2026-02-10T07:37:04.229" v="793" actId="47"/>
        <pc:sldMkLst>
          <pc:docMk/>
          <pc:sldMk cId="2189114603" sldId="1437"/>
        </pc:sldMkLst>
        <pc:spChg chg="mod">
          <ac:chgData name="Duijf, Antoinette" userId="80426808-569e-4360-acb0-e5a6dc4b8ad2" providerId="ADAL" clId="{00582A34-8C2B-428E-B5DC-339D12EFD4B8}" dt="2026-02-09T15:24:05.649" v="231" actId="115"/>
          <ac:spMkLst>
            <pc:docMk/>
            <pc:sldMk cId="2189114603" sldId="1437"/>
            <ac:spMk id="3" creationId="{00000000-0000-0000-0000-000000000000}"/>
          </ac:spMkLst>
        </pc:spChg>
        <pc:spChg chg="del mod">
          <ac:chgData name="Duijf, Antoinette" userId="80426808-569e-4360-acb0-e5a6dc4b8ad2" providerId="ADAL" clId="{00582A34-8C2B-428E-B5DC-339D12EFD4B8}" dt="2026-02-09T14:49:22.651" v="47" actId="478"/>
          <ac:spMkLst>
            <pc:docMk/>
            <pc:sldMk cId="2189114603" sldId="1437"/>
            <ac:spMk id="7" creationId="{489CBE6F-276D-9238-AEF3-F81144C29960}"/>
          </ac:spMkLst>
        </pc:spChg>
        <pc:spChg chg="add mod">
          <ac:chgData name="Duijf, Antoinette" userId="80426808-569e-4360-acb0-e5a6dc4b8ad2" providerId="ADAL" clId="{00582A34-8C2B-428E-B5DC-339D12EFD4B8}" dt="2026-02-09T15:59:45.813" v="792" actId="20577"/>
          <ac:spMkLst>
            <pc:docMk/>
            <pc:sldMk cId="2189114603" sldId="1437"/>
            <ac:spMk id="7" creationId="{77384678-B994-625D-C0FB-86E27B4B112A}"/>
          </ac:spMkLst>
        </pc:spChg>
      </pc:sldChg>
      <pc:sldChg chg="addSp modSp mod">
        <pc:chgData name="Duijf, Antoinette" userId="80426808-569e-4360-acb0-e5a6dc4b8ad2" providerId="ADAL" clId="{00582A34-8C2B-428E-B5DC-339D12EFD4B8}" dt="2026-02-09T15:40:57.289" v="325" actId="1582"/>
        <pc:sldMkLst>
          <pc:docMk/>
          <pc:sldMk cId="3852907103" sldId="1460"/>
        </pc:sldMkLst>
        <pc:spChg chg="add mod">
          <ac:chgData name="Duijf, Antoinette" userId="80426808-569e-4360-acb0-e5a6dc4b8ad2" providerId="ADAL" clId="{00582A34-8C2B-428E-B5DC-339D12EFD4B8}" dt="2026-02-09T15:40:57.289" v="325" actId="1582"/>
          <ac:spMkLst>
            <pc:docMk/>
            <pc:sldMk cId="3852907103" sldId="1460"/>
            <ac:spMk id="4" creationId="{9487153A-4A0E-46FD-C439-421CF53CA4DD}"/>
          </ac:spMkLst>
        </pc:spChg>
        <pc:spChg chg="mod">
          <ac:chgData name="Duijf, Antoinette" userId="80426808-569e-4360-acb0-e5a6dc4b8ad2" providerId="ADAL" clId="{00582A34-8C2B-428E-B5DC-339D12EFD4B8}" dt="2026-02-09T15:30:39.877" v="259" actId="1076"/>
          <ac:spMkLst>
            <pc:docMk/>
            <pc:sldMk cId="3852907103" sldId="1460"/>
            <ac:spMk id="6" creationId="{00000000-0000-0000-0000-000000000000}"/>
          </ac:spMkLst>
        </pc:spChg>
        <pc:picChg chg="add mod">
          <ac:chgData name="Duijf, Antoinette" userId="80426808-569e-4360-acb0-e5a6dc4b8ad2" providerId="ADAL" clId="{00582A34-8C2B-428E-B5DC-339D12EFD4B8}" dt="2026-02-09T15:30:11.135" v="253" actId="1076"/>
          <ac:picMkLst>
            <pc:docMk/>
            <pc:sldMk cId="3852907103" sldId="1460"/>
            <ac:picMk id="3" creationId="{49B70AD0-6AA1-7DB1-A59F-92A5FCB7E56D}"/>
          </ac:picMkLst>
        </pc:picChg>
      </pc:sldChg>
      <pc:sldChg chg="addSp modSp mod ord modNotesTx">
        <pc:chgData name="Duijf, Antoinette" userId="80426808-569e-4360-acb0-e5a6dc4b8ad2" providerId="ADAL" clId="{00582A34-8C2B-428E-B5DC-339D12EFD4B8}" dt="2026-02-09T15:17:05.382" v="203" actId="1076"/>
        <pc:sldMkLst>
          <pc:docMk/>
          <pc:sldMk cId="4207872812" sldId="1475"/>
        </pc:sldMkLst>
        <pc:picChg chg="add mod">
          <ac:chgData name="Duijf, Antoinette" userId="80426808-569e-4360-acb0-e5a6dc4b8ad2" providerId="ADAL" clId="{00582A34-8C2B-428E-B5DC-339D12EFD4B8}" dt="2026-02-09T15:17:05.382" v="203" actId="1076"/>
          <ac:picMkLst>
            <pc:docMk/>
            <pc:sldMk cId="4207872812" sldId="1475"/>
            <ac:picMk id="3" creationId="{E80A5029-793D-EAAC-4AB9-909A52F68C7B}"/>
          </ac:picMkLst>
        </pc:picChg>
      </pc:sldChg>
      <pc:sldChg chg="addSp modSp mod modNotesTx">
        <pc:chgData name="Duijf, Antoinette" userId="80426808-569e-4360-acb0-e5a6dc4b8ad2" providerId="ADAL" clId="{00582A34-8C2B-428E-B5DC-339D12EFD4B8}" dt="2026-02-09T15:58:29.103" v="662" actId="20577"/>
        <pc:sldMkLst>
          <pc:docMk/>
          <pc:sldMk cId="2452007587" sldId="1476"/>
        </pc:sldMkLst>
        <pc:picChg chg="add mod">
          <ac:chgData name="Duijf, Antoinette" userId="80426808-569e-4360-acb0-e5a6dc4b8ad2" providerId="ADAL" clId="{00582A34-8C2B-428E-B5DC-339D12EFD4B8}" dt="2026-02-09T15:58:25.271" v="660" actId="1076"/>
          <ac:picMkLst>
            <pc:docMk/>
            <pc:sldMk cId="2452007587" sldId="1476"/>
            <ac:picMk id="3" creationId="{86DB7F8B-CAD6-474E-B169-06004B424C24}"/>
          </ac:picMkLst>
        </pc:picChg>
      </pc:sldChg>
      <pc:sldChg chg="addSp modSp mod ord">
        <pc:chgData name="Duijf, Antoinette" userId="80426808-569e-4360-acb0-e5a6dc4b8ad2" providerId="ADAL" clId="{00582A34-8C2B-428E-B5DC-339D12EFD4B8}" dt="2026-02-09T14:55:18.201" v="97" actId="1076"/>
        <pc:sldMkLst>
          <pc:docMk/>
          <pc:sldMk cId="2709048002" sldId="1477"/>
        </pc:sldMkLst>
        <pc:picChg chg="add mod modCrop">
          <ac:chgData name="Duijf, Antoinette" userId="80426808-569e-4360-acb0-e5a6dc4b8ad2" providerId="ADAL" clId="{00582A34-8C2B-428E-B5DC-339D12EFD4B8}" dt="2026-02-09T14:54:51.127" v="91" actId="1076"/>
          <ac:picMkLst>
            <pc:docMk/>
            <pc:sldMk cId="2709048002" sldId="1477"/>
            <ac:picMk id="3" creationId="{79E99C80-6D3A-89E3-F334-C9AD47C8C87C}"/>
          </ac:picMkLst>
        </pc:picChg>
        <pc:cxnChg chg="add mod">
          <ac:chgData name="Duijf, Antoinette" userId="80426808-569e-4360-acb0-e5a6dc4b8ad2" providerId="ADAL" clId="{00582A34-8C2B-428E-B5DC-339D12EFD4B8}" dt="2026-02-09T14:55:18.201" v="97" actId="1076"/>
          <ac:cxnSpMkLst>
            <pc:docMk/>
            <pc:sldMk cId="2709048002" sldId="1477"/>
            <ac:cxnSpMk id="5" creationId="{50278E99-F863-B1A5-839D-F715D8C6D7CA}"/>
          </ac:cxnSpMkLst>
        </pc:cxnChg>
      </pc:sldChg>
      <pc:sldChg chg="addSp modSp mod modNotesTx">
        <pc:chgData name="Duijf, Antoinette" userId="80426808-569e-4360-acb0-e5a6dc4b8ad2" providerId="ADAL" clId="{00582A34-8C2B-428E-B5DC-339D12EFD4B8}" dt="2026-02-09T15:51:51.149" v="366" actId="1076"/>
        <pc:sldMkLst>
          <pc:docMk/>
          <pc:sldMk cId="4074911733" sldId="1478"/>
        </pc:sldMkLst>
        <pc:picChg chg="add mod">
          <ac:chgData name="Duijf, Antoinette" userId="80426808-569e-4360-acb0-e5a6dc4b8ad2" providerId="ADAL" clId="{00582A34-8C2B-428E-B5DC-339D12EFD4B8}" dt="2026-02-09T15:51:51.149" v="366" actId="1076"/>
          <ac:picMkLst>
            <pc:docMk/>
            <pc:sldMk cId="4074911733" sldId="1478"/>
            <ac:picMk id="3" creationId="{068F8C9F-76AE-D235-E426-9D7C67F07878}"/>
          </ac:picMkLst>
        </pc:picChg>
      </pc:sldChg>
      <pc:sldChg chg="addSp delSp modSp mod">
        <pc:chgData name="Duijf, Antoinette" userId="80426808-569e-4360-acb0-e5a6dc4b8ad2" providerId="ADAL" clId="{00582A34-8C2B-428E-B5DC-339D12EFD4B8}" dt="2026-02-10T07:45:56.362" v="806" actId="1076"/>
        <pc:sldMkLst>
          <pc:docMk/>
          <pc:sldMk cId="4210467006" sldId="1479"/>
        </pc:sldMkLst>
        <pc:spChg chg="add del">
          <ac:chgData name="Duijf, Antoinette" userId="80426808-569e-4360-acb0-e5a6dc4b8ad2" providerId="ADAL" clId="{00582A34-8C2B-428E-B5DC-339D12EFD4B8}" dt="2026-02-09T15:44:23.612" v="334" actId="22"/>
          <ac:spMkLst>
            <pc:docMk/>
            <pc:sldMk cId="4210467006" sldId="1479"/>
            <ac:spMk id="5" creationId="{53A7942A-0106-842C-8B13-AA7100DE5FF3}"/>
          </ac:spMkLst>
        </pc:spChg>
        <pc:spChg chg="del">
          <ac:chgData name="Duijf, Antoinette" userId="80426808-569e-4360-acb0-e5a6dc4b8ad2" providerId="ADAL" clId="{00582A34-8C2B-428E-B5DC-339D12EFD4B8}" dt="2026-02-10T07:38:18.579" v="796" actId="21"/>
          <ac:spMkLst>
            <pc:docMk/>
            <pc:sldMk cId="4210467006" sldId="1479"/>
            <ac:spMk id="10" creationId="{AE094885-D452-F4FC-F0A9-C56307C565DE}"/>
          </ac:spMkLst>
        </pc:spChg>
        <pc:picChg chg="add del mod">
          <ac:chgData name="Duijf, Antoinette" userId="80426808-569e-4360-acb0-e5a6dc4b8ad2" providerId="ADAL" clId="{00582A34-8C2B-428E-B5DC-339D12EFD4B8}" dt="2026-02-10T07:38:18.579" v="796" actId="21"/>
          <ac:picMkLst>
            <pc:docMk/>
            <pc:sldMk cId="4210467006" sldId="1479"/>
            <ac:picMk id="3" creationId="{1BA60115-CC6E-A1CE-BE2F-41F0819E70D4}"/>
          </ac:picMkLst>
        </pc:picChg>
        <pc:picChg chg="add mod">
          <ac:chgData name="Duijf, Antoinette" userId="80426808-569e-4360-acb0-e5a6dc4b8ad2" providerId="ADAL" clId="{00582A34-8C2B-428E-B5DC-339D12EFD4B8}" dt="2026-02-10T07:45:56.362" v="806" actId="1076"/>
          <ac:picMkLst>
            <pc:docMk/>
            <pc:sldMk cId="4210467006" sldId="1479"/>
            <ac:picMk id="4" creationId="{2E3434A7-96D6-C0E8-8D0D-58D63835E56F}"/>
          </ac:picMkLst>
        </pc:picChg>
      </pc:sldChg>
      <pc:sldChg chg="addSp modSp mod ord modNotesTx">
        <pc:chgData name="Duijf, Antoinette" userId="80426808-569e-4360-acb0-e5a6dc4b8ad2" providerId="ADAL" clId="{00582A34-8C2B-428E-B5DC-339D12EFD4B8}" dt="2026-02-09T15:22:08.808" v="229" actId="14100"/>
        <pc:sldMkLst>
          <pc:docMk/>
          <pc:sldMk cId="1487044012" sldId="1480"/>
        </pc:sldMkLst>
        <pc:picChg chg="add mod">
          <ac:chgData name="Duijf, Antoinette" userId="80426808-569e-4360-acb0-e5a6dc4b8ad2" providerId="ADAL" clId="{00582A34-8C2B-428E-B5DC-339D12EFD4B8}" dt="2026-02-09T15:21:56.666" v="228" actId="1038"/>
          <ac:picMkLst>
            <pc:docMk/>
            <pc:sldMk cId="1487044012" sldId="1480"/>
            <ac:picMk id="3" creationId="{0B0C6F9F-82B7-10F4-7C0E-12B5A39226E9}"/>
          </ac:picMkLst>
        </pc:picChg>
        <pc:picChg chg="add mod">
          <ac:chgData name="Duijf, Antoinette" userId="80426808-569e-4360-acb0-e5a6dc4b8ad2" providerId="ADAL" clId="{00582A34-8C2B-428E-B5DC-339D12EFD4B8}" dt="2026-02-09T15:22:08.808" v="229" actId="14100"/>
          <ac:picMkLst>
            <pc:docMk/>
            <pc:sldMk cId="1487044012" sldId="1480"/>
            <ac:picMk id="5" creationId="{3A9D8655-DB94-DCAE-D393-741E929CC2E5}"/>
          </ac:picMkLst>
        </pc:picChg>
      </pc:sldChg>
      <pc:sldChg chg="addSp delSp modSp mod ord modNotesTx">
        <pc:chgData name="Duijf, Antoinette" userId="80426808-569e-4360-acb0-e5a6dc4b8ad2" providerId="ADAL" clId="{00582A34-8C2B-428E-B5DC-339D12EFD4B8}" dt="2026-02-09T15:51:29.605" v="365" actId="1076"/>
        <pc:sldMkLst>
          <pc:docMk/>
          <pc:sldMk cId="3779434736" sldId="1481"/>
        </pc:sldMkLst>
        <pc:picChg chg="add del mod">
          <ac:chgData name="Duijf, Antoinette" userId="80426808-569e-4360-acb0-e5a6dc4b8ad2" providerId="ADAL" clId="{00582A34-8C2B-428E-B5DC-339D12EFD4B8}" dt="2026-02-09T15:51:01.271" v="352" actId="478"/>
          <ac:picMkLst>
            <pc:docMk/>
            <pc:sldMk cId="3779434736" sldId="1481"/>
            <ac:picMk id="3" creationId="{E88358AA-5C8C-7EE9-893A-835B4F3A1040}"/>
          </ac:picMkLst>
        </pc:picChg>
        <pc:picChg chg="add del mod">
          <ac:chgData name="Duijf, Antoinette" userId="80426808-569e-4360-acb0-e5a6dc4b8ad2" providerId="ADAL" clId="{00582A34-8C2B-428E-B5DC-339D12EFD4B8}" dt="2026-02-09T15:51:01.681" v="353" actId="478"/>
          <ac:picMkLst>
            <pc:docMk/>
            <pc:sldMk cId="3779434736" sldId="1481"/>
            <ac:picMk id="5" creationId="{518CC038-5BDA-F1DD-BA0B-505E6C653374}"/>
          </ac:picMkLst>
        </pc:picChg>
        <pc:picChg chg="add del mod">
          <ac:chgData name="Duijf, Antoinette" userId="80426808-569e-4360-acb0-e5a6dc4b8ad2" providerId="ADAL" clId="{00582A34-8C2B-428E-B5DC-339D12EFD4B8}" dt="2026-02-09T15:51:00.771" v="351" actId="478"/>
          <ac:picMkLst>
            <pc:docMk/>
            <pc:sldMk cId="3779434736" sldId="1481"/>
            <ac:picMk id="8" creationId="{C610DAA9-0CB9-60D4-AD37-FB5DE8D01E68}"/>
          </ac:picMkLst>
        </pc:picChg>
        <pc:picChg chg="add mod">
          <ac:chgData name="Duijf, Antoinette" userId="80426808-569e-4360-acb0-e5a6dc4b8ad2" providerId="ADAL" clId="{00582A34-8C2B-428E-B5DC-339D12EFD4B8}" dt="2026-02-09T15:51:29.605" v="365" actId="1076"/>
          <ac:picMkLst>
            <pc:docMk/>
            <pc:sldMk cId="3779434736" sldId="1481"/>
            <ac:picMk id="10" creationId="{E46E8A13-146C-FB1C-A511-6330B0CAEC34}"/>
          </ac:picMkLst>
        </pc:picChg>
      </pc:sldChg>
      <pc:sldChg chg="addSp delSp modSp mod ord">
        <pc:chgData name="Duijf, Antoinette" userId="80426808-569e-4360-acb0-e5a6dc4b8ad2" providerId="ADAL" clId="{00582A34-8C2B-428E-B5DC-339D12EFD4B8}" dt="2026-02-09T15:08:00.197" v="179" actId="1076"/>
        <pc:sldMkLst>
          <pc:docMk/>
          <pc:sldMk cId="1201727269" sldId="1482"/>
        </pc:sldMkLst>
        <pc:spChg chg="add del">
          <ac:chgData name="Duijf, Antoinette" userId="80426808-569e-4360-acb0-e5a6dc4b8ad2" providerId="ADAL" clId="{00582A34-8C2B-428E-B5DC-339D12EFD4B8}" dt="2026-02-09T15:02:34.592" v="105" actId="22"/>
          <ac:spMkLst>
            <pc:docMk/>
            <pc:sldMk cId="1201727269" sldId="1482"/>
            <ac:spMk id="5" creationId="{5046C337-F558-9216-B441-1A13AD6ACF30}"/>
          </ac:spMkLst>
        </pc:spChg>
        <pc:spChg chg="mod">
          <ac:chgData name="Duijf, Antoinette" userId="80426808-569e-4360-acb0-e5a6dc4b8ad2" providerId="ADAL" clId="{00582A34-8C2B-428E-B5DC-339D12EFD4B8}" dt="2026-02-09T15:06:59.472" v="168" actId="1076"/>
          <ac:spMkLst>
            <pc:docMk/>
            <pc:sldMk cId="1201727269" sldId="1482"/>
            <ac:spMk id="6" creationId="{00000000-0000-0000-0000-000000000000}"/>
          </ac:spMkLst>
        </pc:spChg>
        <pc:spChg chg="add mod">
          <ac:chgData name="Duijf, Antoinette" userId="80426808-569e-4360-acb0-e5a6dc4b8ad2" providerId="ADAL" clId="{00582A34-8C2B-428E-B5DC-339D12EFD4B8}" dt="2026-02-09T15:06:02.728" v="154" actId="1076"/>
          <ac:spMkLst>
            <pc:docMk/>
            <pc:sldMk cId="1201727269" sldId="1482"/>
            <ac:spMk id="20" creationId="{C24DC232-9C9F-3CFE-26CA-ECD124D4ADEA}"/>
          </ac:spMkLst>
        </pc:spChg>
        <pc:spChg chg="add mod">
          <ac:chgData name="Duijf, Antoinette" userId="80426808-569e-4360-acb0-e5a6dc4b8ad2" providerId="ADAL" clId="{00582A34-8C2B-428E-B5DC-339D12EFD4B8}" dt="2026-02-09T15:07:09.200" v="169" actId="1076"/>
          <ac:spMkLst>
            <pc:docMk/>
            <pc:sldMk cId="1201727269" sldId="1482"/>
            <ac:spMk id="22" creationId="{8E2FE0D5-BB5B-77C7-F989-025688928F27}"/>
          </ac:spMkLst>
        </pc:spChg>
        <pc:spChg chg="add mod">
          <ac:chgData name="Duijf, Antoinette" userId="80426808-569e-4360-acb0-e5a6dc4b8ad2" providerId="ADAL" clId="{00582A34-8C2B-428E-B5DC-339D12EFD4B8}" dt="2026-02-09T15:07:09.200" v="169" actId="1076"/>
          <ac:spMkLst>
            <pc:docMk/>
            <pc:sldMk cId="1201727269" sldId="1482"/>
            <ac:spMk id="24" creationId="{46A7A24F-31FE-3ECE-40B2-8EEF561C6B29}"/>
          </ac:spMkLst>
        </pc:spChg>
        <pc:picChg chg="add mod">
          <ac:chgData name="Duijf, Antoinette" userId="80426808-569e-4360-acb0-e5a6dc4b8ad2" providerId="ADAL" clId="{00582A34-8C2B-428E-B5DC-339D12EFD4B8}" dt="2026-02-09T15:06:25.182" v="164" actId="1076"/>
          <ac:picMkLst>
            <pc:docMk/>
            <pc:sldMk cId="1201727269" sldId="1482"/>
            <ac:picMk id="3" creationId="{E2DE2749-2911-E972-2797-132414DE3254}"/>
          </ac:picMkLst>
        </pc:picChg>
        <pc:cxnChg chg="add mod">
          <ac:chgData name="Duijf, Antoinette" userId="80426808-569e-4360-acb0-e5a6dc4b8ad2" providerId="ADAL" clId="{00582A34-8C2B-428E-B5DC-339D12EFD4B8}" dt="2026-02-09T15:06:02.728" v="154" actId="1076"/>
          <ac:cxnSpMkLst>
            <pc:docMk/>
            <pc:sldMk cId="1201727269" sldId="1482"/>
            <ac:cxnSpMk id="7" creationId="{AE3EB5AB-1EB5-94B1-E468-F87CAAFE0A76}"/>
          </ac:cxnSpMkLst>
        </pc:cxnChg>
        <pc:cxnChg chg="add mod">
          <ac:chgData name="Duijf, Antoinette" userId="80426808-569e-4360-acb0-e5a6dc4b8ad2" providerId="ADAL" clId="{00582A34-8C2B-428E-B5DC-339D12EFD4B8}" dt="2026-02-09T15:06:43.057" v="166" actId="14100"/>
          <ac:cxnSpMkLst>
            <pc:docMk/>
            <pc:sldMk cId="1201727269" sldId="1482"/>
            <ac:cxnSpMk id="11" creationId="{3F871902-8155-2488-9087-C9D5ABC115C0}"/>
          </ac:cxnSpMkLst>
        </pc:cxnChg>
        <pc:cxnChg chg="add mod">
          <ac:chgData name="Duijf, Antoinette" userId="80426808-569e-4360-acb0-e5a6dc4b8ad2" providerId="ADAL" clId="{00582A34-8C2B-428E-B5DC-339D12EFD4B8}" dt="2026-02-09T15:07:25.206" v="171" actId="1076"/>
          <ac:cxnSpMkLst>
            <pc:docMk/>
            <pc:sldMk cId="1201727269" sldId="1482"/>
            <ac:cxnSpMk id="26" creationId="{82381B05-E646-1CB9-17A7-88E7D910CCF3}"/>
          </ac:cxnSpMkLst>
        </pc:cxnChg>
        <pc:cxnChg chg="add mod">
          <ac:chgData name="Duijf, Antoinette" userId="80426808-569e-4360-acb0-e5a6dc4b8ad2" providerId="ADAL" clId="{00582A34-8C2B-428E-B5DC-339D12EFD4B8}" dt="2026-02-09T15:07:33.942" v="174" actId="1076"/>
          <ac:cxnSpMkLst>
            <pc:docMk/>
            <pc:sldMk cId="1201727269" sldId="1482"/>
            <ac:cxnSpMk id="27" creationId="{7823FB43-A10A-4D3E-6AEF-A45D0C2C2385}"/>
          </ac:cxnSpMkLst>
        </pc:cxnChg>
        <pc:cxnChg chg="add mod">
          <ac:chgData name="Duijf, Antoinette" userId="80426808-569e-4360-acb0-e5a6dc4b8ad2" providerId="ADAL" clId="{00582A34-8C2B-428E-B5DC-339D12EFD4B8}" dt="2026-02-09T15:08:00.197" v="179" actId="1076"/>
          <ac:cxnSpMkLst>
            <pc:docMk/>
            <pc:sldMk cId="1201727269" sldId="1482"/>
            <ac:cxnSpMk id="29" creationId="{FE586210-6785-634E-96A5-B2881CD6CE2B}"/>
          </ac:cxnSpMkLst>
        </pc:cxnChg>
      </pc:sldChg>
      <pc:sldChg chg="addSp modSp mod ord">
        <pc:chgData name="Duijf, Antoinette" userId="80426808-569e-4360-acb0-e5a6dc4b8ad2" providerId="ADAL" clId="{00582A34-8C2B-428E-B5DC-339D12EFD4B8}" dt="2026-02-10T09:43:28.180" v="1933" actId="1076"/>
        <pc:sldMkLst>
          <pc:docMk/>
          <pc:sldMk cId="2904738428" sldId="1483"/>
        </pc:sldMkLst>
        <pc:picChg chg="add mod">
          <ac:chgData name="Duijf, Antoinette" userId="80426808-569e-4360-acb0-e5a6dc4b8ad2" providerId="ADAL" clId="{00582A34-8C2B-428E-B5DC-339D12EFD4B8}" dt="2026-02-10T09:43:28.180" v="1933" actId="1076"/>
          <ac:picMkLst>
            <pc:docMk/>
            <pc:sldMk cId="2904738428" sldId="1483"/>
            <ac:picMk id="3" creationId="{C0120240-482F-7C82-9302-092663219D72}"/>
          </ac:picMkLst>
        </pc:picChg>
      </pc:sldChg>
      <pc:sldChg chg="modSp add del mod">
        <pc:chgData name="Duijf, Antoinette" userId="80426808-569e-4360-acb0-e5a6dc4b8ad2" providerId="ADAL" clId="{00582A34-8C2B-428E-B5DC-339D12EFD4B8}" dt="2026-02-09T14:49:16.406" v="46" actId="47"/>
        <pc:sldMkLst>
          <pc:docMk/>
          <pc:sldMk cId="3631391311" sldId="1531"/>
        </pc:sldMkLst>
        <pc:spChg chg="mod">
          <ac:chgData name="Duijf, Antoinette" userId="80426808-569e-4360-acb0-e5a6dc4b8ad2" providerId="ADAL" clId="{00582A34-8C2B-428E-B5DC-339D12EFD4B8}" dt="2026-02-09T09:36:16.155" v="28" actId="113"/>
          <ac:spMkLst>
            <pc:docMk/>
            <pc:sldMk cId="3631391311" sldId="1531"/>
            <ac:spMk id="3" creationId="{84D643D2-539B-2CEE-A017-14F6EA7A10BF}"/>
          </ac:spMkLst>
        </pc:spChg>
        <pc:spChg chg="mod">
          <ac:chgData name="Duijf, Antoinette" userId="80426808-569e-4360-acb0-e5a6dc4b8ad2" providerId="ADAL" clId="{00582A34-8C2B-428E-B5DC-339D12EFD4B8}" dt="2026-02-09T09:35:12.591" v="17" actId="1076"/>
          <ac:spMkLst>
            <pc:docMk/>
            <pc:sldMk cId="3631391311" sldId="1531"/>
            <ac:spMk id="7" creationId="{9CC193ED-5BBF-9884-0D2A-E8EC6D294809}"/>
          </ac:spMkLst>
        </pc:spChg>
      </pc:sldChg>
      <pc:sldChg chg="addSp delSp modSp add mod">
        <pc:chgData name="Duijf, Antoinette" userId="80426808-569e-4360-acb0-e5a6dc4b8ad2" providerId="ADAL" clId="{00582A34-8C2B-428E-B5DC-339D12EFD4B8}" dt="2026-02-09T15:09:09.408" v="192" actId="478"/>
        <pc:sldMkLst>
          <pc:docMk/>
          <pc:sldMk cId="4162541857" sldId="1531"/>
        </pc:sldMkLst>
        <pc:spChg chg="mod">
          <ac:chgData name="Duijf, Antoinette" userId="80426808-569e-4360-acb0-e5a6dc4b8ad2" providerId="ADAL" clId="{00582A34-8C2B-428E-B5DC-339D12EFD4B8}" dt="2026-02-09T15:08:40.493" v="184" actId="1076"/>
          <ac:spMkLst>
            <pc:docMk/>
            <pc:sldMk cId="4162541857" sldId="1531"/>
            <ac:spMk id="6" creationId="{F5969AE9-A8C7-F9B0-6C61-3B637D9041F7}"/>
          </ac:spMkLst>
        </pc:spChg>
        <pc:spChg chg="add mod">
          <ac:chgData name="Duijf, Antoinette" userId="80426808-569e-4360-acb0-e5a6dc4b8ad2" providerId="ADAL" clId="{00582A34-8C2B-428E-B5DC-339D12EFD4B8}" dt="2026-02-09T15:08:23.868" v="180"/>
          <ac:spMkLst>
            <pc:docMk/>
            <pc:sldMk cId="4162541857" sldId="1531"/>
            <ac:spMk id="9" creationId="{7967AFD7-9A47-D96F-4012-E16291D1BD28}"/>
          </ac:spMkLst>
        </pc:spChg>
        <pc:spChg chg="add mod">
          <ac:chgData name="Duijf, Antoinette" userId="80426808-569e-4360-acb0-e5a6dc4b8ad2" providerId="ADAL" clId="{00582A34-8C2B-428E-B5DC-339D12EFD4B8}" dt="2026-02-09T15:08:23.868" v="180"/>
          <ac:spMkLst>
            <pc:docMk/>
            <pc:sldMk cId="4162541857" sldId="1531"/>
            <ac:spMk id="10" creationId="{ED00C86B-BBE8-880F-53F4-121BF0904413}"/>
          </ac:spMkLst>
        </pc:spChg>
        <pc:spChg chg="add mod">
          <ac:chgData name="Duijf, Antoinette" userId="80426808-569e-4360-acb0-e5a6dc4b8ad2" providerId="ADAL" clId="{00582A34-8C2B-428E-B5DC-339D12EFD4B8}" dt="2026-02-09T15:08:23.868" v="180"/>
          <ac:spMkLst>
            <pc:docMk/>
            <pc:sldMk cId="4162541857" sldId="1531"/>
            <ac:spMk id="12" creationId="{91F091B4-9D31-3173-DBC7-4A2C5B25CEC7}"/>
          </ac:spMkLst>
        </pc:spChg>
        <pc:spChg chg="add mod">
          <ac:chgData name="Duijf, Antoinette" userId="80426808-569e-4360-acb0-e5a6dc4b8ad2" providerId="ADAL" clId="{00582A34-8C2B-428E-B5DC-339D12EFD4B8}" dt="2026-02-09T15:08:49.593" v="185" actId="1076"/>
          <ac:spMkLst>
            <pc:docMk/>
            <pc:sldMk cId="4162541857" sldId="1531"/>
            <ac:spMk id="16" creationId="{6ADD2E4C-2CD0-54CC-149F-DF8D2F8066CC}"/>
          </ac:spMkLst>
        </pc:spChg>
        <pc:spChg chg="add mod">
          <ac:chgData name="Duijf, Antoinette" userId="80426808-569e-4360-acb0-e5a6dc4b8ad2" providerId="ADAL" clId="{00582A34-8C2B-428E-B5DC-339D12EFD4B8}" dt="2026-02-09T15:08:49.593" v="185" actId="1076"/>
          <ac:spMkLst>
            <pc:docMk/>
            <pc:sldMk cId="4162541857" sldId="1531"/>
            <ac:spMk id="17" creationId="{5AFD978C-5CBA-F67C-1FD7-51682F3D1B7F}"/>
          </ac:spMkLst>
        </pc:spChg>
        <pc:picChg chg="del">
          <ac:chgData name="Duijf, Antoinette" userId="80426808-569e-4360-acb0-e5a6dc4b8ad2" providerId="ADAL" clId="{00582A34-8C2B-428E-B5DC-339D12EFD4B8}" dt="2026-02-09T15:04:39.039" v="124" actId="478"/>
          <ac:picMkLst>
            <pc:docMk/>
            <pc:sldMk cId="4162541857" sldId="1531"/>
            <ac:picMk id="3" creationId="{08912FE8-DFCB-F5C2-EC22-9E9047A58456}"/>
          </ac:picMkLst>
        </pc:picChg>
        <pc:picChg chg="add mod">
          <ac:chgData name="Duijf, Antoinette" userId="80426808-569e-4360-acb0-e5a6dc4b8ad2" providerId="ADAL" clId="{00582A34-8C2B-428E-B5DC-339D12EFD4B8}" dt="2026-02-09T15:05:02.241" v="134" actId="1076"/>
          <ac:picMkLst>
            <pc:docMk/>
            <pc:sldMk cId="4162541857" sldId="1531"/>
            <ac:picMk id="4" creationId="{E86B34FE-E823-B695-2A66-8CB1D1D621E6}"/>
          </ac:picMkLst>
        </pc:picChg>
        <pc:cxnChg chg="add mod">
          <ac:chgData name="Duijf, Antoinette" userId="80426808-569e-4360-acb0-e5a6dc4b8ad2" providerId="ADAL" clId="{00582A34-8C2B-428E-B5DC-339D12EFD4B8}" dt="2026-02-09T15:08:23.868" v="180"/>
          <ac:cxnSpMkLst>
            <pc:docMk/>
            <pc:sldMk cId="4162541857" sldId="1531"/>
            <ac:cxnSpMk id="5" creationId="{476ACA40-AA8B-1FCD-08EC-481D42FBFE0D}"/>
          </ac:cxnSpMkLst>
        </pc:cxnChg>
        <pc:cxnChg chg="del">
          <ac:chgData name="Duijf, Antoinette" userId="80426808-569e-4360-acb0-e5a6dc4b8ad2" providerId="ADAL" clId="{00582A34-8C2B-428E-B5DC-339D12EFD4B8}" dt="2026-02-09T15:04:39.816" v="125" actId="478"/>
          <ac:cxnSpMkLst>
            <pc:docMk/>
            <pc:sldMk cId="4162541857" sldId="1531"/>
            <ac:cxnSpMk id="7" creationId="{F6F1CA03-D0F3-D1CA-27F8-4D2CA0326035}"/>
          </ac:cxnSpMkLst>
        </pc:cxnChg>
        <pc:cxnChg chg="add mod">
          <ac:chgData name="Duijf, Antoinette" userId="80426808-569e-4360-acb0-e5a6dc4b8ad2" providerId="ADAL" clId="{00582A34-8C2B-428E-B5DC-339D12EFD4B8}" dt="2026-02-09T15:08:23.868" v="180"/>
          <ac:cxnSpMkLst>
            <pc:docMk/>
            <pc:sldMk cId="4162541857" sldId="1531"/>
            <ac:cxnSpMk id="8" creationId="{6A63BB97-6536-F445-46AE-41FC16FA11AA}"/>
          </ac:cxnSpMkLst>
        </pc:cxnChg>
        <pc:cxnChg chg="del">
          <ac:chgData name="Duijf, Antoinette" userId="80426808-569e-4360-acb0-e5a6dc4b8ad2" providerId="ADAL" clId="{00582A34-8C2B-428E-B5DC-339D12EFD4B8}" dt="2026-02-09T15:04:40.564" v="126" actId="478"/>
          <ac:cxnSpMkLst>
            <pc:docMk/>
            <pc:sldMk cId="4162541857" sldId="1531"/>
            <ac:cxnSpMk id="11" creationId="{F4075E6C-DFD5-220A-6B87-95DDC656E8A9}"/>
          </ac:cxnSpMkLst>
        </pc:cxnChg>
        <pc:cxnChg chg="add mod">
          <ac:chgData name="Duijf, Antoinette" userId="80426808-569e-4360-acb0-e5a6dc4b8ad2" providerId="ADAL" clId="{00582A34-8C2B-428E-B5DC-339D12EFD4B8}" dt="2026-02-09T15:08:55.993" v="188" actId="1076"/>
          <ac:cxnSpMkLst>
            <pc:docMk/>
            <pc:sldMk cId="4162541857" sldId="1531"/>
            <ac:cxnSpMk id="13" creationId="{D82450C6-6A3E-2CB6-154F-CA4C286E25C3}"/>
          </ac:cxnSpMkLst>
        </pc:cxnChg>
        <pc:cxnChg chg="add mod">
          <ac:chgData name="Duijf, Antoinette" userId="80426808-569e-4360-acb0-e5a6dc4b8ad2" providerId="ADAL" clId="{00582A34-8C2B-428E-B5DC-339D12EFD4B8}" dt="2026-02-09T15:09:05.887" v="191" actId="14100"/>
          <ac:cxnSpMkLst>
            <pc:docMk/>
            <pc:sldMk cId="4162541857" sldId="1531"/>
            <ac:cxnSpMk id="14" creationId="{8C492EE9-A398-EE50-CE5D-7B951A76237D}"/>
          </ac:cxnSpMkLst>
        </pc:cxnChg>
        <pc:cxnChg chg="add del mod">
          <ac:chgData name="Duijf, Antoinette" userId="80426808-569e-4360-acb0-e5a6dc4b8ad2" providerId="ADAL" clId="{00582A34-8C2B-428E-B5DC-339D12EFD4B8}" dt="2026-02-09T15:09:09.408" v="192" actId="478"/>
          <ac:cxnSpMkLst>
            <pc:docMk/>
            <pc:sldMk cId="4162541857" sldId="1531"/>
            <ac:cxnSpMk id="15" creationId="{1C1ED459-9A29-E5EC-0687-2D9EEA34F845}"/>
          </ac:cxnSpMkLst>
        </pc:cxnChg>
      </pc:sldChg>
      <pc:sldChg chg="addSp delSp modSp add mod">
        <pc:chgData name="Duijf, Antoinette" userId="80426808-569e-4360-acb0-e5a6dc4b8ad2" providerId="ADAL" clId="{00582A34-8C2B-428E-B5DC-339D12EFD4B8}" dt="2026-02-09T15:29:57.639" v="252" actId="1076"/>
        <pc:sldMkLst>
          <pc:docMk/>
          <pc:sldMk cId="1736354355" sldId="1532"/>
        </pc:sldMkLst>
        <pc:spChg chg="del">
          <ac:chgData name="Duijf, Antoinette" userId="80426808-569e-4360-acb0-e5a6dc4b8ad2" providerId="ADAL" clId="{00582A34-8C2B-428E-B5DC-339D12EFD4B8}" dt="2026-02-09T15:29:45.687" v="240" actId="478"/>
          <ac:spMkLst>
            <pc:docMk/>
            <pc:sldMk cId="1736354355" sldId="1532"/>
            <ac:spMk id="20" creationId="{94D2B49B-E937-E89B-5BBE-EE6CA8B4ACE5}"/>
          </ac:spMkLst>
        </pc:spChg>
        <pc:spChg chg="del">
          <ac:chgData name="Duijf, Antoinette" userId="80426808-569e-4360-acb0-e5a6dc4b8ad2" providerId="ADAL" clId="{00582A34-8C2B-428E-B5DC-339D12EFD4B8}" dt="2026-02-09T15:29:46.553" v="241" actId="478"/>
          <ac:spMkLst>
            <pc:docMk/>
            <pc:sldMk cId="1736354355" sldId="1532"/>
            <ac:spMk id="22" creationId="{E2775A0F-C4AB-F638-651E-379F5C7ACC22}"/>
          </ac:spMkLst>
        </pc:spChg>
        <pc:spChg chg="del mod">
          <ac:chgData name="Duijf, Antoinette" userId="80426808-569e-4360-acb0-e5a6dc4b8ad2" providerId="ADAL" clId="{00582A34-8C2B-428E-B5DC-339D12EFD4B8}" dt="2026-02-09T15:29:47.518" v="244" actId="478"/>
          <ac:spMkLst>
            <pc:docMk/>
            <pc:sldMk cId="1736354355" sldId="1532"/>
            <ac:spMk id="24" creationId="{D75CC863-F0DE-E914-A87C-0C4112A238AF}"/>
          </ac:spMkLst>
        </pc:spChg>
        <pc:picChg chg="del mod">
          <ac:chgData name="Duijf, Antoinette" userId="80426808-569e-4360-acb0-e5a6dc4b8ad2" providerId="ADAL" clId="{00582A34-8C2B-428E-B5DC-339D12EFD4B8}" dt="2026-02-09T15:29:43.660" v="238" actId="478"/>
          <ac:picMkLst>
            <pc:docMk/>
            <pc:sldMk cId="1736354355" sldId="1532"/>
            <ac:picMk id="3" creationId="{0B6B6A7F-FD7F-3C84-67F7-412197C69B05}"/>
          </ac:picMkLst>
        </pc:picChg>
        <pc:picChg chg="add mod">
          <ac:chgData name="Duijf, Antoinette" userId="80426808-569e-4360-acb0-e5a6dc4b8ad2" providerId="ADAL" clId="{00582A34-8C2B-428E-B5DC-339D12EFD4B8}" dt="2026-02-09T15:29:57.639" v="252" actId="1076"/>
          <ac:picMkLst>
            <pc:docMk/>
            <pc:sldMk cId="1736354355" sldId="1532"/>
            <ac:picMk id="4" creationId="{3BA771B7-E749-21A9-5CA6-19E86BB7D649}"/>
          </ac:picMkLst>
        </pc:picChg>
        <pc:cxnChg chg="del">
          <ac:chgData name="Duijf, Antoinette" userId="80426808-569e-4360-acb0-e5a6dc4b8ad2" providerId="ADAL" clId="{00582A34-8C2B-428E-B5DC-339D12EFD4B8}" dt="2026-02-09T15:29:44.743" v="239" actId="478"/>
          <ac:cxnSpMkLst>
            <pc:docMk/>
            <pc:sldMk cId="1736354355" sldId="1532"/>
            <ac:cxnSpMk id="7" creationId="{BD857F2F-C131-447F-9B62-1CDA4D87800D}"/>
          </ac:cxnSpMkLst>
        </pc:cxnChg>
        <pc:cxnChg chg="del">
          <ac:chgData name="Duijf, Antoinette" userId="80426808-569e-4360-acb0-e5a6dc4b8ad2" providerId="ADAL" clId="{00582A34-8C2B-428E-B5DC-339D12EFD4B8}" dt="2026-02-09T15:29:47.103" v="242" actId="478"/>
          <ac:cxnSpMkLst>
            <pc:docMk/>
            <pc:sldMk cId="1736354355" sldId="1532"/>
            <ac:cxnSpMk id="11" creationId="{48F79AD6-AD75-36F4-EE96-709675940874}"/>
          </ac:cxnSpMkLst>
        </pc:cxnChg>
        <pc:cxnChg chg="del">
          <ac:chgData name="Duijf, Antoinette" userId="80426808-569e-4360-acb0-e5a6dc4b8ad2" providerId="ADAL" clId="{00582A34-8C2B-428E-B5DC-339D12EFD4B8}" dt="2026-02-09T15:29:47.927" v="245" actId="478"/>
          <ac:cxnSpMkLst>
            <pc:docMk/>
            <pc:sldMk cId="1736354355" sldId="1532"/>
            <ac:cxnSpMk id="26" creationId="{D4424F61-F053-3835-0472-BAB2E14C3BA4}"/>
          </ac:cxnSpMkLst>
        </pc:cxnChg>
        <pc:cxnChg chg="del">
          <ac:chgData name="Duijf, Antoinette" userId="80426808-569e-4360-acb0-e5a6dc4b8ad2" providerId="ADAL" clId="{00582A34-8C2B-428E-B5DC-339D12EFD4B8}" dt="2026-02-09T15:29:48.336" v="246" actId="478"/>
          <ac:cxnSpMkLst>
            <pc:docMk/>
            <pc:sldMk cId="1736354355" sldId="1532"/>
            <ac:cxnSpMk id="27" creationId="{77DD98F3-9B11-0F59-B82E-7764FFA42E0F}"/>
          </ac:cxnSpMkLst>
        </pc:cxnChg>
        <pc:cxnChg chg="del mod">
          <ac:chgData name="Duijf, Antoinette" userId="80426808-569e-4360-acb0-e5a6dc4b8ad2" providerId="ADAL" clId="{00582A34-8C2B-428E-B5DC-339D12EFD4B8}" dt="2026-02-09T15:29:48.971" v="248" actId="478"/>
          <ac:cxnSpMkLst>
            <pc:docMk/>
            <pc:sldMk cId="1736354355" sldId="1532"/>
            <ac:cxnSpMk id="29" creationId="{092C2432-06A6-7C3F-2A05-83C358EFAE0D}"/>
          </ac:cxnSpMkLst>
        </pc:cxnChg>
      </pc:sldChg>
      <pc:sldChg chg="delSp modSp mod">
        <pc:chgData name="Duijf, Antoinette" userId="80426808-569e-4360-acb0-e5a6dc4b8ad2" providerId="ADAL" clId="{00582A34-8C2B-428E-B5DC-339D12EFD4B8}" dt="2026-02-10T07:37:46.743" v="795" actId="400"/>
        <pc:sldMkLst>
          <pc:docMk/>
          <pc:sldMk cId="3008703662" sldId="1532"/>
        </pc:sldMkLst>
        <pc:spChg chg="mod">
          <ac:chgData name="Duijf, Antoinette" userId="80426808-569e-4360-acb0-e5a6dc4b8ad2" providerId="ADAL" clId="{00582A34-8C2B-428E-B5DC-339D12EFD4B8}" dt="2026-02-10T07:37:46.743" v="795" actId="400"/>
          <ac:spMkLst>
            <pc:docMk/>
            <pc:sldMk cId="3008703662" sldId="1532"/>
            <ac:spMk id="3" creationId="{C83A8820-35B0-727C-5643-055763A2EF6C}"/>
          </ac:spMkLst>
        </pc:spChg>
        <pc:spChg chg="del">
          <ac:chgData name="Duijf, Antoinette" userId="80426808-569e-4360-acb0-e5a6dc4b8ad2" providerId="ADAL" clId="{00582A34-8C2B-428E-B5DC-339D12EFD4B8}" dt="2026-02-10T07:37:07.117" v="794" actId="478"/>
          <ac:spMkLst>
            <pc:docMk/>
            <pc:sldMk cId="3008703662" sldId="1532"/>
            <ac:spMk id="7" creationId="{263DEC3C-F0DD-7C7E-E4E1-58C194092D6C}"/>
          </ac:spMkLst>
        </pc:spChg>
      </pc:sldChg>
      <pc:sldChg chg="del">
        <pc:chgData name="Duijf, Antoinette" userId="80426808-569e-4360-acb0-e5a6dc4b8ad2" providerId="ADAL" clId="{00582A34-8C2B-428E-B5DC-339D12EFD4B8}" dt="2026-02-10T07:39:39.647" v="800" actId="47"/>
        <pc:sldMkLst>
          <pc:docMk/>
          <pc:sldMk cId="1064054983" sldId="1533"/>
        </pc:sldMkLst>
      </pc:sldChg>
      <pc:sldChg chg="addSp delSp modSp mod">
        <pc:chgData name="Duijf, Antoinette" userId="80426808-569e-4360-acb0-e5a6dc4b8ad2" providerId="ADAL" clId="{00582A34-8C2B-428E-B5DC-339D12EFD4B8}" dt="2026-02-10T08:04:10.745" v="1931" actId="478"/>
        <pc:sldMkLst>
          <pc:docMk/>
          <pc:sldMk cId="41426011" sldId="1559"/>
        </pc:sldMkLst>
        <pc:spChg chg="del">
          <ac:chgData name="Duijf, Antoinette" userId="80426808-569e-4360-acb0-e5a6dc4b8ad2" providerId="ADAL" clId="{00582A34-8C2B-428E-B5DC-339D12EFD4B8}" dt="2026-02-10T07:53:36.404" v="884" actId="478"/>
          <ac:spMkLst>
            <pc:docMk/>
            <pc:sldMk cId="41426011" sldId="1559"/>
            <ac:spMk id="19" creationId="{6281103B-FEAC-190B-5A74-708F0DA7D266}"/>
          </ac:spMkLst>
        </pc:spChg>
        <pc:spChg chg="add mod">
          <ac:chgData name="Duijf, Antoinette" userId="80426808-569e-4360-acb0-e5a6dc4b8ad2" providerId="ADAL" clId="{00582A34-8C2B-428E-B5DC-339D12EFD4B8}" dt="2026-02-10T07:55:34.070" v="910" actId="6549"/>
          <ac:spMkLst>
            <pc:docMk/>
            <pc:sldMk cId="41426011" sldId="1559"/>
            <ac:spMk id="20" creationId="{C22EDAB5-8B58-2501-8173-8C3BCA3E966A}"/>
          </ac:spMkLst>
        </pc:spChg>
        <pc:spChg chg="add mod">
          <ac:chgData name="Duijf, Antoinette" userId="80426808-569e-4360-acb0-e5a6dc4b8ad2" providerId="ADAL" clId="{00582A34-8C2B-428E-B5DC-339D12EFD4B8}" dt="2026-02-10T07:54:49.151" v="903" actId="164"/>
          <ac:spMkLst>
            <pc:docMk/>
            <pc:sldMk cId="41426011" sldId="1559"/>
            <ac:spMk id="21" creationId="{C9AC3DDD-2A33-195D-AB5E-4C062E4ED241}"/>
          </ac:spMkLst>
        </pc:spChg>
        <pc:spChg chg="del mod">
          <ac:chgData name="Duijf, Antoinette" userId="80426808-569e-4360-acb0-e5a6dc4b8ad2" providerId="ADAL" clId="{00582A34-8C2B-428E-B5DC-339D12EFD4B8}" dt="2026-02-10T08:04:10.745" v="1931" actId="478"/>
          <ac:spMkLst>
            <pc:docMk/>
            <pc:sldMk cId="41426011" sldId="1559"/>
            <ac:spMk id="23" creationId="{4816DBB6-EB34-10B8-939A-38E6A22FF34B}"/>
          </ac:spMkLst>
        </pc:spChg>
        <pc:spChg chg="del">
          <ac:chgData name="Duijf, Antoinette" userId="80426808-569e-4360-acb0-e5a6dc4b8ad2" providerId="ADAL" clId="{00582A34-8C2B-428E-B5DC-339D12EFD4B8}" dt="2026-02-10T07:38:26.374" v="797" actId="21"/>
          <ac:spMkLst>
            <pc:docMk/>
            <pc:sldMk cId="41426011" sldId="1559"/>
            <ac:spMk id="23" creationId="{71B44FC1-2057-C09C-3B8E-6FB13F005995}"/>
          </ac:spMkLst>
        </pc:spChg>
        <pc:spChg chg="add mod">
          <ac:chgData name="Duijf, Antoinette" userId="80426808-569e-4360-acb0-e5a6dc4b8ad2" providerId="ADAL" clId="{00582A34-8C2B-428E-B5DC-339D12EFD4B8}" dt="2026-02-10T07:59:08.415" v="1218" actId="1038"/>
          <ac:spMkLst>
            <pc:docMk/>
            <pc:sldMk cId="41426011" sldId="1559"/>
            <ac:spMk id="25" creationId="{8BCF317D-340C-7FEA-07FB-8FC31C696B06}"/>
          </ac:spMkLst>
        </pc:spChg>
        <pc:spChg chg="add del mod">
          <ac:chgData name="Duijf, Antoinette" userId="80426808-569e-4360-acb0-e5a6dc4b8ad2" providerId="ADAL" clId="{00582A34-8C2B-428E-B5DC-339D12EFD4B8}" dt="2026-02-10T08:01:22.695" v="1537" actId="478"/>
          <ac:spMkLst>
            <pc:docMk/>
            <pc:sldMk cId="41426011" sldId="1559"/>
            <ac:spMk id="26" creationId="{2C7682A3-9FB6-5412-F2BA-9C68CFAEF329}"/>
          </ac:spMkLst>
        </pc:spChg>
        <pc:spChg chg="mod">
          <ac:chgData name="Duijf, Antoinette" userId="80426808-569e-4360-acb0-e5a6dc4b8ad2" providerId="ADAL" clId="{00582A34-8C2B-428E-B5DC-339D12EFD4B8}" dt="2026-02-10T07:49:52.778" v="883" actId="115"/>
          <ac:spMkLst>
            <pc:docMk/>
            <pc:sldMk cId="41426011" sldId="1559"/>
            <ac:spMk id="35" creationId="{37104C51-0232-62ED-4C6F-1447D06633EE}"/>
          </ac:spMkLst>
        </pc:spChg>
        <pc:grpChg chg="add mod">
          <ac:chgData name="Duijf, Antoinette" userId="80426808-569e-4360-acb0-e5a6dc4b8ad2" providerId="ADAL" clId="{00582A34-8C2B-428E-B5DC-339D12EFD4B8}" dt="2026-02-10T07:54:49.151" v="903" actId="164"/>
          <ac:grpSpMkLst>
            <pc:docMk/>
            <pc:sldMk cId="41426011" sldId="1559"/>
            <ac:grpSpMk id="24" creationId="{7357246D-4438-92F0-206A-6C755A7876BB}"/>
          </ac:grpSpMkLst>
        </pc:grpChg>
        <pc:picChg chg="del">
          <ac:chgData name="Duijf, Antoinette" userId="80426808-569e-4360-acb0-e5a6dc4b8ad2" providerId="ADAL" clId="{00582A34-8C2B-428E-B5DC-339D12EFD4B8}" dt="2026-02-10T07:38:26.374" v="797" actId="21"/>
          <ac:picMkLst>
            <pc:docMk/>
            <pc:sldMk cId="41426011" sldId="1559"/>
            <ac:picMk id="2" creationId="{185CADB8-5BB7-2D96-CA3E-D39229476EE4}"/>
          </ac:picMkLst>
        </pc:picChg>
        <pc:picChg chg="add mod">
          <ac:chgData name="Duijf, Antoinette" userId="80426808-569e-4360-acb0-e5a6dc4b8ad2" providerId="ADAL" clId="{00582A34-8C2B-428E-B5DC-339D12EFD4B8}" dt="2026-02-10T07:46:06.426" v="810" actId="14100"/>
          <ac:picMkLst>
            <pc:docMk/>
            <pc:sldMk cId="41426011" sldId="1559"/>
            <ac:picMk id="8" creationId="{2A3812B4-0520-4B94-C5DF-346DB259E728}"/>
          </ac:picMkLst>
        </pc:picChg>
        <pc:picChg chg="add mod">
          <ac:chgData name="Duijf, Antoinette" userId="80426808-569e-4360-acb0-e5a6dc4b8ad2" providerId="ADAL" clId="{00582A34-8C2B-428E-B5DC-339D12EFD4B8}" dt="2026-02-10T07:54:04.746" v="892" actId="14100"/>
          <ac:picMkLst>
            <pc:docMk/>
            <pc:sldMk cId="41426011" sldId="1559"/>
            <ac:picMk id="18" creationId="{2CB28087-5032-8CE8-35B3-EA9741A02C07}"/>
          </ac:picMkLst>
        </pc:picChg>
      </pc:sldChg>
      <pc:sldChg chg="del">
        <pc:chgData name="Duijf, Antoinette" userId="80426808-569e-4360-acb0-e5a6dc4b8ad2" providerId="ADAL" clId="{00582A34-8C2B-428E-B5DC-339D12EFD4B8}" dt="2026-02-10T07:53:41.205" v="885" actId="47"/>
        <pc:sldMkLst>
          <pc:docMk/>
          <pc:sldMk cId="1513248219" sldId="1560"/>
        </pc:sldMkLst>
      </pc:sldChg>
      <pc:sldChg chg="modSp mod">
        <pc:chgData name="Duijf, Antoinette" userId="80426808-569e-4360-acb0-e5a6dc4b8ad2" providerId="ADAL" clId="{00582A34-8C2B-428E-B5DC-339D12EFD4B8}" dt="2026-02-10T09:44:31.198" v="1937" actId="1036"/>
        <pc:sldMkLst>
          <pc:docMk/>
          <pc:sldMk cId="2172858605" sldId="1561"/>
        </pc:sldMkLst>
        <pc:spChg chg="mod">
          <ac:chgData name="Duijf, Antoinette" userId="80426808-569e-4360-acb0-e5a6dc4b8ad2" providerId="ADAL" clId="{00582A34-8C2B-428E-B5DC-339D12EFD4B8}" dt="2026-02-10T09:44:31.198" v="1937" actId="1036"/>
          <ac:spMkLst>
            <pc:docMk/>
            <pc:sldMk cId="2172858605" sldId="1561"/>
            <ac:spMk id="33" creationId="{AC757F5E-B016-F947-4518-7C6B9CC7EE04}"/>
          </ac:spMkLst>
        </pc:spChg>
        <pc:spChg chg="mod">
          <ac:chgData name="Duijf, Antoinette" userId="80426808-569e-4360-acb0-e5a6dc4b8ad2" providerId="ADAL" clId="{00582A34-8C2B-428E-B5DC-339D12EFD4B8}" dt="2026-02-10T09:44:24.767" v="1935" actId="1036"/>
          <ac:spMkLst>
            <pc:docMk/>
            <pc:sldMk cId="2172858605" sldId="1561"/>
            <ac:spMk id="34" creationId="{152372B3-00F5-781C-183E-6F2DDF35091D}"/>
          </ac:spMkLst>
        </pc:sp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docChgLst>
    <pc:chgData name="Routledge, Mandy" userId="bacdedf5-8e30-494b-ad8b-f27fa30c4f8d" providerId="ADAL" clId="{CCB24F93-BDB9-4BD7-8A35-FDD7F9D1AA15}"/>
    <pc:docChg chg="undo custSel addSld delSld modSld sldOrd modSection">
      <pc:chgData name="Routledge, Mandy" userId="bacdedf5-8e30-494b-ad8b-f27fa30c4f8d" providerId="ADAL" clId="{CCB24F93-BDB9-4BD7-8A35-FDD7F9D1AA15}" dt="2026-02-10T09:39:55.455" v="2635" actId="20577"/>
      <pc:docMkLst>
        <pc:docMk/>
      </pc:docMkLst>
      <pc:sldChg chg="addSp delSp modSp mod">
        <pc:chgData name="Routledge, Mandy" userId="bacdedf5-8e30-494b-ad8b-f27fa30c4f8d" providerId="ADAL" clId="{CCB24F93-BDB9-4BD7-8A35-FDD7F9D1AA15}" dt="2026-02-10T07:56:53.759" v="2099" actId="21"/>
        <pc:sldMkLst>
          <pc:docMk/>
          <pc:sldMk cId="1671649065" sldId="934"/>
        </pc:sldMkLst>
        <pc:spChg chg="add del mod">
          <ac:chgData name="Routledge, Mandy" userId="bacdedf5-8e30-494b-ad8b-f27fa30c4f8d" providerId="ADAL" clId="{CCB24F93-BDB9-4BD7-8A35-FDD7F9D1AA15}" dt="2026-02-10T07:56:53.759" v="2099" actId="21"/>
          <ac:spMkLst>
            <pc:docMk/>
            <pc:sldMk cId="1671649065" sldId="934"/>
            <ac:spMk id="3" creationId="{4816DBB6-EB34-10B8-939A-38E6A22FF34B}"/>
          </ac:spMkLst>
        </pc:spChg>
        <pc:spChg chg="add del mod">
          <ac:chgData name="Routledge, Mandy" userId="bacdedf5-8e30-494b-ad8b-f27fa30c4f8d" providerId="ADAL" clId="{CCB24F93-BDB9-4BD7-8A35-FDD7F9D1AA15}" dt="2026-02-09T20:22:00.203" v="1626" actId="478"/>
          <ac:spMkLst>
            <pc:docMk/>
            <pc:sldMk cId="1671649065" sldId="934"/>
            <ac:spMk id="5" creationId="{83EFE0B5-C659-2A17-CE63-4740AED2EA4B}"/>
          </ac:spMkLst>
        </pc:spChg>
        <pc:spChg chg="add del mod">
          <ac:chgData name="Routledge, Mandy" userId="bacdedf5-8e30-494b-ad8b-f27fa30c4f8d" providerId="ADAL" clId="{CCB24F93-BDB9-4BD7-8A35-FDD7F9D1AA15}" dt="2026-02-10T07:55:37.969" v="2009" actId="478"/>
          <ac:spMkLst>
            <pc:docMk/>
            <pc:sldMk cId="1671649065" sldId="934"/>
            <ac:spMk id="6" creationId="{EF19871A-8792-CA89-523F-3E832F0867C2}"/>
          </ac:spMkLst>
        </pc:spChg>
        <pc:spChg chg="del">
          <ac:chgData name="Routledge, Mandy" userId="bacdedf5-8e30-494b-ad8b-f27fa30c4f8d" providerId="ADAL" clId="{CCB24F93-BDB9-4BD7-8A35-FDD7F9D1AA15}" dt="2026-02-10T07:55:35.800" v="2008" actId="478"/>
          <ac:spMkLst>
            <pc:docMk/>
            <pc:sldMk cId="1671649065" sldId="934"/>
            <ac:spMk id="23" creationId="{71B44FC1-2057-C09C-3B8E-6FB13F005995}"/>
          </ac:spMkLst>
        </pc:spChg>
        <pc:picChg chg="add del mod">
          <ac:chgData name="Routledge, Mandy" userId="bacdedf5-8e30-494b-ad8b-f27fa30c4f8d" providerId="ADAL" clId="{CCB24F93-BDB9-4BD7-8A35-FDD7F9D1AA15}" dt="2026-02-09T20:34:28.728" v="1948" actId="478"/>
          <ac:picMkLst>
            <pc:docMk/>
            <pc:sldMk cId="1671649065" sldId="934"/>
            <ac:picMk id="3" creationId="{86DB7F8B-CAD6-474E-B169-06004B424C24}"/>
          </ac:picMkLst>
        </pc:picChg>
        <pc:picChg chg="add del mod">
          <ac:chgData name="Routledge, Mandy" userId="bacdedf5-8e30-494b-ad8b-f27fa30c4f8d" providerId="ADAL" clId="{CCB24F93-BDB9-4BD7-8A35-FDD7F9D1AA15}" dt="2026-02-09T20:22:01.190" v="1627" actId="478"/>
          <ac:picMkLst>
            <pc:docMk/>
            <pc:sldMk cId="1671649065" sldId="934"/>
            <ac:picMk id="4" creationId="{3BA771B7-E749-21A9-5CA6-19E86BB7D649}"/>
          </ac:picMkLst>
        </pc:picChg>
        <pc:picChg chg="del">
          <ac:chgData name="Routledge, Mandy" userId="bacdedf5-8e30-494b-ad8b-f27fa30c4f8d" providerId="ADAL" clId="{CCB24F93-BDB9-4BD7-8A35-FDD7F9D1AA15}" dt="2026-02-10T07:55:34.955" v="2007" actId="478"/>
          <ac:picMkLst>
            <pc:docMk/>
            <pc:sldMk cId="1671649065" sldId="934"/>
            <ac:picMk id="7" creationId="{185CADB8-5BB7-2D96-CA3E-D39229476EE4}"/>
          </ac:picMkLst>
        </pc:picChg>
        <pc:picChg chg="add del mod">
          <ac:chgData name="Routledge, Mandy" userId="bacdedf5-8e30-494b-ad8b-f27fa30c4f8d" providerId="ADAL" clId="{CCB24F93-BDB9-4BD7-8A35-FDD7F9D1AA15}" dt="2026-02-09T20:34:24.887" v="1946" actId="478"/>
          <ac:picMkLst>
            <pc:docMk/>
            <pc:sldMk cId="1671649065" sldId="934"/>
            <ac:picMk id="20" creationId="{B8D4B283-1714-B920-34CA-D25F212054B0}"/>
          </ac:picMkLst>
        </pc:picChg>
      </pc:sldChg>
      <pc:sldChg chg="modSp mod">
        <pc:chgData name="Routledge, Mandy" userId="bacdedf5-8e30-494b-ad8b-f27fa30c4f8d" providerId="ADAL" clId="{CCB24F93-BDB9-4BD7-8A35-FDD7F9D1AA15}" dt="2026-02-09T18:32:05.530" v="798"/>
        <pc:sldMkLst>
          <pc:docMk/>
          <pc:sldMk cId="2189114603" sldId="1437"/>
        </pc:sldMkLst>
        <pc:spChg chg="mod">
          <ac:chgData name="Routledge, Mandy" userId="bacdedf5-8e30-494b-ad8b-f27fa30c4f8d" providerId="ADAL" clId="{CCB24F93-BDB9-4BD7-8A35-FDD7F9D1AA15}" dt="2026-02-09T18:25:56.336" v="631" actId="20577"/>
          <ac:spMkLst>
            <pc:docMk/>
            <pc:sldMk cId="2189114603" sldId="1437"/>
            <ac:spMk id="3" creationId="{00000000-0000-0000-0000-000000000000}"/>
          </ac:spMkLst>
        </pc:spChg>
        <pc:spChg chg="mod">
          <ac:chgData name="Routledge, Mandy" userId="bacdedf5-8e30-494b-ad8b-f27fa30c4f8d" providerId="ADAL" clId="{CCB24F93-BDB9-4BD7-8A35-FDD7F9D1AA15}" dt="2026-02-09T18:32:05.530" v="798"/>
          <ac:spMkLst>
            <pc:docMk/>
            <pc:sldMk cId="2189114603" sldId="1437"/>
            <ac:spMk id="7" creationId="{77384678-B994-625D-C0FB-86E27B4B112A}"/>
          </ac:spMkLst>
        </pc:spChg>
      </pc:sldChg>
      <pc:sldChg chg="addSp delSp modSp mod ord">
        <pc:chgData name="Routledge, Mandy" userId="bacdedf5-8e30-494b-ad8b-f27fa30c4f8d" providerId="ADAL" clId="{CCB24F93-BDB9-4BD7-8A35-FDD7F9D1AA15}" dt="2026-02-10T09:39:55.455" v="2635" actId="20577"/>
        <pc:sldMkLst>
          <pc:docMk/>
          <pc:sldMk cId="3852907103" sldId="1460"/>
        </pc:sldMkLst>
        <pc:spChg chg="mod">
          <ac:chgData name="Routledge, Mandy" userId="bacdedf5-8e30-494b-ad8b-f27fa30c4f8d" providerId="ADAL" clId="{CCB24F93-BDB9-4BD7-8A35-FDD7F9D1AA15}" dt="2026-02-10T09:39:55.455" v="2635" actId="20577"/>
          <ac:spMkLst>
            <pc:docMk/>
            <pc:sldMk cId="3852907103" sldId="1460"/>
            <ac:spMk id="4" creationId="{9487153A-4A0E-46FD-C439-421CF53CA4DD}"/>
          </ac:spMkLst>
        </pc:spChg>
        <pc:spChg chg="add del">
          <ac:chgData name="Routledge, Mandy" userId="bacdedf5-8e30-494b-ad8b-f27fa30c4f8d" providerId="ADAL" clId="{CCB24F93-BDB9-4BD7-8A35-FDD7F9D1AA15}" dt="2026-02-09T19:24:47.242" v="880" actId="478"/>
          <ac:spMkLst>
            <pc:docMk/>
            <pc:sldMk cId="3852907103" sldId="1460"/>
            <ac:spMk id="6" creationId="{00000000-0000-0000-0000-000000000000}"/>
          </ac:spMkLst>
        </pc:spChg>
        <pc:picChg chg="del mod">
          <ac:chgData name="Routledge, Mandy" userId="bacdedf5-8e30-494b-ad8b-f27fa30c4f8d" providerId="ADAL" clId="{CCB24F93-BDB9-4BD7-8A35-FDD7F9D1AA15}" dt="2026-02-09T18:38:23.163" v="832" actId="478"/>
          <ac:picMkLst>
            <pc:docMk/>
            <pc:sldMk cId="3852907103" sldId="1460"/>
            <ac:picMk id="3" creationId="{49B70AD0-6AA1-7DB1-A59F-92A5FCB7E56D}"/>
          </ac:picMkLst>
        </pc:picChg>
        <pc:picChg chg="add mod ord">
          <ac:chgData name="Routledge, Mandy" userId="bacdedf5-8e30-494b-ad8b-f27fa30c4f8d" providerId="ADAL" clId="{CCB24F93-BDB9-4BD7-8A35-FDD7F9D1AA15}" dt="2026-02-09T18:38:31.901" v="838" actId="167"/>
          <ac:picMkLst>
            <pc:docMk/>
            <pc:sldMk cId="3852907103" sldId="1460"/>
            <ac:picMk id="5" creationId="{DAFED59F-568A-0971-1526-35359DED0C9D}"/>
          </ac:picMkLst>
        </pc:picChg>
      </pc:sldChg>
      <pc:sldChg chg="del">
        <pc:chgData name="Routledge, Mandy" userId="bacdedf5-8e30-494b-ad8b-f27fa30c4f8d" providerId="ADAL" clId="{CCB24F93-BDB9-4BD7-8A35-FDD7F9D1AA15}" dt="2026-02-10T07:55:23.769" v="2006" actId="47"/>
        <pc:sldMkLst>
          <pc:docMk/>
          <pc:sldMk cId="3978205201" sldId="1474"/>
        </pc:sldMkLst>
      </pc:sldChg>
      <pc:sldChg chg="ord">
        <pc:chgData name="Routledge, Mandy" userId="bacdedf5-8e30-494b-ad8b-f27fa30c4f8d" providerId="ADAL" clId="{CCB24F93-BDB9-4BD7-8A35-FDD7F9D1AA15}" dt="2026-02-09T18:14:16.478" v="124"/>
        <pc:sldMkLst>
          <pc:docMk/>
          <pc:sldMk cId="4207872812" sldId="1475"/>
        </pc:sldMkLst>
      </pc:sldChg>
      <pc:sldChg chg="addSp delSp modSp mod ord">
        <pc:chgData name="Routledge, Mandy" userId="bacdedf5-8e30-494b-ad8b-f27fa30c4f8d" providerId="ADAL" clId="{CCB24F93-BDB9-4BD7-8A35-FDD7F9D1AA15}" dt="2026-02-09T18:35:07.439" v="810" actId="21"/>
        <pc:sldMkLst>
          <pc:docMk/>
          <pc:sldMk cId="2452007587" sldId="1476"/>
        </pc:sldMkLst>
        <pc:picChg chg="del mod">
          <ac:chgData name="Routledge, Mandy" userId="bacdedf5-8e30-494b-ad8b-f27fa30c4f8d" providerId="ADAL" clId="{CCB24F93-BDB9-4BD7-8A35-FDD7F9D1AA15}" dt="2026-02-09T18:35:07.439" v="810" actId="21"/>
          <ac:picMkLst>
            <pc:docMk/>
            <pc:sldMk cId="2452007587" sldId="1476"/>
            <ac:picMk id="3" creationId="{86DB7F8B-CAD6-474E-B169-06004B424C24}"/>
          </ac:picMkLst>
        </pc:picChg>
        <pc:picChg chg="add mod">
          <ac:chgData name="Routledge, Mandy" userId="bacdedf5-8e30-494b-ad8b-f27fa30c4f8d" providerId="ADAL" clId="{CCB24F93-BDB9-4BD7-8A35-FDD7F9D1AA15}" dt="2026-02-09T18:35:03.654" v="809" actId="1076"/>
          <ac:picMkLst>
            <pc:docMk/>
            <pc:sldMk cId="2452007587" sldId="1476"/>
            <ac:picMk id="4" creationId="{95A49D67-1A78-EE35-D832-ACB1CBD7ABD4}"/>
          </ac:picMkLst>
        </pc:picChg>
      </pc:sldChg>
      <pc:sldChg chg="ord">
        <pc:chgData name="Routledge, Mandy" userId="bacdedf5-8e30-494b-ad8b-f27fa30c4f8d" providerId="ADAL" clId="{CCB24F93-BDB9-4BD7-8A35-FDD7F9D1AA15}" dt="2026-02-09T18:17:34.178" v="146"/>
        <pc:sldMkLst>
          <pc:docMk/>
          <pc:sldMk cId="2709048002" sldId="1477"/>
        </pc:sldMkLst>
      </pc:sldChg>
      <pc:sldChg chg="addSp modSp mod ord">
        <pc:chgData name="Routledge, Mandy" userId="bacdedf5-8e30-494b-ad8b-f27fa30c4f8d" providerId="ADAL" clId="{CCB24F93-BDB9-4BD7-8A35-FDD7F9D1AA15}" dt="2026-02-09T18:17:02.646" v="143" actId="1582"/>
        <pc:sldMkLst>
          <pc:docMk/>
          <pc:sldMk cId="4074911733" sldId="1478"/>
        </pc:sldMkLst>
        <pc:cxnChg chg="add mod">
          <ac:chgData name="Routledge, Mandy" userId="bacdedf5-8e30-494b-ad8b-f27fa30c4f8d" providerId="ADAL" clId="{CCB24F93-BDB9-4BD7-8A35-FDD7F9D1AA15}" dt="2026-02-09T18:17:02.646" v="143" actId="1582"/>
          <ac:cxnSpMkLst>
            <pc:docMk/>
            <pc:sldMk cId="4074911733" sldId="1478"/>
            <ac:cxnSpMk id="2" creationId="{D6A32362-A6E4-7301-8679-D125E498AF25}"/>
          </ac:cxnSpMkLst>
        </pc:cxnChg>
      </pc:sldChg>
      <pc:sldChg chg="addSp delSp modSp mod ord">
        <pc:chgData name="Routledge, Mandy" userId="bacdedf5-8e30-494b-ad8b-f27fa30c4f8d" providerId="ADAL" clId="{CCB24F93-BDB9-4BD7-8A35-FDD7F9D1AA15}" dt="2026-02-09T20:31:07.741" v="1706" actId="207"/>
        <pc:sldMkLst>
          <pc:docMk/>
          <pc:sldMk cId="4210467006" sldId="1479"/>
        </pc:sldMkLst>
        <pc:spChg chg="add mod">
          <ac:chgData name="Routledge, Mandy" userId="bacdedf5-8e30-494b-ad8b-f27fa30c4f8d" providerId="ADAL" clId="{CCB24F93-BDB9-4BD7-8A35-FDD7F9D1AA15}" dt="2026-02-09T20:31:07.741" v="1706" actId="207"/>
          <ac:spMkLst>
            <pc:docMk/>
            <pc:sldMk cId="4210467006" sldId="1479"/>
            <ac:spMk id="10" creationId="{AE094885-D452-F4FC-F0A9-C56307C565DE}"/>
          </ac:spMkLst>
        </pc:spChg>
        <pc:picChg chg="add del mod">
          <ac:chgData name="Routledge, Mandy" userId="bacdedf5-8e30-494b-ad8b-f27fa30c4f8d" providerId="ADAL" clId="{CCB24F93-BDB9-4BD7-8A35-FDD7F9D1AA15}" dt="2026-02-09T20:28:52.312" v="1648" actId="478"/>
          <ac:picMkLst>
            <pc:docMk/>
            <pc:sldMk cId="4210467006" sldId="1479"/>
            <ac:picMk id="4" creationId="{39899C9F-8B47-4A0B-60BE-E08BA3ED8574}"/>
          </ac:picMkLst>
        </pc:picChg>
        <pc:picChg chg="add del mod">
          <ac:chgData name="Routledge, Mandy" userId="bacdedf5-8e30-494b-ad8b-f27fa30c4f8d" providerId="ADAL" clId="{CCB24F93-BDB9-4BD7-8A35-FDD7F9D1AA15}" dt="2026-02-09T20:28:51.207" v="1647" actId="478"/>
          <ac:picMkLst>
            <pc:docMk/>
            <pc:sldMk cId="4210467006" sldId="1479"/>
            <ac:picMk id="7" creationId="{458A9B8E-C4CE-4271-F722-A075373C5AC4}"/>
          </ac:picMkLst>
        </pc:picChg>
        <pc:picChg chg="add del mod">
          <ac:chgData name="Routledge, Mandy" userId="bacdedf5-8e30-494b-ad8b-f27fa30c4f8d" providerId="ADAL" clId="{CCB24F93-BDB9-4BD7-8A35-FDD7F9D1AA15}" dt="2026-02-09T20:29:53.604" v="1653" actId="478"/>
          <ac:picMkLst>
            <pc:docMk/>
            <pc:sldMk cId="4210467006" sldId="1479"/>
            <ac:picMk id="9" creationId="{E7365251-6F39-DC2C-0BA5-50F05B9F6449}"/>
          </ac:picMkLst>
        </pc:picChg>
      </pc:sldChg>
      <pc:sldChg chg="modSp mod ord">
        <pc:chgData name="Routledge, Mandy" userId="bacdedf5-8e30-494b-ad8b-f27fa30c4f8d" providerId="ADAL" clId="{CCB24F93-BDB9-4BD7-8A35-FDD7F9D1AA15}" dt="2026-02-09T18:13:41.901" v="120"/>
        <pc:sldMkLst>
          <pc:docMk/>
          <pc:sldMk cId="1487044012" sldId="1480"/>
        </pc:sldMkLst>
        <pc:picChg chg="mod">
          <ac:chgData name="Routledge, Mandy" userId="bacdedf5-8e30-494b-ad8b-f27fa30c4f8d" providerId="ADAL" clId="{CCB24F93-BDB9-4BD7-8A35-FDD7F9D1AA15}" dt="2026-02-09T18:13:17.885" v="118" actId="14100"/>
          <ac:picMkLst>
            <pc:docMk/>
            <pc:sldMk cId="1487044012" sldId="1480"/>
            <ac:picMk id="3" creationId="{0B0C6F9F-82B7-10F4-7C0E-12B5A39226E9}"/>
          </ac:picMkLst>
        </pc:picChg>
        <pc:picChg chg="mod">
          <ac:chgData name="Routledge, Mandy" userId="bacdedf5-8e30-494b-ad8b-f27fa30c4f8d" providerId="ADAL" clId="{CCB24F93-BDB9-4BD7-8A35-FDD7F9D1AA15}" dt="2026-02-09T18:13:15.241" v="117" actId="14100"/>
          <ac:picMkLst>
            <pc:docMk/>
            <pc:sldMk cId="1487044012" sldId="1480"/>
            <ac:picMk id="5" creationId="{3A9D8655-DB94-DCAE-D393-741E929CC2E5}"/>
          </ac:picMkLst>
        </pc:picChg>
      </pc:sldChg>
      <pc:sldChg chg="modSp mod ord">
        <pc:chgData name="Routledge, Mandy" userId="bacdedf5-8e30-494b-ad8b-f27fa30c4f8d" providerId="ADAL" clId="{CCB24F93-BDB9-4BD7-8A35-FDD7F9D1AA15}" dt="2026-02-09T18:18:17.777" v="152" actId="732"/>
        <pc:sldMkLst>
          <pc:docMk/>
          <pc:sldMk cId="3779434736" sldId="1481"/>
        </pc:sldMkLst>
        <pc:picChg chg="mod modCrop">
          <ac:chgData name="Routledge, Mandy" userId="bacdedf5-8e30-494b-ad8b-f27fa30c4f8d" providerId="ADAL" clId="{CCB24F93-BDB9-4BD7-8A35-FDD7F9D1AA15}" dt="2026-02-09T18:18:17.777" v="152" actId="732"/>
          <ac:picMkLst>
            <pc:docMk/>
            <pc:sldMk cId="3779434736" sldId="1481"/>
            <ac:picMk id="10" creationId="{E46E8A13-146C-FB1C-A511-6330B0CAEC34}"/>
          </ac:picMkLst>
        </pc:picChg>
      </pc:sldChg>
      <pc:sldChg chg="addSp delSp mod ord">
        <pc:chgData name="Routledge, Mandy" userId="bacdedf5-8e30-494b-ad8b-f27fa30c4f8d" providerId="ADAL" clId="{CCB24F93-BDB9-4BD7-8A35-FDD7F9D1AA15}" dt="2026-02-09T20:01:40.183" v="1401" actId="22"/>
        <pc:sldMkLst>
          <pc:docMk/>
          <pc:sldMk cId="1201727269" sldId="1482"/>
        </pc:sldMkLst>
        <pc:spChg chg="add del">
          <ac:chgData name="Routledge, Mandy" userId="bacdedf5-8e30-494b-ad8b-f27fa30c4f8d" providerId="ADAL" clId="{CCB24F93-BDB9-4BD7-8A35-FDD7F9D1AA15}" dt="2026-02-09T20:01:29.676" v="1399" actId="478"/>
          <ac:spMkLst>
            <pc:docMk/>
            <pc:sldMk cId="1201727269" sldId="1482"/>
            <ac:spMk id="6" creationId="{00000000-0000-0000-0000-000000000000}"/>
          </ac:spMkLst>
        </pc:spChg>
        <pc:picChg chg="add del">
          <ac:chgData name="Routledge, Mandy" userId="bacdedf5-8e30-494b-ad8b-f27fa30c4f8d" providerId="ADAL" clId="{CCB24F93-BDB9-4BD7-8A35-FDD7F9D1AA15}" dt="2026-02-09T20:01:40.183" v="1401" actId="22"/>
          <ac:picMkLst>
            <pc:docMk/>
            <pc:sldMk cId="1201727269" sldId="1482"/>
            <ac:picMk id="4" creationId="{355FB401-1A67-FC11-49AC-9E3EFDB0395F}"/>
          </ac:picMkLst>
        </pc:picChg>
      </pc:sldChg>
      <pc:sldChg chg="modSp mod">
        <pc:chgData name="Routledge, Mandy" userId="bacdedf5-8e30-494b-ad8b-f27fa30c4f8d" providerId="ADAL" clId="{CCB24F93-BDB9-4BD7-8A35-FDD7F9D1AA15}" dt="2026-02-09T18:13:09.181" v="116" actId="1076"/>
        <pc:sldMkLst>
          <pc:docMk/>
          <pc:sldMk cId="2904738428" sldId="1483"/>
        </pc:sldMkLst>
        <pc:picChg chg="mod">
          <ac:chgData name="Routledge, Mandy" userId="bacdedf5-8e30-494b-ad8b-f27fa30c4f8d" providerId="ADAL" clId="{CCB24F93-BDB9-4BD7-8A35-FDD7F9D1AA15}" dt="2026-02-09T18:13:09.181" v="116" actId="1076"/>
          <ac:picMkLst>
            <pc:docMk/>
            <pc:sldMk cId="2904738428" sldId="1483"/>
            <ac:picMk id="3" creationId="{C0120240-482F-7C82-9302-092663219D72}"/>
          </ac:picMkLst>
        </pc:picChg>
      </pc:sldChg>
      <pc:sldChg chg="add del">
        <pc:chgData name="Routledge, Mandy" userId="bacdedf5-8e30-494b-ad8b-f27fa30c4f8d" providerId="ADAL" clId="{CCB24F93-BDB9-4BD7-8A35-FDD7F9D1AA15}" dt="2026-02-09T19:28:32.174" v="988" actId="47"/>
        <pc:sldMkLst>
          <pc:docMk/>
          <pc:sldMk cId="4111236802" sldId="1494"/>
        </pc:sldMkLst>
      </pc:sldChg>
      <pc:sldChg chg="addSp modSp add del">
        <pc:chgData name="Routledge, Mandy" userId="bacdedf5-8e30-494b-ad8b-f27fa30c4f8d" providerId="ADAL" clId="{CCB24F93-BDB9-4BD7-8A35-FDD7F9D1AA15}" dt="2026-02-09T20:22:50.584" v="1629" actId="47"/>
        <pc:sldMkLst>
          <pc:docMk/>
          <pc:sldMk cId="451982494" sldId="1501"/>
        </pc:sldMkLst>
        <pc:spChg chg="add mod">
          <ac:chgData name="Routledge, Mandy" userId="bacdedf5-8e30-494b-ad8b-f27fa30c4f8d" providerId="ADAL" clId="{CCB24F93-BDB9-4BD7-8A35-FDD7F9D1AA15}" dt="2026-02-09T20:05:17.898" v="1475"/>
          <ac:spMkLst>
            <pc:docMk/>
            <pc:sldMk cId="451982494" sldId="1501"/>
            <ac:spMk id="3" creationId="{8E293B59-4FC5-8DC4-DD2F-B9F5CD942CA0}"/>
          </ac:spMkLst>
        </pc:spChg>
      </pc:sldChg>
      <pc:sldChg chg="addSp modSp mod ord">
        <pc:chgData name="Routledge, Mandy" userId="bacdedf5-8e30-494b-ad8b-f27fa30c4f8d" providerId="ADAL" clId="{CCB24F93-BDB9-4BD7-8A35-FDD7F9D1AA15}" dt="2026-02-10T07:51:33.694" v="1980" actId="20577"/>
        <pc:sldMkLst>
          <pc:docMk/>
          <pc:sldMk cId="2967928418" sldId="1511"/>
        </pc:sldMkLst>
        <pc:spChg chg="mod">
          <ac:chgData name="Routledge, Mandy" userId="bacdedf5-8e30-494b-ad8b-f27fa30c4f8d" providerId="ADAL" clId="{CCB24F93-BDB9-4BD7-8A35-FDD7F9D1AA15}" dt="2026-02-09T19:26:29.859" v="938" actId="20577"/>
          <ac:spMkLst>
            <pc:docMk/>
            <pc:sldMk cId="2967928418" sldId="1511"/>
            <ac:spMk id="33" creationId="{AC757F5E-B016-F947-4518-7C6B9CC7EE04}"/>
          </ac:spMkLst>
        </pc:spChg>
        <pc:spChg chg="mod">
          <ac:chgData name="Routledge, Mandy" userId="bacdedf5-8e30-494b-ad8b-f27fa30c4f8d" providerId="ADAL" clId="{CCB24F93-BDB9-4BD7-8A35-FDD7F9D1AA15}" dt="2026-02-09T19:26:32.332" v="947" actId="20577"/>
          <ac:spMkLst>
            <pc:docMk/>
            <pc:sldMk cId="2967928418" sldId="1511"/>
            <ac:spMk id="34" creationId="{152372B3-00F5-781C-183E-6F2DDF35091D}"/>
          </ac:spMkLst>
        </pc:spChg>
        <pc:spChg chg="mod">
          <ac:chgData name="Routledge, Mandy" userId="bacdedf5-8e30-494b-ad8b-f27fa30c4f8d" providerId="ADAL" clId="{CCB24F93-BDB9-4BD7-8A35-FDD7F9D1AA15}" dt="2026-02-09T19:27:33.990" v="987" actId="115"/>
          <ac:spMkLst>
            <pc:docMk/>
            <pc:sldMk cId="2967928418" sldId="1511"/>
            <ac:spMk id="35" creationId="{37104C51-0232-62ED-4C6F-1447D06633EE}"/>
          </ac:spMkLst>
        </pc:spChg>
        <pc:spChg chg="mod">
          <ac:chgData name="Routledge, Mandy" userId="bacdedf5-8e30-494b-ad8b-f27fa30c4f8d" providerId="ADAL" clId="{CCB24F93-BDB9-4BD7-8A35-FDD7F9D1AA15}" dt="2026-02-10T07:51:33.694" v="1980" actId="20577"/>
          <ac:spMkLst>
            <pc:docMk/>
            <pc:sldMk cId="2967928418" sldId="1511"/>
            <ac:spMk id="36" creationId="{D8EF981A-9BA7-0EB1-9B70-F7FBF2F7DF1C}"/>
          </ac:spMkLst>
        </pc:spChg>
        <pc:picChg chg="add mod">
          <ac:chgData name="Routledge, Mandy" userId="bacdedf5-8e30-494b-ad8b-f27fa30c4f8d" providerId="ADAL" clId="{CCB24F93-BDB9-4BD7-8A35-FDD7F9D1AA15}" dt="2026-02-09T19:27:08.512" v="985" actId="1076"/>
          <ac:picMkLst>
            <pc:docMk/>
            <pc:sldMk cId="2967928418" sldId="1511"/>
            <ac:picMk id="2" creationId="{2AC8B556-8C36-8A19-9306-548B6E48DA22}"/>
          </ac:picMkLst>
        </pc:picChg>
        <pc:picChg chg="add mod">
          <ac:chgData name="Routledge, Mandy" userId="bacdedf5-8e30-494b-ad8b-f27fa30c4f8d" providerId="ADAL" clId="{CCB24F93-BDB9-4BD7-8A35-FDD7F9D1AA15}" dt="2026-02-10T07:48:51.907" v="1955" actId="14100"/>
          <ac:picMkLst>
            <pc:docMk/>
            <pc:sldMk cId="2967928418" sldId="1511"/>
            <ac:picMk id="9" creationId="{E91F87B0-2434-F955-5EC5-A1DABA923BAC}"/>
          </ac:picMkLst>
        </pc:picChg>
      </pc:sldChg>
      <pc:sldChg chg="del">
        <pc:chgData name="Routledge, Mandy" userId="bacdedf5-8e30-494b-ad8b-f27fa30c4f8d" providerId="ADAL" clId="{CCB24F93-BDB9-4BD7-8A35-FDD7F9D1AA15}" dt="2026-02-10T07:55:21.293" v="2001" actId="47"/>
        <pc:sldMkLst>
          <pc:docMk/>
          <pc:sldMk cId="3112181829" sldId="1515"/>
        </pc:sldMkLst>
      </pc:sldChg>
      <pc:sldChg chg="del">
        <pc:chgData name="Routledge, Mandy" userId="bacdedf5-8e30-494b-ad8b-f27fa30c4f8d" providerId="ADAL" clId="{CCB24F93-BDB9-4BD7-8A35-FDD7F9D1AA15}" dt="2026-02-10T07:55:23.300" v="2005" actId="47"/>
        <pc:sldMkLst>
          <pc:docMk/>
          <pc:sldMk cId="2946319108" sldId="1516"/>
        </pc:sldMkLst>
      </pc:sldChg>
      <pc:sldChg chg="del">
        <pc:chgData name="Routledge, Mandy" userId="bacdedf5-8e30-494b-ad8b-f27fa30c4f8d" providerId="ADAL" clId="{CCB24F93-BDB9-4BD7-8A35-FDD7F9D1AA15}" dt="2026-02-10T07:55:20.838" v="2000" actId="47"/>
        <pc:sldMkLst>
          <pc:docMk/>
          <pc:sldMk cId="1628480429" sldId="1517"/>
        </pc:sldMkLst>
      </pc:sldChg>
      <pc:sldChg chg="del">
        <pc:chgData name="Routledge, Mandy" userId="bacdedf5-8e30-494b-ad8b-f27fa30c4f8d" providerId="ADAL" clId="{CCB24F93-BDB9-4BD7-8A35-FDD7F9D1AA15}" dt="2026-02-10T07:55:21.725" v="2002" actId="47"/>
        <pc:sldMkLst>
          <pc:docMk/>
          <pc:sldMk cId="933367485" sldId="1518"/>
        </pc:sldMkLst>
      </pc:sldChg>
      <pc:sldChg chg="del">
        <pc:chgData name="Routledge, Mandy" userId="bacdedf5-8e30-494b-ad8b-f27fa30c4f8d" providerId="ADAL" clId="{CCB24F93-BDB9-4BD7-8A35-FDD7F9D1AA15}" dt="2026-02-10T07:55:19.974" v="1998" actId="47"/>
        <pc:sldMkLst>
          <pc:docMk/>
          <pc:sldMk cId="1530054038" sldId="1519"/>
        </pc:sldMkLst>
      </pc:sldChg>
      <pc:sldChg chg="del">
        <pc:chgData name="Routledge, Mandy" userId="bacdedf5-8e30-494b-ad8b-f27fa30c4f8d" providerId="ADAL" clId="{CCB24F93-BDB9-4BD7-8A35-FDD7F9D1AA15}" dt="2026-02-10T07:55:19.558" v="1997" actId="47"/>
        <pc:sldMkLst>
          <pc:docMk/>
          <pc:sldMk cId="3006462251" sldId="1520"/>
        </pc:sldMkLst>
      </pc:sldChg>
      <pc:sldChg chg="del">
        <pc:chgData name="Routledge, Mandy" userId="bacdedf5-8e30-494b-ad8b-f27fa30c4f8d" providerId="ADAL" clId="{CCB24F93-BDB9-4BD7-8A35-FDD7F9D1AA15}" dt="2026-02-10T07:55:22.276" v="2003" actId="47"/>
        <pc:sldMkLst>
          <pc:docMk/>
          <pc:sldMk cId="1059877010" sldId="1521"/>
        </pc:sldMkLst>
      </pc:sldChg>
      <pc:sldChg chg="del">
        <pc:chgData name="Routledge, Mandy" userId="bacdedf5-8e30-494b-ad8b-f27fa30c4f8d" providerId="ADAL" clId="{CCB24F93-BDB9-4BD7-8A35-FDD7F9D1AA15}" dt="2026-02-10T07:55:22.797" v="2004" actId="47"/>
        <pc:sldMkLst>
          <pc:docMk/>
          <pc:sldMk cId="2371299458" sldId="1529"/>
        </pc:sldMkLst>
      </pc:sldChg>
      <pc:sldChg chg="del">
        <pc:chgData name="Routledge, Mandy" userId="bacdedf5-8e30-494b-ad8b-f27fa30c4f8d" providerId="ADAL" clId="{CCB24F93-BDB9-4BD7-8A35-FDD7F9D1AA15}" dt="2026-02-10T07:55:20.432" v="1999" actId="47"/>
        <pc:sldMkLst>
          <pc:docMk/>
          <pc:sldMk cId="2176165" sldId="1530"/>
        </pc:sldMkLst>
      </pc:sldChg>
      <pc:sldChg chg="del ord">
        <pc:chgData name="Routledge, Mandy" userId="bacdedf5-8e30-494b-ad8b-f27fa30c4f8d" providerId="ADAL" clId="{CCB24F93-BDB9-4BD7-8A35-FDD7F9D1AA15}" dt="2026-02-09T18:32:15.860" v="799" actId="47"/>
        <pc:sldMkLst>
          <pc:docMk/>
          <pc:sldMk cId="4162541857" sldId="1531"/>
        </pc:sldMkLst>
      </pc:sldChg>
      <pc:sldChg chg="delSp del mod ord">
        <pc:chgData name="Routledge, Mandy" userId="bacdedf5-8e30-494b-ad8b-f27fa30c4f8d" providerId="ADAL" clId="{CCB24F93-BDB9-4BD7-8A35-FDD7F9D1AA15}" dt="2026-02-09T18:15:54.057" v="132" actId="47"/>
        <pc:sldMkLst>
          <pc:docMk/>
          <pc:sldMk cId="1736354355" sldId="1532"/>
        </pc:sldMkLst>
        <pc:picChg chg="del">
          <ac:chgData name="Routledge, Mandy" userId="bacdedf5-8e30-494b-ad8b-f27fa30c4f8d" providerId="ADAL" clId="{CCB24F93-BDB9-4BD7-8A35-FDD7F9D1AA15}" dt="2026-02-09T18:15:51.726" v="131" actId="21"/>
          <ac:picMkLst>
            <pc:docMk/>
            <pc:sldMk cId="1736354355" sldId="1532"/>
            <ac:picMk id="4" creationId="{3BA771B7-E749-21A9-5CA6-19E86BB7D649}"/>
          </ac:picMkLst>
        </pc:picChg>
      </pc:sldChg>
      <pc:sldChg chg="modSp add mod">
        <pc:chgData name="Routledge, Mandy" userId="bacdedf5-8e30-494b-ad8b-f27fa30c4f8d" providerId="ADAL" clId="{CCB24F93-BDB9-4BD7-8A35-FDD7F9D1AA15}" dt="2026-02-10T09:38:01.219" v="2628" actId="6549"/>
        <pc:sldMkLst>
          <pc:docMk/>
          <pc:sldMk cId="3008703662" sldId="1532"/>
        </pc:sldMkLst>
        <pc:spChg chg="mod">
          <ac:chgData name="Routledge, Mandy" userId="bacdedf5-8e30-494b-ad8b-f27fa30c4f8d" providerId="ADAL" clId="{CCB24F93-BDB9-4BD7-8A35-FDD7F9D1AA15}" dt="2026-02-10T09:38:01.219" v="2628" actId="6549"/>
          <ac:spMkLst>
            <pc:docMk/>
            <pc:sldMk cId="3008703662" sldId="1532"/>
            <ac:spMk id="3" creationId="{C83A8820-35B0-727C-5643-055763A2EF6C}"/>
          </ac:spMkLst>
        </pc:spChg>
        <pc:spChg chg="mod">
          <ac:chgData name="Routledge, Mandy" userId="bacdedf5-8e30-494b-ad8b-f27fa30c4f8d" providerId="ADAL" clId="{CCB24F93-BDB9-4BD7-8A35-FDD7F9D1AA15}" dt="2026-02-09T18:31:52.841" v="797" actId="20577"/>
          <ac:spMkLst>
            <pc:docMk/>
            <pc:sldMk cId="3008703662" sldId="1532"/>
            <ac:spMk id="7" creationId="{263DEC3C-F0DD-7C7E-E4E1-58C194092D6C}"/>
          </ac:spMkLst>
        </pc:spChg>
      </pc:sldChg>
      <pc:sldChg chg="add">
        <pc:chgData name="Routledge, Mandy" userId="bacdedf5-8e30-494b-ad8b-f27fa30c4f8d" providerId="ADAL" clId="{CCB24F93-BDB9-4BD7-8A35-FDD7F9D1AA15}" dt="2026-02-09T18:36:05.993" v="831"/>
        <pc:sldMkLst>
          <pc:docMk/>
          <pc:sldMk cId="1064054983" sldId="1533"/>
        </pc:sldMkLst>
      </pc:sldChg>
      <pc:sldChg chg="addSp delSp modSp add del mod">
        <pc:chgData name="Routledge, Mandy" userId="bacdedf5-8e30-494b-ad8b-f27fa30c4f8d" providerId="ADAL" clId="{CCB24F93-BDB9-4BD7-8A35-FDD7F9D1AA15}" dt="2026-02-09T19:31:33.929" v="1073" actId="47"/>
        <pc:sldMkLst>
          <pc:docMk/>
          <pc:sldMk cId="2130253524" sldId="1553"/>
        </pc:sldMkLst>
        <pc:spChg chg="del">
          <ac:chgData name="Routledge, Mandy" userId="bacdedf5-8e30-494b-ad8b-f27fa30c4f8d" providerId="ADAL" clId="{CCB24F93-BDB9-4BD7-8A35-FDD7F9D1AA15}" dt="2026-02-09T19:29:31.576" v="997" actId="478"/>
          <ac:spMkLst>
            <pc:docMk/>
            <pc:sldMk cId="2130253524" sldId="1553"/>
            <ac:spMk id="11" creationId="{DF00C081-B779-A748-7967-86F6277920BB}"/>
          </ac:spMkLst>
        </pc:spChg>
        <pc:spChg chg="mod">
          <ac:chgData name="Routledge, Mandy" userId="bacdedf5-8e30-494b-ad8b-f27fa30c4f8d" providerId="ADAL" clId="{CCB24F93-BDB9-4BD7-8A35-FDD7F9D1AA15}" dt="2026-02-09T19:30:51.640" v="1025" actId="20577"/>
          <ac:spMkLst>
            <pc:docMk/>
            <pc:sldMk cId="2130253524" sldId="1553"/>
            <ac:spMk id="12" creationId="{E2476A93-B8D4-4E44-87FD-AFF601B2337C}"/>
          </ac:spMkLst>
        </pc:spChg>
        <pc:spChg chg="mod">
          <ac:chgData name="Routledge, Mandy" userId="bacdedf5-8e30-494b-ad8b-f27fa30c4f8d" providerId="ADAL" clId="{CCB24F93-BDB9-4BD7-8A35-FDD7F9D1AA15}" dt="2026-02-09T19:30:08.845" v="1009" actId="1076"/>
          <ac:spMkLst>
            <pc:docMk/>
            <pc:sldMk cId="2130253524" sldId="1553"/>
            <ac:spMk id="13" creationId="{4985FF45-EE56-11C3-E0CC-6BBB359031C0}"/>
          </ac:spMkLst>
        </pc:spChg>
        <pc:spChg chg="mod">
          <ac:chgData name="Routledge, Mandy" userId="bacdedf5-8e30-494b-ad8b-f27fa30c4f8d" providerId="ADAL" clId="{CCB24F93-BDB9-4BD7-8A35-FDD7F9D1AA15}" dt="2026-02-09T19:30:48.049" v="1018" actId="20577"/>
          <ac:spMkLst>
            <pc:docMk/>
            <pc:sldMk cId="2130253524" sldId="1553"/>
            <ac:spMk id="15" creationId="{6EA1F8B7-D4BC-D8B0-E6FD-F33ECB45A1DD}"/>
          </ac:spMkLst>
        </pc:spChg>
        <pc:spChg chg="add mod">
          <ac:chgData name="Routledge, Mandy" userId="bacdedf5-8e30-494b-ad8b-f27fa30c4f8d" providerId="ADAL" clId="{CCB24F93-BDB9-4BD7-8A35-FDD7F9D1AA15}" dt="2026-02-09T19:29:57.866" v="1004" actId="20577"/>
          <ac:spMkLst>
            <pc:docMk/>
            <pc:sldMk cId="2130253524" sldId="1553"/>
            <ac:spMk id="16" creationId="{228CAF43-FBC2-4706-D1A1-5683F4084486}"/>
          </ac:spMkLst>
        </pc:spChg>
        <pc:spChg chg="del">
          <ac:chgData name="Routledge, Mandy" userId="bacdedf5-8e30-494b-ad8b-f27fa30c4f8d" providerId="ADAL" clId="{CCB24F93-BDB9-4BD7-8A35-FDD7F9D1AA15}" dt="2026-02-09T19:29:32.150" v="998" actId="478"/>
          <ac:spMkLst>
            <pc:docMk/>
            <pc:sldMk cId="2130253524" sldId="1553"/>
            <ac:spMk id="24" creationId="{B113BE15-874E-444B-6915-2FBB1DCFC4B6}"/>
          </ac:spMkLst>
        </pc:spChg>
        <pc:spChg chg="del">
          <ac:chgData name="Routledge, Mandy" userId="bacdedf5-8e30-494b-ad8b-f27fa30c4f8d" providerId="ADAL" clId="{CCB24F93-BDB9-4BD7-8A35-FDD7F9D1AA15}" dt="2026-02-09T19:29:28.732" v="995" actId="478"/>
          <ac:spMkLst>
            <pc:docMk/>
            <pc:sldMk cId="2130253524" sldId="1553"/>
            <ac:spMk id="25" creationId="{B8939676-0FF2-6C83-421C-B351DA0BACF1}"/>
          </ac:spMkLst>
        </pc:spChg>
        <pc:spChg chg="del">
          <ac:chgData name="Routledge, Mandy" userId="bacdedf5-8e30-494b-ad8b-f27fa30c4f8d" providerId="ADAL" clId="{CCB24F93-BDB9-4BD7-8A35-FDD7F9D1AA15}" dt="2026-02-09T19:29:29.719" v="996" actId="478"/>
          <ac:spMkLst>
            <pc:docMk/>
            <pc:sldMk cId="2130253524" sldId="1553"/>
            <ac:spMk id="26" creationId="{B892A8A2-FC4F-7F1A-6ED8-4ADD3F8F7C65}"/>
          </ac:spMkLst>
        </pc:spChg>
        <pc:picChg chg="del">
          <ac:chgData name="Routledge, Mandy" userId="bacdedf5-8e30-494b-ad8b-f27fa30c4f8d" providerId="ADAL" clId="{CCB24F93-BDB9-4BD7-8A35-FDD7F9D1AA15}" dt="2026-02-09T19:30:56.097" v="1026" actId="478"/>
          <ac:picMkLst>
            <pc:docMk/>
            <pc:sldMk cId="2130253524" sldId="1553"/>
            <ac:picMk id="10" creationId="{A7A0AFAE-E4D4-787B-7428-CE0D7CF62AA6}"/>
          </ac:picMkLst>
        </pc:picChg>
      </pc:sldChg>
      <pc:sldChg chg="addSp delSp modSp add mod">
        <pc:chgData name="Routledge, Mandy" userId="bacdedf5-8e30-494b-ad8b-f27fa30c4f8d" providerId="ADAL" clId="{CCB24F93-BDB9-4BD7-8A35-FDD7F9D1AA15}" dt="2026-02-09T19:25:18.281" v="922" actId="20577"/>
        <pc:sldMkLst>
          <pc:docMk/>
          <pc:sldMk cId="2910180203" sldId="1554"/>
        </pc:sldMkLst>
        <pc:spChg chg="mod">
          <ac:chgData name="Routledge, Mandy" userId="bacdedf5-8e30-494b-ad8b-f27fa30c4f8d" providerId="ADAL" clId="{CCB24F93-BDB9-4BD7-8A35-FDD7F9D1AA15}" dt="2026-02-09T19:25:18.281" v="922" actId="20577"/>
          <ac:spMkLst>
            <pc:docMk/>
            <pc:sldMk cId="2910180203" sldId="1554"/>
            <ac:spMk id="13" creationId="{796DD1E4-C669-1BAB-0DD0-68825C2A097D}"/>
          </ac:spMkLst>
        </pc:spChg>
        <pc:picChg chg="del">
          <ac:chgData name="Routledge, Mandy" userId="bacdedf5-8e30-494b-ad8b-f27fa30c4f8d" providerId="ADAL" clId="{CCB24F93-BDB9-4BD7-8A35-FDD7F9D1AA15}" dt="2026-02-09T19:24:20.819" v="877" actId="478"/>
          <ac:picMkLst>
            <pc:docMk/>
            <pc:sldMk cId="2910180203" sldId="1554"/>
            <ac:picMk id="12" creationId="{E8D4AED1-5083-6C07-6630-F25F7306929B}"/>
          </ac:picMkLst>
        </pc:picChg>
        <pc:picChg chg="add mod">
          <ac:chgData name="Routledge, Mandy" userId="bacdedf5-8e30-494b-ad8b-f27fa30c4f8d" providerId="ADAL" clId="{CCB24F93-BDB9-4BD7-8A35-FDD7F9D1AA15}" dt="2026-02-09T19:25:02.130" v="883" actId="1076"/>
          <ac:picMkLst>
            <pc:docMk/>
            <pc:sldMk cId="2910180203" sldId="1554"/>
            <ac:picMk id="15" creationId="{2C1222C7-F828-69F8-6B6E-253D81B3DA09}"/>
          </ac:picMkLst>
        </pc:picChg>
        <pc:picChg chg="del">
          <ac:chgData name="Routledge, Mandy" userId="bacdedf5-8e30-494b-ad8b-f27fa30c4f8d" providerId="ADAL" clId="{CCB24F93-BDB9-4BD7-8A35-FDD7F9D1AA15}" dt="2026-02-09T19:24:21.657" v="878" actId="478"/>
          <ac:picMkLst>
            <pc:docMk/>
            <pc:sldMk cId="2910180203" sldId="1554"/>
            <ac:picMk id="17" creationId="{AF90F84B-9310-2A1C-C1B0-E8FB66F3D3F8}"/>
          </ac:picMkLst>
        </pc:picChg>
      </pc:sldChg>
      <pc:sldChg chg="addSp modSp add mod ord">
        <pc:chgData name="Routledge, Mandy" userId="bacdedf5-8e30-494b-ad8b-f27fa30c4f8d" providerId="ADAL" clId="{CCB24F93-BDB9-4BD7-8A35-FDD7F9D1AA15}" dt="2026-02-09T20:32:24.550" v="1720"/>
        <pc:sldMkLst>
          <pc:docMk/>
          <pc:sldMk cId="3896940181" sldId="1555"/>
        </pc:sldMkLst>
        <pc:spChg chg="mod">
          <ac:chgData name="Routledge, Mandy" userId="bacdedf5-8e30-494b-ad8b-f27fa30c4f8d" providerId="ADAL" clId="{CCB24F93-BDB9-4BD7-8A35-FDD7F9D1AA15}" dt="2026-02-09T19:35:08.237" v="1128" actId="948"/>
          <ac:spMkLst>
            <pc:docMk/>
            <pc:sldMk cId="3896940181" sldId="1555"/>
            <ac:spMk id="33" creationId="{2E614284-62C3-9303-B505-F50294447C0D}"/>
          </ac:spMkLst>
        </pc:spChg>
        <pc:spChg chg="mod">
          <ac:chgData name="Routledge, Mandy" userId="bacdedf5-8e30-494b-ad8b-f27fa30c4f8d" providerId="ADAL" clId="{CCB24F93-BDB9-4BD7-8A35-FDD7F9D1AA15}" dt="2026-02-09T19:34:54.393" v="1110"/>
          <ac:spMkLst>
            <pc:docMk/>
            <pc:sldMk cId="3896940181" sldId="1555"/>
            <ac:spMk id="34" creationId="{71A0A5E9-2986-218E-4D90-F0CCACA741EA}"/>
          </ac:spMkLst>
        </pc:spChg>
        <pc:spChg chg="mod">
          <ac:chgData name="Routledge, Mandy" userId="bacdedf5-8e30-494b-ad8b-f27fa30c4f8d" providerId="ADAL" clId="{CCB24F93-BDB9-4BD7-8A35-FDD7F9D1AA15}" dt="2026-02-09T19:41:14.434" v="1251" actId="6549"/>
          <ac:spMkLst>
            <pc:docMk/>
            <pc:sldMk cId="3896940181" sldId="1555"/>
            <ac:spMk id="35" creationId="{C394F1A2-9314-9CDC-AD9D-A25F7D07EAE6}"/>
          </ac:spMkLst>
        </pc:spChg>
        <pc:spChg chg="mod">
          <ac:chgData name="Routledge, Mandy" userId="bacdedf5-8e30-494b-ad8b-f27fa30c4f8d" providerId="ADAL" clId="{CCB24F93-BDB9-4BD7-8A35-FDD7F9D1AA15}" dt="2026-02-09T20:32:21.842" v="1718" actId="20577"/>
          <ac:spMkLst>
            <pc:docMk/>
            <pc:sldMk cId="3896940181" sldId="1555"/>
            <ac:spMk id="36" creationId="{55F6D28C-EAFE-A53D-0751-E19B9552689B}"/>
          </ac:spMkLst>
        </pc:spChg>
        <pc:picChg chg="add mod">
          <ac:chgData name="Routledge, Mandy" userId="bacdedf5-8e30-494b-ad8b-f27fa30c4f8d" providerId="ADAL" clId="{CCB24F93-BDB9-4BD7-8A35-FDD7F9D1AA15}" dt="2026-02-09T19:35:39.174" v="1143" actId="1076"/>
          <ac:picMkLst>
            <pc:docMk/>
            <pc:sldMk cId="3896940181" sldId="1555"/>
            <ac:picMk id="2" creationId="{263873B3-AA32-1D53-90A9-03CDBFF26CBC}"/>
          </ac:picMkLst>
        </pc:picChg>
        <pc:picChg chg="add mod">
          <ac:chgData name="Routledge, Mandy" userId="bacdedf5-8e30-494b-ad8b-f27fa30c4f8d" providerId="ADAL" clId="{CCB24F93-BDB9-4BD7-8A35-FDD7F9D1AA15}" dt="2026-02-09T19:39:26.339" v="1155" actId="1076"/>
          <ac:picMkLst>
            <pc:docMk/>
            <pc:sldMk cId="3896940181" sldId="1555"/>
            <ac:picMk id="18" creationId="{3528CDF6-1EE4-0694-0D5C-23504496B65E}"/>
          </ac:picMkLst>
        </pc:picChg>
        <pc:cxnChg chg="add mod">
          <ac:chgData name="Routledge, Mandy" userId="bacdedf5-8e30-494b-ad8b-f27fa30c4f8d" providerId="ADAL" clId="{CCB24F93-BDB9-4BD7-8A35-FDD7F9D1AA15}" dt="2026-02-09T19:35:50.292" v="1145" actId="1076"/>
          <ac:cxnSpMkLst>
            <pc:docMk/>
            <pc:sldMk cId="3896940181" sldId="1555"/>
            <ac:cxnSpMk id="8" creationId="{5ACECDD7-4D41-242F-8876-A18FE05909B0}"/>
          </ac:cxnSpMkLst>
        </pc:cxnChg>
      </pc:sldChg>
      <pc:sldChg chg="add del">
        <pc:chgData name="Routledge, Mandy" userId="bacdedf5-8e30-494b-ad8b-f27fa30c4f8d" providerId="ADAL" clId="{CCB24F93-BDB9-4BD7-8A35-FDD7F9D1AA15}" dt="2026-02-10T07:55:19.070" v="1996" actId="47"/>
        <pc:sldMkLst>
          <pc:docMk/>
          <pc:sldMk cId="560133725" sldId="1556"/>
        </pc:sldMkLst>
      </pc:sldChg>
      <pc:sldChg chg="addSp modSp add mod">
        <pc:chgData name="Routledge, Mandy" userId="bacdedf5-8e30-494b-ad8b-f27fa30c4f8d" providerId="ADAL" clId="{CCB24F93-BDB9-4BD7-8A35-FDD7F9D1AA15}" dt="2026-02-10T07:55:12.167" v="1995" actId="14100"/>
        <pc:sldMkLst>
          <pc:docMk/>
          <pc:sldMk cId="2728847118" sldId="1557"/>
        </pc:sldMkLst>
        <pc:spChg chg="mod">
          <ac:chgData name="Routledge, Mandy" userId="bacdedf5-8e30-494b-ad8b-f27fa30c4f8d" providerId="ADAL" clId="{CCB24F93-BDB9-4BD7-8A35-FDD7F9D1AA15}" dt="2026-02-10T07:53:56.022" v="1989" actId="14100"/>
          <ac:spMkLst>
            <pc:docMk/>
            <pc:sldMk cId="2728847118" sldId="1557"/>
            <ac:spMk id="4" creationId="{B6BAB28C-227E-57A3-BDFA-CFCA074C3A5D}"/>
          </ac:spMkLst>
        </pc:spChg>
        <pc:spChg chg="mod">
          <ac:chgData name="Routledge, Mandy" userId="bacdedf5-8e30-494b-ad8b-f27fa30c4f8d" providerId="ADAL" clId="{CCB24F93-BDB9-4BD7-8A35-FDD7F9D1AA15}" dt="2026-02-09T19:31:08.154" v="1034" actId="20577"/>
          <ac:spMkLst>
            <pc:docMk/>
            <pc:sldMk cId="2728847118" sldId="1557"/>
            <ac:spMk id="12" creationId="{23929B2F-9CAF-65BC-08E6-3C312FCDF622}"/>
          </ac:spMkLst>
        </pc:spChg>
        <pc:spChg chg="mod">
          <ac:chgData name="Routledge, Mandy" userId="bacdedf5-8e30-494b-ad8b-f27fa30c4f8d" providerId="ADAL" clId="{CCB24F93-BDB9-4BD7-8A35-FDD7F9D1AA15}" dt="2026-02-09T19:31:10.721" v="1043" actId="20577"/>
          <ac:spMkLst>
            <pc:docMk/>
            <pc:sldMk cId="2728847118" sldId="1557"/>
            <ac:spMk id="13" creationId="{7B99030E-3DCF-93EF-0510-73972A043265}"/>
          </ac:spMkLst>
        </pc:spChg>
        <pc:spChg chg="mod">
          <ac:chgData name="Routledge, Mandy" userId="bacdedf5-8e30-494b-ad8b-f27fa30c4f8d" providerId="ADAL" clId="{CCB24F93-BDB9-4BD7-8A35-FDD7F9D1AA15}" dt="2026-02-09T19:31:17.132" v="1064" actId="20577"/>
          <ac:spMkLst>
            <pc:docMk/>
            <pc:sldMk cId="2728847118" sldId="1557"/>
            <ac:spMk id="15" creationId="{180242C2-2FB6-DCF1-834B-8C99DBE6CC38}"/>
          </ac:spMkLst>
        </pc:spChg>
        <pc:spChg chg="mod">
          <ac:chgData name="Routledge, Mandy" userId="bacdedf5-8e30-494b-ad8b-f27fa30c4f8d" providerId="ADAL" clId="{CCB24F93-BDB9-4BD7-8A35-FDD7F9D1AA15}" dt="2026-02-09T19:31:24.458" v="1070" actId="1076"/>
          <ac:spMkLst>
            <pc:docMk/>
            <pc:sldMk cId="2728847118" sldId="1557"/>
            <ac:spMk id="16" creationId="{A92AD122-27E0-6849-8FD5-A31B9DC07793}"/>
          </ac:spMkLst>
        </pc:spChg>
        <pc:spChg chg="mod">
          <ac:chgData name="Routledge, Mandy" userId="bacdedf5-8e30-494b-ad8b-f27fa30c4f8d" providerId="ADAL" clId="{CCB24F93-BDB9-4BD7-8A35-FDD7F9D1AA15}" dt="2026-02-09T19:31:22.267" v="1069" actId="1076"/>
          <ac:spMkLst>
            <pc:docMk/>
            <pc:sldMk cId="2728847118" sldId="1557"/>
            <ac:spMk id="17" creationId="{32E39F6A-B34E-2E65-F820-703A4B7A9843}"/>
          </ac:spMkLst>
        </pc:spChg>
        <pc:picChg chg="add mod">
          <ac:chgData name="Routledge, Mandy" userId="bacdedf5-8e30-494b-ad8b-f27fa30c4f8d" providerId="ADAL" clId="{CCB24F93-BDB9-4BD7-8A35-FDD7F9D1AA15}" dt="2026-02-09T19:31:32.023" v="1072" actId="1076"/>
          <ac:picMkLst>
            <pc:docMk/>
            <pc:sldMk cId="2728847118" sldId="1557"/>
            <ac:picMk id="9" creationId="{EAF2AD38-0BAB-0AED-DAFB-C455CB0BC3C4}"/>
          </ac:picMkLst>
        </pc:picChg>
        <pc:picChg chg="add mod">
          <ac:chgData name="Routledge, Mandy" userId="bacdedf5-8e30-494b-ad8b-f27fa30c4f8d" providerId="ADAL" clId="{CCB24F93-BDB9-4BD7-8A35-FDD7F9D1AA15}" dt="2026-02-10T07:53:13.433" v="1986" actId="1076"/>
          <ac:picMkLst>
            <pc:docMk/>
            <pc:sldMk cId="2728847118" sldId="1557"/>
            <ac:picMk id="10" creationId="{C41C4A50-3A95-4D9A-3534-E1E1AFC173AC}"/>
          </ac:picMkLst>
        </pc:picChg>
        <pc:picChg chg="add mod">
          <ac:chgData name="Routledge, Mandy" userId="bacdedf5-8e30-494b-ad8b-f27fa30c4f8d" providerId="ADAL" clId="{CCB24F93-BDB9-4BD7-8A35-FDD7F9D1AA15}" dt="2026-02-10T07:55:12.167" v="1995" actId="14100"/>
          <ac:picMkLst>
            <pc:docMk/>
            <pc:sldMk cId="2728847118" sldId="1557"/>
            <ac:picMk id="24" creationId="{3A4A3C9E-7E0F-BC71-A6CA-A19B97C07A5A}"/>
          </ac:picMkLst>
        </pc:picChg>
      </pc:sldChg>
      <pc:sldChg chg="addSp delSp modSp add mod">
        <pc:chgData name="Routledge, Mandy" userId="bacdedf5-8e30-494b-ad8b-f27fa30c4f8d" providerId="ADAL" clId="{CCB24F93-BDB9-4BD7-8A35-FDD7F9D1AA15}" dt="2026-02-09T19:34:00.539" v="1107" actId="115"/>
        <pc:sldMkLst>
          <pc:docMk/>
          <pc:sldMk cId="1154548341" sldId="1558"/>
        </pc:sldMkLst>
        <pc:spChg chg="mod">
          <ac:chgData name="Routledge, Mandy" userId="bacdedf5-8e30-494b-ad8b-f27fa30c4f8d" providerId="ADAL" clId="{CCB24F93-BDB9-4BD7-8A35-FDD7F9D1AA15}" dt="2026-02-09T19:34:00.539" v="1107" actId="115"/>
          <ac:spMkLst>
            <pc:docMk/>
            <pc:sldMk cId="1154548341" sldId="1558"/>
            <ac:spMk id="10" creationId="{4D60D564-CFCB-F9A9-37F2-F97814D1B9DD}"/>
          </ac:spMkLst>
        </pc:spChg>
        <pc:picChg chg="add mod">
          <ac:chgData name="Routledge, Mandy" userId="bacdedf5-8e30-494b-ad8b-f27fa30c4f8d" providerId="ADAL" clId="{CCB24F93-BDB9-4BD7-8A35-FDD7F9D1AA15}" dt="2026-02-09T19:32:56.594" v="1101" actId="1076"/>
          <ac:picMkLst>
            <pc:docMk/>
            <pc:sldMk cId="1154548341" sldId="1558"/>
            <ac:picMk id="2" creationId="{23C84329-9D97-8D84-553A-B9ECF64D2BDA}"/>
          </ac:picMkLst>
        </pc:picChg>
        <pc:picChg chg="del">
          <ac:chgData name="Routledge, Mandy" userId="bacdedf5-8e30-494b-ad8b-f27fa30c4f8d" providerId="ADAL" clId="{CCB24F93-BDB9-4BD7-8A35-FDD7F9D1AA15}" dt="2026-02-09T19:32:41.733" v="1096" actId="478"/>
          <ac:picMkLst>
            <pc:docMk/>
            <pc:sldMk cId="1154548341" sldId="1558"/>
            <ac:picMk id="6" creationId="{3FF5B513-AC82-1955-C4DD-2CE1FE8C8516}"/>
          </ac:picMkLst>
        </pc:picChg>
        <pc:cxnChg chg="add mod">
          <ac:chgData name="Routledge, Mandy" userId="bacdedf5-8e30-494b-ad8b-f27fa30c4f8d" providerId="ADAL" clId="{CCB24F93-BDB9-4BD7-8A35-FDD7F9D1AA15}" dt="2026-02-09T19:33:16.459" v="1104" actId="14100"/>
          <ac:cxnSpMkLst>
            <pc:docMk/>
            <pc:sldMk cId="1154548341" sldId="1558"/>
            <ac:cxnSpMk id="3" creationId="{2ECCB795-4BE4-DDB0-E41A-C95E1150F64B}"/>
          </ac:cxnSpMkLst>
        </pc:cxnChg>
      </pc:sldChg>
      <pc:sldChg chg="addSp delSp modSp add mod">
        <pc:chgData name="Routledge, Mandy" userId="bacdedf5-8e30-494b-ad8b-f27fa30c4f8d" providerId="ADAL" clId="{CCB24F93-BDB9-4BD7-8A35-FDD7F9D1AA15}" dt="2026-02-10T08:04:07.756" v="2627" actId="20577"/>
        <pc:sldMkLst>
          <pc:docMk/>
          <pc:sldMk cId="41426011" sldId="1559"/>
        </pc:sldMkLst>
        <pc:spChg chg="add mod">
          <ac:chgData name="Routledge, Mandy" userId="bacdedf5-8e30-494b-ad8b-f27fa30c4f8d" providerId="ADAL" clId="{CCB24F93-BDB9-4BD7-8A35-FDD7F9D1AA15}" dt="2026-02-10T08:04:07.756" v="2627" actId="20577"/>
          <ac:spMkLst>
            <pc:docMk/>
            <pc:sldMk cId="41426011" sldId="1559"/>
            <ac:spMk id="23" creationId="{4816DBB6-EB34-10B8-939A-38E6A22FF34B}"/>
          </ac:spMkLst>
        </pc:spChg>
        <pc:spChg chg="add mod">
          <ac:chgData name="Routledge, Mandy" userId="bacdedf5-8e30-494b-ad8b-f27fa30c4f8d" providerId="ADAL" clId="{CCB24F93-BDB9-4BD7-8A35-FDD7F9D1AA15}" dt="2026-02-09T20:31:28.633" v="1709" actId="1076"/>
          <ac:spMkLst>
            <pc:docMk/>
            <pc:sldMk cId="41426011" sldId="1559"/>
            <ac:spMk id="23" creationId="{71B44FC1-2057-C09C-3B8E-6FB13F005995}"/>
          </ac:spMkLst>
        </pc:spChg>
        <pc:spChg chg="mod">
          <ac:chgData name="Routledge, Mandy" userId="bacdedf5-8e30-494b-ad8b-f27fa30c4f8d" providerId="ADAL" clId="{CCB24F93-BDB9-4BD7-8A35-FDD7F9D1AA15}" dt="2026-02-10T07:58:36.351" v="2102" actId="20577"/>
          <ac:spMkLst>
            <pc:docMk/>
            <pc:sldMk cId="41426011" sldId="1559"/>
            <ac:spMk id="26" creationId="{2C7682A3-9FB6-5412-F2BA-9C68CFAEF329}"/>
          </ac:spMkLst>
        </pc:spChg>
        <pc:spChg chg="mod">
          <ac:chgData name="Routledge, Mandy" userId="bacdedf5-8e30-494b-ad8b-f27fa30c4f8d" providerId="ADAL" clId="{CCB24F93-BDB9-4BD7-8A35-FDD7F9D1AA15}" dt="2026-02-09T19:42:49.129" v="1269" actId="6549"/>
          <ac:spMkLst>
            <pc:docMk/>
            <pc:sldMk cId="41426011" sldId="1559"/>
            <ac:spMk id="36" creationId="{D8EF981A-9BA7-0EB1-9B70-F7FBF2F7DF1C}"/>
          </ac:spMkLst>
        </pc:spChg>
        <pc:picChg chg="add mod">
          <ac:chgData name="Routledge, Mandy" userId="bacdedf5-8e30-494b-ad8b-f27fa30c4f8d" providerId="ADAL" clId="{CCB24F93-BDB9-4BD7-8A35-FDD7F9D1AA15}" dt="2026-02-09T19:42:25.980" v="1266" actId="1076"/>
          <ac:picMkLst>
            <pc:docMk/>
            <pc:sldMk cId="41426011" sldId="1559"/>
            <ac:picMk id="2" creationId="{185CADB8-5BB7-2D96-CA3E-D39229476EE4}"/>
          </ac:picMkLst>
        </pc:picChg>
        <pc:picChg chg="del">
          <ac:chgData name="Routledge, Mandy" userId="bacdedf5-8e30-494b-ad8b-f27fa30c4f8d" providerId="ADAL" clId="{CCB24F93-BDB9-4BD7-8A35-FDD7F9D1AA15}" dt="2026-02-09T19:43:06.482" v="1271" actId="478"/>
          <ac:picMkLst>
            <pc:docMk/>
            <pc:sldMk cId="41426011" sldId="1559"/>
            <ac:picMk id="8" creationId="{8CC2E1D3-8782-A5D8-350A-9EC6E374F2CB}"/>
          </ac:picMkLst>
        </pc:picChg>
        <pc:picChg chg="del">
          <ac:chgData name="Routledge, Mandy" userId="bacdedf5-8e30-494b-ad8b-f27fa30c4f8d" providerId="ADAL" clId="{CCB24F93-BDB9-4BD7-8A35-FDD7F9D1AA15}" dt="2026-02-09T19:43:05.007" v="1270" actId="478"/>
          <ac:picMkLst>
            <pc:docMk/>
            <pc:sldMk cId="41426011" sldId="1559"/>
            <ac:picMk id="18" creationId="{81FAE545-76CF-FD8D-FDCD-89C347E0499D}"/>
          </ac:picMkLst>
        </pc:picChg>
        <pc:picChg chg="add del mod">
          <ac:chgData name="Routledge, Mandy" userId="bacdedf5-8e30-494b-ad8b-f27fa30c4f8d" providerId="ADAL" clId="{CCB24F93-BDB9-4BD7-8A35-FDD7F9D1AA15}" dt="2026-02-09T20:25:26.212" v="1634" actId="21"/>
          <ac:picMkLst>
            <pc:docMk/>
            <pc:sldMk cId="41426011" sldId="1559"/>
            <ac:picMk id="20" creationId="{B8D4B283-1714-B920-34CA-D25F212054B0}"/>
          </ac:picMkLst>
        </pc:picChg>
        <pc:picChg chg="del">
          <ac:chgData name="Routledge, Mandy" userId="bacdedf5-8e30-494b-ad8b-f27fa30c4f8d" providerId="ADAL" clId="{CCB24F93-BDB9-4BD7-8A35-FDD7F9D1AA15}" dt="2026-02-09T19:42:21.646" v="1263" actId="478"/>
          <ac:picMkLst>
            <pc:docMk/>
            <pc:sldMk cId="41426011" sldId="1559"/>
            <ac:picMk id="21" creationId="{210BF986-11CE-B2AC-0602-19621854EF2A}"/>
          </ac:picMkLst>
        </pc:picChg>
      </pc:sldChg>
      <pc:sldChg chg="addSp delSp modSp add mod">
        <pc:chgData name="Routledge, Mandy" userId="bacdedf5-8e30-494b-ad8b-f27fa30c4f8d" providerId="ADAL" clId="{CCB24F93-BDB9-4BD7-8A35-FDD7F9D1AA15}" dt="2026-02-09T19:43:57.922" v="1291" actId="1076"/>
        <pc:sldMkLst>
          <pc:docMk/>
          <pc:sldMk cId="1513248219" sldId="1560"/>
        </pc:sldMkLst>
        <pc:spChg chg="add del mod">
          <ac:chgData name="Routledge, Mandy" userId="bacdedf5-8e30-494b-ad8b-f27fa30c4f8d" providerId="ADAL" clId="{CCB24F93-BDB9-4BD7-8A35-FDD7F9D1AA15}" dt="2026-02-09T19:43:24.627" v="1274"/>
          <ac:spMkLst>
            <pc:docMk/>
            <pc:sldMk cId="1513248219" sldId="1560"/>
            <ac:spMk id="2" creationId="{346DD68C-5A52-D36E-8D82-1C1E1608B66C}"/>
          </ac:spMkLst>
        </pc:spChg>
        <pc:spChg chg="add mod">
          <ac:chgData name="Routledge, Mandy" userId="bacdedf5-8e30-494b-ad8b-f27fa30c4f8d" providerId="ADAL" clId="{CCB24F93-BDB9-4BD7-8A35-FDD7F9D1AA15}" dt="2026-02-09T19:43:57.922" v="1291" actId="1076"/>
          <ac:spMkLst>
            <pc:docMk/>
            <pc:sldMk cId="1513248219" sldId="1560"/>
            <ac:spMk id="9" creationId="{4A6BA5A6-AAF1-53AA-E451-99683EF6A25F}"/>
          </ac:spMkLst>
        </pc:spChg>
      </pc:sldChg>
      <pc:sldChg chg="addSp delSp modSp add mod">
        <pc:chgData name="Routledge, Mandy" userId="bacdedf5-8e30-494b-ad8b-f27fa30c4f8d" providerId="ADAL" clId="{CCB24F93-BDB9-4BD7-8A35-FDD7F9D1AA15}" dt="2026-02-09T19:55:07.452" v="1346" actId="20577"/>
        <pc:sldMkLst>
          <pc:docMk/>
          <pc:sldMk cId="2172858605" sldId="1561"/>
        </pc:sldMkLst>
        <pc:spChg chg="mod">
          <ac:chgData name="Routledge, Mandy" userId="bacdedf5-8e30-494b-ad8b-f27fa30c4f8d" providerId="ADAL" clId="{CCB24F93-BDB9-4BD7-8A35-FDD7F9D1AA15}" dt="2026-02-09T19:47:29.104" v="1309" actId="115"/>
          <ac:spMkLst>
            <pc:docMk/>
            <pc:sldMk cId="2172858605" sldId="1561"/>
            <ac:spMk id="35" creationId="{37104C51-0232-62ED-4C6F-1447D06633EE}"/>
          </ac:spMkLst>
        </pc:spChg>
        <pc:spChg chg="mod">
          <ac:chgData name="Routledge, Mandy" userId="bacdedf5-8e30-494b-ad8b-f27fa30c4f8d" providerId="ADAL" clId="{CCB24F93-BDB9-4BD7-8A35-FDD7F9D1AA15}" dt="2026-02-09T19:55:07.452" v="1346" actId="20577"/>
          <ac:spMkLst>
            <pc:docMk/>
            <pc:sldMk cId="2172858605" sldId="1561"/>
            <ac:spMk id="36" creationId="{D8EF981A-9BA7-0EB1-9B70-F7FBF2F7DF1C}"/>
          </ac:spMkLst>
        </pc:spChg>
        <pc:picChg chg="del">
          <ac:chgData name="Routledge, Mandy" userId="bacdedf5-8e30-494b-ad8b-f27fa30c4f8d" providerId="ADAL" clId="{CCB24F93-BDB9-4BD7-8A35-FDD7F9D1AA15}" dt="2026-02-09T19:45:56.039" v="1296" actId="478"/>
          <ac:picMkLst>
            <pc:docMk/>
            <pc:sldMk cId="2172858605" sldId="1561"/>
            <ac:picMk id="2" creationId="{DF23BAFD-FFC2-746E-724F-4277240179A4}"/>
          </ac:picMkLst>
        </pc:picChg>
        <pc:picChg chg="add mod ord">
          <ac:chgData name="Routledge, Mandy" userId="bacdedf5-8e30-494b-ad8b-f27fa30c4f8d" providerId="ADAL" clId="{CCB24F93-BDB9-4BD7-8A35-FDD7F9D1AA15}" dt="2026-02-09T19:47:00.682" v="1307" actId="14100"/>
          <ac:picMkLst>
            <pc:docMk/>
            <pc:sldMk cId="2172858605" sldId="1561"/>
            <ac:picMk id="8" creationId="{8762F55E-8FBE-8E1B-173B-C4A606261CF0}"/>
          </ac:picMkLst>
        </pc:picChg>
        <pc:picChg chg="del">
          <ac:chgData name="Routledge, Mandy" userId="bacdedf5-8e30-494b-ad8b-f27fa30c4f8d" providerId="ADAL" clId="{CCB24F93-BDB9-4BD7-8A35-FDD7F9D1AA15}" dt="2026-02-09T19:49:40.153" v="1310" actId="478"/>
          <ac:picMkLst>
            <pc:docMk/>
            <pc:sldMk cId="2172858605" sldId="1561"/>
            <ac:picMk id="9" creationId="{6399C218-222B-49EB-F360-5B940E6BB58E}"/>
          </ac:picMkLst>
        </pc:picChg>
        <pc:picChg chg="add mod">
          <ac:chgData name="Routledge, Mandy" userId="bacdedf5-8e30-494b-ad8b-f27fa30c4f8d" providerId="ADAL" clId="{CCB24F93-BDB9-4BD7-8A35-FDD7F9D1AA15}" dt="2026-02-09T19:46:52.885" v="1304" actId="1076"/>
          <ac:picMkLst>
            <pc:docMk/>
            <pc:sldMk cId="2172858605" sldId="1561"/>
            <ac:picMk id="18" creationId="{0254E71A-A062-5E65-8125-6602C627E092}"/>
          </ac:picMkLst>
        </pc:picChg>
        <pc:picChg chg="add mod">
          <ac:chgData name="Routledge, Mandy" userId="bacdedf5-8e30-494b-ad8b-f27fa30c4f8d" providerId="ADAL" clId="{CCB24F93-BDB9-4BD7-8A35-FDD7F9D1AA15}" dt="2026-02-09T19:49:46.854" v="1316" actId="1076"/>
          <ac:picMkLst>
            <pc:docMk/>
            <pc:sldMk cId="2172858605" sldId="1561"/>
            <ac:picMk id="20" creationId="{21188060-3454-A490-2AC2-3A9963BF2802}"/>
          </ac:picMkLst>
        </pc:picChg>
      </pc:sldChg>
      <pc:sldChg chg="addSp modSp add del">
        <pc:chgData name="Routledge, Mandy" userId="bacdedf5-8e30-494b-ad8b-f27fa30c4f8d" providerId="ADAL" clId="{CCB24F93-BDB9-4BD7-8A35-FDD7F9D1AA15}" dt="2026-02-09T20:31:57.624" v="1710" actId="47"/>
        <pc:sldMkLst>
          <pc:docMk/>
          <pc:sldMk cId="1233378938" sldId="1562"/>
        </pc:sldMkLst>
        <pc:spChg chg="add mod">
          <ac:chgData name="Routledge, Mandy" userId="bacdedf5-8e30-494b-ad8b-f27fa30c4f8d" providerId="ADAL" clId="{CCB24F93-BDB9-4BD7-8A35-FDD7F9D1AA15}" dt="2026-02-09T19:45:30.902" v="1295"/>
          <ac:spMkLst>
            <pc:docMk/>
            <pc:sldMk cId="1233378938" sldId="1562"/>
            <ac:spMk id="8" creationId="{0D12112B-2E6C-9214-3B26-6CA63204FB98}"/>
          </ac:spMkLst>
        </pc:spChg>
      </pc:sldChg>
      <pc:sldChg chg="addSp modSp add mod">
        <pc:chgData name="Routledge, Mandy" userId="bacdedf5-8e30-494b-ad8b-f27fa30c4f8d" providerId="ADAL" clId="{CCB24F93-BDB9-4BD7-8A35-FDD7F9D1AA15}" dt="2026-02-10T09:39:30.310" v="2631" actId="14100"/>
        <pc:sldMkLst>
          <pc:docMk/>
          <pc:sldMk cId="2858234063" sldId="1563"/>
        </pc:sldMkLst>
        <pc:spChg chg="mod">
          <ac:chgData name="Routledge, Mandy" userId="bacdedf5-8e30-494b-ad8b-f27fa30c4f8d" providerId="ADAL" clId="{CCB24F93-BDB9-4BD7-8A35-FDD7F9D1AA15}" dt="2026-02-09T19:57:19.773" v="1349"/>
          <ac:spMkLst>
            <pc:docMk/>
            <pc:sldMk cId="2858234063" sldId="1563"/>
            <ac:spMk id="11" creationId="{F28F410F-7C04-6596-D987-2A3289E7CC8D}"/>
          </ac:spMkLst>
        </pc:spChg>
        <pc:spChg chg="mod">
          <ac:chgData name="Routledge, Mandy" userId="bacdedf5-8e30-494b-ad8b-f27fa30c4f8d" providerId="ADAL" clId="{CCB24F93-BDB9-4BD7-8A35-FDD7F9D1AA15}" dt="2026-02-09T20:04:08.202" v="1437" actId="1076"/>
          <ac:spMkLst>
            <pc:docMk/>
            <pc:sldMk cId="2858234063" sldId="1563"/>
            <ac:spMk id="12" creationId="{7E01F0B0-0E2C-DBAB-55D6-FD8B04BC3AC6}"/>
          </ac:spMkLst>
        </pc:spChg>
        <pc:spChg chg="mod">
          <ac:chgData name="Routledge, Mandy" userId="bacdedf5-8e30-494b-ad8b-f27fa30c4f8d" providerId="ADAL" clId="{CCB24F93-BDB9-4BD7-8A35-FDD7F9D1AA15}" dt="2026-02-09T20:03:37.772" v="1430" actId="14100"/>
          <ac:spMkLst>
            <pc:docMk/>
            <pc:sldMk cId="2858234063" sldId="1563"/>
            <ac:spMk id="13" creationId="{D787AE53-494A-90B7-678A-B859DCA22F5D}"/>
          </ac:spMkLst>
        </pc:spChg>
        <pc:spChg chg="mod">
          <ac:chgData name="Routledge, Mandy" userId="bacdedf5-8e30-494b-ad8b-f27fa30c4f8d" providerId="ADAL" clId="{CCB24F93-BDB9-4BD7-8A35-FDD7F9D1AA15}" dt="2026-02-09T19:57:57.317" v="1379" actId="14100"/>
          <ac:spMkLst>
            <pc:docMk/>
            <pc:sldMk cId="2858234063" sldId="1563"/>
            <ac:spMk id="14" creationId="{D5B00B9D-EA0D-5D6C-3227-63CDCAE6E15B}"/>
          </ac:spMkLst>
        </pc:spChg>
        <pc:spChg chg="mod">
          <ac:chgData name="Routledge, Mandy" userId="bacdedf5-8e30-494b-ad8b-f27fa30c4f8d" providerId="ADAL" clId="{CCB24F93-BDB9-4BD7-8A35-FDD7F9D1AA15}" dt="2026-02-09T19:57:53.590" v="1378" actId="948"/>
          <ac:spMkLst>
            <pc:docMk/>
            <pc:sldMk cId="2858234063" sldId="1563"/>
            <ac:spMk id="15" creationId="{3F7777BC-98C9-ACEB-6808-9A808D14EB7F}"/>
          </ac:spMkLst>
        </pc:spChg>
        <pc:spChg chg="mod">
          <ac:chgData name="Routledge, Mandy" userId="bacdedf5-8e30-494b-ad8b-f27fa30c4f8d" providerId="ADAL" clId="{CCB24F93-BDB9-4BD7-8A35-FDD7F9D1AA15}" dt="2026-02-10T09:39:30.310" v="2631" actId="14100"/>
          <ac:spMkLst>
            <pc:docMk/>
            <pc:sldMk cId="2858234063" sldId="1563"/>
            <ac:spMk id="16" creationId="{B1400C17-71B2-92D6-04B2-FF358A05B137}"/>
          </ac:spMkLst>
        </pc:spChg>
        <pc:spChg chg="mod">
          <ac:chgData name="Routledge, Mandy" userId="bacdedf5-8e30-494b-ad8b-f27fa30c4f8d" providerId="ADAL" clId="{CCB24F93-BDB9-4BD7-8A35-FDD7F9D1AA15}" dt="2026-02-10T09:39:26.773" v="2630" actId="948"/>
          <ac:spMkLst>
            <pc:docMk/>
            <pc:sldMk cId="2858234063" sldId="1563"/>
            <ac:spMk id="17" creationId="{ECEB5DF4-B9CB-937E-973E-48A59899CEC5}"/>
          </ac:spMkLst>
        </pc:spChg>
        <pc:spChg chg="mod">
          <ac:chgData name="Routledge, Mandy" userId="bacdedf5-8e30-494b-ad8b-f27fa30c4f8d" providerId="ADAL" clId="{CCB24F93-BDB9-4BD7-8A35-FDD7F9D1AA15}" dt="2026-02-09T20:03:40.182" v="1431" actId="14100"/>
          <ac:spMkLst>
            <pc:docMk/>
            <pc:sldMk cId="2858234063" sldId="1563"/>
            <ac:spMk id="18" creationId="{F341F49E-99A4-382B-114D-0B95A6447EC3}"/>
          </ac:spMkLst>
        </pc:spChg>
        <pc:spChg chg="mod">
          <ac:chgData name="Routledge, Mandy" userId="bacdedf5-8e30-494b-ad8b-f27fa30c4f8d" providerId="ADAL" clId="{CCB24F93-BDB9-4BD7-8A35-FDD7F9D1AA15}" dt="2026-02-09T20:03:56.952" v="1435" actId="14100"/>
          <ac:spMkLst>
            <pc:docMk/>
            <pc:sldMk cId="2858234063" sldId="1563"/>
            <ac:spMk id="19" creationId="{F4EF08F8-88E6-E9A5-560A-AB9C8086EEF0}"/>
          </ac:spMkLst>
        </pc:spChg>
        <pc:picChg chg="add mod">
          <ac:chgData name="Routledge, Mandy" userId="bacdedf5-8e30-494b-ad8b-f27fa30c4f8d" providerId="ADAL" clId="{CCB24F93-BDB9-4BD7-8A35-FDD7F9D1AA15}" dt="2026-02-09T20:01:07.647" v="1397" actId="1076"/>
          <ac:picMkLst>
            <pc:docMk/>
            <pc:sldMk cId="2858234063" sldId="1563"/>
            <ac:picMk id="21" creationId="{B131AF53-E522-1078-3A9F-354631AC2096}"/>
          </ac:picMkLst>
        </pc:picChg>
        <pc:picChg chg="add mod">
          <ac:chgData name="Routledge, Mandy" userId="bacdedf5-8e30-494b-ad8b-f27fa30c4f8d" providerId="ADAL" clId="{CCB24F93-BDB9-4BD7-8A35-FDD7F9D1AA15}" dt="2026-02-09T20:01:01.037" v="1394" actId="14100"/>
          <ac:picMkLst>
            <pc:docMk/>
            <pc:sldMk cId="2858234063" sldId="1563"/>
            <ac:picMk id="23" creationId="{9C4D4D5C-2FC9-67CA-2530-47959D7FEA58}"/>
          </ac:picMkLst>
        </pc:picChg>
        <pc:picChg chg="add mod">
          <ac:chgData name="Routledge, Mandy" userId="bacdedf5-8e30-494b-ad8b-f27fa30c4f8d" providerId="ADAL" clId="{CCB24F93-BDB9-4BD7-8A35-FDD7F9D1AA15}" dt="2026-02-09T20:01:50.827" v="1405" actId="14100"/>
          <ac:picMkLst>
            <pc:docMk/>
            <pc:sldMk cId="2858234063" sldId="1563"/>
            <ac:picMk id="25" creationId="{D49BD06A-66FF-C6BC-1875-38A49E43BF64}"/>
          </ac:picMkLst>
        </pc:picChg>
      </pc:sldChg>
      <pc:sldChg chg="addSp modSp add mod">
        <pc:chgData name="Routledge, Mandy" userId="bacdedf5-8e30-494b-ad8b-f27fa30c4f8d" providerId="ADAL" clId="{CCB24F93-BDB9-4BD7-8A35-FDD7F9D1AA15}" dt="2026-02-09T20:07:41.889" v="1487" actId="14100"/>
        <pc:sldMkLst>
          <pc:docMk/>
          <pc:sldMk cId="2223156624" sldId="1564"/>
        </pc:sldMkLst>
        <pc:spChg chg="mod">
          <ac:chgData name="Routledge, Mandy" userId="bacdedf5-8e30-494b-ad8b-f27fa30c4f8d" providerId="ADAL" clId="{CCB24F93-BDB9-4BD7-8A35-FDD7F9D1AA15}" dt="2026-02-09T20:04:51.882" v="1449" actId="20577"/>
          <ac:spMkLst>
            <pc:docMk/>
            <pc:sldMk cId="2223156624" sldId="1564"/>
            <ac:spMk id="33" creationId="{2C576E26-B5CE-299F-67E3-10E28201E884}"/>
          </ac:spMkLst>
        </pc:spChg>
        <pc:spChg chg="mod">
          <ac:chgData name="Routledge, Mandy" userId="bacdedf5-8e30-494b-ad8b-f27fa30c4f8d" providerId="ADAL" clId="{CCB24F93-BDB9-4BD7-8A35-FDD7F9D1AA15}" dt="2026-02-09T20:04:54.704" v="1456" actId="20577"/>
          <ac:spMkLst>
            <pc:docMk/>
            <pc:sldMk cId="2223156624" sldId="1564"/>
            <ac:spMk id="34" creationId="{295B5763-356D-EF14-4AEF-9A7BE4E8593C}"/>
          </ac:spMkLst>
        </pc:spChg>
        <pc:spChg chg="mod">
          <ac:chgData name="Routledge, Mandy" userId="bacdedf5-8e30-494b-ad8b-f27fa30c4f8d" providerId="ADAL" clId="{CCB24F93-BDB9-4BD7-8A35-FDD7F9D1AA15}" dt="2026-02-09T20:07:28.075" v="1486" actId="6549"/>
          <ac:spMkLst>
            <pc:docMk/>
            <pc:sldMk cId="2223156624" sldId="1564"/>
            <ac:spMk id="35" creationId="{4DE89F50-5B3D-46B3-78C3-9C5CF53EBCA2}"/>
          </ac:spMkLst>
        </pc:spChg>
        <pc:spChg chg="mod">
          <ac:chgData name="Routledge, Mandy" userId="bacdedf5-8e30-494b-ad8b-f27fa30c4f8d" providerId="ADAL" clId="{CCB24F93-BDB9-4BD7-8A35-FDD7F9D1AA15}" dt="2026-02-09T20:05:48.986" v="1480"/>
          <ac:spMkLst>
            <pc:docMk/>
            <pc:sldMk cId="2223156624" sldId="1564"/>
            <ac:spMk id="36" creationId="{7B2C59B9-F7CE-B885-79EA-48AFE09B3962}"/>
          </ac:spMkLst>
        </pc:spChg>
        <pc:picChg chg="add mod">
          <ac:chgData name="Routledge, Mandy" userId="bacdedf5-8e30-494b-ad8b-f27fa30c4f8d" providerId="ADAL" clId="{CCB24F93-BDB9-4BD7-8A35-FDD7F9D1AA15}" dt="2026-02-09T20:07:41.889" v="1487" actId="14100"/>
          <ac:picMkLst>
            <pc:docMk/>
            <pc:sldMk cId="2223156624" sldId="1564"/>
            <ac:picMk id="2" creationId="{86D78395-C474-6ECD-B8EC-CE059E1759A2}"/>
          </ac:picMkLst>
        </pc:picChg>
        <pc:picChg chg="add mod">
          <ac:chgData name="Routledge, Mandy" userId="bacdedf5-8e30-494b-ad8b-f27fa30c4f8d" providerId="ADAL" clId="{CCB24F93-BDB9-4BD7-8A35-FDD7F9D1AA15}" dt="2026-02-09T20:05:42.059" v="1479"/>
          <ac:picMkLst>
            <pc:docMk/>
            <pc:sldMk cId="2223156624" sldId="1564"/>
            <ac:picMk id="8" creationId="{DB81AF6B-6DAC-565D-A82E-E3A85F879F65}"/>
          </ac:picMkLst>
        </pc:picChg>
      </pc:sldChg>
      <pc:sldChg chg="addSp delSp modSp add mod">
        <pc:chgData name="Routledge, Mandy" userId="bacdedf5-8e30-494b-ad8b-f27fa30c4f8d" providerId="ADAL" clId="{CCB24F93-BDB9-4BD7-8A35-FDD7F9D1AA15}" dt="2026-02-09T20:21:52.099" v="1625" actId="20577"/>
        <pc:sldMkLst>
          <pc:docMk/>
          <pc:sldMk cId="1167531663" sldId="1565"/>
        </pc:sldMkLst>
        <pc:spChg chg="add mod">
          <ac:chgData name="Routledge, Mandy" userId="bacdedf5-8e30-494b-ad8b-f27fa30c4f8d" providerId="ADAL" clId="{CCB24F93-BDB9-4BD7-8A35-FDD7F9D1AA15}" dt="2026-02-09T20:15:32.241" v="1541" actId="20577"/>
          <ac:spMkLst>
            <pc:docMk/>
            <pc:sldMk cId="1167531663" sldId="1565"/>
            <ac:spMk id="2" creationId="{67CFC5DE-190E-FD0F-38D4-FE4164945270}"/>
          </ac:spMkLst>
        </pc:spChg>
        <pc:spChg chg="mod">
          <ac:chgData name="Routledge, Mandy" userId="bacdedf5-8e30-494b-ad8b-f27fa30c4f8d" providerId="ADAL" clId="{CCB24F93-BDB9-4BD7-8A35-FDD7F9D1AA15}" dt="2026-02-09T20:09:01.116" v="1498" actId="1076"/>
          <ac:spMkLst>
            <pc:docMk/>
            <pc:sldMk cId="1167531663" sldId="1565"/>
            <ac:spMk id="33" creationId="{25F396BD-56A9-ACE5-0CA4-85A6FB27B57D}"/>
          </ac:spMkLst>
        </pc:spChg>
        <pc:spChg chg="del">
          <ac:chgData name="Routledge, Mandy" userId="bacdedf5-8e30-494b-ad8b-f27fa30c4f8d" providerId="ADAL" clId="{CCB24F93-BDB9-4BD7-8A35-FDD7F9D1AA15}" dt="2026-02-09T20:09:21.643" v="1505" actId="478"/>
          <ac:spMkLst>
            <pc:docMk/>
            <pc:sldMk cId="1167531663" sldId="1565"/>
            <ac:spMk id="34" creationId="{35CC02C5-23BB-31D0-7EDE-2C33E84CC37A}"/>
          </ac:spMkLst>
        </pc:spChg>
        <pc:spChg chg="mod">
          <ac:chgData name="Routledge, Mandy" userId="bacdedf5-8e30-494b-ad8b-f27fa30c4f8d" providerId="ADAL" clId="{CCB24F93-BDB9-4BD7-8A35-FDD7F9D1AA15}" dt="2026-02-09T20:17:48.499" v="1613" actId="6549"/>
          <ac:spMkLst>
            <pc:docMk/>
            <pc:sldMk cId="1167531663" sldId="1565"/>
            <ac:spMk id="35" creationId="{BCF402CC-4E5C-3FEE-FBC5-ED9CE62305F6}"/>
          </ac:spMkLst>
        </pc:spChg>
        <pc:spChg chg="mod">
          <ac:chgData name="Routledge, Mandy" userId="bacdedf5-8e30-494b-ad8b-f27fa30c4f8d" providerId="ADAL" clId="{CCB24F93-BDB9-4BD7-8A35-FDD7F9D1AA15}" dt="2026-02-09T20:21:52.099" v="1625" actId="20577"/>
          <ac:spMkLst>
            <pc:docMk/>
            <pc:sldMk cId="1167531663" sldId="1565"/>
            <ac:spMk id="36" creationId="{B86BD475-2B8F-4E84-8CBA-E2A470311FA6}"/>
          </ac:spMkLst>
        </pc:spChg>
        <pc:picChg chg="del">
          <ac:chgData name="Routledge, Mandy" userId="bacdedf5-8e30-494b-ad8b-f27fa30c4f8d" providerId="ADAL" clId="{CCB24F93-BDB9-4BD7-8A35-FDD7F9D1AA15}" dt="2026-02-09T20:08:40.409" v="1492" actId="478"/>
          <ac:picMkLst>
            <pc:docMk/>
            <pc:sldMk cId="1167531663" sldId="1565"/>
            <ac:picMk id="8" creationId="{03D7C213-F29D-845E-D85B-984213436008}"/>
          </ac:picMkLst>
        </pc:picChg>
        <pc:picChg chg="add mod">
          <ac:chgData name="Routledge, Mandy" userId="bacdedf5-8e30-494b-ad8b-f27fa30c4f8d" providerId="ADAL" clId="{CCB24F93-BDB9-4BD7-8A35-FDD7F9D1AA15}" dt="2026-02-09T20:16:04.872" v="1549" actId="14100"/>
          <ac:picMkLst>
            <pc:docMk/>
            <pc:sldMk cId="1167531663" sldId="1565"/>
            <ac:picMk id="9" creationId="{7ADA5615-5DBE-62F1-4E95-91B2EF5661BF}"/>
          </ac:picMkLst>
        </pc:picChg>
        <pc:picChg chg="del">
          <ac:chgData name="Routledge, Mandy" userId="bacdedf5-8e30-494b-ad8b-f27fa30c4f8d" providerId="ADAL" clId="{CCB24F93-BDB9-4BD7-8A35-FDD7F9D1AA15}" dt="2026-02-09T20:08:39.767" v="1491" actId="478"/>
          <ac:picMkLst>
            <pc:docMk/>
            <pc:sldMk cId="1167531663" sldId="1565"/>
            <ac:picMk id="18" creationId="{A02E58CF-4E4B-75F5-AF6A-70059F3D928C}"/>
          </ac:picMkLst>
        </pc:picChg>
        <pc:picChg chg="del">
          <ac:chgData name="Routledge, Mandy" userId="bacdedf5-8e30-494b-ad8b-f27fa30c4f8d" providerId="ADAL" clId="{CCB24F93-BDB9-4BD7-8A35-FDD7F9D1AA15}" dt="2026-02-09T20:08:40.986" v="1493" actId="478"/>
          <ac:picMkLst>
            <pc:docMk/>
            <pc:sldMk cId="1167531663" sldId="1565"/>
            <ac:picMk id="20" creationId="{EB3C8082-34DE-86EA-9DE2-28704F1C70CD}"/>
          </ac:picMkLst>
        </pc:picChg>
        <pc:picChg chg="add mod">
          <ac:chgData name="Routledge, Mandy" userId="bacdedf5-8e30-494b-ad8b-f27fa30c4f8d" providerId="ADAL" clId="{CCB24F93-BDB9-4BD7-8A35-FDD7F9D1AA15}" dt="2026-02-09T20:20:19.528" v="1619" actId="1076"/>
          <ac:picMkLst>
            <pc:docMk/>
            <pc:sldMk cId="1167531663" sldId="1565"/>
            <ac:picMk id="21" creationId="{05708090-424E-0ED6-59D0-4A3FC352A3F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10-2-2026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10-2-2026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310BC-E038-23C0-C4C2-CD80FB1BD25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4B7F45D-C012-199F-961E-311F8A1FB81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BA09AA5-701A-7756-57FC-10F3E5142CD9}"/>
              </a:ext>
            </a:extLst>
          </p:cNvPr>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r>
              <a:rPr lang="nl-NL" sz="1200" b="1" kern="1200">
                <a:solidFill>
                  <a:schemeClr val="tx1"/>
                </a:solidFill>
                <a:effectLst/>
                <a:latin typeface="+mn-lt"/>
                <a:ea typeface="+mn-ea"/>
                <a:cs typeface="+mn-cs"/>
              </a:rPr>
              <a:t>de editie: </a:t>
            </a:r>
            <a:r>
              <a:rPr lang="nl-NL" sz="1200" b="0" kern="1200">
                <a:solidFill>
                  <a:schemeClr val="tx1"/>
                </a:solidFill>
                <a:effectLst/>
                <a:latin typeface="+mn-lt"/>
                <a:ea typeface="+mn-ea"/>
                <a:cs typeface="+mn-cs"/>
              </a:rPr>
              <a:t>de keer dat een evenement plaatsvindt </a:t>
            </a:r>
          </a:p>
          <a:p>
            <a:pPr fontAlgn="t"/>
            <a:r>
              <a:rPr lang="nl-NL" sz="1200" b="1" kern="1200">
                <a:solidFill>
                  <a:schemeClr val="tx1"/>
                </a:solidFill>
                <a:effectLst/>
                <a:latin typeface="+mn-lt"/>
                <a:ea typeface="+mn-ea"/>
                <a:cs typeface="+mn-cs"/>
              </a:rPr>
              <a:t>afstaan: </a:t>
            </a:r>
            <a:r>
              <a:rPr lang="nl-NL" sz="1200" b="0" kern="1200">
                <a:solidFill>
                  <a:schemeClr val="tx1"/>
                </a:solidFill>
                <a:effectLst/>
                <a:latin typeface="+mn-lt"/>
                <a:ea typeface="+mn-ea"/>
                <a:cs typeface="+mn-cs"/>
              </a:rPr>
              <a:t>weggeven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uitvoeren: </a:t>
            </a:r>
            <a:r>
              <a:rPr lang="nl-NL" sz="1200" b="0" kern="1200">
                <a:solidFill>
                  <a:schemeClr val="tx1"/>
                </a:solidFill>
                <a:effectLst/>
                <a:latin typeface="+mn-lt"/>
                <a:ea typeface="+mn-ea"/>
                <a:cs typeface="+mn-cs"/>
              </a:rPr>
              <a:t>doen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houvast: </a:t>
            </a:r>
            <a:r>
              <a:rPr lang="nl-NL" sz="1200" b="0" kern="1200">
                <a:solidFill>
                  <a:schemeClr val="tx1"/>
                </a:solidFill>
                <a:effectLst/>
                <a:latin typeface="+mn-lt"/>
                <a:ea typeface="+mn-ea"/>
                <a:cs typeface="+mn-cs"/>
              </a:rPr>
              <a:t>de grip, iets wat je als steun gebruikt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afdaling: </a:t>
            </a:r>
            <a:r>
              <a:rPr lang="nl-NL" sz="1200" b="0" kern="1200">
                <a:solidFill>
                  <a:schemeClr val="tx1"/>
                </a:solidFill>
                <a:effectLst/>
                <a:latin typeface="+mn-lt"/>
                <a:ea typeface="+mn-ea"/>
                <a:cs typeface="+mn-cs"/>
              </a:rPr>
              <a:t>het naar beneden gaan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echter: </a:t>
            </a:r>
            <a:r>
              <a:rPr lang="nl-NL" sz="1200" b="0" kern="1200">
                <a:solidFill>
                  <a:schemeClr val="tx1"/>
                </a:solidFill>
                <a:effectLst/>
                <a:latin typeface="+mn-lt"/>
                <a:ea typeface="+mn-ea"/>
                <a:cs typeface="+mn-cs"/>
              </a:rPr>
              <a:t>alleen, maar</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beschikken over: </a:t>
            </a:r>
            <a:r>
              <a:rPr lang="nl-NL" sz="1200" b="0" kern="1200">
                <a:solidFill>
                  <a:schemeClr val="tx1"/>
                </a:solidFill>
                <a:effectLst/>
                <a:latin typeface="+mn-lt"/>
                <a:ea typeface="+mn-ea"/>
                <a:cs typeface="+mn-cs"/>
              </a:rPr>
              <a:t>hebben, bezitten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in tegenstelling tot: </a:t>
            </a:r>
            <a:r>
              <a:rPr lang="nl-NL" sz="1200" b="0" kern="1200">
                <a:solidFill>
                  <a:schemeClr val="tx1"/>
                </a:solidFill>
                <a:effectLst/>
                <a:latin typeface="+mn-lt"/>
                <a:ea typeface="+mn-ea"/>
                <a:cs typeface="+mn-cs"/>
              </a:rPr>
              <a:t>anders dan, niet zoals</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tocht: </a:t>
            </a:r>
            <a:r>
              <a:rPr lang="nl-NL" sz="1200" b="0" kern="1200">
                <a:solidFill>
                  <a:schemeClr val="tx1"/>
                </a:solidFill>
                <a:effectLst/>
                <a:latin typeface="+mn-lt"/>
                <a:ea typeface="+mn-ea"/>
                <a:cs typeface="+mn-cs"/>
              </a:rPr>
              <a:t>de reis, de weg die je volgt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beoefenen: </a:t>
            </a:r>
            <a:r>
              <a:rPr lang="nl-NL" sz="1200" b="0" kern="1200">
                <a:solidFill>
                  <a:schemeClr val="tx1"/>
                </a:solidFill>
                <a:effectLst/>
                <a:latin typeface="+mn-lt"/>
                <a:ea typeface="+mn-ea"/>
                <a:cs typeface="+mn-cs"/>
              </a:rPr>
              <a:t>zich bezighouden met (het vak, de sport of de kunst)</a:t>
            </a:r>
            <a:endParaRPr lang="nl-NL" sz="1200" b="1" kern="1200">
              <a:solidFill>
                <a:schemeClr val="tx1"/>
              </a:solidFill>
              <a:effectLst/>
              <a:latin typeface="+mn-lt"/>
              <a:ea typeface="+mn-ea"/>
              <a:cs typeface="+mn-cs"/>
            </a:endParaRPr>
          </a:p>
          <a:p>
            <a:pPr fontAlgn="t"/>
            <a:endParaRPr lang="nl-NL" sz="1200" b="1" kern="120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1E6DCF53-5943-D692-8CBD-728CB86FE0F1}"/>
              </a:ext>
            </a:extLst>
          </p:cNvPr>
          <p:cNvSpPr>
            <a:spLocks noGrp="1"/>
          </p:cNvSpPr>
          <p:nvPr>
            <p:ph type="sldNum" sz="quarter" idx="10"/>
          </p:nvPr>
        </p:nvSpPr>
        <p:spPr/>
        <p:txBody>
          <a:bodyPr/>
          <a:lstStyle/>
          <a:p>
            <a:fld id="{242364B7-A1BB-4DB8-BFB0-D334F87005C8}" type="slidenum">
              <a:rPr lang="nl-NL" smtClean="0"/>
              <a:pPr/>
              <a:t>1</a:t>
            </a:fld>
            <a:endParaRPr lang="nl-NL"/>
          </a:p>
        </p:txBody>
      </p:sp>
    </p:spTree>
    <p:extLst>
      <p:ext uri="{BB962C8B-B14F-4D97-AF65-F5344CB8AC3E}">
        <p14:creationId xmlns:p14="http://schemas.microsoft.com/office/powerpoint/2010/main" val="151210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3034496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227168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t>
            </a:r>
            <a:r>
              <a:rPr lang="nl-NL" err="1"/>
              <a:t>Kentalis</a:t>
            </a:r>
            <a:endParaRPr lang="nl-NL"/>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 /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82150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10-2-2026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10-2-2026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10-2-2026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10-2-2026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10-2-2026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10-2-2026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10-2-2026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10-2-2026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10-2-2026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10-2-2026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10-2-2026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10-2-2026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60B5C-0B77-CFD7-B293-B8E2551CDCB6}"/>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83A8820-35B0-727C-5643-055763A2EF6C}"/>
              </a:ext>
            </a:extLst>
          </p:cNvPr>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lvl="0" indent="0">
              <a:spcBef>
                <a:spcPts val="200"/>
              </a:spcBef>
              <a:spcAft>
                <a:spcPts val="200"/>
              </a:spcAft>
              <a:buNone/>
            </a:pPr>
            <a:r>
              <a:rPr lang="nl-NL" sz="1900">
                <a:effectLst/>
                <a:ea typeface="Times New Roman" panose="02020603050405020304" pitchFamily="18" charset="0"/>
                <a:cs typeface="Arial" panose="020B0604020202020204" pitchFamily="34" charset="0"/>
              </a:rPr>
              <a:t>Houden jullie van achtbanen? Sommige mensen hebben achtbanen als hobby. Ze willen een ritje maken in alle achtbanen die er zijn op de wereld. Er is zelfs een speciale dag voor mensen die deze hobby </a:t>
            </a:r>
            <a:r>
              <a:rPr lang="nl-NL" sz="1900" b="1" u="sng">
                <a:effectLst/>
                <a:ea typeface="Times New Roman" panose="02020603050405020304" pitchFamily="18" charset="0"/>
                <a:cs typeface="Arial" panose="020B0604020202020204" pitchFamily="34" charset="0"/>
              </a:rPr>
              <a:t>beoefenen</a:t>
            </a:r>
            <a:r>
              <a:rPr lang="nl-NL" sz="1900">
                <a:effectLst/>
                <a:ea typeface="Times New Roman" panose="02020603050405020304" pitchFamily="18" charset="0"/>
                <a:cs typeface="Arial" panose="020B0604020202020204" pitchFamily="34" charset="0"/>
              </a:rPr>
              <a:t>, die </a:t>
            </a:r>
            <a:r>
              <a:rPr lang="nl-NL" sz="1900" b="1" i="1">
                <a:effectLst/>
                <a:ea typeface="Times New Roman" panose="02020603050405020304" pitchFamily="18" charset="0"/>
                <a:cs typeface="Arial" panose="020B0604020202020204" pitchFamily="34" charset="0"/>
              </a:rPr>
              <a:t>zich bezighouden met</a:t>
            </a:r>
            <a:r>
              <a:rPr lang="nl-NL" sz="1900">
                <a:effectLst/>
                <a:ea typeface="Times New Roman" panose="02020603050405020304" pitchFamily="18" charset="0"/>
                <a:cs typeface="Arial" panose="020B0604020202020204" pitchFamily="34" charset="0"/>
              </a:rPr>
              <a:t> deze hobby: Internationale Achtbaandag. En die is in de zomer, op 16 augustus. Mensen die deze hobby beoefenen, </a:t>
            </a:r>
            <a:r>
              <a:rPr lang="nl-NL" sz="1900" b="1" u="sng">
                <a:effectLst/>
                <a:ea typeface="Times New Roman" panose="02020603050405020304" pitchFamily="18" charset="0"/>
                <a:cs typeface="Arial" panose="020B0604020202020204" pitchFamily="34" charset="0"/>
              </a:rPr>
              <a:t>beschikken</a:t>
            </a:r>
            <a:r>
              <a:rPr lang="nl-NL" sz="1900" u="sng">
                <a:effectLst/>
                <a:ea typeface="Times New Roman" panose="02020603050405020304" pitchFamily="18" charset="0"/>
                <a:cs typeface="Arial" panose="020B0604020202020204" pitchFamily="34" charset="0"/>
              </a:rPr>
              <a:t> </a:t>
            </a:r>
            <a:r>
              <a:rPr lang="nl-NL" sz="1900" b="1" u="sng">
                <a:effectLst/>
                <a:ea typeface="Times New Roman" panose="02020603050405020304" pitchFamily="18" charset="0"/>
                <a:cs typeface="Arial" panose="020B0604020202020204" pitchFamily="34" charset="0"/>
              </a:rPr>
              <a:t>over</a:t>
            </a:r>
            <a:r>
              <a:rPr lang="nl-NL" sz="1900">
                <a:effectLst/>
                <a:ea typeface="Times New Roman" panose="02020603050405020304" pitchFamily="18" charset="0"/>
                <a:cs typeface="Arial" panose="020B0604020202020204" pitchFamily="34" charset="0"/>
              </a:rPr>
              <a:t> veel moed</a:t>
            </a:r>
            <a:r>
              <a:rPr lang="nl-NL" sz="1900">
                <a:ea typeface="Times New Roman" panose="02020603050405020304" pitchFamily="18" charset="0"/>
                <a:cs typeface="Arial" panose="020B0604020202020204" pitchFamily="34" charset="0"/>
              </a:rPr>
              <a:t>. Je moet wel moed </a:t>
            </a:r>
            <a:r>
              <a:rPr lang="nl-NL" sz="1900" b="1" i="1">
                <a:ea typeface="Times New Roman" panose="02020603050405020304" pitchFamily="18" charset="0"/>
                <a:cs typeface="Arial" panose="020B0604020202020204" pitchFamily="34" charset="0"/>
              </a:rPr>
              <a:t>hebben, bezitten</a:t>
            </a:r>
            <a:r>
              <a:rPr lang="nl-NL" sz="1900">
                <a:ea typeface="Times New Roman" panose="02020603050405020304" pitchFamily="18" charset="0"/>
                <a:cs typeface="Arial" panose="020B0604020202020204" pitchFamily="34" charset="0"/>
              </a:rPr>
              <a:t>,</a:t>
            </a:r>
            <a:r>
              <a:rPr lang="nl-NL" sz="1900" b="1" i="1">
                <a:ea typeface="Times New Roman" panose="02020603050405020304" pitchFamily="18" charset="0"/>
                <a:cs typeface="Arial" panose="020B0604020202020204" pitchFamily="34" charset="0"/>
              </a:rPr>
              <a:t> </a:t>
            </a:r>
            <a:r>
              <a:rPr lang="nl-NL" sz="1900">
                <a:effectLst/>
                <a:ea typeface="Times New Roman" panose="02020603050405020304" pitchFamily="18" charset="0"/>
                <a:cs typeface="Arial" panose="020B0604020202020204" pitchFamily="34" charset="0"/>
              </a:rPr>
              <a:t>want sommige achtbanen gaan óó</a:t>
            </a:r>
            <a:r>
              <a:rPr lang="nl-NL" sz="1900">
                <a:ea typeface="Times New Roman" panose="02020603050405020304" pitchFamily="18" charset="0"/>
                <a:cs typeface="Arial" panose="020B0604020202020204" pitchFamily="34" charset="0"/>
              </a:rPr>
              <a:t>k</a:t>
            </a:r>
            <a:r>
              <a:rPr lang="nl-NL" sz="1900">
                <a:effectLst/>
                <a:ea typeface="Times New Roman" panose="02020603050405020304" pitchFamily="18" charset="0"/>
                <a:cs typeface="Arial" panose="020B0604020202020204" pitchFamily="34" charset="0"/>
              </a:rPr>
              <a:t> over de kop. Als je in een achtbaan gaat, moet je je tas heel even </a:t>
            </a:r>
            <a:r>
              <a:rPr lang="nl-NL" sz="1900" b="1" u="sng">
                <a:effectLst/>
                <a:ea typeface="Times New Roman" panose="02020603050405020304" pitchFamily="18" charset="0"/>
                <a:cs typeface="Arial" panose="020B0604020202020204" pitchFamily="34" charset="0"/>
              </a:rPr>
              <a:t>afstaan</a:t>
            </a:r>
            <a:r>
              <a:rPr lang="nl-NL" sz="1900">
                <a:effectLst/>
                <a:ea typeface="Times New Roman" panose="02020603050405020304" pitchFamily="18" charset="0"/>
                <a:cs typeface="Arial" panose="020B0604020202020204" pitchFamily="34" charset="0"/>
              </a:rPr>
              <a:t>, even </a:t>
            </a:r>
            <a:r>
              <a:rPr lang="nl-NL" sz="1900" b="1" i="1">
                <a:effectLst/>
                <a:ea typeface="Times New Roman" panose="02020603050405020304" pitchFamily="18" charset="0"/>
                <a:cs typeface="Arial" panose="020B0604020202020204" pitchFamily="34" charset="0"/>
              </a:rPr>
              <a:t>weggeven</a:t>
            </a:r>
            <a:r>
              <a:rPr lang="nl-NL" sz="1900">
                <a:effectLst/>
                <a:ea typeface="Times New Roman" panose="02020603050405020304" pitchFamily="18" charset="0"/>
                <a:cs typeface="Arial" panose="020B0604020202020204" pitchFamily="34" charset="0"/>
              </a:rPr>
              <a:t>.</a:t>
            </a:r>
            <a:r>
              <a:rPr lang="nl-NL" sz="1900" b="1">
                <a:effectLst/>
                <a:ea typeface="Times New Roman" panose="02020603050405020304" pitchFamily="18" charset="0"/>
                <a:cs typeface="Arial" panose="020B0604020202020204" pitchFamily="34" charset="0"/>
              </a:rPr>
              <a:t> </a:t>
            </a:r>
            <a:r>
              <a:rPr lang="nl-NL" sz="1900">
                <a:effectLst/>
                <a:ea typeface="Times New Roman" panose="02020603050405020304" pitchFamily="18" charset="0"/>
                <a:cs typeface="Arial" panose="020B0604020202020204" pitchFamily="34" charset="0"/>
              </a:rPr>
              <a:t>Die </a:t>
            </a:r>
            <a:r>
              <a:rPr lang="nl-NL" sz="1900">
                <a:ea typeface="Times New Roman" panose="02020603050405020304" pitchFamily="18" charset="0"/>
                <a:cs typeface="Arial" panose="020B0604020202020204" pitchFamily="34" charset="0"/>
              </a:rPr>
              <a:t>tas kan niet mee in de achtbaan. Want als je over de kop gaat </a:t>
            </a:r>
            <a:r>
              <a:rPr lang="nl-NL" sz="1900">
                <a:effectLst/>
                <a:ea typeface="Times New Roman" panose="02020603050405020304" pitchFamily="18" charset="0"/>
                <a:cs typeface="Arial" panose="020B0604020202020204" pitchFamily="34" charset="0"/>
              </a:rPr>
              <a:t>tijdens </a:t>
            </a:r>
            <a:r>
              <a:rPr lang="nl-NL" sz="1900" b="1" u="sng">
                <a:effectLst/>
                <a:ea typeface="Times New Roman" panose="02020603050405020304" pitchFamily="18" charset="0"/>
                <a:cs typeface="Arial" panose="020B0604020202020204" pitchFamily="34" charset="0"/>
              </a:rPr>
              <a:t>de tocht</a:t>
            </a:r>
            <a:r>
              <a:rPr lang="nl-NL" sz="1900">
                <a:ea typeface="Times New Roman" panose="02020603050405020304" pitchFamily="18" charset="0"/>
                <a:cs typeface="Arial" panose="020B0604020202020204" pitchFamily="34" charset="0"/>
              </a:rPr>
              <a:t>,</a:t>
            </a:r>
            <a:r>
              <a:rPr lang="nl-NL" sz="1900" b="1">
                <a:ea typeface="Times New Roman" panose="02020603050405020304" pitchFamily="18" charset="0"/>
                <a:cs typeface="Arial" panose="020B0604020202020204" pitchFamily="34" charset="0"/>
              </a:rPr>
              <a:t> </a:t>
            </a:r>
            <a:r>
              <a:rPr lang="nl-NL" sz="1900" b="1" i="1">
                <a:ea typeface="Times New Roman" panose="02020603050405020304" pitchFamily="18" charset="0"/>
                <a:cs typeface="Arial" panose="020B0604020202020204" pitchFamily="34" charset="0"/>
              </a:rPr>
              <a:t>tijdens de reis, de rit</a:t>
            </a:r>
            <a:r>
              <a:rPr lang="nl-NL" sz="1900">
                <a:ea typeface="Times New Roman" panose="02020603050405020304" pitchFamily="18" charset="0"/>
                <a:cs typeface="Arial" panose="020B0604020202020204" pitchFamily="34" charset="0"/>
              </a:rPr>
              <a:t>,</a:t>
            </a:r>
            <a:r>
              <a:rPr lang="nl-NL" sz="1900" i="1">
                <a:ea typeface="Times New Roman" panose="02020603050405020304" pitchFamily="18" charset="0"/>
                <a:cs typeface="Arial" panose="020B0604020202020204" pitchFamily="34" charset="0"/>
              </a:rPr>
              <a:t> </a:t>
            </a:r>
            <a:r>
              <a:rPr lang="nl-NL" sz="1900">
                <a:ea typeface="Times New Roman" panose="02020603050405020304" pitchFamily="18" charset="0"/>
                <a:cs typeface="Arial" panose="020B0604020202020204" pitchFamily="34" charset="0"/>
              </a:rPr>
              <a:t>wil je niet dat je tas uit de achtbaan valt!</a:t>
            </a:r>
            <a:r>
              <a:rPr lang="nl-NL" sz="1900" b="1">
                <a:ea typeface="Times New Roman" panose="02020603050405020304" pitchFamily="18" charset="0"/>
                <a:cs typeface="Arial" panose="020B0604020202020204" pitchFamily="34" charset="0"/>
              </a:rPr>
              <a:t> </a:t>
            </a:r>
            <a:r>
              <a:rPr lang="nl-NL" sz="1900">
                <a:ea typeface="Times New Roman" panose="02020603050405020304" pitchFamily="18" charset="0"/>
                <a:cs typeface="Arial" panose="020B0604020202020204" pitchFamily="34" charset="0"/>
              </a:rPr>
              <a:t>Er zijn ook achtbanen die </a:t>
            </a:r>
            <a:r>
              <a:rPr lang="nl-NL" sz="1900">
                <a:effectLst/>
                <a:ea typeface="Times New Roman" panose="02020603050405020304" pitchFamily="18" charset="0"/>
                <a:cs typeface="Arial" panose="020B0604020202020204" pitchFamily="34" charset="0"/>
              </a:rPr>
              <a:t>recht naar beneden gaan. Echt </a:t>
            </a:r>
            <a:r>
              <a:rPr lang="nl-NL" sz="1900" err="1">
                <a:effectLst/>
                <a:ea typeface="Times New Roman" panose="02020603050405020304" pitchFamily="18" charset="0"/>
                <a:cs typeface="Arial" panose="020B0604020202020204" pitchFamily="34" charset="0"/>
              </a:rPr>
              <a:t>brrr</a:t>
            </a:r>
            <a:r>
              <a:rPr lang="nl-NL" sz="1900">
                <a:effectLst/>
                <a:ea typeface="Times New Roman" panose="02020603050405020304" pitchFamily="18" charset="0"/>
                <a:cs typeface="Arial" panose="020B0604020202020204" pitchFamily="34" charset="0"/>
              </a:rPr>
              <a:t>… !! </a:t>
            </a:r>
            <a:r>
              <a:rPr lang="nl-NL" sz="1900" b="1" u="sng">
                <a:effectLst/>
                <a:ea typeface="Times New Roman" panose="02020603050405020304" pitchFamily="18" charset="0"/>
                <a:cs typeface="Arial" panose="020B0604020202020204" pitchFamily="34" charset="0"/>
              </a:rPr>
              <a:t>De afdaling</a:t>
            </a:r>
            <a:r>
              <a:rPr lang="nl-NL" sz="1900">
                <a:effectLst/>
                <a:ea typeface="Times New Roman" panose="02020603050405020304" pitchFamily="18" charset="0"/>
                <a:cs typeface="Arial" panose="020B0604020202020204" pitchFamily="34" charset="0"/>
              </a:rPr>
              <a:t>,</a:t>
            </a:r>
            <a:r>
              <a:rPr lang="nl-NL" sz="1900" b="1" i="1">
                <a:effectLst/>
                <a:ea typeface="Times New Roman" panose="02020603050405020304" pitchFamily="18" charset="0"/>
                <a:cs typeface="Arial" panose="020B0604020202020204" pitchFamily="34" charset="0"/>
              </a:rPr>
              <a:t> het naar beneden gaan</a:t>
            </a:r>
            <a:r>
              <a:rPr lang="nl-NL" sz="1900">
                <a:effectLst/>
                <a:ea typeface="Times New Roman" panose="02020603050405020304" pitchFamily="18" charset="0"/>
                <a:cs typeface="Arial" panose="020B0604020202020204" pitchFamily="34" charset="0"/>
              </a:rPr>
              <a:t>,</a:t>
            </a:r>
            <a:r>
              <a:rPr lang="nl-NL" sz="1900" b="1" i="1">
                <a:effectLst/>
                <a:ea typeface="Times New Roman" panose="02020603050405020304" pitchFamily="18" charset="0"/>
                <a:cs typeface="Arial" panose="020B0604020202020204" pitchFamily="34" charset="0"/>
              </a:rPr>
              <a:t> </a:t>
            </a:r>
            <a:r>
              <a:rPr lang="nl-NL" sz="1900">
                <a:effectLst/>
                <a:ea typeface="Times New Roman" panose="02020603050405020304" pitchFamily="18" charset="0"/>
                <a:cs typeface="Arial" panose="020B0604020202020204" pitchFamily="34" charset="0"/>
              </a:rPr>
              <a:t>vind ik echt zó eng. En ik weet wel; de achtbanen beschikken over beugels </a:t>
            </a:r>
            <a:r>
              <a:rPr lang="nl-NL" sz="1900">
                <a:ea typeface="Times New Roman" panose="02020603050405020304" pitchFamily="18" charset="0"/>
                <a:cs typeface="Arial" panose="020B0604020202020204" pitchFamily="34" charset="0"/>
              </a:rPr>
              <a:t>en gordels, ze hebben beugels en gordels. En die geven </a:t>
            </a:r>
            <a:r>
              <a:rPr lang="nl-NL" sz="1900" b="1" u="sng">
                <a:effectLst/>
                <a:ea typeface="Times New Roman" panose="02020603050405020304" pitchFamily="18" charset="0"/>
                <a:cs typeface="Arial" panose="020B0604020202020204" pitchFamily="34" charset="0"/>
              </a:rPr>
              <a:t>houvast</a:t>
            </a:r>
            <a:r>
              <a:rPr lang="nl-NL" sz="1900">
                <a:effectLst/>
                <a:ea typeface="Times New Roman" panose="02020603050405020304" pitchFamily="18" charset="0"/>
                <a:cs typeface="Arial" panose="020B0604020202020204" pitchFamily="34" charset="0"/>
              </a:rPr>
              <a:t>. Die geven </a:t>
            </a:r>
            <a:r>
              <a:rPr lang="nl-NL" sz="1900" b="1" i="1">
                <a:effectLst/>
                <a:ea typeface="Times New Roman" panose="02020603050405020304" pitchFamily="18" charset="0"/>
                <a:cs typeface="Arial" panose="020B0604020202020204" pitchFamily="34" charset="0"/>
              </a:rPr>
              <a:t>grip</a:t>
            </a:r>
            <a:r>
              <a:rPr lang="nl-NL" sz="1900">
                <a:effectLst/>
                <a:ea typeface="Times New Roman" panose="02020603050405020304" pitchFamily="18" charset="0"/>
                <a:cs typeface="Arial" panose="020B0604020202020204" pitchFamily="34" charset="0"/>
              </a:rPr>
              <a:t>, </a:t>
            </a:r>
            <a:r>
              <a:rPr lang="nl-NL" sz="1900" b="1" i="1">
                <a:effectLst/>
                <a:ea typeface="Times New Roman" panose="02020603050405020304" pitchFamily="18" charset="0"/>
                <a:cs typeface="Arial" panose="020B0604020202020204" pitchFamily="34" charset="0"/>
              </a:rPr>
              <a:t>iets wat je als steun gebruikt</a:t>
            </a:r>
            <a:r>
              <a:rPr lang="nl-NL" sz="1900">
                <a:effectLst/>
                <a:ea typeface="Times New Roman" panose="02020603050405020304" pitchFamily="18" charset="0"/>
                <a:cs typeface="Arial" panose="020B0604020202020204" pitchFamily="34" charset="0"/>
              </a:rPr>
              <a:t>. Maar dan vind ik het nog steeds eng! </a:t>
            </a:r>
            <a:r>
              <a:rPr lang="nl-NL" sz="1900" b="1" u="sng">
                <a:effectLst/>
                <a:ea typeface="Times New Roman" panose="02020603050405020304" pitchFamily="18" charset="0"/>
                <a:cs typeface="Arial" panose="020B0604020202020204" pitchFamily="34" charset="0"/>
              </a:rPr>
              <a:t>In tegenstelling tot</a:t>
            </a:r>
            <a:r>
              <a:rPr lang="nl-NL" sz="1900">
                <a:effectLst/>
                <a:ea typeface="Times New Roman" panose="02020603050405020304" pitchFamily="18" charset="0"/>
                <a:cs typeface="Arial" panose="020B0604020202020204" pitchFamily="34" charset="0"/>
              </a:rPr>
              <a:t>,</a:t>
            </a:r>
            <a:r>
              <a:rPr lang="nl-NL" sz="1900" b="1">
                <a:effectLst/>
                <a:ea typeface="Times New Roman" panose="02020603050405020304" pitchFamily="18" charset="0"/>
                <a:cs typeface="Arial" panose="020B0604020202020204" pitchFamily="34" charset="0"/>
              </a:rPr>
              <a:t> </a:t>
            </a:r>
            <a:r>
              <a:rPr lang="nl-NL" sz="1900" b="1" i="1">
                <a:effectLst/>
                <a:ea typeface="Times New Roman" panose="02020603050405020304" pitchFamily="18" charset="0"/>
                <a:cs typeface="Arial" panose="020B0604020202020204" pitchFamily="34" charset="0"/>
              </a:rPr>
              <a:t>anders dan, niet zoals </a:t>
            </a:r>
            <a:r>
              <a:rPr lang="nl-NL" sz="1900">
                <a:effectLst/>
                <a:ea typeface="Times New Roman" panose="02020603050405020304" pitchFamily="18" charset="0"/>
                <a:cs typeface="Arial" panose="020B0604020202020204" pitchFamily="34" charset="0"/>
              </a:rPr>
              <a:t>een draaimolen. Een draaimolen vind ik helemaal niet eng. Voor een draaimolen ben ik </a:t>
            </a:r>
            <a:r>
              <a:rPr lang="nl-NL" sz="1900" b="1" u="sng">
                <a:effectLst/>
                <a:ea typeface="Times New Roman" panose="02020603050405020304" pitchFamily="18" charset="0"/>
                <a:cs typeface="Arial" panose="020B0604020202020204" pitchFamily="34" charset="0"/>
              </a:rPr>
              <a:t>echter</a:t>
            </a:r>
            <a:r>
              <a:rPr lang="nl-NL" sz="1900">
                <a:effectLst/>
                <a:ea typeface="Times New Roman" panose="02020603050405020304" pitchFamily="18" charset="0"/>
                <a:cs typeface="Arial" panose="020B0604020202020204" pitchFamily="34" charset="0"/>
              </a:rPr>
              <a:t> te groot en te oud. Daar ben ik </a:t>
            </a:r>
            <a:r>
              <a:rPr lang="nl-NL" sz="1900" b="1" i="1">
                <a:effectLst/>
                <a:ea typeface="Times New Roman" panose="02020603050405020304" pitchFamily="18" charset="0"/>
                <a:cs typeface="Arial" panose="020B0604020202020204" pitchFamily="34" charset="0"/>
              </a:rPr>
              <a:t>alleen</a:t>
            </a:r>
            <a:r>
              <a:rPr lang="nl-NL" sz="1900">
                <a:effectLst/>
                <a:ea typeface="Times New Roman" panose="02020603050405020304" pitchFamily="18" charset="0"/>
                <a:cs typeface="Arial" panose="020B0604020202020204" pitchFamily="34" charset="0"/>
              </a:rPr>
              <a:t> te groot en te oud voor. Dus daar ga ik niet in natuurlijk.</a:t>
            </a:r>
            <a:r>
              <a:rPr lang="nl-NL" sz="1900">
                <a:ea typeface="Times New Roman" panose="02020603050405020304" pitchFamily="18" charset="0"/>
                <a:cs typeface="Arial" panose="020B0604020202020204" pitchFamily="34" charset="0"/>
              </a:rPr>
              <a:t> Als er nou een speciale </a:t>
            </a:r>
            <a:r>
              <a:rPr lang="nl-NL" sz="1900" b="1" u="sng">
                <a:ea typeface="Times New Roman" panose="02020603050405020304" pitchFamily="18" charset="0"/>
                <a:cs typeface="Arial" panose="020B0604020202020204" pitchFamily="34" charset="0"/>
              </a:rPr>
              <a:t>editie</a:t>
            </a:r>
            <a:r>
              <a:rPr lang="nl-NL" sz="1900">
                <a:ea typeface="Times New Roman" panose="02020603050405020304" pitchFamily="18" charset="0"/>
                <a:cs typeface="Arial" panose="020B0604020202020204" pitchFamily="34" charset="0"/>
              </a:rPr>
              <a:t> van internationale achtbaandag is met achtbanen die langzaam gaan, die niet over de kop gaan, én die geen afdaling hebben… dan zou ik heel misschien wel gaan. De Langzame </a:t>
            </a:r>
            <a:r>
              <a:rPr lang="nl-NL" sz="1900" err="1">
                <a:ea typeface="Times New Roman" panose="02020603050405020304" pitchFamily="18" charset="0"/>
                <a:cs typeface="Arial" panose="020B0604020202020204" pitchFamily="34" charset="0"/>
              </a:rPr>
              <a:t>achtbaandag</a:t>
            </a:r>
            <a:r>
              <a:rPr lang="nl-NL" sz="1900">
                <a:ea typeface="Times New Roman" panose="02020603050405020304" pitchFamily="18" charset="0"/>
                <a:cs typeface="Arial" panose="020B0604020202020204" pitchFamily="34" charset="0"/>
              </a:rPr>
              <a:t>-editie, </a:t>
            </a:r>
            <a:r>
              <a:rPr lang="nl-NL" sz="1900" b="1" i="1">
                <a:ea typeface="Times New Roman" panose="02020603050405020304" pitchFamily="18" charset="0"/>
                <a:cs typeface="Arial" panose="020B0604020202020204" pitchFamily="34" charset="0"/>
              </a:rPr>
              <a:t>de keer dat een evenement plaatsvindt</a:t>
            </a:r>
            <a:r>
              <a:rPr lang="nl-NL" sz="1900">
                <a:ea typeface="Times New Roman" panose="02020603050405020304" pitchFamily="18" charset="0"/>
                <a:cs typeface="Arial" panose="020B0604020202020204" pitchFamily="34" charset="0"/>
              </a:rPr>
              <a:t>. </a:t>
            </a:r>
            <a:r>
              <a:rPr lang="nl-NL" sz="1900">
                <a:effectLst/>
                <a:ea typeface="Times New Roman" panose="02020603050405020304" pitchFamily="18" charset="0"/>
                <a:cs typeface="Arial" panose="020B0604020202020204" pitchFamily="34" charset="0"/>
              </a:rPr>
              <a:t>Wist je trouwens dat ze allerlei tests op achtbanen </a:t>
            </a:r>
            <a:r>
              <a:rPr lang="nl-NL" sz="1900" b="1" u="sng">
                <a:effectLst/>
                <a:ea typeface="Times New Roman" panose="02020603050405020304" pitchFamily="18" charset="0"/>
                <a:cs typeface="Arial" panose="020B0604020202020204" pitchFamily="34" charset="0"/>
              </a:rPr>
              <a:t>uitvoeren</a:t>
            </a:r>
            <a:r>
              <a:rPr lang="nl-NL" sz="1900">
                <a:effectLst/>
                <a:ea typeface="Times New Roman" panose="02020603050405020304" pitchFamily="18" charset="0"/>
                <a:cs typeface="Arial" panose="020B0604020202020204" pitchFamily="34" charset="0"/>
              </a:rPr>
              <a:t>? Ze </a:t>
            </a:r>
            <a:r>
              <a:rPr lang="nl-NL" sz="1900" b="1" i="1">
                <a:effectLst/>
                <a:ea typeface="Times New Roman" panose="02020603050405020304" pitchFamily="18" charset="0"/>
                <a:cs typeface="Arial" panose="020B0604020202020204" pitchFamily="34" charset="0"/>
              </a:rPr>
              <a:t>doen</a:t>
            </a:r>
            <a:r>
              <a:rPr lang="nl-NL" sz="1900">
                <a:effectLst/>
                <a:ea typeface="Times New Roman" panose="02020603050405020304" pitchFamily="18" charset="0"/>
                <a:cs typeface="Arial" panose="020B0604020202020204" pitchFamily="34" charset="0"/>
              </a:rPr>
              <a:t> echt allerlei tests voor de veiligheid. Denk aan het uitvoeren van een remproef, het uitvoeren van een spoorinspectie, enzovoorts. </a:t>
            </a:r>
            <a:r>
              <a:rPr lang="nl-NL" sz="1900">
                <a:ea typeface="Times New Roman" panose="02020603050405020304" pitchFamily="18" charset="0"/>
                <a:cs typeface="Arial" panose="020B0604020202020204" pitchFamily="34" charset="0"/>
              </a:rPr>
              <a:t>Gelukkig maar! Ik beschik dus niet over heel veel moed. Welke eigenschappen beschik jij?</a:t>
            </a:r>
            <a:endParaRPr lang="nl-NL" sz="1900">
              <a:effectLst/>
              <a:ea typeface="Times New Roman" panose="02020603050405020304" pitchFamily="18" charset="0"/>
              <a:cs typeface="Arial" panose="020B0604020202020204" pitchFamily="34" charset="0"/>
            </a:endParaRPr>
          </a:p>
        </p:txBody>
      </p:sp>
      <p:sp>
        <p:nvSpPr>
          <p:cNvPr id="4" name="Tekstvak 1">
            <a:extLst>
              <a:ext uri="{FF2B5EF4-FFF2-40B4-BE49-F238E27FC236}">
                <a16:creationId xmlns:a16="http://schemas.microsoft.com/office/drawing/2014/main" id="{5117C04F-3BC0-8E52-879B-C1560AA10C22}"/>
              </a:ext>
            </a:extLst>
          </p:cNvPr>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3008703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echter</a:t>
            </a:r>
          </a:p>
        </p:txBody>
      </p:sp>
      <p:pic>
        <p:nvPicPr>
          <p:cNvPr id="4" name="Afbeelding 3" descr="Afbeelding met draaimolen, rit, Pretparkattractie, persoon&#10;&#10;Door AI gegenereerde inhoud is mogelijk onjuist.">
            <a:extLst>
              <a:ext uri="{FF2B5EF4-FFF2-40B4-BE49-F238E27FC236}">
                <a16:creationId xmlns:a16="http://schemas.microsoft.com/office/drawing/2014/main" id="{2E3434A7-96D6-C0E8-8D0D-58D63835E5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7520" y="1226143"/>
            <a:ext cx="5508109" cy="5508109"/>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buitenshuis, hemel, boom, speeltuin&#10;&#10;Door AI gegenereerde inhoud is mogelijk onjuist.">
            <a:extLst>
              <a:ext uri="{FF2B5EF4-FFF2-40B4-BE49-F238E27FC236}">
                <a16:creationId xmlns:a16="http://schemas.microsoft.com/office/drawing/2014/main" id="{DAFED59F-568A-0971-1526-35359DED0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506" y="1796956"/>
            <a:ext cx="7352371" cy="4911384"/>
          </a:xfrm>
          <a:prstGeom prst="rect">
            <a:avLst/>
          </a:prstGeom>
        </p:spPr>
      </p:pic>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editie</a:t>
            </a:r>
          </a:p>
        </p:txBody>
      </p:sp>
      <p:sp>
        <p:nvSpPr>
          <p:cNvPr id="4" name="Ster: 10 punten 3">
            <a:extLst>
              <a:ext uri="{FF2B5EF4-FFF2-40B4-BE49-F238E27FC236}">
                <a16:creationId xmlns:a16="http://schemas.microsoft.com/office/drawing/2014/main" id="{9487153A-4A0E-46FD-C439-421CF53CA4DD}"/>
              </a:ext>
            </a:extLst>
          </p:cNvPr>
          <p:cNvSpPr/>
          <p:nvPr/>
        </p:nvSpPr>
        <p:spPr>
          <a:xfrm rot="1071776">
            <a:off x="5516726" y="363120"/>
            <a:ext cx="3448696" cy="2945730"/>
          </a:xfrm>
          <a:prstGeom prst="star10">
            <a:avLst/>
          </a:prstGeom>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200" b="1">
                <a:solidFill>
                  <a:schemeClr val="bg1"/>
                </a:solidFill>
              </a:rPr>
              <a:t>Langzame</a:t>
            </a:r>
            <a:br>
              <a:rPr lang="nl-NL" sz="3200" b="1">
                <a:solidFill>
                  <a:schemeClr val="bg1"/>
                </a:solidFill>
              </a:rPr>
            </a:br>
            <a:r>
              <a:rPr lang="nl-NL" sz="3200" b="1">
                <a:solidFill>
                  <a:schemeClr val="bg1"/>
                </a:solidFill>
              </a:rPr>
              <a:t>AchtbaanDag </a:t>
            </a:r>
          </a:p>
        </p:txBody>
      </p:sp>
    </p:spTree>
    <p:extLst>
      <p:ext uri="{BB962C8B-B14F-4D97-AF65-F5344CB8AC3E}">
        <p14:creationId xmlns:p14="http://schemas.microsoft.com/office/powerpoint/2010/main" val="385290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uitvoeren</a:t>
            </a:r>
          </a:p>
        </p:txBody>
      </p:sp>
      <p:pic>
        <p:nvPicPr>
          <p:cNvPr id="4" name="Afbeelding 3" descr="Afbeelding met achtbaan, hemel, Pretparkattractie, pretpark&#10;&#10;Door AI gegenereerde inhoud is mogelijk onjuist.">
            <a:extLst>
              <a:ext uri="{FF2B5EF4-FFF2-40B4-BE49-F238E27FC236}">
                <a16:creationId xmlns:a16="http://schemas.microsoft.com/office/drawing/2014/main" id="{95A49D67-1A78-EE35-D832-ACB1CBD7A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09" y="1437407"/>
            <a:ext cx="7477582" cy="499502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24119-7F5B-AE3A-5A61-2DE1114E6568}"/>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36FE5C04-91C5-D37B-63B7-5AF1CEC5AD0C}"/>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A318F467-5863-792D-36B9-01476BA8AE93}"/>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309ACAD3-D560-0E79-8B21-B400D9B92C68}"/>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5F37EB4B-D535-DFF5-88A7-2AD37C51A12F}"/>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9CD88194-5813-FBD8-3907-2830843F9E3B}"/>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283DADD9-44D7-C627-F3A9-4F679C47F9EC}"/>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11B8E248-032B-D68D-419F-6D26F08D2A63}"/>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14CE2ECE-BE12-13B1-73C8-16EF1E750B33}"/>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4DB0D03D-D594-231F-9776-8FDD273AC1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EB9CAB5E-23FE-AD09-F31E-0E383E4965A7}"/>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372FE1E9-7C1E-13EE-465A-3DE0A9C995C8}"/>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A1924AE5-439B-FA07-E78A-64C38FB2C370}"/>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D19550B8-E986-B40D-1801-4FE079E403B0}"/>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07947B9D-F253-897B-32FF-5EEF0492CDAA}"/>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D43AC6F5-106E-6B4C-F00B-E2C5FB36A8FA}"/>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942906A6-68BB-7744-0C9E-08A2D3EBC282}"/>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C47B2810-63DB-B38E-99B3-5CA0D33368CD}"/>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52929C16-B527-6B9A-96D7-76D7F8206205}"/>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2C576E26-B5CE-299F-67E3-10E28201E88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beoefenen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295B5763-356D-EF14-4AEF-9A7BE4E8593C}"/>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nalaten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4DE89F50-5B3D-46B3-78C3-9C5CF53EBCA2}"/>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zich bezighouden met (het vak, de sport of de kunst)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Er is een speciale dag voor mensen die deze hobby </a:t>
            </a:r>
            <a:r>
              <a:rPr lang="nl-NL" sz="2400" i="1" u="sng">
                <a:solidFill>
                  <a:srgbClr val="387038"/>
                </a:solidFill>
                <a:latin typeface="Century Gothic" panose="020B0502020202020204" pitchFamily="34" charset="0"/>
                <a:ea typeface="Calibri"/>
                <a:cs typeface="Times New Roman"/>
              </a:rPr>
              <a:t>beoefenen</a:t>
            </a:r>
            <a:r>
              <a:rPr lang="nl-NL" sz="2400" i="1">
                <a:solidFill>
                  <a:srgbClr val="387038"/>
                </a:solidFill>
                <a:latin typeface="Century Gothic" panose="020B0502020202020204" pitchFamily="34" charset="0"/>
                <a:ea typeface="Calibri"/>
                <a:cs typeface="Times New Roman"/>
              </a:rPr>
              <a:t>: Internationale Achtbaandag</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7B2C59B9-F7CE-B885-79EA-48AFE09B3962}"/>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niet doen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heeft </a:t>
            </a:r>
            <a:r>
              <a:rPr lang="nl-NL" sz="2400" i="1" u="sng">
                <a:solidFill>
                  <a:srgbClr val="387038"/>
                </a:solidFill>
                <a:latin typeface="Century Gothic" panose="020B0502020202020204" pitchFamily="34" charset="0"/>
                <a:ea typeface="Calibri"/>
                <a:cs typeface="Times New Roman"/>
              </a:rPr>
              <a:t>nagelaten</a:t>
            </a:r>
            <a:r>
              <a:rPr lang="nl-NL" sz="2400" i="1">
                <a:solidFill>
                  <a:srgbClr val="387038"/>
                </a:solidFill>
                <a:latin typeface="Century Gothic" panose="020B0502020202020204" pitchFamily="34" charset="0"/>
                <a:ea typeface="Calibri"/>
                <a:cs typeface="Times New Roman"/>
              </a:rPr>
              <a:t> haar jas op te hangen.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26FED3EC-D6E4-E0B2-334A-460725C06CE5}"/>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CB7F3A2E-B4F5-B4B3-6E4D-1B64528E7528}"/>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860A906D-E69E-949B-DD35-52D03CB00A9F}"/>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3500D0EA-6D19-965D-67BA-9F9DB326E1BF}"/>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9DCEB4B-7F66-EC7C-554F-B97BEC65E360}"/>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hemel, buitenshuis, rit, pretpark&#10;&#10;Door AI gegenereerde inhoud is mogelijk onjuist.">
            <a:extLst>
              <a:ext uri="{FF2B5EF4-FFF2-40B4-BE49-F238E27FC236}">
                <a16:creationId xmlns:a16="http://schemas.microsoft.com/office/drawing/2014/main" id="{86D78395-C474-6ECD-B8EC-CE059E175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55" y="2918833"/>
            <a:ext cx="2698938" cy="1800191"/>
          </a:xfrm>
          <a:prstGeom prst="rect">
            <a:avLst/>
          </a:prstGeom>
        </p:spPr>
      </p:pic>
      <p:pic>
        <p:nvPicPr>
          <p:cNvPr id="8" name="Afbeelding 7" descr="Afbeelding met Vloermateriaal, persoon, overdekt, schoeisel&#10;&#10;Automatisch gegenereerde beschrijving">
            <a:extLst>
              <a:ext uri="{FF2B5EF4-FFF2-40B4-BE49-F238E27FC236}">
                <a16:creationId xmlns:a16="http://schemas.microsoft.com/office/drawing/2014/main" id="{DB81AF6B-6DAC-565D-A82E-E3A85F879F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3693" y="2708920"/>
            <a:ext cx="3454688" cy="2300823"/>
          </a:xfrm>
          <a:prstGeom prst="rect">
            <a:avLst/>
          </a:prstGeom>
        </p:spPr>
      </p:pic>
    </p:spTree>
    <p:extLst>
      <p:ext uri="{BB962C8B-B14F-4D97-AF65-F5344CB8AC3E}">
        <p14:creationId xmlns:p14="http://schemas.microsoft.com/office/powerpoint/2010/main" val="222315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trouwens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echter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verder, daar kom nog bij</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Een pretpark is heel leuk. De kaartjes zijn </a:t>
            </a:r>
            <a:r>
              <a:rPr lang="nl-NL" sz="2400" i="1" u="sng">
                <a:solidFill>
                  <a:srgbClr val="387038"/>
                </a:solidFill>
                <a:latin typeface="Century Gothic" panose="020B0502020202020204" pitchFamily="34" charset="0"/>
                <a:ea typeface="Calibri"/>
                <a:cs typeface="Times New Roman"/>
              </a:rPr>
              <a:t>trouwens</a:t>
            </a:r>
            <a:r>
              <a:rPr lang="nl-NL" sz="2400" i="1">
                <a:solidFill>
                  <a:srgbClr val="387038"/>
                </a:solidFill>
                <a:latin typeface="Century Gothic" panose="020B0502020202020204" pitchFamily="34" charset="0"/>
                <a:ea typeface="Calibri"/>
                <a:cs typeface="Times New Roman"/>
              </a:rPr>
              <a:t> wel duur!</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226642"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alleen, maar</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600">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Een draaimolen is ook leuk.</a:t>
            </a:r>
          </a:p>
          <a:p>
            <a:pPr algn="ctr">
              <a:lnSpc>
                <a:spcPct val="107000"/>
              </a:lnSpc>
            </a:pPr>
            <a:r>
              <a:rPr lang="nl-NL" sz="2400" i="1">
                <a:solidFill>
                  <a:srgbClr val="387038"/>
                </a:solidFill>
                <a:latin typeface="Century Gothic" panose="020B0502020202020204" pitchFamily="34" charset="0"/>
                <a:ea typeface="Calibri"/>
                <a:cs typeface="Times New Roman"/>
              </a:rPr>
              <a:t>Ik ben er </a:t>
            </a:r>
            <a:r>
              <a:rPr lang="nl-NL" sz="2400" i="1" u="sng">
                <a:solidFill>
                  <a:srgbClr val="387038"/>
                </a:solidFill>
                <a:latin typeface="Century Gothic" panose="020B0502020202020204" pitchFamily="34" charset="0"/>
                <a:ea typeface="Calibri"/>
                <a:cs typeface="Times New Roman"/>
              </a:rPr>
              <a:t>echter</a:t>
            </a:r>
            <a:r>
              <a:rPr lang="nl-NL" sz="2400" i="1">
                <a:solidFill>
                  <a:srgbClr val="387038"/>
                </a:solidFill>
                <a:latin typeface="Century Gothic" panose="020B0502020202020204" pitchFamily="34" charset="0"/>
                <a:ea typeface="Calibri"/>
                <a:cs typeface="Times New Roman"/>
              </a:rPr>
              <a:t> te groot en te oud voor.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draaimolen, rit, Pretparkattractie, persoon&#10;&#10;Door AI gegenereerde inhoud is mogelijk onjuist.">
            <a:extLst>
              <a:ext uri="{FF2B5EF4-FFF2-40B4-BE49-F238E27FC236}">
                <a16:creationId xmlns:a16="http://schemas.microsoft.com/office/drawing/2014/main" id="{2A3812B4-0520-4B94-C5DF-346DB259E7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3553" y="1922886"/>
            <a:ext cx="3084009" cy="3084009"/>
          </a:xfrm>
          <a:prstGeom prst="rect">
            <a:avLst/>
          </a:prstGeom>
        </p:spPr>
      </p:pic>
      <p:pic>
        <p:nvPicPr>
          <p:cNvPr id="18" name="Afbeelding 17" descr="Afbeelding met tekst, grafische vormgeving&#10;&#10;Door AI gegenereerde inhoud is mogelijk onjuist.">
            <a:extLst>
              <a:ext uri="{FF2B5EF4-FFF2-40B4-BE49-F238E27FC236}">
                <a16:creationId xmlns:a16="http://schemas.microsoft.com/office/drawing/2014/main" id="{2CB28087-5032-8CE8-35B3-EA9741A02C07}"/>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3988" y="2567961"/>
            <a:ext cx="4339559" cy="2312028"/>
          </a:xfrm>
          <a:prstGeom prst="rect">
            <a:avLst/>
          </a:prstGeom>
        </p:spPr>
      </p:pic>
      <p:grpSp>
        <p:nvGrpSpPr>
          <p:cNvPr id="24" name="Groep 23">
            <a:extLst>
              <a:ext uri="{FF2B5EF4-FFF2-40B4-BE49-F238E27FC236}">
                <a16:creationId xmlns:a16="http://schemas.microsoft.com/office/drawing/2014/main" id="{7357246D-4438-92F0-206A-6C755A7876BB}"/>
              </a:ext>
            </a:extLst>
          </p:cNvPr>
          <p:cNvGrpSpPr/>
          <p:nvPr/>
        </p:nvGrpSpPr>
        <p:grpSpPr>
          <a:xfrm>
            <a:off x="2867861" y="2908733"/>
            <a:ext cx="1075830" cy="1669647"/>
            <a:chOff x="2867861" y="2908733"/>
            <a:chExt cx="1075830" cy="1669647"/>
          </a:xfrm>
        </p:grpSpPr>
        <p:sp>
          <p:nvSpPr>
            <p:cNvPr id="20" name="Rechthoek 19">
              <a:extLst>
                <a:ext uri="{FF2B5EF4-FFF2-40B4-BE49-F238E27FC236}">
                  <a16:creationId xmlns:a16="http://schemas.microsoft.com/office/drawing/2014/main" id="{C22EDAB5-8B58-2501-8173-8C3BCA3E966A}"/>
                </a:ext>
              </a:extLst>
            </p:cNvPr>
            <p:cNvSpPr/>
            <p:nvPr/>
          </p:nvSpPr>
          <p:spPr>
            <a:xfrm rot="496042">
              <a:off x="3577931" y="3423453"/>
              <a:ext cx="365760" cy="1154927"/>
            </a:xfrm>
            <a:prstGeom prst="rect">
              <a:avLst/>
            </a:prstGeom>
            <a:solidFill>
              <a:srgbClr val="564AA0"/>
            </a:solidFill>
            <a:ln>
              <a:solidFill>
                <a:srgbClr val="564A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C9AC3DDD-2A33-195D-AB5E-4C062E4ED241}"/>
                </a:ext>
              </a:extLst>
            </p:cNvPr>
            <p:cNvSpPr/>
            <p:nvPr/>
          </p:nvSpPr>
          <p:spPr>
            <a:xfrm rot="496042">
              <a:off x="2867861" y="2908733"/>
              <a:ext cx="373361" cy="325343"/>
            </a:xfrm>
            <a:prstGeom prst="rect">
              <a:avLst/>
            </a:prstGeom>
            <a:solidFill>
              <a:srgbClr val="564AA0"/>
            </a:solidFill>
            <a:ln>
              <a:solidFill>
                <a:srgbClr val="564A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5" name="Tekstvak 24">
            <a:extLst>
              <a:ext uri="{FF2B5EF4-FFF2-40B4-BE49-F238E27FC236}">
                <a16:creationId xmlns:a16="http://schemas.microsoft.com/office/drawing/2014/main" id="{8BCF317D-340C-7FEA-07FB-8FC31C696B06}"/>
              </a:ext>
            </a:extLst>
          </p:cNvPr>
          <p:cNvSpPr txBox="1"/>
          <p:nvPr/>
        </p:nvSpPr>
        <p:spPr>
          <a:xfrm rot="16760892">
            <a:off x="3136978" y="3755236"/>
            <a:ext cx="1229545" cy="400110"/>
          </a:xfrm>
          <a:prstGeom prst="rect">
            <a:avLst/>
          </a:prstGeom>
          <a:noFill/>
        </p:spPr>
        <p:txBody>
          <a:bodyPr wrap="square" rtlCol="0">
            <a:spAutoFit/>
          </a:bodyPr>
          <a:lstStyle/>
          <a:p>
            <a:r>
              <a:rPr lang="nl-NL" sz="2000">
                <a:solidFill>
                  <a:schemeClr val="bg1"/>
                </a:solidFill>
              </a:rPr>
              <a:t>Prijs: €30</a:t>
            </a:r>
          </a:p>
        </p:txBody>
      </p:sp>
    </p:spTree>
    <p:extLst>
      <p:ext uri="{BB962C8B-B14F-4D97-AF65-F5344CB8AC3E}">
        <p14:creationId xmlns:p14="http://schemas.microsoft.com/office/powerpoint/2010/main" val="41426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79821"/>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beschikken over</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6624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zich o</a:t>
            </a:r>
            <a:r>
              <a:rPr lang="nl-NL" sz="4800" b="1">
                <a:solidFill>
                  <a:srgbClr val="387038"/>
                </a:solidFill>
                <a:effectLst/>
                <a:latin typeface="Century Gothic" panose="020B0502020202020204" pitchFamily="34" charset="0"/>
                <a:ea typeface="Calibri"/>
                <a:cs typeface="Times New Roman"/>
              </a:rPr>
              <a:t>ntdoen   van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hebben, bezitten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Mensen die deze hobby beoefenen, </a:t>
            </a:r>
            <a:r>
              <a:rPr lang="nl-NL" sz="2400" i="1" u="sng">
                <a:solidFill>
                  <a:srgbClr val="387038"/>
                </a:solidFill>
                <a:latin typeface="Century Gothic" panose="020B0502020202020204" pitchFamily="34" charset="0"/>
                <a:ea typeface="Calibri"/>
                <a:cs typeface="Times New Roman"/>
              </a:rPr>
              <a:t>beschikken over</a:t>
            </a:r>
            <a:r>
              <a:rPr lang="nl-NL" sz="2400" i="1">
                <a:solidFill>
                  <a:srgbClr val="387038"/>
                </a:solidFill>
                <a:latin typeface="Century Gothic" panose="020B0502020202020204" pitchFamily="34" charset="0"/>
                <a:ea typeface="Calibri"/>
                <a:cs typeface="Times New Roman"/>
              </a:rPr>
              <a:t> veel moed</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bevrijden van (opruimen)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Ik </a:t>
            </a:r>
            <a:r>
              <a:rPr lang="nl-NL" sz="2400" i="1" u="sng">
                <a:solidFill>
                  <a:srgbClr val="387038"/>
                </a:solidFill>
                <a:latin typeface="Century Gothic" panose="020B0502020202020204" pitchFamily="34" charset="0"/>
                <a:ea typeface="Calibri"/>
                <a:cs typeface="Times New Roman"/>
              </a:rPr>
              <a:t>ontdoe me van</a:t>
            </a:r>
            <a:r>
              <a:rPr lang="nl-NL" sz="2400" i="1">
                <a:solidFill>
                  <a:srgbClr val="387038"/>
                </a:solidFill>
                <a:latin typeface="Century Gothic" panose="020B0502020202020204" pitchFamily="34" charset="0"/>
                <a:ea typeface="Calibri"/>
                <a:cs typeface="Times New Roman"/>
              </a:rPr>
              <a:t> alle angsten en voel me vrij.</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persoon, Elleboog, spier, schouder&#10;&#10;Door AI gegenereerde inhoud is mogelijk onjuist.">
            <a:extLst>
              <a:ext uri="{FF2B5EF4-FFF2-40B4-BE49-F238E27FC236}">
                <a16:creationId xmlns:a16="http://schemas.microsoft.com/office/drawing/2014/main" id="{0254E71A-A062-5E65-8125-6602C627E0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3341" y="2901369"/>
            <a:ext cx="2068620" cy="1379770"/>
          </a:xfrm>
          <a:prstGeom prst="rect">
            <a:avLst/>
          </a:prstGeom>
        </p:spPr>
      </p:pic>
      <p:pic>
        <p:nvPicPr>
          <p:cNvPr id="8" name="Afbeelding 7" descr="Afbeelding met persoon, kleding, Menselijk gezicht, schouder&#10;&#10;Door AI gegenereerde inhoud is mogelijk onjuist.">
            <a:extLst>
              <a:ext uri="{FF2B5EF4-FFF2-40B4-BE49-F238E27FC236}">
                <a16:creationId xmlns:a16="http://schemas.microsoft.com/office/drawing/2014/main" id="{8762F55E-8FBE-8E1B-173B-C4A606261C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1104" y="2897309"/>
            <a:ext cx="2071725" cy="1379769"/>
          </a:xfrm>
          <a:prstGeom prst="rect">
            <a:avLst/>
          </a:prstGeom>
        </p:spPr>
      </p:pic>
      <p:pic>
        <p:nvPicPr>
          <p:cNvPr id="20" name="Afbeelding 19" descr="Afbeelding met wolk, hemel, buitenshuis, Achterverlichting&#10;&#10;Door AI gegenereerde inhoud is mogelijk onjuist.">
            <a:extLst>
              <a:ext uri="{FF2B5EF4-FFF2-40B4-BE49-F238E27FC236}">
                <a16:creationId xmlns:a16="http://schemas.microsoft.com/office/drawing/2014/main" id="{21188060-3454-A490-2AC2-3A9963BF28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2359" y="2425553"/>
            <a:ext cx="1790895" cy="2689032"/>
          </a:xfrm>
          <a:prstGeom prst="rect">
            <a:avLst/>
          </a:prstGeom>
        </p:spPr>
      </p:pic>
    </p:spTree>
    <p:extLst>
      <p:ext uri="{BB962C8B-B14F-4D97-AF65-F5344CB8AC3E}">
        <p14:creationId xmlns:p14="http://schemas.microsoft.com/office/powerpoint/2010/main" val="2172858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3FA32-58CF-923A-D68F-260147A60171}"/>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CB3B1E17-2E11-8252-20AF-5A56227A0026}"/>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FC35C0B2-0381-C3CF-6B70-C0F2B38ED7E4}"/>
              </a:ext>
            </a:extLst>
          </p:cNvPr>
          <p:cNvCxnSpPr>
            <a:cxnSpLocks/>
          </p:cNvCxnSpPr>
          <p:nvPr/>
        </p:nvCxnSpPr>
        <p:spPr>
          <a:xfrm>
            <a:off x="4254359"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6B234965-80EE-0136-0281-2739E9595F2A}"/>
              </a:ext>
            </a:extLst>
          </p:cNvPr>
          <p:cNvCxnSpPr>
            <a:cxnSpLocks/>
          </p:cNvCxnSpPr>
          <p:nvPr/>
        </p:nvCxnSpPr>
        <p:spPr>
          <a:xfrm>
            <a:off x="4459450"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9C9EADC-9B3F-76C5-9910-87E0CD6557E3}"/>
              </a:ext>
            </a:extLst>
          </p:cNvPr>
          <p:cNvCxnSpPr>
            <a:cxnSpLocks/>
          </p:cNvCxnSpPr>
          <p:nvPr/>
        </p:nvCxnSpPr>
        <p:spPr>
          <a:xfrm>
            <a:off x="895825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31D14B0F-6CDD-9168-628E-3D711BC24D97}"/>
              </a:ext>
            </a:extLst>
          </p:cNvPr>
          <p:cNvCxnSpPr>
            <a:cxnSpLocks/>
          </p:cNvCxnSpPr>
          <p:nvPr/>
        </p:nvCxnSpPr>
        <p:spPr>
          <a:xfrm>
            <a:off x="251520" y="1340768"/>
            <a:ext cx="4002839"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AD902B7C-35CB-946F-1F9D-9AEAFD0B31E0}"/>
              </a:ext>
            </a:extLst>
          </p:cNvPr>
          <p:cNvCxnSpPr>
            <a:cxnSpLocks/>
          </p:cNvCxnSpPr>
          <p:nvPr/>
        </p:nvCxnSpPr>
        <p:spPr>
          <a:xfrm>
            <a:off x="4459450" y="1523641"/>
            <a:ext cx="4473409"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E1C808B4-68A0-B99B-475E-9C63B9927532}"/>
              </a:ext>
            </a:extLst>
          </p:cNvPr>
          <p:cNvCxnSpPr>
            <a:cxnSpLocks/>
          </p:cNvCxnSpPr>
          <p:nvPr/>
        </p:nvCxnSpPr>
        <p:spPr>
          <a:xfrm flipV="1">
            <a:off x="247089" y="1412774"/>
            <a:ext cx="4002839" cy="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4C010E9E-7DF4-0D33-A8B1-61A775706C76}"/>
              </a:ext>
            </a:extLst>
          </p:cNvPr>
          <p:cNvCxnSpPr>
            <a:cxnSpLocks/>
          </p:cNvCxnSpPr>
          <p:nvPr/>
        </p:nvCxnSpPr>
        <p:spPr>
          <a:xfrm>
            <a:off x="4458630" y="1595648"/>
            <a:ext cx="4474229"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01EE3D7B-6339-4F89-F271-160B07A89B2E}"/>
              </a:ext>
            </a:extLst>
          </p:cNvPr>
          <p:cNvCxnSpPr>
            <a:cxnSpLocks/>
            <a:endCxn id="37" idx="2"/>
          </p:cNvCxnSpPr>
          <p:nvPr/>
        </p:nvCxnSpPr>
        <p:spPr>
          <a:xfrm flipV="1">
            <a:off x="216203" y="6410170"/>
            <a:ext cx="4115654" cy="1149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90F4CF30-269F-AD1D-656C-C4CF1F8083B5}"/>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ADC40DA3-30B2-A8B8-3258-CA2D22490148}"/>
              </a:ext>
            </a:extLst>
          </p:cNvPr>
          <p:cNvPicPr/>
          <p:nvPr/>
        </p:nvPicPr>
        <p:blipFill>
          <a:blip r:embed="rId3"/>
          <a:stretch>
            <a:fillRect/>
          </a:stretch>
        </p:blipFill>
        <p:spPr>
          <a:xfrm>
            <a:off x="7668344" y="6408486"/>
            <a:ext cx="1152129" cy="449513"/>
          </a:xfrm>
          <a:prstGeom prst="rect">
            <a:avLst/>
          </a:prstGeom>
        </p:spPr>
      </p:pic>
      <p:cxnSp>
        <p:nvCxnSpPr>
          <p:cNvPr id="7" name="Rechte verbindingslijn 6">
            <a:extLst>
              <a:ext uri="{FF2B5EF4-FFF2-40B4-BE49-F238E27FC236}">
                <a16:creationId xmlns:a16="http://schemas.microsoft.com/office/drawing/2014/main" id="{55534619-651A-FB2C-FD10-7161CD6024BF}"/>
              </a:ext>
            </a:extLst>
          </p:cNvPr>
          <p:cNvCxnSpPr>
            <a:cxnSpLocks/>
            <a:endCxn id="30" idx="0"/>
          </p:cNvCxnSpPr>
          <p:nvPr/>
        </p:nvCxnSpPr>
        <p:spPr>
          <a:xfrm>
            <a:off x="211141" y="149345"/>
            <a:ext cx="4044281" cy="1946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D933FFB7-D32A-2433-6A50-13DF3A27FFD9}"/>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F53A987C-C13A-5536-050C-8E94CBB55568}"/>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738A8810-26C2-3AD5-F7B7-66EBDA6779E6}"/>
              </a:ext>
            </a:extLst>
          </p:cNvPr>
          <p:cNvSpPr/>
          <p:nvPr/>
        </p:nvSpPr>
        <p:spPr>
          <a:xfrm rot="2503086">
            <a:off x="4011421" y="152250"/>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70CAE2E8-B54A-E84F-07E8-CE81E2A336B5}"/>
              </a:ext>
            </a:extLst>
          </p:cNvPr>
          <p:cNvSpPr/>
          <p:nvPr/>
        </p:nvSpPr>
        <p:spPr>
          <a:xfrm rot="18826046">
            <a:off x="4341852" y="124687"/>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62C4487F-309A-3C82-B53B-2C974F3591E1}"/>
              </a:ext>
            </a:extLst>
          </p:cNvPr>
          <p:cNvSpPr/>
          <p:nvPr/>
        </p:nvSpPr>
        <p:spPr>
          <a:xfrm rot="2503086">
            <a:off x="8674653" y="14495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2">
            <a:extLst>
              <a:ext uri="{FF2B5EF4-FFF2-40B4-BE49-F238E27FC236}">
                <a16:creationId xmlns:a16="http://schemas.microsoft.com/office/drawing/2014/main" id="{25F396BD-56A9-ACE5-0CA4-85A6FB27B57D}"/>
              </a:ext>
            </a:extLst>
          </p:cNvPr>
          <p:cNvSpPr txBox="1">
            <a:spLocks noChangeArrowheads="1"/>
          </p:cNvSpPr>
          <p:nvPr/>
        </p:nvSpPr>
        <p:spPr bwMode="auto">
          <a:xfrm>
            <a:off x="282770" y="379580"/>
            <a:ext cx="392919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000" b="1">
                <a:solidFill>
                  <a:srgbClr val="387038"/>
                </a:solidFill>
                <a:latin typeface="Century Gothic" panose="020B0502020202020204" pitchFamily="34" charset="0"/>
                <a:ea typeface="Calibri"/>
                <a:cs typeface="Times New Roman"/>
              </a:rPr>
              <a:t>in tegenstelling tot</a:t>
            </a:r>
            <a:endParaRPr lang="nl-NL" sz="40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BCF402CC-4E5C-3FEE-FBC5-ED9CE62305F6}"/>
              </a:ext>
            </a:extLst>
          </p:cNvPr>
          <p:cNvSpPr txBox="1">
            <a:spLocks noChangeArrowheads="1"/>
          </p:cNvSpPr>
          <p:nvPr/>
        </p:nvSpPr>
        <p:spPr bwMode="auto">
          <a:xfrm>
            <a:off x="223939" y="1395965"/>
            <a:ext cx="4072987" cy="502511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anders dan, niet zoals</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spcAft>
                <a:spcPts val="0"/>
              </a:spcAft>
            </a:pPr>
            <a:endParaRPr lang="nl-NL" sz="16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300" i="1">
                <a:solidFill>
                  <a:srgbClr val="387038"/>
                </a:solidFill>
                <a:latin typeface="Century Gothic" panose="020B0502020202020204" pitchFamily="34" charset="0"/>
                <a:ea typeface="Calibri"/>
                <a:cs typeface="Times New Roman"/>
              </a:rPr>
              <a:t>Een achtbaan vind ik heel eng </a:t>
            </a:r>
            <a:r>
              <a:rPr lang="nl-NL" sz="2300" i="1" u="sng">
                <a:solidFill>
                  <a:srgbClr val="387038"/>
                </a:solidFill>
                <a:latin typeface="Century Gothic" panose="020B0502020202020204" pitchFamily="34" charset="0"/>
                <a:ea typeface="Calibri"/>
                <a:cs typeface="Times New Roman"/>
              </a:rPr>
              <a:t>in tegenstelling tot</a:t>
            </a:r>
            <a:r>
              <a:rPr lang="nl-NL" sz="2300" i="1">
                <a:solidFill>
                  <a:srgbClr val="387038"/>
                </a:solidFill>
                <a:latin typeface="Century Gothic" panose="020B0502020202020204" pitchFamily="34" charset="0"/>
                <a:ea typeface="Calibri"/>
                <a:cs typeface="Times New Roman"/>
              </a:rPr>
              <a:t> een draaimolen. Die vind ik helemaal niet eng</a:t>
            </a:r>
            <a:r>
              <a:rPr lang="nl-NL" sz="2300" i="1">
                <a:solidFill>
                  <a:srgbClr val="387038"/>
                </a:solidFill>
                <a:effectLst/>
                <a:latin typeface="Century Gothic" panose="020B0502020202020204" pitchFamily="34" charset="0"/>
                <a:ea typeface="Calibri"/>
                <a:cs typeface="Times New Roman"/>
              </a:rPr>
              <a:t>.</a:t>
            </a:r>
            <a:endParaRPr lang="nl-NL" sz="23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B86BD475-2B8F-4E84-8CBA-E2A470311FA6}"/>
              </a:ext>
            </a:extLst>
          </p:cNvPr>
          <p:cNvSpPr txBox="1">
            <a:spLocks noChangeArrowheads="1"/>
          </p:cNvSpPr>
          <p:nvPr/>
        </p:nvSpPr>
        <p:spPr bwMode="auto">
          <a:xfrm>
            <a:off x="4477124" y="1568491"/>
            <a:ext cx="4442937" cy="459259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net zoals, hetzelfde als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300" i="1" u="sng">
                <a:solidFill>
                  <a:srgbClr val="387038"/>
                </a:solidFill>
                <a:latin typeface="Century Gothic" panose="020B0502020202020204" pitchFamily="34" charset="0"/>
                <a:ea typeface="Calibri"/>
                <a:cs typeface="Times New Roman"/>
              </a:rPr>
              <a:t>In overeenstemming met</a:t>
            </a:r>
            <a:r>
              <a:rPr lang="nl-NL" sz="2300" i="1">
                <a:solidFill>
                  <a:srgbClr val="387038"/>
                </a:solidFill>
                <a:latin typeface="Century Gothic" panose="020B0502020202020204" pitchFamily="34" charset="0"/>
                <a:ea typeface="Calibri"/>
                <a:cs typeface="Times New Roman"/>
              </a:rPr>
              <a:t> wat ik fijn vind, stap ik liever in de draaimolen.</a:t>
            </a:r>
            <a:endParaRPr lang="nl-NL" sz="23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161821BE-2F68-7DAC-2BA9-B40CB5B1E855}"/>
              </a:ext>
            </a:extLst>
          </p:cNvPr>
          <p:cNvSpPr/>
          <p:nvPr/>
        </p:nvSpPr>
        <p:spPr>
          <a:xfrm rot="19503565">
            <a:off x="4093912" y="629132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529455A-3291-4080-3447-631946C8DE68}"/>
              </a:ext>
            </a:extLst>
          </p:cNvPr>
          <p:cNvSpPr/>
          <p:nvPr/>
        </p:nvSpPr>
        <p:spPr>
          <a:xfrm rot="2503086">
            <a:off x="4312686" y="629432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F1C8F77D-8BAA-D3C4-D32C-D0481300F6FC}"/>
              </a:ext>
            </a:extLst>
          </p:cNvPr>
          <p:cNvSpPr/>
          <p:nvPr/>
        </p:nvSpPr>
        <p:spPr>
          <a:xfrm rot="2503086">
            <a:off x="97531" y="628141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04FBF2DB-E492-9810-C676-E491B3CA50CC}"/>
              </a:ext>
            </a:extLst>
          </p:cNvPr>
          <p:cNvSpPr/>
          <p:nvPr/>
        </p:nvSpPr>
        <p:spPr>
          <a:xfrm rot="19503565">
            <a:off x="8683299" y="6264166"/>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67CFC5DE-190E-FD0F-38D4-FE4164945270}"/>
              </a:ext>
            </a:extLst>
          </p:cNvPr>
          <p:cNvSpPr txBox="1">
            <a:spLocks noChangeArrowheads="1"/>
          </p:cNvSpPr>
          <p:nvPr/>
        </p:nvSpPr>
        <p:spPr bwMode="auto">
          <a:xfrm>
            <a:off x="4356507" y="234180"/>
            <a:ext cx="4718411" cy="58041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000" b="1">
                <a:solidFill>
                  <a:srgbClr val="387038"/>
                </a:solidFill>
                <a:latin typeface="Century Gothic" panose="020B0502020202020204" pitchFamily="34" charset="0"/>
                <a:ea typeface="Calibri"/>
                <a:cs typeface="Times New Roman"/>
              </a:rPr>
              <a:t>in overeenstemming met</a:t>
            </a:r>
            <a:endParaRPr lang="nl-NL" sz="4000">
              <a:solidFill>
                <a:srgbClr val="387038"/>
              </a:solidFill>
              <a:effectLst/>
              <a:latin typeface="Century Gothic" panose="020B0502020202020204" pitchFamily="34" charset="0"/>
              <a:ea typeface="Calibri"/>
              <a:cs typeface="Times New Roman"/>
            </a:endParaRPr>
          </a:p>
        </p:txBody>
      </p:sp>
      <p:pic>
        <p:nvPicPr>
          <p:cNvPr id="9" name="Afbeelding 8" descr="Afbeelding met tekening, schets, ontwerp, illustratie&#10;&#10;Door AI gegenereerde inhoud is mogelijk onjuist.">
            <a:extLst>
              <a:ext uri="{FF2B5EF4-FFF2-40B4-BE49-F238E27FC236}">
                <a16:creationId xmlns:a16="http://schemas.microsoft.com/office/drawing/2014/main" id="{7ADA5615-5DBE-62F1-4E95-91B2EF5661BF}"/>
              </a:ext>
            </a:extLst>
          </p:cNvPr>
          <p:cNvPicPr>
            <a:picLocks noChangeAspect="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a:xfrm>
            <a:off x="337562" y="2542287"/>
            <a:ext cx="4003253" cy="2052011"/>
          </a:xfrm>
          <a:prstGeom prst="rect">
            <a:avLst/>
          </a:prstGeom>
        </p:spPr>
      </p:pic>
      <p:pic>
        <p:nvPicPr>
          <p:cNvPr id="21" name="Afbeelding 20" descr="Afbeelding met persoon, buitenshuis, kleding, boom&#10;&#10;Door AI gegenereerde inhoud is mogelijk onjuist.">
            <a:extLst>
              <a:ext uri="{FF2B5EF4-FFF2-40B4-BE49-F238E27FC236}">
                <a16:creationId xmlns:a16="http://schemas.microsoft.com/office/drawing/2014/main" id="{05708090-424E-0ED6-59D0-4A3FC352A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452" y="2604023"/>
            <a:ext cx="3419393" cy="1928538"/>
          </a:xfrm>
          <a:prstGeom prst="rect">
            <a:avLst/>
          </a:prstGeom>
        </p:spPr>
      </p:pic>
    </p:spTree>
    <p:extLst>
      <p:ext uri="{BB962C8B-B14F-4D97-AF65-F5344CB8AC3E}">
        <p14:creationId xmlns:p14="http://schemas.microsoft.com/office/powerpoint/2010/main" val="1167531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12397-55C7-AAE7-F37E-54C4E8C56E83}"/>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A58B66DB-1487-DBA0-C08F-568C058DD87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C455D09F-A0EF-A3B0-25A1-DCF873FF92AF}"/>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087CDB10-0E8D-32DA-A175-C91962387ABA}"/>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A3ED1C24-CF0D-E1B2-36A1-B518C1A699DA}"/>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0AA356C-E741-0DF7-A32B-3A0D7D91314B}"/>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42D5D5D8-BE59-FB30-EB71-C8F10D8EB578}"/>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0F572DC5-84AD-A31D-669A-6EF151737E0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61C7DCF5-ED6E-6B59-7C7F-70B5D4591F14}"/>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1987AEC1-7A51-56A1-14EA-6A617E367FEF}"/>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A27B5BC4-A12E-C0B7-271C-7DF19116591F}"/>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5DA11174-7BF9-9DE0-0FE5-F95B92AD4494}"/>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4E8D96C7-8700-0FD1-485E-40013801F9B0}"/>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5443435F-052A-5D7B-B782-349614EA36E5}"/>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A7D29055-8024-9861-2369-240B093CEF8F}"/>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07E0E18E-2BA2-B553-8529-539A974EE954}"/>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1E996176-CC2E-9BC4-5F63-4CBB6A0D43CC}"/>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3BF396EB-CF74-F296-C7FB-152C20CC96FF}"/>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91163A27-2E57-E782-36C9-1B3CA2D6C00E}"/>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2E614284-62C3-9303-B505-F50294447C0D}"/>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de beklimming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71A0A5E9-2986-218E-4D90-F0CCACA741EA}"/>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afdaling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C394F1A2-9314-9CDC-AD9D-A25F7D07EAE6}"/>
              </a:ext>
            </a:extLst>
          </p:cNvPr>
          <p:cNvSpPr txBox="1">
            <a:spLocks noChangeArrowheads="1"/>
          </p:cNvSpPr>
          <p:nvPr/>
        </p:nvSpPr>
        <p:spPr bwMode="auto">
          <a:xfrm>
            <a:off x="247089" y="1408453"/>
            <a:ext cx="4185327" cy="501262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naar boven gaan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Eerst maakt de achtbaan </a:t>
            </a:r>
            <a:r>
              <a:rPr lang="nl-NL" sz="2400" i="1" u="sng">
                <a:solidFill>
                  <a:srgbClr val="387038"/>
                </a:solidFill>
                <a:latin typeface="Century Gothic" panose="020B0502020202020204" pitchFamily="34" charset="0"/>
                <a:ea typeface="Calibri"/>
                <a:cs typeface="Times New Roman"/>
              </a:rPr>
              <a:t>een beklimming</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55F6D28C-EAFE-A53D-0751-E19B9552689B}"/>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het naar beneden gaan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800">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De afdaling</a:t>
            </a:r>
            <a:r>
              <a:rPr lang="nl-NL" sz="2400" i="1">
                <a:solidFill>
                  <a:srgbClr val="387038"/>
                </a:solidFill>
                <a:latin typeface="Century Gothic" panose="020B0502020202020204" pitchFamily="34" charset="0"/>
                <a:ea typeface="Calibri"/>
                <a:cs typeface="Times New Roman"/>
              </a:rPr>
              <a:t> vind ik echt zó eng.</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8C13D4E6-270C-D381-58EB-6BDEF4E90D7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D261B95D-D24F-81C3-9D38-E119FA7D0409}"/>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4819C352-9559-C6AF-96F0-F0E067E35FA9}"/>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B4B7752-3DE4-5EC5-6DBB-ADD86A2CAFB8}"/>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C0E008C0-F8FA-9924-74E5-A3BCFF67B308}"/>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wolk, hemel, buitenshuis, rit&#10;&#10;Door AI gegenereerde inhoud is mogelijk onjuist.">
            <a:extLst>
              <a:ext uri="{FF2B5EF4-FFF2-40B4-BE49-F238E27FC236}">
                <a16:creationId xmlns:a16="http://schemas.microsoft.com/office/drawing/2014/main" id="{263873B3-AA32-1D53-90A9-03CDBFF26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1790" y="2636162"/>
            <a:ext cx="3460899" cy="2308420"/>
          </a:xfrm>
          <a:prstGeom prst="rect">
            <a:avLst/>
          </a:prstGeom>
        </p:spPr>
      </p:pic>
      <p:cxnSp>
        <p:nvCxnSpPr>
          <p:cNvPr id="8" name="Rechte verbindingslijn met pijl 7">
            <a:extLst>
              <a:ext uri="{FF2B5EF4-FFF2-40B4-BE49-F238E27FC236}">
                <a16:creationId xmlns:a16="http://schemas.microsoft.com/office/drawing/2014/main" id="{5ACECDD7-4D41-242F-8876-A18FE05909B0}"/>
              </a:ext>
            </a:extLst>
          </p:cNvPr>
          <p:cNvCxnSpPr>
            <a:cxnSpLocks/>
          </p:cNvCxnSpPr>
          <p:nvPr/>
        </p:nvCxnSpPr>
        <p:spPr>
          <a:xfrm>
            <a:off x="6971592" y="3250971"/>
            <a:ext cx="0" cy="9172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Afbeelding 17" descr="Afbeelding met hemel, achtbaan, rit, Pretparkattractie&#10;&#10;Door AI gegenereerde inhoud is mogelijk onjuist.">
            <a:extLst>
              <a:ext uri="{FF2B5EF4-FFF2-40B4-BE49-F238E27FC236}">
                <a16:creationId xmlns:a16="http://schemas.microsoft.com/office/drawing/2014/main" id="{3528CDF6-1EE4-0694-0D5C-23504496B6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88" y="2590067"/>
            <a:ext cx="3510782" cy="2352224"/>
          </a:xfrm>
          <a:prstGeom prst="rect">
            <a:avLst/>
          </a:prstGeom>
        </p:spPr>
      </p:pic>
    </p:spTree>
    <p:extLst>
      <p:ext uri="{BB962C8B-B14F-4D97-AF65-F5344CB8AC3E}">
        <p14:creationId xmlns:p14="http://schemas.microsoft.com/office/powerpoint/2010/main" val="3896940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afstaan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ontvangen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65318"/>
            <a:ext cx="4185327" cy="50557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weggeven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Als je in een achtbaan gaat, moet je je tas heel even </a:t>
            </a:r>
            <a:r>
              <a:rPr lang="nl-NL" sz="2400" i="1" u="sng">
                <a:solidFill>
                  <a:srgbClr val="387038"/>
                </a:solidFill>
                <a:latin typeface="Century Gothic" panose="020B0502020202020204" pitchFamily="34" charset="0"/>
                <a:ea typeface="Calibri"/>
                <a:cs typeface="Times New Roman"/>
              </a:rPr>
              <a:t>afstaan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in het bezit ervan komen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ontvangt</a:t>
            </a:r>
            <a:r>
              <a:rPr lang="nl-NL" sz="2400" i="1">
                <a:solidFill>
                  <a:srgbClr val="387038"/>
                </a:solidFill>
                <a:latin typeface="Century Gothic" panose="020B0502020202020204" pitchFamily="34" charset="0"/>
                <a:ea typeface="Calibri"/>
                <a:cs typeface="Times New Roman"/>
              </a:rPr>
              <a:t> een cadeau.</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kleding, buitenshuis, person&#10;&#10;Door AI gegenereerde inhoud is mogelijk onjuist.">
            <a:extLst>
              <a:ext uri="{FF2B5EF4-FFF2-40B4-BE49-F238E27FC236}">
                <a16:creationId xmlns:a16="http://schemas.microsoft.com/office/drawing/2014/main" id="{2AC8B556-8C36-8A19-9306-548B6E48D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1505" y="2183633"/>
            <a:ext cx="2797233" cy="2797233"/>
          </a:xfrm>
          <a:prstGeom prst="rect">
            <a:avLst/>
          </a:prstGeom>
        </p:spPr>
      </p:pic>
      <p:pic>
        <p:nvPicPr>
          <p:cNvPr id="9" name="Afbeelding 8" descr="Afbeelding met overdekt, persoon, Menselijk gezicht, kleding&#10;&#10;Door AI gegenereerde inhoud is mogelijk onjuist.">
            <a:extLst>
              <a:ext uri="{FF2B5EF4-FFF2-40B4-BE49-F238E27FC236}">
                <a16:creationId xmlns:a16="http://schemas.microsoft.com/office/drawing/2014/main" id="{E91F87B0-2434-F955-5EC5-A1DABA923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401" y="2564216"/>
            <a:ext cx="3477672" cy="2323085"/>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7 – 10 februari 2026</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3D611-4FA3-ED3C-5A0F-B82CA4448CD3}"/>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35A9EDCF-A56F-B97F-1AD1-1C155C7461D3}"/>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C5C0F7E-B85A-B1CE-97F3-55A48D5A31A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3F26EECA-245B-0716-2236-587B2C1F1FEE}"/>
              </a:ext>
            </a:extLst>
          </p:cNvPr>
          <p:cNvSpPr txBox="1"/>
          <p:nvPr/>
        </p:nvSpPr>
        <p:spPr>
          <a:xfrm>
            <a:off x="1835696" y="386052"/>
            <a:ext cx="426538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F28F410F-7C04-6596-D987-2A3289E7CC8D}"/>
              </a:ext>
            </a:extLst>
          </p:cNvPr>
          <p:cNvSpPr txBox="1">
            <a:spLocks noChangeArrowheads="1"/>
          </p:cNvSpPr>
          <p:nvPr/>
        </p:nvSpPr>
        <p:spPr bwMode="auto">
          <a:xfrm>
            <a:off x="1777681" y="332656"/>
            <a:ext cx="440914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tocht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F4EF08F8-88E6-E9A5-560A-AB9C8086EEF0}"/>
              </a:ext>
            </a:extLst>
          </p:cNvPr>
          <p:cNvSpPr txBox="1"/>
          <p:nvPr/>
        </p:nvSpPr>
        <p:spPr>
          <a:xfrm>
            <a:off x="307204" y="3032956"/>
            <a:ext cx="3476542" cy="83062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7E01F0B0-0E2C-DBAB-55D6-FD8B04BC3AC6}"/>
              </a:ext>
            </a:extLst>
          </p:cNvPr>
          <p:cNvSpPr txBox="1">
            <a:spLocks noChangeArrowheads="1"/>
          </p:cNvSpPr>
          <p:nvPr/>
        </p:nvSpPr>
        <p:spPr bwMode="auto">
          <a:xfrm>
            <a:off x="263979" y="3087507"/>
            <a:ext cx="343472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achtbaan-tocht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F341F49E-99A4-382B-114D-0B95A6447EC3}"/>
              </a:ext>
            </a:extLst>
          </p:cNvPr>
          <p:cNvSpPr txBox="1"/>
          <p:nvPr/>
        </p:nvSpPr>
        <p:spPr>
          <a:xfrm>
            <a:off x="3923730" y="3032955"/>
            <a:ext cx="2005406" cy="87068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D787AE53-494A-90B7-678A-B859DCA22F5D}"/>
              </a:ext>
            </a:extLst>
          </p:cNvPr>
          <p:cNvSpPr txBox="1">
            <a:spLocks noChangeArrowheads="1"/>
          </p:cNvSpPr>
          <p:nvPr/>
        </p:nvSpPr>
        <p:spPr bwMode="auto">
          <a:xfrm>
            <a:off x="3826971" y="3101859"/>
            <a:ext cx="216342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stille tocht</a:t>
            </a:r>
          </a:p>
        </p:txBody>
      </p:sp>
      <p:sp>
        <p:nvSpPr>
          <p:cNvPr id="14" name="Text Box 14">
            <a:extLst>
              <a:ext uri="{FF2B5EF4-FFF2-40B4-BE49-F238E27FC236}">
                <a16:creationId xmlns:a16="http://schemas.microsoft.com/office/drawing/2014/main" id="{D5B00B9D-EA0D-5D6C-3227-63CDCAE6E15B}"/>
              </a:ext>
            </a:extLst>
          </p:cNvPr>
          <p:cNvSpPr txBox="1"/>
          <p:nvPr/>
        </p:nvSpPr>
        <p:spPr>
          <a:xfrm>
            <a:off x="6101079" y="3020938"/>
            <a:ext cx="2568175" cy="8827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3F7777BC-98C9-ACEB-6808-9A808D14EB7F}"/>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boottocht</a:t>
            </a:r>
          </a:p>
        </p:txBody>
      </p:sp>
      <p:sp>
        <p:nvSpPr>
          <p:cNvPr id="16" name="Text Box 14">
            <a:extLst>
              <a:ext uri="{FF2B5EF4-FFF2-40B4-BE49-F238E27FC236}">
                <a16:creationId xmlns:a16="http://schemas.microsoft.com/office/drawing/2014/main" id="{B1400C17-71B2-92D6-04B2-FF358A05B137}"/>
              </a:ext>
            </a:extLst>
          </p:cNvPr>
          <p:cNvSpPr txBox="1"/>
          <p:nvPr/>
        </p:nvSpPr>
        <p:spPr>
          <a:xfrm>
            <a:off x="6252624" y="386052"/>
            <a:ext cx="2615187" cy="113019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ECEB5DF4-B9CB-937E-973E-48A59899CEC5}"/>
              </a:ext>
            </a:extLst>
          </p:cNvPr>
          <p:cNvSpPr txBox="1">
            <a:spLocks noChangeArrowheads="1"/>
          </p:cNvSpPr>
          <p:nvPr/>
        </p:nvSpPr>
        <p:spPr bwMode="auto">
          <a:xfrm>
            <a:off x="6301976" y="400567"/>
            <a:ext cx="2525511" cy="135527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reis, </a:t>
            </a:r>
            <a:br>
              <a:rPr lang="nl-NL" sz="2800">
                <a:latin typeface="Century Gothic" panose="020B0502020202020204" pitchFamily="34" charset="0"/>
                <a:ea typeface="Calibri"/>
                <a:cs typeface="Times New Roman"/>
              </a:rPr>
            </a:br>
            <a:r>
              <a:rPr lang="nl-NL" sz="2800">
                <a:latin typeface="Century Gothic" panose="020B0502020202020204" pitchFamily="34" charset="0"/>
                <a:ea typeface="Calibri"/>
                <a:cs typeface="Times New Roman"/>
              </a:rPr>
              <a:t>de weg die je volgt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7932BB65-4120-1528-9837-8628BDB74BCD}"/>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72140DF1-0F24-37E0-284E-BEF76B1BC939}"/>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9071790A-5C29-2FCC-FC45-1A3F1D0A48CF}"/>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E1CC9A1-9BF0-9B15-C3AD-BF26C388ADE6}"/>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64FFB9EC-0E6E-23D1-14C8-5094C6D49AC6}"/>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21462BC6-933A-302E-0DA1-C4FF5CF90BE5}"/>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Menselijk gezicht, persoon, kaars, kleding&#10;&#10;Door AI gegenereerde inhoud is mogelijk onjuist.">
            <a:extLst>
              <a:ext uri="{FF2B5EF4-FFF2-40B4-BE49-F238E27FC236}">
                <a16:creationId xmlns:a16="http://schemas.microsoft.com/office/drawing/2014/main" id="{B131AF53-E522-1078-3A9F-354631AC20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6086" y="4188590"/>
            <a:ext cx="2331583" cy="1715541"/>
          </a:xfrm>
          <a:prstGeom prst="rect">
            <a:avLst/>
          </a:prstGeom>
        </p:spPr>
      </p:pic>
      <p:pic>
        <p:nvPicPr>
          <p:cNvPr id="23" name="Afbeelding 22" descr="Afbeelding met buitenshuis, hemel, persoon, mensen&#10;&#10;Door AI gegenereerde inhoud is mogelijk onjuist.">
            <a:extLst>
              <a:ext uri="{FF2B5EF4-FFF2-40B4-BE49-F238E27FC236}">
                <a16:creationId xmlns:a16="http://schemas.microsoft.com/office/drawing/2014/main" id="{9C4D4D5C-2FC9-67CA-2530-47959D7FEA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70182" y="4175673"/>
            <a:ext cx="2568175" cy="1715541"/>
          </a:xfrm>
          <a:prstGeom prst="rect">
            <a:avLst/>
          </a:prstGeom>
        </p:spPr>
      </p:pic>
      <p:pic>
        <p:nvPicPr>
          <p:cNvPr id="25" name="Afbeelding 24">
            <a:extLst>
              <a:ext uri="{FF2B5EF4-FFF2-40B4-BE49-F238E27FC236}">
                <a16:creationId xmlns:a16="http://schemas.microsoft.com/office/drawing/2014/main" id="{D49BD06A-66FF-C6BC-1875-38A49E43BF6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9267" y="4063719"/>
            <a:ext cx="2682128" cy="2117469"/>
          </a:xfrm>
          <a:prstGeom prst="rect">
            <a:avLst/>
          </a:prstGeom>
        </p:spPr>
      </p:pic>
    </p:spTree>
    <p:extLst>
      <p:ext uri="{BB962C8B-B14F-4D97-AF65-F5344CB8AC3E}">
        <p14:creationId xmlns:p14="http://schemas.microsoft.com/office/powerpoint/2010/main" val="2858234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60C81-27D6-BF76-C8D7-C5BFD6181458}"/>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38671288-1F6F-131D-AFBD-EB3A4168154F}"/>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E14D99B5-3306-D3C9-4F75-317242398B0E}"/>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23929B2F-9CAF-65BC-08E6-3C312FCDF622}"/>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plannen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A58B422D-FE06-90D1-C12C-F93B577C4FF1}"/>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7B99030E-3DCF-93EF-0510-73972A043265}"/>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uitvoeren</a:t>
            </a:r>
          </a:p>
        </p:txBody>
      </p:sp>
      <p:sp>
        <p:nvSpPr>
          <p:cNvPr id="14" name="Text Box 14">
            <a:extLst>
              <a:ext uri="{FF2B5EF4-FFF2-40B4-BE49-F238E27FC236}">
                <a16:creationId xmlns:a16="http://schemas.microsoft.com/office/drawing/2014/main" id="{5A99F496-C3A0-1F05-0780-9D604125C711}"/>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180242C2-2FB6-DCF1-834B-8C99DBE6CC38}"/>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evalueren</a:t>
            </a:r>
          </a:p>
        </p:txBody>
      </p:sp>
      <p:sp>
        <p:nvSpPr>
          <p:cNvPr id="16" name="Text Box 14">
            <a:extLst>
              <a:ext uri="{FF2B5EF4-FFF2-40B4-BE49-F238E27FC236}">
                <a16:creationId xmlns:a16="http://schemas.microsoft.com/office/drawing/2014/main" id="{A92AD122-27E0-6849-8FD5-A31B9DC07793}"/>
              </a:ext>
            </a:extLst>
          </p:cNvPr>
          <p:cNvSpPr txBox="1"/>
          <p:nvPr/>
        </p:nvSpPr>
        <p:spPr>
          <a:xfrm>
            <a:off x="3412211" y="4982554"/>
            <a:ext cx="2455288" cy="690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32E39F6A-B34E-2E65-F820-703A4B7A9843}"/>
              </a:ext>
            </a:extLst>
          </p:cNvPr>
          <p:cNvSpPr txBox="1">
            <a:spLocks noChangeArrowheads="1"/>
          </p:cNvSpPr>
          <p:nvPr/>
        </p:nvSpPr>
        <p:spPr bwMode="auto">
          <a:xfrm>
            <a:off x="3598465" y="5056609"/>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doen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886DE0FF-AC43-B479-D008-C5120E6CE4F2}"/>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E637470D-1C32-9C8D-C91D-64523889A240}"/>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3187FAC9-7390-F984-196F-C144794BEF5C}"/>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1CC4416-56B9-6805-FF0B-241563B6F46F}"/>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0B5CE707-2300-B6CC-AED0-A920C2B6C01A}"/>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E07BBD34-C22C-E559-909C-DD15F1A18E74}"/>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AFBA0585-35B1-5CCF-98AC-8F0870E3FD1C}"/>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8853D5E2-B179-80D9-B4A5-8B38679C7B84}"/>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358466E6-C66D-2131-0D5F-9580C1C05474}"/>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26D71FDC-F85D-5CF2-E184-5D3179CC1114}"/>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D0BE4FA8-BA1D-DB28-C8D3-FBA6073E1FE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B6BAB28C-227E-57A3-BDFA-CFCA074C3A5D}"/>
              </a:ext>
            </a:extLst>
          </p:cNvPr>
          <p:cNvSpPr txBox="1"/>
          <p:nvPr/>
        </p:nvSpPr>
        <p:spPr>
          <a:xfrm>
            <a:off x="591201" y="487538"/>
            <a:ext cx="6811546" cy="100709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Wist je trouwens dat ze allerlei tests op achtbanen </a:t>
            </a:r>
            <a:r>
              <a:rPr lang="nl-NL" sz="2400" i="1" u="sng">
                <a:solidFill>
                  <a:srgbClr val="387038"/>
                </a:solidFill>
                <a:latin typeface="Century Gothic" panose="020B0502020202020204" pitchFamily="34" charset="0"/>
                <a:ea typeface="Calibri"/>
                <a:cs typeface="Times New Roman"/>
              </a:rPr>
              <a:t>uitvoeren</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pic>
        <p:nvPicPr>
          <p:cNvPr id="9" name="Afbeelding 8" descr="Afbeelding met geel, schermopname, Kleurrijkheid, Graphics&#10;&#10;Automatisch gegenereerde beschrijving">
            <a:extLst>
              <a:ext uri="{FF2B5EF4-FFF2-40B4-BE49-F238E27FC236}">
                <a16:creationId xmlns:a16="http://schemas.microsoft.com/office/drawing/2014/main" id="{EAF2AD38-0BAB-0AED-DAFB-C455CB0BC3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429" y="2950066"/>
            <a:ext cx="2476462" cy="1485877"/>
          </a:xfrm>
          <a:prstGeom prst="rect">
            <a:avLst/>
          </a:prstGeom>
        </p:spPr>
      </p:pic>
      <p:pic>
        <p:nvPicPr>
          <p:cNvPr id="10" name="Afbeelding 9" descr="Afbeelding met achtbaan, hemel, Pretparkattractie, pretpark&#10;&#10;Door AI gegenereerde inhoud is mogelijk onjuist.">
            <a:extLst>
              <a:ext uri="{FF2B5EF4-FFF2-40B4-BE49-F238E27FC236}">
                <a16:creationId xmlns:a16="http://schemas.microsoft.com/office/drawing/2014/main" id="{C41C4A50-3A95-4D9A-3534-E1E1AFC173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0233" y="2186134"/>
            <a:ext cx="2603349" cy="1739038"/>
          </a:xfrm>
          <a:prstGeom prst="rect">
            <a:avLst/>
          </a:prstGeom>
        </p:spPr>
      </p:pic>
      <p:pic>
        <p:nvPicPr>
          <p:cNvPr id="24" name="Afbeelding 23" descr="Afbeelding met tekenfilm, illustratie, clipart, Animatie&#10;&#10;Door AI gegenereerde inhoud is mogelijk onjuist.">
            <a:extLst>
              <a:ext uri="{FF2B5EF4-FFF2-40B4-BE49-F238E27FC236}">
                <a16:creationId xmlns:a16="http://schemas.microsoft.com/office/drawing/2014/main" id="{3A4A3C9E-7E0F-BC71-A6CA-A19B97C07A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01079" y="1721520"/>
            <a:ext cx="2710570" cy="1534285"/>
          </a:xfrm>
          <a:prstGeom prst="rect">
            <a:avLst/>
          </a:prstGeom>
        </p:spPr>
      </p:pic>
    </p:spTree>
    <p:extLst>
      <p:ext uri="{BB962C8B-B14F-4D97-AF65-F5344CB8AC3E}">
        <p14:creationId xmlns:p14="http://schemas.microsoft.com/office/powerpoint/2010/main" val="2728847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8BBB9-3D38-9EB1-5497-9F6AD9B45AB2}"/>
            </a:ext>
          </a:extLst>
        </p:cNvPr>
        <p:cNvGrpSpPr/>
        <p:nvPr/>
      </p:nvGrpSpPr>
      <p:grpSpPr>
        <a:xfrm>
          <a:off x="0" y="0"/>
          <a:ext cx="0" cy="0"/>
          <a:chOff x="0" y="0"/>
          <a:chExt cx="0" cy="0"/>
        </a:xfrm>
      </p:grpSpPr>
      <p:cxnSp>
        <p:nvCxnSpPr>
          <p:cNvPr id="30" name="Rechte verbindingslijn 29">
            <a:extLst>
              <a:ext uri="{FF2B5EF4-FFF2-40B4-BE49-F238E27FC236}">
                <a16:creationId xmlns:a16="http://schemas.microsoft.com/office/drawing/2014/main" id="{C61D6995-71D7-EE76-EB6A-D6D854B06561}"/>
              </a:ext>
            </a:extLst>
          </p:cNvPr>
          <p:cNvCxnSpPr>
            <a:cxnSpLocks/>
          </p:cNvCxnSpPr>
          <p:nvPr/>
        </p:nvCxnSpPr>
        <p:spPr>
          <a:xfrm flipH="1" flipV="1">
            <a:off x="5836894" y="2128559"/>
            <a:ext cx="1120095" cy="191600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C9D0E6A8-2D9E-86E2-E066-4DEAFA22FD67}"/>
              </a:ext>
            </a:extLst>
          </p:cNvPr>
          <p:cNvCxnSpPr>
            <a:cxnSpLocks/>
          </p:cNvCxnSpPr>
          <p:nvPr/>
        </p:nvCxnSpPr>
        <p:spPr>
          <a:xfrm flipH="1">
            <a:off x="4252369" y="1101720"/>
            <a:ext cx="1098062" cy="178200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F9735C2A-7716-17DC-5DF8-8B12B702B64A}"/>
              </a:ext>
            </a:extLst>
          </p:cNvPr>
          <p:cNvCxnSpPr>
            <a:cxnSpLocks/>
          </p:cNvCxnSpPr>
          <p:nvPr/>
        </p:nvCxnSpPr>
        <p:spPr>
          <a:xfrm flipV="1">
            <a:off x="1951663" y="3681289"/>
            <a:ext cx="740350" cy="134186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38" name="Text Box 14">
            <a:extLst>
              <a:ext uri="{FF2B5EF4-FFF2-40B4-BE49-F238E27FC236}">
                <a16:creationId xmlns:a16="http://schemas.microsoft.com/office/drawing/2014/main" id="{356DBEC8-06E0-F284-C051-359BD710575A}"/>
              </a:ext>
            </a:extLst>
          </p:cNvPr>
          <p:cNvSpPr txBox="1"/>
          <p:nvPr/>
        </p:nvSpPr>
        <p:spPr>
          <a:xfrm>
            <a:off x="347560" y="4949027"/>
            <a:ext cx="5486516" cy="10037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A056DE23-D770-E84B-0D04-548A514C8CB7}"/>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8" name="Text Box 14">
            <a:extLst>
              <a:ext uri="{FF2B5EF4-FFF2-40B4-BE49-F238E27FC236}">
                <a16:creationId xmlns:a16="http://schemas.microsoft.com/office/drawing/2014/main" id="{15BFE3DE-752F-93F7-B6F2-EC0B15EFBB3E}"/>
              </a:ext>
            </a:extLst>
          </p:cNvPr>
          <p:cNvSpPr txBox="1"/>
          <p:nvPr/>
        </p:nvSpPr>
        <p:spPr>
          <a:xfrm>
            <a:off x="3543912" y="575372"/>
            <a:ext cx="5258091" cy="9814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796DD1E4-C669-1BAB-0DD0-68825C2A097D}"/>
              </a:ext>
            </a:extLst>
          </p:cNvPr>
          <p:cNvSpPr txBox="1">
            <a:spLocks noChangeArrowheads="1"/>
          </p:cNvSpPr>
          <p:nvPr/>
        </p:nvSpPr>
        <p:spPr bwMode="auto">
          <a:xfrm>
            <a:off x="3512128" y="707087"/>
            <a:ext cx="525809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‘Langzame </a:t>
            </a:r>
            <a:r>
              <a:rPr lang="nl-NL" sz="3600" err="1">
                <a:latin typeface="Century Gothic" panose="020B0502020202020204" pitchFamily="34" charset="0"/>
                <a:ea typeface="Calibri"/>
                <a:cs typeface="Times New Roman"/>
              </a:rPr>
              <a:t>Achtbaandag</a:t>
            </a:r>
            <a:r>
              <a:rPr lang="nl-NL" sz="3600">
                <a:latin typeface="Century Gothic" panose="020B0502020202020204" pitchFamily="34" charset="0"/>
                <a:ea typeface="Calibri"/>
                <a:cs typeface="Times New Roman"/>
              </a:rPr>
              <a:t>’ editie</a:t>
            </a:r>
          </a:p>
        </p:txBody>
      </p:sp>
      <p:grpSp>
        <p:nvGrpSpPr>
          <p:cNvPr id="20" name="Groep 19">
            <a:extLst>
              <a:ext uri="{FF2B5EF4-FFF2-40B4-BE49-F238E27FC236}">
                <a16:creationId xmlns:a16="http://schemas.microsoft.com/office/drawing/2014/main" id="{F91732E8-648B-A852-5AB4-91F7B565C507}"/>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89FC422C-58FE-9A64-C806-64A630AB6DA3}"/>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2540C26B-A26E-DE09-156F-FE2FEC29AF3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CC6B35DB-9DAB-7BA7-17AB-0C1D36289D2F}"/>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36083FA-F9E7-5410-69A8-5A20E92734A1}"/>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9E2D9544-AD4D-9814-2DC9-08E1AB46791F}"/>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C83759B0-D203-A615-B579-91557E89CEEE}"/>
              </a:ext>
            </a:extLst>
          </p:cNvPr>
          <p:cNvSpPr txBox="1"/>
          <p:nvPr/>
        </p:nvSpPr>
        <p:spPr>
          <a:xfrm>
            <a:off x="2013407" y="2037395"/>
            <a:ext cx="389747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FC902F4C-AB88-86A6-C2B1-9FDEBEE77BD4}"/>
              </a:ext>
            </a:extLst>
          </p:cNvPr>
          <p:cNvSpPr txBox="1">
            <a:spLocks noChangeArrowheads="1"/>
          </p:cNvSpPr>
          <p:nvPr/>
        </p:nvSpPr>
        <p:spPr bwMode="auto">
          <a:xfrm>
            <a:off x="2047952" y="2007031"/>
            <a:ext cx="3931923"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latin typeface="Century Gothic" panose="020B0502020202020204" pitchFamily="34" charset="0"/>
                <a:ea typeface="Calibri"/>
                <a:cs typeface="Times New Roman"/>
              </a:rPr>
              <a:t>de editie</a:t>
            </a:r>
            <a:endParaRPr lang="nl-NL" sz="60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5513F139-5ACE-2D3B-B4D0-DB9219F8F3D6}"/>
              </a:ext>
            </a:extLst>
          </p:cNvPr>
          <p:cNvSpPr txBox="1"/>
          <p:nvPr/>
        </p:nvSpPr>
        <p:spPr>
          <a:xfrm>
            <a:off x="1724798" y="2920622"/>
            <a:ext cx="4424552" cy="76066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40B0E118-EAF2-3702-391E-AA257B024F07}"/>
              </a:ext>
            </a:extLst>
          </p:cNvPr>
          <p:cNvSpPr txBox="1">
            <a:spLocks noChangeArrowheads="1"/>
          </p:cNvSpPr>
          <p:nvPr/>
        </p:nvSpPr>
        <p:spPr bwMode="auto">
          <a:xfrm>
            <a:off x="1711498" y="2934002"/>
            <a:ext cx="5031068" cy="47829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rPr>
              <a:t>de keer dat een evenement plaatsvindt </a:t>
            </a:r>
            <a:endParaRPr lang="nl-NL" sz="1100">
              <a:effectLst/>
              <a:latin typeface="Century Gothic" panose="020B0502020202020204" pitchFamily="34" charset="0"/>
              <a:ea typeface="Calibri"/>
              <a:cs typeface="Times New Roman"/>
            </a:endParaRPr>
          </a:p>
        </p:txBody>
      </p:sp>
      <p:sp>
        <p:nvSpPr>
          <p:cNvPr id="37" name="Tekstvak 2">
            <a:extLst>
              <a:ext uri="{FF2B5EF4-FFF2-40B4-BE49-F238E27FC236}">
                <a16:creationId xmlns:a16="http://schemas.microsoft.com/office/drawing/2014/main" id="{F61DB242-89A1-51D8-EA88-F16E28886B68}"/>
              </a:ext>
            </a:extLst>
          </p:cNvPr>
          <p:cNvSpPr txBox="1">
            <a:spLocks noChangeArrowheads="1"/>
          </p:cNvSpPr>
          <p:nvPr/>
        </p:nvSpPr>
        <p:spPr bwMode="auto">
          <a:xfrm>
            <a:off x="347560" y="5000157"/>
            <a:ext cx="533529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wintereditie van de Olympische Spelen</a:t>
            </a:r>
          </a:p>
        </p:txBody>
      </p:sp>
      <p:pic>
        <p:nvPicPr>
          <p:cNvPr id="24" name="Afbeelding 23" descr="Afbeelding met handschrift, schermopname, kunst, ontwerp&#10;&#10;Door AI gegenereerde inhoud is mogelijk onjuist.">
            <a:extLst>
              <a:ext uri="{FF2B5EF4-FFF2-40B4-BE49-F238E27FC236}">
                <a16:creationId xmlns:a16="http://schemas.microsoft.com/office/drawing/2014/main" id="{AEA526C7-DEB0-4284-ED3E-BAFB268C67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012" y="3823071"/>
            <a:ext cx="1524000" cy="1014984"/>
          </a:xfrm>
          <a:prstGeom prst="rect">
            <a:avLst/>
          </a:prstGeom>
        </p:spPr>
      </p:pic>
      <p:sp>
        <p:nvSpPr>
          <p:cNvPr id="25" name="Text Box 14">
            <a:extLst>
              <a:ext uri="{FF2B5EF4-FFF2-40B4-BE49-F238E27FC236}">
                <a16:creationId xmlns:a16="http://schemas.microsoft.com/office/drawing/2014/main" id="{62C85C85-8E73-5CF1-75A7-4F17FD4F40C7}"/>
              </a:ext>
            </a:extLst>
          </p:cNvPr>
          <p:cNvSpPr txBox="1"/>
          <p:nvPr/>
        </p:nvSpPr>
        <p:spPr>
          <a:xfrm>
            <a:off x="3473897" y="3857840"/>
            <a:ext cx="5232443" cy="82219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6" name="Tekstvak 2">
            <a:extLst>
              <a:ext uri="{FF2B5EF4-FFF2-40B4-BE49-F238E27FC236}">
                <a16:creationId xmlns:a16="http://schemas.microsoft.com/office/drawing/2014/main" id="{2B6E3508-08FC-B090-6016-DE2CF49E9F7F}"/>
              </a:ext>
            </a:extLst>
          </p:cNvPr>
          <p:cNvSpPr txBox="1">
            <a:spLocks noChangeArrowheads="1"/>
          </p:cNvSpPr>
          <p:nvPr/>
        </p:nvSpPr>
        <p:spPr bwMode="auto">
          <a:xfrm>
            <a:off x="3473897" y="3914776"/>
            <a:ext cx="525809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Kinderboekenweek editie 2026</a:t>
            </a:r>
          </a:p>
        </p:txBody>
      </p:sp>
      <p:pic>
        <p:nvPicPr>
          <p:cNvPr id="1026" name="Picture 2" descr="Bijgewerkt logo Kinderboekenweek 2026: Spot on! zonder bril">
            <a:extLst>
              <a:ext uri="{FF2B5EF4-FFF2-40B4-BE49-F238E27FC236}">
                <a16:creationId xmlns:a16="http://schemas.microsoft.com/office/drawing/2014/main" id="{1280DA53-26FD-D2D9-0843-76C7F65F670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5137" y="2312601"/>
            <a:ext cx="1491203" cy="1491203"/>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a:extLst>
              <a:ext uri="{FF2B5EF4-FFF2-40B4-BE49-F238E27FC236}">
                <a16:creationId xmlns:a16="http://schemas.microsoft.com/office/drawing/2014/main" id="{2C1222C7-F828-69F8-6B6E-253D81B3DA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30784" y="364323"/>
            <a:ext cx="1887151" cy="1429081"/>
          </a:xfrm>
          <a:prstGeom prst="rect">
            <a:avLst/>
          </a:prstGeom>
        </p:spPr>
      </p:pic>
    </p:spTree>
    <p:extLst>
      <p:ext uri="{BB962C8B-B14F-4D97-AF65-F5344CB8AC3E}">
        <p14:creationId xmlns:p14="http://schemas.microsoft.com/office/powerpoint/2010/main" val="2910180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5842-ADF3-10E3-DAAF-767C78223EC5}"/>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131D0C45-E449-C722-6EF9-1BB74E7750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4D60D564-CFCB-F9A9-37F2-F97814D1B9DD}"/>
              </a:ext>
            </a:extLst>
          </p:cNvPr>
          <p:cNvSpPr txBox="1"/>
          <p:nvPr/>
        </p:nvSpPr>
        <p:spPr>
          <a:xfrm>
            <a:off x="32128" y="-65392"/>
            <a:ext cx="9144000" cy="6617196"/>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het houvast</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de grip, iets wat je als steun gebruikt</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De achtbanen hebben beugels en gordels, en die geven </a:t>
            </a:r>
            <a:r>
              <a:rPr lang="nl-NL" sz="2800" i="1" u="sng">
                <a:solidFill>
                  <a:srgbClr val="387038"/>
                </a:solidFill>
                <a:latin typeface="Century Gothic" panose="020B0502020202020204" pitchFamily="34" charset="0"/>
                <a:cs typeface="Times New Roman"/>
              </a:rPr>
              <a:t>houvast</a:t>
            </a:r>
            <a:r>
              <a:rPr lang="nl-NL" sz="2800" i="1">
                <a:solidFill>
                  <a:srgbClr val="387038"/>
                </a:solidFill>
                <a:latin typeface="Century Gothic" panose="020B0502020202020204" pitchFamily="34" charset="0"/>
                <a:cs typeface="Times New Roman"/>
              </a:rPr>
              <a:t>. </a:t>
            </a:r>
            <a:endParaRPr lang="nl-NL" sz="2800" i="1">
              <a:solidFill>
                <a:srgbClr val="00B050"/>
              </a:solidFill>
              <a:latin typeface="Century Gothic" panose="020B0502020202020204" pitchFamily="34" charset="0"/>
            </a:endParaRPr>
          </a:p>
        </p:txBody>
      </p:sp>
      <p:pic>
        <p:nvPicPr>
          <p:cNvPr id="2" name="Afbeelding 1" descr="Afbeelding met achtbaan, hemel, rit, buitenshuis&#10;&#10;Door AI gegenereerde inhoud is mogelijk onjuist.">
            <a:extLst>
              <a:ext uri="{FF2B5EF4-FFF2-40B4-BE49-F238E27FC236}">
                <a16:creationId xmlns:a16="http://schemas.microsoft.com/office/drawing/2014/main" id="{23C84329-9D97-8D84-553A-B9ECF64D2B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290208" y="2144874"/>
            <a:ext cx="4378136" cy="3154141"/>
          </a:xfrm>
          <a:prstGeom prst="rect">
            <a:avLst/>
          </a:prstGeom>
        </p:spPr>
      </p:pic>
      <p:cxnSp>
        <p:nvCxnSpPr>
          <p:cNvPr id="3" name="Rechte verbindingslijn met pijl 2">
            <a:extLst>
              <a:ext uri="{FF2B5EF4-FFF2-40B4-BE49-F238E27FC236}">
                <a16:creationId xmlns:a16="http://schemas.microsoft.com/office/drawing/2014/main" id="{2ECCB795-4BE4-DDB0-E41A-C95E1150F64B}"/>
              </a:ext>
            </a:extLst>
          </p:cNvPr>
          <p:cNvCxnSpPr>
            <a:cxnSpLocks/>
          </p:cNvCxnSpPr>
          <p:nvPr/>
        </p:nvCxnSpPr>
        <p:spPr>
          <a:xfrm>
            <a:off x="3133493" y="1984917"/>
            <a:ext cx="1470635" cy="9973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54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beoefenen</a:t>
            </a:r>
          </a:p>
        </p:txBody>
      </p:sp>
      <p:pic>
        <p:nvPicPr>
          <p:cNvPr id="3" name="Afbeelding 2" descr="Afbeelding met hemel, buitenshuis, rit, pretpark&#10;&#10;Door AI gegenereerde inhoud is mogelijk onjuist.">
            <a:extLst>
              <a:ext uri="{FF2B5EF4-FFF2-40B4-BE49-F238E27FC236}">
                <a16:creationId xmlns:a16="http://schemas.microsoft.com/office/drawing/2014/main" id="{C0120240-482F-7C82-9302-092663219D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3474" y="1498948"/>
            <a:ext cx="7639664" cy="5095656"/>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beschikken over</a:t>
            </a:r>
          </a:p>
        </p:txBody>
      </p:sp>
      <p:pic>
        <p:nvPicPr>
          <p:cNvPr id="3" name="Afbeelding 2" descr="Afbeelding met persoon, Elleboog, spier, schouder&#10;&#10;Door AI gegenereerde inhoud is mogelijk onjuist.">
            <a:extLst>
              <a:ext uri="{FF2B5EF4-FFF2-40B4-BE49-F238E27FC236}">
                <a16:creationId xmlns:a16="http://schemas.microsoft.com/office/drawing/2014/main" id="{0B0C6F9F-82B7-10F4-7C0E-12B5A39226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53164" y="2527847"/>
            <a:ext cx="4336985" cy="2892769"/>
          </a:xfrm>
          <a:prstGeom prst="rect">
            <a:avLst/>
          </a:prstGeom>
        </p:spPr>
      </p:pic>
      <p:pic>
        <p:nvPicPr>
          <p:cNvPr id="5" name="Afbeelding 4" descr="Afbeelding met persoon, kleding, Menselijk gezicht, schouder&#10;&#10;Door AI gegenereerde inhoud is mogelijk onjuist.">
            <a:extLst>
              <a:ext uri="{FF2B5EF4-FFF2-40B4-BE49-F238E27FC236}">
                <a16:creationId xmlns:a16="http://schemas.microsoft.com/office/drawing/2014/main" id="{3A9D8655-DB94-DCAE-D393-741E929CC2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373" y="2532185"/>
            <a:ext cx="4336985" cy="2888432"/>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afstaan</a:t>
            </a:r>
          </a:p>
        </p:txBody>
      </p:sp>
      <p:pic>
        <p:nvPicPr>
          <p:cNvPr id="3" name="Afbeelding 2" descr="Afbeelding met persoon, kleding, buitenshuis, person&#10;&#10;Door AI gegenereerde inhoud is mogelijk onjuist.">
            <a:extLst>
              <a:ext uri="{FF2B5EF4-FFF2-40B4-BE49-F238E27FC236}">
                <a16:creationId xmlns:a16="http://schemas.microsoft.com/office/drawing/2014/main" id="{E80A5029-793D-EAAC-4AB9-909A52F68C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7252" y="1340768"/>
            <a:ext cx="5232984" cy="5232984"/>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tocht</a:t>
            </a:r>
          </a:p>
        </p:txBody>
      </p:sp>
      <p:pic>
        <p:nvPicPr>
          <p:cNvPr id="3" name="Afbeelding 2" descr="Afbeelding met buitenshuis, hemel, rit, pretpark&#10;&#10;Door AI gegenereerde inhoud is mogelijk onjuist.">
            <a:extLst>
              <a:ext uri="{FF2B5EF4-FFF2-40B4-BE49-F238E27FC236}">
                <a16:creationId xmlns:a16="http://schemas.microsoft.com/office/drawing/2014/main" id="{E2DE2749-2911-E972-2797-132414DE3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27" y="1226143"/>
            <a:ext cx="8160746" cy="5443217"/>
          </a:xfrm>
          <a:prstGeom prst="rect">
            <a:avLst/>
          </a:prstGeom>
        </p:spPr>
      </p:pic>
      <p:cxnSp>
        <p:nvCxnSpPr>
          <p:cNvPr id="7" name="Rechte verbindingslijn met pijl 6">
            <a:extLst>
              <a:ext uri="{FF2B5EF4-FFF2-40B4-BE49-F238E27FC236}">
                <a16:creationId xmlns:a16="http://schemas.microsoft.com/office/drawing/2014/main" id="{AE3EB5AB-1EB5-94B1-E468-F87CAAFE0A76}"/>
              </a:ext>
            </a:extLst>
          </p:cNvPr>
          <p:cNvCxnSpPr>
            <a:cxnSpLocks/>
          </p:cNvCxnSpPr>
          <p:nvPr/>
        </p:nvCxnSpPr>
        <p:spPr>
          <a:xfrm>
            <a:off x="4623095" y="209629"/>
            <a:ext cx="0" cy="9172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3F871902-8155-2488-9087-C9D5ABC115C0}"/>
              </a:ext>
            </a:extLst>
          </p:cNvPr>
          <p:cNvCxnSpPr>
            <a:cxnSpLocks/>
          </p:cNvCxnSpPr>
          <p:nvPr/>
        </p:nvCxnSpPr>
        <p:spPr>
          <a:xfrm flipV="1">
            <a:off x="5398613" y="843974"/>
            <a:ext cx="772261" cy="3821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Pijl: draaiend 19">
            <a:extLst>
              <a:ext uri="{FF2B5EF4-FFF2-40B4-BE49-F238E27FC236}">
                <a16:creationId xmlns:a16="http://schemas.microsoft.com/office/drawing/2014/main" id="{C24DC232-9C9F-3CFE-26CA-ECD124D4ADEA}"/>
              </a:ext>
            </a:extLst>
          </p:cNvPr>
          <p:cNvSpPr/>
          <p:nvPr/>
        </p:nvSpPr>
        <p:spPr>
          <a:xfrm flipV="1">
            <a:off x="4598640" y="673755"/>
            <a:ext cx="864094" cy="1268690"/>
          </a:xfrm>
          <a:prstGeom prst="circular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2" name="Pijl: draaiend 21">
            <a:extLst>
              <a:ext uri="{FF2B5EF4-FFF2-40B4-BE49-F238E27FC236}">
                <a16:creationId xmlns:a16="http://schemas.microsoft.com/office/drawing/2014/main" id="{8E2FE0D5-BB5B-77C7-F989-025688928F27}"/>
              </a:ext>
            </a:extLst>
          </p:cNvPr>
          <p:cNvSpPr/>
          <p:nvPr/>
        </p:nvSpPr>
        <p:spPr>
          <a:xfrm>
            <a:off x="6163854" y="126638"/>
            <a:ext cx="711694" cy="1334155"/>
          </a:xfrm>
          <a:prstGeom prst="circular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4" name="Pijl: draaiend 23">
            <a:extLst>
              <a:ext uri="{FF2B5EF4-FFF2-40B4-BE49-F238E27FC236}">
                <a16:creationId xmlns:a16="http://schemas.microsoft.com/office/drawing/2014/main" id="{46A7A24F-31FE-3ECE-40B2-8EEF561C6B29}"/>
              </a:ext>
            </a:extLst>
          </p:cNvPr>
          <p:cNvSpPr/>
          <p:nvPr/>
        </p:nvSpPr>
        <p:spPr>
          <a:xfrm flipV="1">
            <a:off x="6257268" y="307296"/>
            <a:ext cx="864094" cy="1268690"/>
          </a:xfrm>
          <a:prstGeom prst="circular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26" name="Rechte verbindingslijn met pijl 25">
            <a:extLst>
              <a:ext uri="{FF2B5EF4-FFF2-40B4-BE49-F238E27FC236}">
                <a16:creationId xmlns:a16="http://schemas.microsoft.com/office/drawing/2014/main" id="{82381B05-E646-1CB9-17A7-88E7D910CCF3}"/>
              </a:ext>
            </a:extLst>
          </p:cNvPr>
          <p:cNvCxnSpPr>
            <a:cxnSpLocks/>
          </p:cNvCxnSpPr>
          <p:nvPr/>
        </p:nvCxnSpPr>
        <p:spPr>
          <a:xfrm flipV="1">
            <a:off x="7021252" y="420328"/>
            <a:ext cx="772261" cy="3821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a:extLst>
              <a:ext uri="{FF2B5EF4-FFF2-40B4-BE49-F238E27FC236}">
                <a16:creationId xmlns:a16="http://schemas.microsoft.com/office/drawing/2014/main" id="{7823FB43-A10A-4D3E-6AEF-A45D0C2C2385}"/>
              </a:ext>
            </a:extLst>
          </p:cNvPr>
          <p:cNvCxnSpPr>
            <a:cxnSpLocks/>
          </p:cNvCxnSpPr>
          <p:nvPr/>
        </p:nvCxnSpPr>
        <p:spPr>
          <a:xfrm flipH="1">
            <a:off x="7016177" y="540102"/>
            <a:ext cx="857074" cy="1471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a:extLst>
              <a:ext uri="{FF2B5EF4-FFF2-40B4-BE49-F238E27FC236}">
                <a16:creationId xmlns:a16="http://schemas.microsoft.com/office/drawing/2014/main" id="{FE586210-6785-634E-96A5-B2881CD6CE2B}"/>
              </a:ext>
            </a:extLst>
          </p:cNvPr>
          <p:cNvCxnSpPr>
            <a:cxnSpLocks/>
          </p:cNvCxnSpPr>
          <p:nvPr/>
        </p:nvCxnSpPr>
        <p:spPr>
          <a:xfrm flipV="1">
            <a:off x="7227353" y="1912184"/>
            <a:ext cx="1291795" cy="101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72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afdaling</a:t>
            </a:r>
          </a:p>
        </p:txBody>
      </p:sp>
      <p:pic>
        <p:nvPicPr>
          <p:cNvPr id="3" name="Afbeelding 2" descr="Afbeelding met wolk, hemel, buitenshuis, rit&#10;&#10;Door AI gegenereerde inhoud is mogelijk onjuist.">
            <a:extLst>
              <a:ext uri="{FF2B5EF4-FFF2-40B4-BE49-F238E27FC236}">
                <a16:creationId xmlns:a16="http://schemas.microsoft.com/office/drawing/2014/main" id="{068F8C9F-76AE-D235-E426-9D7C67F07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26143"/>
            <a:ext cx="8064896" cy="5379286"/>
          </a:xfrm>
          <a:prstGeom prst="rect">
            <a:avLst/>
          </a:prstGeom>
        </p:spPr>
      </p:pic>
      <p:cxnSp>
        <p:nvCxnSpPr>
          <p:cNvPr id="2" name="Rechte verbindingslijn met pijl 1">
            <a:extLst>
              <a:ext uri="{FF2B5EF4-FFF2-40B4-BE49-F238E27FC236}">
                <a16:creationId xmlns:a16="http://schemas.microsoft.com/office/drawing/2014/main" id="{D6A32362-A6E4-7301-8679-D125E498AF25}"/>
              </a:ext>
            </a:extLst>
          </p:cNvPr>
          <p:cNvCxnSpPr>
            <a:cxnSpLocks/>
          </p:cNvCxnSpPr>
          <p:nvPr/>
        </p:nvCxnSpPr>
        <p:spPr>
          <a:xfrm>
            <a:off x="4663289" y="3284425"/>
            <a:ext cx="0" cy="9172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houvast</a:t>
            </a:r>
          </a:p>
        </p:txBody>
      </p:sp>
      <p:pic>
        <p:nvPicPr>
          <p:cNvPr id="3" name="Afbeelding 2" descr="Afbeelding met achtbaan, hemel, rit, buitenshuis&#10;&#10;Door AI gegenereerde inhoud is mogelijk onjuist.">
            <a:extLst>
              <a:ext uri="{FF2B5EF4-FFF2-40B4-BE49-F238E27FC236}">
                <a16:creationId xmlns:a16="http://schemas.microsoft.com/office/drawing/2014/main" id="{79E99C80-6D3A-89E3-F334-C9AD47C8C8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39552" y="1230831"/>
            <a:ext cx="7488832" cy="5395180"/>
          </a:xfrm>
          <a:prstGeom prst="rect">
            <a:avLst/>
          </a:prstGeom>
        </p:spPr>
      </p:pic>
      <p:cxnSp>
        <p:nvCxnSpPr>
          <p:cNvPr id="5" name="Rechte verbindingslijn met pijl 4">
            <a:extLst>
              <a:ext uri="{FF2B5EF4-FFF2-40B4-BE49-F238E27FC236}">
                <a16:creationId xmlns:a16="http://schemas.microsoft.com/office/drawing/2014/main" id="{50278E99-F863-B1A5-839D-F715D8C6D7CA}"/>
              </a:ext>
            </a:extLst>
          </p:cNvPr>
          <p:cNvCxnSpPr>
            <a:cxnSpLocks/>
          </p:cNvCxnSpPr>
          <p:nvPr/>
        </p:nvCxnSpPr>
        <p:spPr>
          <a:xfrm>
            <a:off x="827584" y="2060848"/>
            <a:ext cx="1953196" cy="8373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 tegenstelling tot</a:t>
            </a:r>
          </a:p>
        </p:txBody>
      </p:sp>
      <p:pic>
        <p:nvPicPr>
          <p:cNvPr id="10" name="Afbeelding 9" descr="Afbeelding met tekening, schets, ontwerp, illustratie&#10;&#10;Door AI gegenereerde inhoud is mogelijk onjuist.">
            <a:extLst>
              <a:ext uri="{FF2B5EF4-FFF2-40B4-BE49-F238E27FC236}">
                <a16:creationId xmlns:a16="http://schemas.microsoft.com/office/drawing/2014/main" id="{E46E8A13-146C-FB1C-A511-6330B0CAEC34}"/>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a:xfrm>
            <a:off x="170822" y="2120202"/>
            <a:ext cx="8782259" cy="4501662"/>
          </a:xfrm>
          <a:prstGeom prst="rect">
            <a:avLst/>
          </a:prstGeom>
        </p:spPr>
      </p:pic>
    </p:spTree>
    <p:extLst>
      <p:ext uri="{BB962C8B-B14F-4D97-AF65-F5344CB8AC3E}">
        <p14:creationId xmlns:p14="http://schemas.microsoft.com/office/powerpoint/2010/main" val="377943473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2.xml><?xml version="1.0" encoding="utf-8"?>
<ds:datastoreItem xmlns:ds="http://schemas.openxmlformats.org/officeDocument/2006/customXml" ds:itemID="{17330318-CFEB-4D1C-9531-DE91A2C918FD}">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14</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2026-02-10T09:46:00Z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