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1556" r:id="rId5"/>
    <p:sldId id="548" r:id="rId6"/>
    <p:sldId id="1460" r:id="rId7"/>
    <p:sldId id="1476" r:id="rId8"/>
    <p:sldId id="1479" r:id="rId9"/>
    <p:sldId id="1477" r:id="rId10"/>
    <p:sldId id="1546" r:id="rId11"/>
    <p:sldId id="1551" r:id="rId12"/>
    <p:sldId id="1482" r:id="rId13"/>
    <p:sldId id="1531" r:id="rId14"/>
    <p:sldId id="1483" r:id="rId15"/>
    <p:sldId id="1480" r:id="rId16"/>
    <p:sldId id="934" r:id="rId17"/>
    <p:sldId id="1511" r:id="rId18"/>
    <p:sldId id="1533" r:id="rId19"/>
    <p:sldId id="1554" r:id="rId20"/>
    <p:sldId id="1532" r:id="rId21"/>
    <p:sldId id="1534" r:id="rId22"/>
    <p:sldId id="1549" r:id="rId23"/>
    <p:sldId id="1561" r:id="rId24"/>
    <p:sldId id="1547" r:id="rId25"/>
    <p:sldId id="1552" r:id="rId26"/>
    <p:sldId id="1555" r:id="rId27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556"/>
            <p14:sldId id="548"/>
            <p14:sldId id="1460"/>
            <p14:sldId id="1476"/>
            <p14:sldId id="1479"/>
            <p14:sldId id="1477"/>
            <p14:sldId id="1546"/>
            <p14:sldId id="1551"/>
            <p14:sldId id="1482"/>
            <p14:sldId id="1531"/>
            <p14:sldId id="1483"/>
            <p14:sldId id="1480"/>
            <p14:sldId id="934"/>
            <p14:sldId id="1511"/>
            <p14:sldId id="1533"/>
            <p14:sldId id="1554"/>
            <p14:sldId id="1532"/>
            <p14:sldId id="1534"/>
            <p14:sldId id="1549"/>
            <p14:sldId id="1561"/>
            <p14:sldId id="1547"/>
            <p14:sldId id="1552"/>
            <p14:sldId id="15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4A6EF4-FC50-4081-95CF-65E7CC3449C3}" v="2401" dt="2026-02-03T09:59:26.955"/>
    <p1510:client id="{CFFE3707-DF88-487B-8280-67F58AC3B3C4}" v="167" dt="2026-02-03T10:08:50.041"/>
    <p1510:client id="{D90EAB32-046E-432A-BBFD-79C953466CB3}" v="991" dt="2026-02-03T10:10:01.199"/>
    <p1510:client id="{FC02D8E3-CE1A-4D7F-AFAD-9FB665EEBF00}" v="17" dt="2026-02-02T18:25:46.159"/>
    <p1510:client id="{FC211321-6E78-4297-8560-8D4B39266838}" v="1" dt="2026-02-03T08:06:31.3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s, Gerarda" userId="dec061bf-56a5-47a0-b9f3-f749fe418ae6" providerId="ADAL" clId="{07ABAE78-42CB-4F5F-86C6-09ED37205619}"/>
    <pc:docChg chg="custSel addSld modSld">
      <pc:chgData name="Das, Gerarda" userId="dec061bf-56a5-47a0-b9f3-f749fe418ae6" providerId="ADAL" clId="{07ABAE78-42CB-4F5F-86C6-09ED37205619}" dt="2026-02-03T10:08:50.041" v="1568" actId="20577"/>
      <pc:docMkLst>
        <pc:docMk/>
      </pc:docMkLst>
      <pc:sldChg chg="modSp mod">
        <pc:chgData name="Das, Gerarda" userId="dec061bf-56a5-47a0-b9f3-f749fe418ae6" providerId="ADAL" clId="{07ABAE78-42CB-4F5F-86C6-09ED37205619}" dt="2026-02-03T10:08:50.041" v="1568" actId="20577"/>
        <pc:sldMkLst>
          <pc:docMk/>
          <pc:sldMk cId="323006580" sldId="548"/>
        </pc:sldMkLst>
        <pc:spChg chg="mod">
          <ac:chgData name="Das, Gerarda" userId="dec061bf-56a5-47a0-b9f3-f749fe418ae6" providerId="ADAL" clId="{07ABAE78-42CB-4F5F-86C6-09ED37205619}" dt="2026-02-03T10:08:50.041" v="1568" actId="20577"/>
          <ac:spMkLst>
            <pc:docMk/>
            <pc:sldMk cId="323006580" sldId="548"/>
            <ac:spMk id="4" creationId="{00000000-0000-0000-0000-000000000000}"/>
          </ac:spMkLst>
        </pc:spChg>
      </pc:sldChg>
      <pc:sldChg chg="addSp delSp modSp mod">
        <pc:chgData name="Das, Gerarda" userId="dec061bf-56a5-47a0-b9f3-f749fe418ae6" providerId="ADAL" clId="{07ABAE78-42CB-4F5F-86C6-09ED37205619}" dt="2026-02-02T19:09:47.830" v="2" actId="478"/>
        <pc:sldMkLst>
          <pc:docMk/>
          <pc:sldMk cId="2189114603" sldId="1437"/>
        </pc:sldMkLst>
        <pc:spChg chg="add del mod">
          <ac:chgData name="Das, Gerarda" userId="dec061bf-56a5-47a0-b9f3-f749fe418ae6" providerId="ADAL" clId="{07ABAE78-42CB-4F5F-86C6-09ED37205619}" dt="2026-02-02T19:09:47.830" v="2" actId="478"/>
          <ac:spMkLst>
            <pc:docMk/>
            <pc:sldMk cId="2189114603" sldId="1437"/>
            <ac:spMk id="2" creationId="{03F43387-50D5-BC45-1A3C-83E843D17CF8}"/>
          </ac:spMkLst>
        </pc:spChg>
        <pc:spChg chg="mod">
          <ac:chgData name="Das, Gerarda" userId="dec061bf-56a5-47a0-b9f3-f749fe418ae6" providerId="ADAL" clId="{07ABAE78-42CB-4F5F-86C6-09ED37205619}" dt="2026-02-02T19:05:16.090" v="0" actId="113"/>
          <ac:spMkLst>
            <pc:docMk/>
            <pc:sldMk cId="2189114603" sldId="1437"/>
            <ac:spMk id="3" creationId="{00000000-0000-0000-0000-000000000000}"/>
          </ac:spMkLst>
        </pc:spChg>
      </pc:sldChg>
      <pc:sldChg chg="modNotesTx">
        <pc:chgData name="Das, Gerarda" userId="dec061bf-56a5-47a0-b9f3-f749fe418ae6" providerId="ADAL" clId="{07ABAE78-42CB-4F5F-86C6-09ED37205619}" dt="2026-02-03T09:41:33.156" v="1411" actId="20577"/>
        <pc:sldMkLst>
          <pc:docMk/>
          <pc:sldMk cId="2709048002" sldId="1477"/>
        </pc:sldMkLst>
      </pc:sldChg>
      <pc:sldChg chg="modNotesTx">
        <pc:chgData name="Das, Gerarda" userId="dec061bf-56a5-47a0-b9f3-f749fe418ae6" providerId="ADAL" clId="{07ABAE78-42CB-4F5F-86C6-09ED37205619}" dt="2026-02-03T09:41:22.686" v="1407" actId="20577"/>
        <pc:sldMkLst>
          <pc:docMk/>
          <pc:sldMk cId="4210467006" sldId="1479"/>
        </pc:sldMkLst>
      </pc:sldChg>
      <pc:sldChg chg="modNotesTx">
        <pc:chgData name="Das, Gerarda" userId="dec061bf-56a5-47a0-b9f3-f749fe418ae6" providerId="ADAL" clId="{07ABAE78-42CB-4F5F-86C6-09ED37205619}" dt="2026-02-03T09:46:33.661" v="1428" actId="20577"/>
        <pc:sldMkLst>
          <pc:docMk/>
          <pc:sldMk cId="1487044012" sldId="1480"/>
        </pc:sldMkLst>
      </pc:sldChg>
      <pc:sldChg chg="modNotesTx">
        <pc:chgData name="Das, Gerarda" userId="dec061bf-56a5-47a0-b9f3-f749fe418ae6" providerId="ADAL" clId="{07ABAE78-42CB-4F5F-86C6-09ED37205619}" dt="2026-02-03T09:46:07.687" v="1415" actId="20577"/>
        <pc:sldMkLst>
          <pc:docMk/>
          <pc:sldMk cId="1201727269" sldId="1482"/>
        </pc:sldMkLst>
      </pc:sldChg>
      <pc:sldChg chg="modNotesTx">
        <pc:chgData name="Das, Gerarda" userId="dec061bf-56a5-47a0-b9f3-f749fe418ae6" providerId="ADAL" clId="{07ABAE78-42CB-4F5F-86C6-09ED37205619}" dt="2026-02-03T09:46:25.369" v="1424" actId="20577"/>
        <pc:sldMkLst>
          <pc:docMk/>
          <pc:sldMk cId="2904738428" sldId="1483"/>
        </pc:sldMkLst>
      </pc:sldChg>
      <pc:sldChg chg="modSp mod">
        <pc:chgData name="Das, Gerarda" userId="dec061bf-56a5-47a0-b9f3-f749fe418ae6" providerId="ADAL" clId="{07ABAE78-42CB-4F5F-86C6-09ED37205619}" dt="2026-02-03T09:48:01.776" v="1476" actId="20577"/>
        <pc:sldMkLst>
          <pc:docMk/>
          <pc:sldMk cId="2967928418" sldId="1511"/>
        </pc:sldMkLst>
        <pc:spChg chg="mod">
          <ac:chgData name="Das, Gerarda" userId="dec061bf-56a5-47a0-b9f3-f749fe418ae6" providerId="ADAL" clId="{07ABAE78-42CB-4F5F-86C6-09ED37205619}" dt="2026-02-03T09:47:18.823" v="1459" actId="1036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Das, Gerarda" userId="dec061bf-56a5-47a0-b9f3-f749fe418ae6" providerId="ADAL" clId="{07ABAE78-42CB-4F5F-86C6-09ED37205619}" dt="2026-02-03T09:48:01.776" v="1476" actId="20577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Das, Gerarda" userId="dec061bf-56a5-47a0-b9f3-f749fe418ae6" providerId="ADAL" clId="{07ABAE78-42CB-4F5F-86C6-09ED37205619}" dt="2026-02-03T09:47:41.374" v="1467" actId="20577"/>
          <ac:spMkLst>
            <pc:docMk/>
            <pc:sldMk cId="2967928418" sldId="1511"/>
            <ac:spMk id="36" creationId="{D8EF981A-9BA7-0EB1-9B70-F7FBF2F7DF1C}"/>
          </ac:spMkLst>
        </pc:spChg>
        <pc:cxnChg chg="mod">
          <ac:chgData name="Das, Gerarda" userId="dec061bf-56a5-47a0-b9f3-f749fe418ae6" providerId="ADAL" clId="{07ABAE78-42CB-4F5F-86C6-09ED37205619}" dt="2026-02-03T09:47:11.732" v="1455" actId="1036"/>
          <ac:cxnSpMkLst>
            <pc:docMk/>
            <pc:sldMk cId="2967928418" sldId="1511"/>
            <ac:cxnSpMk id="11" creationId="{43E1EF99-1825-D9B6-CE28-54505AE2D0DE}"/>
          </ac:cxnSpMkLst>
        </pc:cxnChg>
        <pc:cxnChg chg="mod">
          <ac:chgData name="Das, Gerarda" userId="dec061bf-56a5-47a0-b9f3-f749fe418ae6" providerId="ADAL" clId="{07ABAE78-42CB-4F5F-86C6-09ED37205619}" dt="2026-02-03T09:47:11.732" v="1455" actId="1036"/>
          <ac:cxnSpMkLst>
            <pc:docMk/>
            <pc:sldMk cId="2967928418" sldId="1511"/>
            <ac:cxnSpMk id="12" creationId="{644A4299-3A63-6813-A679-FB8DB7D5FD7A}"/>
          </ac:cxnSpMkLst>
        </pc:cxnChg>
        <pc:cxnChg chg="mod">
          <ac:chgData name="Das, Gerarda" userId="dec061bf-56a5-47a0-b9f3-f749fe418ae6" providerId="ADAL" clId="{07ABAE78-42CB-4F5F-86C6-09ED37205619}" dt="2026-02-03T09:47:11.732" v="1455" actId="1036"/>
          <ac:cxnSpMkLst>
            <pc:docMk/>
            <pc:sldMk cId="2967928418" sldId="1511"/>
            <ac:cxnSpMk id="13" creationId="{79D0A0B5-43EC-915C-1E3A-AA9CA21994B4}"/>
          </ac:cxnSpMkLst>
        </pc:cxnChg>
        <pc:cxnChg chg="mod">
          <ac:chgData name="Das, Gerarda" userId="dec061bf-56a5-47a0-b9f3-f749fe418ae6" providerId="ADAL" clId="{07ABAE78-42CB-4F5F-86C6-09ED37205619}" dt="2026-02-03T09:47:11.732" v="1455" actId="1036"/>
          <ac:cxnSpMkLst>
            <pc:docMk/>
            <pc:sldMk cId="2967928418" sldId="1511"/>
            <ac:cxnSpMk id="14" creationId="{D4DC5350-E385-459A-7DF3-9A72313F2A3E}"/>
          </ac:cxnSpMkLst>
        </pc:cxnChg>
      </pc:sldChg>
      <pc:sldChg chg="modNotesTx">
        <pc:chgData name="Das, Gerarda" userId="dec061bf-56a5-47a0-b9f3-f749fe418ae6" providerId="ADAL" clId="{07ABAE78-42CB-4F5F-86C6-09ED37205619}" dt="2026-02-03T09:46:17.378" v="1420" actId="20577"/>
        <pc:sldMkLst>
          <pc:docMk/>
          <pc:sldMk cId="992971698" sldId="1531"/>
        </pc:sldMkLst>
      </pc:sldChg>
      <pc:sldChg chg="modSp mod">
        <pc:chgData name="Das, Gerarda" userId="dec061bf-56a5-47a0-b9f3-f749fe418ae6" providerId="ADAL" clId="{07ABAE78-42CB-4F5F-86C6-09ED37205619}" dt="2026-02-03T09:48:17.488" v="1477" actId="14100"/>
        <pc:sldMkLst>
          <pc:docMk/>
          <pc:sldMk cId="2000077860" sldId="1533"/>
        </pc:sldMkLst>
        <pc:spChg chg="mod">
          <ac:chgData name="Das, Gerarda" userId="dec061bf-56a5-47a0-b9f3-f749fe418ae6" providerId="ADAL" clId="{07ABAE78-42CB-4F5F-86C6-09ED37205619}" dt="2026-02-03T09:48:17.488" v="1477" actId="14100"/>
          <ac:spMkLst>
            <pc:docMk/>
            <pc:sldMk cId="2000077860" sldId="1533"/>
            <ac:spMk id="35" creationId="{9EACCA5C-F6B9-CEB9-FE04-65001A755A40}"/>
          </ac:spMkLst>
        </pc:spChg>
      </pc:sldChg>
      <pc:sldChg chg="modSp mod">
        <pc:chgData name="Das, Gerarda" userId="dec061bf-56a5-47a0-b9f3-f749fe418ae6" providerId="ADAL" clId="{07ABAE78-42CB-4F5F-86C6-09ED37205619}" dt="2026-02-03T09:49:02.049" v="1487" actId="1076"/>
        <pc:sldMkLst>
          <pc:docMk/>
          <pc:sldMk cId="1405688407" sldId="1534"/>
        </pc:sldMkLst>
        <pc:spChg chg="mod">
          <ac:chgData name="Das, Gerarda" userId="dec061bf-56a5-47a0-b9f3-f749fe418ae6" providerId="ADAL" clId="{07ABAE78-42CB-4F5F-86C6-09ED37205619}" dt="2026-02-03T09:48:55.523" v="1486" actId="14100"/>
          <ac:spMkLst>
            <pc:docMk/>
            <pc:sldMk cId="1405688407" sldId="1534"/>
            <ac:spMk id="21" creationId="{5FF1D20F-FB40-8A49-B112-7987D85A7B87}"/>
          </ac:spMkLst>
        </pc:spChg>
        <pc:picChg chg="mod">
          <ac:chgData name="Das, Gerarda" userId="dec061bf-56a5-47a0-b9f3-f749fe418ae6" providerId="ADAL" clId="{07ABAE78-42CB-4F5F-86C6-09ED37205619}" dt="2026-02-03T09:49:02.049" v="1487" actId="1076"/>
          <ac:picMkLst>
            <pc:docMk/>
            <pc:sldMk cId="1405688407" sldId="1534"/>
            <ac:picMk id="24" creationId="{7622D747-FE91-C89A-47BB-43C5334FC653}"/>
          </ac:picMkLst>
        </pc:picChg>
      </pc:sldChg>
      <pc:sldChg chg="addSp delSp modSp mod">
        <pc:chgData name="Das, Gerarda" userId="dec061bf-56a5-47a0-b9f3-f749fe418ae6" providerId="ADAL" clId="{07ABAE78-42CB-4F5F-86C6-09ED37205619}" dt="2026-02-03T09:53:48.129" v="1527" actId="14100"/>
        <pc:sldMkLst>
          <pc:docMk/>
          <pc:sldMk cId="3149195344" sldId="1549"/>
        </pc:sldMkLst>
        <pc:spChg chg="mod">
          <ac:chgData name="Das, Gerarda" userId="dec061bf-56a5-47a0-b9f3-f749fe418ae6" providerId="ADAL" clId="{07ABAE78-42CB-4F5F-86C6-09ED37205619}" dt="2026-02-03T09:53:44.169" v="1526" actId="14100"/>
          <ac:spMkLst>
            <pc:docMk/>
            <pc:sldMk cId="3149195344" sldId="1549"/>
            <ac:spMk id="4" creationId="{C3811760-E37B-F6BC-D283-F4885C85B02F}"/>
          </ac:spMkLst>
        </pc:spChg>
        <pc:spChg chg="mod">
          <ac:chgData name="Das, Gerarda" userId="dec061bf-56a5-47a0-b9f3-f749fe418ae6" providerId="ADAL" clId="{07ABAE78-42CB-4F5F-86C6-09ED37205619}" dt="2026-02-03T09:53:10.069" v="1524" actId="1076"/>
          <ac:spMkLst>
            <pc:docMk/>
            <pc:sldMk cId="3149195344" sldId="1549"/>
            <ac:spMk id="10" creationId="{C6AE6D15-96B5-0885-8D1F-53E3E3082EFB}"/>
          </ac:spMkLst>
        </pc:spChg>
        <pc:spChg chg="mod">
          <ac:chgData name="Das, Gerarda" userId="dec061bf-56a5-47a0-b9f3-f749fe418ae6" providerId="ADAL" clId="{07ABAE78-42CB-4F5F-86C6-09ED37205619}" dt="2026-02-03T09:53:10.069" v="1524" actId="1076"/>
          <ac:spMkLst>
            <pc:docMk/>
            <pc:sldMk cId="3149195344" sldId="1549"/>
            <ac:spMk id="11" creationId="{125AF373-5896-94B1-284B-ECFF5F081CDB}"/>
          </ac:spMkLst>
        </pc:spChg>
        <pc:spChg chg="mod">
          <ac:chgData name="Das, Gerarda" userId="dec061bf-56a5-47a0-b9f3-f749fe418ae6" providerId="ADAL" clId="{07ABAE78-42CB-4F5F-86C6-09ED37205619}" dt="2026-02-03T09:53:00.197" v="1523" actId="14100"/>
          <ac:spMkLst>
            <pc:docMk/>
            <pc:sldMk cId="3149195344" sldId="1549"/>
            <ac:spMk id="14" creationId="{934BD4DA-5CA4-7FCA-C22F-701F9F9A5A97}"/>
          </ac:spMkLst>
        </pc:spChg>
        <pc:spChg chg="mod">
          <ac:chgData name="Das, Gerarda" userId="dec061bf-56a5-47a0-b9f3-f749fe418ae6" providerId="ADAL" clId="{07ABAE78-42CB-4F5F-86C6-09ED37205619}" dt="2026-02-03T09:53:48.129" v="1527" actId="14100"/>
          <ac:spMkLst>
            <pc:docMk/>
            <pc:sldMk cId="3149195344" sldId="1549"/>
            <ac:spMk id="16" creationId="{40F64697-CC43-760D-DBE4-B235FEDD134C}"/>
          </ac:spMkLst>
        </pc:spChg>
        <pc:spChg chg="mod">
          <ac:chgData name="Das, Gerarda" userId="dec061bf-56a5-47a0-b9f3-f749fe418ae6" providerId="ADAL" clId="{07ABAE78-42CB-4F5F-86C6-09ED37205619}" dt="2026-02-03T09:52:52.819" v="1521" actId="14100"/>
          <ac:spMkLst>
            <pc:docMk/>
            <pc:sldMk cId="3149195344" sldId="1549"/>
            <ac:spMk id="18" creationId="{D8BBCF66-E0C7-5508-06C1-AD74860B85BD}"/>
          </ac:spMkLst>
        </pc:spChg>
        <pc:spChg chg="mod">
          <ac:chgData name="Das, Gerarda" userId="dec061bf-56a5-47a0-b9f3-f749fe418ae6" providerId="ADAL" clId="{07ABAE78-42CB-4F5F-86C6-09ED37205619}" dt="2026-02-03T09:52:44.792" v="1518" actId="14100"/>
          <ac:spMkLst>
            <pc:docMk/>
            <pc:sldMk cId="3149195344" sldId="1549"/>
            <ac:spMk id="19" creationId="{7C6FF7B5-1345-816E-2803-4A18B63F3B8E}"/>
          </ac:spMkLst>
        </pc:spChg>
        <pc:spChg chg="mod">
          <ac:chgData name="Das, Gerarda" userId="dec061bf-56a5-47a0-b9f3-f749fe418ae6" providerId="ADAL" clId="{07ABAE78-42CB-4F5F-86C6-09ED37205619}" dt="2026-02-03T09:52:42.032" v="1517" actId="1076"/>
          <ac:spMkLst>
            <pc:docMk/>
            <pc:sldMk cId="3149195344" sldId="1549"/>
            <ac:spMk id="21" creationId="{830BFCA8-5D4A-F0EB-9AA6-D3DD5B715AA2}"/>
          </ac:spMkLst>
        </pc:spChg>
        <pc:spChg chg="mod">
          <ac:chgData name="Das, Gerarda" userId="dec061bf-56a5-47a0-b9f3-f749fe418ae6" providerId="ADAL" clId="{07ABAE78-42CB-4F5F-86C6-09ED37205619}" dt="2026-02-03T09:52:34.327" v="1516" actId="20577"/>
          <ac:spMkLst>
            <pc:docMk/>
            <pc:sldMk cId="3149195344" sldId="1549"/>
            <ac:spMk id="22" creationId="{82707091-C3E5-9748-936F-0E4346E6BEFC}"/>
          </ac:spMkLst>
        </pc:spChg>
        <pc:picChg chg="del">
          <ac:chgData name="Das, Gerarda" userId="dec061bf-56a5-47a0-b9f3-f749fe418ae6" providerId="ADAL" clId="{07ABAE78-42CB-4F5F-86C6-09ED37205619}" dt="2026-02-03T09:51:44.776" v="1507" actId="478"/>
          <ac:picMkLst>
            <pc:docMk/>
            <pc:sldMk cId="3149195344" sldId="1549"/>
            <ac:picMk id="13" creationId="{FB3B661C-9AD1-F9E1-A43A-ABA8FB921FAB}"/>
          </ac:picMkLst>
        </pc:picChg>
        <pc:picChg chg="mod">
          <ac:chgData name="Das, Gerarda" userId="dec061bf-56a5-47a0-b9f3-f749fe418ae6" providerId="ADAL" clId="{07ABAE78-42CB-4F5F-86C6-09ED37205619}" dt="2026-02-03T09:52:26.087" v="1514" actId="14100"/>
          <ac:picMkLst>
            <pc:docMk/>
            <pc:sldMk cId="3149195344" sldId="1549"/>
            <ac:picMk id="15" creationId="{E80F2BB0-4EB6-6395-9E19-00E619FD36A6}"/>
          </ac:picMkLst>
        </pc:picChg>
        <pc:picChg chg="add mod">
          <ac:chgData name="Das, Gerarda" userId="dec061bf-56a5-47a0-b9f3-f749fe418ae6" providerId="ADAL" clId="{07ABAE78-42CB-4F5F-86C6-09ED37205619}" dt="2026-02-03T09:52:22.777" v="1513" actId="1076"/>
          <ac:picMkLst>
            <pc:docMk/>
            <pc:sldMk cId="3149195344" sldId="1549"/>
            <ac:picMk id="24" creationId="{C854FC14-72BF-757B-2CC9-9A364B1697B2}"/>
          </ac:picMkLst>
        </pc:picChg>
      </pc:sldChg>
      <pc:sldChg chg="modSp add mod">
        <pc:chgData name="Das, Gerarda" userId="dec061bf-56a5-47a0-b9f3-f749fe418ae6" providerId="ADAL" clId="{07ABAE78-42CB-4F5F-86C6-09ED37205619}" dt="2026-02-02T19:21:12.549" v="1403" actId="6549"/>
        <pc:sldMkLst>
          <pc:docMk/>
          <pc:sldMk cId="1129199730" sldId="1556"/>
        </pc:sldMkLst>
        <pc:spChg chg="mod">
          <ac:chgData name="Das, Gerarda" userId="dec061bf-56a5-47a0-b9f3-f749fe418ae6" providerId="ADAL" clId="{07ABAE78-42CB-4F5F-86C6-09ED37205619}" dt="2026-02-02T19:21:12.549" v="1403" actId="6549"/>
          <ac:spMkLst>
            <pc:docMk/>
            <pc:sldMk cId="1129199730" sldId="1556"/>
            <ac:spMk id="3" creationId="{29472CAB-1B71-30FF-13EC-2C1B58F6C1E5}"/>
          </ac:spMkLst>
        </pc:spChg>
      </pc:sldChg>
    </pc:docChg>
  </pc:docChgLst>
  <pc:docChgLst>
    <pc:chgData name="Routledge, Mandy" userId="bacdedf5-8e30-494b-ad8b-f27fa30c4f8d" providerId="ADAL" clId="{C259CE72-72FD-4B5C-B3CF-1EB9B3242AA0}"/>
    <pc:docChg chg="modSld">
      <pc:chgData name="Routledge, Mandy" userId="bacdedf5-8e30-494b-ad8b-f27fa30c4f8d" providerId="ADAL" clId="{C259CE72-72FD-4B5C-B3CF-1EB9B3242AA0}" dt="2024-09-24T09:46:14.561" v="3" actId="20577"/>
      <pc:docMkLst>
        <pc:docMk/>
      </pc:docMkLst>
      <pc:sldChg chg="modSp mod">
        <pc:chgData name="Routledge, Mandy" userId="bacdedf5-8e30-494b-ad8b-f27fa30c4f8d" providerId="ADAL" clId="{C259CE72-72FD-4B5C-B3CF-1EB9B3242AA0}" dt="2024-09-24T09:46:14.561" v="3" actId="20577"/>
        <pc:sldMkLst>
          <pc:docMk/>
          <pc:sldMk cId="323006580" sldId="548"/>
        </pc:sldMkLst>
      </pc:sldChg>
    </pc:docChg>
  </pc:docChgLst>
  <pc:docChgLst>
    <pc:chgData name="Vrielink, Francis" userId="3d258d00-cfd8-41c5-9f04-1a5a39faef2f" providerId="ADAL" clId="{FC211321-6E78-4297-8560-8D4B39266838}"/>
    <pc:docChg chg="modSld">
      <pc:chgData name="Vrielink, Francis" userId="3d258d00-cfd8-41c5-9f04-1a5a39faef2f" providerId="ADAL" clId="{FC211321-6E78-4297-8560-8D4B39266838}" dt="2026-02-03T08:06:31.340" v="1" actId="1076"/>
      <pc:docMkLst>
        <pc:docMk/>
      </pc:docMkLst>
      <pc:sldChg chg="modSp mod">
        <pc:chgData name="Vrielink, Francis" userId="3d258d00-cfd8-41c5-9f04-1a5a39faef2f" providerId="ADAL" clId="{FC211321-6E78-4297-8560-8D4B39266838}" dt="2026-02-03T08:06:31.340" v="1" actId="1076"/>
        <pc:sldMkLst>
          <pc:docMk/>
          <pc:sldMk cId="2189114603" sldId="1437"/>
        </pc:sldMkLst>
        <pc:spChg chg="mod">
          <ac:chgData name="Vrielink, Francis" userId="3d258d00-cfd8-41c5-9f04-1a5a39faef2f" providerId="ADAL" clId="{FC211321-6E78-4297-8560-8D4B39266838}" dt="2026-02-03T08:06:31.340" v="1" actId="1076"/>
          <ac:spMkLst>
            <pc:docMk/>
            <pc:sldMk cId="2189114603" sldId="1437"/>
            <ac:spMk id="2" creationId="{3612EFFC-4374-F8E4-E010-4A28E23C60BF}"/>
          </ac:spMkLst>
        </pc:spChg>
      </pc:sldChg>
      <pc:sldChg chg="modSp mod">
        <pc:chgData name="Vrielink, Francis" userId="3d258d00-cfd8-41c5-9f04-1a5a39faef2f" providerId="ADAL" clId="{FC211321-6E78-4297-8560-8D4B39266838}" dt="2026-02-01T18:17:30.535" v="0" actId="1076"/>
        <pc:sldMkLst>
          <pc:docMk/>
          <pc:sldMk cId="345545152" sldId="1547"/>
        </pc:sldMkLst>
        <pc:picChg chg="mod">
          <ac:chgData name="Vrielink, Francis" userId="3d258d00-cfd8-41c5-9f04-1a5a39faef2f" providerId="ADAL" clId="{FC211321-6E78-4297-8560-8D4B39266838}" dt="2026-02-01T18:17:30.535" v="0" actId="1076"/>
          <ac:picMkLst>
            <pc:docMk/>
            <pc:sldMk cId="345545152" sldId="1547"/>
            <ac:picMk id="30" creationId="{1A7C5598-6BD4-F985-27A9-164B934F6907}"/>
          </ac:picMkLst>
        </pc:picChg>
      </pc:sldChg>
    </pc:docChg>
  </pc:docChgLst>
  <pc:docChgLst>
    <pc:chgData name="Duijf, Antoinette" userId="S::an.duijf@kentalis.nl::80426808-569e-4360-acb0-e5a6dc4b8ad2" providerId="AD" clId="Web-{FC02D8E3-CE1A-4D7F-AFAD-9FB665EEBF00}"/>
    <pc:docChg chg="modSld">
      <pc:chgData name="Duijf, Antoinette" userId="S::an.duijf@kentalis.nl::80426808-569e-4360-acb0-e5a6dc4b8ad2" providerId="AD" clId="Web-{FC02D8E3-CE1A-4D7F-AFAD-9FB665EEBF00}" dt="2026-02-02T18:25:46.159" v="16" actId="20577"/>
      <pc:docMkLst>
        <pc:docMk/>
      </pc:docMkLst>
      <pc:sldChg chg="modSp">
        <pc:chgData name="Duijf, Antoinette" userId="S::an.duijf@kentalis.nl::80426808-569e-4360-acb0-e5a6dc4b8ad2" providerId="AD" clId="Web-{FC02D8E3-CE1A-4D7F-AFAD-9FB665EEBF00}" dt="2026-02-02T18:25:46.159" v="16" actId="20577"/>
        <pc:sldMkLst>
          <pc:docMk/>
          <pc:sldMk cId="2189114603" sldId="1437"/>
        </pc:sldMkLst>
        <pc:spChg chg="mod">
          <ac:chgData name="Duijf, Antoinette" userId="S::an.duijf@kentalis.nl::80426808-569e-4360-acb0-e5a6dc4b8ad2" providerId="AD" clId="Web-{FC02D8E3-CE1A-4D7F-AFAD-9FB665EEBF00}" dt="2026-02-02T18:25:46.159" v="16" actId="20577"/>
          <ac:spMkLst>
            <pc:docMk/>
            <pc:sldMk cId="2189114603" sldId="1437"/>
            <ac:spMk id="3" creationId="{00000000-0000-0000-0000-000000000000}"/>
          </ac:spMkLst>
        </pc:spChg>
      </pc:sldChg>
    </pc:docChg>
  </pc:docChgLst>
  <pc:docChgLst>
    <pc:chgData name="Duijf, Antoinette" userId="80426808-569e-4360-acb0-e5a6dc4b8ad2" providerId="ADAL" clId="{2E4A6EF4-FC50-4081-95CF-65E7CC3449C3}"/>
    <pc:docChg chg="undo redo custSel addSld delSld modSld sldOrd modSection">
      <pc:chgData name="Duijf, Antoinette" userId="80426808-569e-4360-acb0-e5a6dc4b8ad2" providerId="ADAL" clId="{2E4A6EF4-FC50-4081-95CF-65E7CC3449C3}" dt="2026-02-03T09:57:29.759" v="4454" actId="1036"/>
      <pc:docMkLst>
        <pc:docMk/>
      </pc:docMkLst>
      <pc:sldChg chg="addSp delSp mod modNotesTx">
        <pc:chgData name="Duijf, Antoinette" userId="80426808-569e-4360-acb0-e5a6dc4b8ad2" providerId="ADAL" clId="{2E4A6EF4-FC50-4081-95CF-65E7CC3449C3}" dt="2026-02-03T09:07:36.915" v="3776" actId="20577"/>
        <pc:sldMkLst>
          <pc:docMk/>
          <pc:sldMk cId="323006580" sldId="548"/>
        </pc:sldMkLst>
        <pc:spChg chg="add del">
          <ac:chgData name="Duijf, Antoinette" userId="80426808-569e-4360-acb0-e5a6dc4b8ad2" providerId="ADAL" clId="{2E4A6EF4-FC50-4081-95CF-65E7CC3449C3}" dt="2026-02-03T09:07:32.808" v="3767" actId="22"/>
          <ac:spMkLst>
            <pc:docMk/>
            <pc:sldMk cId="323006580" sldId="548"/>
            <ac:spMk id="6" creationId="{1E68242B-4B0E-E305-D435-F72A5DF41FC4}"/>
          </ac:spMkLst>
        </pc:spChg>
      </pc:sldChg>
      <pc:sldChg chg="addSp delSp modSp mod">
        <pc:chgData name="Duijf, Antoinette" userId="80426808-569e-4360-acb0-e5a6dc4b8ad2" providerId="ADAL" clId="{2E4A6EF4-FC50-4081-95CF-65E7CC3449C3}" dt="2026-02-02T20:04:20.620" v="762" actId="21"/>
        <pc:sldMkLst>
          <pc:docMk/>
          <pc:sldMk cId="1671649065" sldId="934"/>
        </pc:sldMkLst>
        <pc:spChg chg="add del mod">
          <ac:chgData name="Duijf, Antoinette" userId="80426808-569e-4360-acb0-e5a6dc4b8ad2" providerId="ADAL" clId="{2E4A6EF4-FC50-4081-95CF-65E7CC3449C3}" dt="2026-02-02T20:04:20.620" v="762" actId="21"/>
          <ac:spMkLst>
            <pc:docMk/>
            <pc:sldMk cId="1671649065" sldId="934"/>
            <ac:spMk id="8" creationId="{9161F130-D535-B365-A10B-8A61F981B834}"/>
          </ac:spMkLst>
        </pc:spChg>
        <pc:picChg chg="add del mod">
          <ac:chgData name="Duijf, Antoinette" userId="80426808-569e-4360-acb0-e5a6dc4b8ad2" providerId="ADAL" clId="{2E4A6EF4-FC50-4081-95CF-65E7CC3449C3}" dt="2026-02-02T20:04:20.620" v="762" actId="21"/>
          <ac:picMkLst>
            <pc:docMk/>
            <pc:sldMk cId="1671649065" sldId="934"/>
            <ac:picMk id="3" creationId="{379714CB-3480-9BA6-1631-684DEA4E148E}"/>
          </ac:picMkLst>
        </pc:picChg>
        <pc:picChg chg="add del mod">
          <ac:chgData name="Duijf, Antoinette" userId="80426808-569e-4360-acb0-e5a6dc4b8ad2" providerId="ADAL" clId="{2E4A6EF4-FC50-4081-95CF-65E7CC3449C3}" dt="2026-02-02T20:04:20.620" v="762" actId="21"/>
          <ac:picMkLst>
            <pc:docMk/>
            <pc:sldMk cId="1671649065" sldId="934"/>
            <ac:picMk id="4" creationId="{27A000EB-533C-5DFF-9C5E-F3F9FA64A220}"/>
          </ac:picMkLst>
        </pc:picChg>
        <pc:picChg chg="add del mod">
          <ac:chgData name="Duijf, Antoinette" userId="80426808-569e-4360-acb0-e5a6dc4b8ad2" providerId="ADAL" clId="{2E4A6EF4-FC50-4081-95CF-65E7CC3449C3}" dt="2026-02-02T20:04:20.620" v="762" actId="21"/>
          <ac:picMkLst>
            <pc:docMk/>
            <pc:sldMk cId="1671649065" sldId="934"/>
            <ac:picMk id="5" creationId="{93F04627-7D72-8781-E198-1E9F069B861E}"/>
          </ac:picMkLst>
        </pc:picChg>
        <pc:picChg chg="add del mod">
          <ac:chgData name="Duijf, Antoinette" userId="80426808-569e-4360-acb0-e5a6dc4b8ad2" providerId="ADAL" clId="{2E4A6EF4-FC50-4081-95CF-65E7CC3449C3}" dt="2026-02-02T20:04:20.620" v="762" actId="21"/>
          <ac:picMkLst>
            <pc:docMk/>
            <pc:sldMk cId="1671649065" sldId="934"/>
            <ac:picMk id="6" creationId="{91D09013-C859-E20A-350E-319260E07117}"/>
          </ac:picMkLst>
        </pc:picChg>
        <pc:picChg chg="add del mod">
          <ac:chgData name="Duijf, Antoinette" userId="80426808-569e-4360-acb0-e5a6dc4b8ad2" providerId="ADAL" clId="{2E4A6EF4-FC50-4081-95CF-65E7CC3449C3}" dt="2026-02-02T20:04:20.620" v="762" actId="21"/>
          <ac:picMkLst>
            <pc:docMk/>
            <pc:sldMk cId="1671649065" sldId="934"/>
            <ac:picMk id="7" creationId="{15FAE15A-12FE-7185-4C73-7964DB993D11}"/>
          </ac:picMkLst>
        </pc:picChg>
        <pc:picChg chg="add del mod">
          <ac:chgData name="Duijf, Antoinette" userId="80426808-569e-4360-acb0-e5a6dc4b8ad2" providerId="ADAL" clId="{2E4A6EF4-FC50-4081-95CF-65E7CC3449C3}" dt="2026-02-02T20:04:20.620" v="762" actId="21"/>
          <ac:picMkLst>
            <pc:docMk/>
            <pc:sldMk cId="1671649065" sldId="934"/>
            <ac:picMk id="9" creationId="{751E7840-8097-4AEF-DF62-D661C36C3D04}"/>
          </ac:picMkLst>
        </pc:picChg>
      </pc:sldChg>
      <pc:sldChg chg="addSp modSp del mod">
        <pc:chgData name="Duijf, Antoinette" userId="80426808-569e-4360-acb0-e5a6dc4b8ad2" providerId="ADAL" clId="{2E4A6EF4-FC50-4081-95CF-65E7CC3449C3}" dt="2026-02-03T08:29:19.871" v="3022" actId="47"/>
        <pc:sldMkLst>
          <pc:docMk/>
          <pc:sldMk cId="2189114603" sldId="1437"/>
        </pc:sldMkLst>
        <pc:spChg chg="add mod">
          <ac:chgData name="Duijf, Antoinette" userId="80426808-569e-4360-acb0-e5a6dc4b8ad2" providerId="ADAL" clId="{2E4A6EF4-FC50-4081-95CF-65E7CC3449C3}" dt="2026-02-03T07:58:33.755" v="1837" actId="20577"/>
          <ac:spMkLst>
            <pc:docMk/>
            <pc:sldMk cId="2189114603" sldId="1437"/>
            <ac:spMk id="2" creationId="{3612EFFC-4374-F8E4-E010-4A28E23C60BF}"/>
          </ac:spMkLst>
        </pc:spChg>
        <pc:spChg chg="mod">
          <ac:chgData name="Duijf, Antoinette" userId="80426808-569e-4360-acb0-e5a6dc4b8ad2" providerId="ADAL" clId="{2E4A6EF4-FC50-4081-95CF-65E7CC3449C3}" dt="2026-02-03T08:29:18.175" v="3021" actId="21"/>
          <ac:spMkLst>
            <pc:docMk/>
            <pc:sldMk cId="2189114603" sldId="1437"/>
            <ac:spMk id="3" creationId="{00000000-0000-0000-0000-000000000000}"/>
          </ac:spMkLst>
        </pc:spChg>
      </pc:sldChg>
      <pc:sldChg chg="addSp modSp mod modNotesTx">
        <pc:chgData name="Duijf, Antoinette" userId="80426808-569e-4360-acb0-e5a6dc4b8ad2" providerId="ADAL" clId="{2E4A6EF4-FC50-4081-95CF-65E7CC3449C3}" dt="2026-02-03T09:07:28.495" v="3765" actId="20577"/>
        <pc:sldMkLst>
          <pc:docMk/>
          <pc:sldMk cId="3852907103" sldId="1460"/>
        </pc:sldMkLst>
        <pc:spChg chg="add mod">
          <ac:chgData name="Duijf, Antoinette" userId="80426808-569e-4360-acb0-e5a6dc4b8ad2" providerId="ADAL" clId="{2E4A6EF4-FC50-4081-95CF-65E7CC3449C3}" dt="2026-02-02T20:24:07.055" v="921" actId="20577"/>
          <ac:spMkLst>
            <pc:docMk/>
            <pc:sldMk cId="3852907103" sldId="1460"/>
            <ac:spMk id="25" creationId="{36907721-ED18-7F05-615B-6F75E19F6366}"/>
          </ac:spMkLst>
        </pc:spChg>
        <pc:grpChg chg="add mod">
          <ac:chgData name="Duijf, Antoinette" userId="80426808-569e-4360-acb0-e5a6dc4b8ad2" providerId="ADAL" clId="{2E4A6EF4-FC50-4081-95CF-65E7CC3449C3}" dt="2026-02-02T19:32:08.022" v="526" actId="1076"/>
          <ac:grpSpMkLst>
            <pc:docMk/>
            <pc:sldMk cId="3852907103" sldId="1460"/>
            <ac:grpSpMk id="21" creationId="{D92231F0-0605-768B-F2BB-336738244C23}"/>
          </ac:grpSpMkLst>
        </pc:grpChg>
        <pc:picChg chg="add mod">
          <ac:chgData name="Duijf, Antoinette" userId="80426808-569e-4360-acb0-e5a6dc4b8ad2" providerId="ADAL" clId="{2E4A6EF4-FC50-4081-95CF-65E7CC3449C3}" dt="2026-02-02T19:31:45.903" v="520" actId="164"/>
          <ac:picMkLst>
            <pc:docMk/>
            <pc:sldMk cId="3852907103" sldId="1460"/>
            <ac:picMk id="3" creationId="{03C4A769-F612-CF3B-99D8-88770C98583A}"/>
          </ac:picMkLst>
        </pc:picChg>
        <pc:picChg chg="add mod modCrop">
          <ac:chgData name="Duijf, Antoinette" userId="80426808-569e-4360-acb0-e5a6dc4b8ad2" providerId="ADAL" clId="{2E4A6EF4-FC50-4081-95CF-65E7CC3449C3}" dt="2026-02-02T19:32:10.461" v="528" actId="1076"/>
          <ac:picMkLst>
            <pc:docMk/>
            <pc:sldMk cId="3852907103" sldId="1460"/>
            <ac:picMk id="5" creationId="{80E5E995-418B-ED67-E892-0D5713D05936}"/>
          </ac:picMkLst>
        </pc:picChg>
        <pc:picChg chg="add mod">
          <ac:chgData name="Duijf, Antoinette" userId="80426808-569e-4360-acb0-e5a6dc4b8ad2" providerId="ADAL" clId="{2E4A6EF4-FC50-4081-95CF-65E7CC3449C3}" dt="2026-02-02T19:31:45.903" v="520" actId="164"/>
          <ac:picMkLst>
            <pc:docMk/>
            <pc:sldMk cId="3852907103" sldId="1460"/>
            <ac:picMk id="8" creationId="{824BC411-D7E6-C81C-305F-C6D7FC3870DD}"/>
          </ac:picMkLst>
        </pc:picChg>
        <pc:picChg chg="add mod">
          <ac:chgData name="Duijf, Antoinette" userId="80426808-569e-4360-acb0-e5a6dc4b8ad2" providerId="ADAL" clId="{2E4A6EF4-FC50-4081-95CF-65E7CC3449C3}" dt="2026-02-02T19:31:45.903" v="520" actId="164"/>
          <ac:picMkLst>
            <pc:docMk/>
            <pc:sldMk cId="3852907103" sldId="1460"/>
            <ac:picMk id="9" creationId="{954B51BE-43FD-023F-E9FA-E9A231109BF3}"/>
          </ac:picMkLst>
        </pc:picChg>
        <pc:picChg chg="add mod">
          <ac:chgData name="Duijf, Antoinette" userId="80426808-569e-4360-acb0-e5a6dc4b8ad2" providerId="ADAL" clId="{2E4A6EF4-FC50-4081-95CF-65E7CC3449C3}" dt="2026-02-02T19:31:45.903" v="520" actId="164"/>
          <ac:picMkLst>
            <pc:docMk/>
            <pc:sldMk cId="3852907103" sldId="1460"/>
            <ac:picMk id="10" creationId="{F5FF769E-6436-487F-CBF0-B7D40103A933}"/>
          </ac:picMkLst>
        </pc:picChg>
        <pc:picChg chg="add mod">
          <ac:chgData name="Duijf, Antoinette" userId="80426808-569e-4360-acb0-e5a6dc4b8ad2" providerId="ADAL" clId="{2E4A6EF4-FC50-4081-95CF-65E7CC3449C3}" dt="2026-02-02T19:31:45.903" v="520" actId="164"/>
          <ac:picMkLst>
            <pc:docMk/>
            <pc:sldMk cId="3852907103" sldId="1460"/>
            <ac:picMk id="11" creationId="{6CCE3A99-F3FE-E674-5C43-D57CC53A029E}"/>
          </ac:picMkLst>
        </pc:picChg>
        <pc:picChg chg="add mod">
          <ac:chgData name="Duijf, Antoinette" userId="80426808-569e-4360-acb0-e5a6dc4b8ad2" providerId="ADAL" clId="{2E4A6EF4-FC50-4081-95CF-65E7CC3449C3}" dt="2026-02-02T19:31:45.903" v="520" actId="164"/>
          <ac:picMkLst>
            <pc:docMk/>
            <pc:sldMk cId="3852907103" sldId="1460"/>
            <ac:picMk id="12" creationId="{471A2024-2917-A5E4-F7AC-DD25E91C4B8C}"/>
          </ac:picMkLst>
        </pc:picChg>
        <pc:picChg chg="add mod">
          <ac:chgData name="Duijf, Antoinette" userId="80426808-569e-4360-acb0-e5a6dc4b8ad2" providerId="ADAL" clId="{2E4A6EF4-FC50-4081-95CF-65E7CC3449C3}" dt="2026-02-02T19:31:45.903" v="520" actId="164"/>
          <ac:picMkLst>
            <pc:docMk/>
            <pc:sldMk cId="3852907103" sldId="1460"/>
            <ac:picMk id="13" creationId="{078386D6-4348-6908-01BB-06B3A9D34C8A}"/>
          </ac:picMkLst>
        </pc:picChg>
        <pc:picChg chg="add mod">
          <ac:chgData name="Duijf, Antoinette" userId="80426808-569e-4360-acb0-e5a6dc4b8ad2" providerId="ADAL" clId="{2E4A6EF4-FC50-4081-95CF-65E7CC3449C3}" dt="2026-02-02T19:31:45.903" v="520" actId="164"/>
          <ac:picMkLst>
            <pc:docMk/>
            <pc:sldMk cId="3852907103" sldId="1460"/>
            <ac:picMk id="14" creationId="{B2D2AD77-6D70-9624-2FBB-1F21B829DB90}"/>
          </ac:picMkLst>
        </pc:picChg>
        <pc:picChg chg="add mod">
          <ac:chgData name="Duijf, Antoinette" userId="80426808-569e-4360-acb0-e5a6dc4b8ad2" providerId="ADAL" clId="{2E4A6EF4-FC50-4081-95CF-65E7CC3449C3}" dt="2026-02-02T19:31:45.903" v="520" actId="164"/>
          <ac:picMkLst>
            <pc:docMk/>
            <pc:sldMk cId="3852907103" sldId="1460"/>
            <ac:picMk id="15" creationId="{1E14AAAB-B194-74D9-7875-5F3A904FB0F5}"/>
          </ac:picMkLst>
        </pc:picChg>
        <pc:picChg chg="add mod">
          <ac:chgData name="Duijf, Antoinette" userId="80426808-569e-4360-acb0-e5a6dc4b8ad2" providerId="ADAL" clId="{2E4A6EF4-FC50-4081-95CF-65E7CC3449C3}" dt="2026-02-02T19:31:45.903" v="520" actId="164"/>
          <ac:picMkLst>
            <pc:docMk/>
            <pc:sldMk cId="3852907103" sldId="1460"/>
            <ac:picMk id="16" creationId="{193F6CF5-A68D-5C32-8CC1-ED8DE5B1405E}"/>
          </ac:picMkLst>
        </pc:picChg>
        <pc:picChg chg="add mod">
          <ac:chgData name="Duijf, Antoinette" userId="80426808-569e-4360-acb0-e5a6dc4b8ad2" providerId="ADAL" clId="{2E4A6EF4-FC50-4081-95CF-65E7CC3449C3}" dt="2026-02-02T19:31:45.903" v="520" actId="164"/>
          <ac:picMkLst>
            <pc:docMk/>
            <pc:sldMk cId="3852907103" sldId="1460"/>
            <ac:picMk id="17" creationId="{7F340C04-4FB2-F56E-9D03-B5BA4ADC205F}"/>
          </ac:picMkLst>
        </pc:picChg>
        <pc:picChg chg="add mod">
          <ac:chgData name="Duijf, Antoinette" userId="80426808-569e-4360-acb0-e5a6dc4b8ad2" providerId="ADAL" clId="{2E4A6EF4-FC50-4081-95CF-65E7CC3449C3}" dt="2026-02-02T19:31:45.903" v="520" actId="164"/>
          <ac:picMkLst>
            <pc:docMk/>
            <pc:sldMk cId="3852907103" sldId="1460"/>
            <ac:picMk id="18" creationId="{CC72292E-0229-62D9-6A72-9F0DF2EB8170}"/>
          </ac:picMkLst>
        </pc:picChg>
        <pc:picChg chg="add mod">
          <ac:chgData name="Duijf, Antoinette" userId="80426808-569e-4360-acb0-e5a6dc4b8ad2" providerId="ADAL" clId="{2E4A6EF4-FC50-4081-95CF-65E7CC3449C3}" dt="2026-02-02T19:31:45.903" v="520" actId="164"/>
          <ac:picMkLst>
            <pc:docMk/>
            <pc:sldMk cId="3852907103" sldId="1460"/>
            <ac:picMk id="19" creationId="{AA5240E7-6A39-2143-7118-1C76ED594AA2}"/>
          </ac:picMkLst>
        </pc:picChg>
        <pc:picChg chg="add mod">
          <ac:chgData name="Duijf, Antoinette" userId="80426808-569e-4360-acb0-e5a6dc4b8ad2" providerId="ADAL" clId="{2E4A6EF4-FC50-4081-95CF-65E7CC3449C3}" dt="2026-02-02T19:31:45.903" v="520" actId="164"/>
          <ac:picMkLst>
            <pc:docMk/>
            <pc:sldMk cId="3852907103" sldId="1460"/>
            <ac:picMk id="20" creationId="{9D762E6F-0FF5-F0EE-5BD4-488A3A41D4AF}"/>
          </ac:picMkLst>
        </pc:picChg>
        <pc:cxnChg chg="add mod">
          <ac:chgData name="Duijf, Antoinette" userId="80426808-569e-4360-acb0-e5a6dc4b8ad2" providerId="ADAL" clId="{2E4A6EF4-FC50-4081-95CF-65E7CC3449C3}" dt="2026-02-02T19:32:14.680" v="530" actId="14100"/>
          <ac:cxnSpMkLst>
            <pc:docMk/>
            <pc:sldMk cId="3852907103" sldId="1460"/>
            <ac:cxnSpMk id="23" creationId="{7608A3E9-CE08-BCE3-206C-EF50CD754AB1}"/>
          </ac:cxnSpMkLst>
        </pc:cxnChg>
      </pc:sldChg>
      <pc:sldChg chg="del">
        <pc:chgData name="Duijf, Antoinette" userId="80426808-569e-4360-acb0-e5a6dc4b8ad2" providerId="ADAL" clId="{2E4A6EF4-FC50-4081-95CF-65E7CC3449C3}" dt="2026-02-03T09:05:09.584" v="3706" actId="47"/>
        <pc:sldMkLst>
          <pc:docMk/>
          <pc:sldMk cId="3978205201" sldId="1474"/>
        </pc:sldMkLst>
      </pc:sldChg>
      <pc:sldChg chg="addSp delSp modSp mod ord modNotesTx">
        <pc:chgData name="Duijf, Antoinette" userId="80426808-569e-4360-acb0-e5a6dc4b8ad2" providerId="ADAL" clId="{2E4A6EF4-FC50-4081-95CF-65E7CC3449C3}" dt="2026-02-03T09:07:24.162" v="3759" actId="20577"/>
        <pc:sldMkLst>
          <pc:docMk/>
          <pc:sldMk cId="2452007587" sldId="1476"/>
        </pc:sldMkLst>
        <pc:picChg chg="del">
          <ac:chgData name="Duijf, Antoinette" userId="80426808-569e-4360-acb0-e5a6dc4b8ad2" providerId="ADAL" clId="{2E4A6EF4-FC50-4081-95CF-65E7CC3449C3}" dt="2026-02-02T19:35:48.707" v="554" actId="21"/>
          <ac:picMkLst>
            <pc:docMk/>
            <pc:sldMk cId="2452007587" sldId="1476"/>
            <ac:picMk id="2" creationId="{379714CB-3480-9BA6-1631-684DEA4E148E}"/>
          </ac:picMkLst>
        </pc:picChg>
        <pc:picChg chg="add mod">
          <ac:chgData name="Duijf, Antoinette" userId="80426808-569e-4360-acb0-e5a6dc4b8ad2" providerId="ADAL" clId="{2E4A6EF4-FC50-4081-95CF-65E7CC3449C3}" dt="2026-02-02T19:35:55.751" v="558" actId="1076"/>
          <ac:picMkLst>
            <pc:docMk/>
            <pc:sldMk cId="2452007587" sldId="1476"/>
            <ac:picMk id="4" creationId="{388E8ACD-BBDE-2B65-AF38-7039A4D5DDCF}"/>
          </ac:picMkLst>
        </pc:picChg>
      </pc:sldChg>
      <pc:sldChg chg="addSp delSp modSp mod modNotesTx">
        <pc:chgData name="Duijf, Antoinette" userId="80426808-569e-4360-acb0-e5a6dc4b8ad2" providerId="ADAL" clId="{2E4A6EF4-FC50-4081-95CF-65E7CC3449C3}" dt="2026-02-03T09:33:18.321" v="4375" actId="478"/>
        <pc:sldMkLst>
          <pc:docMk/>
          <pc:sldMk cId="2709048002" sldId="1477"/>
        </pc:sldMkLst>
        <pc:spChg chg="add del mod">
          <ac:chgData name="Duijf, Antoinette" userId="80426808-569e-4360-acb0-e5a6dc4b8ad2" providerId="ADAL" clId="{2E4A6EF4-FC50-4081-95CF-65E7CC3449C3}" dt="2026-02-03T09:33:18.321" v="4375" actId="478"/>
          <ac:spMkLst>
            <pc:docMk/>
            <pc:sldMk cId="2709048002" sldId="1477"/>
            <ac:spMk id="3" creationId="{3A6A225B-48F9-29AD-9578-BB00EBD0CE7E}"/>
          </ac:spMkLst>
        </pc:spChg>
        <pc:picChg chg="add mod">
          <ac:chgData name="Duijf, Antoinette" userId="80426808-569e-4360-acb0-e5a6dc4b8ad2" providerId="ADAL" clId="{2E4A6EF4-FC50-4081-95CF-65E7CC3449C3}" dt="2026-02-03T08:17:50.589" v="2445" actId="1076"/>
          <ac:picMkLst>
            <pc:docMk/>
            <pc:sldMk cId="2709048002" sldId="1477"/>
            <ac:picMk id="2" creationId="{557AA7F9-26AA-335D-F6CD-DB388BF68193}"/>
          </ac:picMkLst>
        </pc:picChg>
      </pc:sldChg>
      <pc:sldChg chg="addSp delSp modSp mod ord modNotesTx">
        <pc:chgData name="Duijf, Antoinette" userId="80426808-569e-4360-acb0-e5a6dc4b8ad2" providerId="ADAL" clId="{2E4A6EF4-FC50-4081-95CF-65E7CC3449C3}" dt="2026-02-03T09:07:19.983" v="3755"/>
        <pc:sldMkLst>
          <pc:docMk/>
          <pc:sldMk cId="4210467006" sldId="1479"/>
        </pc:sldMkLst>
        <pc:picChg chg="del">
          <ac:chgData name="Duijf, Antoinette" userId="80426808-569e-4360-acb0-e5a6dc4b8ad2" providerId="ADAL" clId="{2E4A6EF4-FC50-4081-95CF-65E7CC3449C3}" dt="2026-02-02T19:38:39.571" v="682" actId="478"/>
          <ac:picMkLst>
            <pc:docMk/>
            <pc:sldMk cId="4210467006" sldId="1479"/>
            <ac:picMk id="2" creationId="{6D92A276-6B45-D5E1-1282-179C00DF000C}"/>
          </ac:picMkLst>
        </pc:picChg>
        <pc:picChg chg="add mod">
          <ac:chgData name="Duijf, Antoinette" userId="80426808-569e-4360-acb0-e5a6dc4b8ad2" providerId="ADAL" clId="{2E4A6EF4-FC50-4081-95CF-65E7CC3449C3}" dt="2026-02-02T19:50:58.837" v="707" actId="1076"/>
          <ac:picMkLst>
            <pc:docMk/>
            <pc:sldMk cId="4210467006" sldId="1479"/>
            <ac:picMk id="4" creationId="{01A98F9F-C59E-5CE5-F1DB-C6784F7C85FB}"/>
          </ac:picMkLst>
        </pc:picChg>
      </pc:sldChg>
      <pc:sldChg chg="addSp delSp modSp mod ord modNotesTx">
        <pc:chgData name="Duijf, Antoinette" userId="80426808-569e-4360-acb0-e5a6dc4b8ad2" providerId="ADAL" clId="{2E4A6EF4-FC50-4081-95CF-65E7CC3449C3}" dt="2026-02-03T09:07:04.105" v="3748"/>
        <pc:sldMkLst>
          <pc:docMk/>
          <pc:sldMk cId="1487044012" sldId="1480"/>
        </pc:sldMkLst>
        <pc:spChg chg="del">
          <ac:chgData name="Duijf, Antoinette" userId="80426808-569e-4360-acb0-e5a6dc4b8ad2" providerId="ADAL" clId="{2E4A6EF4-FC50-4081-95CF-65E7CC3449C3}" dt="2026-02-03T08:43:49.838" v="3540" actId="21"/>
          <ac:spMkLst>
            <pc:docMk/>
            <pc:sldMk cId="1487044012" sldId="1480"/>
            <ac:spMk id="3" creationId="{86EBA7C9-B632-F151-B198-75A93FAB26AD}"/>
          </ac:spMkLst>
        </pc:spChg>
        <pc:spChg chg="add del">
          <ac:chgData name="Duijf, Antoinette" userId="80426808-569e-4360-acb0-e5a6dc4b8ad2" providerId="ADAL" clId="{2E4A6EF4-FC50-4081-95CF-65E7CC3449C3}" dt="2026-02-03T08:43:49.838" v="3540" actId="21"/>
          <ac:spMkLst>
            <pc:docMk/>
            <pc:sldMk cId="1487044012" sldId="1480"/>
            <ac:spMk id="4" creationId="{31B3815A-5431-E61A-1980-2FD45D7B775D}"/>
          </ac:spMkLst>
        </pc:spChg>
        <pc:spChg chg="add del mod">
          <ac:chgData name="Duijf, Antoinette" userId="80426808-569e-4360-acb0-e5a6dc4b8ad2" providerId="ADAL" clId="{2E4A6EF4-FC50-4081-95CF-65E7CC3449C3}" dt="2026-02-03T08:43:27.582" v="3530" actId="478"/>
          <ac:spMkLst>
            <pc:docMk/>
            <pc:sldMk cId="1487044012" sldId="1480"/>
            <ac:spMk id="5" creationId="{7114ADA1-B42D-3578-AA74-AF2A82FDB1CC}"/>
          </ac:spMkLst>
        </pc:spChg>
        <pc:spChg chg="add mod">
          <ac:chgData name="Duijf, Antoinette" userId="80426808-569e-4360-acb0-e5a6dc4b8ad2" providerId="ADAL" clId="{2E4A6EF4-FC50-4081-95CF-65E7CC3449C3}" dt="2026-02-03T08:43:59.155" v="3545" actId="1076"/>
          <ac:spMkLst>
            <pc:docMk/>
            <pc:sldMk cId="1487044012" sldId="1480"/>
            <ac:spMk id="9" creationId="{86EBA7C9-B632-F151-B198-75A93FAB26AD}"/>
          </ac:spMkLst>
        </pc:spChg>
        <pc:spChg chg="add mod">
          <ac:chgData name="Duijf, Antoinette" userId="80426808-569e-4360-acb0-e5a6dc4b8ad2" providerId="ADAL" clId="{2E4A6EF4-FC50-4081-95CF-65E7CC3449C3}" dt="2026-02-03T08:44:05.323" v="3546" actId="1076"/>
          <ac:spMkLst>
            <pc:docMk/>
            <pc:sldMk cId="1487044012" sldId="1480"/>
            <ac:spMk id="10" creationId="{31B3815A-5431-E61A-1980-2FD45D7B775D}"/>
          </ac:spMkLst>
        </pc:spChg>
        <pc:spChg chg="add del">
          <ac:chgData name="Duijf, Antoinette" userId="80426808-569e-4360-acb0-e5a6dc4b8ad2" providerId="ADAL" clId="{2E4A6EF4-FC50-4081-95CF-65E7CC3449C3}" dt="2026-02-03T09:07:02.810" v="3747" actId="22"/>
          <ac:spMkLst>
            <pc:docMk/>
            <pc:sldMk cId="1487044012" sldId="1480"/>
            <ac:spMk id="12" creationId="{E4F5F95E-3B81-7C3C-ED7D-322F7434B624}"/>
          </ac:spMkLst>
        </pc:spChg>
        <pc:picChg chg="del">
          <ac:chgData name="Duijf, Antoinette" userId="80426808-569e-4360-acb0-e5a6dc4b8ad2" providerId="ADAL" clId="{2E4A6EF4-FC50-4081-95CF-65E7CC3449C3}" dt="2026-02-03T08:43:28.024" v="3531" actId="478"/>
          <ac:picMkLst>
            <pc:docMk/>
            <pc:sldMk cId="1487044012" sldId="1480"/>
            <ac:picMk id="2" creationId="{1A52404A-E04B-615A-6007-1C746F14DD8B}"/>
          </ac:picMkLst>
        </pc:picChg>
        <pc:picChg chg="add mod">
          <ac:chgData name="Duijf, Antoinette" userId="80426808-569e-4360-acb0-e5a6dc4b8ad2" providerId="ADAL" clId="{2E4A6EF4-FC50-4081-95CF-65E7CC3449C3}" dt="2026-02-03T08:43:47.384" v="3539" actId="1076"/>
          <ac:picMkLst>
            <pc:docMk/>
            <pc:sldMk cId="1487044012" sldId="1480"/>
            <ac:picMk id="8" creationId="{CE10C210-C837-E519-3609-23D0838A30A8}"/>
          </ac:picMkLst>
        </pc:picChg>
      </pc:sldChg>
      <pc:sldChg chg="addSp delSp modSp mod ord modNotesTx">
        <pc:chgData name="Duijf, Antoinette" userId="80426808-569e-4360-acb0-e5a6dc4b8ad2" providerId="ADAL" clId="{2E4A6EF4-FC50-4081-95CF-65E7CC3449C3}" dt="2026-02-03T09:07:10.144" v="3751"/>
        <pc:sldMkLst>
          <pc:docMk/>
          <pc:sldMk cId="1201727269" sldId="1482"/>
        </pc:sldMkLst>
        <pc:picChg chg="del mod">
          <ac:chgData name="Duijf, Antoinette" userId="80426808-569e-4360-acb0-e5a6dc4b8ad2" providerId="ADAL" clId="{2E4A6EF4-FC50-4081-95CF-65E7CC3449C3}" dt="2026-02-03T08:03:10.758" v="1840" actId="21"/>
          <ac:picMkLst>
            <pc:docMk/>
            <pc:sldMk cId="1201727269" sldId="1482"/>
            <ac:picMk id="2" creationId="{0388D5B4-28C8-BA46-CD20-CC8F99106EA7}"/>
          </ac:picMkLst>
        </pc:picChg>
        <pc:picChg chg="add mod">
          <ac:chgData name="Duijf, Antoinette" userId="80426808-569e-4360-acb0-e5a6dc4b8ad2" providerId="ADAL" clId="{2E4A6EF4-FC50-4081-95CF-65E7CC3449C3}" dt="2026-02-03T08:03:26.180" v="1845" actId="1076"/>
          <ac:picMkLst>
            <pc:docMk/>
            <pc:sldMk cId="1201727269" sldId="1482"/>
            <ac:picMk id="4" creationId="{6BA4C11B-1C69-96B3-0950-D80FED5A2371}"/>
          </ac:picMkLst>
        </pc:picChg>
      </pc:sldChg>
      <pc:sldChg chg="addSp delSp modSp mod modNotesTx">
        <pc:chgData name="Duijf, Antoinette" userId="80426808-569e-4360-acb0-e5a6dc4b8ad2" providerId="ADAL" clId="{2E4A6EF4-FC50-4081-95CF-65E7CC3449C3}" dt="2026-02-03T09:07:05.675" v="3749"/>
        <pc:sldMkLst>
          <pc:docMk/>
          <pc:sldMk cId="2904738428" sldId="1483"/>
        </pc:sldMkLst>
        <pc:picChg chg="del">
          <ac:chgData name="Duijf, Antoinette" userId="80426808-569e-4360-acb0-e5a6dc4b8ad2" providerId="ADAL" clId="{2E4A6EF4-FC50-4081-95CF-65E7CC3449C3}" dt="2026-02-02T20:02:54.401" v="743" actId="21"/>
          <ac:picMkLst>
            <pc:docMk/>
            <pc:sldMk cId="2904738428" sldId="1483"/>
            <ac:picMk id="2" creationId="{93F04627-7D72-8781-E198-1E9F069B861E}"/>
          </ac:picMkLst>
        </pc:picChg>
        <pc:picChg chg="add mod">
          <ac:chgData name="Duijf, Antoinette" userId="80426808-569e-4360-acb0-e5a6dc4b8ad2" providerId="ADAL" clId="{2E4A6EF4-FC50-4081-95CF-65E7CC3449C3}" dt="2026-02-02T20:03:10.147" v="750" actId="14100"/>
          <ac:picMkLst>
            <pc:docMk/>
            <pc:sldMk cId="2904738428" sldId="1483"/>
            <ac:picMk id="4" creationId="{58CD3DAF-7F04-50BC-DE99-DC63478B4204}"/>
          </ac:picMkLst>
        </pc:picChg>
      </pc:sldChg>
      <pc:sldChg chg="addSp delSp modSp mod modNotesTx">
        <pc:chgData name="Duijf, Antoinette" userId="80426808-569e-4360-acb0-e5a6dc4b8ad2" providerId="ADAL" clId="{2E4A6EF4-FC50-4081-95CF-65E7CC3449C3}" dt="2026-02-03T09:06:56.270" v="3745" actId="20577"/>
        <pc:sldMkLst>
          <pc:docMk/>
          <pc:sldMk cId="2967928418" sldId="1511"/>
        </pc:sldMkLst>
        <pc:spChg chg="mod">
          <ac:chgData name="Duijf, Antoinette" userId="80426808-569e-4360-acb0-e5a6dc4b8ad2" providerId="ADAL" clId="{2E4A6EF4-FC50-4081-95CF-65E7CC3449C3}" dt="2026-02-02T20:24:58.790" v="1002" actId="20577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Duijf, Antoinette" userId="80426808-569e-4360-acb0-e5a6dc4b8ad2" providerId="ADAL" clId="{2E4A6EF4-FC50-4081-95CF-65E7CC3449C3}" dt="2026-02-02T20:29:00.376" v="1247" actId="20577"/>
          <ac:spMkLst>
            <pc:docMk/>
            <pc:sldMk cId="2967928418" sldId="1511"/>
            <ac:spMk id="36" creationId="{D8EF981A-9BA7-0EB1-9B70-F7FBF2F7DF1C}"/>
          </ac:spMkLst>
        </pc:spChg>
        <pc:picChg chg="del mod">
          <ac:chgData name="Duijf, Antoinette" userId="80426808-569e-4360-acb0-e5a6dc4b8ad2" providerId="ADAL" clId="{2E4A6EF4-FC50-4081-95CF-65E7CC3449C3}" dt="2026-02-02T20:27:51.806" v="1167" actId="21"/>
          <ac:picMkLst>
            <pc:docMk/>
            <pc:sldMk cId="2967928418" sldId="1511"/>
            <ac:picMk id="8" creationId="{B9E7A49E-BFBC-BA03-C04A-F7C3DC8ABB49}"/>
          </ac:picMkLst>
        </pc:picChg>
        <pc:picChg chg="add mod">
          <ac:chgData name="Duijf, Antoinette" userId="80426808-569e-4360-acb0-e5a6dc4b8ad2" providerId="ADAL" clId="{2E4A6EF4-FC50-4081-95CF-65E7CC3449C3}" dt="2026-02-02T20:24:35.296" v="926" actId="1076"/>
          <ac:picMkLst>
            <pc:docMk/>
            <pc:sldMk cId="2967928418" sldId="1511"/>
            <ac:picMk id="9" creationId="{D96710EC-AD32-5503-B9D4-6EA2CC2D45FE}"/>
          </ac:picMkLst>
        </pc:picChg>
        <pc:picChg chg="add del mod">
          <ac:chgData name="Duijf, Antoinette" userId="80426808-569e-4360-acb0-e5a6dc4b8ad2" providerId="ADAL" clId="{2E4A6EF4-FC50-4081-95CF-65E7CC3449C3}" dt="2026-02-02T20:27:07.790" v="1081" actId="478"/>
          <ac:picMkLst>
            <pc:docMk/>
            <pc:sldMk cId="2967928418" sldId="1511"/>
            <ac:picMk id="19" creationId="{5DE044B8-86C1-86A3-DC30-EF961E1EA7B3}"/>
          </ac:picMkLst>
        </pc:picChg>
        <pc:picChg chg="add mod">
          <ac:chgData name="Duijf, Antoinette" userId="80426808-569e-4360-acb0-e5a6dc4b8ad2" providerId="ADAL" clId="{2E4A6EF4-FC50-4081-95CF-65E7CC3449C3}" dt="2026-02-02T20:30:12.083" v="1253" actId="1076"/>
          <ac:picMkLst>
            <pc:docMk/>
            <pc:sldMk cId="2967928418" sldId="1511"/>
            <ac:picMk id="21" creationId="{4D319C2D-66CF-923F-9E9A-204570CDB645}"/>
          </ac:picMkLst>
        </pc:picChg>
      </pc:sldChg>
      <pc:sldChg chg="del">
        <pc:chgData name="Duijf, Antoinette" userId="80426808-569e-4360-acb0-e5a6dc4b8ad2" providerId="ADAL" clId="{2E4A6EF4-FC50-4081-95CF-65E7CC3449C3}" dt="2026-02-03T09:05:01.930" v="3702" actId="47"/>
        <pc:sldMkLst>
          <pc:docMk/>
          <pc:sldMk cId="1594331871" sldId="1512"/>
        </pc:sldMkLst>
      </pc:sldChg>
      <pc:sldChg chg="del">
        <pc:chgData name="Duijf, Antoinette" userId="80426808-569e-4360-acb0-e5a6dc4b8ad2" providerId="ADAL" clId="{2E4A6EF4-FC50-4081-95CF-65E7CC3449C3}" dt="2026-02-03T09:05:06.162" v="3704" actId="47"/>
        <pc:sldMkLst>
          <pc:docMk/>
          <pc:sldMk cId="3112181829" sldId="1515"/>
        </pc:sldMkLst>
      </pc:sldChg>
      <pc:sldChg chg="del">
        <pc:chgData name="Duijf, Antoinette" userId="80426808-569e-4360-acb0-e5a6dc4b8ad2" providerId="ADAL" clId="{2E4A6EF4-FC50-4081-95CF-65E7CC3449C3}" dt="2026-02-03T09:05:08.106" v="3705" actId="47"/>
        <pc:sldMkLst>
          <pc:docMk/>
          <pc:sldMk cId="2946319108" sldId="1516"/>
        </pc:sldMkLst>
      </pc:sldChg>
      <pc:sldChg chg="del">
        <pc:chgData name="Duijf, Antoinette" userId="80426808-569e-4360-acb0-e5a6dc4b8ad2" providerId="ADAL" clId="{2E4A6EF4-FC50-4081-95CF-65E7CC3449C3}" dt="2026-02-03T09:05:02.575" v="3703" actId="47"/>
        <pc:sldMkLst>
          <pc:docMk/>
          <pc:sldMk cId="1628480429" sldId="1517"/>
        </pc:sldMkLst>
      </pc:sldChg>
      <pc:sldChg chg="del">
        <pc:chgData name="Duijf, Antoinette" userId="80426808-569e-4360-acb0-e5a6dc4b8ad2" providerId="ADAL" clId="{2E4A6EF4-FC50-4081-95CF-65E7CC3449C3}" dt="2026-02-03T09:05:06.162" v="3704" actId="47"/>
        <pc:sldMkLst>
          <pc:docMk/>
          <pc:sldMk cId="933367485" sldId="1518"/>
        </pc:sldMkLst>
      </pc:sldChg>
      <pc:sldChg chg="del">
        <pc:chgData name="Duijf, Antoinette" userId="80426808-569e-4360-acb0-e5a6dc4b8ad2" providerId="ADAL" clId="{2E4A6EF4-FC50-4081-95CF-65E7CC3449C3}" dt="2026-02-03T09:05:01.289" v="3701" actId="47"/>
        <pc:sldMkLst>
          <pc:docMk/>
          <pc:sldMk cId="1530054038" sldId="1519"/>
        </pc:sldMkLst>
      </pc:sldChg>
      <pc:sldChg chg="del">
        <pc:chgData name="Duijf, Antoinette" userId="80426808-569e-4360-acb0-e5a6dc4b8ad2" providerId="ADAL" clId="{2E4A6EF4-FC50-4081-95CF-65E7CC3449C3}" dt="2026-02-03T09:05:00.473" v="3700" actId="47"/>
        <pc:sldMkLst>
          <pc:docMk/>
          <pc:sldMk cId="3006462251" sldId="1520"/>
        </pc:sldMkLst>
      </pc:sldChg>
      <pc:sldChg chg="del">
        <pc:chgData name="Duijf, Antoinette" userId="80426808-569e-4360-acb0-e5a6dc4b8ad2" providerId="ADAL" clId="{2E4A6EF4-FC50-4081-95CF-65E7CC3449C3}" dt="2026-02-03T09:05:06.162" v="3704" actId="47"/>
        <pc:sldMkLst>
          <pc:docMk/>
          <pc:sldMk cId="1059877010" sldId="1521"/>
        </pc:sldMkLst>
      </pc:sldChg>
      <pc:sldChg chg="del">
        <pc:chgData name="Duijf, Antoinette" userId="80426808-569e-4360-acb0-e5a6dc4b8ad2" providerId="ADAL" clId="{2E4A6EF4-FC50-4081-95CF-65E7CC3449C3}" dt="2026-02-03T09:05:08.106" v="3705" actId="47"/>
        <pc:sldMkLst>
          <pc:docMk/>
          <pc:sldMk cId="2371299458" sldId="1529"/>
        </pc:sldMkLst>
      </pc:sldChg>
      <pc:sldChg chg="modSp del mod">
        <pc:chgData name="Duijf, Antoinette" userId="80426808-569e-4360-acb0-e5a6dc4b8ad2" providerId="ADAL" clId="{2E4A6EF4-FC50-4081-95CF-65E7CC3449C3}" dt="2026-02-03T08:25:06.142" v="2906" actId="47"/>
        <pc:sldMkLst>
          <pc:docMk/>
          <pc:sldMk cId="3297924727" sldId="1530"/>
        </pc:sldMkLst>
        <pc:spChg chg="mod">
          <ac:chgData name="Duijf, Antoinette" userId="80426808-569e-4360-acb0-e5a6dc4b8ad2" providerId="ADAL" clId="{2E4A6EF4-FC50-4081-95CF-65E7CC3449C3}" dt="2026-02-03T08:25:04.766" v="2905" actId="21"/>
          <ac:spMkLst>
            <pc:docMk/>
            <pc:sldMk cId="3297924727" sldId="1530"/>
            <ac:spMk id="3" creationId="{285F422E-8CEA-C6C5-0FA8-130E52DFBBEF}"/>
          </ac:spMkLst>
        </pc:spChg>
      </pc:sldChg>
      <pc:sldChg chg="addSp delSp modSp mod ord modNotesTx">
        <pc:chgData name="Duijf, Antoinette" userId="80426808-569e-4360-acb0-e5a6dc4b8ad2" providerId="ADAL" clId="{2E4A6EF4-FC50-4081-95CF-65E7CC3449C3}" dt="2026-02-03T09:07:07.354" v="3750"/>
        <pc:sldMkLst>
          <pc:docMk/>
          <pc:sldMk cId="992971698" sldId="1531"/>
        </pc:sldMkLst>
        <pc:spChg chg="del">
          <ac:chgData name="Duijf, Antoinette" userId="80426808-569e-4360-acb0-e5a6dc4b8ad2" providerId="ADAL" clId="{2E4A6EF4-FC50-4081-95CF-65E7CC3449C3}" dt="2026-02-02T19:39:27.476" v="690" actId="478"/>
          <ac:spMkLst>
            <pc:docMk/>
            <pc:sldMk cId="992971698" sldId="1531"/>
            <ac:spMk id="11" creationId="{27F3828D-5358-D1BC-3FBF-B993BC9FD7BC}"/>
          </ac:spMkLst>
        </pc:spChg>
        <pc:grpChg chg="del mod">
          <ac:chgData name="Duijf, Antoinette" userId="80426808-569e-4360-acb0-e5a6dc4b8ad2" providerId="ADAL" clId="{2E4A6EF4-FC50-4081-95CF-65E7CC3449C3}" dt="2026-02-02T19:39:28.687" v="691" actId="478"/>
          <ac:grpSpMkLst>
            <pc:docMk/>
            <pc:sldMk cId="992971698" sldId="1531"/>
            <ac:grpSpMk id="5" creationId="{EF8752E7-1485-A3EB-0D31-1388CFE5E68B}"/>
          </ac:grpSpMkLst>
        </pc:grpChg>
        <pc:picChg chg="add mod">
          <ac:chgData name="Duijf, Antoinette" userId="80426808-569e-4360-acb0-e5a6dc4b8ad2" providerId="ADAL" clId="{2E4A6EF4-FC50-4081-95CF-65E7CC3449C3}" dt="2026-02-02T20:03:40.150" v="754" actId="1076"/>
          <ac:picMkLst>
            <pc:docMk/>
            <pc:sldMk cId="992971698" sldId="1531"/>
            <ac:picMk id="3" creationId="{E2CA9AC9-3B5C-3B42-EDD4-054E92873B1F}"/>
          </ac:picMkLst>
        </pc:picChg>
        <pc:picChg chg="del">
          <ac:chgData name="Duijf, Antoinette" userId="80426808-569e-4360-acb0-e5a6dc4b8ad2" providerId="ADAL" clId="{2E4A6EF4-FC50-4081-95CF-65E7CC3449C3}" dt="2026-02-02T19:39:29.365" v="692" actId="478"/>
          <ac:picMkLst>
            <pc:docMk/>
            <pc:sldMk cId="992971698" sldId="1531"/>
            <ac:picMk id="4" creationId="{0855227D-1C75-21A6-7231-0FDD299898A2}"/>
          </ac:picMkLst>
        </pc:picChg>
        <pc:picChg chg="del">
          <ac:chgData name="Duijf, Antoinette" userId="80426808-569e-4360-acb0-e5a6dc4b8ad2" providerId="ADAL" clId="{2E4A6EF4-FC50-4081-95CF-65E7CC3449C3}" dt="2026-02-02T19:39:26.790" v="689" actId="478"/>
          <ac:picMkLst>
            <pc:docMk/>
            <pc:sldMk cId="992971698" sldId="1531"/>
            <ac:picMk id="7" creationId="{1488AF8C-9376-3E1F-AE60-5CAC9864C578}"/>
          </ac:picMkLst>
        </pc:picChg>
      </pc:sldChg>
      <pc:sldChg chg="modNotesTx">
        <pc:chgData name="Duijf, Antoinette" userId="80426808-569e-4360-acb0-e5a6dc4b8ad2" providerId="ADAL" clId="{2E4A6EF4-FC50-4081-95CF-65E7CC3449C3}" dt="2026-02-03T09:06:45.153" v="3737"/>
        <pc:sldMkLst>
          <pc:docMk/>
          <pc:sldMk cId="2882696024" sldId="1532"/>
        </pc:sldMkLst>
      </pc:sldChg>
      <pc:sldChg chg="addSp delSp modSp mod modNotesTx">
        <pc:chgData name="Duijf, Antoinette" userId="80426808-569e-4360-acb0-e5a6dc4b8ad2" providerId="ADAL" clId="{2E4A6EF4-FC50-4081-95CF-65E7CC3449C3}" dt="2026-02-03T09:06:52.519" v="3740" actId="20577"/>
        <pc:sldMkLst>
          <pc:docMk/>
          <pc:sldMk cId="2000077860" sldId="1533"/>
        </pc:sldMkLst>
        <pc:spChg chg="mod">
          <ac:chgData name="Duijf, Antoinette" userId="80426808-569e-4360-acb0-e5a6dc4b8ad2" providerId="ADAL" clId="{2E4A6EF4-FC50-4081-95CF-65E7CC3449C3}" dt="2026-02-02T20:34:11.436" v="1321" actId="13926"/>
          <ac:spMkLst>
            <pc:docMk/>
            <pc:sldMk cId="2000077860" sldId="1533"/>
            <ac:spMk id="35" creationId="{9EACCA5C-F6B9-CEB9-FE04-65001A755A40}"/>
          </ac:spMkLst>
        </pc:spChg>
        <pc:spChg chg="mod">
          <ac:chgData name="Duijf, Antoinette" userId="80426808-569e-4360-acb0-e5a6dc4b8ad2" providerId="ADAL" clId="{2E4A6EF4-FC50-4081-95CF-65E7CC3449C3}" dt="2026-02-02T19:36:44.103" v="606" actId="115"/>
          <ac:spMkLst>
            <pc:docMk/>
            <pc:sldMk cId="2000077860" sldId="1533"/>
            <ac:spMk id="36" creationId="{B3424783-A1D7-585C-6816-52E7E99C5515}"/>
          </ac:spMkLst>
        </pc:spChg>
        <pc:picChg chg="del">
          <ac:chgData name="Duijf, Antoinette" userId="80426808-569e-4360-acb0-e5a6dc4b8ad2" providerId="ADAL" clId="{2E4A6EF4-FC50-4081-95CF-65E7CC3449C3}" dt="2026-02-02T19:36:07.730" v="560" actId="478"/>
          <ac:picMkLst>
            <pc:docMk/>
            <pc:sldMk cId="2000077860" sldId="1533"/>
            <ac:picMk id="8" creationId="{241CA7E5-9510-C6ED-452D-55FB1D7C582B}"/>
          </ac:picMkLst>
        </pc:picChg>
        <pc:picChg chg="add mod">
          <ac:chgData name="Duijf, Antoinette" userId="80426808-569e-4360-acb0-e5a6dc4b8ad2" providerId="ADAL" clId="{2E4A6EF4-FC50-4081-95CF-65E7CC3449C3}" dt="2026-02-02T19:36:21.804" v="565" actId="1076"/>
          <ac:picMkLst>
            <pc:docMk/>
            <pc:sldMk cId="2000077860" sldId="1533"/>
            <ac:picMk id="9" creationId="{24FC7F6B-FAB6-E49B-FCD9-C77774E06BAB}"/>
          </ac:picMkLst>
        </pc:picChg>
        <pc:picChg chg="del">
          <ac:chgData name="Duijf, Antoinette" userId="80426808-569e-4360-acb0-e5a6dc4b8ad2" providerId="ADAL" clId="{2E4A6EF4-FC50-4081-95CF-65E7CC3449C3}" dt="2026-02-02T19:36:46.019" v="607" actId="478"/>
          <ac:picMkLst>
            <pc:docMk/>
            <pc:sldMk cId="2000077860" sldId="1533"/>
            <ac:picMk id="18" creationId="{790B689E-4B90-0AF7-68D4-D698AD3F238E}"/>
          </ac:picMkLst>
        </pc:picChg>
        <pc:picChg chg="add del mod">
          <ac:chgData name="Duijf, Antoinette" userId="80426808-569e-4360-acb0-e5a6dc4b8ad2" providerId="ADAL" clId="{2E4A6EF4-FC50-4081-95CF-65E7CC3449C3}" dt="2026-02-02T19:38:02.446" v="675" actId="478"/>
          <ac:picMkLst>
            <pc:docMk/>
            <pc:sldMk cId="2000077860" sldId="1533"/>
            <ac:picMk id="20" creationId="{1F1B5697-515A-E54B-A9C9-1C3739CF925F}"/>
          </ac:picMkLst>
        </pc:picChg>
        <pc:picChg chg="add del mod">
          <ac:chgData name="Duijf, Antoinette" userId="80426808-569e-4360-acb0-e5a6dc4b8ad2" providerId="ADAL" clId="{2E4A6EF4-FC50-4081-95CF-65E7CC3449C3}" dt="2026-02-02T20:32:02.288" v="1311" actId="478"/>
          <ac:picMkLst>
            <pc:docMk/>
            <pc:sldMk cId="2000077860" sldId="1533"/>
            <ac:picMk id="23" creationId="{E248707B-AC17-906D-0083-C3C3F37E0D36}"/>
          </ac:picMkLst>
        </pc:picChg>
        <pc:picChg chg="add mod">
          <ac:chgData name="Duijf, Antoinette" userId="80426808-569e-4360-acb0-e5a6dc4b8ad2" providerId="ADAL" clId="{2E4A6EF4-FC50-4081-95CF-65E7CC3449C3}" dt="2026-02-02T20:33:22.842" v="1319" actId="1076"/>
          <ac:picMkLst>
            <pc:docMk/>
            <pc:sldMk cId="2000077860" sldId="1533"/>
            <ac:picMk id="25" creationId="{DBC45C87-B704-4600-A4FB-C55E7252C831}"/>
          </ac:picMkLst>
        </pc:picChg>
      </pc:sldChg>
      <pc:sldChg chg="addSp delSp modSp mod modNotesTx">
        <pc:chgData name="Duijf, Antoinette" userId="80426808-569e-4360-acb0-e5a6dc4b8ad2" providerId="ADAL" clId="{2E4A6EF4-FC50-4081-95CF-65E7CC3449C3}" dt="2026-02-03T09:06:39.075" v="3736"/>
        <pc:sldMkLst>
          <pc:docMk/>
          <pc:sldMk cId="1405688407" sldId="1534"/>
        </pc:sldMkLst>
        <pc:spChg chg="mod">
          <ac:chgData name="Duijf, Antoinette" userId="80426808-569e-4360-acb0-e5a6dc4b8ad2" providerId="ADAL" clId="{2E4A6EF4-FC50-4081-95CF-65E7CC3449C3}" dt="2026-02-02T19:55:39.780" v="715" actId="14100"/>
          <ac:spMkLst>
            <pc:docMk/>
            <pc:sldMk cId="1405688407" sldId="1534"/>
            <ac:spMk id="18" creationId="{7F993969-A196-9CEA-B1FB-F289CD9AE43F}"/>
          </ac:spMkLst>
        </pc:spChg>
        <pc:spChg chg="mod">
          <ac:chgData name="Duijf, Antoinette" userId="80426808-569e-4360-acb0-e5a6dc4b8ad2" providerId="ADAL" clId="{2E4A6EF4-FC50-4081-95CF-65E7CC3449C3}" dt="2026-02-02T19:55:48.480" v="716" actId="14100"/>
          <ac:spMkLst>
            <pc:docMk/>
            <pc:sldMk cId="1405688407" sldId="1534"/>
            <ac:spMk id="19" creationId="{8AEA89B3-DCB4-E2C9-3F63-C614C0F87BBD}"/>
          </ac:spMkLst>
        </pc:spChg>
        <pc:spChg chg="mod">
          <ac:chgData name="Duijf, Antoinette" userId="80426808-569e-4360-acb0-e5a6dc4b8ad2" providerId="ADAL" clId="{2E4A6EF4-FC50-4081-95CF-65E7CC3449C3}" dt="2026-02-02T19:56:34.313" v="738" actId="20577"/>
          <ac:spMkLst>
            <pc:docMk/>
            <pc:sldMk cId="1405688407" sldId="1534"/>
            <ac:spMk id="21" creationId="{5FF1D20F-FB40-8A49-B112-7987D85A7B87}"/>
          </ac:spMkLst>
        </pc:spChg>
        <pc:spChg chg="del">
          <ac:chgData name="Duijf, Antoinette" userId="80426808-569e-4360-acb0-e5a6dc4b8ad2" providerId="ADAL" clId="{2E4A6EF4-FC50-4081-95CF-65E7CC3449C3}" dt="2026-02-02T19:55:54.041" v="718" actId="21"/>
          <ac:spMkLst>
            <pc:docMk/>
            <pc:sldMk cId="1405688407" sldId="1534"/>
            <ac:spMk id="22" creationId="{4822FC6C-A1CA-2C71-9F4F-852EE74AF99A}"/>
          </ac:spMkLst>
        </pc:spChg>
        <pc:spChg chg="mod">
          <ac:chgData name="Duijf, Antoinette" userId="80426808-569e-4360-acb0-e5a6dc4b8ad2" providerId="ADAL" clId="{2E4A6EF4-FC50-4081-95CF-65E7CC3449C3}" dt="2026-02-02T19:56:00.703" v="719" actId="1076"/>
          <ac:spMkLst>
            <pc:docMk/>
            <pc:sldMk cId="1405688407" sldId="1534"/>
            <ac:spMk id="23" creationId="{CD0548F3-CCAC-603C-1515-FBA03E83E493}"/>
          </ac:spMkLst>
        </pc:spChg>
        <pc:spChg chg="add mod">
          <ac:chgData name="Duijf, Antoinette" userId="80426808-569e-4360-acb0-e5a6dc4b8ad2" providerId="ADAL" clId="{2E4A6EF4-FC50-4081-95CF-65E7CC3449C3}" dt="2026-02-02T19:56:10.956" v="723" actId="1076"/>
          <ac:spMkLst>
            <pc:docMk/>
            <pc:sldMk cId="1405688407" sldId="1534"/>
            <ac:spMk id="25" creationId="{4822FC6C-A1CA-2C71-9F4F-852EE74AF99A}"/>
          </ac:spMkLst>
        </pc:spChg>
        <pc:picChg chg="del">
          <ac:chgData name="Duijf, Antoinette" userId="80426808-569e-4360-acb0-e5a6dc4b8ad2" providerId="ADAL" clId="{2E4A6EF4-FC50-4081-95CF-65E7CC3449C3}" dt="2026-02-02T19:56:30.834" v="730" actId="478"/>
          <ac:picMkLst>
            <pc:docMk/>
            <pc:sldMk cId="1405688407" sldId="1534"/>
            <ac:picMk id="12" creationId="{CEB5EED6-EBDF-4BAD-9956-1D5C27A85935}"/>
          </ac:picMkLst>
        </pc:picChg>
        <pc:picChg chg="add mod">
          <ac:chgData name="Duijf, Antoinette" userId="80426808-569e-4360-acb0-e5a6dc4b8ad2" providerId="ADAL" clId="{2E4A6EF4-FC50-4081-95CF-65E7CC3449C3}" dt="2026-02-03T08:17:39.943" v="2440" actId="1076"/>
          <ac:picMkLst>
            <pc:docMk/>
            <pc:sldMk cId="1405688407" sldId="1534"/>
            <ac:picMk id="13" creationId="{31AE5EC7-A1FB-BD2D-CB21-7792D9A52C1A}"/>
          </ac:picMkLst>
        </pc:picChg>
        <pc:picChg chg="del">
          <ac:chgData name="Duijf, Antoinette" userId="80426808-569e-4360-acb0-e5a6dc4b8ad2" providerId="ADAL" clId="{2E4A6EF4-FC50-4081-95CF-65E7CC3449C3}" dt="2026-02-02T19:55:14.211" v="708" actId="478"/>
          <ac:picMkLst>
            <pc:docMk/>
            <pc:sldMk cId="1405688407" sldId="1534"/>
            <ac:picMk id="13" creationId="{E2BDC465-2800-471E-6E7D-E469726A3BFE}"/>
          </ac:picMkLst>
        </pc:picChg>
        <pc:picChg chg="mod">
          <ac:chgData name="Duijf, Antoinette" userId="80426808-569e-4360-acb0-e5a6dc4b8ad2" providerId="ADAL" clId="{2E4A6EF4-FC50-4081-95CF-65E7CC3449C3}" dt="2026-02-02T19:56:29.248" v="729" actId="1076"/>
          <ac:picMkLst>
            <pc:docMk/>
            <pc:sldMk cId="1405688407" sldId="1534"/>
            <ac:picMk id="17" creationId="{9B8E6F6B-FC94-48EB-A6B3-1E7F03F7CC44}"/>
          </ac:picMkLst>
        </pc:picChg>
        <pc:picChg chg="add mod">
          <ac:chgData name="Duijf, Antoinette" userId="80426808-569e-4360-acb0-e5a6dc4b8ad2" providerId="ADAL" clId="{2E4A6EF4-FC50-4081-95CF-65E7CC3449C3}" dt="2026-02-02T19:56:23.064" v="727" actId="14100"/>
          <ac:picMkLst>
            <pc:docMk/>
            <pc:sldMk cId="1405688407" sldId="1534"/>
            <ac:picMk id="24" creationId="{7622D747-FE91-C89A-47BB-43C5334FC653}"/>
          </ac:picMkLst>
        </pc:picChg>
      </pc:sldChg>
      <pc:sldChg chg="addSp delSp modSp mod modNotesTx">
        <pc:chgData name="Duijf, Antoinette" userId="80426808-569e-4360-acb0-e5a6dc4b8ad2" providerId="ADAL" clId="{2E4A6EF4-FC50-4081-95CF-65E7CC3449C3}" dt="2026-02-03T09:51:01.505" v="4404" actId="14100"/>
        <pc:sldMkLst>
          <pc:docMk/>
          <pc:sldMk cId="3428407766" sldId="1546"/>
        </pc:sldMkLst>
        <pc:spChg chg="add del mod">
          <ac:chgData name="Duijf, Antoinette" userId="80426808-569e-4360-acb0-e5a6dc4b8ad2" providerId="ADAL" clId="{2E4A6EF4-FC50-4081-95CF-65E7CC3449C3}" dt="2026-02-03T09:33:15.178" v="4374" actId="478"/>
          <ac:spMkLst>
            <pc:docMk/>
            <pc:sldMk cId="3428407766" sldId="1546"/>
            <ac:spMk id="2" creationId="{416395D2-A177-7254-90E8-678C4D978176}"/>
          </ac:spMkLst>
        </pc:spChg>
        <pc:spChg chg="del">
          <ac:chgData name="Duijf, Antoinette" userId="80426808-569e-4360-acb0-e5a6dc4b8ad2" providerId="ADAL" clId="{2E4A6EF4-FC50-4081-95CF-65E7CC3449C3}" dt="2026-02-02T20:04:04.644" v="758" actId="21"/>
          <ac:spMkLst>
            <pc:docMk/>
            <pc:sldMk cId="3428407766" sldId="1546"/>
            <ac:spMk id="7" creationId="{9161F130-D535-B365-A10B-8A61F981B834}"/>
          </ac:spMkLst>
        </pc:spChg>
        <pc:picChg chg="add del mod">
          <ac:chgData name="Duijf, Antoinette" userId="80426808-569e-4360-acb0-e5a6dc4b8ad2" providerId="ADAL" clId="{2E4A6EF4-FC50-4081-95CF-65E7CC3449C3}" dt="2026-02-02T20:14:38.259" v="780" actId="478"/>
          <ac:picMkLst>
            <pc:docMk/>
            <pc:sldMk cId="3428407766" sldId="1546"/>
            <ac:picMk id="3" creationId="{59FB5CF3-9B96-BCC4-81A8-6B21BD04C25E}"/>
          </ac:picMkLst>
        </pc:picChg>
        <pc:picChg chg="add mod">
          <ac:chgData name="Duijf, Antoinette" userId="80426808-569e-4360-acb0-e5a6dc4b8ad2" providerId="ADAL" clId="{2E4A6EF4-FC50-4081-95CF-65E7CC3449C3}" dt="2026-02-03T09:49:54.836" v="4399" actId="1076"/>
          <ac:picMkLst>
            <pc:docMk/>
            <pc:sldMk cId="3428407766" sldId="1546"/>
            <ac:picMk id="4" creationId="{1FC0A294-ACE4-26AB-484C-FCCFEE1548E4}"/>
          </ac:picMkLst>
        </pc:picChg>
        <pc:picChg chg="del">
          <ac:chgData name="Duijf, Antoinette" userId="80426808-569e-4360-acb0-e5a6dc4b8ad2" providerId="ADAL" clId="{2E4A6EF4-FC50-4081-95CF-65E7CC3449C3}" dt="2026-02-02T20:04:04.644" v="758" actId="21"/>
          <ac:picMkLst>
            <pc:docMk/>
            <pc:sldMk cId="3428407766" sldId="1546"/>
            <ac:picMk id="5" creationId="{91D09013-C859-E20A-350E-319260E07117}"/>
          </ac:picMkLst>
        </pc:picChg>
        <pc:picChg chg="add del mod">
          <ac:chgData name="Duijf, Antoinette" userId="80426808-569e-4360-acb0-e5a6dc4b8ad2" providerId="ADAL" clId="{2E4A6EF4-FC50-4081-95CF-65E7CC3449C3}" dt="2026-02-03T09:49:57.633" v="4400" actId="478"/>
          <ac:picMkLst>
            <pc:docMk/>
            <pc:sldMk cId="3428407766" sldId="1546"/>
            <ac:picMk id="7" creationId="{1DC3F952-8004-A540-86A9-D65CD218A492}"/>
          </ac:picMkLst>
        </pc:picChg>
        <pc:picChg chg="add del mod">
          <ac:chgData name="Duijf, Antoinette" userId="80426808-569e-4360-acb0-e5a6dc4b8ad2" providerId="ADAL" clId="{2E4A6EF4-FC50-4081-95CF-65E7CC3449C3}" dt="2026-02-03T09:47:48.581" v="4379" actId="478"/>
          <ac:picMkLst>
            <pc:docMk/>
            <pc:sldMk cId="3428407766" sldId="1546"/>
            <ac:picMk id="8" creationId="{9012E3A2-ACA7-6A21-1219-E70101099FDD}"/>
          </ac:picMkLst>
        </pc:picChg>
        <pc:picChg chg="add del mod">
          <ac:chgData name="Duijf, Antoinette" userId="80426808-569e-4360-acb0-e5a6dc4b8ad2" providerId="ADAL" clId="{2E4A6EF4-FC50-4081-95CF-65E7CC3449C3}" dt="2026-02-02T20:15:54.064" v="798" actId="21"/>
          <ac:picMkLst>
            <pc:docMk/>
            <pc:sldMk cId="3428407766" sldId="1546"/>
            <ac:picMk id="9" creationId="{8ABEB87A-850F-B08A-9D96-B717FDBB5B73}"/>
          </ac:picMkLst>
        </pc:picChg>
        <pc:picChg chg="add mod">
          <ac:chgData name="Duijf, Antoinette" userId="80426808-569e-4360-acb0-e5a6dc4b8ad2" providerId="ADAL" clId="{2E4A6EF4-FC50-4081-95CF-65E7CC3449C3}" dt="2026-02-03T09:51:01.505" v="4404" actId="14100"/>
          <ac:picMkLst>
            <pc:docMk/>
            <pc:sldMk cId="3428407766" sldId="1546"/>
            <ac:picMk id="10" creationId="{211E1CAA-781B-FE53-8639-FDE60D85B0B9}"/>
          </ac:picMkLst>
        </pc:picChg>
      </pc:sldChg>
      <pc:sldChg chg="addSp delSp modSp mod modNotesTx">
        <pc:chgData name="Duijf, Antoinette" userId="80426808-569e-4360-acb0-e5a6dc4b8ad2" providerId="ADAL" clId="{2E4A6EF4-FC50-4081-95CF-65E7CC3449C3}" dt="2026-02-03T09:49:24.259" v="4393" actId="1076"/>
        <pc:sldMkLst>
          <pc:docMk/>
          <pc:sldMk cId="345545152" sldId="1547"/>
        </pc:sldMkLst>
        <pc:spChg chg="mod">
          <ac:chgData name="Duijf, Antoinette" userId="80426808-569e-4360-acb0-e5a6dc4b8ad2" providerId="ADAL" clId="{2E4A6EF4-FC50-4081-95CF-65E7CC3449C3}" dt="2026-02-02T20:39:16.140" v="1691" actId="20577"/>
          <ac:spMkLst>
            <pc:docMk/>
            <pc:sldMk cId="345545152" sldId="1547"/>
            <ac:spMk id="4" creationId="{D36CDCC8-D80A-3CA3-9903-EC310613197D}"/>
          </ac:spMkLst>
        </pc:spChg>
        <pc:grpChg chg="del">
          <ac:chgData name="Duijf, Antoinette" userId="80426808-569e-4360-acb0-e5a6dc4b8ad2" providerId="ADAL" clId="{2E4A6EF4-FC50-4081-95CF-65E7CC3449C3}" dt="2026-02-02T20:35:20.587" v="1375" actId="478"/>
          <ac:grpSpMkLst>
            <pc:docMk/>
            <pc:sldMk cId="345545152" sldId="1547"/>
            <ac:grpSpMk id="32" creationId="{DEE4BA00-50C1-31DF-65F0-06B26BAEAD1D}"/>
          </ac:grpSpMkLst>
        </pc:grpChg>
        <pc:picChg chg="add del mod">
          <ac:chgData name="Duijf, Antoinette" userId="80426808-569e-4360-acb0-e5a6dc4b8ad2" providerId="ADAL" clId="{2E4A6EF4-FC50-4081-95CF-65E7CC3449C3}" dt="2026-02-03T09:49:12.434" v="4389" actId="478"/>
          <ac:picMkLst>
            <pc:docMk/>
            <pc:sldMk cId="345545152" sldId="1547"/>
            <ac:picMk id="9" creationId="{AF1F4652-432A-35CC-F7BA-CCBCA836CD15}"/>
          </ac:picMkLst>
        </pc:picChg>
        <pc:picChg chg="add mod">
          <ac:chgData name="Duijf, Antoinette" userId="80426808-569e-4360-acb0-e5a6dc4b8ad2" providerId="ADAL" clId="{2E4A6EF4-FC50-4081-95CF-65E7CC3449C3}" dt="2026-02-02T20:39:45.251" v="1695" actId="1076"/>
          <ac:picMkLst>
            <pc:docMk/>
            <pc:sldMk cId="345545152" sldId="1547"/>
            <ac:picMk id="10" creationId="{E71DFC80-0156-C2DF-AD39-90B006D7032E}"/>
          </ac:picMkLst>
        </pc:picChg>
        <pc:picChg chg="add mod">
          <ac:chgData name="Duijf, Antoinette" userId="80426808-569e-4360-acb0-e5a6dc4b8ad2" providerId="ADAL" clId="{2E4A6EF4-FC50-4081-95CF-65E7CC3449C3}" dt="2026-02-03T09:49:24.259" v="4393" actId="1076"/>
          <ac:picMkLst>
            <pc:docMk/>
            <pc:sldMk cId="345545152" sldId="1547"/>
            <ac:picMk id="24" creationId="{253A0862-79BF-8696-69B5-7C631F0A47DE}"/>
          </ac:picMkLst>
        </pc:picChg>
        <pc:picChg chg="del">
          <ac:chgData name="Duijf, Antoinette" userId="80426808-569e-4360-acb0-e5a6dc4b8ad2" providerId="ADAL" clId="{2E4A6EF4-FC50-4081-95CF-65E7CC3449C3}" dt="2026-02-02T20:35:18.293" v="1372" actId="478"/>
          <ac:picMkLst>
            <pc:docMk/>
            <pc:sldMk cId="345545152" sldId="1547"/>
            <ac:picMk id="28" creationId="{2787FB8B-C3D6-DF52-9B09-BBD4A559B266}"/>
          </ac:picMkLst>
        </pc:picChg>
        <pc:picChg chg="del">
          <ac:chgData name="Duijf, Antoinette" userId="80426808-569e-4360-acb0-e5a6dc4b8ad2" providerId="ADAL" clId="{2E4A6EF4-FC50-4081-95CF-65E7CC3449C3}" dt="2026-02-02T20:35:19.696" v="1374" actId="478"/>
          <ac:picMkLst>
            <pc:docMk/>
            <pc:sldMk cId="345545152" sldId="1547"/>
            <ac:picMk id="29" creationId="{B560CA82-B5AD-6AA9-0F7A-7CD6E4679C5E}"/>
          </ac:picMkLst>
        </pc:picChg>
        <pc:picChg chg="del">
          <ac:chgData name="Duijf, Antoinette" userId="80426808-569e-4360-acb0-e5a6dc4b8ad2" providerId="ADAL" clId="{2E4A6EF4-FC50-4081-95CF-65E7CC3449C3}" dt="2026-02-02T20:35:19.056" v="1373" actId="478"/>
          <ac:picMkLst>
            <pc:docMk/>
            <pc:sldMk cId="345545152" sldId="1547"/>
            <ac:picMk id="30" creationId="{1A7C5598-6BD4-F985-27A9-164B934F6907}"/>
          </ac:picMkLst>
        </pc:picChg>
      </pc:sldChg>
      <pc:sldChg chg="modSp mod modNotesTx">
        <pc:chgData name="Duijf, Antoinette" userId="80426808-569e-4360-acb0-e5a6dc4b8ad2" providerId="ADAL" clId="{2E4A6EF4-FC50-4081-95CF-65E7CC3449C3}" dt="2026-02-03T09:06:36.658" v="3735"/>
        <pc:sldMkLst>
          <pc:docMk/>
          <pc:sldMk cId="3149195344" sldId="1549"/>
        </pc:sldMkLst>
        <pc:spChg chg="mod">
          <ac:chgData name="Duijf, Antoinette" userId="80426808-569e-4360-acb0-e5a6dc4b8ad2" providerId="ADAL" clId="{2E4A6EF4-FC50-4081-95CF-65E7CC3449C3}" dt="2026-02-03T08:08:19.023" v="2432" actId="1037"/>
          <ac:spMkLst>
            <pc:docMk/>
            <pc:sldMk cId="3149195344" sldId="1549"/>
            <ac:spMk id="18" creationId="{D8BBCF66-E0C7-5508-06C1-AD74860B85BD}"/>
          </ac:spMkLst>
        </pc:spChg>
        <pc:spChg chg="mod">
          <ac:chgData name="Duijf, Antoinette" userId="80426808-569e-4360-acb0-e5a6dc4b8ad2" providerId="ADAL" clId="{2E4A6EF4-FC50-4081-95CF-65E7CC3449C3}" dt="2026-02-03T08:08:11.582" v="2429" actId="1038"/>
          <ac:spMkLst>
            <pc:docMk/>
            <pc:sldMk cId="3149195344" sldId="1549"/>
            <ac:spMk id="19" creationId="{7C6FF7B5-1345-816E-2803-4A18B63F3B8E}"/>
          </ac:spMkLst>
        </pc:spChg>
        <pc:spChg chg="mod">
          <ac:chgData name="Duijf, Antoinette" userId="80426808-569e-4360-acb0-e5a6dc4b8ad2" providerId="ADAL" clId="{2E4A6EF4-FC50-4081-95CF-65E7CC3449C3}" dt="2026-02-03T08:08:25.491" v="2435" actId="1038"/>
          <ac:spMkLst>
            <pc:docMk/>
            <pc:sldMk cId="3149195344" sldId="1549"/>
            <ac:spMk id="21" creationId="{830BFCA8-5D4A-F0EB-9AA6-D3DD5B715AA2}"/>
          </ac:spMkLst>
        </pc:spChg>
      </pc:sldChg>
      <pc:sldChg chg="del">
        <pc:chgData name="Duijf, Antoinette" userId="80426808-569e-4360-acb0-e5a6dc4b8ad2" providerId="ADAL" clId="{2E4A6EF4-FC50-4081-95CF-65E7CC3449C3}" dt="2026-02-03T09:04:57.285" v="3699" actId="47"/>
        <pc:sldMkLst>
          <pc:docMk/>
          <pc:sldMk cId="221528661" sldId="1550"/>
        </pc:sldMkLst>
      </pc:sldChg>
      <pc:sldChg chg="addSp delSp modSp mod ord modNotesTx">
        <pc:chgData name="Duijf, Antoinette" userId="80426808-569e-4360-acb0-e5a6dc4b8ad2" providerId="ADAL" clId="{2E4A6EF4-FC50-4081-95CF-65E7CC3449C3}" dt="2026-02-03T09:52:55.668" v="4439" actId="1036"/>
        <pc:sldMkLst>
          <pc:docMk/>
          <pc:sldMk cId="3021691656" sldId="1551"/>
        </pc:sldMkLst>
        <pc:picChg chg="add del mod">
          <ac:chgData name="Duijf, Antoinette" userId="80426808-569e-4360-acb0-e5a6dc4b8ad2" providerId="ADAL" clId="{2E4A6EF4-FC50-4081-95CF-65E7CC3449C3}" dt="2026-02-03T09:48:02.959" v="4385" actId="478"/>
          <ac:picMkLst>
            <pc:docMk/>
            <pc:sldMk cId="3021691656" sldId="1551"/>
            <ac:picMk id="2" creationId="{0869CF3B-696E-7739-2B1A-0A072FED1D2C}"/>
          </ac:picMkLst>
        </pc:picChg>
        <pc:picChg chg="del">
          <ac:chgData name="Duijf, Antoinette" userId="80426808-569e-4360-acb0-e5a6dc4b8ad2" providerId="ADAL" clId="{2E4A6EF4-FC50-4081-95CF-65E7CC3449C3}" dt="2026-02-02T19:39:07.008" v="685" actId="21"/>
          <ac:picMkLst>
            <pc:docMk/>
            <pc:sldMk cId="3021691656" sldId="1551"/>
            <ac:picMk id="3" creationId="{27A000EB-533C-5DFF-9C5E-F3F9FA64A220}"/>
          </ac:picMkLst>
        </pc:picChg>
        <pc:picChg chg="add mod">
          <ac:chgData name="Duijf, Antoinette" userId="80426808-569e-4360-acb0-e5a6dc4b8ad2" providerId="ADAL" clId="{2E4A6EF4-FC50-4081-95CF-65E7CC3449C3}" dt="2026-02-03T09:52:45.331" v="4429" actId="1076"/>
          <ac:picMkLst>
            <pc:docMk/>
            <pc:sldMk cId="3021691656" sldId="1551"/>
            <ac:picMk id="3" creationId="{5FD5C249-FD03-81EB-BA5D-838CB8E5E5DA}"/>
          </ac:picMkLst>
        </pc:picChg>
        <pc:picChg chg="add mod">
          <ac:chgData name="Duijf, Antoinette" userId="80426808-569e-4360-acb0-e5a6dc4b8ad2" providerId="ADAL" clId="{2E4A6EF4-FC50-4081-95CF-65E7CC3449C3}" dt="2026-02-03T09:52:47.420" v="4430" actId="1076"/>
          <ac:picMkLst>
            <pc:docMk/>
            <pc:sldMk cId="3021691656" sldId="1551"/>
            <ac:picMk id="4" creationId="{585794ED-1DCF-5C5C-6218-488528C8E1EA}"/>
          </ac:picMkLst>
        </pc:picChg>
        <pc:picChg chg="del">
          <ac:chgData name="Duijf, Antoinette" userId="80426808-569e-4360-acb0-e5a6dc4b8ad2" providerId="ADAL" clId="{2E4A6EF4-FC50-4081-95CF-65E7CC3449C3}" dt="2026-02-02T19:39:07.008" v="685" actId="21"/>
          <ac:picMkLst>
            <pc:docMk/>
            <pc:sldMk cId="3021691656" sldId="1551"/>
            <ac:picMk id="7" creationId="{15FAE15A-12FE-7185-4C73-7964DB993D11}"/>
          </ac:picMkLst>
        </pc:picChg>
        <pc:picChg chg="add mod modCrop">
          <ac:chgData name="Duijf, Antoinette" userId="80426808-569e-4360-acb0-e5a6dc4b8ad2" providerId="ADAL" clId="{2E4A6EF4-FC50-4081-95CF-65E7CC3449C3}" dt="2026-02-03T09:52:49.751" v="4431" actId="1076"/>
          <ac:picMkLst>
            <pc:docMk/>
            <pc:sldMk cId="3021691656" sldId="1551"/>
            <ac:picMk id="8" creationId="{BF327A74-B856-4971-FA71-5EDF1356D838}"/>
          </ac:picMkLst>
        </pc:picChg>
        <pc:picChg chg="del">
          <ac:chgData name="Duijf, Antoinette" userId="80426808-569e-4360-acb0-e5a6dc4b8ad2" providerId="ADAL" clId="{2E4A6EF4-FC50-4081-95CF-65E7CC3449C3}" dt="2026-02-02T19:39:07.008" v="685" actId="21"/>
          <ac:picMkLst>
            <pc:docMk/>
            <pc:sldMk cId="3021691656" sldId="1551"/>
            <ac:picMk id="9" creationId="{751E7840-8097-4AEF-DF62-D661C36C3D04}"/>
          </ac:picMkLst>
        </pc:picChg>
        <pc:picChg chg="add mod">
          <ac:chgData name="Duijf, Antoinette" userId="80426808-569e-4360-acb0-e5a6dc4b8ad2" providerId="ADAL" clId="{2E4A6EF4-FC50-4081-95CF-65E7CC3449C3}" dt="2026-02-03T09:52:55.668" v="4439" actId="1036"/>
          <ac:picMkLst>
            <pc:docMk/>
            <pc:sldMk cId="3021691656" sldId="1551"/>
            <ac:picMk id="11" creationId="{8ABEB87A-850F-B08A-9D96-B717FDBB5B73}"/>
          </ac:picMkLst>
        </pc:picChg>
        <pc:cxnChg chg="add mod">
          <ac:chgData name="Duijf, Antoinette" userId="80426808-569e-4360-acb0-e5a6dc4b8ad2" providerId="ADAL" clId="{2E4A6EF4-FC50-4081-95CF-65E7CC3449C3}" dt="2026-02-03T09:52:43.655" v="4428" actId="1076"/>
          <ac:cxnSpMkLst>
            <pc:docMk/>
            <pc:sldMk cId="3021691656" sldId="1551"/>
            <ac:cxnSpMk id="5" creationId="{D7D63BBA-0869-A41A-5915-B060796A6519}"/>
          </ac:cxnSpMkLst>
        </pc:cxnChg>
      </pc:sldChg>
      <pc:sldChg chg="addSp delSp modSp mod modNotesTx">
        <pc:chgData name="Duijf, Antoinette" userId="80426808-569e-4360-acb0-e5a6dc4b8ad2" providerId="ADAL" clId="{2E4A6EF4-FC50-4081-95CF-65E7CC3449C3}" dt="2026-02-03T09:57:29.759" v="4454" actId="1036"/>
        <pc:sldMkLst>
          <pc:docMk/>
          <pc:sldMk cId="3002801306" sldId="1552"/>
        </pc:sldMkLst>
        <pc:spChg chg="mod">
          <ac:chgData name="Duijf, Antoinette" userId="80426808-569e-4360-acb0-e5a6dc4b8ad2" providerId="ADAL" clId="{2E4A6EF4-FC50-4081-95CF-65E7CC3449C3}" dt="2026-02-02T20:38:21.304" v="1615" actId="20577"/>
          <ac:spMkLst>
            <pc:docMk/>
            <pc:sldMk cId="3002801306" sldId="1552"/>
            <ac:spMk id="4" creationId="{F2D48BBE-9C30-05C3-4BF4-23EF55A3C14C}"/>
          </ac:spMkLst>
        </pc:spChg>
        <pc:spChg chg="del">
          <ac:chgData name="Duijf, Antoinette" userId="80426808-569e-4360-acb0-e5a6dc4b8ad2" providerId="ADAL" clId="{2E4A6EF4-FC50-4081-95CF-65E7CC3449C3}" dt="2026-02-02T20:38:00.344" v="1556" actId="478"/>
          <ac:spMkLst>
            <pc:docMk/>
            <pc:sldMk cId="3002801306" sldId="1552"/>
            <ac:spMk id="11" creationId="{3A0B99C1-459E-EC23-F2A6-15D12CB1BD4B}"/>
          </ac:spMkLst>
        </pc:spChg>
        <pc:picChg chg="add mod">
          <ac:chgData name="Duijf, Antoinette" userId="80426808-569e-4360-acb0-e5a6dc4b8ad2" providerId="ADAL" clId="{2E4A6EF4-FC50-4081-95CF-65E7CC3449C3}" dt="2026-02-03T09:54:33.206" v="4442" actId="1076"/>
          <ac:picMkLst>
            <pc:docMk/>
            <pc:sldMk cId="3002801306" sldId="1552"/>
            <ac:picMk id="10" creationId="{0A8023C1-5AE9-CE5D-4C5B-83DB34899ABD}"/>
          </ac:picMkLst>
        </pc:picChg>
        <pc:picChg chg="del">
          <ac:chgData name="Duijf, Antoinette" userId="80426808-569e-4360-acb0-e5a6dc4b8ad2" providerId="ADAL" clId="{2E4A6EF4-FC50-4081-95CF-65E7CC3449C3}" dt="2026-02-02T20:37:58.854" v="1555" actId="478"/>
          <ac:picMkLst>
            <pc:docMk/>
            <pc:sldMk cId="3002801306" sldId="1552"/>
            <ac:picMk id="10" creationId="{98103A3F-D918-1D90-178C-7BBA8524C418}"/>
          </ac:picMkLst>
        </pc:picChg>
        <pc:picChg chg="add mod">
          <ac:chgData name="Duijf, Antoinette" userId="80426808-569e-4360-acb0-e5a6dc4b8ad2" providerId="ADAL" clId="{2E4A6EF4-FC50-4081-95CF-65E7CC3449C3}" dt="2026-02-03T09:55:34.599" v="4446" actId="1076"/>
          <ac:picMkLst>
            <pc:docMk/>
            <pc:sldMk cId="3002801306" sldId="1552"/>
            <ac:picMk id="11" creationId="{6A7C5CC9-09F1-48CA-6396-1F6580BF380D}"/>
          </ac:picMkLst>
        </pc:picChg>
        <pc:picChg chg="add mod">
          <ac:chgData name="Duijf, Antoinette" userId="80426808-569e-4360-acb0-e5a6dc4b8ad2" providerId="ADAL" clId="{2E4A6EF4-FC50-4081-95CF-65E7CC3449C3}" dt="2026-02-03T09:57:29.759" v="4454" actId="1036"/>
          <ac:picMkLst>
            <pc:docMk/>
            <pc:sldMk cId="3002801306" sldId="1552"/>
            <ac:picMk id="24" creationId="{3063669B-961B-C4FE-2A2E-F50EEDF3F201}"/>
          </ac:picMkLst>
        </pc:picChg>
        <pc:picChg chg="del">
          <ac:chgData name="Duijf, Antoinette" userId="80426808-569e-4360-acb0-e5a6dc4b8ad2" providerId="ADAL" clId="{2E4A6EF4-FC50-4081-95CF-65E7CC3449C3}" dt="2026-02-02T20:38:01.524" v="1558" actId="478"/>
          <ac:picMkLst>
            <pc:docMk/>
            <pc:sldMk cId="3002801306" sldId="1552"/>
            <ac:picMk id="24" creationId="{EB23F012-ACF4-8827-C866-8B4A82829DC8}"/>
          </ac:picMkLst>
        </pc:picChg>
        <pc:picChg chg="del">
          <ac:chgData name="Duijf, Antoinette" userId="80426808-569e-4360-acb0-e5a6dc4b8ad2" providerId="ADAL" clId="{2E4A6EF4-FC50-4081-95CF-65E7CC3449C3}" dt="2026-02-02T20:38:00.998" v="1557" actId="478"/>
          <ac:picMkLst>
            <pc:docMk/>
            <pc:sldMk cId="3002801306" sldId="1552"/>
            <ac:picMk id="25" creationId="{CE70789C-3269-9A1B-0F3A-C8E3E50FD79F}"/>
          </ac:picMkLst>
        </pc:picChg>
        <pc:picChg chg="add del mod">
          <ac:chgData name="Duijf, Antoinette" userId="80426808-569e-4360-acb0-e5a6dc4b8ad2" providerId="ADAL" clId="{2E4A6EF4-FC50-4081-95CF-65E7CC3449C3}" dt="2026-02-03T09:54:28.587" v="4440" actId="478"/>
          <ac:picMkLst>
            <pc:docMk/>
            <pc:sldMk cId="3002801306" sldId="1552"/>
            <ac:picMk id="26" creationId="{8E87B73D-4F40-FC47-3732-6BFF2DE5045D}"/>
          </ac:picMkLst>
        </pc:picChg>
        <pc:picChg chg="add mod modCrop">
          <ac:chgData name="Duijf, Antoinette" userId="80426808-569e-4360-acb0-e5a6dc4b8ad2" providerId="ADAL" clId="{2E4A6EF4-FC50-4081-95CF-65E7CC3449C3}" dt="2026-02-03T09:55:52.555" v="4450" actId="1076"/>
          <ac:picMkLst>
            <pc:docMk/>
            <pc:sldMk cId="3002801306" sldId="1552"/>
            <ac:picMk id="28" creationId="{66FCB006-366A-F6DF-D102-500290131A46}"/>
          </ac:picMkLst>
        </pc:picChg>
      </pc:sldChg>
      <pc:sldChg chg="addSp delSp modSp del mod modNotesTx">
        <pc:chgData name="Duijf, Antoinette" userId="80426808-569e-4360-acb0-e5a6dc4b8ad2" providerId="ADAL" clId="{2E4A6EF4-FC50-4081-95CF-65E7CC3449C3}" dt="2026-02-03T09:08:42.198" v="3804" actId="47"/>
        <pc:sldMkLst>
          <pc:docMk/>
          <pc:sldMk cId="1399564696" sldId="1553"/>
        </pc:sldMkLst>
        <pc:spChg chg="add del mod">
          <ac:chgData name="Duijf, Antoinette" userId="80426808-569e-4360-acb0-e5a6dc4b8ad2" providerId="ADAL" clId="{2E4A6EF4-FC50-4081-95CF-65E7CC3449C3}" dt="2026-02-03T08:07:53.379" v="2423" actId="20577"/>
          <ac:spMkLst>
            <pc:docMk/>
            <pc:sldMk cId="1399564696" sldId="1553"/>
            <ac:spMk id="12" creationId="{2B48CCF0-3D37-FBA2-62D8-B374273A94EA}"/>
          </ac:spMkLst>
        </pc:spChg>
        <pc:spChg chg="mod">
          <ac:chgData name="Duijf, Antoinette" userId="80426808-569e-4360-acb0-e5a6dc4b8ad2" providerId="ADAL" clId="{2E4A6EF4-FC50-4081-95CF-65E7CC3449C3}" dt="2026-02-03T08:05:20.340" v="1885" actId="14100"/>
          <ac:spMkLst>
            <pc:docMk/>
            <pc:sldMk cId="1399564696" sldId="1553"/>
            <ac:spMk id="19" creationId="{9724C6DB-5026-9BC1-9C96-8E61B854A0FA}"/>
          </ac:spMkLst>
        </pc:spChg>
        <pc:spChg chg="mod">
          <ac:chgData name="Duijf, Antoinette" userId="80426808-569e-4360-acb0-e5a6dc4b8ad2" providerId="ADAL" clId="{2E4A6EF4-FC50-4081-95CF-65E7CC3449C3}" dt="2026-02-03T08:05:20.821" v="1888" actId="20577"/>
          <ac:spMkLst>
            <pc:docMk/>
            <pc:sldMk cId="1399564696" sldId="1553"/>
            <ac:spMk id="21" creationId="{0F1AE052-100A-D8EA-EE00-21CC3FD16451}"/>
          </ac:spMkLst>
        </pc:spChg>
        <pc:picChg chg="add mod">
          <ac:chgData name="Duijf, Antoinette" userId="80426808-569e-4360-acb0-e5a6dc4b8ad2" providerId="ADAL" clId="{2E4A6EF4-FC50-4081-95CF-65E7CC3449C3}" dt="2026-02-03T08:05:21.328" v="1891" actId="14100"/>
          <ac:picMkLst>
            <pc:docMk/>
            <pc:sldMk cId="1399564696" sldId="1553"/>
            <ac:picMk id="13" creationId="{D42B475E-6E99-CFD5-22A5-F49EF19DFEF1}"/>
          </ac:picMkLst>
        </pc:picChg>
        <pc:picChg chg="add del">
          <ac:chgData name="Duijf, Antoinette" userId="80426808-569e-4360-acb0-e5a6dc4b8ad2" providerId="ADAL" clId="{2E4A6EF4-FC50-4081-95CF-65E7CC3449C3}" dt="2026-02-03T08:05:22.603" v="1892" actId="478"/>
          <ac:picMkLst>
            <pc:docMk/>
            <pc:sldMk cId="1399564696" sldId="1553"/>
            <ac:picMk id="17" creationId="{68630A59-5F23-4CCC-08F5-66E9A76E0B39}"/>
          </ac:picMkLst>
        </pc:picChg>
      </pc:sldChg>
      <pc:sldChg chg="addSp delSp modSp mod modNotesTx">
        <pc:chgData name="Duijf, Antoinette" userId="80426808-569e-4360-acb0-e5a6dc4b8ad2" providerId="ADAL" clId="{2E4A6EF4-FC50-4081-95CF-65E7CC3449C3}" dt="2026-02-03T09:06:46.842" v="3738"/>
        <pc:sldMkLst>
          <pc:docMk/>
          <pc:sldMk cId="458764273" sldId="1554"/>
        </pc:sldMkLst>
        <pc:spChg chg="mod">
          <ac:chgData name="Duijf, Antoinette" userId="80426808-569e-4360-acb0-e5a6dc4b8ad2" providerId="ADAL" clId="{2E4A6EF4-FC50-4081-95CF-65E7CC3449C3}" dt="2026-02-02T20:23:46.123" v="918" actId="115"/>
          <ac:spMkLst>
            <pc:docMk/>
            <pc:sldMk cId="458764273" sldId="1554"/>
            <ac:spMk id="35" creationId="{37104C51-0232-62ED-4C6F-1447D06633EE}"/>
          </ac:spMkLst>
        </pc:spChg>
        <pc:picChg chg="del">
          <ac:chgData name="Duijf, Antoinette" userId="80426808-569e-4360-acb0-e5a6dc4b8ad2" providerId="ADAL" clId="{2E4A6EF4-FC50-4081-95CF-65E7CC3449C3}" dt="2026-02-02T20:22:22.008" v="812" actId="478"/>
          <ac:picMkLst>
            <pc:docMk/>
            <pc:sldMk cId="458764273" sldId="1554"/>
            <ac:picMk id="2" creationId="{FC05C93A-389E-2388-81BD-2BC4A284D7BE}"/>
          </ac:picMkLst>
        </pc:picChg>
        <pc:picChg chg="add mod modCrop">
          <ac:chgData name="Duijf, Antoinette" userId="80426808-569e-4360-acb0-e5a6dc4b8ad2" providerId="ADAL" clId="{2E4A6EF4-FC50-4081-95CF-65E7CC3449C3}" dt="2026-02-02T20:23:54.274" v="919" actId="1076"/>
          <ac:picMkLst>
            <pc:docMk/>
            <pc:sldMk cId="458764273" sldId="1554"/>
            <ac:picMk id="8" creationId="{24D377FA-7200-D9B1-EE45-E44E54E260CC}"/>
          </ac:picMkLst>
        </pc:picChg>
      </pc:sldChg>
      <pc:sldChg chg="addSp delSp modSp mod modNotesTx">
        <pc:chgData name="Duijf, Antoinette" userId="80426808-569e-4360-acb0-e5a6dc4b8ad2" providerId="ADAL" clId="{2E4A6EF4-FC50-4081-95CF-65E7CC3449C3}" dt="2026-02-03T09:06:18.438" v="3730" actId="20577"/>
        <pc:sldMkLst>
          <pc:docMk/>
          <pc:sldMk cId="4094594515" sldId="1555"/>
        </pc:sldMkLst>
        <pc:spChg chg="mod">
          <ac:chgData name="Duijf, Antoinette" userId="80426808-569e-4360-acb0-e5a6dc4b8ad2" providerId="ADAL" clId="{2E4A6EF4-FC50-4081-95CF-65E7CC3449C3}" dt="2026-02-03T09:04:48.940" v="3698" actId="14100"/>
          <ac:spMkLst>
            <pc:docMk/>
            <pc:sldMk cId="4094594515" sldId="1555"/>
            <ac:spMk id="10" creationId="{1323371F-BDEF-887A-3B44-CE2601DFC5BA}"/>
          </ac:spMkLst>
        </pc:spChg>
        <pc:spChg chg="mod">
          <ac:chgData name="Duijf, Antoinette" userId="80426808-569e-4360-acb0-e5a6dc4b8ad2" providerId="ADAL" clId="{2E4A6EF4-FC50-4081-95CF-65E7CC3449C3}" dt="2026-02-03T09:04:42.508" v="3697" actId="1076"/>
          <ac:spMkLst>
            <pc:docMk/>
            <pc:sldMk cId="4094594515" sldId="1555"/>
            <ac:spMk id="11" creationId="{B9AFAEB8-16AB-60D5-7DF0-509FED8785D1}"/>
          </ac:spMkLst>
        </pc:spChg>
        <pc:spChg chg="mod">
          <ac:chgData name="Duijf, Antoinette" userId="80426808-569e-4360-acb0-e5a6dc4b8ad2" providerId="ADAL" clId="{2E4A6EF4-FC50-4081-95CF-65E7CC3449C3}" dt="2026-02-03T08:56:15.277" v="3634" actId="1076"/>
          <ac:spMkLst>
            <pc:docMk/>
            <pc:sldMk cId="4094594515" sldId="1555"/>
            <ac:spMk id="12" creationId="{CD81263D-8FE7-D223-67F0-9DD058C59762}"/>
          </ac:spMkLst>
        </pc:spChg>
        <pc:spChg chg="mod">
          <ac:chgData name="Duijf, Antoinette" userId="80426808-569e-4360-acb0-e5a6dc4b8ad2" providerId="ADAL" clId="{2E4A6EF4-FC50-4081-95CF-65E7CC3449C3}" dt="2026-02-03T08:54:57.681" v="3600" actId="1076"/>
          <ac:spMkLst>
            <pc:docMk/>
            <pc:sldMk cId="4094594515" sldId="1555"/>
            <ac:spMk id="13" creationId="{A1739CAA-84AF-5F87-CE91-A374174509D1}"/>
          </ac:spMkLst>
        </pc:spChg>
        <pc:spChg chg="mod">
          <ac:chgData name="Duijf, Antoinette" userId="80426808-569e-4360-acb0-e5a6dc4b8ad2" providerId="ADAL" clId="{2E4A6EF4-FC50-4081-95CF-65E7CC3449C3}" dt="2026-02-03T09:04:19.747" v="3692" actId="1076"/>
          <ac:spMkLst>
            <pc:docMk/>
            <pc:sldMk cId="4094594515" sldId="1555"/>
            <ac:spMk id="14" creationId="{AE1D2068-22F5-8562-456C-E5FA8941A57D}"/>
          </ac:spMkLst>
        </pc:spChg>
        <pc:spChg chg="mod">
          <ac:chgData name="Duijf, Antoinette" userId="80426808-569e-4360-acb0-e5a6dc4b8ad2" providerId="ADAL" clId="{2E4A6EF4-FC50-4081-95CF-65E7CC3449C3}" dt="2026-02-03T09:04:19.747" v="3692" actId="1076"/>
          <ac:spMkLst>
            <pc:docMk/>
            <pc:sldMk cId="4094594515" sldId="1555"/>
            <ac:spMk id="15" creationId="{516EC3F8-BC67-7A47-1833-1CCC4268126C}"/>
          </ac:spMkLst>
        </pc:spChg>
        <pc:spChg chg="del">
          <ac:chgData name="Duijf, Antoinette" userId="80426808-569e-4360-acb0-e5a6dc4b8ad2" providerId="ADAL" clId="{2E4A6EF4-FC50-4081-95CF-65E7CC3449C3}" dt="2026-02-03T08:45:41.511" v="3571" actId="478"/>
          <ac:spMkLst>
            <pc:docMk/>
            <pc:sldMk cId="4094594515" sldId="1555"/>
            <ac:spMk id="17" creationId="{8E1C7EFA-1EEB-2E4C-E826-DF4A703FECEB}"/>
          </ac:spMkLst>
        </pc:spChg>
        <pc:spChg chg="mod">
          <ac:chgData name="Duijf, Antoinette" userId="80426808-569e-4360-acb0-e5a6dc4b8ad2" providerId="ADAL" clId="{2E4A6EF4-FC50-4081-95CF-65E7CC3449C3}" dt="2026-02-03T08:55:00.546" v="3601" actId="14100"/>
          <ac:spMkLst>
            <pc:docMk/>
            <pc:sldMk cId="4094594515" sldId="1555"/>
            <ac:spMk id="18" creationId="{1FF50165-4DB9-4D9C-55FE-4A10B163050B}"/>
          </ac:spMkLst>
        </pc:spChg>
        <pc:spChg chg="mod">
          <ac:chgData name="Duijf, Antoinette" userId="80426808-569e-4360-acb0-e5a6dc4b8ad2" providerId="ADAL" clId="{2E4A6EF4-FC50-4081-95CF-65E7CC3449C3}" dt="2026-02-03T08:56:20.761" v="3636" actId="14100"/>
          <ac:spMkLst>
            <pc:docMk/>
            <pc:sldMk cId="4094594515" sldId="1555"/>
            <ac:spMk id="19" creationId="{BD3415B6-71AA-A991-658C-CC5BCEEFFB8E}"/>
          </ac:spMkLst>
        </pc:spChg>
        <pc:spChg chg="del">
          <ac:chgData name="Duijf, Antoinette" userId="80426808-569e-4360-acb0-e5a6dc4b8ad2" providerId="ADAL" clId="{2E4A6EF4-FC50-4081-95CF-65E7CC3449C3}" dt="2026-02-03T08:45:42.344" v="3572" actId="478"/>
          <ac:spMkLst>
            <pc:docMk/>
            <pc:sldMk cId="4094594515" sldId="1555"/>
            <ac:spMk id="23" creationId="{F1F044AB-F22E-3BA5-8141-F9FDC3962DDC}"/>
          </ac:spMkLst>
        </pc:spChg>
        <pc:spChg chg="add del">
          <ac:chgData name="Duijf, Antoinette" userId="80426808-569e-4360-acb0-e5a6dc4b8ad2" providerId="ADAL" clId="{2E4A6EF4-FC50-4081-95CF-65E7CC3449C3}" dt="2026-02-03T08:55:28.847" v="3603" actId="11529"/>
          <ac:spMkLst>
            <pc:docMk/>
            <pc:sldMk cId="4094594515" sldId="1555"/>
            <ac:spMk id="33" creationId="{CBD19A4D-BB49-27FB-E768-473E3D279E6D}"/>
          </ac:spMkLst>
        </pc:spChg>
        <pc:picChg chg="add del">
          <ac:chgData name="Duijf, Antoinette" userId="80426808-569e-4360-acb0-e5a6dc4b8ad2" providerId="ADAL" clId="{2E4A6EF4-FC50-4081-95CF-65E7CC3449C3}" dt="2026-02-03T08:44:39.679" v="3548" actId="478"/>
          <ac:picMkLst>
            <pc:docMk/>
            <pc:sldMk cId="4094594515" sldId="1555"/>
            <ac:picMk id="22" creationId="{FB37348C-A01A-F711-3A54-0468D565A87D}"/>
          </ac:picMkLst>
        </pc:picChg>
        <pc:picChg chg="add mod">
          <ac:chgData name="Duijf, Antoinette" userId="80426808-569e-4360-acb0-e5a6dc4b8ad2" providerId="ADAL" clId="{2E4A6EF4-FC50-4081-95CF-65E7CC3449C3}" dt="2026-02-03T09:04:31.740" v="3696" actId="1076"/>
          <ac:picMkLst>
            <pc:docMk/>
            <pc:sldMk cId="4094594515" sldId="1555"/>
            <ac:picMk id="25" creationId="{36AFF832-04E6-B05C-BA0F-B2DF05CBCC9D}"/>
          </ac:picMkLst>
        </pc:picChg>
        <pc:picChg chg="add mod">
          <ac:chgData name="Duijf, Antoinette" userId="80426808-569e-4360-acb0-e5a6dc4b8ad2" providerId="ADAL" clId="{2E4A6EF4-FC50-4081-95CF-65E7CC3449C3}" dt="2026-02-03T08:56:28.595" v="3640" actId="1076"/>
          <ac:picMkLst>
            <pc:docMk/>
            <pc:sldMk cId="4094594515" sldId="1555"/>
            <ac:picMk id="28" creationId="{F843925B-8387-0D63-41C5-4C34A3D641DF}"/>
          </ac:picMkLst>
        </pc:picChg>
        <pc:picChg chg="add mod">
          <ac:chgData name="Duijf, Antoinette" userId="80426808-569e-4360-acb0-e5a6dc4b8ad2" providerId="ADAL" clId="{2E4A6EF4-FC50-4081-95CF-65E7CC3449C3}" dt="2026-02-03T08:54:35.743" v="3595"/>
          <ac:picMkLst>
            <pc:docMk/>
            <pc:sldMk cId="4094594515" sldId="1555"/>
            <ac:picMk id="31" creationId="{CA8B5FDB-DA68-2588-5F48-4098E9B7BE7A}"/>
          </ac:picMkLst>
        </pc:picChg>
        <pc:picChg chg="add mod">
          <ac:chgData name="Duijf, Antoinette" userId="80426808-569e-4360-acb0-e5a6dc4b8ad2" providerId="ADAL" clId="{2E4A6EF4-FC50-4081-95CF-65E7CC3449C3}" dt="2026-02-03T09:04:22.363" v="3693" actId="1076"/>
          <ac:picMkLst>
            <pc:docMk/>
            <pc:sldMk cId="4094594515" sldId="1555"/>
            <ac:picMk id="36" creationId="{0300B254-B3F4-FA46-03BD-E5641C209282}"/>
          </ac:picMkLst>
        </pc:picChg>
        <pc:cxnChg chg="mod ord">
          <ac:chgData name="Duijf, Antoinette" userId="80426808-569e-4360-acb0-e5a6dc4b8ad2" providerId="ADAL" clId="{2E4A6EF4-FC50-4081-95CF-65E7CC3449C3}" dt="2026-02-03T08:56:23.114" v="3637" actId="14100"/>
          <ac:cxnSpMkLst>
            <pc:docMk/>
            <pc:sldMk cId="4094594515" sldId="1555"/>
            <ac:cxnSpMk id="21" creationId="{6D3704A7-EC95-28A8-6E00-1779EF400A62}"/>
          </ac:cxnSpMkLst>
        </pc:cxnChg>
        <pc:cxnChg chg="mod ord">
          <ac:chgData name="Duijf, Antoinette" userId="80426808-569e-4360-acb0-e5a6dc4b8ad2" providerId="ADAL" clId="{2E4A6EF4-FC50-4081-95CF-65E7CC3449C3}" dt="2026-02-03T08:54:54.243" v="3599" actId="167"/>
          <ac:cxnSpMkLst>
            <pc:docMk/>
            <pc:sldMk cId="4094594515" sldId="1555"/>
            <ac:cxnSpMk id="27" creationId="{B6FBDC8C-61F1-CF62-D8FD-E1BACA28EC2A}"/>
          </ac:cxnSpMkLst>
        </pc:cxnChg>
        <pc:cxnChg chg="mod ord">
          <ac:chgData name="Duijf, Antoinette" userId="80426808-569e-4360-acb0-e5a6dc4b8ad2" providerId="ADAL" clId="{2E4A6EF4-FC50-4081-95CF-65E7CC3449C3}" dt="2026-02-03T09:04:48.940" v="3698" actId="14100"/>
          <ac:cxnSpMkLst>
            <pc:docMk/>
            <pc:sldMk cId="4094594515" sldId="1555"/>
            <ac:cxnSpMk id="29" creationId="{C6B03270-6728-A8BC-1AED-0AB56FB29670}"/>
          </ac:cxnSpMkLst>
        </pc:cxnChg>
      </pc:sldChg>
      <pc:sldChg chg="addSp delSp modSp mod ord">
        <pc:chgData name="Duijf, Antoinette" userId="80426808-569e-4360-acb0-e5a6dc4b8ad2" providerId="ADAL" clId="{2E4A6EF4-FC50-4081-95CF-65E7CC3449C3}" dt="2026-02-03T09:33:41.607" v="4378" actId="478"/>
        <pc:sldMkLst>
          <pc:docMk/>
          <pc:sldMk cId="1129199730" sldId="1556"/>
        </pc:sldMkLst>
        <pc:spChg chg="add del mod">
          <ac:chgData name="Duijf, Antoinette" userId="80426808-569e-4360-acb0-e5a6dc4b8ad2" providerId="ADAL" clId="{2E4A6EF4-FC50-4081-95CF-65E7CC3449C3}" dt="2026-02-03T09:33:41.607" v="4378" actId="478"/>
          <ac:spMkLst>
            <pc:docMk/>
            <pc:sldMk cId="1129199730" sldId="1556"/>
            <ac:spMk id="2" creationId="{1BF64DCB-995A-E535-EB33-9431BACCA827}"/>
          </ac:spMkLst>
        </pc:spChg>
        <pc:spChg chg="mod">
          <ac:chgData name="Duijf, Antoinette" userId="80426808-569e-4360-acb0-e5a6dc4b8ad2" providerId="ADAL" clId="{2E4A6EF4-FC50-4081-95CF-65E7CC3449C3}" dt="2026-02-03T09:21:07.357" v="4361" actId="20577"/>
          <ac:spMkLst>
            <pc:docMk/>
            <pc:sldMk cId="1129199730" sldId="1556"/>
            <ac:spMk id="3" creationId="{29472CAB-1B71-30FF-13EC-2C1B58F6C1E5}"/>
          </ac:spMkLst>
        </pc:spChg>
      </pc:sldChg>
      <pc:sldChg chg="addSp modSp new del mod">
        <pc:chgData name="Duijf, Antoinette" userId="80426808-569e-4360-acb0-e5a6dc4b8ad2" providerId="ADAL" clId="{2E4A6EF4-FC50-4081-95CF-65E7CC3449C3}" dt="2026-02-03T09:33:32.325" v="4376" actId="47"/>
        <pc:sldMkLst>
          <pc:docMk/>
          <pc:sldMk cId="2523630580" sldId="1557"/>
        </pc:sldMkLst>
        <pc:spChg chg="add mod">
          <ac:chgData name="Duijf, Antoinette" userId="80426808-569e-4360-acb0-e5a6dc4b8ad2" providerId="ADAL" clId="{2E4A6EF4-FC50-4081-95CF-65E7CC3449C3}" dt="2026-02-02T20:04:23.986" v="763"/>
          <ac:spMkLst>
            <pc:docMk/>
            <pc:sldMk cId="2523630580" sldId="1557"/>
            <ac:spMk id="8" creationId="{9161F130-D535-B365-A10B-8A61F981B834}"/>
          </ac:spMkLst>
        </pc:spChg>
        <pc:picChg chg="add mod">
          <ac:chgData name="Duijf, Antoinette" userId="80426808-569e-4360-acb0-e5a6dc4b8ad2" providerId="ADAL" clId="{2E4A6EF4-FC50-4081-95CF-65E7CC3449C3}" dt="2026-02-03T08:03:50.679" v="1850" actId="1076"/>
          <ac:picMkLst>
            <pc:docMk/>
            <pc:sldMk cId="2523630580" sldId="1557"/>
            <ac:picMk id="2" creationId="{0388D5B4-28C8-BA46-CD20-CC8F99106EA7}"/>
          </ac:picMkLst>
        </pc:picChg>
        <pc:picChg chg="add mod">
          <ac:chgData name="Duijf, Antoinette" userId="80426808-569e-4360-acb0-e5a6dc4b8ad2" providerId="ADAL" clId="{2E4A6EF4-FC50-4081-95CF-65E7CC3449C3}" dt="2026-02-02T20:04:23.986" v="763"/>
          <ac:picMkLst>
            <pc:docMk/>
            <pc:sldMk cId="2523630580" sldId="1557"/>
            <ac:picMk id="3" creationId="{379714CB-3480-9BA6-1631-684DEA4E148E}"/>
          </ac:picMkLst>
        </pc:picChg>
        <pc:picChg chg="add mod">
          <ac:chgData name="Duijf, Antoinette" userId="80426808-569e-4360-acb0-e5a6dc4b8ad2" providerId="ADAL" clId="{2E4A6EF4-FC50-4081-95CF-65E7CC3449C3}" dt="2026-02-02T20:04:23.986" v="763"/>
          <ac:picMkLst>
            <pc:docMk/>
            <pc:sldMk cId="2523630580" sldId="1557"/>
            <ac:picMk id="4" creationId="{27A000EB-533C-5DFF-9C5E-F3F9FA64A220}"/>
          </ac:picMkLst>
        </pc:picChg>
        <pc:picChg chg="add mod">
          <ac:chgData name="Duijf, Antoinette" userId="80426808-569e-4360-acb0-e5a6dc4b8ad2" providerId="ADAL" clId="{2E4A6EF4-FC50-4081-95CF-65E7CC3449C3}" dt="2026-02-02T20:04:23.986" v="763"/>
          <ac:picMkLst>
            <pc:docMk/>
            <pc:sldMk cId="2523630580" sldId="1557"/>
            <ac:picMk id="5" creationId="{93F04627-7D72-8781-E198-1E9F069B861E}"/>
          </ac:picMkLst>
        </pc:picChg>
        <pc:picChg chg="add mod">
          <ac:chgData name="Duijf, Antoinette" userId="80426808-569e-4360-acb0-e5a6dc4b8ad2" providerId="ADAL" clId="{2E4A6EF4-FC50-4081-95CF-65E7CC3449C3}" dt="2026-02-02T20:04:23.986" v="763"/>
          <ac:picMkLst>
            <pc:docMk/>
            <pc:sldMk cId="2523630580" sldId="1557"/>
            <ac:picMk id="6" creationId="{91D09013-C859-E20A-350E-319260E07117}"/>
          </ac:picMkLst>
        </pc:picChg>
        <pc:picChg chg="add mod">
          <ac:chgData name="Duijf, Antoinette" userId="80426808-569e-4360-acb0-e5a6dc4b8ad2" providerId="ADAL" clId="{2E4A6EF4-FC50-4081-95CF-65E7CC3449C3}" dt="2026-02-02T20:04:23.986" v="763"/>
          <ac:picMkLst>
            <pc:docMk/>
            <pc:sldMk cId="2523630580" sldId="1557"/>
            <ac:picMk id="7" creationId="{15FAE15A-12FE-7185-4C73-7964DB993D11}"/>
          </ac:picMkLst>
        </pc:picChg>
        <pc:picChg chg="add mod">
          <ac:chgData name="Duijf, Antoinette" userId="80426808-569e-4360-acb0-e5a6dc4b8ad2" providerId="ADAL" clId="{2E4A6EF4-FC50-4081-95CF-65E7CC3449C3}" dt="2026-02-02T20:04:23.986" v="763"/>
          <ac:picMkLst>
            <pc:docMk/>
            <pc:sldMk cId="2523630580" sldId="1557"/>
            <ac:picMk id="9" creationId="{751E7840-8097-4AEF-DF62-D661C36C3D04}"/>
          </ac:picMkLst>
        </pc:picChg>
      </pc:sldChg>
      <pc:sldChg chg="addSp delSp modSp add del mod ord">
        <pc:chgData name="Duijf, Antoinette" userId="80426808-569e-4360-acb0-e5a6dc4b8ad2" providerId="ADAL" clId="{2E4A6EF4-FC50-4081-95CF-65E7CC3449C3}" dt="2026-02-03T09:33:35.431" v="4377" actId="47"/>
        <pc:sldMkLst>
          <pc:docMk/>
          <pc:sldMk cId="1729720403" sldId="1558"/>
        </pc:sldMkLst>
        <pc:spChg chg="mod">
          <ac:chgData name="Duijf, Antoinette" userId="80426808-569e-4360-acb0-e5a6dc4b8ad2" providerId="ADAL" clId="{2E4A6EF4-FC50-4081-95CF-65E7CC3449C3}" dt="2026-02-02T20:26:26.868" v="1034" actId="20577"/>
          <ac:spMkLst>
            <pc:docMk/>
            <pc:sldMk cId="1729720403" sldId="1558"/>
            <ac:spMk id="6" creationId="{00000000-0000-0000-0000-000000000000}"/>
          </ac:spMkLst>
        </pc:spChg>
        <pc:spChg chg="add mod">
          <ac:chgData name="Duijf, Antoinette" userId="80426808-569e-4360-acb0-e5a6dc4b8ad2" providerId="ADAL" clId="{2E4A6EF4-FC50-4081-95CF-65E7CC3449C3}" dt="2026-02-02T20:28:08.243" v="1206" actId="20577"/>
          <ac:spMkLst>
            <pc:docMk/>
            <pc:sldMk cId="1729720403" sldId="1558"/>
            <ac:spMk id="31" creationId="{8D8DF86D-D881-3E8B-7D57-D51D29555BA1}"/>
          </ac:spMkLst>
        </pc:spChg>
        <pc:picChg chg="add mod">
          <ac:chgData name="Duijf, Antoinette" userId="80426808-569e-4360-acb0-e5a6dc4b8ad2" providerId="ADAL" clId="{2E4A6EF4-FC50-4081-95CF-65E7CC3449C3}" dt="2026-02-02T20:25:36.179" v="1006" actId="1076"/>
          <ac:picMkLst>
            <pc:docMk/>
            <pc:sldMk cId="1729720403" sldId="1558"/>
            <ac:picMk id="2" creationId="{E82D0B3D-3006-3C21-97D6-0A88D83DC4AD}"/>
          </ac:picMkLst>
        </pc:picChg>
        <pc:picChg chg="add mod">
          <ac:chgData name="Duijf, Antoinette" userId="80426808-569e-4360-acb0-e5a6dc4b8ad2" providerId="ADAL" clId="{2E4A6EF4-FC50-4081-95CF-65E7CC3449C3}" dt="2026-02-02T20:25:36.179" v="1006" actId="1076"/>
          <ac:picMkLst>
            <pc:docMk/>
            <pc:sldMk cId="1729720403" sldId="1558"/>
            <ac:picMk id="4" creationId="{D9A1907D-7230-F06F-44BF-0AFEFC889FB1}"/>
          </ac:picMkLst>
        </pc:picChg>
        <pc:picChg chg="add mod">
          <ac:chgData name="Duijf, Antoinette" userId="80426808-569e-4360-acb0-e5a6dc4b8ad2" providerId="ADAL" clId="{2E4A6EF4-FC50-4081-95CF-65E7CC3449C3}" dt="2026-02-02T20:25:36.179" v="1006" actId="1076"/>
          <ac:picMkLst>
            <pc:docMk/>
            <pc:sldMk cId="1729720403" sldId="1558"/>
            <ac:picMk id="7" creationId="{40429DBC-9057-12A1-9FCA-BA66A9CB52C2}"/>
          </ac:picMkLst>
        </pc:picChg>
        <pc:picChg chg="mod">
          <ac:chgData name="Duijf, Antoinette" userId="80426808-569e-4360-acb0-e5a6dc4b8ad2" providerId="ADAL" clId="{2E4A6EF4-FC50-4081-95CF-65E7CC3449C3}" dt="2026-02-02T20:25:27.321" v="1004" actId="1076"/>
          <ac:picMkLst>
            <pc:docMk/>
            <pc:sldMk cId="1729720403" sldId="1558"/>
            <ac:picMk id="14" creationId="{B2D2AD77-6D70-9624-2FBB-1F21B829DB90}"/>
          </ac:picMkLst>
        </pc:picChg>
        <pc:picChg chg="mod">
          <ac:chgData name="Duijf, Antoinette" userId="80426808-569e-4360-acb0-e5a6dc4b8ad2" providerId="ADAL" clId="{2E4A6EF4-FC50-4081-95CF-65E7CC3449C3}" dt="2026-02-02T20:25:27.321" v="1004" actId="1076"/>
          <ac:picMkLst>
            <pc:docMk/>
            <pc:sldMk cId="1729720403" sldId="1558"/>
            <ac:picMk id="15" creationId="{1E14AAAB-B194-74D9-7875-5F3A904FB0F5}"/>
          </ac:picMkLst>
        </pc:picChg>
        <pc:picChg chg="mod">
          <ac:chgData name="Duijf, Antoinette" userId="80426808-569e-4360-acb0-e5a6dc4b8ad2" providerId="ADAL" clId="{2E4A6EF4-FC50-4081-95CF-65E7CC3449C3}" dt="2026-02-02T20:25:27.321" v="1004" actId="1076"/>
          <ac:picMkLst>
            <pc:docMk/>
            <pc:sldMk cId="1729720403" sldId="1558"/>
            <ac:picMk id="16" creationId="{193F6CF5-A68D-5C32-8CC1-ED8DE5B1405E}"/>
          </ac:picMkLst>
        </pc:picChg>
        <pc:picChg chg="mod">
          <ac:chgData name="Duijf, Antoinette" userId="80426808-569e-4360-acb0-e5a6dc4b8ad2" providerId="ADAL" clId="{2E4A6EF4-FC50-4081-95CF-65E7CC3449C3}" dt="2026-02-02T20:25:27.321" v="1004" actId="1076"/>
          <ac:picMkLst>
            <pc:docMk/>
            <pc:sldMk cId="1729720403" sldId="1558"/>
            <ac:picMk id="17" creationId="{7F340C04-4FB2-F56E-9D03-B5BA4ADC205F}"/>
          </ac:picMkLst>
        </pc:picChg>
        <pc:picChg chg="mod">
          <ac:chgData name="Duijf, Antoinette" userId="80426808-569e-4360-acb0-e5a6dc4b8ad2" providerId="ADAL" clId="{2E4A6EF4-FC50-4081-95CF-65E7CC3449C3}" dt="2026-02-02T20:25:27.321" v="1004" actId="1076"/>
          <ac:picMkLst>
            <pc:docMk/>
            <pc:sldMk cId="1729720403" sldId="1558"/>
            <ac:picMk id="18" creationId="{CC72292E-0229-62D9-6A72-9F0DF2EB8170}"/>
          </ac:picMkLst>
        </pc:picChg>
        <pc:picChg chg="mod">
          <ac:chgData name="Duijf, Antoinette" userId="80426808-569e-4360-acb0-e5a6dc4b8ad2" providerId="ADAL" clId="{2E4A6EF4-FC50-4081-95CF-65E7CC3449C3}" dt="2026-02-02T20:25:27.321" v="1004" actId="1076"/>
          <ac:picMkLst>
            <pc:docMk/>
            <pc:sldMk cId="1729720403" sldId="1558"/>
            <ac:picMk id="19" creationId="{AA5240E7-6A39-2143-7118-1C76ED594AA2}"/>
          </ac:picMkLst>
        </pc:picChg>
        <pc:picChg chg="mod">
          <ac:chgData name="Duijf, Antoinette" userId="80426808-569e-4360-acb0-e5a6dc4b8ad2" providerId="ADAL" clId="{2E4A6EF4-FC50-4081-95CF-65E7CC3449C3}" dt="2026-02-02T20:25:27.321" v="1004" actId="1076"/>
          <ac:picMkLst>
            <pc:docMk/>
            <pc:sldMk cId="1729720403" sldId="1558"/>
            <ac:picMk id="20" creationId="{9D762E6F-0FF5-F0EE-5BD4-488A3A41D4AF}"/>
          </ac:picMkLst>
        </pc:picChg>
        <pc:picChg chg="add mod">
          <ac:chgData name="Duijf, Antoinette" userId="80426808-569e-4360-acb0-e5a6dc4b8ad2" providerId="ADAL" clId="{2E4A6EF4-FC50-4081-95CF-65E7CC3449C3}" dt="2026-02-02T20:25:36.179" v="1006" actId="1076"/>
          <ac:picMkLst>
            <pc:docMk/>
            <pc:sldMk cId="1729720403" sldId="1558"/>
            <ac:picMk id="22" creationId="{5005C81B-1147-7F60-C956-4B1539C7A411}"/>
          </ac:picMkLst>
        </pc:picChg>
        <pc:picChg chg="add mod">
          <ac:chgData name="Duijf, Antoinette" userId="80426808-569e-4360-acb0-e5a6dc4b8ad2" providerId="ADAL" clId="{2E4A6EF4-FC50-4081-95CF-65E7CC3449C3}" dt="2026-02-02T20:25:36.179" v="1006" actId="1076"/>
          <ac:picMkLst>
            <pc:docMk/>
            <pc:sldMk cId="1729720403" sldId="1558"/>
            <ac:picMk id="24" creationId="{87A03AE7-7B95-6416-1BEA-A0BC9CE8DBE8}"/>
          </ac:picMkLst>
        </pc:picChg>
        <pc:picChg chg="add mod">
          <ac:chgData name="Duijf, Antoinette" userId="80426808-569e-4360-acb0-e5a6dc4b8ad2" providerId="ADAL" clId="{2E4A6EF4-FC50-4081-95CF-65E7CC3449C3}" dt="2026-02-02T20:25:36.179" v="1006" actId="1076"/>
          <ac:picMkLst>
            <pc:docMk/>
            <pc:sldMk cId="1729720403" sldId="1558"/>
            <ac:picMk id="26" creationId="{6B22AFA6-0A22-0525-0C71-D6CE9E540018}"/>
          </ac:picMkLst>
        </pc:picChg>
        <pc:picChg chg="add del mod">
          <ac:chgData name="Duijf, Antoinette" userId="80426808-569e-4360-acb0-e5a6dc4b8ad2" providerId="ADAL" clId="{2E4A6EF4-FC50-4081-95CF-65E7CC3449C3}" dt="2026-02-02T20:26:01.798" v="1015" actId="478"/>
          <ac:picMkLst>
            <pc:docMk/>
            <pc:sldMk cId="1729720403" sldId="1558"/>
            <ac:picMk id="27" creationId="{D1283684-C719-D53E-12A6-0CC31430BB86}"/>
          </ac:picMkLst>
        </pc:picChg>
        <pc:picChg chg="add del mod">
          <ac:chgData name="Duijf, Antoinette" userId="80426808-569e-4360-acb0-e5a6dc4b8ad2" providerId="ADAL" clId="{2E4A6EF4-FC50-4081-95CF-65E7CC3449C3}" dt="2026-02-02T20:25:59.681" v="1012" actId="478"/>
          <ac:picMkLst>
            <pc:docMk/>
            <pc:sldMk cId="1729720403" sldId="1558"/>
            <ac:picMk id="28" creationId="{B9C3B47D-43FE-C2F1-A04F-85A88C3E0563}"/>
          </ac:picMkLst>
        </pc:picChg>
        <pc:picChg chg="add del mod">
          <ac:chgData name="Duijf, Antoinette" userId="80426808-569e-4360-acb0-e5a6dc4b8ad2" providerId="ADAL" clId="{2E4A6EF4-FC50-4081-95CF-65E7CC3449C3}" dt="2026-02-02T20:26:00.946" v="1014" actId="478"/>
          <ac:picMkLst>
            <pc:docMk/>
            <pc:sldMk cId="1729720403" sldId="1558"/>
            <ac:picMk id="29" creationId="{072412A4-8965-7FDD-4997-A3FEB6249D79}"/>
          </ac:picMkLst>
        </pc:picChg>
        <pc:picChg chg="add del mod">
          <ac:chgData name="Duijf, Antoinette" userId="80426808-569e-4360-acb0-e5a6dc4b8ad2" providerId="ADAL" clId="{2E4A6EF4-FC50-4081-95CF-65E7CC3449C3}" dt="2026-02-02T20:26:00.489" v="1013" actId="478"/>
          <ac:picMkLst>
            <pc:docMk/>
            <pc:sldMk cId="1729720403" sldId="1558"/>
            <ac:picMk id="30" creationId="{20D710A2-76D1-70AD-28AC-9363E153D359}"/>
          </ac:picMkLst>
        </pc:picChg>
        <pc:picChg chg="add mod">
          <ac:chgData name="Duijf, Antoinette" userId="80426808-569e-4360-acb0-e5a6dc4b8ad2" providerId="ADAL" clId="{2E4A6EF4-FC50-4081-95CF-65E7CC3449C3}" dt="2026-02-02T20:27:58.696" v="1169" actId="1076"/>
          <ac:picMkLst>
            <pc:docMk/>
            <pc:sldMk cId="1729720403" sldId="1558"/>
            <ac:picMk id="32" creationId="{B9E7A49E-BFBC-BA03-C04A-F7C3DC8ABB49}"/>
          </ac:picMkLst>
        </pc:picChg>
      </pc:sldChg>
      <pc:sldChg chg="addSp modSp add mod">
        <pc:chgData name="Duijf, Antoinette" userId="80426808-569e-4360-acb0-e5a6dc4b8ad2" providerId="ADAL" clId="{2E4A6EF4-FC50-4081-95CF-65E7CC3449C3}" dt="2026-02-02T20:34:42.993" v="1356" actId="20577"/>
        <pc:sldMkLst>
          <pc:docMk/>
          <pc:sldMk cId="2507769617" sldId="1559"/>
        </pc:sldMkLst>
        <pc:spChg chg="add mod">
          <ac:chgData name="Duijf, Antoinette" userId="80426808-569e-4360-acb0-e5a6dc4b8ad2" providerId="ADAL" clId="{2E4A6EF4-FC50-4081-95CF-65E7CC3449C3}" dt="2026-02-02T20:34:42.993" v="1356" actId="20577"/>
          <ac:spMkLst>
            <pc:docMk/>
            <pc:sldMk cId="2507769617" sldId="1559"/>
            <ac:spMk id="9" creationId="{BD06199B-57A1-83F3-5F65-82114533DD48}"/>
          </ac:spMkLst>
        </pc:spChg>
      </pc:sldChg>
      <pc:sldChg chg="addSp modSp add mod">
        <pc:chgData name="Duijf, Antoinette" userId="80426808-569e-4360-acb0-e5a6dc4b8ad2" providerId="ADAL" clId="{2E4A6EF4-FC50-4081-95CF-65E7CC3449C3}" dt="2026-02-02T20:37:56.592" v="1554" actId="1076"/>
        <pc:sldMkLst>
          <pc:docMk/>
          <pc:sldMk cId="3892186210" sldId="1560"/>
        </pc:sldMkLst>
        <pc:spChg chg="add mod">
          <ac:chgData name="Duijf, Antoinette" userId="80426808-569e-4360-acb0-e5a6dc4b8ad2" providerId="ADAL" clId="{2E4A6EF4-FC50-4081-95CF-65E7CC3449C3}" dt="2026-02-02T20:37:56.592" v="1554" actId="1076"/>
          <ac:spMkLst>
            <pc:docMk/>
            <pc:sldMk cId="3892186210" sldId="1560"/>
            <ac:spMk id="26" creationId="{80E93B3C-D5E0-9A50-DF2E-7A97E3130864}"/>
          </ac:spMkLst>
        </pc:spChg>
      </pc:sldChg>
      <pc:sldChg chg="add del">
        <pc:chgData name="Duijf, Antoinette" userId="80426808-569e-4360-acb0-e5a6dc4b8ad2" providerId="ADAL" clId="{2E4A6EF4-FC50-4081-95CF-65E7CC3449C3}" dt="2026-02-03T08:05:15.433" v="1884" actId="2890"/>
        <pc:sldMkLst>
          <pc:docMk/>
          <pc:sldMk cId="2623946188" sldId="1561"/>
        </pc:sldMkLst>
      </pc:sldChg>
      <pc:sldChg chg="addSp delSp modSp add mod modNotesTx">
        <pc:chgData name="Duijf, Antoinette" userId="80426808-569e-4360-acb0-e5a6dc4b8ad2" providerId="ADAL" clId="{2E4A6EF4-FC50-4081-95CF-65E7CC3449C3}" dt="2026-02-03T09:09:39.274" v="3829" actId="20577"/>
        <pc:sldMkLst>
          <pc:docMk/>
          <pc:sldMk cId="3690426572" sldId="1561"/>
        </pc:sldMkLst>
        <pc:spChg chg="add del mod">
          <ac:chgData name="Duijf, Antoinette" userId="80426808-569e-4360-acb0-e5a6dc4b8ad2" providerId="ADAL" clId="{2E4A6EF4-FC50-4081-95CF-65E7CC3449C3}" dt="2026-02-03T09:09:16.884" v="3824" actId="478"/>
          <ac:spMkLst>
            <pc:docMk/>
            <pc:sldMk cId="3690426572" sldId="1561"/>
            <ac:spMk id="12" creationId="{DA161026-FFE9-6EBE-6420-A40D5C2E99FD}"/>
          </ac:spMkLst>
        </pc:spChg>
        <pc:spChg chg="mod">
          <ac:chgData name="Duijf, Antoinette" userId="80426808-569e-4360-acb0-e5a6dc4b8ad2" providerId="ADAL" clId="{2E4A6EF4-FC50-4081-95CF-65E7CC3449C3}" dt="2026-02-03T09:08:59.356" v="3819" actId="14100"/>
          <ac:spMkLst>
            <pc:docMk/>
            <pc:sldMk cId="3690426572" sldId="1561"/>
            <ac:spMk id="14" creationId="{576AFADB-2D6D-30B5-C84B-30AE1AFD4A69}"/>
          </ac:spMkLst>
        </pc:spChg>
        <pc:spChg chg="mod">
          <ac:chgData name="Duijf, Antoinette" userId="80426808-569e-4360-acb0-e5a6dc4b8ad2" providerId="ADAL" clId="{2E4A6EF4-FC50-4081-95CF-65E7CC3449C3}" dt="2026-02-03T09:09:39.274" v="3829" actId="20577"/>
          <ac:spMkLst>
            <pc:docMk/>
            <pc:sldMk cId="3690426572" sldId="1561"/>
            <ac:spMk id="21" creationId="{0F1AE052-100A-D8EA-EE00-21CC3FD16451}"/>
          </ac:spMkLst>
        </pc:spChg>
        <pc:spChg chg="mod">
          <ac:chgData name="Duijf, Antoinette" userId="80426808-569e-4360-acb0-e5a6dc4b8ad2" providerId="ADAL" clId="{2E4A6EF4-FC50-4081-95CF-65E7CC3449C3}" dt="2026-02-03T09:09:01.565" v="3820" actId="1076"/>
          <ac:spMkLst>
            <pc:docMk/>
            <pc:sldMk cId="3690426572" sldId="1561"/>
            <ac:spMk id="23" creationId="{095F7DCC-3FF8-C6D6-C7A0-596631E8D9C8}"/>
          </ac:spMkLst>
        </pc:spChg>
        <pc:picChg chg="add mod">
          <ac:chgData name="Duijf, Antoinette" userId="80426808-569e-4360-acb0-e5a6dc4b8ad2" providerId="ADAL" clId="{2E4A6EF4-FC50-4081-95CF-65E7CC3449C3}" dt="2026-02-03T09:09:09.704" v="3823" actId="1076"/>
          <ac:picMkLst>
            <pc:docMk/>
            <pc:sldMk cId="3690426572" sldId="1561"/>
            <ac:picMk id="15" creationId="{8CC255F8-1E26-BF4D-9528-6A15498BFDD8}"/>
          </ac:picMkLst>
        </pc:picChg>
        <pc:picChg chg="del">
          <ac:chgData name="Duijf, Antoinette" userId="80426808-569e-4360-acb0-e5a6dc4b8ad2" providerId="ADAL" clId="{2E4A6EF4-FC50-4081-95CF-65E7CC3449C3}" dt="2026-02-03T09:09:02.915" v="3821" actId="478"/>
          <ac:picMkLst>
            <pc:docMk/>
            <pc:sldMk cId="3690426572" sldId="1561"/>
            <ac:picMk id="25" creationId="{2F1A6A55-AA3A-09FC-4CDF-21C42FA031E7}"/>
          </ac:picMkLst>
        </pc:picChg>
      </pc:sldChg>
    </pc:docChg>
  </pc:docChgLst>
  <pc:docChgLst>
    <pc:chgData name="Routledge, Mandy" userId="bacdedf5-8e30-494b-ad8b-f27fa30c4f8d" providerId="ADAL" clId="{088143BB-FBF6-48B8-B743-26BFEB4DAFC7}"/>
    <pc:docChg chg="addSld delSld modSld modSection">
      <pc:chgData name="Routledge, Mandy" userId="bacdedf5-8e30-494b-ad8b-f27fa30c4f8d" providerId="ADAL" clId="{088143BB-FBF6-48B8-B743-26BFEB4DAFC7}" dt="2024-09-24T09:44:19.501" v="21"/>
      <pc:docMkLst>
        <pc:docMk/>
      </pc:docMkLst>
      <pc:sldChg chg="del">
        <pc:chgData name="Routledge, Mandy" userId="bacdedf5-8e30-494b-ad8b-f27fa30c4f8d" providerId="ADAL" clId="{088143BB-FBF6-48B8-B743-26BFEB4DAFC7}" dt="2024-09-24T09:16:36.888" v="18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088143BB-FBF6-48B8-B743-26BFEB4DAFC7}" dt="2024-09-24T09:16:33.763" v="14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088143BB-FBF6-48B8-B743-26BFEB4DAFC7}" dt="2024-09-24T09:16:34.310" v="15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088143BB-FBF6-48B8-B743-26BFEB4DAFC7}" dt="2024-09-24T09:16:36.403" v="17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088143BB-FBF6-48B8-B743-26BFEB4DAFC7}" dt="2024-09-24T09:16:21.860" v="12" actId="20577"/>
        <pc:sldMkLst>
          <pc:docMk/>
          <pc:sldMk cId="323006580" sldId="548"/>
        </pc:sldMkLst>
      </pc:sldChg>
      <pc:sldChg chg="del">
        <pc:chgData name="Routledge, Mandy" userId="bacdedf5-8e30-494b-ad8b-f27fa30c4f8d" providerId="ADAL" clId="{088143BB-FBF6-48B8-B743-26BFEB4DAFC7}" dt="2024-09-24T09:16:35.416" v="16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088143BB-FBF6-48B8-B743-26BFEB4DAFC7}" dt="2024-09-24T09:16:37.592" v="19" actId="47"/>
        <pc:sldMkLst>
          <pc:docMk/>
          <pc:sldMk cId="573887307" sldId="1485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088143BB-FBF6-48B8-B743-26BFEB4DAFC7}" dt="2024-09-24T09:33:16.208" v="20"/>
        <pc:sldMkLst>
          <pc:docMk/>
          <pc:sldMk cId="1530054038" sldId="1519"/>
        </pc:sldMkLst>
      </pc:sldChg>
      <pc:sldChg chg="add">
        <pc:chgData name="Routledge, Mandy" userId="bacdedf5-8e30-494b-ad8b-f27fa30c4f8d" providerId="ADAL" clId="{088143BB-FBF6-48B8-B743-26BFEB4DAFC7}" dt="2024-09-24T09:44:19.501" v="21"/>
        <pc:sldMkLst>
          <pc:docMk/>
          <pc:sldMk cId="3006462251" sldId="1520"/>
        </pc:sldMkLst>
      </pc:sldChg>
    </pc:docChg>
  </pc:docChgLst>
  <pc:docChgLst>
    <pc:chgData name="Routledge, Mandy" userId="bacdedf5-8e30-494b-ad8b-f27fa30c4f8d" providerId="ADAL" clId="{275FB836-2CDD-4893-B67D-B06EDCB26AFA}"/>
    <pc:docChg chg="modSld">
      <pc:chgData name="Routledge, Mandy" userId="bacdedf5-8e30-494b-ad8b-f27fa30c4f8d" providerId="ADAL" clId="{275FB836-2CDD-4893-B67D-B06EDCB26AFA}" dt="2026-01-25T12:00:39.480" v="12" actId="20577"/>
      <pc:docMkLst>
        <pc:docMk/>
      </pc:docMkLst>
      <pc:sldChg chg="modSp mod">
        <pc:chgData name="Routledge, Mandy" userId="bacdedf5-8e30-494b-ad8b-f27fa30c4f8d" providerId="ADAL" clId="{275FB836-2CDD-4893-B67D-B06EDCB26AFA}" dt="2026-01-25T12:00:39.480" v="12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275FB836-2CDD-4893-B67D-B06EDCB26AFA}" dt="2026-01-25T12:00:39.480" v="12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D90EAB32-046E-432A-BBFD-79C953466CB3}"/>
    <pc:docChg chg="undo custSel addSld delSld modSld modSection">
      <pc:chgData name="Routledge, Mandy" userId="bacdedf5-8e30-494b-ad8b-f27fa30c4f8d" providerId="ADAL" clId="{D90EAB32-046E-432A-BBFD-79C953466CB3}" dt="2026-02-03T10:10:01.199" v="1555" actId="14100"/>
      <pc:docMkLst>
        <pc:docMk/>
      </pc:docMkLst>
      <pc:sldChg chg="add del">
        <pc:chgData name="Routledge, Mandy" userId="bacdedf5-8e30-494b-ad8b-f27fa30c4f8d" providerId="ADAL" clId="{D90EAB32-046E-432A-BBFD-79C953466CB3}" dt="2026-01-31T18:37:12.309" v="356" actId="47"/>
        <pc:sldMkLst>
          <pc:docMk/>
          <pc:sldMk cId="192884965" sldId="259"/>
        </pc:sldMkLst>
      </pc:sldChg>
      <pc:sldChg chg="modSp mod modNotesTx">
        <pc:chgData name="Routledge, Mandy" userId="bacdedf5-8e30-494b-ad8b-f27fa30c4f8d" providerId="ADAL" clId="{D90EAB32-046E-432A-BBFD-79C953466CB3}" dt="2026-01-31T18:36:45.224" v="353"/>
        <pc:sldMkLst>
          <pc:docMk/>
          <pc:sldMk cId="2189114603" sldId="1437"/>
        </pc:sldMkLst>
      </pc:sldChg>
      <pc:sldChg chg="modSp">
        <pc:chgData name="Routledge, Mandy" userId="bacdedf5-8e30-494b-ad8b-f27fa30c4f8d" providerId="ADAL" clId="{D90EAB32-046E-432A-BBFD-79C953466CB3}" dt="2026-01-30T18:19:48.691" v="38"/>
        <pc:sldMkLst>
          <pc:docMk/>
          <pc:sldMk cId="3852907103" sldId="1460"/>
        </pc:sldMkLst>
        <pc:spChg chg="mod">
          <ac:chgData name="Routledge, Mandy" userId="bacdedf5-8e30-494b-ad8b-f27fa30c4f8d" providerId="ADAL" clId="{D90EAB32-046E-432A-BBFD-79C953466CB3}" dt="2026-01-30T18:19:48.691" v="38"/>
          <ac:spMkLst>
            <pc:docMk/>
            <pc:sldMk cId="3852907103" sldId="1460"/>
            <ac:spMk id="6" creationId="{00000000-0000-0000-0000-000000000000}"/>
          </ac:spMkLst>
        </pc:spChg>
      </pc:sldChg>
      <pc:sldChg chg="modSp">
        <pc:chgData name="Routledge, Mandy" userId="bacdedf5-8e30-494b-ad8b-f27fa30c4f8d" providerId="ADAL" clId="{D90EAB32-046E-432A-BBFD-79C953466CB3}" dt="2026-01-30T18:19:59.796" v="39"/>
        <pc:sldMkLst>
          <pc:docMk/>
          <pc:sldMk cId="4207872812" sldId="1475"/>
        </pc:sldMkLst>
      </pc:sldChg>
      <pc:sldChg chg="modSp">
        <pc:chgData name="Routledge, Mandy" userId="bacdedf5-8e30-494b-ad8b-f27fa30c4f8d" providerId="ADAL" clId="{D90EAB32-046E-432A-BBFD-79C953466CB3}" dt="2026-01-30T18:20:06.595" v="40"/>
        <pc:sldMkLst>
          <pc:docMk/>
          <pc:sldMk cId="2452007587" sldId="1476"/>
        </pc:sldMkLst>
        <pc:spChg chg="mod">
          <ac:chgData name="Routledge, Mandy" userId="bacdedf5-8e30-494b-ad8b-f27fa30c4f8d" providerId="ADAL" clId="{D90EAB32-046E-432A-BBFD-79C953466CB3}" dt="2026-01-30T18:20:06.595" v="40"/>
          <ac:spMkLst>
            <pc:docMk/>
            <pc:sldMk cId="2452007587" sldId="1476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D90EAB32-046E-432A-BBFD-79C953466CB3}" dt="2026-02-03T09:32:49.170" v="1467" actId="20577"/>
        <pc:sldMkLst>
          <pc:docMk/>
          <pc:sldMk cId="2709048002" sldId="1477"/>
        </pc:sldMkLst>
        <pc:spChg chg="mod">
          <ac:chgData name="Routledge, Mandy" userId="bacdedf5-8e30-494b-ad8b-f27fa30c4f8d" providerId="ADAL" clId="{D90EAB32-046E-432A-BBFD-79C953466CB3}" dt="2026-02-03T09:32:49.170" v="1467" actId="20577"/>
          <ac:spMkLst>
            <pc:docMk/>
            <pc:sldMk cId="2709048002" sldId="1477"/>
            <ac:spMk id="3" creationId="{3A6A225B-48F9-29AD-9578-BB00EBD0CE7E}"/>
          </ac:spMkLst>
        </pc:spChg>
        <pc:spChg chg="mod">
          <ac:chgData name="Routledge, Mandy" userId="bacdedf5-8e30-494b-ad8b-f27fa30c4f8d" providerId="ADAL" clId="{D90EAB32-046E-432A-BBFD-79C953466CB3}" dt="2026-01-30T18:20:16.357" v="41"/>
          <ac:spMkLst>
            <pc:docMk/>
            <pc:sldMk cId="2709048002" sldId="1477"/>
            <ac:spMk id="6" creationId="{00000000-0000-0000-0000-000000000000}"/>
          </ac:spMkLst>
        </pc:spChg>
      </pc:sldChg>
      <pc:sldChg chg="modSp del">
        <pc:chgData name="Routledge, Mandy" userId="bacdedf5-8e30-494b-ad8b-f27fa30c4f8d" providerId="ADAL" clId="{D90EAB32-046E-432A-BBFD-79C953466CB3}" dt="2026-01-31T18:24:56.605" v="51" actId="47"/>
        <pc:sldMkLst>
          <pc:docMk/>
          <pc:sldMk cId="4074911733" sldId="1478"/>
        </pc:sldMkLst>
      </pc:sldChg>
      <pc:sldChg chg="addSp modSp mod">
        <pc:chgData name="Routledge, Mandy" userId="bacdedf5-8e30-494b-ad8b-f27fa30c4f8d" providerId="ADAL" clId="{D90EAB32-046E-432A-BBFD-79C953466CB3}" dt="2026-02-03T09:13:17.730" v="909" actId="14100"/>
        <pc:sldMkLst>
          <pc:docMk/>
          <pc:sldMk cId="4210467006" sldId="1479"/>
        </pc:sldMkLst>
        <pc:spChg chg="mod">
          <ac:chgData name="Routledge, Mandy" userId="bacdedf5-8e30-494b-ad8b-f27fa30c4f8d" providerId="ADAL" clId="{D90EAB32-046E-432A-BBFD-79C953466CB3}" dt="2026-01-30T18:20:33.293" v="43"/>
          <ac:spMkLst>
            <pc:docMk/>
            <pc:sldMk cId="4210467006" sldId="1479"/>
            <ac:spMk id="6" creationId="{00000000-0000-0000-0000-000000000000}"/>
          </ac:spMkLst>
        </pc:spChg>
        <pc:picChg chg="mod">
          <ac:chgData name="Routledge, Mandy" userId="bacdedf5-8e30-494b-ad8b-f27fa30c4f8d" providerId="ADAL" clId="{D90EAB32-046E-432A-BBFD-79C953466CB3}" dt="2026-02-03T09:13:17.730" v="909" actId="14100"/>
          <ac:picMkLst>
            <pc:docMk/>
            <pc:sldMk cId="4210467006" sldId="1479"/>
            <ac:picMk id="4" creationId="{01A98F9F-C59E-5CE5-F1DB-C6784F7C85FB}"/>
          </ac:picMkLst>
        </pc:picChg>
      </pc:sldChg>
      <pc:sldChg chg="addSp modSp mod">
        <pc:chgData name="Routledge, Mandy" userId="bacdedf5-8e30-494b-ad8b-f27fa30c4f8d" providerId="ADAL" clId="{D90EAB32-046E-432A-BBFD-79C953466CB3}" dt="2026-01-31T18:30:49.880" v="191" actId="14100"/>
        <pc:sldMkLst>
          <pc:docMk/>
          <pc:sldMk cId="1487044012" sldId="1480"/>
        </pc:sldMkLst>
        <pc:spChg chg="mod">
          <ac:chgData name="Routledge, Mandy" userId="bacdedf5-8e30-494b-ad8b-f27fa30c4f8d" providerId="ADAL" clId="{D90EAB32-046E-432A-BBFD-79C953466CB3}" dt="2026-01-30T18:20:51.488" v="46" actId="20577"/>
          <ac:spMkLst>
            <pc:docMk/>
            <pc:sldMk cId="1487044012" sldId="1480"/>
            <ac:spMk id="6" creationId="{00000000-0000-0000-0000-000000000000}"/>
          </ac:spMkLst>
        </pc:spChg>
      </pc:sldChg>
      <pc:sldChg chg="modSp del">
        <pc:chgData name="Routledge, Mandy" userId="bacdedf5-8e30-494b-ad8b-f27fa30c4f8d" providerId="ADAL" clId="{D90EAB32-046E-432A-BBFD-79C953466CB3}" dt="2026-01-31T18:32:02.369" v="231" actId="47"/>
        <pc:sldMkLst>
          <pc:docMk/>
          <pc:sldMk cId="3779434736" sldId="1481"/>
        </pc:sldMkLst>
      </pc:sldChg>
      <pc:sldChg chg="addSp modSp">
        <pc:chgData name="Routledge, Mandy" userId="bacdedf5-8e30-494b-ad8b-f27fa30c4f8d" providerId="ADAL" clId="{D90EAB32-046E-432A-BBFD-79C953466CB3}" dt="2026-01-31T18:34:54.170" v="277"/>
        <pc:sldMkLst>
          <pc:docMk/>
          <pc:sldMk cId="1201727269" sldId="1482"/>
        </pc:sldMkLst>
        <pc:spChg chg="mod">
          <ac:chgData name="Routledge, Mandy" userId="bacdedf5-8e30-494b-ad8b-f27fa30c4f8d" providerId="ADAL" clId="{D90EAB32-046E-432A-BBFD-79C953466CB3}" dt="2026-01-30T18:21:13.092" v="48"/>
          <ac:spMkLst>
            <pc:docMk/>
            <pc:sldMk cId="1201727269" sldId="1482"/>
            <ac:spMk id="6" creationId="{00000000-0000-0000-0000-000000000000}"/>
          </ac:spMkLst>
        </pc:spChg>
      </pc:sldChg>
      <pc:sldChg chg="addSp modSp mod">
        <pc:chgData name="Routledge, Mandy" userId="bacdedf5-8e30-494b-ad8b-f27fa30c4f8d" providerId="ADAL" clId="{D90EAB32-046E-432A-BBFD-79C953466CB3}" dt="2026-02-03T09:12:21.534" v="902" actId="14100"/>
        <pc:sldMkLst>
          <pc:docMk/>
          <pc:sldMk cId="2904738428" sldId="1483"/>
        </pc:sldMkLst>
        <pc:spChg chg="mod">
          <ac:chgData name="Routledge, Mandy" userId="bacdedf5-8e30-494b-ad8b-f27fa30c4f8d" providerId="ADAL" clId="{D90EAB32-046E-432A-BBFD-79C953466CB3}" dt="2026-01-30T18:21:21.553" v="49"/>
          <ac:spMkLst>
            <pc:docMk/>
            <pc:sldMk cId="2904738428" sldId="1483"/>
            <ac:spMk id="6" creationId="{00000000-0000-0000-0000-000000000000}"/>
          </ac:spMkLst>
        </pc:spChg>
        <pc:picChg chg="mod">
          <ac:chgData name="Routledge, Mandy" userId="bacdedf5-8e30-494b-ad8b-f27fa30c4f8d" providerId="ADAL" clId="{D90EAB32-046E-432A-BBFD-79C953466CB3}" dt="2026-02-03T09:12:21.534" v="902" actId="14100"/>
          <ac:picMkLst>
            <pc:docMk/>
            <pc:sldMk cId="2904738428" sldId="1483"/>
            <ac:picMk id="4" creationId="{58CD3DAF-7F04-50BC-DE99-DC63478B4204}"/>
          </ac:picMkLst>
        </pc:picChg>
      </pc:sldChg>
      <pc:sldChg chg="add del">
        <pc:chgData name="Routledge, Mandy" userId="bacdedf5-8e30-494b-ad8b-f27fa30c4f8d" providerId="ADAL" clId="{D90EAB32-046E-432A-BBFD-79C953466CB3}" dt="2026-01-31T18:34:15.277" v="276" actId="47"/>
        <pc:sldMkLst>
          <pc:docMk/>
          <pc:sldMk cId="3876358388" sldId="1497"/>
        </pc:sldMkLst>
      </pc:sldChg>
      <pc:sldChg chg="modSp mod">
        <pc:chgData name="Routledge, Mandy" userId="bacdedf5-8e30-494b-ad8b-f27fa30c4f8d" providerId="ADAL" clId="{D90EAB32-046E-432A-BBFD-79C953466CB3}" dt="2026-02-03T10:09:18.039" v="1543" actId="20577"/>
        <pc:sldMkLst>
          <pc:docMk/>
          <pc:sldMk cId="2967928418" sldId="1511"/>
        </pc:sldMkLst>
        <pc:spChg chg="mod">
          <ac:chgData name="Routledge, Mandy" userId="bacdedf5-8e30-494b-ad8b-f27fa30c4f8d" providerId="ADAL" clId="{D90EAB32-046E-432A-BBFD-79C953466CB3}" dt="2026-02-03T10:09:18.039" v="1543" actId="20577"/>
          <ac:spMkLst>
            <pc:docMk/>
            <pc:sldMk cId="2967928418" sldId="1511"/>
            <ac:spMk id="35" creationId="{37104C51-0232-62ED-4C6F-1447D06633EE}"/>
          </ac:spMkLst>
        </pc:spChg>
      </pc:sldChg>
      <pc:sldChg chg="add">
        <pc:chgData name="Routledge, Mandy" userId="bacdedf5-8e30-494b-ad8b-f27fa30c4f8d" providerId="ADAL" clId="{D90EAB32-046E-432A-BBFD-79C953466CB3}" dt="2026-01-30T18:19:16.318" v="37"/>
        <pc:sldMkLst>
          <pc:docMk/>
          <pc:sldMk cId="3297924727" sldId="1530"/>
        </pc:sldMkLst>
      </pc:sldChg>
      <pc:sldChg chg="modSp mod">
        <pc:chgData name="Routledge, Mandy" userId="bacdedf5-8e30-494b-ad8b-f27fa30c4f8d" providerId="ADAL" clId="{D90EAB32-046E-432A-BBFD-79C953466CB3}" dt="2026-02-03T09:12:36.252" v="906" actId="1076"/>
        <pc:sldMkLst>
          <pc:docMk/>
          <pc:sldMk cId="992971698" sldId="1531"/>
        </pc:sldMkLst>
        <pc:picChg chg="mod">
          <ac:chgData name="Routledge, Mandy" userId="bacdedf5-8e30-494b-ad8b-f27fa30c4f8d" providerId="ADAL" clId="{D90EAB32-046E-432A-BBFD-79C953466CB3}" dt="2026-02-03T09:12:36.252" v="906" actId="1076"/>
          <ac:picMkLst>
            <pc:docMk/>
            <pc:sldMk cId="992971698" sldId="1531"/>
            <ac:picMk id="3" creationId="{E2CA9AC9-3B5C-3B42-EDD4-054E92873B1F}"/>
          </ac:picMkLst>
        </pc:picChg>
      </pc:sldChg>
      <pc:sldChg chg="modSp mod">
        <pc:chgData name="Routledge, Mandy" userId="bacdedf5-8e30-494b-ad8b-f27fa30c4f8d" providerId="ADAL" clId="{D90EAB32-046E-432A-BBFD-79C953466CB3}" dt="2026-02-03T10:09:49.725" v="1547" actId="14100"/>
        <pc:sldMkLst>
          <pc:docMk/>
          <pc:sldMk cId="2882696024" sldId="1532"/>
        </pc:sldMkLst>
        <pc:spChg chg="mod">
          <ac:chgData name="Routledge, Mandy" userId="bacdedf5-8e30-494b-ad8b-f27fa30c4f8d" providerId="ADAL" clId="{D90EAB32-046E-432A-BBFD-79C953466CB3}" dt="2026-02-03T10:09:47.490" v="1546" actId="14100"/>
          <ac:spMkLst>
            <pc:docMk/>
            <pc:sldMk cId="2882696024" sldId="1532"/>
            <ac:spMk id="4" creationId="{00000000-0000-0000-0000-000000000000}"/>
          </ac:spMkLst>
        </pc:spChg>
        <pc:spChg chg="mod">
          <ac:chgData name="Routledge, Mandy" userId="bacdedf5-8e30-494b-ad8b-f27fa30c4f8d" providerId="ADAL" clId="{D90EAB32-046E-432A-BBFD-79C953466CB3}" dt="2026-02-03T10:09:49.725" v="1547" actId="14100"/>
          <ac:spMkLst>
            <pc:docMk/>
            <pc:sldMk cId="2882696024" sldId="1532"/>
            <ac:spMk id="16" creationId="{89DB52FE-7612-5905-3C6E-41757CED32E7}"/>
          </ac:spMkLst>
        </pc:spChg>
      </pc:sldChg>
      <pc:sldChg chg="modSp mod">
        <pc:chgData name="Routledge, Mandy" userId="bacdedf5-8e30-494b-ad8b-f27fa30c4f8d" providerId="ADAL" clId="{D90EAB32-046E-432A-BBFD-79C953466CB3}" dt="2026-02-03T10:10:01.199" v="1555" actId="14100"/>
        <pc:sldMkLst>
          <pc:docMk/>
          <pc:sldMk cId="1405688407" sldId="1534"/>
        </pc:sldMkLst>
        <pc:spChg chg="mod">
          <ac:chgData name="Routledge, Mandy" userId="bacdedf5-8e30-494b-ad8b-f27fa30c4f8d" providerId="ADAL" clId="{D90EAB32-046E-432A-BBFD-79C953466CB3}" dt="2026-02-03T10:10:01.199" v="1555" actId="14100"/>
          <ac:spMkLst>
            <pc:docMk/>
            <pc:sldMk cId="1405688407" sldId="1534"/>
            <ac:spMk id="4" creationId="{74AE7553-2D75-D21D-27FD-ED62B69937C1}"/>
          </ac:spMkLst>
        </pc:spChg>
        <pc:spChg chg="mod">
          <ac:chgData name="Routledge, Mandy" userId="bacdedf5-8e30-494b-ad8b-f27fa30c4f8d" providerId="ADAL" clId="{D90EAB32-046E-432A-BBFD-79C953466CB3}" dt="2026-02-03T09:11:51.501" v="896" actId="14100"/>
          <ac:spMkLst>
            <pc:docMk/>
            <pc:sldMk cId="1405688407" sldId="1534"/>
            <ac:spMk id="14" creationId="{FCA8AF1D-AB9C-1C01-66D3-B10604BBE4B9}"/>
          </ac:spMkLst>
        </pc:spChg>
        <pc:spChg chg="mod">
          <ac:chgData name="Routledge, Mandy" userId="bacdedf5-8e30-494b-ad8b-f27fa30c4f8d" providerId="ADAL" clId="{D90EAB32-046E-432A-BBFD-79C953466CB3}" dt="2026-02-03T09:11:10.823" v="888" actId="14100"/>
          <ac:spMkLst>
            <pc:docMk/>
            <pc:sldMk cId="1405688407" sldId="1534"/>
            <ac:spMk id="16" creationId="{F229219A-6654-A3E1-5369-935F798011B2}"/>
          </ac:spMkLst>
        </pc:spChg>
        <pc:spChg chg="mod">
          <ac:chgData name="Routledge, Mandy" userId="bacdedf5-8e30-494b-ad8b-f27fa30c4f8d" providerId="ADAL" clId="{D90EAB32-046E-432A-BBFD-79C953466CB3}" dt="2026-02-03T09:11:54.423" v="897" actId="1076"/>
          <ac:spMkLst>
            <pc:docMk/>
            <pc:sldMk cId="1405688407" sldId="1534"/>
            <ac:spMk id="25" creationId="{4822FC6C-A1CA-2C71-9F4F-852EE74AF99A}"/>
          </ac:spMkLst>
        </pc:spChg>
      </pc:sldChg>
      <pc:sldChg chg="modSp add mod">
        <pc:chgData name="Routledge, Mandy" userId="bacdedf5-8e30-494b-ad8b-f27fa30c4f8d" providerId="ADAL" clId="{D90EAB32-046E-432A-BBFD-79C953466CB3}" dt="2026-02-03T09:33:05.798" v="1521" actId="14100"/>
        <pc:sldMkLst>
          <pc:docMk/>
          <pc:sldMk cId="3428407766" sldId="1546"/>
        </pc:sldMkLst>
        <pc:spChg chg="mod">
          <ac:chgData name="Routledge, Mandy" userId="bacdedf5-8e30-494b-ad8b-f27fa30c4f8d" providerId="ADAL" clId="{D90EAB32-046E-432A-BBFD-79C953466CB3}" dt="2026-02-03T09:33:05.798" v="1521" actId="14100"/>
          <ac:spMkLst>
            <pc:docMk/>
            <pc:sldMk cId="3428407766" sldId="1546"/>
            <ac:spMk id="2" creationId="{416395D2-A177-7254-90E8-678C4D978176}"/>
          </ac:spMkLst>
        </pc:spChg>
      </pc:sldChg>
      <pc:sldChg chg="addSp modSp add mod">
        <pc:chgData name="Routledge, Mandy" userId="bacdedf5-8e30-494b-ad8b-f27fa30c4f8d" providerId="ADAL" clId="{D90EAB32-046E-432A-BBFD-79C953466CB3}" dt="2026-02-03T09:05:35.806" v="589" actId="13926"/>
        <pc:sldMkLst>
          <pc:docMk/>
          <pc:sldMk cId="345545152" sldId="1547"/>
        </pc:sldMkLst>
        <pc:spChg chg="mod">
          <ac:chgData name="Routledge, Mandy" userId="bacdedf5-8e30-494b-ad8b-f27fa30c4f8d" providerId="ADAL" clId="{D90EAB32-046E-432A-BBFD-79C953466CB3}" dt="2026-02-03T09:05:35.806" v="589" actId="13926"/>
          <ac:spMkLst>
            <pc:docMk/>
            <pc:sldMk cId="345545152" sldId="1547"/>
            <ac:spMk id="4" creationId="{D36CDCC8-D80A-3CA3-9903-EC310613197D}"/>
          </ac:spMkLst>
        </pc:spChg>
        <pc:spChg chg="add mod">
          <ac:chgData name="Routledge, Mandy" userId="bacdedf5-8e30-494b-ad8b-f27fa30c4f8d" providerId="ADAL" clId="{D90EAB32-046E-432A-BBFD-79C953466CB3}" dt="2026-02-03T09:05:06.723" v="587" actId="2711"/>
          <ac:spMkLst>
            <pc:docMk/>
            <pc:sldMk cId="345545152" sldId="1547"/>
            <ac:spMk id="11" creationId="{2E579BBD-79F7-FDC9-B4FA-9B2844BCCE66}"/>
          </ac:spMkLst>
        </pc:spChg>
      </pc:sldChg>
      <pc:sldChg chg="add del">
        <pc:chgData name="Routledge, Mandy" userId="bacdedf5-8e30-494b-ad8b-f27fa30c4f8d" providerId="ADAL" clId="{D90EAB32-046E-432A-BBFD-79C953466CB3}" dt="2026-01-31T18:29:28.228" v="183" actId="47"/>
        <pc:sldMkLst>
          <pc:docMk/>
          <pc:sldMk cId="3646795448" sldId="1548"/>
        </pc:sldMkLst>
      </pc:sldChg>
      <pc:sldChg chg="addSp delSp modSp add mod">
        <pc:chgData name="Routledge, Mandy" userId="bacdedf5-8e30-494b-ad8b-f27fa30c4f8d" providerId="ADAL" clId="{D90EAB32-046E-432A-BBFD-79C953466CB3}" dt="2026-02-03T09:10:50.623" v="886" actId="1038"/>
        <pc:sldMkLst>
          <pc:docMk/>
          <pc:sldMk cId="3149195344" sldId="1549"/>
        </pc:sldMkLst>
        <pc:spChg chg="mod">
          <ac:chgData name="Routledge, Mandy" userId="bacdedf5-8e30-494b-ad8b-f27fa30c4f8d" providerId="ADAL" clId="{D90EAB32-046E-432A-BBFD-79C953466CB3}" dt="2026-01-31T18:28:43.124" v="162" actId="1037"/>
          <ac:spMkLst>
            <pc:docMk/>
            <pc:sldMk cId="3149195344" sldId="1549"/>
            <ac:spMk id="4" creationId="{C3811760-E37B-F6BC-D283-F4885C85B02F}"/>
          </ac:spMkLst>
        </pc:spChg>
        <pc:spChg chg="mod">
          <ac:chgData name="Routledge, Mandy" userId="bacdedf5-8e30-494b-ad8b-f27fa30c4f8d" providerId="ADAL" clId="{D90EAB32-046E-432A-BBFD-79C953466CB3}" dt="2026-01-31T18:28:39.085" v="159" actId="14100"/>
          <ac:spMkLst>
            <pc:docMk/>
            <pc:sldMk cId="3149195344" sldId="1549"/>
            <ac:spMk id="10" creationId="{C6AE6D15-96B5-0885-8D1F-53E3E3082EFB}"/>
          </ac:spMkLst>
        </pc:spChg>
        <pc:spChg chg="mod">
          <ac:chgData name="Routledge, Mandy" userId="bacdedf5-8e30-494b-ad8b-f27fa30c4f8d" providerId="ADAL" clId="{D90EAB32-046E-432A-BBFD-79C953466CB3}" dt="2026-01-31T18:28:37.021" v="158" actId="14100"/>
          <ac:spMkLst>
            <pc:docMk/>
            <pc:sldMk cId="3149195344" sldId="1549"/>
            <ac:spMk id="11" creationId="{125AF373-5896-94B1-284B-ECFF5F081CDB}"/>
          </ac:spMkLst>
        </pc:spChg>
        <pc:spChg chg="mod">
          <ac:chgData name="Routledge, Mandy" userId="bacdedf5-8e30-494b-ad8b-f27fa30c4f8d" providerId="ADAL" clId="{D90EAB32-046E-432A-BBFD-79C953466CB3}" dt="2026-02-03T09:10:31.278" v="866" actId="14100"/>
          <ac:spMkLst>
            <pc:docMk/>
            <pc:sldMk cId="3149195344" sldId="1549"/>
            <ac:spMk id="14" creationId="{934BD4DA-5CA4-7FCA-C22F-701F9F9A5A97}"/>
          </ac:spMkLst>
        </pc:spChg>
        <pc:spChg chg="mod">
          <ac:chgData name="Routledge, Mandy" userId="bacdedf5-8e30-494b-ad8b-f27fa30c4f8d" providerId="ADAL" clId="{D90EAB32-046E-432A-BBFD-79C953466CB3}" dt="2026-01-31T18:28:53.113" v="164" actId="14100"/>
          <ac:spMkLst>
            <pc:docMk/>
            <pc:sldMk cId="3149195344" sldId="1549"/>
            <ac:spMk id="16" creationId="{40F64697-CC43-760D-DBE4-B235FEDD134C}"/>
          </ac:spMkLst>
        </pc:spChg>
        <pc:spChg chg="mod">
          <ac:chgData name="Routledge, Mandy" userId="bacdedf5-8e30-494b-ad8b-f27fa30c4f8d" providerId="ADAL" clId="{D90EAB32-046E-432A-BBFD-79C953466CB3}" dt="2026-02-03T09:10:38.728" v="879" actId="1038"/>
          <ac:spMkLst>
            <pc:docMk/>
            <pc:sldMk cId="3149195344" sldId="1549"/>
            <ac:spMk id="18" creationId="{D8BBCF66-E0C7-5508-06C1-AD74860B85BD}"/>
          </ac:spMkLst>
        </pc:spChg>
        <pc:spChg chg="mod">
          <ac:chgData name="Routledge, Mandy" userId="bacdedf5-8e30-494b-ad8b-f27fa30c4f8d" providerId="ADAL" clId="{D90EAB32-046E-432A-BBFD-79C953466CB3}" dt="2026-02-03T09:10:45.072" v="880" actId="14100"/>
          <ac:spMkLst>
            <pc:docMk/>
            <pc:sldMk cId="3149195344" sldId="1549"/>
            <ac:spMk id="19" creationId="{7C6FF7B5-1345-816E-2803-4A18B63F3B8E}"/>
          </ac:spMkLst>
        </pc:spChg>
        <pc:spChg chg="mod">
          <ac:chgData name="Routledge, Mandy" userId="bacdedf5-8e30-494b-ad8b-f27fa30c4f8d" providerId="ADAL" clId="{D90EAB32-046E-432A-BBFD-79C953466CB3}" dt="2026-02-03T09:10:50.623" v="886" actId="1038"/>
          <ac:spMkLst>
            <pc:docMk/>
            <pc:sldMk cId="3149195344" sldId="1549"/>
            <ac:spMk id="21" creationId="{830BFCA8-5D4A-F0EB-9AA6-D3DD5B715AA2}"/>
          </ac:spMkLst>
        </pc:spChg>
        <pc:spChg chg="mod">
          <ac:chgData name="Routledge, Mandy" userId="bacdedf5-8e30-494b-ad8b-f27fa30c4f8d" providerId="ADAL" clId="{D90EAB32-046E-432A-BBFD-79C953466CB3}" dt="2026-02-03T09:10:35.673" v="872" actId="1038"/>
          <ac:spMkLst>
            <pc:docMk/>
            <pc:sldMk cId="3149195344" sldId="1549"/>
            <ac:spMk id="22" creationId="{82707091-C3E5-9748-936F-0E4346E6BEFC}"/>
          </ac:spMkLst>
        </pc:spChg>
        <pc:spChg chg="mod">
          <ac:chgData name="Routledge, Mandy" userId="bacdedf5-8e30-494b-ad8b-f27fa30c4f8d" providerId="ADAL" clId="{D90EAB32-046E-432A-BBFD-79C953466CB3}" dt="2026-01-31T18:26:54.514" v="135" actId="14100"/>
          <ac:spMkLst>
            <pc:docMk/>
            <pc:sldMk cId="3149195344" sldId="1549"/>
            <ac:spMk id="23" creationId="{9DD214CD-D968-5AB2-6360-0712D1B53D61}"/>
          </ac:spMkLst>
        </pc:spChg>
        <pc:picChg chg="add mod">
          <ac:chgData name="Routledge, Mandy" userId="bacdedf5-8e30-494b-ad8b-f27fa30c4f8d" providerId="ADAL" clId="{D90EAB32-046E-432A-BBFD-79C953466CB3}" dt="2026-01-31T18:29:13.177" v="171" actId="14100"/>
          <ac:picMkLst>
            <pc:docMk/>
            <pc:sldMk cId="3149195344" sldId="1549"/>
            <ac:picMk id="12" creationId="{25F106E4-5D8D-92D9-D23A-B137FE61A467}"/>
          </ac:picMkLst>
        </pc:picChg>
        <pc:picChg chg="add mod">
          <ac:chgData name="Routledge, Mandy" userId="bacdedf5-8e30-494b-ad8b-f27fa30c4f8d" providerId="ADAL" clId="{D90EAB32-046E-432A-BBFD-79C953466CB3}" dt="2026-01-31T18:29:21.733" v="175" actId="1076"/>
          <ac:picMkLst>
            <pc:docMk/>
            <pc:sldMk cId="3149195344" sldId="1549"/>
            <ac:picMk id="15" creationId="{E80F2BB0-4EB6-6395-9E19-00E619FD36A6}"/>
          </ac:picMkLst>
        </pc:picChg>
      </pc:sldChg>
      <pc:sldChg chg="addSp delSp modSp add mod">
        <pc:chgData name="Routledge, Mandy" userId="bacdedf5-8e30-494b-ad8b-f27fa30c4f8d" providerId="ADAL" clId="{D90EAB32-046E-432A-BBFD-79C953466CB3}" dt="2026-01-31T18:42:56.539" v="565" actId="20577"/>
        <pc:sldMkLst>
          <pc:docMk/>
          <pc:sldMk cId="221528661" sldId="1550"/>
        </pc:sldMkLst>
      </pc:sldChg>
      <pc:sldChg chg="add">
        <pc:chgData name="Routledge, Mandy" userId="bacdedf5-8e30-494b-ad8b-f27fa30c4f8d" providerId="ADAL" clId="{D90EAB32-046E-432A-BBFD-79C953466CB3}" dt="2026-01-31T18:31:56.600" v="230"/>
        <pc:sldMkLst>
          <pc:docMk/>
          <pc:sldMk cId="3021691656" sldId="1551"/>
        </pc:sldMkLst>
      </pc:sldChg>
      <pc:sldChg chg="addSp modSp add mod">
        <pc:chgData name="Routledge, Mandy" userId="bacdedf5-8e30-494b-ad8b-f27fa30c4f8d" providerId="ADAL" clId="{D90EAB32-046E-432A-BBFD-79C953466CB3}" dt="2026-01-31T18:34:11.283" v="275" actId="14100"/>
        <pc:sldMkLst>
          <pc:docMk/>
          <pc:sldMk cId="3002801306" sldId="1552"/>
        </pc:sldMkLst>
        <pc:spChg chg="mod">
          <ac:chgData name="Routledge, Mandy" userId="bacdedf5-8e30-494b-ad8b-f27fa30c4f8d" providerId="ADAL" clId="{D90EAB32-046E-432A-BBFD-79C953466CB3}" dt="2026-01-31T18:33:29.878" v="271" actId="20577"/>
          <ac:spMkLst>
            <pc:docMk/>
            <pc:sldMk cId="3002801306" sldId="1552"/>
            <ac:spMk id="4" creationId="{F2D48BBE-9C30-05C3-4BF4-23EF55A3C14C}"/>
          </ac:spMkLst>
        </pc:spChg>
        <pc:spChg chg="mod">
          <ac:chgData name="Routledge, Mandy" userId="bacdedf5-8e30-494b-ad8b-f27fa30c4f8d" providerId="ADAL" clId="{D90EAB32-046E-432A-BBFD-79C953466CB3}" dt="2026-01-31T18:32:32.802" v="240" actId="20577"/>
          <ac:spMkLst>
            <pc:docMk/>
            <pc:sldMk cId="3002801306" sldId="1552"/>
            <ac:spMk id="12" creationId="{8CD2E067-AEA7-E903-D1A0-7C0F5BA56031}"/>
          </ac:spMkLst>
        </pc:spChg>
        <pc:spChg chg="mod">
          <ac:chgData name="Routledge, Mandy" userId="bacdedf5-8e30-494b-ad8b-f27fa30c4f8d" providerId="ADAL" clId="{D90EAB32-046E-432A-BBFD-79C953466CB3}" dt="2026-01-31T18:32:36.593" v="247" actId="20577"/>
          <ac:spMkLst>
            <pc:docMk/>
            <pc:sldMk cId="3002801306" sldId="1552"/>
            <ac:spMk id="13" creationId="{C0B68D40-35F3-5D0E-6817-9ED1A441F755}"/>
          </ac:spMkLst>
        </pc:spChg>
        <pc:spChg chg="mod">
          <ac:chgData name="Routledge, Mandy" userId="bacdedf5-8e30-494b-ad8b-f27fa30c4f8d" providerId="ADAL" clId="{D90EAB32-046E-432A-BBFD-79C953466CB3}" dt="2026-01-31T18:32:54.991" v="263" actId="14100"/>
          <ac:spMkLst>
            <pc:docMk/>
            <pc:sldMk cId="3002801306" sldId="1552"/>
            <ac:spMk id="14" creationId="{7C8C29DE-DB22-81C4-9A1F-5E6408AC709F}"/>
          </ac:spMkLst>
        </pc:spChg>
        <pc:spChg chg="mod">
          <ac:chgData name="Routledge, Mandy" userId="bacdedf5-8e30-494b-ad8b-f27fa30c4f8d" providerId="ADAL" clId="{D90EAB32-046E-432A-BBFD-79C953466CB3}" dt="2026-01-31T18:32:51.787" v="262" actId="1076"/>
          <ac:spMkLst>
            <pc:docMk/>
            <pc:sldMk cId="3002801306" sldId="1552"/>
            <ac:spMk id="15" creationId="{81E1D2FF-E12A-ACF6-3279-671B1CB33F7B}"/>
          </ac:spMkLst>
        </pc:spChg>
        <pc:spChg chg="mod">
          <ac:chgData name="Routledge, Mandy" userId="bacdedf5-8e30-494b-ad8b-f27fa30c4f8d" providerId="ADAL" clId="{D90EAB32-046E-432A-BBFD-79C953466CB3}" dt="2026-01-31T18:34:11.283" v="275" actId="14100"/>
          <ac:spMkLst>
            <pc:docMk/>
            <pc:sldMk cId="3002801306" sldId="1552"/>
            <ac:spMk id="16" creationId="{B505D78E-6FD7-0C82-92B6-29AE29793936}"/>
          </ac:spMkLst>
        </pc:spChg>
        <pc:spChg chg="mod">
          <ac:chgData name="Routledge, Mandy" userId="bacdedf5-8e30-494b-ad8b-f27fa30c4f8d" providerId="ADAL" clId="{D90EAB32-046E-432A-BBFD-79C953466CB3}" dt="2026-01-31T18:34:08.921" v="274" actId="1076"/>
          <ac:spMkLst>
            <pc:docMk/>
            <pc:sldMk cId="3002801306" sldId="1552"/>
            <ac:spMk id="17" creationId="{2F76AFC4-5FCD-B4D4-4C86-A91226A1E433}"/>
          </ac:spMkLst>
        </pc:spChg>
        <pc:picChg chg="add mod">
          <ac:chgData name="Routledge, Mandy" userId="bacdedf5-8e30-494b-ad8b-f27fa30c4f8d" providerId="ADAL" clId="{D90EAB32-046E-432A-BBFD-79C953466CB3}" dt="2026-01-31T18:32:59.068" v="264"/>
          <ac:picMkLst>
            <pc:docMk/>
            <pc:sldMk cId="3002801306" sldId="1552"/>
            <ac:picMk id="9" creationId="{FABF10F1-097A-F521-9967-EA612984E1B3}"/>
          </ac:picMkLst>
        </pc:picChg>
      </pc:sldChg>
      <pc:sldChg chg="addSp delSp modSp add mod">
        <pc:chgData name="Routledge, Mandy" userId="bacdedf5-8e30-494b-ad8b-f27fa30c4f8d" providerId="ADAL" clId="{D90EAB32-046E-432A-BBFD-79C953466CB3}" dt="2026-02-03T09:06:51.456" v="610" actId="20577"/>
        <pc:sldMkLst>
          <pc:docMk/>
          <pc:sldMk cId="1399564696" sldId="1553"/>
        </pc:sldMkLst>
        <pc:spChg chg="mod">
          <ac:chgData name="Routledge, Mandy" userId="bacdedf5-8e30-494b-ad8b-f27fa30c4f8d" providerId="ADAL" clId="{D90EAB32-046E-432A-BBFD-79C953466CB3}" dt="2026-02-03T09:06:51.456" v="610" actId="20577"/>
          <ac:spMkLst>
            <pc:docMk/>
            <pc:sldMk cId="1399564696" sldId="1553"/>
            <ac:spMk id="12" creationId="{2B48CCF0-3D37-FBA2-62D8-B374273A94EA}"/>
          </ac:spMkLst>
        </pc:spChg>
      </pc:sldChg>
      <pc:sldChg chg="modSp add mod">
        <pc:chgData name="Routledge, Mandy" userId="bacdedf5-8e30-494b-ad8b-f27fa30c4f8d" providerId="ADAL" clId="{D90EAB32-046E-432A-BBFD-79C953466CB3}" dt="2026-01-31T18:38:33.265" v="360" actId="20577"/>
        <pc:sldMkLst>
          <pc:docMk/>
          <pc:sldMk cId="458764273" sldId="1554"/>
        </pc:sldMkLst>
        <pc:spChg chg="mod">
          <ac:chgData name="Routledge, Mandy" userId="bacdedf5-8e30-494b-ad8b-f27fa30c4f8d" providerId="ADAL" clId="{D90EAB32-046E-432A-BBFD-79C953466CB3}" dt="2026-01-31T18:38:33.265" v="360" actId="20577"/>
          <ac:spMkLst>
            <pc:docMk/>
            <pc:sldMk cId="458764273" sldId="1554"/>
            <ac:spMk id="35" creationId="{37104C51-0232-62ED-4C6F-1447D06633EE}"/>
          </ac:spMkLst>
        </pc:spChg>
      </pc:sldChg>
      <pc:sldChg chg="addSp modSp add mod">
        <pc:chgData name="Routledge, Mandy" userId="bacdedf5-8e30-494b-ad8b-f27fa30c4f8d" providerId="ADAL" clId="{D90EAB32-046E-432A-BBFD-79C953466CB3}" dt="2026-01-31T18:41:51.505" v="461" actId="14100"/>
        <pc:sldMkLst>
          <pc:docMk/>
          <pc:sldMk cId="4094594515" sldId="1555"/>
        </pc:sldMkLst>
        <pc:spChg chg="mod">
          <ac:chgData name="Routledge, Mandy" userId="bacdedf5-8e30-494b-ad8b-f27fa30c4f8d" providerId="ADAL" clId="{D90EAB32-046E-432A-BBFD-79C953466CB3}" dt="2026-01-31T18:39:30.989" v="383" actId="14100"/>
          <ac:spMkLst>
            <pc:docMk/>
            <pc:sldMk cId="4094594515" sldId="1555"/>
            <ac:spMk id="4" creationId="{8FB92374-70A7-0FEE-FF4A-830EB634A904}"/>
          </ac:spMkLst>
        </pc:spChg>
        <pc:spChg chg="mod">
          <ac:chgData name="Routledge, Mandy" userId="bacdedf5-8e30-494b-ad8b-f27fa30c4f8d" providerId="ADAL" clId="{D90EAB32-046E-432A-BBFD-79C953466CB3}" dt="2026-01-31T18:39:26.866" v="382" actId="1076"/>
          <ac:spMkLst>
            <pc:docMk/>
            <pc:sldMk cId="4094594515" sldId="1555"/>
            <ac:spMk id="9" creationId="{24C10F17-7437-4EA4-3B74-DF560A53EB3D}"/>
          </ac:spMkLst>
        </pc:spChg>
        <pc:spChg chg="mod">
          <ac:chgData name="Routledge, Mandy" userId="bacdedf5-8e30-494b-ad8b-f27fa30c4f8d" providerId="ADAL" clId="{D90EAB32-046E-432A-BBFD-79C953466CB3}" dt="2026-01-31T18:40:03.151" v="386" actId="14100"/>
          <ac:spMkLst>
            <pc:docMk/>
            <pc:sldMk cId="4094594515" sldId="1555"/>
            <ac:spMk id="10" creationId="{1323371F-BDEF-887A-3B44-CE2601DFC5BA}"/>
          </ac:spMkLst>
        </pc:spChg>
        <pc:spChg chg="mod">
          <ac:chgData name="Routledge, Mandy" userId="bacdedf5-8e30-494b-ad8b-f27fa30c4f8d" providerId="ADAL" clId="{D90EAB32-046E-432A-BBFD-79C953466CB3}" dt="2026-01-31T18:39:56.669" v="385" actId="14100"/>
          <ac:spMkLst>
            <pc:docMk/>
            <pc:sldMk cId="4094594515" sldId="1555"/>
            <ac:spMk id="11" creationId="{B9AFAEB8-16AB-60D5-7DF0-509FED8785D1}"/>
          </ac:spMkLst>
        </pc:spChg>
        <pc:spChg chg="mod">
          <ac:chgData name="Routledge, Mandy" userId="bacdedf5-8e30-494b-ad8b-f27fa30c4f8d" providerId="ADAL" clId="{D90EAB32-046E-432A-BBFD-79C953466CB3}" dt="2026-01-31T18:41:08.877" v="452" actId="1076"/>
          <ac:spMkLst>
            <pc:docMk/>
            <pc:sldMk cId="4094594515" sldId="1555"/>
            <ac:spMk id="14" creationId="{AE1D2068-22F5-8562-456C-E5FA8941A57D}"/>
          </ac:spMkLst>
        </pc:spChg>
        <pc:spChg chg="mod">
          <ac:chgData name="Routledge, Mandy" userId="bacdedf5-8e30-494b-ad8b-f27fa30c4f8d" providerId="ADAL" clId="{D90EAB32-046E-432A-BBFD-79C953466CB3}" dt="2026-01-31T18:41:06.435" v="451" actId="1076"/>
          <ac:spMkLst>
            <pc:docMk/>
            <pc:sldMk cId="4094594515" sldId="1555"/>
            <ac:spMk id="15" creationId="{516EC3F8-BC67-7A47-1833-1CCC4268126C}"/>
          </ac:spMkLst>
        </pc:spChg>
        <pc:cxnChg chg="mod">
          <ac:chgData name="Routledge, Mandy" userId="bacdedf5-8e30-494b-ad8b-f27fa30c4f8d" providerId="ADAL" clId="{D90EAB32-046E-432A-BBFD-79C953466CB3}" dt="2026-01-31T18:41:12.485" v="453" actId="14100"/>
          <ac:cxnSpMkLst>
            <pc:docMk/>
            <pc:sldMk cId="4094594515" sldId="1555"/>
            <ac:cxnSpMk id="29" creationId="{C6B03270-6728-A8BC-1AED-0AB56FB29670}"/>
          </ac:cxnSpMkLst>
        </pc:cxnChg>
      </pc:sldChg>
      <pc:sldChg chg="modSp mod modNotesTx">
        <pc:chgData name="Routledge, Mandy" userId="bacdedf5-8e30-494b-ad8b-f27fa30c4f8d" providerId="ADAL" clId="{D90EAB32-046E-432A-BBFD-79C953466CB3}" dt="2026-02-03T10:07:19.343" v="1542" actId="20577"/>
        <pc:sldMkLst>
          <pc:docMk/>
          <pc:sldMk cId="1129199730" sldId="1556"/>
        </pc:sldMkLst>
        <pc:spChg chg="mod">
          <ac:chgData name="Routledge, Mandy" userId="bacdedf5-8e30-494b-ad8b-f27fa30c4f8d" providerId="ADAL" clId="{D90EAB32-046E-432A-BBFD-79C953466CB3}" dt="2026-02-03T09:30:08.878" v="1444" actId="20577"/>
          <ac:spMkLst>
            <pc:docMk/>
            <pc:sldMk cId="1129199730" sldId="1556"/>
            <ac:spMk id="2" creationId="{1BF64DCB-995A-E535-EB33-9431BACCA827}"/>
          </ac:spMkLst>
        </pc:spChg>
        <pc:spChg chg="mod">
          <ac:chgData name="Routledge, Mandy" userId="bacdedf5-8e30-494b-ad8b-f27fa30c4f8d" providerId="ADAL" clId="{D90EAB32-046E-432A-BBFD-79C953466CB3}" dt="2026-02-03T10:07:16.003" v="1541" actId="20577"/>
          <ac:spMkLst>
            <pc:docMk/>
            <pc:sldMk cId="1129199730" sldId="1556"/>
            <ac:spMk id="3" creationId="{29472CAB-1B71-30FF-13EC-2C1B58F6C1E5}"/>
          </ac:spMkLst>
        </pc:spChg>
      </pc:sldChg>
      <pc:sldChg chg="modSp del mod">
        <pc:chgData name="Routledge, Mandy" userId="bacdedf5-8e30-494b-ad8b-f27fa30c4f8d" providerId="ADAL" clId="{D90EAB32-046E-432A-BBFD-79C953466CB3}" dt="2026-02-03T09:06:08.541" v="591" actId="47"/>
        <pc:sldMkLst>
          <pc:docMk/>
          <pc:sldMk cId="2507769617" sldId="1559"/>
        </pc:sldMkLst>
        <pc:spChg chg="mod">
          <ac:chgData name="Routledge, Mandy" userId="bacdedf5-8e30-494b-ad8b-f27fa30c4f8d" providerId="ADAL" clId="{D90EAB32-046E-432A-BBFD-79C953466CB3}" dt="2026-02-03T09:06:04.965" v="590" actId="1076"/>
          <ac:spMkLst>
            <pc:docMk/>
            <pc:sldMk cId="2507769617" sldId="1559"/>
            <ac:spMk id="9" creationId="{BD06199B-57A1-83F3-5F65-82114533DD48}"/>
          </ac:spMkLst>
        </pc:spChg>
      </pc:sldChg>
      <pc:sldChg chg="del">
        <pc:chgData name="Routledge, Mandy" userId="bacdedf5-8e30-494b-ad8b-f27fa30c4f8d" providerId="ADAL" clId="{D90EAB32-046E-432A-BBFD-79C953466CB3}" dt="2026-02-03T09:06:19.884" v="592" actId="47"/>
        <pc:sldMkLst>
          <pc:docMk/>
          <pc:sldMk cId="3892186210" sldId="1560"/>
        </pc:sldMkLst>
      </pc:sldChg>
      <pc:sldChg chg="modSp mod">
        <pc:chgData name="Routledge, Mandy" userId="bacdedf5-8e30-494b-ad8b-f27fa30c4f8d" providerId="ADAL" clId="{D90EAB32-046E-432A-BBFD-79C953466CB3}" dt="2026-02-03T09:09:54.103" v="862" actId="1076"/>
        <pc:sldMkLst>
          <pc:docMk/>
          <pc:sldMk cId="3690426572" sldId="1561"/>
        </pc:sldMkLst>
        <pc:spChg chg="mod">
          <ac:chgData name="Routledge, Mandy" userId="bacdedf5-8e30-494b-ad8b-f27fa30c4f8d" providerId="ADAL" clId="{D90EAB32-046E-432A-BBFD-79C953466CB3}" dt="2026-02-03T09:08:59.601" v="835" actId="14100"/>
          <ac:spMkLst>
            <pc:docMk/>
            <pc:sldMk cId="3690426572" sldId="1561"/>
            <ac:spMk id="12" creationId="{DA161026-FFE9-6EBE-6420-A40D5C2E99FD}"/>
          </ac:spMkLst>
        </pc:spChg>
        <pc:spChg chg="mod">
          <ac:chgData name="Routledge, Mandy" userId="bacdedf5-8e30-494b-ad8b-f27fa30c4f8d" providerId="ADAL" clId="{D90EAB32-046E-432A-BBFD-79C953466CB3}" dt="2026-02-03T09:09:32.134" v="857" actId="14100"/>
          <ac:spMkLst>
            <pc:docMk/>
            <pc:sldMk cId="3690426572" sldId="1561"/>
            <ac:spMk id="18" creationId="{3151C5E4-1A2D-33F5-55D8-F789E25C5226}"/>
          </ac:spMkLst>
        </pc:spChg>
        <pc:spChg chg="mod">
          <ac:chgData name="Routledge, Mandy" userId="bacdedf5-8e30-494b-ad8b-f27fa30c4f8d" providerId="ADAL" clId="{D90EAB32-046E-432A-BBFD-79C953466CB3}" dt="2026-02-03T09:09:36.675" v="859" actId="14100"/>
          <ac:spMkLst>
            <pc:docMk/>
            <pc:sldMk cId="3690426572" sldId="1561"/>
            <ac:spMk id="19" creationId="{9724C6DB-5026-9BC1-9C96-8E61B854A0FA}"/>
          </ac:spMkLst>
        </pc:spChg>
        <pc:spChg chg="mod">
          <ac:chgData name="Routledge, Mandy" userId="bacdedf5-8e30-494b-ad8b-f27fa30c4f8d" providerId="ADAL" clId="{D90EAB32-046E-432A-BBFD-79C953466CB3}" dt="2026-02-03T09:09:54.103" v="862" actId="1076"/>
          <ac:spMkLst>
            <pc:docMk/>
            <pc:sldMk cId="3690426572" sldId="1561"/>
            <ac:spMk id="21" creationId="{0F1AE052-100A-D8EA-EE00-21CC3FD16451}"/>
          </ac:spMkLst>
        </pc:spChg>
        <pc:spChg chg="mod">
          <ac:chgData name="Routledge, Mandy" userId="bacdedf5-8e30-494b-ad8b-f27fa30c4f8d" providerId="ADAL" clId="{D90EAB32-046E-432A-BBFD-79C953466CB3}" dt="2026-02-03T09:09:29.365" v="856" actId="14100"/>
          <ac:spMkLst>
            <pc:docMk/>
            <pc:sldMk cId="3690426572" sldId="1561"/>
            <ac:spMk id="22" creationId="{BCB78AC6-CAE1-9011-A6CC-3FC4A1AAC1C8}"/>
          </ac:spMkLst>
        </pc:spChg>
        <pc:picChg chg="mod">
          <ac:chgData name="Routledge, Mandy" userId="bacdedf5-8e30-494b-ad8b-f27fa30c4f8d" providerId="ADAL" clId="{D90EAB32-046E-432A-BBFD-79C953466CB3}" dt="2026-02-03T09:09:16.623" v="852" actId="1076"/>
          <ac:picMkLst>
            <pc:docMk/>
            <pc:sldMk cId="3690426572" sldId="1561"/>
            <ac:picMk id="13" creationId="{D42B475E-6E99-CFD5-22A5-F49EF19DFEF1}"/>
          </ac:picMkLst>
        </pc:picChg>
      </pc:sldChg>
    </pc:docChg>
  </pc:docChgLst>
  <pc:docChgLst>
    <pc:chgData name="Routledge, Mandy" userId="bacdedf5-8e30-494b-ad8b-f27fa30c4f8d" providerId="ADAL" clId="{63F6B1CA-B45A-455D-8554-1DB1547AB7D0}"/>
    <pc:docChg chg="modSld">
      <pc:chgData name="Routledge, Mandy" userId="bacdedf5-8e30-494b-ad8b-f27fa30c4f8d" providerId="ADAL" clId="{63F6B1CA-B45A-455D-8554-1DB1547AB7D0}" dt="2024-11-18T15:47:38.502" v="14" actId="20577"/>
      <pc:docMkLst>
        <pc:docMk/>
      </pc:docMkLst>
      <pc:sldChg chg="modSp mod">
        <pc:chgData name="Routledge, Mandy" userId="bacdedf5-8e30-494b-ad8b-f27fa30c4f8d" providerId="ADAL" clId="{63F6B1CA-B45A-455D-8554-1DB1547AB7D0}" dt="2024-11-18T15:47:38.502" v="14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79AE77D5-A5AF-4622-AE80-65667CFCBDF8}"/>
    <pc:docChg chg="custSel addSld modSld">
      <pc:chgData name="Routledge, Mandy" userId="bacdedf5-8e30-494b-ad8b-f27fa30c4f8d" providerId="ADAL" clId="{79AE77D5-A5AF-4622-AE80-65667CFCBDF8}" dt="2024-12-10T09:41:30.215" v="62" actId="20577"/>
      <pc:docMkLst>
        <pc:docMk/>
      </pc:docMkLst>
      <pc:sldChg chg="delSp modSp add mod">
        <pc:chgData name="Routledge, Mandy" userId="bacdedf5-8e30-494b-ad8b-f27fa30c4f8d" providerId="ADAL" clId="{79AE77D5-A5AF-4622-AE80-65667CFCBDF8}" dt="2024-12-10T09:40:56.051" v="16" actId="20577"/>
        <pc:sldMkLst>
          <pc:docMk/>
          <pc:sldMk cId="1059877010" sldId="1521"/>
        </pc:sldMkLst>
      </pc:sldChg>
      <pc:sldChg chg="delSp modSp add mod">
        <pc:chgData name="Routledge, Mandy" userId="bacdedf5-8e30-494b-ad8b-f27fa30c4f8d" providerId="ADAL" clId="{79AE77D5-A5AF-4622-AE80-65667CFCBDF8}" dt="2024-12-10T09:41:30.215" v="62" actId="20577"/>
        <pc:sldMkLst>
          <pc:docMk/>
          <pc:sldMk cId="2371299458" sldId="152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3-2-2026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3-2-2026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1AD55-4CB7-36B4-FDF6-A699CCD75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127360C-A524-44F4-76CD-BBBBC3E406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CF2C405-4708-7415-6118-EAFEA38F8D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 de deur staan: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bijna beginnen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ceremonie: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bijeenkomst voor een bijzondere gebeurtenis 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internationaal: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 verschillende landen 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evenement: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grote gebeurtenis waar veel mensen aan meedoen of naar kijken 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oorspronkelijk: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eerst, in het begin 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parade: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optocht, de groep mensen of wagens die in een rij over straat gaan 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eed afleggen: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serieuze belofte doen 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uitgroeien tot: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groeien tot een bepaalde grootte 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spektakel: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bijzondere of opvallende gebeurtenis 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hoogtepunt: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belangrijkste of leukste moment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09E06A4-F56C-AECB-620B-6FDCF164F9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5574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 (AI)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 (AI)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 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3117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6366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 /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6633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 /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0652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 /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1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 /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2441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 /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0835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</a:t>
            </a:r>
            <a:r>
              <a:rPr lang="nl-NL" err="1"/>
              <a:t>Kentalis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 /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6532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 /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41703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 /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6989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 (AI)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 (AI)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0D72E-F897-C408-C825-FC4E47786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DC13198-4694-1B2A-07FD-A69BE5D7CB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0D5A747-2273-78DE-53EE-79240D814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 / AI</a:t>
            </a:r>
          </a:p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9D106A5-7E02-5F49-6ECA-C5651F3B2E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1508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 /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 (AI)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3-2-2026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3-2-2026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3-2-2026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3-2-2026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3-2-2026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3-2-2026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3-2-2026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3-2-2026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3-2-2026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3-2-2026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3-2-2026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3-2-2026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microsoft.com/office/2007/relationships/hdphoto" Target="../media/hdphoto4.wdp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microsoft.com/office/2007/relationships/hdphoto" Target="../media/hdphoto4.wdp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8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microsoft.com/office/2007/relationships/hdphoto" Target="../media/hdphoto4.wdp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8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microsoft.com/office/2007/relationships/hdphoto" Target="../media/hdphoto4.wdp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8.png"/><Relationship Id="rId7" Type="http://schemas.microsoft.com/office/2007/relationships/hdphoto" Target="../media/hdphoto5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Relationship Id="rId9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BF2AE-B4DD-213F-71AB-F3B2F229D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472CAB-1B71-30FF-13EC-2C1B58F6C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>
              <a:buNone/>
            </a:pPr>
            <a:r>
              <a:rPr lang="nl-NL" sz="1900" u="sng">
                <a:solidFill>
                  <a:prstClr val="black"/>
                </a:solidFill>
              </a:rPr>
              <a:t>Semantisatieverhaal A:</a:t>
            </a:r>
          </a:p>
          <a:p>
            <a:pPr marL="0" lvl="0" indent="0">
              <a:buNone/>
            </a:pPr>
            <a:r>
              <a:rPr lang="nl-NL" sz="2000" err="1">
                <a:effectLst/>
                <a:ea typeface="Times New Roman" panose="02020603050405020304" pitchFamily="18" charset="0"/>
                <a:cs typeface="Arial"/>
              </a:rPr>
              <a:t>Alaaaaff</a:t>
            </a:r>
            <a:r>
              <a:rPr lang="nl-NL" sz="2000">
                <a:effectLst/>
                <a:ea typeface="Times New Roman" panose="02020603050405020304" pitchFamily="18" charset="0"/>
                <a:cs typeface="Arial"/>
              </a:rPr>
              <a:t>!! </a:t>
            </a:r>
            <a:r>
              <a:rPr lang="nl-NL" sz="2000" err="1">
                <a:effectLst/>
                <a:ea typeface="Times New Roman" panose="02020603050405020304" pitchFamily="18" charset="0"/>
                <a:cs typeface="Arial"/>
              </a:rPr>
              <a:t>Alaaaafff</a:t>
            </a:r>
            <a:r>
              <a:rPr lang="nl-NL" sz="2000">
                <a:effectLst/>
                <a:ea typeface="Times New Roman" panose="02020603050405020304" pitchFamily="18" charset="0"/>
                <a:cs typeface="Arial"/>
              </a:rPr>
              <a:t>!! Het is februari! Dus dan staat het carnaval weer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/>
              </a:rPr>
              <a:t>voor de deur</a:t>
            </a:r>
            <a:r>
              <a:rPr lang="nl-NL" sz="2000">
                <a:effectLst/>
                <a:ea typeface="Times New Roman" panose="02020603050405020304" pitchFamily="18" charset="0"/>
                <a:cs typeface="Arial"/>
              </a:rPr>
              <a:t>,</a:t>
            </a:r>
            <a:r>
              <a:rPr lang="nl-NL" sz="2000" b="1">
                <a:effectLst/>
                <a:ea typeface="Times New Roman" panose="02020603050405020304" pitchFamily="18" charset="0"/>
                <a:cs typeface="Arial"/>
              </a:rPr>
              <a:t>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/>
              </a:rPr>
              <a:t>het gaat bijna beginnen</a:t>
            </a:r>
            <a:r>
              <a:rPr lang="nl-NL" sz="2000">
                <a:effectLst/>
                <a:ea typeface="Times New Roman" panose="02020603050405020304" pitchFamily="18" charset="0"/>
                <a:cs typeface="Arial"/>
              </a:rPr>
              <a:t>! En dat vind ik zo’n leuk feest! Hier in Nederland wordt carnaval gevierd maar het is een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/>
              </a:rPr>
              <a:t>internationaal</a:t>
            </a:r>
            <a:r>
              <a:rPr lang="nl-NL" sz="2000">
                <a:effectLst/>
                <a:ea typeface="Times New Roman" panose="02020603050405020304" pitchFamily="18" charset="0"/>
                <a:cs typeface="Arial"/>
              </a:rPr>
              <a:t> feest. Een feest dat in </a:t>
            </a:r>
            <a:r>
              <a:rPr lang="nl-NL" sz="2000" b="1" i="1">
                <a:ea typeface="Times New Roman" panose="02020603050405020304" pitchFamily="18" charset="0"/>
                <a:cs typeface="Arial"/>
              </a:rPr>
              <a:t>verschillende landen </a:t>
            </a:r>
            <a:r>
              <a:rPr lang="nl-NL" sz="2000">
                <a:ea typeface="Times New Roman" panose="02020603050405020304" pitchFamily="18" charset="0"/>
                <a:cs typeface="Arial"/>
              </a:rPr>
              <a:t>wordt</a:t>
            </a:r>
            <a:r>
              <a:rPr lang="nl-NL" sz="2000" b="1" i="1">
                <a:ea typeface="Times New Roman" panose="02020603050405020304" pitchFamily="18" charset="0"/>
                <a:cs typeface="Arial"/>
              </a:rPr>
              <a:t> </a:t>
            </a:r>
            <a:r>
              <a:rPr lang="nl-NL" sz="2000">
                <a:effectLst/>
                <a:ea typeface="Times New Roman" panose="02020603050405020304" pitchFamily="18" charset="0"/>
                <a:cs typeface="Arial"/>
              </a:rPr>
              <a:t>gevierd. Het leukste van carnaval vind ik de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/>
              </a:rPr>
              <a:t>parade</a:t>
            </a:r>
            <a:r>
              <a:rPr lang="nl-NL" sz="2000">
                <a:effectLst/>
                <a:ea typeface="Times New Roman" panose="02020603050405020304" pitchFamily="18" charset="0"/>
                <a:cs typeface="Arial"/>
              </a:rPr>
              <a:t>,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de optocht, de groep mensen of wagens die in een rij over straat gaan</a:t>
            </a:r>
            <a:r>
              <a:rPr lang="nl-NL" sz="2000">
                <a:ea typeface="Times New Roman" panose="02020603050405020304" pitchFamily="18" charset="0"/>
                <a:cs typeface="Arial"/>
              </a:rPr>
              <a:t>.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/>
              </a:rPr>
              <a:t> </a:t>
            </a:r>
            <a:r>
              <a:rPr lang="nl-NL" sz="2000">
                <a:ea typeface="Times New Roman" panose="02020603050405020304" pitchFamily="18" charset="0"/>
                <a:cs typeface="Arial"/>
              </a:rPr>
              <a:t>Mensen zijn dan verkleed en de wagens zijn mooi versierd. Fantastisch! </a:t>
            </a:r>
            <a:r>
              <a:rPr lang="nl-NL" sz="2000">
                <a:effectLst/>
                <a:ea typeface="Times New Roman" panose="02020603050405020304" pitchFamily="18" charset="0"/>
                <a:cs typeface="Arial"/>
              </a:rPr>
              <a:t>Dit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/>
              </a:rPr>
              <a:t>evenement</a:t>
            </a:r>
            <a:r>
              <a:rPr lang="nl-NL" sz="2000">
                <a:effectLst/>
                <a:ea typeface="Times New Roman" panose="02020603050405020304" pitchFamily="18" charset="0"/>
                <a:cs typeface="Arial"/>
              </a:rPr>
              <a:t> is altijd in het centrum van de stad.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/>
              </a:rPr>
              <a:t>Een evenement is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de grote gebeurtenis waar veel mensen aan meedoen of naar kijken.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/>
              </a:rPr>
              <a:t>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/>
              </a:rPr>
              <a:t>Oorspronkelijk</a:t>
            </a:r>
            <a:r>
              <a:rPr lang="nl-NL" sz="2000">
                <a:effectLst/>
                <a:ea typeface="Times New Roman" panose="02020603050405020304" pitchFamily="18" charset="0"/>
                <a:cs typeface="Arial"/>
              </a:rPr>
              <a:t>,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/>
              </a:rPr>
              <a:t>eerst, in het begin</a:t>
            </a:r>
            <a:r>
              <a:rPr lang="nl-NL" sz="2000">
                <a:effectLst/>
                <a:ea typeface="Times New Roman" panose="02020603050405020304" pitchFamily="18" charset="0"/>
                <a:cs typeface="Arial"/>
              </a:rPr>
              <a:t>, was carnaval een klein feest dat in dorpjes werd gevierd. Dat is helemaal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/>
              </a:rPr>
              <a:t>uitgegroeid tot</a:t>
            </a:r>
            <a:r>
              <a:rPr lang="nl-NL" sz="2000">
                <a:effectLst/>
                <a:ea typeface="Times New Roman" panose="02020603050405020304" pitchFamily="18" charset="0"/>
                <a:cs typeface="Arial"/>
              </a:rPr>
              <a:t> hoe het nu gaat: een groot feest, met een grote lange parade. Uitgroeien tot betekent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/>
              </a:rPr>
              <a:t>groeien tot een betaalde grootte</a:t>
            </a:r>
            <a:r>
              <a:rPr lang="nl-NL" sz="2000">
                <a:effectLst/>
                <a:ea typeface="Times New Roman" panose="02020603050405020304" pitchFamily="18" charset="0"/>
                <a:cs typeface="Arial"/>
              </a:rPr>
              <a:t>. Echt een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/>
              </a:rPr>
              <a:t>spektakel</a:t>
            </a:r>
            <a:r>
              <a:rPr lang="nl-NL" sz="2000">
                <a:effectLst/>
                <a:ea typeface="Times New Roman" panose="02020603050405020304" pitchFamily="18" charset="0"/>
                <a:cs typeface="Arial"/>
              </a:rPr>
              <a:t> is het!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/>
              </a:rPr>
              <a:t>Een bijzondere of opvallende gebeurtenis</a:t>
            </a:r>
            <a:r>
              <a:rPr lang="nl-NL" sz="2000" i="1">
                <a:effectLst/>
                <a:ea typeface="Times New Roman" panose="02020603050405020304" pitchFamily="18" charset="0"/>
                <a:cs typeface="Arial"/>
              </a:rPr>
              <a:t>.</a:t>
            </a:r>
            <a:r>
              <a:rPr lang="nl-NL" sz="2000">
                <a:effectLst/>
                <a:ea typeface="Times New Roman" panose="02020603050405020304" pitchFamily="18" charset="0"/>
                <a:cs typeface="Arial"/>
              </a:rPr>
              <a:t> Vorig jaar zag ik een bruid en bruidegom in de parade. Zij waren niet verkleed (dat dachten we eerst wel) maar gingen écht trouwen. Na de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/>
              </a:rPr>
              <a:t>ceremonie</a:t>
            </a:r>
            <a:r>
              <a:rPr lang="nl-NL" sz="2000">
                <a:effectLst/>
                <a:ea typeface="Times New Roman" panose="02020603050405020304" pitchFamily="18" charset="0"/>
                <a:cs typeface="Arial"/>
              </a:rPr>
              <a:t> liepen ze een stuk mee in de parade.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/>
              </a:rPr>
              <a:t>Ceremonie betekent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de bijeenkomst voor een bijzondere gebeurtenis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>
                <a:effectLst/>
                <a:ea typeface="Times New Roman" panose="02020603050405020304" pitchFamily="18" charset="0"/>
                <a:cs typeface="Arial"/>
              </a:rPr>
              <a:t>Dat vonden zij echt het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/>
              </a:rPr>
              <a:t>hoogtepunt</a:t>
            </a:r>
            <a:r>
              <a:rPr lang="nl-NL" sz="2000">
                <a:effectLst/>
                <a:ea typeface="Times New Roman" panose="02020603050405020304" pitchFamily="18" charset="0"/>
                <a:cs typeface="Arial"/>
              </a:rPr>
              <a:t> van de dag</a:t>
            </a:r>
            <a:r>
              <a:rPr lang="nl-NL" sz="2000">
                <a:ea typeface="Times New Roman" panose="02020603050405020304" pitchFamily="18" charset="0"/>
                <a:cs typeface="Arial"/>
              </a:rPr>
              <a:t>, </a:t>
            </a:r>
            <a:r>
              <a:rPr lang="nl-NL" sz="2000" b="1" i="1">
                <a:ea typeface="Times New Roman" panose="02020603050405020304" pitchFamily="18" charset="0"/>
                <a:cs typeface="Arial"/>
              </a:rPr>
              <a:t>het belangrijkste of leukste moment</a:t>
            </a:r>
            <a:r>
              <a:rPr lang="nl-NL" sz="2000">
                <a:ea typeface="Times New Roman" panose="02020603050405020304" pitchFamily="18" charset="0"/>
                <a:cs typeface="Arial"/>
              </a:rPr>
              <a:t>.</a:t>
            </a:r>
            <a:r>
              <a:rPr lang="nl-NL" sz="2000">
                <a:effectLst/>
                <a:ea typeface="Times New Roman" panose="02020603050405020304" pitchFamily="18" charset="0"/>
                <a:cs typeface="Arial"/>
              </a:rPr>
              <a:t> </a:t>
            </a:r>
            <a:r>
              <a:rPr lang="nl-NL" sz="2000"/>
              <a:t>Ook zag ik een keer een burgemeester in de parade. Hij zwaaide alsof hij de baas was van de stad, maar iedereen wist: dit was nep. Het was een verklede man, geen echte burgemeester. Want een echte burgemeester moet eerst </a:t>
            </a:r>
            <a:r>
              <a:rPr lang="nl-NL" sz="2000" b="1" u="sng"/>
              <a:t>de eed afleggen</a:t>
            </a:r>
            <a:r>
              <a:rPr lang="nl-NL" sz="2000"/>
              <a:t>. </a:t>
            </a:r>
            <a:r>
              <a:rPr lang="nl-NL" sz="2000" b="1" i="1"/>
              <a:t>Als je de eed aflegt dan doe je een serieuze belofte</a:t>
            </a:r>
            <a:r>
              <a:rPr lang="nl-NL" sz="2000"/>
              <a:t>. Met carnaval mag je even doen alsof je alles bent — zelfs burgemeester. Hebben jullie weleens carnaval gevierd?</a:t>
            </a:r>
            <a:endParaRPr lang="nl-NL" sz="2000"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4" name="Tekstvak 1">
            <a:extLst>
              <a:ext uri="{FF2B5EF4-FFF2-40B4-BE49-F238E27FC236}">
                <a16:creationId xmlns:a16="http://schemas.microsoft.com/office/drawing/2014/main" id="{1700D859-171C-4599-AE61-F24D530D519B}"/>
              </a:ext>
            </a:extLst>
          </p:cNvPr>
          <p:cNvSpPr txBox="1"/>
          <p:nvPr/>
        </p:nvSpPr>
        <p:spPr>
          <a:xfrm>
            <a:off x="8777220" y="35332"/>
            <a:ext cx="32412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129199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ceremonie</a:t>
            </a:r>
          </a:p>
        </p:txBody>
      </p:sp>
      <p:pic>
        <p:nvPicPr>
          <p:cNvPr id="3" name="Afbeelding 2" descr="Afbeelding met bruiloft, persoon, kleding, trouwjurk&#10;&#10;Door AI gegenereerde inhoud is mogelijk onjuist.">
            <a:extLst>
              <a:ext uri="{FF2B5EF4-FFF2-40B4-BE49-F238E27FC236}">
                <a16:creationId xmlns:a16="http://schemas.microsoft.com/office/drawing/2014/main" id="{E2CA9AC9-3B5C-3B42-EDD4-054E92873B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638" y="1332688"/>
            <a:ext cx="3560629" cy="534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71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hoogtepunt</a:t>
            </a:r>
          </a:p>
        </p:txBody>
      </p:sp>
      <p:pic>
        <p:nvPicPr>
          <p:cNvPr id="4" name="Afbeelding 3" descr="Afbeelding met buitenshuis, kleding, persoon, person&#10;&#10;Door AI gegenereerde inhoud is mogelijk onjuist.">
            <a:extLst>
              <a:ext uri="{FF2B5EF4-FFF2-40B4-BE49-F238E27FC236}">
                <a16:creationId xmlns:a16="http://schemas.microsoft.com/office/drawing/2014/main" id="{58CD3DAF-7F04-50BC-DE99-DC63478B42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1708" y="1352144"/>
            <a:ext cx="3541892" cy="531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eed afleggen </a:t>
            </a:r>
          </a:p>
        </p:txBody>
      </p:sp>
      <p:pic>
        <p:nvPicPr>
          <p:cNvPr id="8" name="Afbeelding 7" descr="Afbeelding met kleding, person, persoon, Officieel&#10;&#10;Door AI gegenereerde inhoud is mogelijk onjuist.">
            <a:extLst>
              <a:ext uri="{FF2B5EF4-FFF2-40B4-BE49-F238E27FC236}">
                <a16:creationId xmlns:a16="http://schemas.microsoft.com/office/drawing/2014/main" id="{CE10C210-C837-E519-3609-23D0838A30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18" y="1847777"/>
            <a:ext cx="4776047" cy="4776047"/>
          </a:xfrm>
          <a:prstGeom prst="rect">
            <a:avLst/>
          </a:prstGeom>
        </p:spPr>
      </p:pic>
      <p:sp>
        <p:nvSpPr>
          <p:cNvPr id="9" name="Tekstballon: ovaal 8">
            <a:extLst>
              <a:ext uri="{FF2B5EF4-FFF2-40B4-BE49-F238E27FC236}">
                <a16:creationId xmlns:a16="http://schemas.microsoft.com/office/drawing/2014/main" id="{86EBA7C9-B632-F151-B198-75A93FAB26AD}"/>
              </a:ext>
            </a:extLst>
          </p:cNvPr>
          <p:cNvSpPr/>
          <p:nvPr/>
        </p:nvSpPr>
        <p:spPr>
          <a:xfrm>
            <a:off x="3902932" y="1832483"/>
            <a:ext cx="2815642" cy="1596517"/>
          </a:xfrm>
          <a:prstGeom prst="wedgeEllipseCallout">
            <a:avLst>
              <a:gd name="adj1" fmla="val -80784"/>
              <a:gd name="adj2" fmla="val 380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1B3815A-5431-E61A-1980-2FD45D7B775D}"/>
              </a:ext>
            </a:extLst>
          </p:cNvPr>
          <p:cNvSpPr txBox="1"/>
          <p:nvPr/>
        </p:nvSpPr>
        <p:spPr>
          <a:xfrm>
            <a:off x="4219682" y="2446075"/>
            <a:ext cx="258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“Ik beloof…….”</a:t>
            </a:r>
          </a:p>
        </p:txBody>
      </p:sp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5287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5287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59641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60073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 de deur staan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008" y="283268"/>
            <a:ext cx="422650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</a:t>
            </a: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chter de rug hebben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564257"/>
            <a:ext cx="4185327" cy="485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bijna beginnen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Carnaval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staat voor </a:t>
            </a:r>
            <a:b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deur!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Nog maar een paar dagen wachten!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564257"/>
            <a:ext cx="4145769" cy="481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afgelopen zijn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We hebben </a:t>
            </a:r>
            <a:b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jaarwisseling </a:t>
            </a:r>
            <a:b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achter de rug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96710EC-AD32-5503-B9D4-6EA2CC2D45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82" y="2645436"/>
            <a:ext cx="3951701" cy="1783693"/>
          </a:xfrm>
          <a:prstGeom prst="rect">
            <a:avLst/>
          </a:prstGeom>
        </p:spPr>
      </p:pic>
      <p:pic>
        <p:nvPicPr>
          <p:cNvPr id="21" name="Afbeelding 20" descr="Afbeelding met vuurwerk, Oudjaarsavond, Nieuwjaarsdag, Nieuwjaar&#10;&#10;Door AI gegenereerde inhoud is mogelijk onjuist.">
            <a:extLst>
              <a:ext uri="{FF2B5EF4-FFF2-40B4-BE49-F238E27FC236}">
                <a16:creationId xmlns:a16="http://schemas.microsoft.com/office/drawing/2014/main" id="{4D319C2D-66CF-923F-9E9A-204570CDB64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239" y="2423988"/>
            <a:ext cx="3655507" cy="243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28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987CD-4993-9520-8347-713A442C6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63516BC0-A81A-C157-7433-5FE4AAF68A7D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1009AE96-9066-6954-02E3-DE94B7469262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B4C13A4C-B2ED-C865-5305-B4A3349522E8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702824B0-D491-5C73-6BBC-0B543517349F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6CB712E-8BE0-F7FF-12F3-2821DA69B0E2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0FC59ED-8BA5-5841-D09E-9B09444F5889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F7942BE8-DDDF-1884-002B-A640F3A5B275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ABEE8E83-33A8-EAE7-1389-0093F1C80A2D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2DE54E97-8433-A0C7-2FBA-707CB2393B86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84EEFA4A-AB77-B9C1-206D-D3553BCAB6E0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9044903E-658A-B480-B23B-DA0F9327C637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7F90E9E0-2692-1570-9C8E-CD25A07B68C7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8B8C0430-70B9-4A10-8212-162AF2AD46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9C8C21D9-E721-AC42-4BA0-3C05C571685A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926FDD56-28A8-1827-0987-035539F1AB5F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12A9AC01-7AEF-0ED1-57B5-C9B7F0D15766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4A1CDFEA-055A-F997-3B96-9AEE985195EF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93598BC-F292-1F98-801E-478EF4CEACA4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683D26A7-58A7-34F5-2C99-2A0BDCC80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nationaal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CA777BAE-C1AE-52B1-47E8-1A624AFB8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internationaal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9EACCA5C-F6B9-CEB9-FE04-65001A755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12775"/>
            <a:ext cx="4185327" cy="500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wat met één land te maken heeft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Koningsdag is een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nationaal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feest van Nederland.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B3424783-A1D7-585C-6816-52E7E99C5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van verschillende landen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Carnaval is een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internationaal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feest.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3F213FB7-E944-48C1-4D94-411C25736AF9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77EB450C-A28B-B9F9-B796-4547EE4B7328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63915025-40C2-FADF-D5AB-9ABFF5A66D62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5281E561-8F5F-16FA-FBC0-29B274E8CBBB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4BCC9243-F57C-EC28-CA88-F62425372765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kaart, Graphics&#10;&#10;Door AI gegenereerde inhoud is mogelijk onjuist.">
            <a:extLst>
              <a:ext uri="{FF2B5EF4-FFF2-40B4-BE49-F238E27FC236}">
                <a16:creationId xmlns:a16="http://schemas.microsoft.com/office/drawing/2014/main" id="{24FC7F6B-FAB6-E49B-FCD9-C77774E06B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810" y="2554754"/>
            <a:ext cx="3922295" cy="2249667"/>
          </a:xfrm>
          <a:prstGeom prst="rect">
            <a:avLst/>
          </a:prstGeom>
        </p:spPr>
      </p:pic>
      <p:pic>
        <p:nvPicPr>
          <p:cNvPr id="25" name="Afbeelding 24" descr="Afbeelding met kaart, tekst&#10;&#10;Door AI gegenereerde inhoud is mogelijk onjuist.">
            <a:extLst>
              <a:ext uri="{FF2B5EF4-FFF2-40B4-BE49-F238E27FC236}">
                <a16:creationId xmlns:a16="http://schemas.microsoft.com/office/drawing/2014/main" id="{DBC45C87-B704-4600-A4FB-C55E7252C8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199" y="2331974"/>
            <a:ext cx="275539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77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484002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484002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551687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556010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hoogtepunt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dieptepunt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529106"/>
            <a:ext cx="4185327" cy="489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het belangrijkste of leukste moment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bruid en bruidegom vonden meelopen in de parade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hoogtepunt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529106"/>
            <a:ext cx="4145769" cy="485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moeilijkste moment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doodgaan van mijn hond was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dieptepunt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in mijn leven.</a:t>
            </a:r>
          </a:p>
          <a:p>
            <a:pPr algn="ctr">
              <a:lnSpc>
                <a:spcPct val="107000"/>
              </a:lnSpc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buitenshuis, gras, plant, grond&#10;&#10;Automatisch gegenereerde beschrijving">
            <a:extLst>
              <a:ext uri="{FF2B5EF4-FFF2-40B4-BE49-F238E27FC236}">
                <a16:creationId xmlns:a16="http://schemas.microsoft.com/office/drawing/2014/main" id="{5AEF3C96-4E44-A33B-2085-94CDF49E17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119" y="2699643"/>
            <a:ext cx="3331604" cy="2225512"/>
          </a:xfrm>
          <a:prstGeom prst="rect">
            <a:avLst/>
          </a:prstGeom>
        </p:spPr>
      </p:pic>
      <p:pic>
        <p:nvPicPr>
          <p:cNvPr id="8" name="Afbeelding 7" descr="Afbeelding met buitenshuis, kleding, persoon, person&#10;&#10;Door AI gegenereerde inhoud is mogelijk onjuist.">
            <a:extLst>
              <a:ext uri="{FF2B5EF4-FFF2-40B4-BE49-F238E27FC236}">
                <a16:creationId xmlns:a16="http://schemas.microsoft.com/office/drawing/2014/main" id="{24D377FA-7200-D9B1-EE45-E44E54E260C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2485" y="2518869"/>
            <a:ext cx="2051393" cy="258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64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BBBAE-BD65-8F18-501C-2D63DBAED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423DE2D-C973-DD4C-63B1-AF8ECFE8CCE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B67B578-1FA4-DDEB-6620-9F9430FFA4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28B98225-A0DE-B7A9-2110-050A1EA96428}"/>
              </a:ext>
            </a:extLst>
          </p:cNvPr>
          <p:cNvSpPr txBox="1"/>
          <p:nvPr/>
        </p:nvSpPr>
        <p:spPr>
          <a:xfrm>
            <a:off x="1308986" y="386052"/>
            <a:ext cx="5070744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D2F5B7FD-2343-8A3E-5DD9-F99739E92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3" y="332656"/>
            <a:ext cx="518457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ceremonie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2C1BFE37-B46B-4051-4720-60AE691AC52B}"/>
              </a:ext>
            </a:extLst>
          </p:cNvPr>
          <p:cNvSpPr txBox="1"/>
          <p:nvPr/>
        </p:nvSpPr>
        <p:spPr>
          <a:xfrm>
            <a:off x="354173" y="3020938"/>
            <a:ext cx="2548323" cy="99614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217C26C6-8580-6C9C-9FFB-59D8BD583A87}"/>
              </a:ext>
            </a:extLst>
          </p:cNvPr>
          <p:cNvSpPr txBox="1"/>
          <p:nvPr/>
        </p:nvSpPr>
        <p:spPr>
          <a:xfrm>
            <a:off x="3005149" y="3032955"/>
            <a:ext cx="3017946" cy="98412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4599AB01-A11A-6294-4955-E6531BC8C530}"/>
              </a:ext>
            </a:extLst>
          </p:cNvPr>
          <p:cNvSpPr txBox="1"/>
          <p:nvPr/>
        </p:nvSpPr>
        <p:spPr>
          <a:xfrm>
            <a:off x="6101079" y="3020939"/>
            <a:ext cx="2785425" cy="98412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89DB52FE-7612-5905-3C6E-41757CED32E7}"/>
              </a:ext>
            </a:extLst>
          </p:cNvPr>
          <p:cNvSpPr txBox="1"/>
          <p:nvPr/>
        </p:nvSpPr>
        <p:spPr>
          <a:xfrm>
            <a:off x="6412523" y="386052"/>
            <a:ext cx="2407950" cy="165451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B9848F8D-DF81-4903-AC06-E3C7215EDD52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9AE4F1-4620-BD1B-EFFF-BE08C410F565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B03BF98-3583-412D-6232-4D3AD4657D5B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786D58DD-4D83-2294-2619-5D50A2EB9DBD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58F58F7D-A1F2-AB30-39B4-FAC83352D6D7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C27748A1-FC70-60F2-1EF8-37C292B17F4B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Tekstvak 2"/>
          <p:cNvSpPr txBox="1">
            <a:spLocks noChangeArrowheads="1"/>
          </p:cNvSpPr>
          <p:nvPr/>
        </p:nvSpPr>
        <p:spPr bwMode="auto">
          <a:xfrm>
            <a:off x="6394997" y="433864"/>
            <a:ext cx="2281459" cy="145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nl-NL" sz="27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altLang="nl-NL" sz="2700">
                <a:latin typeface="Century Gothic" panose="020B0502020202020204" pitchFamily="34" charset="0"/>
              </a:rPr>
              <a:t>de bijeenkomst voor een bijzondere gebeurtenis 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9595CE77-EEA1-7F71-4BE9-214CD1A2FD4C}"/>
              </a:ext>
            </a:extLst>
          </p:cNvPr>
          <p:cNvSpPr txBox="1"/>
          <p:nvPr/>
        </p:nvSpPr>
        <p:spPr>
          <a:xfrm>
            <a:off x="221832" y="3124824"/>
            <a:ext cx="2825736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en-US" sz="320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en-US" sz="32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huwelijks-ceremonie</a:t>
            </a:r>
            <a:endParaRPr lang="nl-NL" sz="32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2" name="Tekstvak 2"/>
          <p:cNvSpPr txBox="1">
            <a:spLocks noChangeArrowheads="1"/>
          </p:cNvSpPr>
          <p:nvPr/>
        </p:nvSpPr>
        <p:spPr bwMode="auto">
          <a:xfrm>
            <a:off x="2954713" y="3076184"/>
            <a:ext cx="3171943" cy="90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20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2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begrafenis-ceremonie</a:t>
            </a:r>
          </a:p>
        </p:txBody>
      </p:sp>
      <p:sp>
        <p:nvSpPr>
          <p:cNvPr id="23" name="Tekstvak 2">
            <a:extLst>
              <a:ext uri="{FF2B5EF4-FFF2-40B4-BE49-F238E27FC236}">
                <a16:creationId xmlns:a16="http://schemas.microsoft.com/office/drawing/2014/main" id="{A036E617-4EF6-4625-B1CC-66DDCCDDD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312" y="3055401"/>
            <a:ext cx="2932402" cy="74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200">
                <a:latin typeface="Century Gothic" panose="020B0502020202020204" pitchFamily="34" charset="0"/>
                <a:ea typeface="Calibri"/>
                <a:cs typeface="Times New Roman"/>
              </a:rPr>
              <a:t>de openings-</a:t>
            </a:r>
          </a:p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2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cere</a:t>
            </a:r>
            <a:r>
              <a:rPr lang="nl-NL" sz="3200">
                <a:latin typeface="Century Gothic" panose="020B0502020202020204" pitchFamily="34" charset="0"/>
                <a:ea typeface="Calibri"/>
                <a:cs typeface="Times New Roman"/>
              </a:rPr>
              <a:t>monie</a:t>
            </a:r>
            <a:endParaRPr lang="nl-NL" sz="32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4" name="Afbeelding 23" descr="Afbeelding met persoon, gekleed&#10;&#10;Automatisch gegenereerde beschrijving">
            <a:extLst>
              <a:ext uri="{FF2B5EF4-FFF2-40B4-BE49-F238E27FC236}">
                <a16:creationId xmlns:a16="http://schemas.microsoft.com/office/drawing/2014/main" id="{6A94D927-AF8B-4100-99C6-E1A8D8D5B87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1" y="4593817"/>
            <a:ext cx="2088233" cy="1394940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2607755C-A3EF-40A4-9B02-0B9E844F4DB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9484" y="4608733"/>
            <a:ext cx="1673376" cy="1424095"/>
          </a:xfrm>
          <a:prstGeom prst="rect">
            <a:avLst/>
          </a:prstGeom>
        </p:spPr>
      </p:pic>
      <p:pic>
        <p:nvPicPr>
          <p:cNvPr id="26" name="Afbeelding 25" descr="Afbeelding met persoon, binnen, rood, reddingsvest&#10;&#10;Automatisch gegenereerde beschrijving">
            <a:extLst>
              <a:ext uri="{FF2B5EF4-FFF2-40B4-BE49-F238E27FC236}">
                <a16:creationId xmlns:a16="http://schemas.microsoft.com/office/drawing/2014/main" id="{3A7150FF-1D2C-4000-AE7C-B41FF485DC4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595845"/>
            <a:ext cx="2448272" cy="138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96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FAF67-AA6C-1E53-D18B-2C9D51134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5EB4317-C5FB-EAE0-3884-616C09CB529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DFD34D5-E97C-B499-D9BB-134E8F1F5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C2DEC084-2300-F74B-7369-109461137EF0}"/>
              </a:ext>
            </a:extLst>
          </p:cNvPr>
          <p:cNvSpPr txBox="1"/>
          <p:nvPr/>
        </p:nvSpPr>
        <p:spPr>
          <a:xfrm>
            <a:off x="993628" y="386052"/>
            <a:ext cx="5386102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9FC54C48-0BD8-6C56-482C-4B616D907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276" y="332656"/>
            <a:ext cx="549993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het evenement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8AEA89B3-DCB4-E2C9-3F63-C614C0F87BBD}"/>
              </a:ext>
            </a:extLst>
          </p:cNvPr>
          <p:cNvSpPr txBox="1"/>
          <p:nvPr/>
        </p:nvSpPr>
        <p:spPr>
          <a:xfrm>
            <a:off x="354173" y="3020938"/>
            <a:ext cx="2548323" cy="117024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7F993969-A196-9CEA-B1FB-F289CD9AE43F}"/>
              </a:ext>
            </a:extLst>
          </p:cNvPr>
          <p:cNvSpPr txBox="1"/>
          <p:nvPr/>
        </p:nvSpPr>
        <p:spPr>
          <a:xfrm>
            <a:off x="3005149" y="3032955"/>
            <a:ext cx="3017946" cy="115823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FCA8AF1D-AB9C-1C01-66D3-B10604BBE4B9}"/>
              </a:ext>
            </a:extLst>
          </p:cNvPr>
          <p:cNvSpPr txBox="1"/>
          <p:nvPr/>
        </p:nvSpPr>
        <p:spPr>
          <a:xfrm>
            <a:off x="6101079" y="3020939"/>
            <a:ext cx="2785425" cy="115823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229219A-6654-A3E1-5369-935F798011B2}"/>
              </a:ext>
            </a:extLst>
          </p:cNvPr>
          <p:cNvSpPr txBox="1"/>
          <p:nvPr/>
        </p:nvSpPr>
        <p:spPr>
          <a:xfrm>
            <a:off x="6412523" y="386052"/>
            <a:ext cx="2370988" cy="180267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6D306F04-A3BE-6BBF-815F-8C515454E3A0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B64689CD-EA3C-9448-57AE-BC1C8AF5C52A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87195FF5-6F42-59B0-0EA1-F76CAB099711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B4D7E8FF-4B56-0A2A-8724-28371CA0FDD2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0C4F6D08-51B7-5837-4497-DC0ABEB4A247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12CD148E-7181-C05D-1E23-8DBE294E5396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Tekstvak 2">
            <a:extLst>
              <a:ext uri="{FF2B5EF4-FFF2-40B4-BE49-F238E27FC236}">
                <a16:creationId xmlns:a16="http://schemas.microsoft.com/office/drawing/2014/main" id="{74AE7553-2D75-D21D-27FD-ED62B6993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1687" y="385941"/>
            <a:ext cx="2444818" cy="180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nl-NL" sz="27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altLang="nl-NL" sz="2700">
                <a:latin typeface="Century Gothic" panose="020B0502020202020204" pitchFamily="34" charset="0"/>
              </a:rPr>
              <a:t>de grote gebeurtenis waar veel mensen aan meedoen of naar kijken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5FF1D20F-FB40-8A49-B112-7987D85A7B87}"/>
              </a:ext>
            </a:extLst>
          </p:cNvPr>
          <p:cNvSpPr txBox="1"/>
          <p:nvPr/>
        </p:nvSpPr>
        <p:spPr>
          <a:xfrm>
            <a:off x="354172" y="3180979"/>
            <a:ext cx="2517811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en-US" sz="3200">
                <a:latin typeface="Century Gothic" panose="020B0502020202020204" pitchFamily="34" charset="0"/>
                <a:ea typeface="Calibri"/>
                <a:cs typeface="Times New Roman"/>
              </a:rPr>
              <a:t>het Carnaval</a:t>
            </a:r>
            <a:endParaRPr lang="nl-NL" sz="32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3" name="Tekstvak 2">
            <a:extLst>
              <a:ext uri="{FF2B5EF4-FFF2-40B4-BE49-F238E27FC236}">
                <a16:creationId xmlns:a16="http://schemas.microsoft.com/office/drawing/2014/main" id="{CD0548F3-CCAC-603C-1515-FBA03E83E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4325" y="3055918"/>
            <a:ext cx="2932402" cy="74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200">
                <a:latin typeface="Century Gothic" panose="020B0502020202020204" pitchFamily="34" charset="0"/>
                <a:ea typeface="Calibri"/>
                <a:cs typeface="Times New Roman"/>
              </a:rPr>
              <a:t>de Olympische Spelen</a:t>
            </a:r>
            <a:endParaRPr lang="nl-NL" sz="32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7" name="Afbeelding 16" descr="Afbeelding met gras, voetbal, speelgoed, klein&#10;&#10;Automatisch gegenereerde beschrijving">
            <a:extLst>
              <a:ext uri="{FF2B5EF4-FFF2-40B4-BE49-F238E27FC236}">
                <a16:creationId xmlns:a16="http://schemas.microsoft.com/office/drawing/2014/main" id="{9B8E6F6B-FC94-48EB-A6B3-1E7F03F7CC4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906" y="4355265"/>
            <a:ext cx="2663889" cy="1779479"/>
          </a:xfrm>
          <a:prstGeom prst="rect">
            <a:avLst/>
          </a:prstGeom>
        </p:spPr>
      </p:pic>
      <p:pic>
        <p:nvPicPr>
          <p:cNvPr id="24" name="Afbeelding 23" descr="Afbeelding met handdoek&#10;&#10;Door AI gegenereerde inhoud is mogelijk onjuist.">
            <a:extLst>
              <a:ext uri="{FF2B5EF4-FFF2-40B4-BE49-F238E27FC236}">
                <a16:creationId xmlns:a16="http://schemas.microsoft.com/office/drawing/2014/main" id="{7622D747-FE91-C89A-47BB-43C5334FC65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8524" y="4355265"/>
            <a:ext cx="2704003" cy="1798162"/>
          </a:xfrm>
          <a:prstGeom prst="rect">
            <a:avLst/>
          </a:prstGeom>
        </p:spPr>
      </p:pic>
      <p:sp>
        <p:nvSpPr>
          <p:cNvPr id="25" name="Tekstvak 2">
            <a:extLst>
              <a:ext uri="{FF2B5EF4-FFF2-40B4-BE49-F238E27FC236}">
                <a16:creationId xmlns:a16="http://schemas.microsoft.com/office/drawing/2014/main" id="{4822FC6C-A1CA-2C71-9F4F-852EE74AF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2543" y="3214055"/>
            <a:ext cx="2480795" cy="81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200">
                <a:latin typeface="Century Gothic" panose="020B0502020202020204" pitchFamily="34" charset="0"/>
                <a:ea typeface="Calibri"/>
                <a:cs typeface="Times New Roman"/>
              </a:rPr>
              <a:t>het EK </a:t>
            </a:r>
          </a:p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200">
                <a:latin typeface="Century Gothic" panose="020B0502020202020204" pitchFamily="34" charset="0"/>
                <a:ea typeface="Calibri"/>
                <a:cs typeface="Times New Roman"/>
              </a:rPr>
              <a:t>voetbal</a:t>
            </a:r>
            <a:endParaRPr lang="nl-NL" sz="32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3" name="Afbeelding 12" descr="Afbeelding met tekst, Feestartikelen, ballon, verjaardagstaart&#10;&#10;Door AI gegenereerde inhoud is mogelijk onjuist.">
            <a:extLst>
              <a:ext uri="{FF2B5EF4-FFF2-40B4-BE49-F238E27FC236}">
                <a16:creationId xmlns:a16="http://schemas.microsoft.com/office/drawing/2014/main" id="{31AE5EC7-A1FB-BD2D-CB21-7792D9A52C1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33" y="4286097"/>
            <a:ext cx="1940312" cy="194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88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8F76D-4F1A-65C7-B57D-046BBD0B2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07AE083-B5D8-98D9-CC74-A1FBEC33B7B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EB0A8B1-49A4-F47B-DC61-D68131D87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C6AE6D15-96B5-0885-8D1F-53E3E3082EFB}"/>
              </a:ext>
            </a:extLst>
          </p:cNvPr>
          <p:cNvSpPr txBox="1"/>
          <p:nvPr/>
        </p:nvSpPr>
        <p:spPr>
          <a:xfrm>
            <a:off x="1653757" y="391193"/>
            <a:ext cx="3948868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125AF373-5896-94B1-284B-ECFF5F081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694" y="324022"/>
            <a:ext cx="485899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parade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7C6FF7B5-1345-816E-2803-4A18B63F3B8E}"/>
              </a:ext>
            </a:extLst>
          </p:cNvPr>
          <p:cNvSpPr txBox="1"/>
          <p:nvPr/>
        </p:nvSpPr>
        <p:spPr>
          <a:xfrm>
            <a:off x="310813" y="3020938"/>
            <a:ext cx="2801597" cy="93548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D8BBCF66-E0C7-5508-06C1-AD74860B85BD}"/>
              </a:ext>
            </a:extLst>
          </p:cNvPr>
          <p:cNvSpPr txBox="1"/>
          <p:nvPr/>
        </p:nvSpPr>
        <p:spPr>
          <a:xfrm>
            <a:off x="3294128" y="3032955"/>
            <a:ext cx="3025218" cy="91426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934BD4DA-5CA4-7FCA-C22F-701F9F9A5A97}"/>
              </a:ext>
            </a:extLst>
          </p:cNvPr>
          <p:cNvSpPr txBox="1"/>
          <p:nvPr/>
        </p:nvSpPr>
        <p:spPr>
          <a:xfrm>
            <a:off x="6470892" y="3020939"/>
            <a:ext cx="2415612" cy="93548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40F64697-CC43-760D-DBE4-B235FEDD134C}"/>
              </a:ext>
            </a:extLst>
          </p:cNvPr>
          <p:cNvSpPr txBox="1"/>
          <p:nvPr/>
        </p:nvSpPr>
        <p:spPr>
          <a:xfrm>
            <a:off x="5702703" y="386051"/>
            <a:ext cx="3117770" cy="200612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8EC67264-EDDC-4AF6-CE04-C19D83E40FAA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77D3A86E-9C31-F335-9B98-7FD60418DE79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C3EFA125-C0E4-B092-E77B-E0315A667CB1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C7AAB4B6-E002-DD8E-F68F-B00C3BCE8BE2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D53ACAED-B79F-2ECE-5F36-CDBEE53A0DEB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18225282-D235-A6E0-CE00-165202C07B7E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Tekstvak 2">
            <a:extLst>
              <a:ext uri="{FF2B5EF4-FFF2-40B4-BE49-F238E27FC236}">
                <a16:creationId xmlns:a16="http://schemas.microsoft.com/office/drawing/2014/main" id="{C3811760-E37B-F6BC-D283-F4885C85B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704" y="385942"/>
            <a:ext cx="3212200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7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altLang="nl-NL" sz="2700">
                <a:latin typeface="Century Gothic" panose="020B0502020202020204" pitchFamily="34" charset="0"/>
              </a:rPr>
              <a:t>de optocht, de groep mensen of wagens die in een rij over straat gaan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30BFCA8-5D4A-F0EB-9AA6-D3DD5B715AA2}"/>
              </a:ext>
            </a:extLst>
          </p:cNvPr>
          <p:cNvSpPr txBox="1"/>
          <p:nvPr/>
        </p:nvSpPr>
        <p:spPr>
          <a:xfrm>
            <a:off x="191741" y="3066975"/>
            <a:ext cx="2989338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en-US" sz="320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en-US" sz="32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</a:t>
            </a:r>
            <a:r>
              <a:rPr lang="en-US" sz="3200" err="1">
                <a:latin typeface="Century Gothic" panose="020B0502020202020204" pitchFamily="34" charset="0"/>
                <a:ea typeface="Calibri"/>
                <a:cs typeface="Times New Roman"/>
              </a:rPr>
              <a:t>C</a:t>
            </a:r>
            <a:r>
              <a:rPr lang="en-US" sz="3200" err="1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arnavals</a:t>
            </a:r>
            <a:r>
              <a:rPr lang="en-US" sz="32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- parade</a:t>
            </a:r>
            <a:endParaRPr lang="nl-NL" sz="32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2" name="Tekstvak 2">
            <a:extLst>
              <a:ext uri="{FF2B5EF4-FFF2-40B4-BE49-F238E27FC236}">
                <a16:creationId xmlns:a16="http://schemas.microsoft.com/office/drawing/2014/main" id="{82707091-C3E5-9748-936F-0E4346E6B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2410" y="3076184"/>
            <a:ext cx="3380372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200">
                <a:latin typeface="Century Gothic" panose="020B0502020202020204" pitchFamily="34" charset="0"/>
                <a:ea typeface="Calibri"/>
                <a:cs typeface="Times New Roman"/>
              </a:rPr>
              <a:t>het bloemen- corso</a:t>
            </a:r>
            <a:endParaRPr lang="nl-NL" sz="32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3" name="Tekstvak 2">
            <a:extLst>
              <a:ext uri="{FF2B5EF4-FFF2-40B4-BE49-F238E27FC236}">
                <a16:creationId xmlns:a16="http://schemas.microsoft.com/office/drawing/2014/main" id="{9DD214CD-D968-5AB2-6360-0712D1B53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2522" y="3055401"/>
            <a:ext cx="2595191" cy="74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200">
                <a:latin typeface="Century Gothic" panose="020B0502020202020204" pitchFamily="34" charset="0"/>
                <a:ea typeface="Calibri"/>
                <a:cs typeface="Times New Roman"/>
              </a:rPr>
              <a:t>de militaire parade</a:t>
            </a:r>
            <a:endParaRPr lang="nl-NL" sz="32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2" name="Afbeelding 11" descr="Afbeelding met buitenshuis, hemel, persoon, Dans&#10;&#10;Automatisch gegenereerde beschrijving">
            <a:extLst>
              <a:ext uri="{FF2B5EF4-FFF2-40B4-BE49-F238E27FC236}">
                <a16:creationId xmlns:a16="http://schemas.microsoft.com/office/drawing/2014/main" id="{25F106E4-5D8D-92D9-D23A-B137FE61A4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74" y="4222065"/>
            <a:ext cx="2554542" cy="1706434"/>
          </a:xfrm>
          <a:prstGeom prst="rect">
            <a:avLst/>
          </a:prstGeom>
        </p:spPr>
      </p:pic>
      <p:pic>
        <p:nvPicPr>
          <p:cNvPr id="15" name="Afbeelding 14" descr="Afbeelding met buitenshuis, hemel, weg, parade&#10;&#10;Automatisch gegenereerde beschrijving">
            <a:extLst>
              <a:ext uri="{FF2B5EF4-FFF2-40B4-BE49-F238E27FC236}">
                <a16:creationId xmlns:a16="http://schemas.microsoft.com/office/drawing/2014/main" id="{E80F2BB0-4EB6-6395-9E19-00E619FD36A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749" y="4201462"/>
            <a:ext cx="2554541" cy="1706433"/>
          </a:xfrm>
          <a:prstGeom prst="rect">
            <a:avLst/>
          </a:prstGeom>
        </p:spPr>
      </p:pic>
      <p:pic>
        <p:nvPicPr>
          <p:cNvPr id="24" name="Afbeelding 23" descr="Afbeelding met buitenshuis, boom, plant, bloem&#10;&#10;Door AI gegenereerde inhoud is mogelijk onjuist.">
            <a:extLst>
              <a:ext uri="{FF2B5EF4-FFF2-40B4-BE49-F238E27FC236}">
                <a16:creationId xmlns:a16="http://schemas.microsoft.com/office/drawing/2014/main" id="{C854FC14-72BF-757B-2CC9-9A364B1697B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374" y="4222065"/>
            <a:ext cx="2554542" cy="170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95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6 – 3 februari 2026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Antoinette Duijff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BC04E-3D14-BD7C-ACA8-117A2F2F9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94D21AA-96A1-7809-C375-F2BBD457349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E8C2C29-D05C-D3FD-2EF7-7F3B8DEE2D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38D52386-5E43-8F23-D307-E6BF19428487}"/>
              </a:ext>
            </a:extLst>
          </p:cNvPr>
          <p:cNvSpPr txBox="1"/>
          <p:nvPr/>
        </p:nvSpPr>
        <p:spPr>
          <a:xfrm>
            <a:off x="907285" y="399827"/>
            <a:ext cx="4877279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E47F8BF6-BDEB-554F-784E-BF8F85CC4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926" y="345089"/>
            <a:ext cx="485899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het spektakel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9724C6DB-5026-9BC1-9C96-8E61B854A0FA}"/>
              </a:ext>
            </a:extLst>
          </p:cNvPr>
          <p:cNvSpPr txBox="1"/>
          <p:nvPr/>
        </p:nvSpPr>
        <p:spPr>
          <a:xfrm>
            <a:off x="354541" y="3020938"/>
            <a:ext cx="2887499" cy="91184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3151C5E4-1A2D-33F5-55D8-F789E25C5226}"/>
              </a:ext>
            </a:extLst>
          </p:cNvPr>
          <p:cNvSpPr txBox="1"/>
          <p:nvPr/>
        </p:nvSpPr>
        <p:spPr>
          <a:xfrm>
            <a:off x="3338256" y="3032956"/>
            <a:ext cx="3074265" cy="89982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576AFADB-2D6D-30B5-C84B-30AE1AFD4A69}"/>
              </a:ext>
            </a:extLst>
          </p:cNvPr>
          <p:cNvSpPr txBox="1"/>
          <p:nvPr/>
        </p:nvSpPr>
        <p:spPr>
          <a:xfrm>
            <a:off x="6478554" y="3020939"/>
            <a:ext cx="2407950" cy="91184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AFC8B193-875C-E27D-CE32-EEEB4183C22C}"/>
              </a:ext>
            </a:extLst>
          </p:cNvPr>
          <p:cNvSpPr txBox="1"/>
          <p:nvPr/>
        </p:nvSpPr>
        <p:spPr>
          <a:xfrm>
            <a:off x="5818559" y="386052"/>
            <a:ext cx="3001914" cy="134217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C55440BF-3AD9-1A1A-5525-6479844942E2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03D51C03-C239-EB9A-A8DB-7E66EBD091F1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BCACB9E2-2A20-D2E4-55F4-2658C7035B5B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33D5A1E-8621-E3FB-5123-DF883F4A1796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3DBA0249-7AFA-D96B-F506-47DC9D449305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1E1CFB97-E0A1-905C-7274-8A85729F8AE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Tekstvak 2">
            <a:extLst>
              <a:ext uri="{FF2B5EF4-FFF2-40B4-BE49-F238E27FC236}">
                <a16:creationId xmlns:a16="http://schemas.microsoft.com/office/drawing/2014/main" id="{8CF4C154-F1F0-8B40-F2D8-881B72BB2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385942"/>
            <a:ext cx="3046759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7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altLang="nl-NL" sz="2700">
                <a:latin typeface="Century Gothic" panose="020B0502020202020204" pitchFamily="34" charset="0"/>
              </a:rPr>
              <a:t>de bijzondere of opvallende gebeurtenis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0F1AE052-100A-D8EA-EE00-21CC3FD16451}"/>
              </a:ext>
            </a:extLst>
          </p:cNvPr>
          <p:cNvSpPr txBox="1"/>
          <p:nvPr/>
        </p:nvSpPr>
        <p:spPr>
          <a:xfrm>
            <a:off x="208295" y="3109237"/>
            <a:ext cx="3238214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en-US" sz="320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en-US" sz="32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Carnavals-optocht</a:t>
            </a:r>
            <a:endParaRPr lang="nl-NL" sz="32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2" name="Tekstvak 2">
            <a:extLst>
              <a:ext uri="{FF2B5EF4-FFF2-40B4-BE49-F238E27FC236}">
                <a16:creationId xmlns:a16="http://schemas.microsoft.com/office/drawing/2014/main" id="{BCB78AC6-CAE1-9011-A6CC-3FC4A1AAC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598" y="3052542"/>
            <a:ext cx="3238214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20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2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vuurwerkshow</a:t>
            </a:r>
          </a:p>
        </p:txBody>
      </p:sp>
      <p:sp>
        <p:nvSpPr>
          <p:cNvPr id="23" name="Tekstvak 2">
            <a:extLst>
              <a:ext uri="{FF2B5EF4-FFF2-40B4-BE49-F238E27FC236}">
                <a16:creationId xmlns:a16="http://schemas.microsoft.com/office/drawing/2014/main" id="{095F7DCC-3FF8-C6D6-C7A0-596631E8D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2522" y="3077298"/>
            <a:ext cx="2595191" cy="74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200">
                <a:latin typeface="Century Gothic" panose="020B0502020202020204" pitchFamily="34" charset="0"/>
                <a:ea typeface="Calibri"/>
                <a:cs typeface="Times New Roman"/>
              </a:rPr>
              <a:t>de autorace</a:t>
            </a:r>
            <a:endParaRPr lang="nl-NL" sz="32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BF6CA778-B426-3F1D-E83B-D98B2CFB8D2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267"/>
          <a:stretch/>
        </p:blipFill>
        <p:spPr>
          <a:xfrm>
            <a:off x="3492979" y="4608640"/>
            <a:ext cx="2500399" cy="1412648"/>
          </a:xfrm>
          <a:prstGeom prst="rect">
            <a:avLst/>
          </a:prstGeom>
        </p:spPr>
      </p:pic>
      <p:pic>
        <p:nvPicPr>
          <p:cNvPr id="13" name="Afbeelding 12" descr="Afbeelding met buitenshuis, hemel, gebouw, mensen&#10;&#10;Door AI gegenereerde inhoud is mogelijk onjuist.">
            <a:extLst>
              <a:ext uri="{FF2B5EF4-FFF2-40B4-BE49-F238E27FC236}">
                <a16:creationId xmlns:a16="http://schemas.microsoft.com/office/drawing/2014/main" id="{D42B475E-6E99-CFD5-22A5-F49EF19DFEF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85" y="4377136"/>
            <a:ext cx="1849906" cy="1849906"/>
          </a:xfrm>
          <a:prstGeom prst="rect">
            <a:avLst/>
          </a:prstGeom>
        </p:spPr>
      </p:pic>
      <p:pic>
        <p:nvPicPr>
          <p:cNvPr id="15" name="Afbeelding 14" descr="Afbeelding met tekst, boom, gras, buiten&#10;&#10;Automatisch gegenereerde beschrijving">
            <a:extLst>
              <a:ext uri="{FF2B5EF4-FFF2-40B4-BE49-F238E27FC236}">
                <a16:creationId xmlns:a16="http://schemas.microsoft.com/office/drawing/2014/main" id="{8CC255F8-1E26-BF4D-9528-6A15498BFD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267"/>
          <a:stretch/>
        </p:blipFill>
        <p:spPr>
          <a:xfrm>
            <a:off x="6195145" y="4595765"/>
            <a:ext cx="2660934" cy="14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26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26839" y="4906655"/>
            <a:ext cx="294901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4944289"/>
            <a:ext cx="2952328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>
                <a:latin typeface="Century Gothic" panose="020B0502020202020204" pitchFamily="34" charset="0"/>
                <a:ea typeface="Calibri"/>
                <a:cs typeface="Times New Roman"/>
              </a:rPr>
              <a:t>oorspronkelijk</a:t>
            </a:r>
            <a:endParaRPr lang="nl-NL" sz="32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491881" y="4450483"/>
            <a:ext cx="2609198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4314" y="4446468"/>
            <a:ext cx="2679428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>
                <a:latin typeface="Century Gothic" panose="020B0502020202020204" pitchFamily="34" charset="0"/>
                <a:ea typeface="Calibri"/>
                <a:cs typeface="Times New Roman"/>
              </a:rPr>
              <a:t>momenteel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343078" y="3946427"/>
            <a:ext cx="247739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708" y="3946428"/>
            <a:ext cx="2400765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>
                <a:latin typeface="Century Gothic" panose="020B0502020202020204" pitchFamily="34" charset="0"/>
                <a:ea typeface="Calibri"/>
                <a:cs typeface="Times New Roman"/>
              </a:rPr>
              <a:t>uiteindelijk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323533" y="5782631"/>
            <a:ext cx="3168347" cy="45468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839" y="5782632"/>
            <a:ext cx="3122253" cy="42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eerst, in het begin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251520" y="5710623"/>
            <a:ext cx="3168352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1DFD20E-A562-DE85-17F1-8C5D45CF6B9C}"/>
              </a:ext>
            </a:extLst>
          </p:cNvPr>
          <p:cNvCxnSpPr>
            <a:cxnSpLocks/>
          </p:cNvCxnSpPr>
          <p:nvPr/>
        </p:nvCxnSpPr>
        <p:spPr>
          <a:xfrm>
            <a:off x="3419872" y="5206567"/>
            <a:ext cx="2808312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 flipV="1">
            <a:off x="6228184" y="4702511"/>
            <a:ext cx="2700300" cy="19192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419872" y="5206567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>
            <a:off x="6228184" y="4702511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36CDCC8-D80A-3CA3-9903-EC310613197D}"/>
              </a:ext>
            </a:extLst>
          </p:cNvPr>
          <p:cNvSpPr txBox="1"/>
          <p:nvPr/>
        </p:nvSpPr>
        <p:spPr>
          <a:xfrm>
            <a:off x="514850" y="390262"/>
            <a:ext cx="8373287" cy="62258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Oorspronkelijk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was carnaval een klein feest dat in dorpjes werd gevierd. Momenteel is het een groot feest, met een grote lange parade. Hoe het uiteindelijk wordt…in de toekomst… kan niemand voorspellen.</a:t>
            </a:r>
            <a:endParaRPr lang="nl-NL" sz="2400">
              <a:effectLst/>
              <a:ea typeface="Calibri"/>
              <a:cs typeface="Times New Roman"/>
            </a:endParaRP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2CCCF55E-78AC-9EC4-3EE8-2C877678B4F6}"/>
              </a:ext>
            </a:extLst>
          </p:cNvPr>
          <p:cNvSpPr txBox="1"/>
          <p:nvPr/>
        </p:nvSpPr>
        <p:spPr>
          <a:xfrm>
            <a:off x="3572285" y="5295192"/>
            <a:ext cx="999716" cy="45468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6" name="Tekstvak 2">
            <a:extLst>
              <a:ext uri="{FF2B5EF4-FFF2-40B4-BE49-F238E27FC236}">
                <a16:creationId xmlns:a16="http://schemas.microsoft.com/office/drawing/2014/main" id="{01D45F8A-0B95-7FCE-A68A-76249A066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1591" y="5295193"/>
            <a:ext cx="1042418" cy="42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nu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0" name="Afbeelding 9" descr="Afbeelding met buitenshuis, festival, kleding, persoon&#10;&#10;Door AI gegenereerde inhoud is mogelijk onjuist.">
            <a:extLst>
              <a:ext uri="{FF2B5EF4-FFF2-40B4-BE49-F238E27FC236}">
                <a16:creationId xmlns:a16="http://schemas.microsoft.com/office/drawing/2014/main" id="{E71DFC80-0156-C2DF-AD39-90B006D703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7774" y="1966512"/>
            <a:ext cx="1612507" cy="2418761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2E579BBD-79F7-FDC9-B4FA-9B2844BCCE66}"/>
              </a:ext>
            </a:extLst>
          </p:cNvPr>
          <p:cNvSpPr txBox="1"/>
          <p:nvPr/>
        </p:nvSpPr>
        <p:spPr>
          <a:xfrm>
            <a:off x="7023857" y="2047545"/>
            <a:ext cx="110895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500">
                <a:latin typeface="Bahnschrift SemiLight" panose="020B0502040204020203" pitchFamily="34" charset="0"/>
              </a:rPr>
              <a:t>?</a:t>
            </a:r>
            <a:endParaRPr lang="nl-NL">
              <a:latin typeface="Bahnschrift SemiLight" panose="020B0502040204020203" pitchFamily="34" charset="0"/>
            </a:endParaRPr>
          </a:p>
        </p:txBody>
      </p:sp>
      <p:pic>
        <p:nvPicPr>
          <p:cNvPr id="24" name="Afbeelding 23" descr="Afbeelding met buitenshuis, kleding, persoon, sport&#10;&#10;Door AI gegenereerde inhoud is mogelijk onjuist.">
            <a:extLst>
              <a:ext uri="{FF2B5EF4-FFF2-40B4-BE49-F238E27FC236}">
                <a16:creationId xmlns:a16="http://schemas.microsoft.com/office/drawing/2014/main" id="{253A0862-79BF-8696-69B5-7C631F0A47D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403" y="2974110"/>
            <a:ext cx="2765354" cy="184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5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CCD3F-FDE9-4204-E69D-2936F50B6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72592A1-D443-FE67-DB4F-4FB320C378A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ACCF2017-9589-C6DD-DA77-5C54936C3372}"/>
              </a:ext>
            </a:extLst>
          </p:cNvPr>
          <p:cNvSpPr txBox="1"/>
          <p:nvPr/>
        </p:nvSpPr>
        <p:spPr>
          <a:xfrm>
            <a:off x="415708" y="4569248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8CD2E067-AEA7-E903-D1A0-7C0F5BA56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71" y="4578005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start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F64F90D3-BA24-C55F-B9BD-79C91AB097DB}"/>
              </a:ext>
            </a:extLst>
          </p:cNvPr>
          <p:cNvSpPr txBox="1"/>
          <p:nvPr/>
        </p:nvSpPr>
        <p:spPr>
          <a:xfrm>
            <a:off x="3275859" y="4071691"/>
            <a:ext cx="26987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C0B68D40-35F3-5D0E-6817-9ED1A441F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631" y="4060612"/>
            <a:ext cx="246275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groei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7C8C29DE-DB22-81C4-9A1F-5E6408AC709F}"/>
              </a:ext>
            </a:extLst>
          </p:cNvPr>
          <p:cNvSpPr txBox="1"/>
          <p:nvPr/>
        </p:nvSpPr>
        <p:spPr>
          <a:xfrm>
            <a:off x="6209074" y="3405051"/>
            <a:ext cx="2611399" cy="82284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81E1D2FF-E12A-ACF6-3279-671B1CB33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075" y="3452949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uitgroeien tot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B505D78E-6FD7-0C82-92B6-29AE29793936}"/>
              </a:ext>
            </a:extLst>
          </p:cNvPr>
          <p:cNvSpPr txBox="1"/>
          <p:nvPr/>
        </p:nvSpPr>
        <p:spPr>
          <a:xfrm>
            <a:off x="6252623" y="4516299"/>
            <a:ext cx="2475659" cy="100093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2F76AFC4-5FCD-B4D4-4C86-A91226A1E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8387" y="4613998"/>
            <a:ext cx="2654158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400">
                <a:latin typeface="Century Gothic" panose="020B0502020202020204" pitchFamily="34" charset="0"/>
                <a:ea typeface="Calibri"/>
                <a:cs typeface="Times New Roman"/>
              </a:rPr>
              <a:t>groeien tot een bepaalde grootte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9CC5309A-2B88-545D-57FB-BFB95BBEA03F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30C4C491-0A9D-49DE-B599-AB5158B47FBF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0D91C5CC-5C4E-C955-5E20-4A8B2E67518A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B91DF921-CECC-81FF-29FC-424EB807543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1C124D81-34FF-487A-400C-D4C60D76A59F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DD235B42-0A08-5CEB-1103-FD8029DC1169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981C2FB4-FAA2-A00A-221D-3E6899214840}"/>
              </a:ext>
            </a:extLst>
          </p:cNvPr>
          <p:cNvCxnSpPr>
            <a:cxnSpLocks/>
          </p:cNvCxnSpPr>
          <p:nvPr/>
        </p:nvCxnSpPr>
        <p:spPr>
          <a:xfrm>
            <a:off x="251520" y="5373216"/>
            <a:ext cx="2952328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8A525D9F-90F6-82ED-81F8-A19863083FAF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2897231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DCD2B2C1-0706-264A-1181-575D304D383A}"/>
              </a:ext>
            </a:extLst>
          </p:cNvPr>
          <p:cNvCxnSpPr>
            <a:cxnSpLocks/>
          </p:cNvCxnSpPr>
          <p:nvPr/>
        </p:nvCxnSpPr>
        <p:spPr>
          <a:xfrm>
            <a:off x="6101079" y="4365104"/>
            <a:ext cx="2827405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A6667231-4EF0-1BF2-0B16-D9C716DCD7FA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F0AB5D88-B81E-B05D-DFA7-69C7AD126C61}"/>
              </a:ext>
            </a:extLst>
          </p:cNvPr>
          <p:cNvCxnSpPr>
            <a:cxnSpLocks/>
          </p:cNvCxnSpPr>
          <p:nvPr/>
        </p:nvCxnSpPr>
        <p:spPr>
          <a:xfrm>
            <a:off x="6084168" y="4365104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F2D48BBE-9C30-05C3-4BF4-23EF55A3C14C}"/>
              </a:ext>
            </a:extLst>
          </p:cNvPr>
          <p:cNvSpPr txBox="1"/>
          <p:nvPr/>
        </p:nvSpPr>
        <p:spPr>
          <a:xfrm>
            <a:off x="591201" y="487538"/>
            <a:ext cx="6417317" cy="62258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Carnaval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groeide uit tot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een van de grootste feesten in ons land.</a:t>
            </a:r>
            <a:endParaRPr lang="nl-NL" sz="2400">
              <a:effectLst/>
              <a:ea typeface="Calibri"/>
              <a:cs typeface="Times New Roman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ABF10F1-097A-F521-9967-EA612984E1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50" t="28207" r="19508" b="29425"/>
          <a:stretch/>
        </p:blipFill>
        <p:spPr>
          <a:xfrm>
            <a:off x="3258568" y="2092656"/>
            <a:ext cx="2470059" cy="1778497"/>
          </a:xfrm>
          <a:prstGeom prst="rect">
            <a:avLst/>
          </a:prstGeom>
        </p:spPr>
      </p:pic>
      <p:pic>
        <p:nvPicPr>
          <p:cNvPr id="28" name="Afbeelding 27" descr="Afbeelding met buitenshuis, festival, kleding, persoon&#10;&#10;Door AI gegenereerde inhoud is mogelijk onjuist.">
            <a:extLst>
              <a:ext uri="{FF2B5EF4-FFF2-40B4-BE49-F238E27FC236}">
                <a16:creationId xmlns:a16="http://schemas.microsoft.com/office/drawing/2014/main" id="{66FCB006-366A-F6DF-D102-500290131A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6052" y="659499"/>
            <a:ext cx="1975329" cy="2661946"/>
          </a:xfrm>
          <a:prstGeom prst="rect">
            <a:avLst/>
          </a:prstGeom>
        </p:spPr>
      </p:pic>
      <p:pic>
        <p:nvPicPr>
          <p:cNvPr id="10" name="Afbeelding 9" descr="Afbeelding met buitenshuis, kleding, persoon, sport&#10;&#10;Door AI gegenereerde inhoud is mogelijk onjuist.">
            <a:extLst>
              <a:ext uri="{FF2B5EF4-FFF2-40B4-BE49-F238E27FC236}">
                <a16:creationId xmlns:a16="http://schemas.microsoft.com/office/drawing/2014/main" id="{0A8023C1-5AE9-CE5D-4C5B-83DB34899AB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2606939"/>
            <a:ext cx="2765354" cy="1842417"/>
          </a:xfrm>
          <a:prstGeom prst="rect">
            <a:avLst/>
          </a:prstGeom>
        </p:spPr>
      </p:pic>
      <p:pic>
        <p:nvPicPr>
          <p:cNvPr id="11" name="Afbeelding 10" descr="Afbeelding met schets, huis&#10;&#10;Door AI gegenereerde inhoud is mogelijk onjuist.">
            <a:extLst>
              <a:ext uri="{FF2B5EF4-FFF2-40B4-BE49-F238E27FC236}">
                <a16:creationId xmlns:a16="http://schemas.microsoft.com/office/drawing/2014/main" id="{6A7C5CC9-09F1-48CA-6396-1F6580BF380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259" y="1792682"/>
            <a:ext cx="1236693" cy="990529"/>
          </a:xfrm>
          <a:prstGeom prst="rect">
            <a:avLst/>
          </a:prstGeom>
        </p:spPr>
      </p:pic>
      <p:pic>
        <p:nvPicPr>
          <p:cNvPr id="24" name="Afbeelding 23" descr="Afbeelding met gebouw, wolkenkrabber, horizon, tekening&#10;&#10;Door AI gegenereerde inhoud is mogelijk onjuist.">
            <a:extLst>
              <a:ext uri="{FF2B5EF4-FFF2-40B4-BE49-F238E27FC236}">
                <a16:creationId xmlns:a16="http://schemas.microsoft.com/office/drawing/2014/main" id="{3063669B-961B-C4FE-2A2E-F50EEDF3F20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4995" y="279197"/>
            <a:ext cx="2077442" cy="55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01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B8F73-21C3-D27E-2F46-5E72DB646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6D3704A7-EC95-28A8-6E00-1779EF400A62}"/>
              </a:ext>
            </a:extLst>
          </p:cNvPr>
          <p:cNvCxnSpPr>
            <a:cxnSpLocks/>
          </p:cNvCxnSpPr>
          <p:nvPr/>
        </p:nvCxnSpPr>
        <p:spPr>
          <a:xfrm flipV="1">
            <a:off x="5652120" y="1135934"/>
            <a:ext cx="1355147" cy="137398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B6FBDC8C-61F1-CF62-D8FD-E1BACA28EC2A}"/>
              </a:ext>
            </a:extLst>
          </p:cNvPr>
          <p:cNvCxnSpPr>
            <a:cxnSpLocks/>
          </p:cNvCxnSpPr>
          <p:nvPr/>
        </p:nvCxnSpPr>
        <p:spPr>
          <a:xfrm>
            <a:off x="2358641" y="1275233"/>
            <a:ext cx="629183" cy="1328841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C6B03270-6728-A8BC-1AED-0AB56FB29670}"/>
              </a:ext>
            </a:extLst>
          </p:cNvPr>
          <p:cNvCxnSpPr>
            <a:cxnSpLocks/>
            <a:endCxn id="10" idx="2"/>
          </p:cNvCxnSpPr>
          <p:nvPr/>
        </p:nvCxnSpPr>
        <p:spPr>
          <a:xfrm flipH="1" flipV="1">
            <a:off x="5263521" y="3952417"/>
            <a:ext cx="1534293" cy="166893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88F5B457-2C28-69EF-DFB6-F9164FEC577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BD3415B6-71AA-A991-658C-CC5BCEEFFB8E}"/>
              </a:ext>
            </a:extLst>
          </p:cNvPr>
          <p:cNvSpPr txBox="1"/>
          <p:nvPr/>
        </p:nvSpPr>
        <p:spPr>
          <a:xfrm>
            <a:off x="5326553" y="451858"/>
            <a:ext cx="2242291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CD81263D-8FE7-D223-67F0-9DD058C59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947" y="471918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beloven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1FF50165-4DB9-4D9C-55FE-4A10B163050B}"/>
              </a:ext>
            </a:extLst>
          </p:cNvPr>
          <p:cNvSpPr txBox="1"/>
          <p:nvPr/>
        </p:nvSpPr>
        <p:spPr>
          <a:xfrm>
            <a:off x="1799283" y="688368"/>
            <a:ext cx="22040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A1739CAA-84AF-5F87-CE91-A37417450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842" y="701805"/>
            <a:ext cx="246275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officieel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AE1D2068-22F5-8562-456C-E5FA8941A57D}"/>
              </a:ext>
            </a:extLst>
          </p:cNvPr>
          <p:cNvSpPr txBox="1"/>
          <p:nvPr/>
        </p:nvSpPr>
        <p:spPr>
          <a:xfrm>
            <a:off x="3129877" y="5515834"/>
            <a:ext cx="5631224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516EC3F8-BC67-7A47-1833-1CCC42681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0692" y="5573159"/>
            <a:ext cx="5607471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verantwoordelijkheid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6992738E-91F1-83AF-8784-15C4E3C1BE0C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07B92F46-26FA-FC4D-3978-3EB79B2D16A8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5C04020B-D303-0968-034F-E2C7D879972F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6D95E53D-FF68-738E-E3B1-CAAA92CECFA2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B02AA1A2-639E-6F99-D950-AE5344E854C5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35BFC33B-50D7-C357-3ECD-E15E3A4320A8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Text Box 14">
            <a:extLst>
              <a:ext uri="{FF2B5EF4-FFF2-40B4-BE49-F238E27FC236}">
                <a16:creationId xmlns:a16="http://schemas.microsoft.com/office/drawing/2014/main" id="{8FB92374-70A7-0FEE-FF4A-830EB634A904}"/>
              </a:ext>
            </a:extLst>
          </p:cNvPr>
          <p:cNvSpPr txBox="1"/>
          <p:nvPr/>
        </p:nvSpPr>
        <p:spPr>
          <a:xfrm>
            <a:off x="2195159" y="2509914"/>
            <a:ext cx="6343461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24C10F17-7437-4EA4-3B74-DF560A53E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2495319"/>
            <a:ext cx="584811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eed afleggen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1323371F-BDEF-887A-3B44-CE2601DFC5BA}"/>
              </a:ext>
            </a:extLst>
          </p:cNvPr>
          <p:cNvSpPr txBox="1"/>
          <p:nvPr/>
        </p:nvSpPr>
        <p:spPr>
          <a:xfrm>
            <a:off x="2858697" y="3398406"/>
            <a:ext cx="4809648" cy="55401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B9AFAEB8-16AB-60D5-7DF0-509FED878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493" y="3412922"/>
            <a:ext cx="5488388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de serieuze belofte doen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5" name="Afbeelding 24" descr="Afbeelding met kleding, person, persoon, Officieel&#10;&#10;Door AI gegenereerde inhoud is mogelijk onjuist.">
            <a:extLst>
              <a:ext uri="{FF2B5EF4-FFF2-40B4-BE49-F238E27FC236}">
                <a16:creationId xmlns:a16="http://schemas.microsoft.com/office/drawing/2014/main" id="{36AFF832-04E6-B05C-BA0F-B2DF05CBCC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393" y="3630880"/>
            <a:ext cx="2431327" cy="2431327"/>
          </a:xfrm>
          <a:prstGeom prst="rect">
            <a:avLst/>
          </a:prstGeom>
        </p:spPr>
      </p:pic>
      <p:pic>
        <p:nvPicPr>
          <p:cNvPr id="28" name="Afbeelding 27" descr="Afbeelding met schets, tekening, clipart, Lijnillustraties&#10;&#10;Door AI gegenereerde inhoud is mogelijk onjuist.">
            <a:extLst>
              <a:ext uri="{FF2B5EF4-FFF2-40B4-BE49-F238E27FC236}">
                <a16:creationId xmlns:a16="http://schemas.microsoft.com/office/drawing/2014/main" id="{F843925B-8387-0D63-41C5-4C34A3D641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1005" y="670889"/>
            <a:ext cx="1828482" cy="1828482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A8B5FDB-DA68-2588-5F48-4098E9B7BE7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89" y="420810"/>
            <a:ext cx="1423454" cy="2146019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0300B254-B3F4-FA46-03BD-E5641C20928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385" y="3962430"/>
            <a:ext cx="1679918" cy="158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94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voor de deur staan</a:t>
            </a:r>
          </a:p>
        </p:txBody>
      </p:sp>
      <p:pic>
        <p:nvPicPr>
          <p:cNvPr id="5" name="Afbeelding 4" descr="Afbeelding met tekening, tekenfilm, Kinderkunst, illustratie&#10;&#10;Door AI gegenereerde inhoud is mogelijk onjuist.">
            <a:extLst>
              <a:ext uri="{FF2B5EF4-FFF2-40B4-BE49-F238E27FC236}">
                <a16:creationId xmlns:a16="http://schemas.microsoft.com/office/drawing/2014/main" id="{80E5E995-418B-ED67-E892-0D5713D059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4434" y="2222253"/>
            <a:ext cx="2764139" cy="2240407"/>
          </a:xfrm>
          <a:prstGeom prst="rect">
            <a:avLst/>
          </a:prstGeom>
        </p:spPr>
      </p:pic>
      <p:grpSp>
        <p:nvGrpSpPr>
          <p:cNvPr id="21" name="Groep 20">
            <a:extLst>
              <a:ext uri="{FF2B5EF4-FFF2-40B4-BE49-F238E27FC236}">
                <a16:creationId xmlns:a16="http://schemas.microsoft.com/office/drawing/2014/main" id="{D92231F0-0605-768B-F2BB-336738244C23}"/>
              </a:ext>
            </a:extLst>
          </p:cNvPr>
          <p:cNvGrpSpPr/>
          <p:nvPr/>
        </p:nvGrpSpPr>
        <p:grpSpPr>
          <a:xfrm>
            <a:off x="-489284" y="762000"/>
            <a:ext cx="6096000" cy="6096000"/>
            <a:chOff x="0" y="1705950"/>
            <a:chExt cx="6096000" cy="6096000"/>
          </a:xfrm>
        </p:grpSpPr>
        <p:pic>
          <p:nvPicPr>
            <p:cNvPr id="3" name="Afbeelding 2" descr="Afbeelding met ontwerp, schermopname, tekst, Rechthoek&#10;&#10;Door AI gegenereerde inhoud is mogelijk onjuist.">
              <a:extLst>
                <a:ext uri="{FF2B5EF4-FFF2-40B4-BE49-F238E27FC236}">
                  <a16:creationId xmlns:a16="http://schemas.microsoft.com/office/drawing/2014/main" id="{03C4A769-F612-CF3B-99D8-88770C985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705950"/>
              <a:ext cx="6096000" cy="6096000"/>
            </a:xfrm>
            <a:prstGeom prst="rect">
              <a:avLst/>
            </a:prstGeom>
          </p:spPr>
        </p:pic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824BC411-D7E6-C81C-305F-C6D7FC387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49630" y="4042609"/>
              <a:ext cx="516443" cy="487601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954B51BE-43FD-023F-E9FA-E9A231109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66073" y="4042608"/>
              <a:ext cx="516443" cy="487601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F5FF769E-6436-487F-CBF0-B7D40103A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15418" y="4042608"/>
              <a:ext cx="516443" cy="487601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6CCE3A99-F3FE-E674-5C43-D57CC53A0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43698" y="4042608"/>
              <a:ext cx="516443" cy="487601"/>
            </a:xfrm>
            <a:prstGeom prst="rect">
              <a:avLst/>
            </a:prstGeom>
          </p:spPr>
        </p:pic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471A2024-2917-A5E4-F7AC-DD25E91C4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0141" y="4042607"/>
              <a:ext cx="516443" cy="487601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078386D6-4348-6908-01BB-06B3A9D34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21323" y="4042607"/>
              <a:ext cx="516443" cy="487601"/>
            </a:xfrm>
            <a:prstGeom prst="rect">
              <a:avLst/>
            </a:prstGeom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B2D2AD77-6D70-9624-2FBB-1F21B829D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33187" y="4530210"/>
              <a:ext cx="516443" cy="487601"/>
            </a:xfrm>
            <a:prstGeom prst="rect">
              <a:avLst/>
            </a:prstGeom>
          </p:spPr>
        </p:pic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1E14AAAB-B194-74D9-7875-5F3A904FB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49630" y="4530209"/>
              <a:ext cx="516443" cy="487601"/>
            </a:xfrm>
            <a:prstGeom prst="rect">
              <a:avLst/>
            </a:prstGeom>
          </p:spPr>
        </p:pic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193F6CF5-A68D-5C32-8CC1-ED8DE5B14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98975" y="4530209"/>
              <a:ext cx="516443" cy="487601"/>
            </a:xfrm>
            <a:prstGeom prst="rect">
              <a:avLst/>
            </a:prstGeom>
          </p:spPr>
        </p:pic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7F340C04-4FB2-F56E-9D03-B5BA4ADC2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27255" y="4530209"/>
              <a:ext cx="516443" cy="487601"/>
            </a:xfrm>
            <a:prstGeom prst="rect">
              <a:avLst/>
            </a:prstGeom>
          </p:spPr>
        </p:pic>
        <p:pic>
          <p:nvPicPr>
            <p:cNvPr id="18" name="Afbeelding 17">
              <a:extLst>
                <a:ext uri="{FF2B5EF4-FFF2-40B4-BE49-F238E27FC236}">
                  <a16:creationId xmlns:a16="http://schemas.microsoft.com/office/drawing/2014/main" id="{CC72292E-0229-62D9-6A72-9F0DF2EB8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43698" y="4530208"/>
              <a:ext cx="516443" cy="487601"/>
            </a:xfrm>
            <a:prstGeom prst="rect">
              <a:avLst/>
            </a:prstGeom>
          </p:spPr>
        </p:pic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id="{AA5240E7-6A39-2143-7118-1C76ED594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04880" y="4530208"/>
              <a:ext cx="516443" cy="487601"/>
            </a:xfrm>
            <a:prstGeom prst="rect">
              <a:avLst/>
            </a:prstGeom>
          </p:spPr>
        </p:pic>
        <p:pic>
          <p:nvPicPr>
            <p:cNvPr id="20" name="Afbeelding 19">
              <a:extLst>
                <a:ext uri="{FF2B5EF4-FFF2-40B4-BE49-F238E27FC236}">
                  <a16:creationId xmlns:a16="http://schemas.microsoft.com/office/drawing/2014/main" id="{9D762E6F-0FF5-F0EE-5BD4-488A3A41D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21322" y="4575418"/>
              <a:ext cx="516443" cy="487601"/>
            </a:xfrm>
            <a:prstGeom prst="rect">
              <a:avLst/>
            </a:prstGeom>
          </p:spPr>
        </p:pic>
      </p:grp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7608A3E9-CE08-BCE3-206C-EF50CD754AB1}"/>
              </a:ext>
            </a:extLst>
          </p:cNvPr>
          <p:cNvCxnSpPr>
            <a:cxnSpLocks/>
          </p:cNvCxnSpPr>
          <p:nvPr/>
        </p:nvCxnSpPr>
        <p:spPr>
          <a:xfrm flipV="1">
            <a:off x="2596192" y="3810000"/>
            <a:ext cx="3428242" cy="65481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>
            <a:extLst>
              <a:ext uri="{FF2B5EF4-FFF2-40B4-BE49-F238E27FC236}">
                <a16:creationId xmlns:a16="http://schemas.microsoft.com/office/drawing/2014/main" id="{36907721-ED18-7F05-615B-6F75E19F6366}"/>
              </a:ext>
            </a:extLst>
          </p:cNvPr>
          <p:cNvSpPr txBox="1"/>
          <p:nvPr/>
        </p:nvSpPr>
        <p:spPr>
          <a:xfrm>
            <a:off x="6232358" y="4462660"/>
            <a:ext cx="245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i="1"/>
              <a:t>Carnaval!</a:t>
            </a:r>
            <a:endParaRPr lang="nl-NL" i="1"/>
          </a:p>
        </p:txBody>
      </p:sp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internationaal </a:t>
            </a:r>
          </a:p>
        </p:txBody>
      </p:sp>
      <p:pic>
        <p:nvPicPr>
          <p:cNvPr id="4" name="Afbeelding 3" descr="Afbeelding met kaart, Graphics&#10;&#10;Door AI gegenereerde inhoud is mogelijk onjuist.">
            <a:extLst>
              <a:ext uri="{FF2B5EF4-FFF2-40B4-BE49-F238E27FC236}">
                <a16:creationId xmlns:a16="http://schemas.microsoft.com/office/drawing/2014/main" id="{388E8ACD-BBDE-2B65-AF38-7039A4D5DD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1348110"/>
            <a:ext cx="9144000" cy="524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parade</a:t>
            </a:r>
          </a:p>
        </p:txBody>
      </p:sp>
      <p:pic>
        <p:nvPicPr>
          <p:cNvPr id="4" name="Afbeelding 3" descr="Afbeelding met buitenshuis, festival, kleding, persoon&#10;&#10;Door AI gegenereerde inhoud is mogelijk onjuist.">
            <a:extLst>
              <a:ext uri="{FF2B5EF4-FFF2-40B4-BE49-F238E27FC236}">
                <a16:creationId xmlns:a16="http://schemas.microsoft.com/office/drawing/2014/main" id="{01A98F9F-C59E-5CE5-F1DB-C6784F7C85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183" y="1332689"/>
            <a:ext cx="3570051" cy="535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evenement</a:t>
            </a:r>
          </a:p>
        </p:txBody>
      </p:sp>
      <p:pic>
        <p:nvPicPr>
          <p:cNvPr id="2" name="Afbeelding 1" descr="Afbeelding met tekst, Feestartikelen, ballon, verjaardagstaart&#10;&#10;Door AI gegenereerde inhoud is mogelijk onjuist.">
            <a:extLst>
              <a:ext uri="{FF2B5EF4-FFF2-40B4-BE49-F238E27FC236}">
                <a16:creationId xmlns:a16="http://schemas.microsoft.com/office/drawing/2014/main" id="{557AA7F9-26AA-335D-F6CD-DB388BF681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6691" y="1226143"/>
            <a:ext cx="5412607" cy="541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88929-B6A1-CCF5-949F-BB15482E8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B53A857B-FB99-57A6-AA90-D87378717F71}"/>
              </a:ext>
            </a:extLst>
          </p:cNvPr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oorspronkelijk</a:t>
            </a:r>
          </a:p>
        </p:txBody>
      </p:sp>
      <p:pic>
        <p:nvPicPr>
          <p:cNvPr id="4" name="Afbeelding 3" descr="Afbeelding met buitenshuis, kleding, persoon, sport&#10;&#10;Door AI gegenereerde inhoud is mogelijk onjuist.">
            <a:extLst>
              <a:ext uri="{FF2B5EF4-FFF2-40B4-BE49-F238E27FC236}">
                <a16:creationId xmlns:a16="http://schemas.microsoft.com/office/drawing/2014/main" id="{1FC0A294-ACE4-26AB-484C-FCCFEE154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56" y="1538741"/>
            <a:ext cx="7620000" cy="5076825"/>
          </a:xfrm>
          <a:prstGeom prst="rect">
            <a:avLst/>
          </a:prstGeom>
        </p:spPr>
      </p:pic>
      <p:pic>
        <p:nvPicPr>
          <p:cNvPr id="10" name="Afbeelding 9" descr="Afbeelding met schets, huis&#10;&#10;Door AI gegenereerde inhoud is mogelijk onjuist.">
            <a:extLst>
              <a:ext uri="{FF2B5EF4-FFF2-40B4-BE49-F238E27FC236}">
                <a16:creationId xmlns:a16="http://schemas.microsoft.com/office/drawing/2014/main" id="{211E1CAA-781B-FE53-8639-FDE60D85B0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326" y="86868"/>
            <a:ext cx="1641385" cy="131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07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uitgroeien tot</a:t>
            </a:r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D7D63BBA-0869-A41A-5915-B060796A6519}"/>
              </a:ext>
            </a:extLst>
          </p:cNvPr>
          <p:cNvCxnSpPr>
            <a:cxnSpLocks/>
          </p:cNvCxnSpPr>
          <p:nvPr/>
        </p:nvCxnSpPr>
        <p:spPr>
          <a:xfrm flipV="1">
            <a:off x="4395438" y="3988957"/>
            <a:ext cx="1576136" cy="129941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 descr="Afbeelding met buitenshuis, festival, kleding, persoon&#10;&#10;Door AI gegenereerde inhoud is mogelijk onjuist.">
            <a:extLst>
              <a:ext uri="{FF2B5EF4-FFF2-40B4-BE49-F238E27FC236}">
                <a16:creationId xmlns:a16="http://schemas.microsoft.com/office/drawing/2014/main" id="{8ABEB87A-850F-B08A-9D96-B717FDBB5B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0247" y="1525088"/>
            <a:ext cx="2649098" cy="3973647"/>
          </a:xfrm>
          <a:prstGeom prst="rect">
            <a:avLst/>
          </a:prstGeom>
        </p:spPr>
      </p:pic>
      <p:pic>
        <p:nvPicPr>
          <p:cNvPr id="3" name="Afbeelding 2" descr="Afbeelding met buitenshuis, kleding, persoon, sport&#10;&#10;Door AI gegenereerde inhoud is mogelijk onjuist.">
            <a:extLst>
              <a:ext uri="{FF2B5EF4-FFF2-40B4-BE49-F238E27FC236}">
                <a16:creationId xmlns:a16="http://schemas.microsoft.com/office/drawing/2014/main" id="{5FD5C249-FD03-81EB-BA5D-838CB8E5E5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09" y="4223978"/>
            <a:ext cx="3673996" cy="2447800"/>
          </a:xfrm>
          <a:prstGeom prst="rect">
            <a:avLst/>
          </a:prstGeom>
        </p:spPr>
      </p:pic>
      <p:pic>
        <p:nvPicPr>
          <p:cNvPr id="4" name="Afbeelding 3" descr="Afbeelding met schets, huis&#10;&#10;Door AI gegenereerde inhoud is mogelijk onjuist.">
            <a:extLst>
              <a:ext uri="{FF2B5EF4-FFF2-40B4-BE49-F238E27FC236}">
                <a16:creationId xmlns:a16="http://schemas.microsoft.com/office/drawing/2014/main" id="{585794ED-1DCF-5C5C-6218-488528C8E1E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09" y="2909311"/>
            <a:ext cx="1641385" cy="1314667"/>
          </a:xfrm>
          <a:prstGeom prst="rect">
            <a:avLst/>
          </a:prstGeom>
        </p:spPr>
      </p:pic>
      <p:pic>
        <p:nvPicPr>
          <p:cNvPr id="8" name="Afbeelding 7" descr="Afbeelding met gebouw, wolkenkrabber, horizon, tekening&#10;&#10;Door AI gegenereerde inhoud is mogelijk onjuist.">
            <a:extLst>
              <a:ext uri="{FF2B5EF4-FFF2-40B4-BE49-F238E27FC236}">
                <a16:creationId xmlns:a16="http://schemas.microsoft.com/office/drawing/2014/main" id="{BF327A74-B856-4971-FA71-5EDF1356D8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8206" y="908617"/>
            <a:ext cx="3155794" cy="84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91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spektakel</a:t>
            </a:r>
          </a:p>
        </p:txBody>
      </p:sp>
      <p:pic>
        <p:nvPicPr>
          <p:cNvPr id="4" name="Afbeelding 3" descr="Afbeelding met buitenshuis, hemel, gebouw, mensen&#10;&#10;Door AI gegenereerde inhoud is mogelijk onjuist.">
            <a:extLst>
              <a:ext uri="{FF2B5EF4-FFF2-40B4-BE49-F238E27FC236}">
                <a16:creationId xmlns:a16="http://schemas.microsoft.com/office/drawing/2014/main" id="{6BA4C11B-1C69-96B3-0950-D80FED5A23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2839" y="1400073"/>
            <a:ext cx="5301810" cy="530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c217d8631a6ed888980113ac0853f4a4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78481d555a0872d88d4d325d703eb4d9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Props1.xml><?xml version="1.0" encoding="utf-8"?>
<ds:datastoreItem xmlns:ds="http://schemas.openxmlformats.org/officeDocument/2006/customXml" ds:itemID="{7054C221-9EE6-469B-843B-D5FFD6793B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330318-CFEB-4D1C-9531-DE91A2C918FD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ED61E14-EE7B-4B2D-93AC-02496DE766ED}">
  <ds:schemaRefs>
    <ds:schemaRef ds:uri="617b94d0-cd04-4463-9468-be560bba1878"/>
    <ds:schemaRef ds:uri="7036323c-d5f4-4fa6-8449-8bc9da5d64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23</Slides>
  <Notes>22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 de woordmuur: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revision>1</cp:revision>
  <dcterms:created xsi:type="dcterms:W3CDTF">2021-06-08T06:13:59Z</dcterms:created>
  <dcterms:modified xsi:type="dcterms:W3CDTF">2026-02-03T10:09:58Z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