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437" r:id="rId5"/>
    <p:sldId id="548" r:id="rId6"/>
    <p:sldId id="1476" r:id="rId7"/>
    <p:sldId id="1460" r:id="rId8"/>
    <p:sldId id="1570" r:id="rId9"/>
    <p:sldId id="1479" r:id="rId10"/>
    <p:sldId id="1480" r:id="rId11"/>
    <p:sldId id="1477" r:id="rId12"/>
    <p:sldId id="1482" r:id="rId13"/>
    <p:sldId id="1475" r:id="rId14"/>
    <p:sldId id="1483" r:id="rId15"/>
    <p:sldId id="1481" r:id="rId16"/>
    <p:sldId id="934" r:id="rId17"/>
    <p:sldId id="1552" r:id="rId18"/>
    <p:sldId id="1511" r:id="rId19"/>
    <p:sldId id="1545" r:id="rId20"/>
    <p:sldId id="1546" r:id="rId21"/>
    <p:sldId id="1547" r:id="rId22"/>
    <p:sldId id="1548" r:id="rId23"/>
    <p:sldId id="1551" r:id="rId24"/>
    <p:sldId id="1569" r:id="rId25"/>
    <p:sldId id="1568" r:id="rId26"/>
    <p:sldId id="1571" r:id="rId27"/>
    <p:sldId id="1567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60"/>
            <p14:sldId id="1570"/>
            <p14:sldId id="1479"/>
            <p14:sldId id="1480"/>
            <p14:sldId id="1477"/>
            <p14:sldId id="1482"/>
            <p14:sldId id="1475"/>
            <p14:sldId id="1483"/>
            <p14:sldId id="1481"/>
            <p14:sldId id="934"/>
            <p14:sldId id="1552"/>
            <p14:sldId id="1511"/>
            <p14:sldId id="1545"/>
            <p14:sldId id="1546"/>
            <p14:sldId id="1547"/>
            <p14:sldId id="1548"/>
            <p14:sldId id="1551"/>
            <p14:sldId id="1569"/>
            <p14:sldId id="1568"/>
            <p14:sldId id="1571"/>
            <p14:sldId id="15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1EDBB-64E6-4A3B-837C-BE42D7F24615}" v="254" dt="2026-01-27T11:00:45.046"/>
    <p1510:client id="{2C523E4E-87A2-4E15-8227-212DBD2B106C}" v="377" dt="2026-01-27T10:43:22.895"/>
    <p1510:client id="{4B3F8AD7-58AC-4438-AEC6-FFCE02CDDC6D}" v="244" dt="2026-01-27T10:14:13.008"/>
    <p1510:client id="{586F304D-DA87-42F5-B830-ECF8FCDD036B}" v="1573" dt="2026-01-27T11:01:44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72CCF3E9-5539-4C2A-A245-E5663C16A567}"/>
    <pc:docChg chg="modSld">
      <pc:chgData name="Routledge, Mandy" userId="bacdedf5-8e30-494b-ad8b-f27fa30c4f8d" providerId="ADAL" clId="{72CCF3E9-5539-4C2A-A245-E5663C16A567}" dt="2025-03-18T12:25:33.910" v="0"/>
      <pc:docMkLst>
        <pc:docMk/>
      </pc:docMkLst>
      <pc:sldChg chg="modSp mod">
        <pc:chgData name="Routledge, Mandy" userId="bacdedf5-8e30-494b-ad8b-f27fa30c4f8d" providerId="ADAL" clId="{72CCF3E9-5539-4C2A-A245-E5663C16A567}" dt="2025-03-18T12:25:33.910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D1CF5EB-8308-493D-8593-7FABD88C4E41}"/>
    <pc:docChg chg="undo custSel modSld">
      <pc:chgData name="Routledge, Mandy" userId="bacdedf5-8e30-494b-ad8b-f27fa30c4f8d" providerId="ADAL" clId="{7D1CF5EB-8308-493D-8593-7FABD88C4E41}" dt="2025-03-18T12:31:32.495" v="3" actId="20577"/>
      <pc:docMkLst>
        <pc:docMk/>
      </pc:docMkLst>
      <pc:sldChg chg="modSp mod">
        <pc:chgData name="Routledge, Mandy" userId="bacdedf5-8e30-494b-ad8b-f27fa30c4f8d" providerId="ADAL" clId="{7D1CF5EB-8308-493D-8593-7FABD88C4E41}" dt="2025-03-18T12:31:32.495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05AC794-CA2E-4812-B08E-688987249EDF}"/>
    <pc:docChg chg="modSld">
      <pc:chgData name="Routledge, Mandy" userId="bacdedf5-8e30-494b-ad8b-f27fa30c4f8d" providerId="ADAL" clId="{605AC794-CA2E-4812-B08E-688987249EDF}" dt="2025-03-18T11:07:27.072" v="1" actId="20577"/>
      <pc:docMkLst>
        <pc:docMk/>
      </pc:docMkLst>
      <pc:sldChg chg="modSp mod">
        <pc:chgData name="Routledge, Mandy" userId="bacdedf5-8e30-494b-ad8b-f27fa30c4f8d" providerId="ADAL" clId="{605AC794-CA2E-4812-B08E-688987249EDF}" dt="2025-03-18T11:07:27.072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D5B45AF-5DC9-4F79-9393-63829EE7447B}"/>
    <pc:docChg chg="modSld">
      <pc:chgData name="Routledge, Mandy" userId="bacdedf5-8e30-494b-ad8b-f27fa30c4f8d" providerId="ADAL" clId="{6D5B45AF-5DC9-4F79-9393-63829EE7447B}" dt="2025-03-18T11:05:59.449" v="0"/>
      <pc:docMkLst>
        <pc:docMk/>
      </pc:docMkLst>
      <pc:sldChg chg="modSp mod">
        <pc:chgData name="Routledge, Mandy" userId="bacdedf5-8e30-494b-ad8b-f27fa30c4f8d" providerId="ADAL" clId="{6D5B45AF-5DC9-4F79-9393-63829EE7447B}" dt="2025-03-18T11:05:59.449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DF97BC0C-C100-4C46-9A4C-BE392BE3EAF1}"/>
    <pc:docChg chg="modSld">
      <pc:chgData name="Routledge, Mandy" userId="bacdedf5-8e30-494b-ad8b-f27fa30c4f8d" providerId="ADAL" clId="{DF97BC0C-C100-4C46-9A4C-BE392BE3EAF1}" dt="2025-03-18T12:29:41.217" v="1" actId="20577"/>
      <pc:docMkLst>
        <pc:docMk/>
      </pc:docMkLst>
      <pc:sldChg chg="modSp mod">
        <pc:chgData name="Routledge, Mandy" userId="bacdedf5-8e30-494b-ad8b-f27fa30c4f8d" providerId="ADAL" clId="{DF97BC0C-C100-4C46-9A4C-BE392BE3EAF1}" dt="2025-03-18T12:29:41.217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2779A6C4-9DDF-4ED9-8BD7-53750DD4C489}"/>
    <pc:docChg chg="modSld">
      <pc:chgData name="Routledge, Mandy" userId="bacdedf5-8e30-494b-ad8b-f27fa30c4f8d" providerId="ADAL" clId="{2779A6C4-9DDF-4ED9-8BD7-53750DD4C489}" dt="2025-03-18T11:01:33.263" v="3" actId="20577"/>
      <pc:docMkLst>
        <pc:docMk/>
      </pc:docMkLst>
      <pc:sldChg chg="modSp mod">
        <pc:chgData name="Routledge, Mandy" userId="bacdedf5-8e30-494b-ad8b-f27fa30c4f8d" providerId="ADAL" clId="{2779A6C4-9DDF-4ED9-8BD7-53750DD4C489}" dt="2025-03-18T11:01:33.26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FB0FB9C-BDDE-419C-8796-DEA640CB78AF}"/>
    <pc:docChg chg="addSld delSld modSld modSection">
      <pc:chgData name="Routledge, Mandy" userId="bacdedf5-8e30-494b-ad8b-f27fa30c4f8d" providerId="ADAL" clId="{9FB0FB9C-BDDE-419C-8796-DEA640CB78AF}" dt="2025-10-12T08:03:19.255" v="7" actId="20577"/>
      <pc:docMkLst>
        <pc:docMk/>
      </pc:docMkLst>
      <pc:sldChg chg="modSp mod">
        <pc:chgData name="Routledge, Mandy" userId="bacdedf5-8e30-494b-ad8b-f27fa30c4f8d" providerId="ADAL" clId="{9FB0FB9C-BDDE-419C-8796-DEA640CB78AF}" dt="2025-10-12T08:03:19.255" v="7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B0FB9C-BDDE-419C-8796-DEA640CB78AF}" dt="2025-10-06T07:03:16.083" v="0" actId="4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B0FB9C-BDDE-419C-8796-DEA640CB78AF}" dt="2025-10-06T07:03:19.609" v="1"/>
        <pc:sldMkLst>
          <pc:docMk/>
          <pc:sldMk cId="2344247519" sldId="1543"/>
        </pc:sldMkLst>
      </pc:sldChg>
    </pc:docChg>
  </pc:docChgLst>
  <pc:docChgLst>
    <pc:chgData name="Routledge, Mandy" userId="bacdedf5-8e30-494b-ad8b-f27fa30c4f8d" providerId="ADAL" clId="{C0472442-84F8-47E6-8B49-770484A081A6}"/>
    <pc:docChg chg="modSld">
      <pc:chgData name="Routledge, Mandy" userId="bacdedf5-8e30-494b-ad8b-f27fa30c4f8d" providerId="ADAL" clId="{C0472442-84F8-47E6-8B49-770484A081A6}" dt="2025-03-18T10:59:53.334" v="3" actId="20577"/>
      <pc:docMkLst>
        <pc:docMk/>
      </pc:docMkLst>
      <pc:sldChg chg="modSp mod">
        <pc:chgData name="Routledge, Mandy" userId="bacdedf5-8e30-494b-ad8b-f27fa30c4f8d" providerId="ADAL" clId="{C0472442-84F8-47E6-8B49-770484A081A6}" dt="2025-03-18T10:59:53.334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2642E3BA-B9CF-4F79-A14D-03753032F58E}"/>
    <pc:docChg chg="modSld">
      <pc:chgData name="Vrielink, Francis" userId="3d258d00-cfd8-41c5-9f04-1a5a39faef2f" providerId="ADAL" clId="{2642E3BA-B9CF-4F79-A14D-03753032F58E}" dt="2025-09-14T11:02:12.331" v="14" actId="20577"/>
      <pc:docMkLst>
        <pc:docMk/>
      </pc:docMkLst>
      <pc:sldChg chg="modSp mod">
        <pc:chgData name="Vrielink, Francis" userId="3d258d00-cfd8-41c5-9f04-1a5a39faef2f" providerId="ADAL" clId="{2642E3BA-B9CF-4F79-A14D-03753032F58E}" dt="2025-09-14T11:02:12.331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4648A7EF-6761-4933-9B90-1BB9545C4FC1}"/>
    <pc:docChg chg="modSld">
      <pc:chgData name="Routledge, Mandy" userId="bacdedf5-8e30-494b-ad8b-f27fa30c4f8d" providerId="ADAL" clId="{4648A7EF-6761-4933-9B90-1BB9545C4FC1}" dt="2025-03-18T10:33:23.188" v="13" actId="20577"/>
      <pc:docMkLst>
        <pc:docMk/>
      </pc:docMkLst>
      <pc:sldChg chg="modSp mod">
        <pc:chgData name="Routledge, Mandy" userId="bacdedf5-8e30-494b-ad8b-f27fa30c4f8d" providerId="ADAL" clId="{4648A7EF-6761-4933-9B90-1BB9545C4FC1}" dt="2025-03-18T10:33:23.188" v="1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65F3027-3BF6-4E6B-94E3-5624A1AFE49A}"/>
    <pc:docChg chg="modSld">
      <pc:chgData name="Routledge, Mandy" userId="bacdedf5-8e30-494b-ad8b-f27fa30c4f8d" providerId="ADAL" clId="{365F3027-3BF6-4E6B-94E3-5624A1AFE49A}" dt="2025-03-18T10:48:57.721" v="1" actId="6549"/>
      <pc:docMkLst>
        <pc:docMk/>
      </pc:docMkLst>
      <pc:sldChg chg="modSp mod">
        <pc:chgData name="Routledge, Mandy" userId="bacdedf5-8e30-494b-ad8b-f27fa30c4f8d" providerId="ADAL" clId="{365F3027-3BF6-4E6B-94E3-5624A1AFE49A}" dt="2025-03-18T10:48:57.721" v="1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46A6B442-23D8-4FE0-8623-981B9F1739B1}"/>
    <pc:docChg chg="modSld">
      <pc:chgData name="Routledge, Mandy" userId="bacdedf5-8e30-494b-ad8b-f27fa30c4f8d" providerId="ADAL" clId="{46A6B442-23D8-4FE0-8623-981B9F1739B1}" dt="2025-03-18T11:03:15.870" v="0"/>
      <pc:docMkLst>
        <pc:docMk/>
      </pc:docMkLst>
      <pc:sldChg chg="modSp mod">
        <pc:chgData name="Routledge, Mandy" userId="bacdedf5-8e30-494b-ad8b-f27fa30c4f8d" providerId="ADAL" clId="{46A6B442-23D8-4FE0-8623-981B9F1739B1}" dt="2025-03-18T11:03:15.870" v="0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586F304D-DA87-42F5-B830-ECF8FCDD036B}"/>
    <pc:docChg chg="custSel delSld modSld sldOrd modSection">
      <pc:chgData name="Das, Gerarda" userId="dec061bf-56a5-47a0-b9f3-f749fe418ae6" providerId="ADAL" clId="{586F304D-DA87-42F5-B830-ECF8FCDD036B}" dt="2026-01-27T11:01:44.881" v="1893"/>
      <pc:docMkLst>
        <pc:docMk/>
      </pc:docMkLst>
      <pc:sldChg chg="delSp modSp mod">
        <pc:chgData name="Das, Gerarda" userId="dec061bf-56a5-47a0-b9f3-f749fe418ae6" providerId="ADAL" clId="{586F304D-DA87-42F5-B830-ECF8FCDD036B}" dt="2026-01-27T10:14:27.554" v="1883" actId="478"/>
        <pc:sldMkLst>
          <pc:docMk/>
          <pc:sldMk cId="1671649065" sldId="934"/>
        </pc:sldMkLst>
        <pc:spChg chg="del mod">
          <ac:chgData name="Das, Gerarda" userId="dec061bf-56a5-47a0-b9f3-f749fe418ae6" providerId="ADAL" clId="{586F304D-DA87-42F5-B830-ECF8FCDD036B}" dt="2026-01-27T10:14:27.554" v="1883" actId="478"/>
          <ac:spMkLst>
            <pc:docMk/>
            <pc:sldMk cId="1671649065" sldId="934"/>
            <ac:spMk id="3" creationId="{FE7FF392-EEED-98A5-207F-814847238614}"/>
          </ac:spMkLst>
        </pc:spChg>
      </pc:sldChg>
      <pc:sldChg chg="modSp mod">
        <pc:chgData name="Das, Gerarda" userId="dec061bf-56a5-47a0-b9f3-f749fe418ae6" providerId="ADAL" clId="{586F304D-DA87-42F5-B830-ECF8FCDD036B}" dt="2026-01-26T19:43:28.936" v="387" actId="20577"/>
        <pc:sldMkLst>
          <pc:docMk/>
          <pc:sldMk cId="2189114603" sldId="1437"/>
        </pc:sldMkLst>
        <pc:spChg chg="mod">
          <ac:chgData name="Das, Gerarda" userId="dec061bf-56a5-47a0-b9f3-f749fe418ae6" providerId="ADAL" clId="{586F304D-DA87-42F5-B830-ECF8FCDD036B}" dt="2026-01-26T19:43:28.936" v="38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586F304D-DA87-42F5-B830-ECF8FCDD036B}" dt="2026-01-27T09:33:40.527" v="1198" actId="164"/>
        <pc:sldMkLst>
          <pc:docMk/>
          <pc:sldMk cId="3852907103" sldId="1460"/>
        </pc:sldMkLst>
        <pc:spChg chg="del mod">
          <ac:chgData name="Das, Gerarda" userId="dec061bf-56a5-47a0-b9f3-f749fe418ae6" providerId="ADAL" clId="{586F304D-DA87-42F5-B830-ECF8FCDD036B}" dt="2026-01-26T20:11:41.440" v="529" actId="478"/>
          <ac:spMkLst>
            <pc:docMk/>
            <pc:sldMk cId="3852907103" sldId="1460"/>
            <ac:spMk id="2" creationId="{474A08A5-7C6E-D390-6C0E-0F6D42F281D2}"/>
          </ac:spMkLst>
        </pc:spChg>
        <pc:grpChg chg="add mod">
          <ac:chgData name="Das, Gerarda" userId="dec061bf-56a5-47a0-b9f3-f749fe418ae6" providerId="ADAL" clId="{586F304D-DA87-42F5-B830-ECF8FCDD036B}" dt="2026-01-27T09:33:40.527" v="1198" actId="164"/>
          <ac:grpSpMkLst>
            <pc:docMk/>
            <pc:sldMk cId="3852907103" sldId="1460"/>
            <ac:grpSpMk id="9" creationId="{CF126FBB-3F5E-0E15-07BD-E9696A3C7C5E}"/>
          </ac:grpSpMkLst>
        </pc:grpChg>
        <pc:picChg chg="add mod ord modCrop">
          <ac:chgData name="Das, Gerarda" userId="dec061bf-56a5-47a0-b9f3-f749fe418ae6" providerId="ADAL" clId="{586F304D-DA87-42F5-B830-ECF8FCDD036B}" dt="2026-01-27T09:33:40.527" v="1198" actId="164"/>
          <ac:picMkLst>
            <pc:docMk/>
            <pc:sldMk cId="3852907103" sldId="1460"/>
            <ac:picMk id="3" creationId="{73D86968-8A85-77F9-0C50-6EE5309443A3}"/>
          </ac:picMkLst>
        </pc:picChg>
        <pc:picChg chg="add mod">
          <ac:chgData name="Das, Gerarda" userId="dec061bf-56a5-47a0-b9f3-f749fe418ae6" providerId="ADAL" clId="{586F304D-DA87-42F5-B830-ECF8FCDD036B}" dt="2026-01-27T09:33:40.527" v="1198" actId="164"/>
          <ac:picMkLst>
            <pc:docMk/>
            <pc:sldMk cId="3852907103" sldId="1460"/>
            <ac:picMk id="5" creationId="{C3C67F75-E5B7-9B9D-B719-F6C523FA86B1}"/>
          </ac:picMkLst>
        </pc:picChg>
        <pc:picChg chg="add mod">
          <ac:chgData name="Das, Gerarda" userId="dec061bf-56a5-47a0-b9f3-f749fe418ae6" providerId="ADAL" clId="{586F304D-DA87-42F5-B830-ECF8FCDD036B}" dt="2026-01-27T09:33:40.527" v="1198" actId="164"/>
          <ac:picMkLst>
            <pc:docMk/>
            <pc:sldMk cId="3852907103" sldId="1460"/>
            <ac:picMk id="7" creationId="{7FCDB284-B7B5-34F5-B922-08CD5D3DC817}"/>
          </ac:picMkLst>
        </pc:picChg>
        <pc:picChg chg="add del mod">
          <ac:chgData name="Das, Gerarda" userId="dec061bf-56a5-47a0-b9f3-f749fe418ae6" providerId="ADAL" clId="{586F304D-DA87-42F5-B830-ECF8FCDD036B}" dt="2026-01-26T19:59:31.456" v="504" actId="478"/>
          <ac:picMkLst>
            <pc:docMk/>
            <pc:sldMk cId="3852907103" sldId="1460"/>
            <ac:picMk id="8" creationId="{4D724486-D839-4471-765C-F6B40B00AA17}"/>
          </ac:picMkLst>
        </pc:picChg>
      </pc:sldChg>
      <pc:sldChg chg="addSp delSp modSp mod ord">
        <pc:chgData name="Das, Gerarda" userId="dec061bf-56a5-47a0-b9f3-f749fe418ae6" providerId="ADAL" clId="{586F304D-DA87-42F5-B830-ECF8FCDD036B}" dt="2026-01-27T10:13:49.277" v="1880" actId="165"/>
        <pc:sldMkLst>
          <pc:docMk/>
          <pc:sldMk cId="2452007587" sldId="1476"/>
        </pc:sldMkLst>
        <pc:grpChg chg="add del mod">
          <ac:chgData name="Das, Gerarda" userId="dec061bf-56a5-47a0-b9f3-f749fe418ae6" providerId="ADAL" clId="{586F304D-DA87-42F5-B830-ECF8FCDD036B}" dt="2026-01-27T10:13:49.277" v="1880" actId="165"/>
          <ac:grpSpMkLst>
            <pc:docMk/>
            <pc:sldMk cId="2452007587" sldId="1476"/>
            <ac:grpSpMk id="9" creationId="{5BC2CFDC-20F9-C564-2C09-D1A7F7E139A4}"/>
          </ac:grpSpMkLst>
        </pc:grpChg>
        <pc:picChg chg="add mod topLvl">
          <ac:chgData name="Das, Gerarda" userId="dec061bf-56a5-47a0-b9f3-f749fe418ae6" providerId="ADAL" clId="{586F304D-DA87-42F5-B830-ECF8FCDD036B}" dt="2026-01-27T10:13:49.277" v="1880" actId="165"/>
          <ac:picMkLst>
            <pc:docMk/>
            <pc:sldMk cId="2452007587" sldId="1476"/>
            <ac:picMk id="3" creationId="{B7A93BC1-6386-7457-7CA0-5FEF43F8197C}"/>
          </ac:picMkLst>
        </pc:picChg>
        <pc:picChg chg="add mod topLvl">
          <ac:chgData name="Das, Gerarda" userId="dec061bf-56a5-47a0-b9f3-f749fe418ae6" providerId="ADAL" clId="{586F304D-DA87-42F5-B830-ECF8FCDD036B}" dt="2026-01-27T10:13:49.277" v="1880" actId="165"/>
          <ac:picMkLst>
            <pc:docMk/>
            <pc:sldMk cId="2452007587" sldId="1476"/>
            <ac:picMk id="5" creationId="{97CF0AC9-C88E-B4C2-2B88-EE4CBB49281D}"/>
          </ac:picMkLst>
        </pc:picChg>
        <pc:picChg chg="add mod topLvl">
          <ac:chgData name="Das, Gerarda" userId="dec061bf-56a5-47a0-b9f3-f749fe418ae6" providerId="ADAL" clId="{586F304D-DA87-42F5-B830-ECF8FCDD036B}" dt="2026-01-27T10:13:49.277" v="1880" actId="165"/>
          <ac:picMkLst>
            <pc:docMk/>
            <pc:sldMk cId="2452007587" sldId="1476"/>
            <ac:picMk id="8" creationId="{C10736EF-4FB1-B6E9-B013-5AF1163F5CBA}"/>
          </ac:picMkLst>
        </pc:picChg>
      </pc:sldChg>
      <pc:sldChg chg="del ord">
        <pc:chgData name="Das, Gerarda" userId="dec061bf-56a5-47a0-b9f3-f749fe418ae6" providerId="ADAL" clId="{586F304D-DA87-42F5-B830-ECF8FCDD036B}" dt="2026-01-27T10:14:08.757" v="1881" actId="47"/>
        <pc:sldMkLst>
          <pc:docMk/>
          <pc:sldMk cId="4074911733" sldId="1478"/>
        </pc:sldMkLst>
      </pc:sldChg>
      <pc:sldChg chg="addSp delSp modSp mod">
        <pc:chgData name="Das, Gerarda" userId="dec061bf-56a5-47a0-b9f3-f749fe418ae6" providerId="ADAL" clId="{586F304D-DA87-42F5-B830-ECF8FCDD036B}" dt="2026-01-27T10:11:30.542" v="1870" actId="1076"/>
        <pc:sldMkLst>
          <pc:docMk/>
          <pc:sldMk cId="3779434736" sldId="1481"/>
        </pc:sldMkLst>
        <pc:picChg chg="add del mod">
          <ac:chgData name="Das, Gerarda" userId="dec061bf-56a5-47a0-b9f3-f749fe418ae6" providerId="ADAL" clId="{586F304D-DA87-42F5-B830-ECF8FCDD036B}" dt="2026-01-27T10:11:17.406" v="1865" actId="478"/>
          <ac:picMkLst>
            <pc:docMk/>
            <pc:sldMk cId="3779434736" sldId="1481"/>
            <ac:picMk id="3" creationId="{08C7D8FE-660C-D7E8-D81D-1F0875A9FB5D}"/>
          </ac:picMkLst>
        </pc:picChg>
        <pc:picChg chg="add mod">
          <ac:chgData name="Das, Gerarda" userId="dec061bf-56a5-47a0-b9f3-f749fe418ae6" providerId="ADAL" clId="{586F304D-DA87-42F5-B830-ECF8FCDD036B}" dt="2026-01-27T10:11:30.542" v="1870" actId="1076"/>
          <ac:picMkLst>
            <pc:docMk/>
            <pc:sldMk cId="3779434736" sldId="1481"/>
            <ac:picMk id="4" creationId="{D071DC35-2DBE-FCF7-D7CD-339A04B3B880}"/>
          </ac:picMkLst>
        </pc:picChg>
      </pc:sldChg>
      <pc:sldChg chg="addSp delSp modSp mod">
        <pc:chgData name="Das, Gerarda" userId="dec061bf-56a5-47a0-b9f3-f749fe418ae6" providerId="ADAL" clId="{586F304D-DA87-42F5-B830-ECF8FCDD036B}" dt="2026-01-27T09:40:54.135" v="1221" actId="164"/>
        <pc:sldMkLst>
          <pc:docMk/>
          <pc:sldMk cId="2904738428" sldId="1483"/>
        </pc:sldMkLst>
        <pc:spChg chg="add mod">
          <ac:chgData name="Das, Gerarda" userId="dec061bf-56a5-47a0-b9f3-f749fe418ae6" providerId="ADAL" clId="{586F304D-DA87-42F5-B830-ECF8FCDD036B}" dt="2026-01-27T09:40:54.135" v="1221" actId="164"/>
          <ac:spMkLst>
            <pc:docMk/>
            <pc:sldMk cId="2904738428" sldId="1483"/>
            <ac:spMk id="9" creationId="{61049D9A-60E0-83FA-B8C1-87D92827C8DB}"/>
          </ac:spMkLst>
        </pc:spChg>
        <pc:grpChg chg="add mod">
          <ac:chgData name="Das, Gerarda" userId="dec061bf-56a5-47a0-b9f3-f749fe418ae6" providerId="ADAL" clId="{586F304D-DA87-42F5-B830-ECF8FCDD036B}" dt="2026-01-27T09:40:54.135" v="1221" actId="164"/>
          <ac:grpSpMkLst>
            <pc:docMk/>
            <pc:sldMk cId="2904738428" sldId="1483"/>
            <ac:grpSpMk id="2" creationId="{02E2B67F-9C2D-F02F-E2BA-D5BE692E7AAE}"/>
          </ac:grpSpMkLst>
        </pc:grpChg>
        <pc:grpChg chg="add mod">
          <ac:chgData name="Das, Gerarda" userId="dec061bf-56a5-47a0-b9f3-f749fe418ae6" providerId="ADAL" clId="{586F304D-DA87-42F5-B830-ECF8FCDD036B}" dt="2026-01-27T09:40:54.135" v="1221" actId="164"/>
          <ac:grpSpMkLst>
            <pc:docMk/>
            <pc:sldMk cId="2904738428" sldId="1483"/>
            <ac:grpSpMk id="10" creationId="{7355FFAE-4A0A-048B-A006-7339B3B5C7A1}"/>
          </ac:grpSpMkLst>
        </pc:grpChg>
        <pc:picChg chg="mod">
          <ac:chgData name="Das, Gerarda" userId="dec061bf-56a5-47a0-b9f3-f749fe418ae6" providerId="ADAL" clId="{586F304D-DA87-42F5-B830-ECF8FCDD036B}" dt="2026-01-27T09:33:49.162" v="1199"/>
          <ac:picMkLst>
            <pc:docMk/>
            <pc:sldMk cId="2904738428" sldId="1483"/>
            <ac:picMk id="3" creationId="{D712846F-2B9E-FBBD-701D-C787FB311A72}"/>
          </ac:picMkLst>
        </pc:picChg>
        <pc:picChg chg="mod">
          <ac:chgData name="Das, Gerarda" userId="dec061bf-56a5-47a0-b9f3-f749fe418ae6" providerId="ADAL" clId="{586F304D-DA87-42F5-B830-ECF8FCDD036B}" dt="2026-01-27T09:33:49.162" v="1199"/>
          <ac:picMkLst>
            <pc:docMk/>
            <pc:sldMk cId="2904738428" sldId="1483"/>
            <ac:picMk id="4" creationId="{7E2A5F39-56B7-03CF-C142-482FD001D876}"/>
          </ac:picMkLst>
        </pc:picChg>
        <pc:picChg chg="mod">
          <ac:chgData name="Das, Gerarda" userId="dec061bf-56a5-47a0-b9f3-f749fe418ae6" providerId="ADAL" clId="{586F304D-DA87-42F5-B830-ECF8FCDD036B}" dt="2026-01-27T09:33:49.162" v="1199"/>
          <ac:picMkLst>
            <pc:docMk/>
            <pc:sldMk cId="2904738428" sldId="1483"/>
            <ac:picMk id="5" creationId="{6CCD8E51-B7E8-EAAB-7132-319B39C476F5}"/>
          </ac:picMkLst>
        </pc:picChg>
        <pc:picChg chg="add del mod">
          <ac:chgData name="Das, Gerarda" userId="dec061bf-56a5-47a0-b9f3-f749fe418ae6" providerId="ADAL" clId="{586F304D-DA87-42F5-B830-ECF8FCDD036B}" dt="2026-01-27T09:40:08.229" v="1214" actId="478"/>
          <ac:picMkLst>
            <pc:docMk/>
            <pc:sldMk cId="2904738428" sldId="1483"/>
            <ac:picMk id="8" creationId="{E0D65941-4946-458C-009A-126320486A74}"/>
          </ac:picMkLst>
        </pc:picChg>
      </pc:sldChg>
      <pc:sldChg chg="addSp modSp mod">
        <pc:chgData name="Das, Gerarda" userId="dec061bf-56a5-47a0-b9f3-f749fe418ae6" providerId="ADAL" clId="{586F304D-DA87-42F5-B830-ECF8FCDD036B}" dt="2026-01-27T09:16:45.916" v="859" actId="1076"/>
        <pc:sldMkLst>
          <pc:docMk/>
          <pc:sldMk cId="2967928418" sldId="1511"/>
        </pc:sldMkLst>
        <pc:spChg chg="mod">
          <ac:chgData name="Das, Gerarda" userId="dec061bf-56a5-47a0-b9f3-f749fe418ae6" providerId="ADAL" clId="{586F304D-DA87-42F5-B830-ECF8FCDD036B}" dt="2026-01-27T09:13:49.423" v="78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586F304D-DA87-42F5-B830-ECF8FCDD036B}" dt="2026-01-27T09:12:19.336" v="772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586F304D-DA87-42F5-B830-ECF8FCDD036B}" dt="2026-01-27T09:16:43.148" v="858" actId="404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as, Gerarda" userId="dec061bf-56a5-47a0-b9f3-f749fe418ae6" providerId="ADAL" clId="{586F304D-DA87-42F5-B830-ECF8FCDD036B}" dt="2026-01-27T09:11:48.198" v="681" actId="1076"/>
          <ac:picMkLst>
            <pc:docMk/>
            <pc:sldMk cId="2967928418" sldId="1511"/>
            <ac:picMk id="2" creationId="{7DD8CFB3-D1C3-3AC7-22AD-6C913E87F6D8}"/>
          </ac:picMkLst>
        </pc:picChg>
        <pc:picChg chg="add mod">
          <ac:chgData name="Das, Gerarda" userId="dec061bf-56a5-47a0-b9f3-f749fe418ae6" providerId="ADAL" clId="{586F304D-DA87-42F5-B830-ECF8FCDD036B}" dt="2026-01-27T09:16:45.916" v="859" actId="1076"/>
          <ac:picMkLst>
            <pc:docMk/>
            <pc:sldMk cId="2967928418" sldId="1511"/>
            <ac:picMk id="9" creationId="{F829934B-7B0D-E7BE-C173-9C7ABFC1263F}"/>
          </ac:picMkLst>
        </pc:picChg>
      </pc:sldChg>
      <pc:sldChg chg="addSp modSp mod">
        <pc:chgData name="Das, Gerarda" userId="dec061bf-56a5-47a0-b9f3-f749fe418ae6" providerId="ADAL" clId="{586F304D-DA87-42F5-B830-ECF8FCDD036B}" dt="2026-01-27T09:21:34.995" v="1048" actId="1076"/>
        <pc:sldMkLst>
          <pc:docMk/>
          <pc:sldMk cId="3839719022" sldId="1545"/>
        </pc:sldMkLst>
        <pc:spChg chg="mod">
          <ac:chgData name="Das, Gerarda" userId="dec061bf-56a5-47a0-b9f3-f749fe418ae6" providerId="ADAL" clId="{586F304D-DA87-42F5-B830-ECF8FCDD036B}" dt="2026-01-27T09:19:24.623" v="941" actId="115"/>
          <ac:spMkLst>
            <pc:docMk/>
            <pc:sldMk cId="3839719022" sldId="1545"/>
            <ac:spMk id="35" creationId="{A28A69A0-50A2-9BE0-1B4A-621D3C4D0BF5}"/>
          </ac:spMkLst>
        </pc:spChg>
        <pc:spChg chg="mod">
          <ac:chgData name="Das, Gerarda" userId="dec061bf-56a5-47a0-b9f3-f749fe418ae6" providerId="ADAL" clId="{586F304D-DA87-42F5-B830-ECF8FCDD036B}" dt="2026-01-27T09:19:54.457" v="1037" actId="115"/>
          <ac:spMkLst>
            <pc:docMk/>
            <pc:sldMk cId="3839719022" sldId="1545"/>
            <ac:spMk id="36" creationId="{EC40C3A4-C098-7D31-7B4E-488AAD9C1426}"/>
          </ac:spMkLst>
        </pc:spChg>
        <pc:picChg chg="add mod">
          <ac:chgData name="Das, Gerarda" userId="dec061bf-56a5-47a0-b9f3-f749fe418ae6" providerId="ADAL" clId="{586F304D-DA87-42F5-B830-ECF8FCDD036B}" dt="2026-01-27T09:17:11.850" v="862" actId="1076"/>
          <ac:picMkLst>
            <pc:docMk/>
            <pc:sldMk cId="3839719022" sldId="1545"/>
            <ac:picMk id="2" creationId="{4A2C1470-AE2D-61EA-AB32-B2D016327528}"/>
          </ac:picMkLst>
        </pc:picChg>
        <pc:picChg chg="add mod modCrop">
          <ac:chgData name="Das, Gerarda" userId="dec061bf-56a5-47a0-b9f3-f749fe418ae6" providerId="ADAL" clId="{586F304D-DA87-42F5-B830-ECF8FCDD036B}" dt="2026-01-27T09:21:34.995" v="1048" actId="1076"/>
          <ac:picMkLst>
            <pc:docMk/>
            <pc:sldMk cId="3839719022" sldId="1545"/>
            <ac:picMk id="9" creationId="{26382F7B-0A28-0A8E-5CE5-EBDA2D00B00A}"/>
          </ac:picMkLst>
        </pc:picChg>
      </pc:sldChg>
      <pc:sldChg chg="addSp modSp mod">
        <pc:chgData name="Das, Gerarda" userId="dec061bf-56a5-47a0-b9f3-f749fe418ae6" providerId="ADAL" clId="{586F304D-DA87-42F5-B830-ECF8FCDD036B}" dt="2026-01-27T09:27:46.588" v="1191" actId="1076"/>
        <pc:sldMkLst>
          <pc:docMk/>
          <pc:sldMk cId="3125762234" sldId="1546"/>
        </pc:sldMkLst>
        <pc:spChg chg="mod">
          <ac:chgData name="Das, Gerarda" userId="dec061bf-56a5-47a0-b9f3-f749fe418ae6" providerId="ADAL" clId="{586F304D-DA87-42F5-B830-ECF8FCDD036B}" dt="2026-01-27T09:22:37.286" v="1095" actId="14100"/>
          <ac:spMkLst>
            <pc:docMk/>
            <pc:sldMk cId="3125762234" sldId="1546"/>
            <ac:spMk id="35" creationId="{2D511D80-CA6A-C112-B28A-1D45D2FDAABE}"/>
          </ac:spMkLst>
        </pc:spChg>
        <pc:spChg chg="mod">
          <ac:chgData name="Das, Gerarda" userId="dec061bf-56a5-47a0-b9f3-f749fe418ae6" providerId="ADAL" clId="{586F304D-DA87-42F5-B830-ECF8FCDD036B}" dt="2026-01-27T09:27:32.408" v="1187" actId="14100"/>
          <ac:spMkLst>
            <pc:docMk/>
            <pc:sldMk cId="3125762234" sldId="1546"/>
            <ac:spMk id="36" creationId="{47A952E6-47BC-A091-75E1-38A03E72ED66}"/>
          </ac:spMkLst>
        </pc:spChg>
        <pc:picChg chg="add mod modCrop">
          <ac:chgData name="Das, Gerarda" userId="dec061bf-56a5-47a0-b9f3-f749fe418ae6" providerId="ADAL" clId="{586F304D-DA87-42F5-B830-ECF8FCDD036B}" dt="2026-01-27T09:22:52.614" v="1098" actId="1076"/>
          <ac:picMkLst>
            <pc:docMk/>
            <pc:sldMk cId="3125762234" sldId="1546"/>
            <ac:picMk id="2" creationId="{00116058-6A7B-EFA4-B895-821C956B7C10}"/>
          </ac:picMkLst>
        </pc:picChg>
        <pc:picChg chg="add mod modCrop">
          <ac:chgData name="Das, Gerarda" userId="dec061bf-56a5-47a0-b9f3-f749fe418ae6" providerId="ADAL" clId="{586F304D-DA87-42F5-B830-ECF8FCDD036B}" dt="2026-01-27T09:27:46.588" v="1191" actId="1076"/>
          <ac:picMkLst>
            <pc:docMk/>
            <pc:sldMk cId="3125762234" sldId="1546"/>
            <ac:picMk id="9" creationId="{CBAADBD2-DFF4-E6A6-2753-BB4B86384BA2}"/>
          </ac:picMkLst>
        </pc:picChg>
      </pc:sldChg>
      <pc:sldChg chg="addSp delSp modSp mod">
        <pc:chgData name="Das, Gerarda" userId="dec061bf-56a5-47a0-b9f3-f749fe418ae6" providerId="ADAL" clId="{586F304D-DA87-42F5-B830-ECF8FCDD036B}" dt="2026-01-27T09:44:11.317" v="1339" actId="115"/>
        <pc:sldMkLst>
          <pc:docMk/>
          <pc:sldMk cId="733809048" sldId="1547"/>
        </pc:sldMkLst>
        <pc:spChg chg="mod topLvl">
          <ac:chgData name="Das, Gerarda" userId="dec061bf-56a5-47a0-b9f3-f749fe418ae6" providerId="ADAL" clId="{586F304D-DA87-42F5-B830-ECF8FCDD036B}" dt="2026-01-27T09:43:11.700" v="1234" actId="1076"/>
          <ac:spMkLst>
            <pc:docMk/>
            <pc:sldMk cId="733809048" sldId="1547"/>
            <ac:spMk id="9" creationId="{47CB41F9-6D0C-FF02-C4B6-9693EC6A12CF}"/>
          </ac:spMkLst>
        </pc:spChg>
        <pc:spChg chg="mod">
          <ac:chgData name="Das, Gerarda" userId="dec061bf-56a5-47a0-b9f3-f749fe418ae6" providerId="ADAL" clId="{586F304D-DA87-42F5-B830-ECF8FCDD036B}" dt="2026-01-27T09:43:34.127" v="1272" actId="115"/>
          <ac:spMkLst>
            <pc:docMk/>
            <pc:sldMk cId="733809048" sldId="1547"/>
            <ac:spMk id="35" creationId="{51C3ACD7-BA11-6A0A-0564-A82763C91F9E}"/>
          </ac:spMkLst>
        </pc:spChg>
        <pc:spChg chg="mod">
          <ac:chgData name="Das, Gerarda" userId="dec061bf-56a5-47a0-b9f3-f749fe418ae6" providerId="ADAL" clId="{586F304D-DA87-42F5-B830-ECF8FCDD036B}" dt="2026-01-27T09:44:11.317" v="1339" actId="115"/>
          <ac:spMkLst>
            <pc:docMk/>
            <pc:sldMk cId="733809048" sldId="1547"/>
            <ac:spMk id="36" creationId="{9450F223-8F63-B076-1152-46A800C5FBC2}"/>
          </ac:spMkLst>
        </pc:spChg>
        <pc:grpChg chg="add del mod">
          <ac:chgData name="Das, Gerarda" userId="dec061bf-56a5-47a0-b9f3-f749fe418ae6" providerId="ADAL" clId="{586F304D-DA87-42F5-B830-ECF8FCDD036B}" dt="2026-01-27T09:43:02.387" v="1230" actId="165"/>
          <ac:grpSpMkLst>
            <pc:docMk/>
            <pc:sldMk cId="733809048" sldId="1547"/>
            <ac:grpSpMk id="2" creationId="{9C92E6F8-47F6-B53C-1078-3F85B64D7D44}"/>
          </ac:grpSpMkLst>
        </pc:grpChg>
        <pc:grpChg chg="del mod topLvl">
          <ac:chgData name="Das, Gerarda" userId="dec061bf-56a5-47a0-b9f3-f749fe418ae6" providerId="ADAL" clId="{586F304D-DA87-42F5-B830-ECF8FCDD036B}" dt="2026-01-27T09:43:04.423" v="1231" actId="478"/>
          <ac:grpSpMkLst>
            <pc:docMk/>
            <pc:sldMk cId="733809048" sldId="1547"/>
            <ac:grpSpMk id="8" creationId="{32DACA7B-1850-0CC9-8AEF-FF1FA3699F0A}"/>
          </ac:grpSpMkLst>
        </pc:grpChg>
        <pc:picChg chg="mod">
          <ac:chgData name="Das, Gerarda" userId="dec061bf-56a5-47a0-b9f3-f749fe418ae6" providerId="ADAL" clId="{586F304D-DA87-42F5-B830-ECF8FCDD036B}" dt="2026-01-27T09:43:02.387" v="1230" actId="165"/>
          <ac:picMkLst>
            <pc:docMk/>
            <pc:sldMk cId="733809048" sldId="1547"/>
            <ac:picMk id="18" creationId="{AD0BB81F-9D82-C737-3B9C-1382506255EC}"/>
          </ac:picMkLst>
        </pc:picChg>
        <pc:picChg chg="mod">
          <ac:chgData name="Das, Gerarda" userId="dec061bf-56a5-47a0-b9f3-f749fe418ae6" providerId="ADAL" clId="{586F304D-DA87-42F5-B830-ECF8FCDD036B}" dt="2026-01-27T09:43:02.387" v="1230" actId="165"/>
          <ac:picMkLst>
            <pc:docMk/>
            <pc:sldMk cId="733809048" sldId="1547"/>
            <ac:picMk id="19" creationId="{094E9321-B38D-7C97-496E-B786956A552D}"/>
          </ac:picMkLst>
        </pc:picChg>
        <pc:picChg chg="mod">
          <ac:chgData name="Das, Gerarda" userId="dec061bf-56a5-47a0-b9f3-f749fe418ae6" providerId="ADAL" clId="{586F304D-DA87-42F5-B830-ECF8FCDD036B}" dt="2026-01-27T09:43:02.387" v="1230" actId="165"/>
          <ac:picMkLst>
            <pc:docMk/>
            <pc:sldMk cId="733809048" sldId="1547"/>
            <ac:picMk id="20" creationId="{91BB14F7-55C5-7280-DBD2-6238506AAFB9}"/>
          </ac:picMkLst>
        </pc:picChg>
        <pc:picChg chg="add mod">
          <ac:chgData name="Das, Gerarda" userId="dec061bf-56a5-47a0-b9f3-f749fe418ae6" providerId="ADAL" clId="{586F304D-DA87-42F5-B830-ECF8FCDD036B}" dt="2026-01-27T09:42:57.781" v="1229" actId="1076"/>
          <ac:picMkLst>
            <pc:docMk/>
            <pc:sldMk cId="733809048" sldId="1547"/>
            <ac:picMk id="23" creationId="{4A231FF6-C774-E459-B267-687F4B33B8F2}"/>
          </ac:picMkLst>
        </pc:picChg>
      </pc:sldChg>
      <pc:sldChg chg="addSp modSp mod">
        <pc:chgData name="Das, Gerarda" userId="dec061bf-56a5-47a0-b9f3-f749fe418ae6" providerId="ADAL" clId="{586F304D-DA87-42F5-B830-ECF8FCDD036B}" dt="2026-01-27T09:47:35.726" v="1562" actId="404"/>
        <pc:sldMkLst>
          <pc:docMk/>
          <pc:sldMk cId="3148498022" sldId="1548"/>
        </pc:sldMkLst>
        <pc:spChg chg="mod">
          <ac:chgData name="Das, Gerarda" userId="dec061bf-56a5-47a0-b9f3-f749fe418ae6" providerId="ADAL" clId="{586F304D-DA87-42F5-B830-ECF8FCDD036B}" dt="2026-01-27T09:47:35.726" v="1562" actId="404"/>
          <ac:spMkLst>
            <pc:docMk/>
            <pc:sldMk cId="3148498022" sldId="1548"/>
            <ac:spMk id="35" creationId="{A376AC28-1D55-B076-976B-20572498D946}"/>
          </ac:spMkLst>
        </pc:spChg>
        <pc:spChg chg="mod">
          <ac:chgData name="Das, Gerarda" userId="dec061bf-56a5-47a0-b9f3-f749fe418ae6" providerId="ADAL" clId="{586F304D-DA87-42F5-B830-ECF8FCDD036B}" dt="2026-01-27T09:47:02.162" v="1546" actId="115"/>
          <ac:spMkLst>
            <pc:docMk/>
            <pc:sldMk cId="3148498022" sldId="1548"/>
            <ac:spMk id="36" creationId="{35930A73-D659-10E5-41B8-4F8A4910F385}"/>
          </ac:spMkLst>
        </pc:spChg>
        <pc:picChg chg="add mod">
          <ac:chgData name="Das, Gerarda" userId="dec061bf-56a5-47a0-b9f3-f749fe418ae6" providerId="ADAL" clId="{586F304D-DA87-42F5-B830-ECF8FCDD036B}" dt="2026-01-27T09:47:30.224" v="1555" actId="1076"/>
          <ac:picMkLst>
            <pc:docMk/>
            <pc:sldMk cId="3148498022" sldId="1548"/>
            <ac:picMk id="2" creationId="{AD70DE69-E4D8-2F2B-3382-AD1B97E980CA}"/>
          </ac:picMkLst>
        </pc:picChg>
        <pc:picChg chg="add mod">
          <ac:chgData name="Das, Gerarda" userId="dec061bf-56a5-47a0-b9f3-f749fe418ae6" providerId="ADAL" clId="{586F304D-DA87-42F5-B830-ECF8FCDD036B}" dt="2026-01-27T09:46:25.461" v="1415" actId="1076"/>
          <ac:picMkLst>
            <pc:docMk/>
            <pc:sldMk cId="3148498022" sldId="1548"/>
            <ac:picMk id="9" creationId="{7AC6BAF3-9509-10B1-A8DB-71020F9AE6FF}"/>
          </ac:picMkLst>
        </pc:picChg>
        <pc:cxnChg chg="mod">
          <ac:chgData name="Das, Gerarda" userId="dec061bf-56a5-47a0-b9f3-f749fe418ae6" providerId="ADAL" clId="{586F304D-DA87-42F5-B830-ECF8FCDD036B}" dt="2026-01-27T09:47:23.266" v="1554" actId="1036"/>
          <ac:cxnSpMkLst>
            <pc:docMk/>
            <pc:sldMk cId="3148498022" sldId="1548"/>
            <ac:cxnSpMk id="11" creationId="{2154BE60-2B3C-2D4D-CAFC-87F27CF6B57A}"/>
          </ac:cxnSpMkLst>
        </pc:cxnChg>
        <pc:cxnChg chg="mod">
          <ac:chgData name="Das, Gerarda" userId="dec061bf-56a5-47a0-b9f3-f749fe418ae6" providerId="ADAL" clId="{586F304D-DA87-42F5-B830-ECF8FCDD036B}" dt="2026-01-27T09:47:23.266" v="1554" actId="1036"/>
          <ac:cxnSpMkLst>
            <pc:docMk/>
            <pc:sldMk cId="3148498022" sldId="1548"/>
            <ac:cxnSpMk id="13" creationId="{3FA71247-E00E-2EDC-5E53-8D5D59FF1D1F}"/>
          </ac:cxnSpMkLst>
        </pc:cxnChg>
      </pc:sldChg>
      <pc:sldChg chg="addSp delSp modSp mod">
        <pc:chgData name="Das, Gerarda" userId="dec061bf-56a5-47a0-b9f3-f749fe418ae6" providerId="ADAL" clId="{586F304D-DA87-42F5-B830-ECF8FCDD036B}" dt="2026-01-27T09:58:49.741" v="1708" actId="115"/>
        <pc:sldMkLst>
          <pc:docMk/>
          <pc:sldMk cId="2234311542" sldId="1551"/>
        </pc:sldMkLst>
        <pc:spChg chg="mod">
          <ac:chgData name="Das, Gerarda" userId="dec061bf-56a5-47a0-b9f3-f749fe418ae6" providerId="ADAL" clId="{586F304D-DA87-42F5-B830-ECF8FCDD036B}" dt="2026-01-27T09:58:49.741" v="1708" actId="115"/>
          <ac:spMkLst>
            <pc:docMk/>
            <pc:sldMk cId="2234311542" sldId="1551"/>
            <ac:spMk id="4" creationId="{17F7BFD5-5BCF-4088-60D4-B2B310B848F2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2" creationId="{759288D6-F181-6F98-0CB2-8FDDA519A9F4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3" creationId="{B31A2137-42E0-BF5D-1F9F-AE7AC14CA8F4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4" creationId="{F05D3782-554C-49F7-4B51-CA3FE1ACFFAA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5" creationId="{9CF6E621-6CE9-6D97-50DD-5F9AFE94D9BD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6" creationId="{17CEA345-A1D5-610D-193F-4F00619A9E8E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7" creationId="{B89F7D35-A84D-1C37-61C1-83CBA325BE4D}"/>
          </ac:spMkLst>
        </pc:spChg>
        <pc:spChg chg="mod">
          <ac:chgData name="Das, Gerarda" userId="dec061bf-56a5-47a0-b9f3-f749fe418ae6" providerId="ADAL" clId="{586F304D-DA87-42F5-B830-ECF8FCDD036B}" dt="2026-01-27T09:58:13.534" v="1628" actId="1035"/>
          <ac:spMkLst>
            <pc:docMk/>
            <pc:sldMk cId="2234311542" sldId="1551"/>
            <ac:spMk id="18" creationId="{3E307FCE-547C-A44E-198A-448771B5DAFC}"/>
          </ac:spMkLst>
        </pc:spChg>
        <pc:spChg chg="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19" creationId="{F5EE2ACA-F473-CDA3-8A75-F6DA13922CDF}"/>
          </ac:spMkLst>
        </pc:spChg>
        <pc:spChg chg="add 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35" creationId="{727C2994-8B0C-B713-07AF-221EA2931294}"/>
          </ac:spMkLst>
        </pc:spChg>
        <pc:spChg chg="add 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36" creationId="{47171A12-E44F-6C7E-434B-550636173423}"/>
          </ac:spMkLst>
        </pc:spChg>
        <pc:spChg chg="add del mod">
          <ac:chgData name="Das, Gerarda" userId="dec061bf-56a5-47a0-b9f3-f749fe418ae6" providerId="ADAL" clId="{586F304D-DA87-42F5-B830-ECF8FCDD036B}" dt="2026-01-27T09:57:59.002" v="1621" actId="478"/>
          <ac:spMkLst>
            <pc:docMk/>
            <pc:sldMk cId="2234311542" sldId="1551"/>
            <ac:spMk id="38" creationId="{E76D45D7-8C47-6A77-F11E-D9240258C60A}"/>
          </ac:spMkLst>
        </pc:spChg>
        <pc:spChg chg="add mod">
          <ac:chgData name="Das, Gerarda" userId="dec061bf-56a5-47a0-b9f3-f749fe418ae6" providerId="ADAL" clId="{586F304D-DA87-42F5-B830-ECF8FCDD036B}" dt="2026-01-27T09:58:28.536" v="1649" actId="1036"/>
          <ac:spMkLst>
            <pc:docMk/>
            <pc:sldMk cId="2234311542" sldId="1551"/>
            <ac:spMk id="39" creationId="{D59120BA-4A55-CB1C-5159-B1FB6FD3D28E}"/>
          </ac:spMkLst>
        </pc:spChg>
        <pc:grpChg chg="add mod">
          <ac:chgData name="Das, Gerarda" userId="dec061bf-56a5-47a0-b9f3-f749fe418ae6" providerId="ADAL" clId="{586F304D-DA87-42F5-B830-ECF8FCDD036B}" dt="2026-01-27T09:53:04.034" v="1599" actId="1076"/>
          <ac:grpSpMkLst>
            <pc:docMk/>
            <pc:sldMk cId="2234311542" sldId="1551"/>
            <ac:grpSpMk id="10" creationId="{A07F1A7C-6999-01D1-804B-59521014D157}"/>
          </ac:grpSpMkLst>
        </pc:grpChg>
        <pc:picChg chg="del">
          <ac:chgData name="Das, Gerarda" userId="dec061bf-56a5-47a0-b9f3-f749fe418ae6" providerId="ADAL" clId="{586F304D-DA87-42F5-B830-ECF8FCDD036B}" dt="2026-01-27T09:47:55.957" v="1568" actId="478"/>
          <ac:picMkLst>
            <pc:docMk/>
            <pc:sldMk cId="2234311542" sldId="1551"/>
            <ac:picMk id="9" creationId="{3E1F8F19-A7B3-4ADB-C63F-E57DBB21F7C6}"/>
          </ac:picMkLst>
        </pc:picChg>
        <pc:picChg chg="del">
          <ac:chgData name="Das, Gerarda" userId="dec061bf-56a5-47a0-b9f3-f749fe418ae6" providerId="ADAL" clId="{586F304D-DA87-42F5-B830-ECF8FCDD036B}" dt="2026-01-27T09:47:51.932" v="1563" actId="478"/>
          <ac:picMkLst>
            <pc:docMk/>
            <pc:sldMk cId="2234311542" sldId="1551"/>
            <ac:picMk id="11" creationId="{AFE0BBB3-0C93-C76F-1682-E91219771460}"/>
          </ac:picMkLst>
        </pc:picChg>
        <pc:picChg chg="mod">
          <ac:chgData name="Das, Gerarda" userId="dec061bf-56a5-47a0-b9f3-f749fe418ae6" providerId="ADAL" clId="{586F304D-DA87-42F5-B830-ECF8FCDD036B}" dt="2026-01-27T09:48:28.391" v="1572"/>
          <ac:picMkLst>
            <pc:docMk/>
            <pc:sldMk cId="2234311542" sldId="1551"/>
            <ac:picMk id="24" creationId="{2743E9F6-34EF-CD75-9607-1FB45041BD18}"/>
          </ac:picMkLst>
        </pc:picChg>
        <pc:picChg chg="del">
          <ac:chgData name="Das, Gerarda" userId="dec061bf-56a5-47a0-b9f3-f749fe418ae6" providerId="ADAL" clId="{586F304D-DA87-42F5-B830-ECF8FCDD036B}" dt="2026-01-27T09:47:53.445" v="1565" actId="478"/>
          <ac:picMkLst>
            <pc:docMk/>
            <pc:sldMk cId="2234311542" sldId="1551"/>
            <ac:picMk id="25" creationId="{D353B4B6-206B-A20A-7E57-FF8BCA718D7E}"/>
          </ac:picMkLst>
        </pc:picChg>
        <pc:picChg chg="mod">
          <ac:chgData name="Das, Gerarda" userId="dec061bf-56a5-47a0-b9f3-f749fe418ae6" providerId="ADAL" clId="{586F304D-DA87-42F5-B830-ECF8FCDD036B}" dt="2026-01-27T09:48:28.391" v="1572"/>
          <ac:picMkLst>
            <pc:docMk/>
            <pc:sldMk cId="2234311542" sldId="1551"/>
            <ac:picMk id="26" creationId="{760C2C53-4E56-4218-A73C-16F2B3D08058}"/>
          </ac:picMkLst>
        </pc:picChg>
        <pc:picChg chg="del">
          <ac:chgData name="Das, Gerarda" userId="dec061bf-56a5-47a0-b9f3-f749fe418ae6" providerId="ADAL" clId="{586F304D-DA87-42F5-B830-ECF8FCDD036B}" dt="2026-01-27T09:47:55.525" v="1567" actId="478"/>
          <ac:picMkLst>
            <pc:docMk/>
            <pc:sldMk cId="2234311542" sldId="1551"/>
            <ac:picMk id="28" creationId="{DF690694-EE56-0FCE-C875-DBFAFDE3128C}"/>
          </ac:picMkLst>
        </pc:picChg>
        <pc:picChg chg="mod">
          <ac:chgData name="Das, Gerarda" userId="dec061bf-56a5-47a0-b9f3-f749fe418ae6" providerId="ADAL" clId="{586F304D-DA87-42F5-B830-ECF8FCDD036B}" dt="2026-01-27T09:48:28.391" v="1572"/>
          <ac:picMkLst>
            <pc:docMk/>
            <pc:sldMk cId="2234311542" sldId="1551"/>
            <ac:picMk id="29" creationId="{5EC3BCED-9461-8331-8C92-F3AC4BF5ADF3}"/>
          </ac:picMkLst>
        </pc:picChg>
        <pc:picChg chg="del">
          <ac:chgData name="Das, Gerarda" userId="dec061bf-56a5-47a0-b9f3-f749fe418ae6" providerId="ADAL" clId="{586F304D-DA87-42F5-B830-ECF8FCDD036B}" dt="2026-01-27T09:47:52.850" v="1564" actId="478"/>
          <ac:picMkLst>
            <pc:docMk/>
            <pc:sldMk cId="2234311542" sldId="1551"/>
            <ac:picMk id="30" creationId="{7F7445F6-75A2-B2E7-4AFD-299B04D73B40}"/>
          </ac:picMkLst>
        </pc:picChg>
        <pc:picChg chg="del">
          <ac:chgData name="Das, Gerarda" userId="dec061bf-56a5-47a0-b9f3-f749fe418ae6" providerId="ADAL" clId="{586F304D-DA87-42F5-B830-ECF8FCDD036B}" dt="2026-01-27T09:47:54.516" v="1566" actId="478"/>
          <ac:picMkLst>
            <pc:docMk/>
            <pc:sldMk cId="2234311542" sldId="1551"/>
            <ac:picMk id="33" creationId="{22AF1380-AF92-6500-D1F3-BFF9B1851731}"/>
          </ac:picMkLst>
        </pc:picChg>
        <pc:picChg chg="add mod">
          <ac:chgData name="Das, Gerarda" userId="dec061bf-56a5-47a0-b9f3-f749fe418ae6" providerId="ADAL" clId="{586F304D-DA87-42F5-B830-ECF8FCDD036B}" dt="2026-01-27T09:58:13.534" v="1628" actId="1035"/>
          <ac:picMkLst>
            <pc:docMk/>
            <pc:sldMk cId="2234311542" sldId="1551"/>
            <ac:picMk id="34" creationId="{2D4BE678-032C-7686-A00B-0F26EE205388}"/>
          </ac:picMkLst>
        </pc:picChg>
        <pc:picChg chg="add mod">
          <ac:chgData name="Das, Gerarda" userId="dec061bf-56a5-47a0-b9f3-f749fe418ae6" providerId="ADAL" clId="{586F304D-DA87-42F5-B830-ECF8FCDD036B}" dt="2026-01-27T09:57:55.745" v="1620" actId="1076"/>
          <ac:picMkLst>
            <pc:docMk/>
            <pc:sldMk cId="2234311542" sldId="1551"/>
            <ac:picMk id="41" creationId="{EE73DACF-0BBE-C55E-1F02-B17CFA0522A6}"/>
          </ac:picMkLst>
        </pc:picChg>
      </pc:sldChg>
      <pc:sldChg chg="addSp modSp mod">
        <pc:chgData name="Das, Gerarda" userId="dec061bf-56a5-47a0-b9f3-f749fe418ae6" providerId="ADAL" clId="{586F304D-DA87-42F5-B830-ECF8FCDD036B}" dt="2026-01-27T09:11:19.580" v="678" actId="1076"/>
        <pc:sldMkLst>
          <pc:docMk/>
          <pc:sldMk cId="586756691" sldId="1552"/>
        </pc:sldMkLst>
        <pc:spChg chg="mod">
          <ac:chgData name="Das, Gerarda" userId="dec061bf-56a5-47a0-b9f3-f749fe418ae6" providerId="ADAL" clId="{586F304D-DA87-42F5-B830-ECF8FCDD036B}" dt="2026-01-27T09:08:45.949" v="602" actId="115"/>
          <ac:spMkLst>
            <pc:docMk/>
            <pc:sldMk cId="586756691" sldId="1552"/>
            <ac:spMk id="35" creationId="{FACA4F80-E2B8-BB23-76B4-519CEBDB9497}"/>
          </ac:spMkLst>
        </pc:spChg>
        <pc:spChg chg="mod">
          <ac:chgData name="Das, Gerarda" userId="dec061bf-56a5-47a0-b9f3-f749fe418ae6" providerId="ADAL" clId="{586F304D-DA87-42F5-B830-ECF8FCDD036B}" dt="2026-01-27T09:09:16.110" v="667" actId="115"/>
          <ac:spMkLst>
            <pc:docMk/>
            <pc:sldMk cId="586756691" sldId="1552"/>
            <ac:spMk id="36" creationId="{A231BDD8-6C16-C9A1-9BEC-3A221F429D63}"/>
          </ac:spMkLst>
        </pc:spChg>
        <pc:grpChg chg="add mod">
          <ac:chgData name="Das, Gerarda" userId="dec061bf-56a5-47a0-b9f3-f749fe418ae6" providerId="ADAL" clId="{586F304D-DA87-42F5-B830-ECF8FCDD036B}" dt="2026-01-27T09:09:43.021" v="673" actId="1076"/>
          <ac:grpSpMkLst>
            <pc:docMk/>
            <pc:sldMk cId="586756691" sldId="1552"/>
            <ac:grpSpMk id="2" creationId="{F47B56E8-242B-F4F0-5DDD-2B4ECBE1F79C}"/>
          </ac:grpSpMkLst>
        </pc:grpChg>
        <pc:picChg chg="mod">
          <ac:chgData name="Das, Gerarda" userId="dec061bf-56a5-47a0-b9f3-f749fe418ae6" providerId="ADAL" clId="{586F304D-DA87-42F5-B830-ECF8FCDD036B}" dt="2026-01-27T09:09:35.197" v="669"/>
          <ac:picMkLst>
            <pc:docMk/>
            <pc:sldMk cId="586756691" sldId="1552"/>
            <ac:picMk id="8" creationId="{4844B9ED-F852-549E-C359-A2DD4A0A4919}"/>
          </ac:picMkLst>
        </pc:picChg>
        <pc:picChg chg="mod">
          <ac:chgData name="Das, Gerarda" userId="dec061bf-56a5-47a0-b9f3-f749fe418ae6" providerId="ADAL" clId="{586F304D-DA87-42F5-B830-ECF8FCDD036B}" dt="2026-01-27T09:09:35.197" v="669"/>
          <ac:picMkLst>
            <pc:docMk/>
            <pc:sldMk cId="586756691" sldId="1552"/>
            <ac:picMk id="9" creationId="{2480DAA6-63AC-12D1-7DA3-FB0D800D91FE}"/>
          </ac:picMkLst>
        </pc:picChg>
        <pc:picChg chg="mod">
          <ac:chgData name="Das, Gerarda" userId="dec061bf-56a5-47a0-b9f3-f749fe418ae6" providerId="ADAL" clId="{586F304D-DA87-42F5-B830-ECF8FCDD036B}" dt="2026-01-27T09:09:35.197" v="669"/>
          <ac:picMkLst>
            <pc:docMk/>
            <pc:sldMk cId="586756691" sldId="1552"/>
            <ac:picMk id="18" creationId="{0E5D9848-38CF-1740-7CD4-9E10D1D9739A}"/>
          </ac:picMkLst>
        </pc:picChg>
        <pc:picChg chg="add mod">
          <ac:chgData name="Das, Gerarda" userId="dec061bf-56a5-47a0-b9f3-f749fe418ae6" providerId="ADAL" clId="{586F304D-DA87-42F5-B830-ECF8FCDD036B}" dt="2026-01-27T09:11:19.580" v="678" actId="1076"/>
          <ac:picMkLst>
            <pc:docMk/>
            <pc:sldMk cId="586756691" sldId="1552"/>
            <ac:picMk id="20" creationId="{35A9DB48-F03D-B189-DB6B-5FBDE6F9C19B}"/>
          </ac:picMkLst>
        </pc:picChg>
      </pc:sldChg>
      <pc:sldChg chg="modSp mod ord">
        <pc:chgData name="Das, Gerarda" userId="dec061bf-56a5-47a0-b9f3-f749fe418ae6" providerId="ADAL" clId="{586F304D-DA87-42F5-B830-ECF8FCDD036B}" dt="2026-01-27T11:01:43.042" v="1891"/>
        <pc:sldMkLst>
          <pc:docMk/>
          <pc:sldMk cId="3540017737" sldId="1567"/>
        </pc:sldMkLst>
        <pc:cxnChg chg="mod">
          <ac:chgData name="Das, Gerarda" userId="dec061bf-56a5-47a0-b9f3-f749fe418ae6" providerId="ADAL" clId="{586F304D-DA87-42F5-B830-ECF8FCDD036B}" dt="2026-01-27T10:18:08.139" v="1885" actId="14100"/>
          <ac:cxnSpMkLst>
            <pc:docMk/>
            <pc:sldMk cId="3540017737" sldId="1567"/>
            <ac:cxnSpMk id="27" creationId="{85B98673-0A07-DAA8-BC4E-12B909EB78ED}"/>
          </ac:cxnSpMkLst>
        </pc:cxnChg>
        <pc:cxnChg chg="mod">
          <ac:chgData name="Das, Gerarda" userId="dec061bf-56a5-47a0-b9f3-f749fe418ae6" providerId="ADAL" clId="{586F304D-DA87-42F5-B830-ECF8FCDD036B}" dt="2026-01-27T10:18:04.466" v="1884" actId="14100"/>
          <ac:cxnSpMkLst>
            <pc:docMk/>
            <pc:sldMk cId="3540017737" sldId="1567"/>
            <ac:cxnSpMk id="29" creationId="{C1959D9F-3839-8753-3177-9AB874186447}"/>
          </ac:cxnSpMkLst>
        </pc:cxnChg>
      </pc:sldChg>
      <pc:sldChg chg="modSp mod ord">
        <pc:chgData name="Das, Gerarda" userId="dec061bf-56a5-47a0-b9f3-f749fe418ae6" providerId="ADAL" clId="{586F304D-DA87-42F5-B830-ECF8FCDD036B}" dt="2026-01-27T11:01:44.881" v="1893"/>
        <pc:sldMkLst>
          <pc:docMk/>
          <pc:sldMk cId="3443810764" sldId="1568"/>
        </pc:sldMkLst>
        <pc:spChg chg="mod">
          <ac:chgData name="Das, Gerarda" userId="dec061bf-56a5-47a0-b9f3-f749fe418ae6" providerId="ADAL" clId="{586F304D-DA87-42F5-B830-ECF8FCDD036B}" dt="2026-01-27T10:18:29.456" v="1888" actId="14100"/>
          <ac:spMkLst>
            <pc:docMk/>
            <pc:sldMk cId="3443810764" sldId="1568"/>
            <ac:spMk id="4" creationId="{F768EBE2-E4C4-E578-FD8F-7E07A5157D66}"/>
          </ac:spMkLst>
        </pc:spChg>
        <pc:cxnChg chg="mod">
          <ac:chgData name="Das, Gerarda" userId="dec061bf-56a5-47a0-b9f3-f749fe418ae6" providerId="ADAL" clId="{586F304D-DA87-42F5-B830-ECF8FCDD036B}" dt="2026-01-27T10:18:36.735" v="1889" actId="14100"/>
          <ac:cxnSpMkLst>
            <pc:docMk/>
            <pc:sldMk cId="3443810764" sldId="1568"/>
            <ac:cxnSpMk id="29" creationId="{7D6D7BAC-6863-0A15-2439-BF5AE4BFD449}"/>
          </ac:cxnSpMkLst>
        </pc:cxnChg>
      </pc:sldChg>
      <pc:sldChg chg="addSp delSp modSp mod">
        <pc:chgData name="Das, Gerarda" userId="dec061bf-56a5-47a0-b9f3-f749fe418ae6" providerId="ADAL" clId="{586F304D-DA87-42F5-B830-ECF8FCDD036B}" dt="2026-01-27T10:12:01.473" v="1879" actId="1076"/>
        <pc:sldMkLst>
          <pc:docMk/>
          <pc:sldMk cId="3790089125" sldId="1569"/>
        </pc:sldMkLst>
        <pc:spChg chg="mod">
          <ac:chgData name="Das, Gerarda" userId="dec061bf-56a5-47a0-b9f3-f749fe418ae6" providerId="ADAL" clId="{586F304D-DA87-42F5-B830-ECF8FCDD036B}" dt="2026-01-27T10:08:02.442" v="1857" actId="20577"/>
          <ac:spMkLst>
            <pc:docMk/>
            <pc:sldMk cId="3790089125" sldId="1569"/>
            <ac:spMk id="4" creationId="{D36CDCC8-D80A-3CA3-9903-EC310613197D}"/>
          </ac:spMkLst>
        </pc:spChg>
        <pc:picChg chg="del">
          <ac:chgData name="Das, Gerarda" userId="dec061bf-56a5-47a0-b9f3-f749fe418ae6" providerId="ADAL" clId="{586F304D-DA87-42F5-B830-ECF8FCDD036B}" dt="2026-01-27T10:07:55.243" v="1853" actId="478"/>
          <ac:picMkLst>
            <pc:docMk/>
            <pc:sldMk cId="3790089125" sldId="1569"/>
            <ac:picMk id="9" creationId="{90797F4C-FBA3-AEB9-CEB9-A049D3F2751D}"/>
          </ac:picMkLst>
        </pc:picChg>
        <pc:picChg chg="del">
          <ac:chgData name="Das, Gerarda" userId="dec061bf-56a5-47a0-b9f3-f749fe418ae6" providerId="ADAL" clId="{586F304D-DA87-42F5-B830-ECF8FCDD036B}" dt="2026-01-27T09:59:30.279" v="1709" actId="478"/>
          <ac:picMkLst>
            <pc:docMk/>
            <pc:sldMk cId="3790089125" sldId="1569"/>
            <ac:picMk id="11" creationId="{15915008-E5FA-C992-BE34-2DEE3E764613}"/>
          </ac:picMkLst>
        </pc:picChg>
        <pc:picChg chg="add mod">
          <ac:chgData name="Das, Gerarda" userId="dec061bf-56a5-47a0-b9f3-f749fe418ae6" providerId="ADAL" clId="{586F304D-DA87-42F5-B830-ECF8FCDD036B}" dt="2026-01-27T10:06:10.075" v="1714" actId="1076"/>
          <ac:picMkLst>
            <pc:docMk/>
            <pc:sldMk cId="3790089125" sldId="1569"/>
            <ac:picMk id="16" creationId="{AC0F0EFD-BD20-6AF8-7A95-F59441C8FA34}"/>
          </ac:picMkLst>
        </pc:picChg>
        <pc:picChg chg="add mod">
          <ac:chgData name="Das, Gerarda" userId="dec061bf-56a5-47a0-b9f3-f749fe418ae6" providerId="ADAL" clId="{586F304D-DA87-42F5-B830-ECF8FCDD036B}" dt="2026-01-27T10:11:05.567" v="1864" actId="1076"/>
          <ac:picMkLst>
            <pc:docMk/>
            <pc:sldMk cId="3790089125" sldId="1569"/>
            <ac:picMk id="26" creationId="{F0EE2967-08DB-8DDE-03E8-9A26C20A23FE}"/>
          </ac:picMkLst>
        </pc:picChg>
        <pc:picChg chg="add mod">
          <ac:chgData name="Das, Gerarda" userId="dec061bf-56a5-47a0-b9f3-f749fe418ae6" providerId="ADAL" clId="{586F304D-DA87-42F5-B830-ECF8FCDD036B}" dt="2026-01-27T10:12:01.473" v="1879" actId="1076"/>
          <ac:picMkLst>
            <pc:docMk/>
            <pc:sldMk cId="3790089125" sldId="1569"/>
            <ac:picMk id="29" creationId="{10A4A7C2-CD0C-F754-EC81-456B3F883FF8}"/>
          </ac:picMkLst>
        </pc:picChg>
        <pc:picChg chg="del">
          <ac:chgData name="Das, Gerarda" userId="dec061bf-56a5-47a0-b9f3-f749fe418ae6" providerId="ADAL" clId="{586F304D-DA87-42F5-B830-ECF8FCDD036B}" dt="2026-01-27T10:07:56.161" v="1854" actId="478"/>
          <ac:picMkLst>
            <pc:docMk/>
            <pc:sldMk cId="3790089125" sldId="1569"/>
            <ac:picMk id="32" creationId="{6D3859EA-D455-E8DD-B3C3-803CEFA3EBE7}"/>
          </ac:picMkLst>
        </pc:picChg>
      </pc:sldChg>
    </pc:docChg>
  </pc:docChgLst>
  <pc:docChgLst>
    <pc:chgData name="Vrielink, Francis" userId="3d258d00-cfd8-41c5-9f04-1a5a39faef2f" providerId="ADAL" clId="{1ED1EDBB-64E6-4A3B-837C-BE42D7F24615}"/>
    <pc:docChg chg="custSel modSld">
      <pc:chgData name="Vrielink, Francis" userId="3d258d00-cfd8-41c5-9f04-1a5a39faef2f" providerId="ADAL" clId="{1ED1EDBB-64E6-4A3B-837C-BE42D7F24615}" dt="2026-01-27T11:00:45.046" v="252" actId="20577"/>
      <pc:docMkLst>
        <pc:docMk/>
      </pc:docMkLst>
      <pc:sldChg chg="modSp mod">
        <pc:chgData name="Vrielink, Francis" userId="3d258d00-cfd8-41c5-9f04-1a5a39faef2f" providerId="ADAL" clId="{1ED1EDBB-64E6-4A3B-837C-BE42D7F24615}" dt="2026-01-27T09:47:10.581" v="60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1ED1EDBB-64E6-4A3B-837C-BE42D7F24615}" dt="2026-01-27T09:47:10.581" v="6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1ED1EDBB-64E6-4A3B-837C-BE42D7F24615}" dt="2026-01-27T09:50:29.708" v="68" actId="1076"/>
        <pc:sldMkLst>
          <pc:docMk/>
          <pc:sldMk cId="3852907103" sldId="1460"/>
        </pc:sldMkLst>
        <pc:grpChg chg="mod">
          <ac:chgData name="Vrielink, Francis" userId="3d258d00-cfd8-41c5-9f04-1a5a39faef2f" providerId="ADAL" clId="{1ED1EDBB-64E6-4A3B-837C-BE42D7F24615}" dt="2026-01-27T09:50:29.708" v="68" actId="1076"/>
          <ac:grpSpMkLst>
            <pc:docMk/>
            <pc:sldMk cId="3852907103" sldId="1460"/>
            <ac:grpSpMk id="9" creationId="{CF126FBB-3F5E-0E15-07BD-E9696A3C7C5E}"/>
          </ac:grpSpMkLst>
        </pc:grpChg>
      </pc:sldChg>
      <pc:sldChg chg="addSp delSp modSp mod">
        <pc:chgData name="Vrielink, Francis" userId="3d258d00-cfd8-41c5-9f04-1a5a39faef2f" providerId="ADAL" clId="{1ED1EDBB-64E6-4A3B-837C-BE42D7F24615}" dt="2026-01-27T09:45:53.103" v="21" actId="1076"/>
        <pc:sldMkLst>
          <pc:docMk/>
          <pc:sldMk cId="1487044012" sldId="1480"/>
        </pc:sldMkLst>
        <pc:picChg chg="add del mod">
          <ac:chgData name="Vrielink, Francis" userId="3d258d00-cfd8-41c5-9f04-1a5a39faef2f" providerId="ADAL" clId="{1ED1EDBB-64E6-4A3B-837C-BE42D7F24615}" dt="2026-01-27T09:43:35.744" v="14" actId="478"/>
          <ac:picMkLst>
            <pc:docMk/>
            <pc:sldMk cId="1487044012" sldId="1480"/>
            <ac:picMk id="3" creationId="{4B249EAA-0ECC-C171-C230-2CA37BE4CE64}"/>
          </ac:picMkLst>
        </pc:picChg>
        <pc:picChg chg="add del mod">
          <ac:chgData name="Vrielink, Francis" userId="3d258d00-cfd8-41c5-9f04-1a5a39faef2f" providerId="ADAL" clId="{1ED1EDBB-64E6-4A3B-837C-BE42D7F24615}" dt="2026-01-27T09:44:43.385" v="16" actId="478"/>
          <ac:picMkLst>
            <pc:docMk/>
            <pc:sldMk cId="1487044012" sldId="1480"/>
            <ac:picMk id="5" creationId="{4D800501-8BC7-A120-9D3A-B56F4AFBC1F3}"/>
          </ac:picMkLst>
        </pc:picChg>
        <pc:picChg chg="add mod">
          <ac:chgData name="Vrielink, Francis" userId="3d258d00-cfd8-41c5-9f04-1a5a39faef2f" providerId="ADAL" clId="{1ED1EDBB-64E6-4A3B-837C-BE42D7F24615}" dt="2026-01-27T09:45:53.103" v="21" actId="1076"/>
          <ac:picMkLst>
            <pc:docMk/>
            <pc:sldMk cId="1487044012" sldId="1480"/>
            <ac:picMk id="8" creationId="{47320D5E-7431-E540-2305-17DB7AD23201}"/>
          </ac:picMkLst>
        </pc:picChg>
      </pc:sldChg>
      <pc:sldChg chg="addSp delSp modSp mod">
        <pc:chgData name="Vrielink, Francis" userId="3d258d00-cfd8-41c5-9f04-1a5a39faef2f" providerId="ADAL" clId="{1ED1EDBB-64E6-4A3B-837C-BE42D7F24615}" dt="2026-01-27T09:49:21.569" v="67" actId="1076"/>
        <pc:sldMkLst>
          <pc:docMk/>
          <pc:sldMk cId="3125762234" sldId="1546"/>
        </pc:sldMkLst>
        <pc:picChg chg="del">
          <ac:chgData name="Vrielink, Francis" userId="3d258d00-cfd8-41c5-9f04-1a5a39faef2f" providerId="ADAL" clId="{1ED1EDBB-64E6-4A3B-837C-BE42D7F24615}" dt="2026-01-27T09:49:16.024" v="65" actId="478"/>
          <ac:picMkLst>
            <pc:docMk/>
            <pc:sldMk cId="3125762234" sldId="1546"/>
            <ac:picMk id="2" creationId="{00116058-6A7B-EFA4-B895-821C956B7C10}"/>
          </ac:picMkLst>
        </pc:picChg>
        <pc:picChg chg="add mod">
          <ac:chgData name="Vrielink, Francis" userId="3d258d00-cfd8-41c5-9f04-1a5a39faef2f" providerId="ADAL" clId="{1ED1EDBB-64E6-4A3B-837C-BE42D7F24615}" dt="2026-01-27T09:49:21.569" v="67" actId="1076"/>
          <ac:picMkLst>
            <pc:docMk/>
            <pc:sldMk cId="3125762234" sldId="1546"/>
            <ac:picMk id="18" creationId="{1379D871-6A12-F397-3EFB-B28690602C85}"/>
          </ac:picMkLst>
        </pc:picChg>
      </pc:sldChg>
      <pc:sldChg chg="addSp delSp modSp mod">
        <pc:chgData name="Vrielink, Francis" userId="3d258d00-cfd8-41c5-9f04-1a5a39faef2f" providerId="ADAL" clId="{1ED1EDBB-64E6-4A3B-837C-BE42D7F24615}" dt="2026-01-27T10:05:07.726" v="126" actId="1076"/>
        <pc:sldMkLst>
          <pc:docMk/>
          <pc:sldMk cId="3540017737" sldId="1567"/>
        </pc:sldMkLst>
        <pc:spChg chg="mod">
          <ac:chgData name="Vrielink, Francis" userId="3d258d00-cfd8-41c5-9f04-1a5a39faef2f" providerId="ADAL" clId="{1ED1EDBB-64E6-4A3B-837C-BE42D7F24615}" dt="2026-01-27T10:05:02.111" v="123" actId="14100"/>
          <ac:spMkLst>
            <pc:docMk/>
            <pc:sldMk cId="3540017737" sldId="1567"/>
            <ac:spMk id="4" creationId="{B5DD84CF-7AB8-BD13-910C-A723CACF27A3}"/>
          </ac:spMkLst>
        </pc:spChg>
        <pc:spChg chg="mod">
          <ac:chgData name="Vrielink, Francis" userId="3d258d00-cfd8-41c5-9f04-1a5a39faef2f" providerId="ADAL" clId="{1ED1EDBB-64E6-4A3B-837C-BE42D7F24615}" dt="2026-01-27T10:04:59.704" v="121" actId="1076"/>
          <ac:spMkLst>
            <pc:docMk/>
            <pc:sldMk cId="3540017737" sldId="1567"/>
            <ac:spMk id="9" creationId="{10F50E44-9F4F-C034-985D-5E272F530831}"/>
          </ac:spMkLst>
        </pc:spChg>
        <pc:spChg chg="mod">
          <ac:chgData name="Vrielink, Francis" userId="3d258d00-cfd8-41c5-9f04-1a5a39faef2f" providerId="ADAL" clId="{1ED1EDBB-64E6-4A3B-837C-BE42D7F24615}" dt="2026-01-27T10:04:52.340" v="118" actId="1076"/>
          <ac:spMkLst>
            <pc:docMk/>
            <pc:sldMk cId="3540017737" sldId="1567"/>
            <ac:spMk id="10" creationId="{A8ABDE87-5CB4-2691-E94C-19D5B959E8AE}"/>
          </ac:spMkLst>
        </pc:spChg>
        <pc:spChg chg="mod">
          <ac:chgData name="Vrielink, Francis" userId="3d258d00-cfd8-41c5-9f04-1a5a39faef2f" providerId="ADAL" clId="{1ED1EDBB-64E6-4A3B-837C-BE42D7F24615}" dt="2026-01-27T09:57:50.430" v="81" actId="14100"/>
          <ac:spMkLst>
            <pc:docMk/>
            <pc:sldMk cId="3540017737" sldId="1567"/>
            <ac:spMk id="14" creationId="{04EDD460-3F8B-D98B-696F-CCB39F6DD6C8}"/>
          </ac:spMkLst>
        </pc:spChg>
        <pc:spChg chg="mod">
          <ac:chgData name="Vrielink, Francis" userId="3d258d00-cfd8-41c5-9f04-1a5a39faef2f" providerId="ADAL" clId="{1ED1EDBB-64E6-4A3B-837C-BE42D7F24615}" dt="2026-01-27T09:57:45.642" v="79" actId="1076"/>
          <ac:spMkLst>
            <pc:docMk/>
            <pc:sldMk cId="3540017737" sldId="1567"/>
            <ac:spMk id="22" creationId="{FB97059A-DE73-FFC1-4AB3-D256A866E257}"/>
          </ac:spMkLst>
        </pc:spChg>
        <pc:spChg chg="mod">
          <ac:chgData name="Vrielink, Francis" userId="3d258d00-cfd8-41c5-9f04-1a5a39faef2f" providerId="ADAL" clId="{1ED1EDBB-64E6-4A3B-837C-BE42D7F24615}" dt="2026-01-27T10:04:50.044" v="117" actId="1076"/>
          <ac:spMkLst>
            <pc:docMk/>
            <pc:sldMk cId="3540017737" sldId="1567"/>
            <ac:spMk id="26" creationId="{9C68A3F3-0136-4D58-0A13-AB51E306E138}"/>
          </ac:spMkLst>
        </pc:spChg>
        <pc:spChg chg="mod">
          <ac:chgData name="Vrielink, Francis" userId="3d258d00-cfd8-41c5-9f04-1a5a39faef2f" providerId="ADAL" clId="{1ED1EDBB-64E6-4A3B-837C-BE42D7F24615}" dt="2026-01-27T10:02:16.227" v="97" actId="14100"/>
          <ac:spMkLst>
            <pc:docMk/>
            <pc:sldMk cId="3540017737" sldId="1567"/>
            <ac:spMk id="30" creationId="{8324C6C0-915A-C398-0657-E3A0908D57A1}"/>
          </ac:spMkLst>
        </pc:spChg>
        <pc:spChg chg="mod">
          <ac:chgData name="Vrielink, Francis" userId="3d258d00-cfd8-41c5-9f04-1a5a39faef2f" providerId="ADAL" clId="{1ED1EDBB-64E6-4A3B-837C-BE42D7F24615}" dt="2026-01-27T10:02:12.936" v="96" actId="1076"/>
          <ac:spMkLst>
            <pc:docMk/>
            <pc:sldMk cId="3540017737" sldId="1567"/>
            <ac:spMk id="31" creationId="{0B261869-FB37-DB16-38CF-7D71AD8ABE6F}"/>
          </ac:spMkLst>
        </pc:spChg>
        <pc:picChg chg="add mod">
          <ac:chgData name="Vrielink, Francis" userId="3d258d00-cfd8-41c5-9f04-1a5a39faef2f" providerId="ADAL" clId="{1ED1EDBB-64E6-4A3B-837C-BE42D7F24615}" dt="2026-01-27T10:05:07.726" v="126" actId="1076"/>
          <ac:picMkLst>
            <pc:docMk/>
            <pc:sldMk cId="3540017737" sldId="1567"/>
            <ac:picMk id="11" creationId="{73359A8F-0134-283A-3C06-967D0A15A910}"/>
          </ac:picMkLst>
        </pc:picChg>
        <pc:picChg chg="add mod">
          <ac:chgData name="Vrielink, Francis" userId="3d258d00-cfd8-41c5-9f04-1a5a39faef2f" providerId="ADAL" clId="{1ED1EDBB-64E6-4A3B-837C-BE42D7F24615}" dt="2026-01-27T09:57:55.027" v="84" actId="1076"/>
          <ac:picMkLst>
            <pc:docMk/>
            <pc:sldMk cId="3540017737" sldId="1567"/>
            <ac:picMk id="13" creationId="{06B984EC-3C5F-8D59-EBB5-92A0D57B86C5}"/>
          </ac:picMkLst>
        </pc:picChg>
        <pc:picChg chg="add del mod">
          <ac:chgData name="Vrielink, Francis" userId="3d258d00-cfd8-41c5-9f04-1a5a39faef2f" providerId="ADAL" clId="{1ED1EDBB-64E6-4A3B-837C-BE42D7F24615}" dt="2026-01-27T10:04:06.368" v="104" actId="478"/>
          <ac:picMkLst>
            <pc:docMk/>
            <pc:sldMk cId="3540017737" sldId="1567"/>
            <ac:picMk id="16" creationId="{4E1640F8-8D59-B5C0-A615-38C10441DA38}"/>
          </ac:picMkLst>
        </pc:picChg>
        <pc:picChg chg="add mod">
          <ac:chgData name="Vrielink, Francis" userId="3d258d00-cfd8-41c5-9f04-1a5a39faef2f" providerId="ADAL" clId="{1ED1EDBB-64E6-4A3B-837C-BE42D7F24615}" dt="2026-01-27T10:04:11.115" v="107" actId="1076"/>
          <ac:picMkLst>
            <pc:docMk/>
            <pc:sldMk cId="3540017737" sldId="1567"/>
            <ac:picMk id="23" creationId="{9DAF8D1F-08F3-9385-FDE0-644DE03022ED}"/>
          </ac:picMkLst>
        </pc:picChg>
        <pc:picChg chg="add mod">
          <ac:chgData name="Vrielink, Francis" userId="3d258d00-cfd8-41c5-9f04-1a5a39faef2f" providerId="ADAL" clId="{1ED1EDBB-64E6-4A3B-837C-BE42D7F24615}" dt="2026-01-27T10:04:45.506" v="115" actId="14100"/>
          <ac:picMkLst>
            <pc:docMk/>
            <pc:sldMk cId="3540017737" sldId="1567"/>
            <ac:picMk id="25" creationId="{F74DF08B-1973-1DD1-4A3D-44F064F44302}"/>
          </ac:picMkLst>
        </pc:picChg>
        <pc:cxnChg chg="mod">
          <ac:chgData name="Vrielink, Francis" userId="3d258d00-cfd8-41c5-9f04-1a5a39faef2f" providerId="ADAL" clId="{1ED1EDBB-64E6-4A3B-837C-BE42D7F24615}" dt="2026-01-27T10:05:04.655" v="125" actId="1076"/>
          <ac:cxnSpMkLst>
            <pc:docMk/>
            <pc:sldMk cId="3540017737" sldId="1567"/>
            <ac:cxnSpMk id="21" creationId="{044189FA-2945-9A6C-0751-49E9860E5AE4}"/>
          </ac:cxnSpMkLst>
        </pc:cxnChg>
        <pc:cxnChg chg="mod">
          <ac:chgData name="Vrielink, Francis" userId="3d258d00-cfd8-41c5-9f04-1a5a39faef2f" providerId="ADAL" clId="{1ED1EDBB-64E6-4A3B-837C-BE42D7F24615}" dt="2026-01-27T09:59:48.889" v="87" actId="1076"/>
          <ac:cxnSpMkLst>
            <pc:docMk/>
            <pc:sldMk cId="3540017737" sldId="1567"/>
            <ac:cxnSpMk id="27" creationId="{85B98673-0A07-DAA8-BC4E-12B909EB78ED}"/>
          </ac:cxnSpMkLst>
        </pc:cxnChg>
        <pc:cxnChg chg="mod">
          <ac:chgData name="Vrielink, Francis" userId="3d258d00-cfd8-41c5-9f04-1a5a39faef2f" providerId="ADAL" clId="{1ED1EDBB-64E6-4A3B-837C-BE42D7F24615}" dt="2026-01-27T10:05:03.583" v="124" actId="1076"/>
          <ac:cxnSpMkLst>
            <pc:docMk/>
            <pc:sldMk cId="3540017737" sldId="1567"/>
            <ac:cxnSpMk id="29" creationId="{C1959D9F-3839-8753-3177-9AB874186447}"/>
          </ac:cxnSpMkLst>
        </pc:cxnChg>
      </pc:sldChg>
      <pc:sldChg chg="addSp delSp modSp mod">
        <pc:chgData name="Vrielink, Francis" userId="3d258d00-cfd8-41c5-9f04-1a5a39faef2f" providerId="ADAL" clId="{1ED1EDBB-64E6-4A3B-837C-BE42D7F24615}" dt="2026-01-27T10:32:29.118" v="248" actId="1076"/>
        <pc:sldMkLst>
          <pc:docMk/>
          <pc:sldMk cId="3443810764" sldId="1568"/>
        </pc:sldMkLst>
        <pc:spChg chg="mod">
          <ac:chgData name="Vrielink, Francis" userId="3d258d00-cfd8-41c5-9f04-1a5a39faef2f" providerId="ADAL" clId="{1ED1EDBB-64E6-4A3B-837C-BE42D7F24615}" dt="2026-01-27T10:10:58.572" v="148" actId="14100"/>
          <ac:spMkLst>
            <pc:docMk/>
            <pc:sldMk cId="3443810764" sldId="1568"/>
            <ac:spMk id="14" creationId="{DF047230-625A-4202-6F26-DFE8D5478E21}"/>
          </ac:spMkLst>
        </pc:spChg>
        <pc:spChg chg="mod">
          <ac:chgData name="Vrielink, Francis" userId="3d258d00-cfd8-41c5-9f04-1a5a39faef2f" providerId="ADAL" clId="{1ED1EDBB-64E6-4A3B-837C-BE42D7F24615}" dt="2026-01-27T10:08:40.161" v="138" actId="20577"/>
          <ac:spMkLst>
            <pc:docMk/>
            <pc:sldMk cId="3443810764" sldId="1568"/>
            <ac:spMk id="17" creationId="{E7597973-BA82-1972-A380-5A3F0EC7237E}"/>
          </ac:spMkLst>
        </pc:spChg>
        <pc:spChg chg="mod">
          <ac:chgData name="Vrielink, Francis" userId="3d258d00-cfd8-41c5-9f04-1a5a39faef2f" providerId="ADAL" clId="{1ED1EDBB-64E6-4A3B-837C-BE42D7F24615}" dt="2026-01-27T10:10:56.453" v="147" actId="1076"/>
          <ac:spMkLst>
            <pc:docMk/>
            <pc:sldMk cId="3443810764" sldId="1568"/>
            <ac:spMk id="22" creationId="{33AD2755-DCBF-4733-F758-7B66AD27AF1C}"/>
          </ac:spMkLst>
        </pc:spChg>
        <pc:spChg chg="add mod">
          <ac:chgData name="Vrielink, Francis" userId="3d258d00-cfd8-41c5-9f04-1a5a39faef2f" providerId="ADAL" clId="{1ED1EDBB-64E6-4A3B-837C-BE42D7F24615}" dt="2026-01-27T10:17:50.842" v="228" actId="1076"/>
          <ac:spMkLst>
            <pc:docMk/>
            <pc:sldMk cId="3443810764" sldId="1568"/>
            <ac:spMk id="28" creationId="{1B4881C7-C364-5740-4335-60FCF803699E}"/>
          </ac:spMkLst>
        </pc:spChg>
        <pc:spChg chg="mod">
          <ac:chgData name="Vrielink, Francis" userId="3d258d00-cfd8-41c5-9f04-1a5a39faef2f" providerId="ADAL" clId="{1ED1EDBB-64E6-4A3B-837C-BE42D7F24615}" dt="2026-01-27T10:16:17.813" v="203" actId="14100"/>
          <ac:spMkLst>
            <pc:docMk/>
            <pc:sldMk cId="3443810764" sldId="1568"/>
            <ac:spMk id="30" creationId="{E290AB72-D173-127B-61B8-6AAD2AC07177}"/>
          </ac:spMkLst>
        </pc:spChg>
        <pc:spChg chg="mod">
          <ac:chgData name="Vrielink, Francis" userId="3d258d00-cfd8-41c5-9f04-1a5a39faef2f" providerId="ADAL" clId="{1ED1EDBB-64E6-4A3B-837C-BE42D7F24615}" dt="2026-01-27T10:16:14.720" v="202" actId="1076"/>
          <ac:spMkLst>
            <pc:docMk/>
            <pc:sldMk cId="3443810764" sldId="1568"/>
            <ac:spMk id="31" creationId="{267AF04D-F3B7-BBD7-6ADE-916B96901505}"/>
          </ac:spMkLst>
        </pc:spChg>
        <pc:picChg chg="add mod">
          <ac:chgData name="Vrielink, Francis" userId="3d258d00-cfd8-41c5-9f04-1a5a39faef2f" providerId="ADAL" clId="{1ED1EDBB-64E6-4A3B-837C-BE42D7F24615}" dt="2026-01-27T10:08:31.863" v="133" actId="1076"/>
          <ac:picMkLst>
            <pc:docMk/>
            <pc:sldMk cId="3443810764" sldId="1568"/>
            <ac:picMk id="11" creationId="{D8FAAF57-73F2-0710-7AD2-928F12469A49}"/>
          </ac:picMkLst>
        </pc:picChg>
        <pc:picChg chg="add del mod">
          <ac:chgData name="Vrielink, Francis" userId="3d258d00-cfd8-41c5-9f04-1a5a39faef2f" providerId="ADAL" clId="{1ED1EDBB-64E6-4A3B-837C-BE42D7F24615}" dt="2026-01-27T10:32:24.986" v="244" actId="478"/>
          <ac:picMkLst>
            <pc:docMk/>
            <pc:sldMk cId="3443810764" sldId="1568"/>
            <ac:picMk id="13" creationId="{B18C869C-6078-2BEF-2C6B-1928C0AAEAD9}"/>
          </ac:picMkLst>
        </pc:picChg>
        <pc:picChg chg="add mod">
          <ac:chgData name="Vrielink, Francis" userId="3d258d00-cfd8-41c5-9f04-1a5a39faef2f" providerId="ADAL" clId="{1ED1EDBB-64E6-4A3B-837C-BE42D7F24615}" dt="2026-01-27T10:32:29.118" v="248" actId="1076"/>
          <ac:picMkLst>
            <pc:docMk/>
            <pc:sldMk cId="3443810764" sldId="1568"/>
            <ac:picMk id="16" creationId="{28AE4EF4-CE10-7C32-F404-B3A2B22CBB44}"/>
          </ac:picMkLst>
        </pc:picChg>
        <pc:picChg chg="add mod">
          <ac:chgData name="Vrielink, Francis" userId="3d258d00-cfd8-41c5-9f04-1a5a39faef2f" providerId="ADAL" clId="{1ED1EDBB-64E6-4A3B-837C-BE42D7F24615}" dt="2026-01-27T10:13:54.902" v="172" actId="1076"/>
          <ac:picMkLst>
            <pc:docMk/>
            <pc:sldMk cId="3443810764" sldId="1568"/>
            <ac:picMk id="23" creationId="{A6658B7C-27D5-4B80-540D-16108D185501}"/>
          </ac:picMkLst>
        </pc:picChg>
        <pc:picChg chg="add mod">
          <ac:chgData name="Vrielink, Francis" userId="3d258d00-cfd8-41c5-9f04-1a5a39faef2f" providerId="ADAL" clId="{1ED1EDBB-64E6-4A3B-837C-BE42D7F24615}" dt="2026-01-27T10:15:57.250" v="186" actId="1076"/>
          <ac:picMkLst>
            <pc:docMk/>
            <pc:sldMk cId="3443810764" sldId="1568"/>
            <ac:picMk id="25" creationId="{F58C3D8B-B3C1-6E18-D0A6-E8B950715B07}"/>
          </ac:picMkLst>
        </pc:picChg>
        <pc:cxnChg chg="mod">
          <ac:chgData name="Vrielink, Francis" userId="3d258d00-cfd8-41c5-9f04-1a5a39faef2f" providerId="ADAL" clId="{1ED1EDBB-64E6-4A3B-837C-BE42D7F24615}" dt="2026-01-27T10:16:19.247" v="204" actId="1076"/>
          <ac:cxnSpMkLst>
            <pc:docMk/>
            <pc:sldMk cId="3443810764" sldId="1568"/>
            <ac:cxnSpMk id="27" creationId="{F19FA81F-1650-DE61-B0DF-DA7D05862ED2}"/>
          </ac:cxnSpMkLst>
        </pc:cxnChg>
      </pc:sldChg>
      <pc:sldChg chg="modSp mod">
        <pc:chgData name="Vrielink, Francis" userId="3d258d00-cfd8-41c5-9f04-1a5a39faef2f" providerId="ADAL" clId="{1ED1EDBB-64E6-4A3B-837C-BE42D7F24615}" dt="2026-01-27T10:18:42.416" v="233" actId="20577"/>
        <pc:sldMkLst>
          <pc:docMk/>
          <pc:sldMk cId="3790089125" sldId="1569"/>
        </pc:sldMkLst>
        <pc:spChg chg="mod">
          <ac:chgData name="Vrielink, Francis" userId="3d258d00-cfd8-41c5-9f04-1a5a39faef2f" providerId="ADAL" clId="{1ED1EDBB-64E6-4A3B-837C-BE42D7F24615}" dt="2026-01-27T10:18:42.416" v="233" actId="20577"/>
          <ac:spMkLst>
            <pc:docMk/>
            <pc:sldMk cId="3790089125" sldId="1569"/>
            <ac:spMk id="4" creationId="{D36CDCC8-D80A-3CA3-9903-EC310613197D}"/>
          </ac:spMkLst>
        </pc:spChg>
      </pc:sldChg>
      <pc:sldChg chg="addSp modSp mod">
        <pc:chgData name="Vrielink, Francis" userId="3d258d00-cfd8-41c5-9f04-1a5a39faef2f" providerId="ADAL" clId="{1ED1EDBB-64E6-4A3B-837C-BE42D7F24615}" dt="2026-01-27T11:00:45.046" v="252" actId="20577"/>
        <pc:sldMkLst>
          <pc:docMk/>
          <pc:sldMk cId="4270731027" sldId="1571"/>
        </pc:sldMkLst>
        <pc:spChg chg="mod">
          <ac:chgData name="Vrielink, Francis" userId="3d258d00-cfd8-41c5-9f04-1a5a39faef2f" providerId="ADAL" clId="{1ED1EDBB-64E6-4A3B-837C-BE42D7F24615}" dt="2026-01-27T11:00:45.046" v="252" actId="20577"/>
          <ac:spMkLst>
            <pc:docMk/>
            <pc:sldMk cId="4270731027" sldId="1571"/>
            <ac:spMk id="22" creationId="{ADD0011A-D684-9A2F-164B-6D4F12AA329D}"/>
          </ac:spMkLst>
        </pc:spChg>
        <pc:picChg chg="add mod">
          <ac:chgData name="Vrielink, Francis" userId="3d258d00-cfd8-41c5-9f04-1a5a39faef2f" providerId="ADAL" clId="{1ED1EDBB-64E6-4A3B-837C-BE42D7F24615}" dt="2026-01-27T10:31:59.263" v="243" actId="1076"/>
          <ac:picMkLst>
            <pc:docMk/>
            <pc:sldMk cId="4270731027" sldId="1571"/>
            <ac:picMk id="16" creationId="{8CC2B220-6A2E-ABBF-8FAA-A6E1FD0D8EB3}"/>
          </ac:picMkLst>
        </pc:picChg>
      </pc:sldChg>
    </pc:docChg>
  </pc:docChgLst>
  <pc:docChgLst>
    <pc:chgData name="Routledge, Mandy" userId="bacdedf5-8e30-494b-ad8b-f27fa30c4f8d" providerId="ADAL" clId="{5AF44CE5-D707-4024-A0DE-945F429D9EFB}"/>
    <pc:docChg chg="modSld">
      <pc:chgData name="Routledge, Mandy" userId="bacdedf5-8e30-494b-ad8b-f27fa30c4f8d" providerId="ADAL" clId="{5AF44CE5-D707-4024-A0DE-945F429D9EFB}" dt="2025-03-18T10:55:20.773" v="0"/>
      <pc:docMkLst>
        <pc:docMk/>
      </pc:docMkLst>
      <pc:sldChg chg="modSp mod">
        <pc:chgData name="Routledge, Mandy" userId="bacdedf5-8e30-494b-ad8b-f27fa30c4f8d" providerId="ADAL" clId="{5AF44CE5-D707-4024-A0DE-945F429D9EFB}" dt="2025-03-18T10:55:20.773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2C523E4E-87A2-4E15-8227-212DBD2B106C}"/>
    <pc:docChg chg="undo custSel addSld delSld modSld modSection">
      <pc:chgData name="Routledge, Mandy" userId="bacdedf5-8e30-494b-ad8b-f27fa30c4f8d" providerId="ADAL" clId="{2C523E4E-87A2-4E15-8227-212DBD2B106C}" dt="2026-01-27T10:43:22.895" v="1110" actId="14100"/>
      <pc:docMkLst>
        <pc:docMk/>
      </pc:docMkLst>
      <pc:sldChg chg="addSp modSp mod">
        <pc:chgData name="Routledge, Mandy" userId="bacdedf5-8e30-494b-ad8b-f27fa30c4f8d" providerId="ADAL" clId="{2C523E4E-87A2-4E15-8227-212DBD2B106C}" dt="2026-01-25T14:54:45.646" v="734" actId="6549"/>
        <pc:sldMkLst>
          <pc:docMk/>
          <pc:sldMk cId="1671649065" sldId="934"/>
        </pc:sldMkLst>
      </pc:sldChg>
      <pc:sldChg chg="modSp mod modNotesTx">
        <pc:chgData name="Routledge, Mandy" userId="bacdedf5-8e30-494b-ad8b-f27fa30c4f8d" providerId="ADAL" clId="{2C523E4E-87A2-4E15-8227-212DBD2B106C}" dt="2026-01-27T10:06:37.375" v="1001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2C523E4E-87A2-4E15-8227-212DBD2B106C}" dt="2026-01-27T10:06:37.375" v="1001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2C523E4E-87A2-4E15-8227-212DBD2B106C}" dt="2026-01-25T14:49:37.761" v="678" actId="478"/>
        <pc:sldMkLst>
          <pc:docMk/>
          <pc:sldMk cId="3852907103" sldId="1460"/>
        </pc:sldMkLst>
        <pc:spChg chg="mod">
          <ac:chgData name="Routledge, Mandy" userId="bacdedf5-8e30-494b-ad8b-f27fa30c4f8d" providerId="ADAL" clId="{2C523E4E-87A2-4E15-8227-212DBD2B106C}" dt="2026-01-25T12:48:25.740" v="45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7T10:16:42.951" v="1003" actId="1076"/>
        <pc:sldMkLst>
          <pc:docMk/>
          <pc:sldMk cId="4207872812" sldId="1475"/>
        </pc:sldMkLst>
        <pc:spChg chg="mod">
          <ac:chgData name="Routledge, Mandy" userId="bacdedf5-8e30-494b-ad8b-f27fa30c4f8d" providerId="ADAL" clId="{2C523E4E-87A2-4E15-8227-212DBD2B106C}" dt="2026-01-25T12:48:36.158" v="47" actId="20577"/>
          <ac:spMkLst>
            <pc:docMk/>
            <pc:sldMk cId="4207872812" sldId="1475"/>
            <ac:spMk id="6" creationId="{00000000-0000-0000-0000-000000000000}"/>
          </ac:spMkLst>
        </pc:spChg>
        <pc:picChg chg="mod">
          <ac:chgData name="Routledge, Mandy" userId="bacdedf5-8e30-494b-ad8b-f27fa30c4f8d" providerId="ADAL" clId="{2C523E4E-87A2-4E15-8227-212DBD2B106C}" dt="2026-01-27T10:16:42.951" v="1003" actId="1076"/>
          <ac:picMkLst>
            <pc:docMk/>
            <pc:sldMk cId="4207872812" sldId="1475"/>
            <ac:picMk id="3" creationId="{76D0E346-4DEB-F26B-41CA-3ECFFD66FB4F}"/>
          </ac:picMkLst>
        </pc:picChg>
      </pc:sldChg>
      <pc:sldChg chg="modSp mod">
        <pc:chgData name="Routledge, Mandy" userId="bacdedf5-8e30-494b-ad8b-f27fa30c4f8d" providerId="ADAL" clId="{2C523E4E-87A2-4E15-8227-212DBD2B106C}" dt="2026-01-25T12:48:40.295" v="54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2C523E4E-87A2-4E15-8227-212DBD2B106C}" dt="2026-01-25T12:48:40.295" v="54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2:48:45.169" v="59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2C523E4E-87A2-4E15-8227-212DBD2B106C}" dt="2026-01-25T12:48:45.169" v="59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2:48:49.992" v="70" actId="20577"/>
        <pc:sldMkLst>
          <pc:docMk/>
          <pc:sldMk cId="4074911733" sldId="1478"/>
        </pc:sldMkLst>
      </pc:sldChg>
      <pc:sldChg chg="modSp mod">
        <pc:chgData name="Routledge, Mandy" userId="bacdedf5-8e30-494b-ad8b-f27fa30c4f8d" providerId="ADAL" clId="{2C523E4E-87A2-4E15-8227-212DBD2B106C}" dt="2026-01-25T12:48:53.659" v="74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2C523E4E-87A2-4E15-8227-212DBD2B106C}" dt="2026-01-25T12:48:53.659" v="74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2:48:57.296" v="81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2C523E4E-87A2-4E15-8227-212DBD2B106C}" dt="2026-01-25T12:48:57.296" v="81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2:49:02.411" v="95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2C523E4E-87A2-4E15-8227-212DBD2B106C}" dt="2026-01-25T12:49:02.411" v="95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2:49:09.637" v="110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2C523E4E-87A2-4E15-8227-212DBD2B106C}" dt="2026-01-25T12:49:09.637" v="110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2:49:15.631" v="123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2C523E4E-87A2-4E15-8227-212DBD2B106C}" dt="2026-01-25T12:49:15.631" v="123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2C523E4E-87A2-4E15-8227-212DBD2B106C}" dt="2026-01-25T13:14:20.346" v="677" actId="6549"/>
        <pc:sldMkLst>
          <pc:docMk/>
          <pc:sldMk cId="2967928418" sldId="1511"/>
        </pc:sldMkLst>
        <pc:spChg chg="mod">
          <ac:chgData name="Routledge, Mandy" userId="bacdedf5-8e30-494b-ad8b-f27fa30c4f8d" providerId="ADAL" clId="{2C523E4E-87A2-4E15-8227-212DBD2B106C}" dt="2026-01-25T12:54:19.381" v="195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2C523E4E-87A2-4E15-8227-212DBD2B106C}" dt="2026-01-25T12:54:22.560" v="20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2C523E4E-87A2-4E15-8227-212DBD2B106C}" dt="2026-01-25T12:58:57.422" v="344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2C523E4E-87A2-4E15-8227-212DBD2B106C}" dt="2026-01-25T13:14:20.346" v="677" actId="6549"/>
          <ac:spMkLst>
            <pc:docMk/>
            <pc:sldMk cId="2967928418" sldId="1511"/>
            <ac:spMk id="36" creationId="{D8EF981A-9BA7-0EB1-9B70-F7FBF2F7DF1C}"/>
          </ac:spMkLst>
        </pc:spChg>
      </pc:sldChg>
      <pc:sldChg chg="del">
        <pc:chgData name="Routledge, Mandy" userId="bacdedf5-8e30-494b-ad8b-f27fa30c4f8d" providerId="ADAL" clId="{2C523E4E-87A2-4E15-8227-212DBD2B106C}" dt="2026-01-27T10:34:01.308" v="1091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2C523E4E-87A2-4E15-8227-212DBD2B106C}" dt="2026-01-27T10:34:02.209" v="1093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2C523E4E-87A2-4E15-8227-212DBD2B106C}" dt="2026-01-27T10:34:01.695" v="1092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2C523E4E-87A2-4E15-8227-212DBD2B106C}" dt="2026-01-27T10:34:02.673" v="1094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2C523E4E-87A2-4E15-8227-212DBD2B106C}" dt="2026-01-27T10:34:04.718" v="1098" actId="47"/>
        <pc:sldMkLst>
          <pc:docMk/>
          <pc:sldMk cId="1738896802" sldId="1519"/>
        </pc:sldMkLst>
      </pc:sldChg>
      <pc:sldChg chg="del">
        <pc:chgData name="Routledge, Mandy" userId="bacdedf5-8e30-494b-ad8b-f27fa30c4f8d" providerId="ADAL" clId="{2C523E4E-87A2-4E15-8227-212DBD2B106C}" dt="2026-01-27T10:34:00.860" v="1090" actId="47"/>
        <pc:sldMkLst>
          <pc:docMk/>
          <pc:sldMk cId="1530054038" sldId="1520"/>
        </pc:sldMkLst>
      </pc:sldChg>
      <pc:sldChg chg="del">
        <pc:chgData name="Routledge, Mandy" userId="bacdedf5-8e30-494b-ad8b-f27fa30c4f8d" providerId="ADAL" clId="{2C523E4E-87A2-4E15-8227-212DBD2B106C}" dt="2026-01-27T10:34:03.194" v="1095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2C523E4E-87A2-4E15-8227-212DBD2B106C}" dt="2026-01-27T10:34:03.664" v="1096" actId="47"/>
        <pc:sldMkLst>
          <pc:docMk/>
          <pc:sldMk cId="2371299458" sldId="1529"/>
        </pc:sldMkLst>
      </pc:sldChg>
      <pc:sldChg chg="modSp add del mod">
        <pc:chgData name="Routledge, Mandy" userId="bacdedf5-8e30-494b-ad8b-f27fa30c4f8d" providerId="ADAL" clId="{2C523E4E-87A2-4E15-8227-212DBD2B106C}" dt="2026-01-25T13:04:34.815" v="363" actId="47"/>
        <pc:sldMkLst>
          <pc:docMk/>
          <pc:sldMk cId="3004853290" sldId="1538"/>
        </pc:sldMkLst>
      </pc:sldChg>
      <pc:sldChg chg="del">
        <pc:chgData name="Routledge, Mandy" userId="bacdedf5-8e30-494b-ad8b-f27fa30c4f8d" providerId="ADAL" clId="{2C523E4E-87A2-4E15-8227-212DBD2B106C}" dt="2026-01-27T10:34:04.097" v="1097" actId="47"/>
        <pc:sldMkLst>
          <pc:docMk/>
          <pc:sldMk cId="2344247519" sldId="1543"/>
        </pc:sldMkLst>
      </pc:sldChg>
      <pc:sldChg chg="add del">
        <pc:chgData name="Routledge, Mandy" userId="bacdedf5-8e30-494b-ad8b-f27fa30c4f8d" providerId="ADAL" clId="{2C523E4E-87A2-4E15-8227-212DBD2B106C}" dt="2026-01-27T09:15:10.025" v="1000" actId="47"/>
        <pc:sldMkLst>
          <pc:docMk/>
          <pc:sldMk cId="138050500" sldId="1544"/>
        </pc:sldMkLst>
      </pc:sldChg>
      <pc:sldChg chg="modSp add mod">
        <pc:chgData name="Routledge, Mandy" userId="bacdedf5-8e30-494b-ad8b-f27fa30c4f8d" providerId="ADAL" clId="{2C523E4E-87A2-4E15-8227-212DBD2B106C}" dt="2026-01-25T13:13:58.102" v="673" actId="20577"/>
        <pc:sldMkLst>
          <pc:docMk/>
          <pc:sldMk cId="3839719022" sldId="1545"/>
        </pc:sldMkLst>
        <pc:spChg chg="mod">
          <ac:chgData name="Routledge, Mandy" userId="bacdedf5-8e30-494b-ad8b-f27fa30c4f8d" providerId="ADAL" clId="{2C523E4E-87A2-4E15-8227-212DBD2B106C}" dt="2026-01-25T12:54:28.204" v="211" actId="20577"/>
          <ac:spMkLst>
            <pc:docMk/>
            <pc:sldMk cId="3839719022" sldId="1545"/>
            <ac:spMk id="33" creationId="{F113B4B8-26B8-17ED-B9B4-77F9117CF6FB}"/>
          </ac:spMkLst>
        </pc:spChg>
        <pc:spChg chg="mod">
          <ac:chgData name="Routledge, Mandy" userId="bacdedf5-8e30-494b-ad8b-f27fa30c4f8d" providerId="ADAL" clId="{2C523E4E-87A2-4E15-8227-212DBD2B106C}" dt="2026-01-25T12:54:31.609" v="217" actId="20577"/>
          <ac:spMkLst>
            <pc:docMk/>
            <pc:sldMk cId="3839719022" sldId="1545"/>
            <ac:spMk id="34" creationId="{75D50BF2-820E-0083-35FD-4EDC9C69A6CE}"/>
          </ac:spMkLst>
        </pc:spChg>
        <pc:spChg chg="mod">
          <ac:chgData name="Routledge, Mandy" userId="bacdedf5-8e30-494b-ad8b-f27fa30c4f8d" providerId="ADAL" clId="{2C523E4E-87A2-4E15-8227-212DBD2B106C}" dt="2026-01-25T12:59:06.356" v="346" actId="6549"/>
          <ac:spMkLst>
            <pc:docMk/>
            <pc:sldMk cId="3839719022" sldId="1545"/>
            <ac:spMk id="35" creationId="{A28A69A0-50A2-9BE0-1B4A-621D3C4D0BF5}"/>
          </ac:spMkLst>
        </pc:spChg>
        <pc:spChg chg="mod">
          <ac:chgData name="Routledge, Mandy" userId="bacdedf5-8e30-494b-ad8b-f27fa30c4f8d" providerId="ADAL" clId="{2C523E4E-87A2-4E15-8227-212DBD2B106C}" dt="2026-01-25T13:13:58.102" v="673" actId="20577"/>
          <ac:spMkLst>
            <pc:docMk/>
            <pc:sldMk cId="3839719022" sldId="1545"/>
            <ac:spMk id="36" creationId="{EC40C3A4-C098-7D31-7B4E-488AAD9C1426}"/>
          </ac:spMkLst>
        </pc:spChg>
      </pc:sldChg>
      <pc:sldChg chg="modSp add mod">
        <pc:chgData name="Routledge, Mandy" userId="bacdedf5-8e30-494b-ad8b-f27fa30c4f8d" providerId="ADAL" clId="{2C523E4E-87A2-4E15-8227-212DBD2B106C}" dt="2026-01-25T13:13:44.855" v="662" actId="6549"/>
        <pc:sldMkLst>
          <pc:docMk/>
          <pc:sldMk cId="3125762234" sldId="1546"/>
        </pc:sldMkLst>
        <pc:spChg chg="mod">
          <ac:chgData name="Routledge, Mandy" userId="bacdedf5-8e30-494b-ad8b-f27fa30c4f8d" providerId="ADAL" clId="{2C523E4E-87A2-4E15-8227-212DBD2B106C}" dt="2026-01-25T12:54:41.409" v="226" actId="20577"/>
          <ac:spMkLst>
            <pc:docMk/>
            <pc:sldMk cId="3125762234" sldId="1546"/>
            <ac:spMk id="33" creationId="{72525AFC-22C5-AE7B-F4B0-0FC6A8897EC5}"/>
          </ac:spMkLst>
        </pc:spChg>
        <pc:spChg chg="mod">
          <ac:chgData name="Routledge, Mandy" userId="bacdedf5-8e30-494b-ad8b-f27fa30c4f8d" providerId="ADAL" clId="{2C523E4E-87A2-4E15-8227-212DBD2B106C}" dt="2026-01-25T12:54:44.947" v="237" actId="20577"/>
          <ac:spMkLst>
            <pc:docMk/>
            <pc:sldMk cId="3125762234" sldId="1546"/>
            <ac:spMk id="34" creationId="{BC7221C1-0D85-D3FE-1FB6-B706339BA43B}"/>
          </ac:spMkLst>
        </pc:spChg>
        <pc:spChg chg="mod">
          <ac:chgData name="Routledge, Mandy" userId="bacdedf5-8e30-494b-ad8b-f27fa30c4f8d" providerId="ADAL" clId="{2C523E4E-87A2-4E15-8227-212DBD2B106C}" dt="2026-01-25T12:59:14.555" v="349" actId="6549"/>
          <ac:spMkLst>
            <pc:docMk/>
            <pc:sldMk cId="3125762234" sldId="1546"/>
            <ac:spMk id="35" creationId="{2D511D80-CA6A-C112-B28A-1D45D2FDAABE}"/>
          </ac:spMkLst>
        </pc:spChg>
        <pc:spChg chg="mod">
          <ac:chgData name="Routledge, Mandy" userId="bacdedf5-8e30-494b-ad8b-f27fa30c4f8d" providerId="ADAL" clId="{2C523E4E-87A2-4E15-8227-212DBD2B106C}" dt="2026-01-25T13:13:44.855" v="662" actId="6549"/>
          <ac:spMkLst>
            <pc:docMk/>
            <pc:sldMk cId="3125762234" sldId="1546"/>
            <ac:spMk id="36" creationId="{47A952E6-47BC-A091-75E1-38A03E72ED66}"/>
          </ac:spMkLst>
        </pc:spChg>
      </pc:sldChg>
      <pc:sldChg chg="modSp add mod">
        <pc:chgData name="Routledge, Mandy" userId="bacdedf5-8e30-494b-ad8b-f27fa30c4f8d" providerId="ADAL" clId="{2C523E4E-87A2-4E15-8227-212DBD2B106C}" dt="2026-01-25T13:12:59.006" v="656" actId="6549"/>
        <pc:sldMkLst>
          <pc:docMk/>
          <pc:sldMk cId="733809048" sldId="1547"/>
        </pc:sldMkLst>
        <pc:spChg chg="mod">
          <ac:chgData name="Routledge, Mandy" userId="bacdedf5-8e30-494b-ad8b-f27fa30c4f8d" providerId="ADAL" clId="{2C523E4E-87A2-4E15-8227-212DBD2B106C}" dt="2026-01-25T12:54:59.529" v="255" actId="404"/>
          <ac:spMkLst>
            <pc:docMk/>
            <pc:sldMk cId="733809048" sldId="1547"/>
            <ac:spMk id="33" creationId="{7CBCC0C8-B0F9-1D01-06F8-A64EF60723EC}"/>
          </ac:spMkLst>
        </pc:spChg>
        <pc:spChg chg="mod">
          <ac:chgData name="Routledge, Mandy" userId="bacdedf5-8e30-494b-ad8b-f27fa30c4f8d" providerId="ADAL" clId="{2C523E4E-87A2-4E15-8227-212DBD2B106C}" dt="2026-01-25T12:55:04.553" v="269" actId="20577"/>
          <ac:spMkLst>
            <pc:docMk/>
            <pc:sldMk cId="733809048" sldId="1547"/>
            <ac:spMk id="34" creationId="{B283CD82-4776-FA76-3BB8-47300BAE4BE9}"/>
          </ac:spMkLst>
        </pc:spChg>
        <pc:spChg chg="mod">
          <ac:chgData name="Routledge, Mandy" userId="bacdedf5-8e30-494b-ad8b-f27fa30c4f8d" providerId="ADAL" clId="{2C523E4E-87A2-4E15-8227-212DBD2B106C}" dt="2026-01-25T12:59:24.004" v="351" actId="6549"/>
          <ac:spMkLst>
            <pc:docMk/>
            <pc:sldMk cId="733809048" sldId="1547"/>
            <ac:spMk id="35" creationId="{51C3ACD7-BA11-6A0A-0564-A82763C91F9E}"/>
          </ac:spMkLst>
        </pc:spChg>
        <pc:spChg chg="mod">
          <ac:chgData name="Routledge, Mandy" userId="bacdedf5-8e30-494b-ad8b-f27fa30c4f8d" providerId="ADAL" clId="{2C523E4E-87A2-4E15-8227-212DBD2B106C}" dt="2026-01-25T13:12:59.006" v="656" actId="6549"/>
          <ac:spMkLst>
            <pc:docMk/>
            <pc:sldMk cId="733809048" sldId="1547"/>
            <ac:spMk id="36" creationId="{9450F223-8F63-B076-1152-46A800C5FBC2}"/>
          </ac:spMkLst>
        </pc:spChg>
      </pc:sldChg>
      <pc:sldChg chg="modSp add mod">
        <pc:chgData name="Routledge, Mandy" userId="bacdedf5-8e30-494b-ad8b-f27fa30c4f8d" providerId="ADAL" clId="{2C523E4E-87A2-4E15-8227-212DBD2B106C}" dt="2026-01-25T13:13:21.664" v="658" actId="6549"/>
        <pc:sldMkLst>
          <pc:docMk/>
          <pc:sldMk cId="3148498022" sldId="1548"/>
        </pc:sldMkLst>
        <pc:spChg chg="mod">
          <ac:chgData name="Routledge, Mandy" userId="bacdedf5-8e30-494b-ad8b-f27fa30c4f8d" providerId="ADAL" clId="{2C523E4E-87A2-4E15-8227-212DBD2B106C}" dt="2026-01-25T12:59:37.549" v="352" actId="948"/>
          <ac:spMkLst>
            <pc:docMk/>
            <pc:sldMk cId="3148498022" sldId="1548"/>
            <ac:spMk id="33" creationId="{4A095933-8820-9E64-B901-76F36690B05E}"/>
          </ac:spMkLst>
        </pc:spChg>
        <pc:spChg chg="mod">
          <ac:chgData name="Routledge, Mandy" userId="bacdedf5-8e30-494b-ad8b-f27fa30c4f8d" providerId="ADAL" clId="{2C523E4E-87A2-4E15-8227-212DBD2B106C}" dt="2026-01-25T12:55:29.353" v="300" actId="20577"/>
          <ac:spMkLst>
            <pc:docMk/>
            <pc:sldMk cId="3148498022" sldId="1548"/>
            <ac:spMk id="34" creationId="{41F5328A-2D8E-2BA8-C654-8631E3FBCD66}"/>
          </ac:spMkLst>
        </pc:spChg>
        <pc:spChg chg="mod">
          <ac:chgData name="Routledge, Mandy" userId="bacdedf5-8e30-494b-ad8b-f27fa30c4f8d" providerId="ADAL" clId="{2C523E4E-87A2-4E15-8227-212DBD2B106C}" dt="2026-01-25T12:59:49.492" v="354" actId="6549"/>
          <ac:spMkLst>
            <pc:docMk/>
            <pc:sldMk cId="3148498022" sldId="1548"/>
            <ac:spMk id="35" creationId="{A376AC28-1D55-B076-976B-20572498D946}"/>
          </ac:spMkLst>
        </pc:spChg>
        <pc:spChg chg="mod">
          <ac:chgData name="Routledge, Mandy" userId="bacdedf5-8e30-494b-ad8b-f27fa30c4f8d" providerId="ADAL" clId="{2C523E4E-87A2-4E15-8227-212DBD2B106C}" dt="2026-01-25T13:13:21.664" v="658" actId="6549"/>
          <ac:spMkLst>
            <pc:docMk/>
            <pc:sldMk cId="3148498022" sldId="1548"/>
            <ac:spMk id="36" creationId="{35930A73-D659-10E5-41B8-4F8A4910F385}"/>
          </ac:spMkLst>
        </pc:spChg>
      </pc:sldChg>
      <pc:sldChg chg="add del">
        <pc:chgData name="Routledge, Mandy" userId="bacdedf5-8e30-494b-ad8b-f27fa30c4f8d" providerId="ADAL" clId="{2C523E4E-87A2-4E15-8227-212DBD2B106C}" dt="2026-01-27T10:34:00.344" v="1089" actId="47"/>
        <pc:sldMkLst>
          <pc:docMk/>
          <pc:sldMk cId="1017648446" sldId="1549"/>
        </pc:sldMkLst>
      </pc:sldChg>
      <pc:sldChg chg="add del">
        <pc:chgData name="Routledge, Mandy" userId="bacdedf5-8e30-494b-ad8b-f27fa30c4f8d" providerId="ADAL" clId="{2C523E4E-87A2-4E15-8227-212DBD2B106C}" dt="2026-01-25T12:57:41.933" v="303" actId="47"/>
        <pc:sldMkLst>
          <pc:docMk/>
          <pc:sldMk cId="3018566499" sldId="1550"/>
        </pc:sldMkLst>
      </pc:sldChg>
      <pc:sldChg chg="modSp add mod">
        <pc:chgData name="Routledge, Mandy" userId="bacdedf5-8e30-494b-ad8b-f27fa30c4f8d" providerId="ADAL" clId="{2C523E4E-87A2-4E15-8227-212DBD2B106C}" dt="2026-01-25T12:58:03.793" v="342" actId="20577"/>
        <pc:sldMkLst>
          <pc:docMk/>
          <pc:sldMk cId="2234311542" sldId="1551"/>
        </pc:sldMkLst>
        <pc:spChg chg="mod">
          <ac:chgData name="Routledge, Mandy" userId="bacdedf5-8e30-494b-ad8b-f27fa30c4f8d" providerId="ADAL" clId="{2C523E4E-87A2-4E15-8227-212DBD2B106C}" dt="2026-01-25T12:58:03.793" v="342" actId="20577"/>
          <ac:spMkLst>
            <pc:docMk/>
            <pc:sldMk cId="2234311542" sldId="1551"/>
            <ac:spMk id="4" creationId="{17F7BFD5-5BCF-4088-60D4-B2B310B848F2}"/>
          </ac:spMkLst>
        </pc:spChg>
        <pc:spChg chg="mod">
          <ac:chgData name="Routledge, Mandy" userId="bacdedf5-8e30-494b-ad8b-f27fa30c4f8d" providerId="ADAL" clId="{2C523E4E-87A2-4E15-8227-212DBD2B106C}" dt="2026-01-25T12:57:47.980" v="318" actId="20577"/>
          <ac:spMkLst>
            <pc:docMk/>
            <pc:sldMk cId="2234311542" sldId="1551"/>
            <ac:spMk id="13" creationId="{B31A2137-42E0-BF5D-1F9F-AE7AC14CA8F4}"/>
          </ac:spMkLst>
        </pc:spChg>
        <pc:spChg chg="mod">
          <ac:chgData name="Routledge, Mandy" userId="bacdedf5-8e30-494b-ad8b-f27fa30c4f8d" providerId="ADAL" clId="{2C523E4E-87A2-4E15-8227-212DBD2B106C}" dt="2026-01-25T12:57:59.078" v="336" actId="1076"/>
          <ac:spMkLst>
            <pc:docMk/>
            <pc:sldMk cId="2234311542" sldId="1551"/>
            <ac:spMk id="16" creationId="{17CEA345-A1D5-610D-193F-4F00619A9E8E}"/>
          </ac:spMkLst>
        </pc:spChg>
        <pc:spChg chg="mod">
          <ac:chgData name="Routledge, Mandy" userId="bacdedf5-8e30-494b-ad8b-f27fa30c4f8d" providerId="ADAL" clId="{2C523E4E-87A2-4E15-8227-212DBD2B106C}" dt="2026-01-25T12:57:56.001" v="335" actId="20577"/>
          <ac:spMkLst>
            <pc:docMk/>
            <pc:sldMk cId="2234311542" sldId="1551"/>
            <ac:spMk id="17" creationId="{B89F7D35-A84D-1C37-61C1-83CBA325BE4D}"/>
          </ac:spMkLst>
        </pc:spChg>
      </pc:sldChg>
      <pc:sldChg chg="modSp add mod">
        <pc:chgData name="Routledge, Mandy" userId="bacdedf5-8e30-494b-ad8b-f27fa30c4f8d" providerId="ADAL" clId="{2C523E4E-87A2-4E15-8227-212DBD2B106C}" dt="2026-01-27T10:17:27.525" v="1011" actId="1036"/>
        <pc:sldMkLst>
          <pc:docMk/>
          <pc:sldMk cId="586756691" sldId="1552"/>
        </pc:sldMkLst>
        <pc:spChg chg="mod">
          <ac:chgData name="Routledge, Mandy" userId="bacdedf5-8e30-494b-ad8b-f27fa30c4f8d" providerId="ADAL" clId="{2C523E4E-87A2-4E15-8227-212DBD2B106C}" dt="2026-01-25T13:07:23.154" v="457" actId="20577"/>
          <ac:spMkLst>
            <pc:docMk/>
            <pc:sldMk cId="586756691" sldId="1552"/>
            <ac:spMk id="33" creationId="{72C46718-D102-00FB-A053-1A65B3C350DF}"/>
          </ac:spMkLst>
        </pc:spChg>
        <pc:spChg chg="mod">
          <ac:chgData name="Routledge, Mandy" userId="bacdedf5-8e30-494b-ad8b-f27fa30c4f8d" providerId="ADAL" clId="{2C523E4E-87A2-4E15-8227-212DBD2B106C}" dt="2026-01-27T10:17:27.525" v="1011" actId="1036"/>
          <ac:spMkLst>
            <pc:docMk/>
            <pc:sldMk cId="586756691" sldId="1552"/>
            <ac:spMk id="34" creationId="{70D2CE69-FA49-D405-6D60-E7D20C9BBA7F}"/>
          </ac:spMkLst>
        </pc:spChg>
        <pc:spChg chg="mod">
          <ac:chgData name="Routledge, Mandy" userId="bacdedf5-8e30-494b-ad8b-f27fa30c4f8d" providerId="ADAL" clId="{2C523E4E-87A2-4E15-8227-212DBD2B106C}" dt="2026-01-25T13:07:26.134" v="462" actId="20577"/>
          <ac:spMkLst>
            <pc:docMk/>
            <pc:sldMk cId="586756691" sldId="1552"/>
            <ac:spMk id="35" creationId="{FACA4F80-E2B8-BB23-76B4-519CEBDB9497}"/>
          </ac:spMkLst>
        </pc:spChg>
        <pc:spChg chg="mod">
          <ac:chgData name="Routledge, Mandy" userId="bacdedf5-8e30-494b-ad8b-f27fa30c4f8d" providerId="ADAL" clId="{2C523E4E-87A2-4E15-8227-212DBD2B106C}" dt="2026-01-25T13:07:40.887" v="490" actId="20577"/>
          <ac:spMkLst>
            <pc:docMk/>
            <pc:sldMk cId="586756691" sldId="1552"/>
            <ac:spMk id="36" creationId="{A231BDD8-6C16-C9A1-9BEC-3A221F429D63}"/>
          </ac:spMkLst>
        </pc:spChg>
      </pc:sldChg>
      <pc:sldChg chg="delSp modSp add mod">
        <pc:chgData name="Routledge, Mandy" userId="bacdedf5-8e30-494b-ad8b-f27fa30c4f8d" providerId="ADAL" clId="{2C523E4E-87A2-4E15-8227-212DBD2B106C}" dt="2026-01-25T13:10:50.201" v="573" actId="14100"/>
        <pc:sldMkLst>
          <pc:docMk/>
          <pc:sldMk cId="3540017737" sldId="1567"/>
        </pc:sldMkLst>
        <pc:spChg chg="mod">
          <ac:chgData name="Routledge, Mandy" userId="bacdedf5-8e30-494b-ad8b-f27fa30c4f8d" providerId="ADAL" clId="{2C523E4E-87A2-4E15-8227-212DBD2B106C}" dt="2026-01-25T13:08:19.262" v="508" actId="20577"/>
          <ac:spMkLst>
            <pc:docMk/>
            <pc:sldMk cId="3540017737" sldId="1567"/>
            <ac:spMk id="9" creationId="{10F50E44-9F4F-C034-985D-5E272F530831}"/>
          </ac:spMkLst>
        </pc:spChg>
        <pc:spChg chg="mod">
          <ac:chgData name="Routledge, Mandy" userId="bacdedf5-8e30-494b-ad8b-f27fa30c4f8d" providerId="ADAL" clId="{2C523E4E-87A2-4E15-8227-212DBD2B106C}" dt="2026-01-25T13:08:35.551" v="514" actId="14100"/>
          <ac:spMkLst>
            <pc:docMk/>
            <pc:sldMk cId="3540017737" sldId="1567"/>
            <ac:spMk id="10" creationId="{A8ABDE87-5CB4-2691-E94C-19D5B959E8AE}"/>
          </ac:spMkLst>
        </pc:spChg>
        <pc:spChg chg="mod">
          <ac:chgData name="Routledge, Mandy" userId="bacdedf5-8e30-494b-ad8b-f27fa30c4f8d" providerId="ADAL" clId="{2C523E4E-87A2-4E15-8227-212DBD2B106C}" dt="2026-01-25T13:09:40.624" v="536" actId="14100"/>
          <ac:spMkLst>
            <pc:docMk/>
            <pc:sldMk cId="3540017737" sldId="1567"/>
            <ac:spMk id="14" creationId="{04EDD460-3F8B-D98B-696F-CCB39F6DD6C8}"/>
          </ac:spMkLst>
        </pc:spChg>
        <pc:spChg chg="mod">
          <ac:chgData name="Routledge, Mandy" userId="bacdedf5-8e30-494b-ad8b-f27fa30c4f8d" providerId="ADAL" clId="{2C523E4E-87A2-4E15-8227-212DBD2B106C}" dt="2026-01-25T13:10:48.010" v="572" actId="14100"/>
          <ac:spMkLst>
            <pc:docMk/>
            <pc:sldMk cId="3540017737" sldId="1567"/>
            <ac:spMk id="17" creationId="{801701FA-A43F-E8F6-B867-A23A0D5FFB51}"/>
          </ac:spMkLst>
        </pc:spChg>
        <pc:spChg chg="mod">
          <ac:chgData name="Routledge, Mandy" userId="bacdedf5-8e30-494b-ad8b-f27fa30c4f8d" providerId="ADAL" clId="{2C523E4E-87A2-4E15-8227-212DBD2B106C}" dt="2026-01-25T13:10:50.201" v="573" actId="14100"/>
          <ac:spMkLst>
            <pc:docMk/>
            <pc:sldMk cId="3540017737" sldId="1567"/>
            <ac:spMk id="19" creationId="{5454DDB5-975F-BDAF-BC35-2186C5A5EDE8}"/>
          </ac:spMkLst>
        </pc:spChg>
        <pc:spChg chg="mod">
          <ac:chgData name="Routledge, Mandy" userId="bacdedf5-8e30-494b-ad8b-f27fa30c4f8d" providerId="ADAL" clId="{2C523E4E-87A2-4E15-8227-212DBD2B106C}" dt="2026-01-25T13:09:38.530" v="535" actId="14100"/>
          <ac:spMkLst>
            <pc:docMk/>
            <pc:sldMk cId="3540017737" sldId="1567"/>
            <ac:spMk id="22" creationId="{FB97059A-DE73-FFC1-4AB3-D256A866E257}"/>
          </ac:spMkLst>
        </pc:spChg>
        <pc:spChg chg="mod">
          <ac:chgData name="Routledge, Mandy" userId="bacdedf5-8e30-494b-ad8b-f27fa30c4f8d" providerId="ADAL" clId="{2C523E4E-87A2-4E15-8227-212DBD2B106C}" dt="2026-01-25T13:08:26.831" v="509"/>
          <ac:spMkLst>
            <pc:docMk/>
            <pc:sldMk cId="3540017737" sldId="1567"/>
            <ac:spMk id="26" creationId="{9C68A3F3-0136-4D58-0A13-AB51E306E138}"/>
          </ac:spMkLst>
        </pc:spChg>
        <pc:spChg chg="mod">
          <ac:chgData name="Routledge, Mandy" userId="bacdedf5-8e30-494b-ad8b-f27fa30c4f8d" providerId="ADAL" clId="{2C523E4E-87A2-4E15-8227-212DBD2B106C}" dt="2026-01-25T13:09:57.167" v="554" actId="14100"/>
          <ac:spMkLst>
            <pc:docMk/>
            <pc:sldMk cId="3540017737" sldId="1567"/>
            <ac:spMk id="30" creationId="{8324C6C0-915A-C398-0657-E3A0908D57A1}"/>
          </ac:spMkLst>
        </pc:spChg>
        <pc:spChg chg="mod">
          <ac:chgData name="Routledge, Mandy" userId="bacdedf5-8e30-494b-ad8b-f27fa30c4f8d" providerId="ADAL" clId="{2C523E4E-87A2-4E15-8227-212DBD2B106C}" dt="2026-01-25T13:09:55.153" v="553" actId="14100"/>
          <ac:spMkLst>
            <pc:docMk/>
            <pc:sldMk cId="3540017737" sldId="1567"/>
            <ac:spMk id="31" creationId="{0B261869-FB37-DB16-38CF-7D71AD8ABE6F}"/>
          </ac:spMkLst>
        </pc:spChg>
      </pc:sldChg>
      <pc:sldChg chg="modSp add mod">
        <pc:chgData name="Routledge, Mandy" userId="bacdedf5-8e30-494b-ad8b-f27fa30c4f8d" providerId="ADAL" clId="{2C523E4E-87A2-4E15-8227-212DBD2B106C}" dt="2026-01-27T10:34:12.962" v="1099" actId="14100"/>
        <pc:sldMkLst>
          <pc:docMk/>
          <pc:sldMk cId="3443810764" sldId="1568"/>
        </pc:sldMkLst>
        <pc:spChg chg="mod">
          <ac:chgData name="Routledge, Mandy" userId="bacdedf5-8e30-494b-ad8b-f27fa30c4f8d" providerId="ADAL" clId="{2C523E4E-87A2-4E15-8227-212DBD2B106C}" dt="2026-01-25T14:50:58.136" v="683" actId="20577"/>
          <ac:spMkLst>
            <pc:docMk/>
            <pc:sldMk cId="3443810764" sldId="1568"/>
            <ac:spMk id="9" creationId="{372DEDDE-7308-B8E2-FBDA-062939A0A874}"/>
          </ac:spMkLst>
        </pc:spChg>
        <pc:spChg chg="mod">
          <ac:chgData name="Routledge, Mandy" userId="bacdedf5-8e30-494b-ad8b-f27fa30c4f8d" providerId="ADAL" clId="{2C523E4E-87A2-4E15-8227-212DBD2B106C}" dt="2026-01-25T14:51:17.567" v="688" actId="14100"/>
          <ac:spMkLst>
            <pc:docMk/>
            <pc:sldMk cId="3443810764" sldId="1568"/>
            <ac:spMk id="10" creationId="{8F24537E-4182-A48A-CAD4-06F121AFB992}"/>
          </ac:spMkLst>
        </pc:spChg>
        <pc:spChg chg="mod">
          <ac:chgData name="Routledge, Mandy" userId="bacdedf5-8e30-494b-ad8b-f27fa30c4f8d" providerId="ADAL" clId="{2C523E4E-87A2-4E15-8227-212DBD2B106C}" dt="2026-01-25T14:51:26.487" v="697" actId="20577"/>
          <ac:spMkLst>
            <pc:docMk/>
            <pc:sldMk cId="3443810764" sldId="1568"/>
            <ac:spMk id="17" creationId="{E7597973-BA82-1972-A380-5A3F0EC7237E}"/>
          </ac:spMkLst>
        </pc:spChg>
        <pc:spChg chg="mod">
          <ac:chgData name="Routledge, Mandy" userId="bacdedf5-8e30-494b-ad8b-f27fa30c4f8d" providerId="ADAL" clId="{2C523E4E-87A2-4E15-8227-212DBD2B106C}" dt="2026-01-25T14:51:46.417" v="703" actId="20577"/>
          <ac:spMkLst>
            <pc:docMk/>
            <pc:sldMk cId="3443810764" sldId="1568"/>
            <ac:spMk id="22" creationId="{33AD2755-DCBF-4733-F758-7B66AD27AF1C}"/>
          </ac:spMkLst>
        </pc:spChg>
        <pc:spChg chg="mod">
          <ac:chgData name="Routledge, Mandy" userId="bacdedf5-8e30-494b-ad8b-f27fa30c4f8d" providerId="ADAL" clId="{2C523E4E-87A2-4E15-8227-212DBD2B106C}" dt="2026-01-25T14:51:07.579" v="687" actId="20577"/>
          <ac:spMkLst>
            <pc:docMk/>
            <pc:sldMk cId="3443810764" sldId="1568"/>
            <ac:spMk id="26" creationId="{3DAC1896-0677-4857-A829-66A8F2766AF6}"/>
          </ac:spMkLst>
        </pc:spChg>
        <pc:spChg chg="mod">
          <ac:chgData name="Routledge, Mandy" userId="bacdedf5-8e30-494b-ad8b-f27fa30c4f8d" providerId="ADAL" clId="{2C523E4E-87A2-4E15-8227-212DBD2B106C}" dt="2026-01-25T14:52:34.391" v="708" actId="20577"/>
          <ac:spMkLst>
            <pc:docMk/>
            <pc:sldMk cId="3443810764" sldId="1568"/>
            <ac:spMk id="31" creationId="{267AF04D-F3B7-BBD7-6ADE-916B96901505}"/>
          </ac:spMkLst>
        </pc:spChg>
        <pc:picChg chg="mod">
          <ac:chgData name="Routledge, Mandy" userId="bacdedf5-8e30-494b-ad8b-f27fa30c4f8d" providerId="ADAL" clId="{2C523E4E-87A2-4E15-8227-212DBD2B106C}" dt="2026-01-27T10:34:12.962" v="1099" actId="14100"/>
          <ac:picMkLst>
            <pc:docMk/>
            <pc:sldMk cId="3443810764" sldId="1568"/>
            <ac:picMk id="23" creationId="{A6658B7C-27D5-4B80-540D-16108D185501}"/>
          </ac:picMkLst>
        </pc:picChg>
      </pc:sldChg>
      <pc:sldChg chg="delSp modSp add mod">
        <pc:chgData name="Routledge, Mandy" userId="bacdedf5-8e30-494b-ad8b-f27fa30c4f8d" providerId="ADAL" clId="{2C523E4E-87A2-4E15-8227-212DBD2B106C}" dt="2026-01-25T14:54:35.248" v="733" actId="14100"/>
        <pc:sldMkLst>
          <pc:docMk/>
          <pc:sldMk cId="3790089125" sldId="1569"/>
        </pc:sldMkLst>
        <pc:spChg chg="mod">
          <ac:chgData name="Routledge, Mandy" userId="bacdedf5-8e30-494b-ad8b-f27fa30c4f8d" providerId="ADAL" clId="{2C523E4E-87A2-4E15-8227-212DBD2B106C}" dt="2026-01-25T14:54:17.783" v="725" actId="1076"/>
          <ac:spMkLst>
            <pc:docMk/>
            <pc:sldMk cId="3790089125" sldId="1569"/>
            <ac:spMk id="13" creationId="{4985FF45-EE56-11C3-E0CC-6BBB359031C0}"/>
          </ac:spMkLst>
        </pc:spChg>
        <pc:spChg chg="mod">
          <ac:chgData name="Routledge, Mandy" userId="bacdedf5-8e30-494b-ad8b-f27fa30c4f8d" providerId="ADAL" clId="{2C523E4E-87A2-4E15-8227-212DBD2B106C}" dt="2026-01-25T14:54:13.939" v="724" actId="14100"/>
          <ac:spMkLst>
            <pc:docMk/>
            <pc:sldMk cId="3790089125" sldId="1569"/>
            <ac:spMk id="18" creationId="{85D7DD60-F4AA-AD34-A265-146B167D02FE}"/>
          </ac:spMkLst>
        </pc:spChg>
        <pc:spChg chg="mod">
          <ac:chgData name="Routledge, Mandy" userId="bacdedf5-8e30-494b-ad8b-f27fa30c4f8d" providerId="ADAL" clId="{2C523E4E-87A2-4E15-8227-212DBD2B106C}" dt="2026-01-25T14:54:35.248" v="733" actId="14100"/>
          <ac:spMkLst>
            <pc:docMk/>
            <pc:sldMk cId="3790089125" sldId="1569"/>
            <ac:spMk id="24" creationId="{9EF0BE3C-42FC-0634-F12B-36C107D27D35}"/>
          </ac:spMkLst>
        </pc:spChg>
        <pc:spChg chg="mod">
          <ac:chgData name="Routledge, Mandy" userId="bacdedf5-8e30-494b-ad8b-f27fa30c4f8d" providerId="ADAL" clId="{2C523E4E-87A2-4E15-8227-212DBD2B106C}" dt="2026-01-25T14:54:32.084" v="732" actId="14100"/>
          <ac:spMkLst>
            <pc:docMk/>
            <pc:sldMk cId="3790089125" sldId="1569"/>
            <ac:spMk id="25" creationId="{E33B368B-29DB-C345-F04D-75287C4C5428}"/>
          </ac:spMkLst>
        </pc:spChg>
      </pc:sldChg>
      <pc:sldChg chg="addSp delSp modSp add mod">
        <pc:chgData name="Routledge, Mandy" userId="bacdedf5-8e30-494b-ad8b-f27fa30c4f8d" providerId="ADAL" clId="{2C523E4E-87A2-4E15-8227-212DBD2B106C}" dt="2026-01-27T10:43:22.895" v="1110" actId="14100"/>
        <pc:sldMkLst>
          <pc:docMk/>
          <pc:sldMk cId="4270731027" sldId="1571"/>
        </pc:sldMkLst>
        <pc:spChg chg="mod">
          <ac:chgData name="Routledge, Mandy" userId="bacdedf5-8e30-494b-ad8b-f27fa30c4f8d" providerId="ADAL" clId="{2C523E4E-87A2-4E15-8227-212DBD2B106C}" dt="2026-01-27T10:31:32.756" v="1076" actId="1076"/>
          <ac:spMkLst>
            <pc:docMk/>
            <pc:sldMk cId="4270731027" sldId="1571"/>
            <ac:spMk id="17" creationId="{53A701B4-9069-B81D-B6E2-3360D7B70E2C}"/>
          </ac:spMkLst>
        </pc:spChg>
        <pc:spChg chg="mod">
          <ac:chgData name="Routledge, Mandy" userId="bacdedf5-8e30-494b-ad8b-f27fa30c4f8d" providerId="ADAL" clId="{2C523E4E-87A2-4E15-8227-212DBD2B106C}" dt="2026-01-27T10:43:17.224" v="1108" actId="14100"/>
          <ac:spMkLst>
            <pc:docMk/>
            <pc:sldMk cId="4270731027" sldId="1571"/>
            <ac:spMk id="19" creationId="{40869EAD-3DA8-6A92-D9A7-26C4B9580A0A}"/>
          </ac:spMkLst>
        </pc:spChg>
        <pc:spChg chg="mod">
          <ac:chgData name="Routledge, Mandy" userId="bacdedf5-8e30-494b-ad8b-f27fa30c4f8d" providerId="ADAL" clId="{2C523E4E-87A2-4E15-8227-212DBD2B106C}" dt="2026-01-27T10:38:26.048" v="1107" actId="20577"/>
          <ac:spMkLst>
            <pc:docMk/>
            <pc:sldMk cId="4270731027" sldId="1571"/>
            <ac:spMk id="22" creationId="{ADD0011A-D684-9A2F-164B-6D4F12AA329D}"/>
          </ac:spMkLst>
        </pc:spChg>
        <pc:spChg chg="mod">
          <ac:chgData name="Routledge, Mandy" userId="bacdedf5-8e30-494b-ad8b-f27fa30c4f8d" providerId="ADAL" clId="{2C523E4E-87A2-4E15-8227-212DBD2B106C}" dt="2026-01-27T10:28:13.882" v="1054" actId="20577"/>
          <ac:spMkLst>
            <pc:docMk/>
            <pc:sldMk cId="4270731027" sldId="1571"/>
            <ac:spMk id="31" creationId="{F2316546-E4B5-198C-6CB8-82CDD414363F}"/>
          </ac:spMkLst>
        </pc:spChg>
        <pc:picChg chg="del">
          <ac:chgData name="Routledge, Mandy" userId="bacdedf5-8e30-494b-ad8b-f27fa30c4f8d" providerId="ADAL" clId="{2C523E4E-87A2-4E15-8227-212DBD2B106C}" dt="2026-01-27T10:28:17.723" v="1055" actId="478"/>
          <ac:picMkLst>
            <pc:docMk/>
            <pc:sldMk cId="4270731027" sldId="1571"/>
            <ac:picMk id="13" creationId="{34B1014D-165F-2626-D7C3-5DB12ABE9BAD}"/>
          </ac:picMkLst>
        </pc:picChg>
        <pc:picChg chg="add mod">
          <ac:chgData name="Routledge, Mandy" userId="bacdedf5-8e30-494b-ad8b-f27fa30c4f8d" providerId="ADAL" clId="{2C523E4E-87A2-4E15-8227-212DBD2B106C}" dt="2026-01-27T10:29:58.950" v="1060" actId="1076"/>
          <ac:picMkLst>
            <pc:docMk/>
            <pc:sldMk cId="4270731027" sldId="1571"/>
            <ac:picMk id="15" creationId="{994027E4-3BBA-0285-D957-B2B67F4FF116}"/>
          </ac:picMkLst>
        </pc:picChg>
        <pc:picChg chg="mod modCrop">
          <ac:chgData name="Routledge, Mandy" userId="bacdedf5-8e30-494b-ad8b-f27fa30c4f8d" providerId="ADAL" clId="{2C523E4E-87A2-4E15-8227-212DBD2B106C}" dt="2026-01-27T10:32:09.528" v="1088" actId="732"/>
          <ac:picMkLst>
            <pc:docMk/>
            <pc:sldMk cId="4270731027" sldId="1571"/>
            <ac:picMk id="16" creationId="{8CC2B220-6A2E-ABBF-8FAA-A6E1FD0D8EB3}"/>
          </ac:picMkLst>
        </pc:picChg>
        <pc:picChg chg="add mod">
          <ac:chgData name="Routledge, Mandy" userId="bacdedf5-8e30-494b-ad8b-f27fa30c4f8d" providerId="ADAL" clId="{2C523E4E-87A2-4E15-8227-212DBD2B106C}" dt="2026-01-27T10:43:19.803" v="1109" actId="1076"/>
          <ac:picMkLst>
            <pc:docMk/>
            <pc:sldMk cId="4270731027" sldId="1571"/>
            <ac:picMk id="18" creationId="{5C43AF61-39C5-21C2-C0AC-18161451627F}"/>
          </ac:picMkLst>
        </pc:picChg>
        <pc:picChg chg="del">
          <ac:chgData name="Routledge, Mandy" userId="bacdedf5-8e30-494b-ad8b-f27fa30c4f8d" providerId="ADAL" clId="{2C523E4E-87A2-4E15-8227-212DBD2B106C}" dt="2026-01-27T10:27:42.122" v="1025" actId="478"/>
          <ac:picMkLst>
            <pc:docMk/>
            <pc:sldMk cId="4270731027" sldId="1571"/>
            <ac:picMk id="23" creationId="{A69C4467-D5DF-89D7-B248-A067CC74811F}"/>
          </ac:picMkLst>
        </pc:picChg>
        <pc:picChg chg="del">
          <ac:chgData name="Routledge, Mandy" userId="bacdedf5-8e30-494b-ad8b-f27fa30c4f8d" providerId="ADAL" clId="{2C523E4E-87A2-4E15-8227-212DBD2B106C}" dt="2026-01-27T10:27:32.980" v="1024" actId="478"/>
          <ac:picMkLst>
            <pc:docMk/>
            <pc:sldMk cId="4270731027" sldId="1571"/>
            <ac:picMk id="25" creationId="{A80D18F3-6271-52C1-C557-5384AD9C26E6}"/>
          </ac:picMkLst>
        </pc:picChg>
        <pc:cxnChg chg="mod">
          <ac:chgData name="Routledge, Mandy" userId="bacdedf5-8e30-494b-ad8b-f27fa30c4f8d" providerId="ADAL" clId="{2C523E4E-87A2-4E15-8227-212DBD2B106C}" dt="2026-01-27T10:43:22.895" v="1110" actId="14100"/>
          <ac:cxnSpMkLst>
            <pc:docMk/>
            <pc:sldMk cId="4270731027" sldId="1571"/>
            <ac:cxnSpMk id="21" creationId="{5BD35CD2-84E8-BEC2-AD51-3A3B32FCDF37}"/>
          </ac:cxnSpMkLst>
        </pc:cxnChg>
        <pc:cxnChg chg="mod">
          <ac:chgData name="Routledge, Mandy" userId="bacdedf5-8e30-494b-ad8b-f27fa30c4f8d" providerId="ADAL" clId="{2C523E4E-87A2-4E15-8227-212DBD2B106C}" dt="2026-01-27T10:31:59.541" v="1085" actId="1076"/>
          <ac:cxnSpMkLst>
            <pc:docMk/>
            <pc:sldMk cId="4270731027" sldId="1571"/>
            <ac:cxnSpMk id="27" creationId="{DD94F2BF-1E27-3F54-3859-AECECD168135}"/>
          </ac:cxnSpMkLst>
        </pc:cxnChg>
      </pc:sldChg>
    </pc:docChg>
  </pc:docChgLst>
  <pc:docChgLst>
    <pc:chgData name="Duijf, Antoinette" userId="80426808-569e-4360-acb0-e5a6dc4b8ad2" providerId="ADAL" clId="{4B3F8AD7-58AC-4438-AEC6-FFCE02CDDC6D}"/>
    <pc:docChg chg="undo custSel addSld modSld sldOrd">
      <pc:chgData name="Duijf, Antoinette" userId="80426808-569e-4360-acb0-e5a6dc4b8ad2" providerId="ADAL" clId="{4B3F8AD7-58AC-4438-AEC6-FFCE02CDDC6D}" dt="2026-01-27T09:16:12.321" v="234" actId="1076"/>
      <pc:docMkLst>
        <pc:docMk/>
      </pc:docMkLst>
      <pc:sldChg chg="modSp mod">
        <pc:chgData name="Duijf, Antoinette" userId="80426808-569e-4360-acb0-e5a6dc4b8ad2" providerId="ADAL" clId="{4B3F8AD7-58AC-4438-AEC6-FFCE02CDDC6D}" dt="2026-01-27T08:42:49.899" v="202" actId="6549"/>
        <pc:sldMkLst>
          <pc:docMk/>
          <pc:sldMk cId="2189114603" sldId="1437"/>
        </pc:sldMkLst>
        <pc:spChg chg="mod">
          <ac:chgData name="Duijf, Antoinette" userId="80426808-569e-4360-acb0-e5a6dc4b8ad2" providerId="ADAL" clId="{4B3F8AD7-58AC-4438-AEC6-FFCE02CDDC6D}" dt="2026-01-27T08:42:49.899" v="202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Duijf, Antoinette" userId="80426808-569e-4360-acb0-e5a6dc4b8ad2" providerId="ADAL" clId="{4B3F8AD7-58AC-4438-AEC6-FFCE02CDDC6D}" dt="2026-01-26T19:59:07.166" v="177" actId="20577"/>
        <pc:sldMkLst>
          <pc:docMk/>
          <pc:sldMk cId="3852907103" sldId="1460"/>
        </pc:sldMkLst>
        <pc:spChg chg="add mod">
          <ac:chgData name="Duijf, Antoinette" userId="80426808-569e-4360-acb0-e5a6dc4b8ad2" providerId="ADAL" clId="{4B3F8AD7-58AC-4438-AEC6-FFCE02CDDC6D}" dt="2026-01-26T19:59:07.166" v="177" actId="20577"/>
          <ac:spMkLst>
            <pc:docMk/>
            <pc:sldMk cId="3852907103" sldId="1460"/>
            <ac:spMk id="2" creationId="{474A08A5-7C6E-D390-6C0E-0F6D42F281D2}"/>
          </ac:spMkLst>
        </pc:spChg>
      </pc:sldChg>
      <pc:sldChg chg="addSp modSp mod">
        <pc:chgData name="Duijf, Antoinette" userId="80426808-569e-4360-acb0-e5a6dc4b8ad2" providerId="ADAL" clId="{4B3F8AD7-58AC-4438-AEC6-FFCE02CDDC6D}" dt="2026-01-27T09:01:02.150" v="225" actId="27614"/>
        <pc:sldMkLst>
          <pc:docMk/>
          <pc:sldMk cId="4207872812" sldId="1475"/>
        </pc:sldMkLst>
        <pc:picChg chg="add mod">
          <ac:chgData name="Duijf, Antoinette" userId="80426808-569e-4360-acb0-e5a6dc4b8ad2" providerId="ADAL" clId="{4B3F8AD7-58AC-4438-AEC6-FFCE02CDDC6D}" dt="2026-01-27T09:01:02.150" v="225" actId="27614"/>
          <ac:picMkLst>
            <pc:docMk/>
            <pc:sldMk cId="4207872812" sldId="1475"/>
            <ac:picMk id="3" creationId="{76D0E346-4DEB-F26B-41CA-3ECFFD66FB4F}"/>
          </ac:picMkLst>
        </pc:picChg>
      </pc:sldChg>
      <pc:sldChg chg="addSp delSp modSp mod ord">
        <pc:chgData name="Duijf, Antoinette" userId="80426808-569e-4360-acb0-e5a6dc4b8ad2" providerId="ADAL" clId="{4B3F8AD7-58AC-4438-AEC6-FFCE02CDDC6D}" dt="2026-01-27T08:43:35.815" v="215" actId="1076"/>
        <pc:sldMkLst>
          <pc:docMk/>
          <pc:sldMk cId="2709048002" sldId="1477"/>
        </pc:sldMkLst>
        <pc:picChg chg="add del mod">
          <ac:chgData name="Duijf, Antoinette" userId="80426808-569e-4360-acb0-e5a6dc4b8ad2" providerId="ADAL" clId="{4B3F8AD7-58AC-4438-AEC6-FFCE02CDDC6D}" dt="2026-01-27T08:43:11.312" v="208" actId="478"/>
          <ac:picMkLst>
            <pc:docMk/>
            <pc:sldMk cId="2709048002" sldId="1477"/>
            <ac:picMk id="3" creationId="{D9B840ED-6E3E-AE34-58E5-E431E5F1D63C}"/>
          </ac:picMkLst>
        </pc:picChg>
        <pc:picChg chg="add mod">
          <ac:chgData name="Duijf, Antoinette" userId="80426808-569e-4360-acb0-e5a6dc4b8ad2" providerId="ADAL" clId="{4B3F8AD7-58AC-4438-AEC6-FFCE02CDDC6D}" dt="2026-01-27T08:43:35.815" v="215" actId="1076"/>
          <ac:picMkLst>
            <pc:docMk/>
            <pc:sldMk cId="2709048002" sldId="1477"/>
            <ac:picMk id="5" creationId="{A386E788-655B-8A1C-97EE-CAD837845DE4}"/>
          </ac:picMkLst>
        </pc:picChg>
      </pc:sldChg>
      <pc:sldChg chg="addSp modSp mod">
        <pc:chgData name="Duijf, Antoinette" userId="80426808-569e-4360-acb0-e5a6dc4b8ad2" providerId="ADAL" clId="{4B3F8AD7-58AC-4438-AEC6-FFCE02CDDC6D}" dt="2026-01-27T08:36:13.607" v="180" actId="1076"/>
        <pc:sldMkLst>
          <pc:docMk/>
          <pc:sldMk cId="4074911733" sldId="1478"/>
        </pc:sldMkLst>
        <pc:picChg chg="add mod">
          <ac:chgData name="Duijf, Antoinette" userId="80426808-569e-4360-acb0-e5a6dc4b8ad2" providerId="ADAL" clId="{4B3F8AD7-58AC-4438-AEC6-FFCE02CDDC6D}" dt="2026-01-27T08:36:13.607" v="180" actId="1076"/>
          <ac:picMkLst>
            <pc:docMk/>
            <pc:sldMk cId="4074911733" sldId="1478"/>
            <ac:picMk id="3" creationId="{595FC5C0-CF2A-4897-02F2-2483E7AA613C}"/>
          </ac:picMkLst>
        </pc:picChg>
      </pc:sldChg>
      <pc:sldChg chg="addSp modSp mod ord">
        <pc:chgData name="Duijf, Antoinette" userId="80426808-569e-4360-acb0-e5a6dc4b8ad2" providerId="ADAL" clId="{4B3F8AD7-58AC-4438-AEC6-FFCE02CDDC6D}" dt="2026-01-27T08:54:04.669" v="222"/>
        <pc:sldMkLst>
          <pc:docMk/>
          <pc:sldMk cId="4210467006" sldId="1479"/>
        </pc:sldMkLst>
        <pc:picChg chg="add mod">
          <ac:chgData name="Duijf, Antoinette" userId="80426808-569e-4360-acb0-e5a6dc4b8ad2" providerId="ADAL" clId="{4B3F8AD7-58AC-4438-AEC6-FFCE02CDDC6D}" dt="2026-01-27T08:54:04.669" v="222"/>
          <ac:picMkLst>
            <pc:docMk/>
            <pc:sldMk cId="4210467006" sldId="1479"/>
            <ac:picMk id="3" creationId="{90FEAD18-62E7-70C4-55E0-19E1D1DEAD36}"/>
          </ac:picMkLst>
        </pc:picChg>
      </pc:sldChg>
      <pc:sldChg chg="ord">
        <pc:chgData name="Duijf, Antoinette" userId="80426808-569e-4360-acb0-e5a6dc4b8ad2" providerId="ADAL" clId="{4B3F8AD7-58AC-4438-AEC6-FFCE02CDDC6D}" dt="2026-01-27T08:37:18.744" v="195"/>
        <pc:sldMkLst>
          <pc:docMk/>
          <pc:sldMk cId="1487044012" sldId="1480"/>
        </pc:sldMkLst>
      </pc:sldChg>
      <pc:sldChg chg="ord">
        <pc:chgData name="Duijf, Antoinette" userId="80426808-569e-4360-acb0-e5a6dc4b8ad2" providerId="ADAL" clId="{4B3F8AD7-58AC-4438-AEC6-FFCE02CDDC6D}" dt="2026-01-27T08:37:38.087" v="201"/>
        <pc:sldMkLst>
          <pc:docMk/>
          <pc:sldMk cId="3779434736" sldId="1481"/>
        </pc:sldMkLst>
      </pc:sldChg>
      <pc:sldChg chg="addSp modSp mod ord">
        <pc:chgData name="Duijf, Antoinette" userId="80426808-569e-4360-acb0-e5a6dc4b8ad2" providerId="ADAL" clId="{4B3F8AD7-58AC-4438-AEC6-FFCE02CDDC6D}" dt="2026-01-27T09:16:12.321" v="234" actId="1076"/>
        <pc:sldMkLst>
          <pc:docMk/>
          <pc:sldMk cId="1201727269" sldId="1482"/>
        </pc:sldMkLst>
        <pc:picChg chg="add mod">
          <ac:chgData name="Duijf, Antoinette" userId="80426808-569e-4360-acb0-e5a6dc4b8ad2" providerId="ADAL" clId="{4B3F8AD7-58AC-4438-AEC6-FFCE02CDDC6D}" dt="2026-01-27T09:16:12.321" v="234" actId="1076"/>
          <ac:picMkLst>
            <pc:docMk/>
            <pc:sldMk cId="1201727269" sldId="1482"/>
            <ac:picMk id="3" creationId="{E2F9A806-D66E-D00E-4BAC-64B428574F16}"/>
          </ac:picMkLst>
        </pc:picChg>
      </pc:sldChg>
      <pc:sldChg chg="addSp delSp modSp add mod">
        <pc:chgData name="Duijf, Antoinette" userId="80426808-569e-4360-acb0-e5a6dc4b8ad2" providerId="ADAL" clId="{4B3F8AD7-58AC-4438-AEC6-FFCE02CDDC6D}" dt="2026-01-27T08:36:48.479" v="191" actId="962"/>
        <pc:sldMkLst>
          <pc:docMk/>
          <pc:sldMk cId="2480287662" sldId="1570"/>
        </pc:sldMkLst>
        <pc:picChg chg="del">
          <ac:chgData name="Duijf, Antoinette" userId="80426808-569e-4360-acb0-e5a6dc4b8ad2" providerId="ADAL" clId="{4B3F8AD7-58AC-4438-AEC6-FFCE02CDDC6D}" dt="2026-01-27T08:36:16.664" v="182" actId="478"/>
          <ac:picMkLst>
            <pc:docMk/>
            <pc:sldMk cId="2480287662" sldId="1570"/>
            <ac:picMk id="3" creationId="{595FC5C0-CF2A-4897-02F2-2483E7AA613C}"/>
          </ac:picMkLst>
        </pc:picChg>
        <pc:picChg chg="add del mod">
          <ac:chgData name="Duijf, Antoinette" userId="80426808-569e-4360-acb0-e5a6dc4b8ad2" providerId="ADAL" clId="{4B3F8AD7-58AC-4438-AEC6-FFCE02CDDC6D}" dt="2026-01-27T08:36:28.260" v="188" actId="478"/>
          <ac:picMkLst>
            <pc:docMk/>
            <pc:sldMk cId="2480287662" sldId="1570"/>
            <ac:picMk id="4" creationId="{DC978B7F-EE12-7CEB-5665-F9591DCAB0D9}"/>
          </ac:picMkLst>
        </pc:picChg>
        <pc:picChg chg="add mod">
          <ac:chgData name="Duijf, Antoinette" userId="80426808-569e-4360-acb0-e5a6dc4b8ad2" providerId="ADAL" clId="{4B3F8AD7-58AC-4438-AEC6-FFCE02CDDC6D}" dt="2026-01-27T08:36:48.479" v="191" actId="962"/>
          <ac:picMkLst>
            <pc:docMk/>
            <pc:sldMk cId="2480287662" sldId="1570"/>
            <ac:picMk id="7" creationId="{D1D4EB75-51DE-AEE2-8FE8-A7C512F8C1CC}"/>
          </ac:picMkLst>
        </pc:picChg>
      </pc:sldChg>
    </pc:docChg>
  </pc:docChgLst>
  <pc:docChgLst>
    <pc:chgData name="Routledge, Mandy" userId="bacdedf5-8e30-494b-ad8b-f27fa30c4f8d" providerId="ADAL" clId="{76382D8F-BB21-4F90-B3DA-564835E2115D}"/>
    <pc:docChg chg="modSld">
      <pc:chgData name="Routledge, Mandy" userId="bacdedf5-8e30-494b-ad8b-f27fa30c4f8d" providerId="ADAL" clId="{76382D8F-BB21-4F90-B3DA-564835E2115D}" dt="2025-03-18T10:58:27.451" v="1" actId="20577"/>
      <pc:docMkLst>
        <pc:docMk/>
      </pc:docMkLst>
      <pc:sldChg chg="modSp mod">
        <pc:chgData name="Routledge, Mandy" userId="bacdedf5-8e30-494b-ad8b-f27fa30c4f8d" providerId="ADAL" clId="{76382D8F-BB21-4F90-B3DA-564835E2115D}" dt="2025-03-18T10:58:27.451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CE42C76-8917-4E08-8877-8D672377C757}"/>
    <pc:docChg chg="modSld">
      <pc:chgData name="Routledge, Mandy" userId="bacdedf5-8e30-494b-ad8b-f27fa30c4f8d" providerId="ADAL" clId="{6CE42C76-8917-4E08-8877-8D672377C757}" dt="2025-10-12T08:16:24.012" v="28" actId="20577"/>
      <pc:docMkLst>
        <pc:docMk/>
      </pc:docMkLst>
      <pc:sldChg chg="modSp mod">
        <pc:chgData name="Routledge, Mandy" userId="bacdedf5-8e30-494b-ad8b-f27fa30c4f8d" providerId="ADAL" clId="{6CE42C76-8917-4E08-8877-8D672377C757}" dt="2025-10-12T08:16:24.012" v="2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B0F26B0-A2E1-4C76-ADB5-CA98263EF7FD}"/>
    <pc:docChg chg="modSld">
      <pc:chgData name="Routledge, Mandy" userId="bacdedf5-8e30-494b-ad8b-f27fa30c4f8d" providerId="ADAL" clId="{CB0F26B0-A2E1-4C76-ADB5-CA98263EF7FD}" dt="2025-10-12T08:22:11.910" v="3" actId="20577"/>
      <pc:docMkLst>
        <pc:docMk/>
      </pc:docMkLst>
      <pc:sldChg chg="modSp mod">
        <pc:chgData name="Routledge, Mandy" userId="bacdedf5-8e30-494b-ad8b-f27fa30c4f8d" providerId="ADAL" clId="{CB0F26B0-A2E1-4C76-ADB5-CA98263EF7FD}" dt="2025-10-12T08:22:11.910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6CEA0063-2E3E-4583-AC5A-C72ECC229C8C}"/>
    <pc:docChg chg="modSld">
      <pc:chgData name="Vrielink, Francis" userId="3d258d00-cfd8-41c5-9f04-1a5a39faef2f" providerId="ADAL" clId="{6CEA0063-2E3E-4583-AC5A-C72ECC229C8C}" dt="2025-09-13T14:49:03.842" v="5" actId="20577"/>
      <pc:docMkLst>
        <pc:docMk/>
      </pc:docMkLst>
      <pc:sldChg chg="modSp mod">
        <pc:chgData name="Vrielink, Francis" userId="3d258d00-cfd8-41c5-9f04-1a5a39faef2f" providerId="ADAL" clId="{6CEA0063-2E3E-4583-AC5A-C72ECC229C8C}" dt="2025-09-13T14:49:03.842" v="5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4962F37-02BF-47C0-A0CF-0063814D6552}"/>
    <pc:docChg chg="modSld">
      <pc:chgData name="Routledge, Mandy" userId="bacdedf5-8e30-494b-ad8b-f27fa30c4f8d" providerId="ADAL" clId="{34962F37-02BF-47C0-A0CF-0063814D6552}" dt="2025-03-18T12:26:52.371" v="0"/>
      <pc:docMkLst>
        <pc:docMk/>
      </pc:docMkLst>
      <pc:sldChg chg="modSp mod">
        <pc:chgData name="Routledge, Mandy" userId="bacdedf5-8e30-494b-ad8b-f27fa30c4f8d" providerId="ADAL" clId="{34962F37-02BF-47C0-A0CF-0063814D6552}" dt="2025-03-18T12:26:52.371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B855E255-0DEF-4472-9465-837605E0855E}"/>
    <pc:docChg chg="modSld">
      <pc:chgData name="Routledge, Mandy" userId="bacdedf5-8e30-494b-ad8b-f27fa30c4f8d" providerId="ADAL" clId="{B855E255-0DEF-4472-9465-837605E0855E}" dt="2025-03-18T11:04:22.018" v="0"/>
      <pc:docMkLst>
        <pc:docMk/>
      </pc:docMkLst>
      <pc:sldChg chg="modSp mod">
        <pc:chgData name="Routledge, Mandy" userId="bacdedf5-8e30-494b-ad8b-f27fa30c4f8d" providerId="ADAL" clId="{B855E255-0DEF-4472-9465-837605E0855E}" dt="2025-03-18T11:04:22.018" v="0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aanzienlijk: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behoorlijk groot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distributie: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verspreiding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vrijwel: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norm: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eis, de regel waar iets aan moet voldoen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grondig: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goed en uitgebreid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mits: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alleen als, op voorwaarde dat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schaars: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zeldzaam, in kleine hoeveelheden beschikbaar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experimenteren: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mogelijkheid van iets uitproberen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grote schaal: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grote hoeveelheden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revolutionair: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helemaal nieuw en heel anders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92DB-9E0A-B4D8-65A0-35F1070CF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F6A36C6-9DAA-0092-E9FF-28B3439FF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7AD7B2E-4DC0-29E7-CF98-C743C9E57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E34663-3651-0878-1898-DFD2DBC03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15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74043-7E00-796B-F6AC-2BC432A9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DD6186-866D-263F-1AFC-B46A2DAAB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7C15D6-4FDA-68A8-3D8C-643FC2CE5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1900EF-2E3B-7268-A61E-8391C9F4E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49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AE6E1-E631-599B-4E02-D2D2B4244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8D30D20-ECE6-6C3A-667B-DEE40BC82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55048C-20F9-9DB8-CA6E-022EAF45D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13CFEF-4492-AF87-E0B2-094E143B7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13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85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8772861050615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800" u="sng">
                <a:solidFill>
                  <a:prstClr val="black"/>
                </a:solidFill>
              </a:rPr>
              <a:t>Semantisatieverhaal B:</a:t>
            </a:r>
          </a:p>
          <a:p>
            <a:pPr marL="0" indent="0">
              <a:buNone/>
            </a:pPr>
            <a:r>
              <a:rPr lang="nl-NL" sz="1800"/>
              <a:t>Wie van jullie heeft hoogtevrees? Ik ook een beetje. Ik keek naar dit filmpje en toen voelde ik meteen kriebels in mijn buik. Kijk maar eens. </a:t>
            </a:r>
            <a:r>
              <a:rPr lang="nl-NL" sz="1800">
                <a:solidFill>
                  <a:srgbClr val="00B050"/>
                </a:solidFill>
              </a:rPr>
              <a:t>(Kijk het filmpje dat je hebt klaar gezet). </a:t>
            </a:r>
            <a:r>
              <a:rPr lang="nl-NL" sz="1800"/>
              <a:t>Ik denk dat </a:t>
            </a:r>
            <a:r>
              <a:rPr lang="nl-NL" sz="1800" b="1" u="sng"/>
              <a:t>vrijwel</a:t>
            </a:r>
            <a:r>
              <a:rPr lang="nl-NL" sz="1800"/>
              <a:t> of </a:t>
            </a:r>
            <a:r>
              <a:rPr lang="nl-NL" sz="1800" b="1" i="1"/>
              <a:t>bijna</a:t>
            </a:r>
            <a:r>
              <a:rPr lang="nl-NL" sz="1800"/>
              <a:t> iedereen kriebels in zijn buik voelt bij het kijken van dit filmpje. Deze man klimt zonder touw omhoog. En die toren is </a:t>
            </a:r>
            <a:r>
              <a:rPr lang="nl-NL" sz="1800" b="1" u="sng"/>
              <a:t>aanzienlijk</a:t>
            </a:r>
            <a:r>
              <a:rPr lang="nl-NL" sz="1800"/>
              <a:t> hoog! Die is </a:t>
            </a:r>
            <a:r>
              <a:rPr lang="nl-NL" sz="1800" b="1" i="1"/>
              <a:t>behoorlijk groot</a:t>
            </a:r>
            <a:r>
              <a:rPr lang="nl-NL" sz="1800"/>
              <a:t>. Gelukkig heeft de man </a:t>
            </a:r>
            <a:r>
              <a:rPr lang="nl-NL" sz="1800" b="1" u="sng"/>
              <a:t>grondig</a:t>
            </a:r>
            <a:r>
              <a:rPr lang="nl-NL" sz="1800"/>
              <a:t> getraind.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Hij heeft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heel goed en uitgebreid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getraind. </a:t>
            </a:r>
            <a:r>
              <a:rPr lang="nl-NL" sz="1800"/>
              <a:t>Want hij mocht deze klim alleen doen </a:t>
            </a:r>
            <a:r>
              <a:rPr lang="nl-NL" sz="1800" b="1" u="sng"/>
              <a:t>mits</a:t>
            </a:r>
            <a:r>
              <a:rPr lang="nl-NL" sz="1800"/>
              <a:t> alles goed geregeld was. Het ging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alleen door als of op voorwaarde dat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alles goed was voorbereid. </a:t>
            </a:r>
            <a:r>
              <a:rPr lang="nl-NL" sz="1800"/>
              <a:t>Maandenlang oefenen. Armen trainen, benen trainen, goed blijven nadenken… Ik ben zo blij dat hij niet is gevallen! Mensen die klimmen zonder touw zijn </a:t>
            </a:r>
            <a:r>
              <a:rPr lang="nl-NL" sz="1800" b="1" u="sng"/>
              <a:t>schaars</a:t>
            </a:r>
            <a:r>
              <a:rPr lang="nl-NL" sz="1800"/>
              <a:t>. </a:t>
            </a:r>
            <a:r>
              <a:rPr lang="nl-NL" sz="1800">
                <a:cs typeface="Arial" panose="020B0604020202020204" pitchFamily="34" charset="0"/>
              </a:rPr>
              <a:t>Ze zijn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zeldzaam, in kleine hoeveelheden beschikbaar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/>
              <a:t>Je ziet ze niet vaak. Dat komt ook omdat </a:t>
            </a:r>
            <a:r>
              <a:rPr lang="nl-NL" sz="1800" b="1" u="sng"/>
              <a:t>de norm</a:t>
            </a:r>
            <a:r>
              <a:rPr lang="nl-NL" sz="1800"/>
              <a:t> klimmen mét touwen is. Dat is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de norm,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de eis, de regel waar iets aan moet voldoen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/>
              <a:t> Mensen in Taiwan kwamen </a:t>
            </a:r>
            <a:r>
              <a:rPr lang="nl-NL" sz="1800" b="1" u="sng"/>
              <a:t>op grote schaal</a:t>
            </a:r>
            <a:r>
              <a:rPr lang="nl-NL" sz="1800"/>
              <a:t> of </a:t>
            </a:r>
            <a:r>
              <a:rPr lang="nl-NL" sz="1800" b="1" i="1"/>
              <a:t>in grote hoeveelheden</a:t>
            </a:r>
            <a:r>
              <a:rPr lang="nl-NL" sz="1800"/>
              <a:t> kijken. En ook de filmbeelden kwam je overal tegen. Op nieuwswebsites, op telefoons en op schermen in winkels. Dat kwam door </a:t>
            </a:r>
            <a:r>
              <a:rPr lang="nl-NL" sz="1800" b="1" u="sng"/>
              <a:t>de distributie</a:t>
            </a:r>
            <a:r>
              <a:rPr lang="nl-NL" sz="1800"/>
              <a:t>, </a:t>
            </a:r>
            <a:r>
              <a:rPr lang="nl-NL" sz="1800" b="1" i="1"/>
              <a:t>de verspreiding</a:t>
            </a:r>
            <a:r>
              <a:rPr lang="nl-NL" sz="1800"/>
              <a:t> van de filmbeelden. Het werd supersnel verspreid en het werd op grote schaal bekeken.</a:t>
            </a:r>
            <a:br>
              <a:rPr lang="nl-NL" sz="1800"/>
            </a:br>
            <a:r>
              <a:rPr lang="nl-NL" sz="1800"/>
              <a:t>Want wat hij deed was </a:t>
            </a:r>
            <a:r>
              <a:rPr lang="nl-NL" sz="1800" b="1" u="sng"/>
              <a:t>revolutionair</a:t>
            </a:r>
            <a:r>
              <a:rPr lang="nl-NL" sz="1800"/>
              <a:t>. Het was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helemaal nieuw en heel anders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/>
              <a:t>Nog nooit had iemand zonder touw zó hoog geklommen. </a:t>
            </a:r>
            <a:br>
              <a:rPr lang="nl-NL" sz="1800"/>
            </a:br>
            <a:r>
              <a:rPr lang="nl-NL" sz="1800"/>
              <a:t>Als je ook wilt </a:t>
            </a:r>
            <a:r>
              <a:rPr lang="nl-NL" sz="1800" b="1" u="sng"/>
              <a:t>experimenteren</a:t>
            </a:r>
            <a:r>
              <a:rPr lang="nl-NL" sz="1800"/>
              <a:t> (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de mogelijkheid van iets uitproberen</a:t>
            </a:r>
            <a:r>
              <a:rPr lang="nl-NL" sz="1800"/>
              <a:t>) met klimmen, moet je me 1 ding beloven hoor: altijd mét helm en touw!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/>
              <a:t>Zet van te voren het filmpje klaar.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https://www.facebook.com/watch/?v=877286105061506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distributie</a:t>
            </a:r>
          </a:p>
        </p:txBody>
      </p:sp>
      <p:pic>
        <p:nvPicPr>
          <p:cNvPr id="3" name="Afbeelding 2" descr="Afbeelding met kaart, schermopname, tekst, Graphics&#10;&#10;Door AI gegenereerde inhoud is mogelijk onjuist.">
            <a:extLst>
              <a:ext uri="{FF2B5EF4-FFF2-40B4-BE49-F238E27FC236}">
                <a16:creationId xmlns:a16="http://schemas.microsoft.com/office/drawing/2014/main" id="{76D0E346-4DEB-F26B-41CA-3ECFFD66FB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3" y="1644537"/>
            <a:ext cx="8752114" cy="4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revolutionair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355FFAE-4A0A-048B-A006-7339B3B5C7A1}"/>
              </a:ext>
            </a:extLst>
          </p:cNvPr>
          <p:cNvGrpSpPr/>
          <p:nvPr/>
        </p:nvGrpSpPr>
        <p:grpSpPr>
          <a:xfrm>
            <a:off x="225212" y="1421315"/>
            <a:ext cx="8307228" cy="5004726"/>
            <a:chOff x="225212" y="1421315"/>
            <a:chExt cx="8307228" cy="5004726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02E2B67F-9C2D-F02F-E2BA-D5BE692E7AAE}"/>
                </a:ext>
              </a:extLst>
            </p:cNvPr>
            <p:cNvGrpSpPr/>
            <p:nvPr/>
          </p:nvGrpSpPr>
          <p:grpSpPr>
            <a:xfrm>
              <a:off x="2699792" y="2307626"/>
              <a:ext cx="5832648" cy="4118415"/>
              <a:chOff x="179512" y="373143"/>
              <a:chExt cx="8712968" cy="6152201"/>
            </a:xfrm>
            <a:scene3d>
              <a:camera prst="perspectiveHeroicExtremeLeftFacing"/>
              <a:lightRig rig="threePt" dir="t"/>
            </a:scene3d>
          </p:grpSpPr>
          <p:pic>
            <p:nvPicPr>
              <p:cNvPr id="3" name="Afbeelding 2" descr="Afbeelding met wolk, hemel, wolkenkrabber, toren&#10;&#10;Door AI gegenereerde inhoud is mogelijk onjuist.">
                <a:extLst>
                  <a:ext uri="{FF2B5EF4-FFF2-40B4-BE49-F238E27FC236}">
                    <a16:creationId xmlns:a16="http://schemas.microsoft.com/office/drawing/2014/main" id="{D712846F-2B9E-FBBD-701D-C787FB311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024" y="2084850"/>
                <a:ext cx="6588224" cy="4392149"/>
              </a:xfrm>
              <a:prstGeom prst="rect">
                <a:avLst/>
              </a:prstGeom>
            </p:spPr>
          </p:pic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7E2A5F39-56B7-03CF-C142-482FD001D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08104" y="373143"/>
                <a:ext cx="3384376" cy="49684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Afbeelding 4" descr="Afbeelding met tekenfilm, illustratie, clipart, tekening&#10;&#10;Door AI gegenereerde inhoud is mogelijk onjuist.">
                <a:extLst>
                  <a:ext uri="{FF2B5EF4-FFF2-40B4-BE49-F238E27FC236}">
                    <a16:creationId xmlns:a16="http://schemas.microsoft.com/office/drawing/2014/main" id="{6CCD8E51-B7E8-EAAB-7132-319B39C47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512" y="5944312"/>
                <a:ext cx="1065322" cy="581032"/>
              </a:xfrm>
              <a:prstGeom prst="rect">
                <a:avLst/>
              </a:prstGeom>
            </p:spPr>
          </p:pic>
        </p:grpSp>
        <p:sp>
          <p:nvSpPr>
            <p:cNvPr id="9" name="Explosie: 14 punten 8">
              <a:extLst>
                <a:ext uri="{FF2B5EF4-FFF2-40B4-BE49-F238E27FC236}">
                  <a16:creationId xmlns:a16="http://schemas.microsoft.com/office/drawing/2014/main" id="{61049D9A-60E0-83FA-B8C1-87D92827C8DB}"/>
                </a:ext>
              </a:extLst>
            </p:cNvPr>
            <p:cNvSpPr/>
            <p:nvPr/>
          </p:nvSpPr>
          <p:spPr>
            <a:xfrm rot="21098962">
              <a:off x="225212" y="1421315"/>
              <a:ext cx="4575185" cy="3435458"/>
            </a:xfrm>
            <a:prstGeom prst="irregularSeal2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experimenteren</a:t>
            </a:r>
          </a:p>
        </p:txBody>
      </p:sp>
      <p:pic>
        <p:nvPicPr>
          <p:cNvPr id="4" name="Afbeelding 3" descr="Afbeelding met kleding, persoon, schoeisel, Klimgrepen&#10;&#10;Door AI gegenereerde inhoud is mogelijk onjuist.">
            <a:extLst>
              <a:ext uri="{FF2B5EF4-FFF2-40B4-BE49-F238E27FC236}">
                <a16:creationId xmlns:a16="http://schemas.microsoft.com/office/drawing/2014/main" id="{D071DC35-2DBE-FCF7-D7CD-339A04B3B8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490" y="1700808"/>
            <a:ext cx="6541019" cy="47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A772D-EEC7-88EF-3655-4A071E31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1C6ECD-9F49-C458-267D-8E8F651FDB1D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24AE279-B5EB-A8B0-9CAF-CB0A52743EB5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3407D56-F9CA-9461-62D8-1FFD9C04FE92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BA2B4BA-98DF-B644-C26F-35C098B4F72F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50CAEB3-57F2-8874-458D-8E154958FAA6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59DE5D0-B575-7456-524A-00054B1E52D6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8CC2264-258E-9C20-873B-50200C5B0646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7B136BA-5B7B-FABF-8469-AB71F47A9A0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589CBE5-327F-8F9B-F3D8-6411289A9CBA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60028F3-CD6A-4D2C-BD32-0373F04257FB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2EC2E69-8227-67C1-7489-3889038F733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F2891919-BCE1-413C-4F30-F9A5EA0BD830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39830C0-8B75-04EE-F398-AB9890C9B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A39A80C-BF06-38D7-42AE-59812ECAC0AB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436A25F-3BCD-D715-F1FD-3656DEF58A0A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448C105-129A-4A0F-DAFB-9D87811E98C3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FE07082E-4CB4-3C67-59F4-6A02BC764E08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3DC30B3-09A1-BCCF-E9F0-3FF3FB8804A8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72C46718-D102-00FB-A053-1A65B3C3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vrijwel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70D2CE69-FA49-D405-6D60-E7D20C9B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2432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helemaal niet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FACA4F80-E2B8-BB23-76B4-519CEBDB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bijna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Vrijwel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iedereen kreeg kriebels in zijn buik bij het zien van de klimmer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A231BDD8-6C16-C9A1-9BEC-3A221F42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totaal niet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klimmer zelf had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helemaal geen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kriebels in zijn buik.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6FF2FC5-9B3B-3F24-E71C-2B65ACD9710B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1DAFBA0-D5A7-4D37-97D3-3BC0700BBE95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6C202AF9-5184-03E0-2732-D55A78991B08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2F534F5B-5FDE-7BE6-EEB4-41AF2B3E6E18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A2E660CA-0F27-1073-FA25-B4F0D77337A3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47B56E8-242B-F4F0-5DDD-2B4ECBE1F79C}"/>
              </a:ext>
            </a:extLst>
          </p:cNvPr>
          <p:cNvGrpSpPr/>
          <p:nvPr/>
        </p:nvGrpSpPr>
        <p:grpSpPr>
          <a:xfrm>
            <a:off x="751144" y="2253374"/>
            <a:ext cx="3081302" cy="2767233"/>
            <a:chOff x="1015383" y="625978"/>
            <a:chExt cx="6874022" cy="617337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844B9ED-F852-549E-C359-A2DD4A0A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383" y="2060848"/>
              <a:ext cx="3268586" cy="4221088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480DAA6-63AC-12D1-7DA3-FB0D800D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625978"/>
              <a:ext cx="3029373" cy="4286848"/>
            </a:xfrm>
            <a:prstGeom prst="rect">
              <a:avLst/>
            </a:prstGeom>
          </p:spPr>
        </p:pic>
        <p:pic>
          <p:nvPicPr>
            <p:cNvPr id="18" name="Afbeelding 17" descr="Afbeelding met schets, tekening, Lijnillustraties, illustratie&#10;&#10;Door AI gegenereerde inhoud is mogelijk onjuist.">
              <a:extLst>
                <a:ext uri="{FF2B5EF4-FFF2-40B4-BE49-F238E27FC236}">
                  <a16:creationId xmlns:a16="http://schemas.microsoft.com/office/drawing/2014/main" id="{0E5D9848-38CF-1740-7CD4-9E10D1D9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5858" y="5006613"/>
              <a:ext cx="2532112" cy="1792735"/>
            </a:xfrm>
            <a:prstGeom prst="rect">
              <a:avLst/>
            </a:prstGeom>
          </p:spPr>
        </p:pic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5A9DB48-F03D-B189-DB6B-5FBDE6F9C1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94" y="2123038"/>
            <a:ext cx="1953614" cy="26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5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grondig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slord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goed en uitgebreid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klimmer had zich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grondig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voorbereid door veel te trainen.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onzorgvuldig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klimmer heeft zich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slordig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voorbereid.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Dans, Fitness, schoeisel, kleding&#10;&#10;Door AI gegenereerde inhoud is mogelijk onjuist.">
            <a:extLst>
              <a:ext uri="{FF2B5EF4-FFF2-40B4-BE49-F238E27FC236}">
                <a16:creationId xmlns:a16="http://schemas.microsoft.com/office/drawing/2014/main" id="{7DD8CFB3-D1C3-3AC7-22AD-6C913E87F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40" y="2932568"/>
            <a:ext cx="4067943" cy="1016986"/>
          </a:xfrm>
          <a:prstGeom prst="rect">
            <a:avLst/>
          </a:prstGeom>
        </p:spPr>
      </p:pic>
      <p:pic>
        <p:nvPicPr>
          <p:cNvPr id="9" name="Afbeelding 8" descr="Afbeelding met tekening, Tekenfilm, illustratie, clipart&#10;&#10;Door AI gegenereerde inhoud is mogelijk onjuist.">
            <a:extLst>
              <a:ext uri="{FF2B5EF4-FFF2-40B4-BE49-F238E27FC236}">
                <a16:creationId xmlns:a16="http://schemas.microsoft.com/office/drawing/2014/main" id="{F829934B-7B0D-E7BE-C173-9C7ABFC126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244" y="2297401"/>
            <a:ext cx="199796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9BD3-10FA-D062-D927-591950C65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FD54600-72AC-3B5E-CBDB-AD345F9C74BA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5E81E04-4351-A2D3-07BD-05C293E8DE5E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6E6E1D1-3EF8-A9B0-57F5-882D0368870A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A39E05C-2379-119F-5D14-1A8039456C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4F576BF-53CB-1F34-1935-651B12D1E7B4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42CE5F5-652D-4720-1D6D-36D1208823E0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7C30FC9-B8BD-C9D7-5FDA-764A22DFEF45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5BA499-0C91-7C00-48A0-42F495D95A2A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A5BA975-74C3-72C5-C492-02BC2715BEEA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1960789-7B9E-ED85-C765-6A6324BDCF17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5A957EA-21E6-B651-2360-E58E5433087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211C58EA-CFB8-F99C-4030-E87B01CEDDDF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F25736C-E084-29B3-6614-DB4E5F325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7D78162-98FF-DE00-179C-943EADEDBE06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5683A61-4469-27F5-DEF0-5F57578516BC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F860D29-2312-4776-6ADB-F3D1A91E452A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416008A-D555-9CAB-CD0D-73A009D86F34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9BD2F0F-41AB-D11F-85A3-5924178BCDDA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F113B4B8-26B8-17ED-B9B4-77F9117C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mits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75D50BF2-820E-0083-35FD-4EDC9C69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tenzij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A28A69A0-50A2-9BE0-1B4A-621D3C4D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alleen als, op voorwaarde dat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mocht deze klim alleen doen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mits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alles goed geregeld was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EC40C3A4-C098-7D31-7B4E-488AAD9C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behalve als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mocht deze klim doen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tenzij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onweerde. Dan zou het te gevaarlijk zijn.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49596266-AA72-063B-0CC1-980FA3588E01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4CA8AE36-6E1C-630B-1F70-6B200A0B1752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1D6B6BEB-943B-C7FA-813C-8793E18609FF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49A1389-C29C-2898-804A-C43CCD0F965B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3720B31-1AE8-CE3C-5F12-B2BC29315059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n, tekening, schets&#10;&#10;Door AI gegenereerde inhoud is mogelijk onjuist.">
            <a:extLst>
              <a:ext uri="{FF2B5EF4-FFF2-40B4-BE49-F238E27FC236}">
                <a16:creationId xmlns:a16="http://schemas.microsoft.com/office/drawing/2014/main" id="{4A2C1470-AE2D-61EA-AB32-B2D016327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97" y="2455071"/>
            <a:ext cx="4618440" cy="2519469"/>
          </a:xfrm>
          <a:prstGeom prst="rect">
            <a:avLst/>
          </a:prstGeom>
        </p:spPr>
      </p:pic>
      <p:pic>
        <p:nvPicPr>
          <p:cNvPr id="9" name="Afbeelding 8" descr="Afbeelding met clipart, Graphics, illustratie&#10;&#10;Door AI gegenereerde inhoud is mogelijk onjuist.">
            <a:extLst>
              <a:ext uri="{FF2B5EF4-FFF2-40B4-BE49-F238E27FC236}">
                <a16:creationId xmlns:a16="http://schemas.microsoft.com/office/drawing/2014/main" id="{26382F7B-0A28-0A8E-5CE5-EBDA2D00B0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268" y="2276873"/>
            <a:ext cx="2890140" cy="23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6CD48-102C-652D-72D4-DA395CB79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0909F73-1A56-1F14-3E59-510AD752E683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7E621F6-BB2F-DE54-CCAD-F432264D151C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0AF942E-57EA-61C5-B01E-A90B58C416F9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8F0D08A-1201-7561-8C52-D74EDC8F7AA8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A3CE5CE-96F0-7945-04C0-D67EC9FB8182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52E32F3-3F73-5DB7-0384-99D1F224465B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90D585A-9A54-BE6E-CE6B-F9BB04E80C51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F34407E-2339-69F2-CE67-0A37143874F2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E3087CD-89BF-F081-038E-2D4D7C03923D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1DE3AA4-C227-0C3A-851B-0614DF426E05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5FF0122-215E-0A32-042F-457483C45F2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BBCCD281-5E57-17A3-58DF-6E890DA367CE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35E39FC-9BA9-2695-2B76-2241E6D9E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0AC26E0A-5049-EA48-B187-B04ADE42BF5D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16D888A-A667-DD6D-B95F-C36484F98990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1BF6021-4F43-30FE-8148-964EDB55E479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37AB03A-CB5C-565E-CF94-4CE462A564B9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6C5787E3-A1E8-A67E-E627-A98486AC5FB5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72525AFC-22C5-AE7B-F4B0-0FC6A889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schaars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BC7221C1-0D85-D3FE-1FB6-B706339B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overvloedig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2D511D80-CA6A-C112-B28A-1D45D2FD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51336"/>
            <a:ext cx="4185327" cy="506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zeldzaam, in kleine hoeveelheden beschikbaar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soort klimmers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schaars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47A952E6-47BC-A091-75E1-38A03E72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329791"/>
            <a:ext cx="4145769" cy="50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met grote hoeveelheden en meer dan nodig is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overvloedig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ideeën in mijn hoofd. Nu kan ik niet slapen.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2817664-E78C-7CC0-33F2-333906BDD5E3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E5E916E9-496F-B345-AD44-83A8ACBB2A2F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C3DAAF9A-BDA5-540C-9243-F191846DF4E3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56EB352-FE6B-471C-F7F7-2B31DA78A4A5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E98706C-775B-2230-5948-0295D6F0F145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verven, tekening, illustratie, kunst&#10;&#10;Door AI gegenereerde inhoud is mogelijk onjuist.">
            <a:extLst>
              <a:ext uri="{FF2B5EF4-FFF2-40B4-BE49-F238E27FC236}">
                <a16:creationId xmlns:a16="http://schemas.microsoft.com/office/drawing/2014/main" id="{CBAADBD2-DFF4-E6A6-2753-BB4B86384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414" y="2807075"/>
            <a:ext cx="1584176" cy="2096968"/>
          </a:xfrm>
          <a:prstGeom prst="rect">
            <a:avLst/>
          </a:prstGeom>
        </p:spPr>
      </p:pic>
      <p:pic>
        <p:nvPicPr>
          <p:cNvPr id="18" name="Afbeelding 17" descr="Afbeelding met silhouet, schets, zwart-wit, schaduw&#10;&#10;Automatisch gegenereerde beschrijving">
            <a:extLst>
              <a:ext uri="{FF2B5EF4-FFF2-40B4-BE49-F238E27FC236}">
                <a16:creationId xmlns:a16="http://schemas.microsoft.com/office/drawing/2014/main" id="{1379D871-6A12-F397-3EFB-B28690602C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584" y="2548746"/>
            <a:ext cx="1325444" cy="26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6696-3641-1E41-01FE-8A70564E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50AF81B-2B93-6C59-C5D4-DDD9CDBB09D6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1074B87-2558-6909-7732-416FC82DE3DD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108621-3BAA-98DA-1C4E-A9FC18BA6F5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0530E8-0D98-825A-E24F-2CB788CCB004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BF0EF4A-D778-71B9-149E-8B050009D8C9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8D9240E-094E-8D81-85DB-4ABFEC2CC557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1CE4D97-C162-3C3B-8E59-DA6BCF285713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CABA66F-4EB8-47DC-CD13-9741149B73DB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6C2A6B2-D5DF-B2A9-62BD-847F7BED3555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908EFFE-311B-D93D-3A3D-4FA5A30A10A5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37171A6-F2A6-F743-EF71-2768DF05EB5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3E3AA8C1-E8D7-2C37-22FF-23EA9C795AB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0856C865-12DE-217B-1A78-0A682E7F30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21FA072-4770-C140-BCCF-BCC6247E823C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13C680CA-305E-913A-CDD8-4A4BC0F4D6C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99F0224-3FAB-E367-A1E9-05FBBB13D506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58170DB-075E-AD9A-0122-569CBF44AA80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1132CD04-82FE-9047-AA93-3C9F26FC3203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7CBCC0C8-B0F9-1D01-06F8-A64EF607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revolutionair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B283CD82-4776-FA76-3BB8-47300BAE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conservatief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51C3ACD7-BA11-6A0A-0564-A82763C9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helemaal nieuw en heel anders 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Wat de klimmer deed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revolutionair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9450F223-8F63-B076-1152-46A800C5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wie niet openstaat voor verandering en vernieuwing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vonden het geen goed idee en reageerden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conservatief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94E3A3E4-2666-F564-9417-E679F1723F9E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E0CED185-2608-E91A-6904-7998148D9432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90166E64-5373-2C92-AABF-27727A9AC0AE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B94AB3D5-875B-4991-5CA7-95363376C946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A8388D9-52AE-F9BB-C9B6-31470229AF17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Explosie: 14 punten 8">
            <a:extLst>
              <a:ext uri="{FF2B5EF4-FFF2-40B4-BE49-F238E27FC236}">
                <a16:creationId xmlns:a16="http://schemas.microsoft.com/office/drawing/2014/main" id="{47CB41F9-6D0C-FF02-C4B6-9693EC6A12CF}"/>
              </a:ext>
            </a:extLst>
          </p:cNvPr>
          <p:cNvSpPr/>
          <p:nvPr/>
        </p:nvSpPr>
        <p:spPr>
          <a:xfrm rot="425456">
            <a:off x="740120" y="2459936"/>
            <a:ext cx="3317240" cy="2490881"/>
          </a:xfrm>
          <a:prstGeom prst="irregularSeal2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Afbeelding met kleding, tekenfilm, clipart, illustratie&#10;&#10;Door AI gegenereerde inhoud is mogelijk onjuist.">
            <a:extLst>
              <a:ext uri="{FF2B5EF4-FFF2-40B4-BE49-F238E27FC236}">
                <a16:creationId xmlns:a16="http://schemas.microsoft.com/office/drawing/2014/main" id="{4A231FF6-C774-E459-B267-687F4B33B8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162" y="2941677"/>
            <a:ext cx="3761908" cy="20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97FF-B0CD-2B8A-9AD1-FA139E586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010E603-22BF-A503-74B8-538A281F1B7F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764FC2D-494F-7B08-EE67-AA9E0AB7EEA1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4E54A04-ACC3-E19A-AB86-45CB9D05780D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D64A922-2E4A-258E-AB11-250FE4813BE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154BE60-2B3C-2D4D-CAFC-87F27CF6B57A}"/>
              </a:ext>
            </a:extLst>
          </p:cNvPr>
          <p:cNvCxnSpPr>
            <a:cxnSpLocks/>
          </p:cNvCxnSpPr>
          <p:nvPr/>
        </p:nvCxnSpPr>
        <p:spPr>
          <a:xfrm>
            <a:off x="251520" y="1484785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824B940-BFFE-C53A-3FAA-38A8334B2DFE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FA71247-E00E-2EDC-5E53-8D5D59FF1D1F}"/>
              </a:ext>
            </a:extLst>
          </p:cNvPr>
          <p:cNvCxnSpPr>
            <a:cxnSpLocks/>
          </p:cNvCxnSpPr>
          <p:nvPr/>
        </p:nvCxnSpPr>
        <p:spPr>
          <a:xfrm flipV="1">
            <a:off x="247089" y="1552470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29E8636-94E4-6B69-FCFC-17FA6BAE7082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E3D588D-315B-1AE3-7BDC-80870EBD3EE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AF0C378-3231-BFEE-91D9-ED524669C16C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3E902EF-43CC-F637-588E-997CA80A068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231C96BF-0D80-3038-C207-7C7E6592A884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F9C8981-C26E-A017-B7C4-5BF7924D8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B0545EE3-903D-B4DF-C797-DF14577AE1F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754E275-4CBC-2D24-F08D-1B6F42E6A164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C188D35-4504-3E63-31F6-F4DF1D6A349E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E6A57B8F-24A3-AA2E-3CEA-8CECAFB37D9C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FA898C3-3A2C-7A05-8EB1-1F6DD65169C5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4A095933-8820-9E64-B901-76F36690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grote schaal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41F5328A-2D8E-2BA8-C654-8631E3FB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kleinschalig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A376AC28-1D55-B076-976B-20572498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607912"/>
            <a:ext cx="4185327" cy="481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grote hoeveelheden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werd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grote schaal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naar de klimmer gekeken.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35930A73-D659-10E5-41B8-4F8A4910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klein van opzet, op kleine schaal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hebben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kleinschalig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feestje met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vieren.</a:t>
            </a:r>
          </a:p>
          <a:p>
            <a:pPr algn="ctr">
              <a:lnSpc>
                <a:spcPct val="107000"/>
              </a:lnSpc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8996981-5245-1F1E-6C55-9A69CA1F6946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8C7BE79-28D5-BF0A-623E-24B1FE1B4C8D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6C61EEEC-1074-B1EF-F214-A4C6FF0C4BCD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D37074B7-5B24-702D-81E7-33B562FBAF7C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03115C9-E325-D34D-1DF7-8C7A058C1F96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Menselijk gezicht, persoon, kleding, person&#10;&#10;Door AI gegenereerde inhoud is mogelijk onjuist.">
            <a:extLst>
              <a:ext uri="{FF2B5EF4-FFF2-40B4-BE49-F238E27FC236}">
                <a16:creationId xmlns:a16="http://schemas.microsoft.com/office/drawing/2014/main" id="{AD70DE69-E4D8-2F2B-3382-AD1B97E98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5" y="2776843"/>
            <a:ext cx="3358941" cy="2240413"/>
          </a:xfrm>
          <a:prstGeom prst="rect">
            <a:avLst/>
          </a:prstGeom>
        </p:spPr>
      </p:pic>
      <p:pic>
        <p:nvPicPr>
          <p:cNvPr id="9" name="Afbeelding 8" descr="Afbeelding met persoon, kleding, hemel, Dans&#10;&#10;Door AI gegenereerde inhoud is mogelijk onjuist.">
            <a:extLst>
              <a:ext uri="{FF2B5EF4-FFF2-40B4-BE49-F238E27FC236}">
                <a16:creationId xmlns:a16="http://schemas.microsoft.com/office/drawing/2014/main" id="{7AC6BAF3-9509-10B1-A8DB-71020F9AE6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63" y="2615598"/>
            <a:ext cx="3278022" cy="21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9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5 – 27 januari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2B5F-A152-1354-ADFC-5751BC9B3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2E73CC-E338-1260-3EF6-3964381DA6C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F5EE2ACA-F473-CDA3-8A75-F6DA13922CDF}"/>
              </a:ext>
            </a:extLst>
          </p:cNvPr>
          <p:cNvSpPr txBox="1"/>
          <p:nvPr/>
        </p:nvSpPr>
        <p:spPr>
          <a:xfrm>
            <a:off x="415708" y="5144089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759288D6-F181-6F98-0CB2-8FDDA519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152846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enigszins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E307FCE-547C-A44E-198A-448771B5DAFC}"/>
              </a:ext>
            </a:extLst>
          </p:cNvPr>
          <p:cNvSpPr txBox="1"/>
          <p:nvPr/>
        </p:nvSpPr>
        <p:spPr>
          <a:xfrm>
            <a:off x="3275859" y="4646532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B31A2137-42E0-BF5D-1F9F-AE7AC14C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635453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aanzienlijk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05D3782-554C-49F7-4B51-CA3FE1ACFFAA}"/>
              </a:ext>
            </a:extLst>
          </p:cNvPr>
          <p:cNvSpPr txBox="1"/>
          <p:nvPr/>
        </p:nvSpPr>
        <p:spPr>
          <a:xfrm>
            <a:off x="6209074" y="4148704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9CF6E621-6CE9-6D97-50DD-5F9AFE94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4148705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extreem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7CEA345-A1D5-610D-193F-4F00619A9E8E}"/>
              </a:ext>
            </a:extLst>
          </p:cNvPr>
          <p:cNvSpPr txBox="1"/>
          <p:nvPr/>
        </p:nvSpPr>
        <p:spPr>
          <a:xfrm>
            <a:off x="3339092" y="5623889"/>
            <a:ext cx="2869981" cy="5040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B89F7D35-A84D-1C37-61C1-83CBA325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036" y="5632956"/>
            <a:ext cx="307617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behoorlijk groot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A8D1D5A-AEE3-B0A2-3451-0C08F8EC1B9D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6906EC0-3F6B-1B26-A38B-9D444A822EF0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7E6833C9-72BB-C19F-EFE9-FBDD5D29E416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090E9E5-0208-7CC9-F022-DCD513D8DADD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7BC0D09-5F53-7CDB-F950-78589E1B1BA8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202D9E2-EB09-462C-920E-0097F2429C7D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4BB8954-2097-CD47-C764-90725D699B19}"/>
              </a:ext>
            </a:extLst>
          </p:cNvPr>
          <p:cNvCxnSpPr>
            <a:cxnSpLocks/>
          </p:cNvCxnSpPr>
          <p:nvPr/>
        </p:nvCxnSpPr>
        <p:spPr>
          <a:xfrm>
            <a:off x="251520" y="5978104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48E1718-B1E8-FEC3-24AA-7899E500F17D}"/>
              </a:ext>
            </a:extLst>
          </p:cNvPr>
          <p:cNvCxnSpPr>
            <a:cxnSpLocks/>
          </p:cNvCxnSpPr>
          <p:nvPr/>
        </p:nvCxnSpPr>
        <p:spPr>
          <a:xfrm>
            <a:off x="3203848" y="5444001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2A72AEC-DB59-143A-586F-D472A959D5BF}"/>
              </a:ext>
            </a:extLst>
          </p:cNvPr>
          <p:cNvCxnSpPr>
            <a:cxnSpLocks/>
          </p:cNvCxnSpPr>
          <p:nvPr/>
        </p:nvCxnSpPr>
        <p:spPr>
          <a:xfrm>
            <a:off x="6101079" y="4969992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56BF78E-7167-4081-7539-E6C42143EC0F}"/>
              </a:ext>
            </a:extLst>
          </p:cNvPr>
          <p:cNvCxnSpPr>
            <a:cxnSpLocks/>
          </p:cNvCxnSpPr>
          <p:nvPr/>
        </p:nvCxnSpPr>
        <p:spPr>
          <a:xfrm>
            <a:off x="3203848" y="5444001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CE9C322F-6F3A-C33D-63E4-327D8E852006}"/>
              </a:ext>
            </a:extLst>
          </p:cNvPr>
          <p:cNvCxnSpPr>
            <a:cxnSpLocks/>
          </p:cNvCxnSpPr>
          <p:nvPr/>
        </p:nvCxnSpPr>
        <p:spPr>
          <a:xfrm>
            <a:off x="6084168" y="4939945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17F7BFD5-5BCF-4088-60D4-B2B310B848F2}"/>
              </a:ext>
            </a:extLst>
          </p:cNvPr>
          <p:cNvSpPr txBox="1"/>
          <p:nvPr/>
        </p:nvSpPr>
        <p:spPr>
          <a:xfrm>
            <a:off x="591201" y="487538"/>
            <a:ext cx="7582642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gebouw waar de man op klom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aanzienlijk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hoog.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07F1A7C-6999-01D1-804B-59521014D157}"/>
              </a:ext>
            </a:extLst>
          </p:cNvPr>
          <p:cNvGrpSpPr/>
          <p:nvPr/>
        </p:nvGrpSpPr>
        <p:grpSpPr>
          <a:xfrm>
            <a:off x="3318973" y="2460321"/>
            <a:ext cx="2489909" cy="1758117"/>
            <a:chOff x="179512" y="373143"/>
            <a:chExt cx="8712968" cy="6152201"/>
          </a:xfrm>
        </p:grpSpPr>
        <p:pic>
          <p:nvPicPr>
            <p:cNvPr id="24" name="Afbeelding 23" descr="Afbeelding met wolk, hemel, wolkenkrabber, toren&#10;&#10;Door AI gegenereerde inhoud is mogelijk onjuist.">
              <a:extLst>
                <a:ext uri="{FF2B5EF4-FFF2-40B4-BE49-F238E27FC236}">
                  <a16:creationId xmlns:a16="http://schemas.microsoft.com/office/drawing/2014/main" id="{2743E9F6-34EF-CD75-9607-1FB45041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024" y="2084850"/>
              <a:ext cx="6588224" cy="4392149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760C2C53-4E56-4218-A73C-16F2B3D08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104" y="373143"/>
              <a:ext cx="3384376" cy="4968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Afbeelding 28" descr="Afbeelding met tekenfilm, illustratie, clipart, tekening&#10;&#10;Door AI gegenereerde inhoud is mogelijk onjuist.">
              <a:extLst>
                <a:ext uri="{FF2B5EF4-FFF2-40B4-BE49-F238E27FC236}">
                  <a16:creationId xmlns:a16="http://schemas.microsoft.com/office/drawing/2014/main" id="{5EC3BCED-9461-8331-8C92-F3AC4BF5A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5944312"/>
              <a:ext cx="1065322" cy="581032"/>
            </a:xfrm>
            <a:prstGeom prst="rect">
              <a:avLst/>
            </a:prstGeom>
          </p:spPr>
        </p:pic>
      </p:grpSp>
      <p:pic>
        <p:nvPicPr>
          <p:cNvPr id="34" name="Afbeelding 33" descr="Afbeelding met buitenshuis, gebouw, hemel, wolk&#10;&#10;Door AI gegenereerde inhoud is mogelijk onjuist.">
            <a:extLst>
              <a:ext uri="{FF2B5EF4-FFF2-40B4-BE49-F238E27FC236}">
                <a16:creationId xmlns:a16="http://schemas.microsoft.com/office/drawing/2014/main" id="{2D4BE678-032C-7686-A00B-0F26EE2053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31" y="3547913"/>
            <a:ext cx="1882720" cy="1193644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727C2994-8B0C-B713-07AF-221EA2931294}"/>
              </a:ext>
            </a:extLst>
          </p:cNvPr>
          <p:cNvSpPr txBox="1"/>
          <p:nvPr/>
        </p:nvSpPr>
        <p:spPr>
          <a:xfrm>
            <a:off x="869613" y="4765650"/>
            <a:ext cx="18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18 meter hoog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7171A12-E44F-6C7E-434B-550636173423}"/>
              </a:ext>
            </a:extLst>
          </p:cNvPr>
          <p:cNvSpPr txBox="1"/>
          <p:nvPr/>
        </p:nvSpPr>
        <p:spPr>
          <a:xfrm>
            <a:off x="3601357" y="4236600"/>
            <a:ext cx="18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508 meter hoog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D59120BA-4A55-CB1C-5159-B1FB6FD3D28E}"/>
              </a:ext>
            </a:extLst>
          </p:cNvPr>
          <p:cNvSpPr txBox="1"/>
          <p:nvPr/>
        </p:nvSpPr>
        <p:spPr>
          <a:xfrm>
            <a:off x="6638882" y="3711163"/>
            <a:ext cx="18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828 meter hoog</a:t>
            </a:r>
          </a:p>
        </p:txBody>
      </p:sp>
      <p:pic>
        <p:nvPicPr>
          <p:cNvPr id="41" name="Afbeelding 40" descr="Afbeelding met hemel, buitenshuis, gebouw, water&#10;&#10;Door AI gegenereerde inhoud is mogelijk onjuist.">
            <a:extLst>
              <a:ext uri="{FF2B5EF4-FFF2-40B4-BE49-F238E27FC236}">
                <a16:creationId xmlns:a16="http://schemas.microsoft.com/office/drawing/2014/main" id="{EE73DACF-0BBE-C55E-1F02-B17CFA0522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441" y="1513608"/>
            <a:ext cx="2155305" cy="21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missie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181801" y="3869030"/>
            <a:ext cx="2819564" cy="8532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620" y="4074179"/>
            <a:ext cx="298554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experimenteren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374667"/>
            <a:ext cx="2611399" cy="8532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851" y="343554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332656"/>
            <a:ext cx="7851885" cy="8532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missie was om een sport te kiezen die hij leuk vindt. 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experimenteerde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klimmen. Het resultaat was dat hij voor de sport klimmen koos. </a:t>
            </a:r>
            <a:endParaRPr lang="nl-NL" sz="1200" u="sng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9EF0BE3C-42FC-0634-F12B-36C107D27D35}"/>
              </a:ext>
            </a:extLst>
          </p:cNvPr>
          <p:cNvSpPr txBox="1"/>
          <p:nvPr/>
        </p:nvSpPr>
        <p:spPr>
          <a:xfrm>
            <a:off x="3383741" y="4946873"/>
            <a:ext cx="3052194" cy="87678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E33B368B-29DB-C345-F04D-75287C4C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41" y="4928469"/>
            <a:ext cx="3132476" cy="8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de mogelijkheid van iets uitproberen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sportuitrusting, bal, overdekt, voetbal&#10;&#10;Door AI gegenereerde inhoud is mogelijk onjuist.">
            <a:extLst>
              <a:ext uri="{FF2B5EF4-FFF2-40B4-BE49-F238E27FC236}">
                <a16:creationId xmlns:a16="http://schemas.microsoft.com/office/drawing/2014/main" id="{AC0F0EFD-BD20-6AF8-7A95-F59441C8F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2" y="3057248"/>
            <a:ext cx="1907703" cy="1392108"/>
          </a:xfrm>
          <a:prstGeom prst="rect">
            <a:avLst/>
          </a:prstGeom>
        </p:spPr>
      </p:pic>
      <p:pic>
        <p:nvPicPr>
          <p:cNvPr id="26" name="Afbeelding 25" descr="Afbeelding met kleding, persoon, schoeisel, Klimgrepen&#10;&#10;Door AI gegenereerde inhoud is mogelijk onjuist.">
            <a:extLst>
              <a:ext uri="{FF2B5EF4-FFF2-40B4-BE49-F238E27FC236}">
                <a16:creationId xmlns:a16="http://schemas.microsoft.com/office/drawing/2014/main" id="{F0EE2967-08DB-8DDE-03E8-9A26C20A23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91" y="2288878"/>
            <a:ext cx="2079104" cy="1517184"/>
          </a:xfrm>
          <a:prstGeom prst="rect">
            <a:avLst/>
          </a:prstGeom>
        </p:spPr>
      </p:pic>
      <p:pic>
        <p:nvPicPr>
          <p:cNvPr id="29" name="Afbeelding 28" descr="Afbeelding met kleding, persoon, Klimgrepen, muur&#10;&#10;Door AI gegenereerde inhoud is mogelijk onjuist.">
            <a:extLst>
              <a:ext uri="{FF2B5EF4-FFF2-40B4-BE49-F238E27FC236}">
                <a16:creationId xmlns:a16="http://schemas.microsoft.com/office/drawing/2014/main" id="{10A4A7C2-CD0C-F754-EC81-456B3F883F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18" y="1666280"/>
            <a:ext cx="2223744" cy="16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7A8F2-C564-BB0F-958A-636F90C71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902E8F2-C247-F2B1-9CD4-3D0F365B116A}"/>
              </a:ext>
            </a:extLst>
          </p:cNvPr>
          <p:cNvCxnSpPr>
            <a:cxnSpLocks/>
          </p:cNvCxnSpPr>
          <p:nvPr/>
        </p:nvCxnSpPr>
        <p:spPr>
          <a:xfrm flipH="1" flipV="1">
            <a:off x="2052740" y="856738"/>
            <a:ext cx="2175713" cy="144071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19FA81F-1650-DE61-B0DF-DA7D05862ED2}"/>
              </a:ext>
            </a:extLst>
          </p:cNvPr>
          <p:cNvCxnSpPr>
            <a:cxnSpLocks/>
          </p:cNvCxnSpPr>
          <p:nvPr/>
        </p:nvCxnSpPr>
        <p:spPr>
          <a:xfrm flipH="1">
            <a:off x="4536058" y="897965"/>
            <a:ext cx="2340350" cy="165181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D6D7BAC-6863-0A15-2439-BF5AE4BFD449}"/>
              </a:ext>
            </a:extLst>
          </p:cNvPr>
          <p:cNvCxnSpPr>
            <a:cxnSpLocks/>
          </p:cNvCxnSpPr>
          <p:nvPr/>
        </p:nvCxnSpPr>
        <p:spPr>
          <a:xfrm flipV="1">
            <a:off x="1915458" y="2860400"/>
            <a:ext cx="2096440" cy="164220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32C613-6131-E9D7-F89B-92F21D934DF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28996E09-2334-8F4E-3F67-1A44128D05E7}"/>
              </a:ext>
            </a:extLst>
          </p:cNvPr>
          <p:cNvSpPr txBox="1"/>
          <p:nvPr/>
        </p:nvSpPr>
        <p:spPr>
          <a:xfrm>
            <a:off x="505187" y="400670"/>
            <a:ext cx="3524761" cy="7063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F047230-625A-4202-6F26-DFE8D5478E21}"/>
              </a:ext>
            </a:extLst>
          </p:cNvPr>
          <p:cNvSpPr txBox="1"/>
          <p:nvPr/>
        </p:nvSpPr>
        <p:spPr>
          <a:xfrm>
            <a:off x="364443" y="3949585"/>
            <a:ext cx="294631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A1C184DD-CED4-D01E-6453-0C1F80E51AFD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07E0EE98-478B-2CF8-5B5F-4290835F8389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6A0BD2D-8986-B9FE-CC9B-2CE426B8597E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6660D92-334C-D486-82AB-7087C7475237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4D57946-D13D-BF5A-EF86-7B5C318CC10E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F3D17DF-3691-FC29-D6E6-150B2BA3BE13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F768EBE2-E4C4-E578-FD8F-7E07A5157D66}"/>
              </a:ext>
            </a:extLst>
          </p:cNvPr>
          <p:cNvSpPr txBox="1"/>
          <p:nvPr/>
        </p:nvSpPr>
        <p:spPr>
          <a:xfrm>
            <a:off x="3868717" y="2224780"/>
            <a:ext cx="3744421" cy="89702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372DEDDE-7308-B8E2-FBDA-062939A0A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914" y="2226176"/>
            <a:ext cx="5538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norm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F24537E-4182-A48A-CAD4-06F121AFB992}"/>
              </a:ext>
            </a:extLst>
          </p:cNvPr>
          <p:cNvSpPr txBox="1"/>
          <p:nvPr/>
        </p:nvSpPr>
        <p:spPr>
          <a:xfrm>
            <a:off x="3203848" y="3134090"/>
            <a:ext cx="5040560" cy="7453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E7597973-BA82-1972-A380-5A3F0EC7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43" y="411690"/>
            <a:ext cx="3856906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respect</a:t>
            </a: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33AD2755-DCBF-4733-F758-7B66AD27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6" y="3997600"/>
            <a:ext cx="3673116" cy="4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gedrag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3DAC1896-0677-4857-A829-66A8F276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866" y="3214430"/>
            <a:ext cx="5344519" cy="4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eis, de regel waar iets aan moet voldoen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290AB72-D173-127B-61B8-6AAD2AC07177}"/>
              </a:ext>
            </a:extLst>
          </p:cNvPr>
          <p:cNvSpPr txBox="1"/>
          <p:nvPr/>
        </p:nvSpPr>
        <p:spPr>
          <a:xfrm>
            <a:off x="6445729" y="354705"/>
            <a:ext cx="2471130" cy="5476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1" name="Tekstvak 2">
            <a:extLst>
              <a:ext uri="{FF2B5EF4-FFF2-40B4-BE49-F238E27FC236}">
                <a16:creationId xmlns:a16="http://schemas.microsoft.com/office/drawing/2014/main" id="{267AF04D-F3B7-BBD7-6ADE-916B9690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073" y="268567"/>
            <a:ext cx="4142541" cy="5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regels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FAAF57-73F2-0710-7AD2-928F12469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577" y="3959773"/>
            <a:ext cx="2816831" cy="1877887"/>
          </a:xfrm>
          <a:prstGeom prst="rect">
            <a:avLst/>
          </a:prstGeom>
        </p:spPr>
      </p:pic>
      <p:pic>
        <p:nvPicPr>
          <p:cNvPr id="16" name="Afbeelding 15" descr="Afbeelding met kleding, persoon, Broek, staan&#10;&#10;Automatisch gegenereerde beschrijving">
            <a:extLst>
              <a:ext uri="{FF2B5EF4-FFF2-40B4-BE49-F238E27FC236}">
                <a16:creationId xmlns:a16="http://schemas.microsoft.com/office/drawing/2014/main" id="{28AE4EF4-CE10-7C32-F404-B3A2B22CBB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04" y="996744"/>
            <a:ext cx="1739724" cy="2684759"/>
          </a:xfrm>
          <a:prstGeom prst="rect">
            <a:avLst/>
          </a:prstGeom>
        </p:spPr>
      </p:pic>
      <p:pic>
        <p:nvPicPr>
          <p:cNvPr id="23" name="Afbeelding 22" descr="Afbeelding met kleding, schoeisel, staan, persoon&#10;&#10;Automatisch gegenereerde beschrijving">
            <a:extLst>
              <a:ext uri="{FF2B5EF4-FFF2-40B4-BE49-F238E27FC236}">
                <a16:creationId xmlns:a16="http://schemas.microsoft.com/office/drawing/2014/main" id="{A6658B7C-27D5-4B80-540D-16108D1855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4" y="4681677"/>
            <a:ext cx="2231158" cy="1859298"/>
          </a:xfrm>
          <a:prstGeom prst="rect">
            <a:avLst/>
          </a:prstGeom>
        </p:spPr>
      </p:pic>
      <p:pic>
        <p:nvPicPr>
          <p:cNvPr id="25" name="Afbeelding 24" descr="Afbeelding met tekst&#10;&#10;Automatisch gegenereerde beschrijving">
            <a:extLst>
              <a:ext uri="{FF2B5EF4-FFF2-40B4-BE49-F238E27FC236}">
                <a16:creationId xmlns:a16="http://schemas.microsoft.com/office/drawing/2014/main" id="{F58C3D8B-B3C1-6E18-D0A6-E8B950715B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408" y="1033602"/>
            <a:ext cx="1119606" cy="113987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1B4881C7-C364-5740-4335-60FCF803699E}"/>
              </a:ext>
            </a:extLst>
          </p:cNvPr>
          <p:cNvSpPr txBox="1"/>
          <p:nvPr/>
        </p:nvSpPr>
        <p:spPr>
          <a:xfrm rot="735880">
            <a:off x="7133713" y="1147907"/>
            <a:ext cx="81043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>
                <a:latin typeface="Century Gothic" panose="020B0502020202020204" pitchFamily="34" charset="0"/>
              </a:rPr>
              <a:t>DE REGELS</a:t>
            </a:r>
          </a:p>
        </p:txBody>
      </p:sp>
    </p:spTree>
    <p:extLst>
      <p:ext uri="{BB962C8B-B14F-4D97-AF65-F5344CB8AC3E}">
        <p14:creationId xmlns:p14="http://schemas.microsoft.com/office/powerpoint/2010/main" val="344381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F7E1-7760-FBA0-7F7E-E5E851D5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BD35CD2-84E8-BEC2-AD51-3A3B32FCDF37}"/>
              </a:ext>
            </a:extLst>
          </p:cNvPr>
          <p:cNvCxnSpPr>
            <a:cxnSpLocks/>
          </p:cNvCxnSpPr>
          <p:nvPr/>
        </p:nvCxnSpPr>
        <p:spPr>
          <a:xfrm flipH="1" flipV="1">
            <a:off x="3522365" y="941362"/>
            <a:ext cx="1153124" cy="142726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DD94F2BF-1E27-3F54-3859-AECECD168135}"/>
              </a:ext>
            </a:extLst>
          </p:cNvPr>
          <p:cNvCxnSpPr>
            <a:cxnSpLocks/>
          </p:cNvCxnSpPr>
          <p:nvPr/>
        </p:nvCxnSpPr>
        <p:spPr>
          <a:xfrm flipH="1">
            <a:off x="4857207" y="812119"/>
            <a:ext cx="1311008" cy="177451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36E0396-4820-FBD3-FEC6-A7AD846A1207}"/>
              </a:ext>
            </a:extLst>
          </p:cNvPr>
          <p:cNvCxnSpPr>
            <a:cxnSpLocks/>
          </p:cNvCxnSpPr>
          <p:nvPr/>
        </p:nvCxnSpPr>
        <p:spPr>
          <a:xfrm flipV="1">
            <a:off x="2653060" y="2962344"/>
            <a:ext cx="1918940" cy="164973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98596D-87F2-272E-E45E-53DB4D86B67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869EAD-3DA8-6A92-D9A7-26C4B9580A0A}"/>
              </a:ext>
            </a:extLst>
          </p:cNvPr>
          <p:cNvSpPr txBox="1"/>
          <p:nvPr/>
        </p:nvSpPr>
        <p:spPr>
          <a:xfrm>
            <a:off x="567474" y="312562"/>
            <a:ext cx="3507042" cy="60197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5835BC1-4D73-BD98-7FFA-6FE1CF9CB9B5}"/>
              </a:ext>
            </a:extLst>
          </p:cNvPr>
          <p:cNvSpPr txBox="1"/>
          <p:nvPr/>
        </p:nvSpPr>
        <p:spPr>
          <a:xfrm>
            <a:off x="406564" y="4051996"/>
            <a:ext cx="329307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3E5B94E-4233-1D5A-F48A-5758CF675B58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C78CA854-296D-CAF5-4AF9-5C833ED96611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96F8BBC3-F637-17C4-1226-4E051097091A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A536F09-7490-486B-39C3-E9ED2B9B9F32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D06F80D-7D58-B9AF-FF63-32F39A5AEA9F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260AF95-E204-8D04-9266-C562A6E4B936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9361CBB9-5E5D-87E0-2B77-4C613073480B}"/>
              </a:ext>
            </a:extLst>
          </p:cNvPr>
          <p:cNvSpPr txBox="1"/>
          <p:nvPr/>
        </p:nvSpPr>
        <p:spPr>
          <a:xfrm>
            <a:off x="4228452" y="2350839"/>
            <a:ext cx="4664027" cy="89702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516BECE1-EF04-B8E1-D6C8-AB1B114B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646" y="2386280"/>
            <a:ext cx="5538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distributie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62E53CF-72DB-FF02-769B-523318040A7E}"/>
              </a:ext>
            </a:extLst>
          </p:cNvPr>
          <p:cNvSpPr txBox="1"/>
          <p:nvPr/>
        </p:nvSpPr>
        <p:spPr>
          <a:xfrm>
            <a:off x="4834540" y="3342935"/>
            <a:ext cx="3456384" cy="55054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53A701B4-9069-B81D-B6E2-3360D7B7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45" y="252993"/>
            <a:ext cx="3856906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platform</a:t>
            </a: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ADD0011A-D684-9A2F-164B-6D4F12AA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049507"/>
            <a:ext cx="3673116" cy="4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reageren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9EAE95EC-3F67-CE52-2E3A-B8BEF7753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540" y="3461527"/>
            <a:ext cx="5344519" cy="4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verspreiding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B3FF111B-BB99-F39A-B27B-197A01F42E73}"/>
              </a:ext>
            </a:extLst>
          </p:cNvPr>
          <p:cNvSpPr txBox="1"/>
          <p:nvPr/>
        </p:nvSpPr>
        <p:spPr>
          <a:xfrm>
            <a:off x="5831167" y="304578"/>
            <a:ext cx="3038061" cy="5476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1" name="Tekstvak 2">
            <a:extLst>
              <a:ext uri="{FF2B5EF4-FFF2-40B4-BE49-F238E27FC236}">
                <a16:creationId xmlns:a16="http://schemas.microsoft.com/office/drawing/2014/main" id="{F2316546-E4B5-198C-6CB8-82CDD4143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086" y="233819"/>
            <a:ext cx="4142541" cy="5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internet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CC5B405-7DAD-20BE-59FF-A7CF1F1BE5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655" y="3997924"/>
            <a:ext cx="3440643" cy="1931348"/>
          </a:xfrm>
          <a:prstGeom prst="rect">
            <a:avLst/>
          </a:prstGeom>
        </p:spPr>
      </p:pic>
      <p:pic>
        <p:nvPicPr>
          <p:cNvPr id="15" name="Afbeelding 14" descr="Afbeelding met Lettertype, wit, Graphics, typografie&#10;&#10;Door AI gegenereerde inhoud is mogelijk onjuist.">
            <a:extLst>
              <a:ext uri="{FF2B5EF4-FFF2-40B4-BE49-F238E27FC236}">
                <a16:creationId xmlns:a16="http://schemas.microsoft.com/office/drawing/2014/main" id="{994027E4-3BBA-0285-D957-B2B67F4FF1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87" y="4778219"/>
            <a:ext cx="3673084" cy="994794"/>
          </a:xfrm>
          <a:prstGeom prst="rect">
            <a:avLst/>
          </a:prstGeom>
        </p:spPr>
      </p:pic>
      <p:pic>
        <p:nvPicPr>
          <p:cNvPr id="18" name="Afbeelding 17" descr="Afbeelding met schermopname, Elektronisch apparaat, gadget, multimedia&#10;&#10;Door AI gegenereerde inhoud is mogelijk onjuist.">
            <a:extLst>
              <a:ext uri="{FF2B5EF4-FFF2-40B4-BE49-F238E27FC236}">
                <a16:creationId xmlns:a16="http://schemas.microsoft.com/office/drawing/2014/main" id="{5C43AF61-39C5-21C2-C0AC-1816145162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86" y="965404"/>
            <a:ext cx="2584696" cy="1726576"/>
          </a:xfrm>
          <a:prstGeom prst="rect">
            <a:avLst/>
          </a:prstGeom>
        </p:spPr>
      </p:pic>
      <p:pic>
        <p:nvPicPr>
          <p:cNvPr id="16" name="Afbeelding 15" descr="Afbeelding met tekst, schermopname, Majorelleblauw, blauw&#10;&#10;Automatisch gegenereerde beschrijving">
            <a:extLst>
              <a:ext uri="{FF2B5EF4-FFF2-40B4-BE49-F238E27FC236}">
                <a16:creationId xmlns:a16="http://schemas.microsoft.com/office/drawing/2014/main" id="{8CC2B220-6A2E-ABBF-8FAA-A6E1FD0D8E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237" y="773504"/>
            <a:ext cx="2606881" cy="15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3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21180-FE23-1266-9BA5-E66F12AA0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044189FA-2945-9A6C-0751-49E9860E5AE4}"/>
              </a:ext>
            </a:extLst>
          </p:cNvPr>
          <p:cNvCxnSpPr>
            <a:cxnSpLocks/>
          </p:cNvCxnSpPr>
          <p:nvPr/>
        </p:nvCxnSpPr>
        <p:spPr>
          <a:xfrm flipH="1" flipV="1">
            <a:off x="2249588" y="993401"/>
            <a:ext cx="2175713" cy="144071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85B98673-0A07-DAA8-BC4E-12B909EB78ED}"/>
              </a:ext>
            </a:extLst>
          </p:cNvPr>
          <p:cNvCxnSpPr>
            <a:cxnSpLocks/>
          </p:cNvCxnSpPr>
          <p:nvPr/>
        </p:nvCxnSpPr>
        <p:spPr>
          <a:xfrm flipH="1">
            <a:off x="5724128" y="862394"/>
            <a:ext cx="1311008" cy="177451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C1959D9F-3839-8753-3177-9AB874186447}"/>
              </a:ext>
            </a:extLst>
          </p:cNvPr>
          <p:cNvCxnSpPr>
            <a:cxnSpLocks/>
          </p:cNvCxnSpPr>
          <p:nvPr/>
        </p:nvCxnSpPr>
        <p:spPr>
          <a:xfrm flipV="1">
            <a:off x="2653060" y="2962344"/>
            <a:ext cx="1918940" cy="164973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2FBDF8-E830-ED15-28E6-EF855F3CAA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5454DDB5-975F-BDAF-BC35-2186C5A5EDE8}"/>
              </a:ext>
            </a:extLst>
          </p:cNvPr>
          <p:cNvSpPr txBox="1"/>
          <p:nvPr/>
        </p:nvSpPr>
        <p:spPr>
          <a:xfrm>
            <a:off x="505187" y="400670"/>
            <a:ext cx="3524761" cy="7063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4EDD460-3F8B-D98B-696F-CCB39F6DD6C8}"/>
              </a:ext>
            </a:extLst>
          </p:cNvPr>
          <p:cNvSpPr txBox="1"/>
          <p:nvPr/>
        </p:nvSpPr>
        <p:spPr>
          <a:xfrm>
            <a:off x="406564" y="4051996"/>
            <a:ext cx="329307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89A593A-9200-A2C1-0AF6-9D679AB78B6B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87854F3E-8759-8003-6482-9626F374FEFF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3557341D-2F3E-A89D-8CD3-26D97799E5F7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6CC7D16-2D66-7C4E-F3BD-5CFDC78EC0D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631E7F3-C667-D5D1-E13A-3FAE009C65A3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D482281-616B-5BED-4666-07C2C5C1B899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B5DD84CF-7AB8-BD13-910C-A723CACF27A3}"/>
              </a:ext>
            </a:extLst>
          </p:cNvPr>
          <p:cNvSpPr txBox="1"/>
          <p:nvPr/>
        </p:nvSpPr>
        <p:spPr>
          <a:xfrm>
            <a:off x="4228452" y="2350839"/>
            <a:ext cx="4664027" cy="89702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10F50E44-9F4F-C034-985D-5E272F53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646" y="2386280"/>
            <a:ext cx="5538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distributie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8ABDE87-5CB4-2691-E94C-19D5B959E8AE}"/>
              </a:ext>
            </a:extLst>
          </p:cNvPr>
          <p:cNvSpPr txBox="1"/>
          <p:nvPr/>
        </p:nvSpPr>
        <p:spPr>
          <a:xfrm>
            <a:off x="4834540" y="3342935"/>
            <a:ext cx="3456384" cy="55054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801701FA-A43F-E8F6-B867-A23A0D5F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43" y="411690"/>
            <a:ext cx="3856906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leverancier</a:t>
            </a: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FB97059A-DE73-FFC1-4AB3-D256A866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049507"/>
            <a:ext cx="3673116" cy="4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afleveren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9C68A3F3-0136-4D58-0A13-AB51E306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540" y="3461527"/>
            <a:ext cx="5344519" cy="4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verspreiding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8324C6C0-915A-C398-0657-E3A0908D57A1}"/>
              </a:ext>
            </a:extLst>
          </p:cNvPr>
          <p:cNvSpPr txBox="1"/>
          <p:nvPr/>
        </p:nvSpPr>
        <p:spPr>
          <a:xfrm>
            <a:off x="5831167" y="304578"/>
            <a:ext cx="3038061" cy="5476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1" name="Tekstvak 2">
            <a:extLst>
              <a:ext uri="{FF2B5EF4-FFF2-40B4-BE49-F238E27FC236}">
                <a16:creationId xmlns:a16="http://schemas.microsoft.com/office/drawing/2014/main" id="{0B261869-FB37-DB16-38CF-7D71AD8A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086" y="233819"/>
            <a:ext cx="4142541" cy="5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transport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359A8F-0134-283A-3C06-967D0A15A9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655" y="3997924"/>
            <a:ext cx="3440643" cy="1931348"/>
          </a:xfrm>
          <a:prstGeom prst="rect">
            <a:avLst/>
          </a:prstGeom>
        </p:spPr>
      </p:pic>
      <p:pic>
        <p:nvPicPr>
          <p:cNvPr id="13" name="Afbeelding 12" descr="Afbeelding met persoon, kleding, Menselijk gezicht, bloem&#10;&#10;Automatisch gegenereerde beschrijving">
            <a:extLst>
              <a:ext uri="{FF2B5EF4-FFF2-40B4-BE49-F238E27FC236}">
                <a16:creationId xmlns:a16="http://schemas.microsoft.com/office/drawing/2014/main" id="{06B984EC-3C5F-8D59-EBB5-92A0D57B86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61" y="4801777"/>
            <a:ext cx="2266234" cy="1513845"/>
          </a:xfrm>
          <a:prstGeom prst="rect">
            <a:avLst/>
          </a:prstGeom>
        </p:spPr>
      </p:pic>
      <p:pic>
        <p:nvPicPr>
          <p:cNvPr id="23" name="Afbeelding 22" descr="Afbeelding met tekst, voertuig, buitenshuis, Landvoertuig&#10;&#10;Automatisch gegenereerde beschrijving">
            <a:extLst>
              <a:ext uri="{FF2B5EF4-FFF2-40B4-BE49-F238E27FC236}">
                <a16:creationId xmlns:a16="http://schemas.microsoft.com/office/drawing/2014/main" id="{9DAF8D1F-08F3-9385-FDE0-644DE03022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280" y="907100"/>
            <a:ext cx="1919381" cy="1282147"/>
          </a:xfrm>
          <a:prstGeom prst="rect">
            <a:avLst/>
          </a:prstGeom>
        </p:spPr>
      </p:pic>
      <p:pic>
        <p:nvPicPr>
          <p:cNvPr id="25" name="Afbeelding 24" descr="Afbeelding met tekst, buitenshuis, wegbebakening, Reclamebord&#10;&#10;Automatisch gegenereerde beschrijving">
            <a:extLst>
              <a:ext uri="{FF2B5EF4-FFF2-40B4-BE49-F238E27FC236}">
                <a16:creationId xmlns:a16="http://schemas.microsoft.com/office/drawing/2014/main" id="{F74DF08B-1973-1DD1-4A3D-44F064F443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38" y="1207661"/>
            <a:ext cx="2523774" cy="16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1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vrijwel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A93BC1-6386-7457-7CA0-5FEF43F819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83" y="2060848"/>
            <a:ext cx="3268586" cy="42210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CF0AC9-C88E-B4C2-2B88-EE4CBB492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625978"/>
            <a:ext cx="3029373" cy="4286848"/>
          </a:xfrm>
          <a:prstGeom prst="rect">
            <a:avLst/>
          </a:prstGeom>
        </p:spPr>
      </p:pic>
      <p:pic>
        <p:nvPicPr>
          <p:cNvPr id="8" name="Afbeelding 7" descr="Afbeelding met schets, tekening, Lijnillustraties, illustratie&#10;&#10;Door AI gegenereerde inhoud is mogelijk onjuist.">
            <a:extLst>
              <a:ext uri="{FF2B5EF4-FFF2-40B4-BE49-F238E27FC236}">
                <a16:creationId xmlns:a16="http://schemas.microsoft.com/office/drawing/2014/main" id="{C10736EF-4FB1-B6E9-B013-5AF1163F5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858" y="5006613"/>
            <a:ext cx="2532112" cy="17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aanzienlijk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F126FBB-3F5E-0E15-07BD-E9696A3C7C5E}"/>
              </a:ext>
            </a:extLst>
          </p:cNvPr>
          <p:cNvGrpSpPr/>
          <p:nvPr/>
        </p:nvGrpSpPr>
        <p:grpSpPr>
          <a:xfrm>
            <a:off x="197260" y="352899"/>
            <a:ext cx="8712968" cy="6152201"/>
            <a:chOff x="179512" y="373143"/>
            <a:chExt cx="8712968" cy="6152201"/>
          </a:xfrm>
        </p:grpSpPr>
        <p:pic>
          <p:nvPicPr>
            <p:cNvPr id="5" name="Afbeelding 4" descr="Afbeelding met wolk, hemel, wolkenkrabber, toren&#10;&#10;Door AI gegenereerde inhoud is mogelijk onjuist.">
              <a:extLst>
                <a:ext uri="{FF2B5EF4-FFF2-40B4-BE49-F238E27FC236}">
                  <a16:creationId xmlns:a16="http://schemas.microsoft.com/office/drawing/2014/main" id="{C3C67F75-E5B7-9B9D-B719-F6C523FA8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024" y="2084850"/>
              <a:ext cx="6588224" cy="4392149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3D86968-8A85-77F9-0C50-6EE530944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104" y="373143"/>
              <a:ext cx="3384376" cy="4968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Afbeelding 6" descr="Afbeelding met tekenfilm, illustratie, clipart, tekening&#10;&#10;Door AI gegenereerde inhoud is mogelijk onjuist.">
              <a:extLst>
                <a:ext uri="{FF2B5EF4-FFF2-40B4-BE49-F238E27FC236}">
                  <a16:creationId xmlns:a16="http://schemas.microsoft.com/office/drawing/2014/main" id="{7FCDB284-B7B5-34F5-B922-08CD5D3DC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5944312"/>
              <a:ext cx="1065322" cy="581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grondig</a:t>
            </a:r>
          </a:p>
        </p:txBody>
      </p:sp>
      <p:pic>
        <p:nvPicPr>
          <p:cNvPr id="7" name="Afbeelding 6" descr="Afbeelding met Dans, Fitness, schoeisel, kleding&#10;&#10;Door AI gegenereerde inhoud is mogelijk onjuist.">
            <a:extLst>
              <a:ext uri="{FF2B5EF4-FFF2-40B4-BE49-F238E27FC236}">
                <a16:creationId xmlns:a16="http://schemas.microsoft.com/office/drawing/2014/main" id="{D1D4EB75-51DE-AEE2-8FE8-A7C512F8C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8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mits</a:t>
            </a:r>
          </a:p>
        </p:txBody>
      </p:sp>
      <p:pic>
        <p:nvPicPr>
          <p:cNvPr id="3" name="Afbeelding 2" descr="Afbeelding met kleding, person, tekening, schets&#10;&#10;Door AI gegenereerde inhoud is mogelijk onjuist.">
            <a:extLst>
              <a:ext uri="{FF2B5EF4-FFF2-40B4-BE49-F238E27FC236}">
                <a16:creationId xmlns:a16="http://schemas.microsoft.com/office/drawing/2014/main" id="{90FEAD18-62E7-70C4-55E0-19E1D1DEAD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464255"/>
            <a:ext cx="9144000" cy="49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schaars</a:t>
            </a:r>
          </a:p>
        </p:txBody>
      </p:sp>
      <p:pic>
        <p:nvPicPr>
          <p:cNvPr id="8" name="Afbeelding 7" descr="Afbeelding met silhouet, schets, zwart-wit, schaduw&#10;&#10;Automatisch gegenereerde beschrijving">
            <a:extLst>
              <a:ext uri="{FF2B5EF4-FFF2-40B4-BE49-F238E27FC236}">
                <a16:creationId xmlns:a16="http://schemas.microsoft.com/office/drawing/2014/main" id="{47320D5E-7431-E540-2305-17DB7AD232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939" y="1226143"/>
            <a:ext cx="2674364" cy="52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norm</a:t>
            </a:r>
          </a:p>
        </p:txBody>
      </p:sp>
      <p:pic>
        <p:nvPicPr>
          <p:cNvPr id="5" name="Afbeelding 4" descr="Afbeelding met buitenshuis, hemel, brandweerman, gebouw&#10;&#10;Door AI gegenereerde inhoud is mogelijk onjuist.">
            <a:extLst>
              <a:ext uri="{FF2B5EF4-FFF2-40B4-BE49-F238E27FC236}">
                <a16:creationId xmlns:a16="http://schemas.microsoft.com/office/drawing/2014/main" id="{A386E788-655B-8A1C-97EE-CAD837845D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86" y="1226143"/>
            <a:ext cx="8121316" cy="54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grote schaal</a:t>
            </a:r>
          </a:p>
        </p:txBody>
      </p:sp>
      <p:pic>
        <p:nvPicPr>
          <p:cNvPr id="3" name="Afbeelding 2" descr="Afbeelding met Menselijk gezicht, persoon, kleding, person&#10;&#10;Door AI gegenereerde inhoud is mogelijk onjuist.">
            <a:extLst>
              <a:ext uri="{FF2B5EF4-FFF2-40B4-BE49-F238E27FC236}">
                <a16:creationId xmlns:a16="http://schemas.microsoft.com/office/drawing/2014/main" id="{E2F9A806-D66E-D00E-4BAC-64B428574F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34" y="1380260"/>
            <a:ext cx="7941930" cy="52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C0997-080F-4AAF-9569-5A2CF2B8C7EC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2026-01-27T11:01:47Z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