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563" r:id="rId7"/>
    <p:sldId id="1476" r:id="rId8"/>
    <p:sldId id="1553" r:id="rId9"/>
    <p:sldId id="1123" r:id="rId10"/>
    <p:sldId id="1475" r:id="rId11"/>
    <p:sldId id="1480" r:id="rId12"/>
    <p:sldId id="1481" r:id="rId13"/>
    <p:sldId id="1460" r:id="rId14"/>
    <p:sldId id="1482" r:id="rId15"/>
    <p:sldId id="1479" r:id="rId16"/>
    <p:sldId id="1483" r:id="rId17"/>
    <p:sldId id="934" r:id="rId18"/>
    <p:sldId id="1538" r:id="rId19"/>
    <p:sldId id="1561" r:id="rId20"/>
    <p:sldId id="1560" r:id="rId21"/>
    <p:sldId id="1556" r:id="rId22"/>
    <p:sldId id="1557" r:id="rId23"/>
    <p:sldId id="1558" r:id="rId24"/>
    <p:sldId id="1554" r:id="rId25"/>
    <p:sldId id="1559" r:id="rId26"/>
    <p:sldId id="1562" r:id="rId27"/>
    <p:sldId id="1564"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63"/>
            <p14:sldId id="1476"/>
            <p14:sldId id="1553"/>
            <p14:sldId id="1123"/>
            <p14:sldId id="1475"/>
            <p14:sldId id="1480"/>
            <p14:sldId id="1481"/>
            <p14:sldId id="1460"/>
            <p14:sldId id="1482"/>
            <p14:sldId id="1479"/>
            <p14:sldId id="1483"/>
            <p14:sldId id="934"/>
            <p14:sldId id="1538"/>
            <p14:sldId id="1561"/>
            <p14:sldId id="1560"/>
            <p14:sldId id="1556"/>
            <p14:sldId id="1557"/>
            <p14:sldId id="1558"/>
            <p14:sldId id="1554"/>
            <p14:sldId id="1559"/>
            <p14:sldId id="1562"/>
            <p14:sldId id="15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2712B-DDF2-4FF7-B69D-754E99BB418F}" v="177" dt="2026-01-20T10:50:58.384"/>
    <p1510:client id="{95FC0D8C-1F6D-4CEA-9697-A2CB1E09AAE4}" v="3384" dt="2026-01-20T10:50:55.201"/>
    <p1510:client id="{B1B69136-A2FA-4770-A29B-C62C1245567F}" v="44" dt="2026-01-20T10:03:52.1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ldChg>
    </pc:docChg>
  </pc:docChgLst>
  <pc:docChgLst>
    <pc:chgData name="Routledge, Mandy" userId="bacdedf5-8e30-494b-ad8b-f27fa30c4f8d" providerId="ADAL" clId="{7D1CF5EB-8308-493D-8593-7FABD88C4E41}"/>
    <pc:docChg chg="undo custSel modSld">
      <pc:chgData name="Routledge, Mandy" userId="bacdedf5-8e30-494b-ad8b-f27fa30c4f8d" providerId="ADAL" clId="{7D1CF5EB-8308-493D-8593-7FABD88C4E41}" dt="2025-03-18T12:31:32.495" v="3" actId="20577"/>
      <pc:docMkLst>
        <pc:docMk/>
      </pc:docMkLst>
      <pc:sldChg chg="modSp mod">
        <pc:chgData name="Routledge, Mandy" userId="bacdedf5-8e30-494b-ad8b-f27fa30c4f8d" providerId="ADAL" clId="{7D1CF5EB-8308-493D-8593-7FABD88C4E41}" dt="2025-03-18T12:31:32.495" v="3" actId="20577"/>
        <pc:sldMkLst>
          <pc:docMk/>
          <pc:sldMk cId="323006580" sldId="548"/>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ldChg>
    </pc:docChg>
  </pc:docChgLst>
  <pc:docChgLst>
    <pc:chgData name="Vrielink, Francis" userId="3d258d00-cfd8-41c5-9f04-1a5a39faef2f" providerId="ADAL" clId="{B1B69136-A2FA-4770-A29B-C62C1245567F}"/>
    <pc:docChg chg="modSld">
      <pc:chgData name="Vrielink, Francis" userId="3d258d00-cfd8-41c5-9f04-1a5a39faef2f" providerId="ADAL" clId="{B1B69136-A2FA-4770-A29B-C62C1245567F}" dt="2026-01-20T10:03:52.116" v="43" actId="20577"/>
      <pc:docMkLst>
        <pc:docMk/>
      </pc:docMkLst>
      <pc:sldChg chg="modSp mod">
        <pc:chgData name="Vrielink, Francis" userId="3d258d00-cfd8-41c5-9f04-1a5a39faef2f" providerId="ADAL" clId="{B1B69136-A2FA-4770-A29B-C62C1245567F}" dt="2026-01-20T10:03:52.116" v="43" actId="20577"/>
        <pc:sldMkLst>
          <pc:docMk/>
          <pc:sldMk cId="2189114603" sldId="1437"/>
        </pc:sldMkLst>
        <pc:spChg chg="mod">
          <ac:chgData name="Vrielink, Francis" userId="3d258d00-cfd8-41c5-9f04-1a5a39faef2f" providerId="ADAL" clId="{B1B69136-A2FA-4770-A29B-C62C1245567F}" dt="2026-01-20T10:03:52.116" v="43" actId="20577"/>
          <ac:spMkLst>
            <pc:docMk/>
            <pc:sldMk cId="2189114603" sldId="1437"/>
            <ac:spMk id="3" creationId="{00000000-0000-0000-0000-000000000000}"/>
          </ac:spMkLst>
        </pc:spChg>
      </pc:sldChg>
    </pc:docChg>
  </pc:docChgLst>
  <pc:docChgLst>
    <pc:chgData name="Das, Gerarda" userId="dec061bf-56a5-47a0-b9f3-f749fe418ae6" providerId="ADAL" clId="{95FC0D8C-1F6D-4CEA-9697-A2CB1E09AAE4}"/>
    <pc:docChg chg="undo custSel addSld delSld modSld sldOrd modSection">
      <pc:chgData name="Das, Gerarda" userId="dec061bf-56a5-47a0-b9f3-f749fe418ae6" providerId="ADAL" clId="{95FC0D8C-1F6D-4CEA-9697-A2CB1E09AAE4}" dt="2026-01-20T10:45:56.023" v="3476" actId="20577"/>
      <pc:docMkLst>
        <pc:docMk/>
      </pc:docMkLst>
      <pc:sldChg chg="addSp delSp modSp ord">
        <pc:chgData name="Das, Gerarda" userId="dec061bf-56a5-47a0-b9f3-f749fe418ae6" providerId="ADAL" clId="{95FC0D8C-1F6D-4CEA-9697-A2CB1E09AAE4}" dt="2026-01-20T08:30:03.842" v="1580"/>
        <pc:sldMkLst>
          <pc:docMk/>
          <pc:sldMk cId="744675805" sldId="1123"/>
        </pc:sldMkLst>
        <pc:picChg chg="add mod">
          <ac:chgData name="Das, Gerarda" userId="dec061bf-56a5-47a0-b9f3-f749fe418ae6" providerId="ADAL" clId="{95FC0D8C-1F6D-4CEA-9697-A2CB1E09AAE4}" dt="2026-01-20T08:30:03.842" v="1580"/>
          <ac:picMkLst>
            <pc:docMk/>
            <pc:sldMk cId="744675805" sldId="1123"/>
            <ac:picMk id="3" creationId="{DE78739A-96BC-96BD-78C5-B54CEFB57F2A}"/>
          </ac:picMkLst>
        </pc:picChg>
        <pc:picChg chg="del">
          <ac:chgData name="Das, Gerarda" userId="dec061bf-56a5-47a0-b9f3-f749fe418ae6" providerId="ADAL" clId="{95FC0D8C-1F6D-4CEA-9697-A2CB1E09AAE4}" dt="2026-01-20T08:29:57.742" v="1577" actId="478"/>
          <ac:picMkLst>
            <pc:docMk/>
            <pc:sldMk cId="744675805" sldId="1123"/>
            <ac:picMk id="10" creationId="{00000000-0000-0000-0000-000000000000}"/>
          </ac:picMkLst>
        </pc:picChg>
        <pc:picChg chg="del">
          <ac:chgData name="Das, Gerarda" userId="dec061bf-56a5-47a0-b9f3-f749fe418ae6" providerId="ADAL" clId="{95FC0D8C-1F6D-4CEA-9697-A2CB1E09AAE4}" dt="2026-01-20T08:29:58.090" v="1578" actId="478"/>
          <ac:picMkLst>
            <pc:docMk/>
            <pc:sldMk cId="744675805" sldId="1123"/>
            <ac:picMk id="11" creationId="{00000000-0000-0000-0000-000000000000}"/>
          </ac:picMkLst>
        </pc:picChg>
        <pc:picChg chg="del">
          <ac:chgData name="Das, Gerarda" userId="dec061bf-56a5-47a0-b9f3-f749fe418ae6" providerId="ADAL" clId="{95FC0D8C-1F6D-4CEA-9697-A2CB1E09AAE4}" dt="2026-01-20T08:29:57.077" v="1576" actId="478"/>
          <ac:picMkLst>
            <pc:docMk/>
            <pc:sldMk cId="744675805" sldId="1123"/>
            <ac:picMk id="6147" creationId="{00000000-0000-0000-0000-000000000000}"/>
          </ac:picMkLst>
        </pc:picChg>
        <pc:picChg chg="del">
          <ac:chgData name="Das, Gerarda" userId="dec061bf-56a5-47a0-b9f3-f749fe418ae6" providerId="ADAL" clId="{95FC0D8C-1F6D-4CEA-9697-A2CB1E09AAE4}" dt="2026-01-20T08:29:56.487" v="1575" actId="478"/>
          <ac:picMkLst>
            <pc:docMk/>
            <pc:sldMk cId="744675805" sldId="1123"/>
            <ac:picMk id="6149" creationId="{00000000-0000-0000-0000-000000000000}"/>
          </ac:picMkLst>
        </pc:picChg>
      </pc:sldChg>
      <pc:sldChg chg="modSp mod">
        <pc:chgData name="Das, Gerarda" userId="dec061bf-56a5-47a0-b9f3-f749fe418ae6" providerId="ADAL" clId="{95FC0D8C-1F6D-4CEA-9697-A2CB1E09AAE4}" dt="2026-01-20T09:29:00.719" v="2928" actId="6549"/>
        <pc:sldMkLst>
          <pc:docMk/>
          <pc:sldMk cId="2189114603" sldId="1437"/>
        </pc:sldMkLst>
        <pc:spChg chg="mod">
          <ac:chgData name="Das, Gerarda" userId="dec061bf-56a5-47a0-b9f3-f749fe418ae6" providerId="ADAL" clId="{95FC0D8C-1F6D-4CEA-9697-A2CB1E09AAE4}" dt="2026-01-20T09:29:00.719" v="2928" actId="6549"/>
          <ac:spMkLst>
            <pc:docMk/>
            <pc:sldMk cId="2189114603" sldId="1437"/>
            <ac:spMk id="3" creationId="{00000000-0000-0000-0000-000000000000}"/>
          </ac:spMkLst>
        </pc:spChg>
      </pc:sldChg>
      <pc:sldChg chg="ord">
        <pc:chgData name="Das, Gerarda" userId="dec061bf-56a5-47a0-b9f3-f749fe418ae6" providerId="ADAL" clId="{95FC0D8C-1F6D-4CEA-9697-A2CB1E09AAE4}" dt="2026-01-20T08:31:54.819" v="1582"/>
        <pc:sldMkLst>
          <pc:docMk/>
          <pc:sldMk cId="3852907103" sldId="1460"/>
        </pc:sldMkLst>
      </pc:sldChg>
      <pc:sldChg chg="addSp modSp mod">
        <pc:chgData name="Das, Gerarda" userId="dec061bf-56a5-47a0-b9f3-f749fe418ae6" providerId="ADAL" clId="{95FC0D8C-1F6D-4CEA-9697-A2CB1E09AAE4}" dt="2026-01-20T09:16:58.689" v="2640" actId="1440"/>
        <pc:sldMkLst>
          <pc:docMk/>
          <pc:sldMk cId="4207872812" sldId="1475"/>
        </pc:sldMkLst>
        <pc:spChg chg="add mod">
          <ac:chgData name="Das, Gerarda" userId="dec061bf-56a5-47a0-b9f3-f749fe418ae6" providerId="ADAL" clId="{95FC0D8C-1F6D-4CEA-9697-A2CB1E09AAE4}" dt="2026-01-20T08:32:52.477" v="1591" actId="1076"/>
          <ac:spMkLst>
            <pc:docMk/>
            <pc:sldMk cId="4207872812" sldId="1475"/>
            <ac:spMk id="3" creationId="{F329D6A9-EC98-B758-AB2E-9E1FF7700E16}"/>
          </ac:spMkLst>
        </pc:spChg>
        <pc:picChg chg="add mod">
          <ac:chgData name="Das, Gerarda" userId="dec061bf-56a5-47a0-b9f3-f749fe418ae6" providerId="ADAL" clId="{95FC0D8C-1F6D-4CEA-9697-A2CB1E09AAE4}" dt="2026-01-20T08:32:01.128" v="1583"/>
          <ac:picMkLst>
            <pc:docMk/>
            <pc:sldMk cId="4207872812" sldId="1475"/>
            <ac:picMk id="2" creationId="{3D5D0C00-5C7F-62F5-D5E7-4D3989C947DC}"/>
          </ac:picMkLst>
        </pc:picChg>
        <pc:picChg chg="add mod ord modCrop">
          <ac:chgData name="Das, Gerarda" userId="dec061bf-56a5-47a0-b9f3-f749fe418ae6" providerId="ADAL" clId="{95FC0D8C-1F6D-4CEA-9697-A2CB1E09AAE4}" dt="2026-01-20T09:16:58.689" v="2640" actId="1440"/>
          <ac:picMkLst>
            <pc:docMk/>
            <pc:sldMk cId="4207872812" sldId="1475"/>
            <ac:picMk id="5" creationId="{21FAB167-2520-D32F-8E4F-EE4B65687446}"/>
          </ac:picMkLst>
        </pc:picChg>
      </pc:sldChg>
      <pc:sldChg chg="addSp delSp modSp mod ord">
        <pc:chgData name="Das, Gerarda" userId="dec061bf-56a5-47a0-b9f3-f749fe418ae6" providerId="ADAL" clId="{95FC0D8C-1F6D-4CEA-9697-A2CB1E09AAE4}" dt="2026-01-20T08:33:19.910" v="1595"/>
        <pc:sldMkLst>
          <pc:docMk/>
          <pc:sldMk cId="2452007587" sldId="1476"/>
        </pc:sldMkLst>
        <pc:picChg chg="add del mod">
          <ac:chgData name="Das, Gerarda" userId="dec061bf-56a5-47a0-b9f3-f749fe418ae6" providerId="ADAL" clId="{95FC0D8C-1F6D-4CEA-9697-A2CB1E09AAE4}" dt="2026-01-20T08:30:01.559" v="1579" actId="21"/>
          <ac:picMkLst>
            <pc:docMk/>
            <pc:sldMk cId="2452007587" sldId="1476"/>
            <ac:picMk id="3" creationId="{DE78739A-96BC-96BD-78C5-B54CEFB57F2A}"/>
          </ac:picMkLst>
        </pc:picChg>
        <pc:picChg chg="add mod">
          <ac:chgData name="Das, Gerarda" userId="dec061bf-56a5-47a0-b9f3-f749fe418ae6" providerId="ADAL" clId="{95FC0D8C-1F6D-4CEA-9697-A2CB1E09AAE4}" dt="2026-01-20T08:33:19.910" v="1595"/>
          <ac:picMkLst>
            <pc:docMk/>
            <pc:sldMk cId="2452007587" sldId="1476"/>
            <ac:picMk id="5" creationId="{1B883A64-4420-74C0-AB63-10D99E16718B}"/>
          </ac:picMkLst>
        </pc:picChg>
      </pc:sldChg>
      <pc:sldChg chg="addSp delSp modSp mod ord">
        <pc:chgData name="Das, Gerarda" userId="dec061bf-56a5-47a0-b9f3-f749fe418ae6" providerId="ADAL" clId="{95FC0D8C-1F6D-4CEA-9697-A2CB1E09AAE4}" dt="2026-01-20T09:32:40.482" v="2937" actId="1076"/>
        <pc:sldMkLst>
          <pc:docMk/>
          <pc:sldMk cId="4210467006" sldId="1479"/>
        </pc:sldMkLst>
        <pc:picChg chg="del mod">
          <ac:chgData name="Das, Gerarda" userId="dec061bf-56a5-47a0-b9f3-f749fe418ae6" providerId="ADAL" clId="{95FC0D8C-1F6D-4CEA-9697-A2CB1E09AAE4}" dt="2026-01-20T09:30:37.686" v="2932" actId="478"/>
          <ac:picMkLst>
            <pc:docMk/>
            <pc:sldMk cId="4210467006" sldId="1479"/>
            <ac:picMk id="2" creationId="{BA99C2B2-E968-D9AA-1747-598A04C4F371}"/>
          </ac:picMkLst>
        </pc:picChg>
        <pc:picChg chg="add mod modCrop">
          <ac:chgData name="Das, Gerarda" userId="dec061bf-56a5-47a0-b9f3-f749fe418ae6" providerId="ADAL" clId="{95FC0D8C-1F6D-4CEA-9697-A2CB1E09AAE4}" dt="2026-01-20T09:32:40.482" v="2937" actId="1076"/>
          <ac:picMkLst>
            <pc:docMk/>
            <pc:sldMk cId="4210467006" sldId="1479"/>
            <ac:picMk id="4" creationId="{5D4E633C-804C-58B4-6FB5-83AAAD63E0D6}"/>
          </ac:picMkLst>
        </pc:picChg>
      </pc:sldChg>
      <pc:sldChg chg="ord">
        <pc:chgData name="Das, Gerarda" userId="dec061bf-56a5-47a0-b9f3-f749fe418ae6" providerId="ADAL" clId="{95FC0D8C-1F6D-4CEA-9697-A2CB1E09AAE4}" dt="2026-01-20T08:33:39.048" v="1597"/>
        <pc:sldMkLst>
          <pc:docMk/>
          <pc:sldMk cId="1487044012" sldId="1480"/>
        </pc:sldMkLst>
      </pc:sldChg>
      <pc:sldChg chg="addSp delSp modSp mod ord">
        <pc:chgData name="Das, Gerarda" userId="dec061bf-56a5-47a0-b9f3-f749fe418ae6" providerId="ADAL" clId="{95FC0D8C-1F6D-4CEA-9697-A2CB1E09AAE4}" dt="2026-01-20T08:42:48.138" v="1682"/>
        <pc:sldMkLst>
          <pc:docMk/>
          <pc:sldMk cId="3779434736" sldId="1481"/>
        </pc:sldMkLst>
        <pc:grpChg chg="add mod">
          <ac:chgData name="Das, Gerarda" userId="dec061bf-56a5-47a0-b9f3-f749fe418ae6" providerId="ADAL" clId="{95FC0D8C-1F6D-4CEA-9697-A2CB1E09AAE4}" dt="2026-01-20T08:41:42.200" v="1680" actId="164"/>
          <ac:grpSpMkLst>
            <pc:docMk/>
            <pc:sldMk cId="3779434736" sldId="1481"/>
            <ac:grpSpMk id="12" creationId="{0A22EC45-32D1-24B3-98BD-50F0E76A4DDD}"/>
          </ac:grpSpMkLst>
        </pc:grpChg>
        <pc:picChg chg="del">
          <ac:chgData name="Das, Gerarda" userId="dec061bf-56a5-47a0-b9f3-f749fe418ae6" providerId="ADAL" clId="{95FC0D8C-1F6D-4CEA-9697-A2CB1E09AAE4}" dt="2026-01-20T08:34:03.840" v="1600" actId="478"/>
          <ac:picMkLst>
            <pc:docMk/>
            <pc:sldMk cId="3779434736" sldId="1481"/>
            <ac:picMk id="2" creationId="{B49680ED-4C98-AEBC-8D7F-81C1677D9E34}"/>
          </ac:picMkLst>
        </pc:picChg>
        <pc:picChg chg="add mod">
          <ac:chgData name="Das, Gerarda" userId="dec061bf-56a5-47a0-b9f3-f749fe418ae6" providerId="ADAL" clId="{95FC0D8C-1F6D-4CEA-9697-A2CB1E09AAE4}" dt="2026-01-20T08:41:42.200" v="1680" actId="164"/>
          <ac:picMkLst>
            <pc:docMk/>
            <pc:sldMk cId="3779434736" sldId="1481"/>
            <ac:picMk id="4" creationId="{22BCF1F0-9EAE-FBE2-88E7-B3CE5ACF1734}"/>
          </ac:picMkLst>
        </pc:picChg>
        <pc:picChg chg="add del mod modCrop">
          <ac:chgData name="Das, Gerarda" userId="dec061bf-56a5-47a0-b9f3-f749fe418ae6" providerId="ADAL" clId="{95FC0D8C-1F6D-4CEA-9697-A2CB1E09AAE4}" dt="2026-01-20T08:37:37.334" v="1630" actId="478"/>
          <ac:picMkLst>
            <pc:docMk/>
            <pc:sldMk cId="3779434736" sldId="1481"/>
            <ac:picMk id="7" creationId="{2E338910-BE5F-3A6B-23BF-0C7FF718E5A1}"/>
          </ac:picMkLst>
        </pc:picChg>
        <pc:picChg chg="add del mod modCrop">
          <ac:chgData name="Das, Gerarda" userId="dec061bf-56a5-47a0-b9f3-f749fe418ae6" providerId="ADAL" clId="{95FC0D8C-1F6D-4CEA-9697-A2CB1E09AAE4}" dt="2026-01-20T08:41:30.414" v="1679" actId="478"/>
          <ac:picMkLst>
            <pc:docMk/>
            <pc:sldMk cId="3779434736" sldId="1481"/>
            <ac:picMk id="9" creationId="{67E8DA2E-3F84-C327-19B9-D25239FAB7FA}"/>
          </ac:picMkLst>
        </pc:picChg>
        <pc:picChg chg="add mod">
          <ac:chgData name="Das, Gerarda" userId="dec061bf-56a5-47a0-b9f3-f749fe418ae6" providerId="ADAL" clId="{95FC0D8C-1F6D-4CEA-9697-A2CB1E09AAE4}" dt="2026-01-20T08:41:42.200" v="1680" actId="164"/>
          <ac:picMkLst>
            <pc:docMk/>
            <pc:sldMk cId="3779434736" sldId="1481"/>
            <ac:picMk id="11" creationId="{8AD84F28-D2E1-90A3-D87E-DD8F2AEE57F7}"/>
          </ac:picMkLst>
        </pc:picChg>
      </pc:sldChg>
      <pc:sldChg chg="addSp modSp mod ord">
        <pc:chgData name="Das, Gerarda" userId="dec061bf-56a5-47a0-b9f3-f749fe418ae6" providerId="ADAL" clId="{95FC0D8C-1F6D-4CEA-9697-A2CB1E09AAE4}" dt="2026-01-20T08:46:34.108" v="1696" actId="1076"/>
        <pc:sldMkLst>
          <pc:docMk/>
          <pc:sldMk cId="1201727269" sldId="1482"/>
        </pc:sldMkLst>
        <pc:picChg chg="add mod">
          <ac:chgData name="Das, Gerarda" userId="dec061bf-56a5-47a0-b9f3-f749fe418ae6" providerId="ADAL" clId="{95FC0D8C-1F6D-4CEA-9697-A2CB1E09AAE4}" dt="2026-01-20T08:46:34.108" v="1696" actId="1076"/>
          <ac:picMkLst>
            <pc:docMk/>
            <pc:sldMk cId="1201727269" sldId="1482"/>
            <ac:picMk id="3" creationId="{C892EA16-9C67-0645-4D34-D27671941953}"/>
          </ac:picMkLst>
        </pc:picChg>
      </pc:sldChg>
      <pc:sldChg chg="addSp delSp modSp mod ord">
        <pc:chgData name="Das, Gerarda" userId="dec061bf-56a5-47a0-b9f3-f749fe418ae6" providerId="ADAL" clId="{95FC0D8C-1F6D-4CEA-9697-A2CB1E09AAE4}" dt="2026-01-20T08:44:54.581" v="1693" actId="1076"/>
        <pc:sldMkLst>
          <pc:docMk/>
          <pc:sldMk cId="2904738428" sldId="1483"/>
        </pc:sldMkLst>
        <pc:picChg chg="del">
          <ac:chgData name="Das, Gerarda" userId="dec061bf-56a5-47a0-b9f3-f749fe418ae6" providerId="ADAL" clId="{95FC0D8C-1F6D-4CEA-9697-A2CB1E09AAE4}" dt="2026-01-20T08:44:47.555" v="1687" actId="478"/>
          <ac:picMkLst>
            <pc:docMk/>
            <pc:sldMk cId="2904738428" sldId="1483"/>
            <ac:picMk id="2" creationId="{6B966BA1-0ED7-00E7-8493-F02E812D6D00}"/>
          </ac:picMkLst>
        </pc:picChg>
        <pc:picChg chg="add mod">
          <ac:chgData name="Das, Gerarda" userId="dec061bf-56a5-47a0-b9f3-f749fe418ae6" providerId="ADAL" clId="{95FC0D8C-1F6D-4CEA-9697-A2CB1E09AAE4}" dt="2026-01-20T08:44:54.581" v="1693" actId="1076"/>
          <ac:picMkLst>
            <pc:docMk/>
            <pc:sldMk cId="2904738428" sldId="1483"/>
            <ac:picMk id="4" creationId="{99547F96-E833-02D2-0B9A-FFCAB555283D}"/>
          </ac:picMkLst>
        </pc:picChg>
      </pc:sldChg>
      <pc:sldChg chg="del">
        <pc:chgData name="Das, Gerarda" userId="dec061bf-56a5-47a0-b9f3-f749fe418ae6" providerId="ADAL" clId="{95FC0D8C-1F6D-4CEA-9697-A2CB1E09AAE4}" dt="2026-01-20T09:58:00.852" v="3450" actId="47"/>
        <pc:sldMkLst>
          <pc:docMk/>
          <pc:sldMk cId="2967928418" sldId="1511"/>
        </pc:sldMkLst>
      </pc:sldChg>
      <pc:sldChg chg="del">
        <pc:chgData name="Das, Gerarda" userId="dec061bf-56a5-47a0-b9f3-f749fe418ae6" providerId="ADAL" clId="{95FC0D8C-1F6D-4CEA-9697-A2CB1E09AAE4}" dt="2026-01-20T09:58:01.971" v="3452" actId="47"/>
        <pc:sldMkLst>
          <pc:docMk/>
          <pc:sldMk cId="1594331871" sldId="1512"/>
        </pc:sldMkLst>
      </pc:sldChg>
      <pc:sldChg chg="modSp del mod ord">
        <pc:chgData name="Das, Gerarda" userId="dec061bf-56a5-47a0-b9f3-f749fe418ae6" providerId="ADAL" clId="{95FC0D8C-1F6D-4CEA-9697-A2CB1E09AAE4}" dt="2026-01-20T09:48:01.619" v="3289" actId="47"/>
        <pc:sldMkLst>
          <pc:docMk/>
          <pc:sldMk cId="3112181829" sldId="1515"/>
        </pc:sldMkLst>
        <pc:spChg chg="mod">
          <ac:chgData name="Das, Gerarda" userId="dec061bf-56a5-47a0-b9f3-f749fe418ae6" providerId="ADAL" clId="{95FC0D8C-1F6D-4CEA-9697-A2CB1E09AAE4}" dt="2026-01-20T09:01:37.206" v="2267" actId="20577"/>
          <ac:spMkLst>
            <pc:docMk/>
            <pc:sldMk cId="3112181829" sldId="1515"/>
            <ac:spMk id="12" creationId="{E2476A93-B8D4-4E44-87FD-AFF601B2337C}"/>
          </ac:spMkLst>
        </pc:spChg>
        <pc:spChg chg="mod">
          <ac:chgData name="Das, Gerarda" userId="dec061bf-56a5-47a0-b9f3-f749fe418ae6" providerId="ADAL" clId="{95FC0D8C-1F6D-4CEA-9697-A2CB1E09AAE4}" dt="2026-01-20T09:01:51.695" v="2297" actId="20577"/>
          <ac:spMkLst>
            <pc:docMk/>
            <pc:sldMk cId="3112181829" sldId="1515"/>
            <ac:spMk id="13" creationId="{4985FF45-EE56-11C3-E0CC-6BBB359031C0}"/>
          </ac:spMkLst>
        </pc:spChg>
        <pc:spChg chg="mod">
          <ac:chgData name="Das, Gerarda" userId="dec061bf-56a5-47a0-b9f3-f749fe418ae6" providerId="ADAL" clId="{95FC0D8C-1F6D-4CEA-9697-A2CB1E09AAE4}" dt="2026-01-20T09:01:56.687" v="2310" actId="20577"/>
          <ac:spMkLst>
            <pc:docMk/>
            <pc:sldMk cId="3112181829" sldId="1515"/>
            <ac:spMk id="15" creationId="{6EA1F8B7-D4BC-D8B0-E6FD-F33ECB45A1DD}"/>
          </ac:spMkLst>
        </pc:spChg>
      </pc:sldChg>
      <pc:sldChg chg="del">
        <pc:chgData name="Das, Gerarda" userId="dec061bf-56a5-47a0-b9f3-f749fe418ae6" providerId="ADAL" clId="{95FC0D8C-1F6D-4CEA-9697-A2CB1E09AAE4}" dt="2026-01-20T09:58:02.651" v="3453" actId="47"/>
        <pc:sldMkLst>
          <pc:docMk/>
          <pc:sldMk cId="1628480429" sldId="1517"/>
        </pc:sldMkLst>
      </pc:sldChg>
      <pc:sldChg chg="del">
        <pc:chgData name="Das, Gerarda" userId="dec061bf-56a5-47a0-b9f3-f749fe418ae6" providerId="ADAL" clId="{95FC0D8C-1F6D-4CEA-9697-A2CB1E09AAE4}" dt="2026-01-20T09:58:03.700" v="3454" actId="47"/>
        <pc:sldMkLst>
          <pc:docMk/>
          <pc:sldMk cId="933367485" sldId="1518"/>
        </pc:sldMkLst>
      </pc:sldChg>
      <pc:sldChg chg="del">
        <pc:chgData name="Das, Gerarda" userId="dec061bf-56a5-47a0-b9f3-f749fe418ae6" providerId="ADAL" clId="{95FC0D8C-1F6D-4CEA-9697-A2CB1E09AAE4}" dt="2026-01-20T09:58:07.419" v="3458" actId="47"/>
        <pc:sldMkLst>
          <pc:docMk/>
          <pc:sldMk cId="1738896802" sldId="1519"/>
        </pc:sldMkLst>
      </pc:sldChg>
      <pc:sldChg chg="del">
        <pc:chgData name="Das, Gerarda" userId="dec061bf-56a5-47a0-b9f3-f749fe418ae6" providerId="ADAL" clId="{95FC0D8C-1F6D-4CEA-9697-A2CB1E09AAE4}" dt="2026-01-20T09:58:01.422" v="3451" actId="47"/>
        <pc:sldMkLst>
          <pc:docMk/>
          <pc:sldMk cId="1530054038" sldId="1520"/>
        </pc:sldMkLst>
      </pc:sldChg>
      <pc:sldChg chg="del">
        <pc:chgData name="Das, Gerarda" userId="dec061bf-56a5-47a0-b9f3-f749fe418ae6" providerId="ADAL" clId="{95FC0D8C-1F6D-4CEA-9697-A2CB1E09AAE4}" dt="2026-01-20T09:58:04.626" v="3455" actId="47"/>
        <pc:sldMkLst>
          <pc:docMk/>
          <pc:sldMk cId="1059877010" sldId="1521"/>
        </pc:sldMkLst>
      </pc:sldChg>
      <pc:sldChg chg="del">
        <pc:chgData name="Das, Gerarda" userId="dec061bf-56a5-47a0-b9f3-f749fe418ae6" providerId="ADAL" clId="{95FC0D8C-1F6D-4CEA-9697-A2CB1E09AAE4}" dt="2026-01-20T09:58:05.274" v="3456" actId="47"/>
        <pc:sldMkLst>
          <pc:docMk/>
          <pc:sldMk cId="2371299458" sldId="1529"/>
        </pc:sldMkLst>
      </pc:sldChg>
      <pc:sldChg chg="addSp delSp modSp mod">
        <pc:chgData name="Das, Gerarda" userId="dec061bf-56a5-47a0-b9f3-f749fe418ae6" providerId="ADAL" clId="{95FC0D8C-1F6D-4CEA-9697-A2CB1E09AAE4}" dt="2026-01-20T09:57:39.469" v="3449" actId="478"/>
        <pc:sldMkLst>
          <pc:docMk/>
          <pc:sldMk cId="4255824216" sldId="1534"/>
        </pc:sldMkLst>
        <pc:spChg chg="mod">
          <ac:chgData name="Das, Gerarda" userId="dec061bf-56a5-47a0-b9f3-f749fe418ae6" providerId="ADAL" clId="{95FC0D8C-1F6D-4CEA-9697-A2CB1E09AAE4}" dt="2026-01-20T09:57:10.549" v="3440" actId="14100"/>
          <ac:spMkLst>
            <pc:docMk/>
            <pc:sldMk cId="4255824216" sldId="1534"/>
            <ac:spMk id="10" creationId="{B37FADB8-F5A5-F448-15A7-6A630939BCDC}"/>
          </ac:spMkLst>
        </pc:spChg>
        <pc:spChg chg="mod">
          <ac:chgData name="Das, Gerarda" userId="dec061bf-56a5-47a0-b9f3-f749fe418ae6" providerId="ADAL" clId="{95FC0D8C-1F6D-4CEA-9697-A2CB1E09AAE4}" dt="2026-01-20T09:57:08.004" v="3439" actId="1076"/>
          <ac:spMkLst>
            <pc:docMk/>
            <pc:sldMk cId="4255824216" sldId="1534"/>
            <ac:spMk id="11" creationId="{2D5226DB-4490-ECD5-880A-CDAB0447C263}"/>
          </ac:spMkLst>
        </pc:spChg>
        <pc:spChg chg="mod">
          <ac:chgData name="Das, Gerarda" userId="dec061bf-56a5-47a0-b9f3-f749fe418ae6" providerId="ADAL" clId="{95FC0D8C-1F6D-4CEA-9697-A2CB1E09AAE4}" dt="2026-01-20T09:57:16.221" v="3441" actId="1076"/>
          <ac:spMkLst>
            <pc:docMk/>
            <pc:sldMk cId="4255824216" sldId="1534"/>
            <ac:spMk id="14" creationId="{B7594A3B-3117-84CE-C300-FB96E5ED269D}"/>
          </ac:spMkLst>
        </pc:spChg>
        <pc:spChg chg="mod">
          <ac:chgData name="Das, Gerarda" userId="dec061bf-56a5-47a0-b9f3-f749fe418ae6" providerId="ADAL" clId="{95FC0D8C-1F6D-4CEA-9697-A2CB1E09AAE4}" dt="2026-01-20T09:57:21.052" v="3442" actId="1076"/>
          <ac:spMkLst>
            <pc:docMk/>
            <pc:sldMk cId="4255824216" sldId="1534"/>
            <ac:spMk id="15" creationId="{6EA1F8B7-D4BC-D8B0-E6FD-F33ECB45A1DD}"/>
          </ac:spMkLst>
        </pc:spChg>
        <pc:picChg chg="mod">
          <ac:chgData name="Das, Gerarda" userId="dec061bf-56a5-47a0-b9f3-f749fe418ae6" providerId="ADAL" clId="{95FC0D8C-1F6D-4CEA-9697-A2CB1E09AAE4}" dt="2026-01-20T09:57:22.889" v="3443" actId="1076"/>
          <ac:picMkLst>
            <pc:docMk/>
            <pc:sldMk cId="4255824216" sldId="1534"/>
            <ac:picMk id="16" creationId="{91827952-CC90-5CC3-89B0-6AD48281611C}"/>
          </ac:picMkLst>
        </pc:picChg>
        <pc:picChg chg="del mod">
          <ac:chgData name="Das, Gerarda" userId="dec061bf-56a5-47a0-b9f3-f749fe418ae6" providerId="ADAL" clId="{95FC0D8C-1F6D-4CEA-9697-A2CB1E09AAE4}" dt="2026-01-20T09:57:39.469" v="3449" actId="478"/>
          <ac:picMkLst>
            <pc:docMk/>
            <pc:sldMk cId="4255824216" sldId="1534"/>
            <ac:picMk id="17" creationId="{C388BED3-3255-A231-316A-9BD7C9A63E67}"/>
          </ac:picMkLst>
        </pc:picChg>
        <pc:picChg chg="add mod">
          <ac:chgData name="Das, Gerarda" userId="dec061bf-56a5-47a0-b9f3-f749fe418ae6" providerId="ADAL" clId="{95FC0D8C-1F6D-4CEA-9697-A2CB1E09AAE4}" dt="2026-01-20T09:56:52.436" v="3435" actId="1076"/>
          <ac:picMkLst>
            <pc:docMk/>
            <pc:sldMk cId="4255824216" sldId="1534"/>
            <ac:picMk id="22" creationId="{CCE4874B-7FB7-B0C7-95C0-351E280D718A}"/>
          </ac:picMkLst>
        </pc:picChg>
        <pc:picChg chg="del">
          <ac:chgData name="Das, Gerarda" userId="dec061bf-56a5-47a0-b9f3-f749fe418ae6" providerId="ADAL" clId="{95FC0D8C-1F6D-4CEA-9697-A2CB1E09AAE4}" dt="2026-01-20T09:56:31.463" v="3429" actId="478"/>
          <ac:picMkLst>
            <pc:docMk/>
            <pc:sldMk cId="4255824216" sldId="1534"/>
            <ac:picMk id="24" creationId="{F1FA264B-4484-5DF9-81D7-585254570472}"/>
          </ac:picMkLst>
        </pc:picChg>
        <pc:cxnChg chg="mod ord">
          <ac:chgData name="Das, Gerarda" userId="dec061bf-56a5-47a0-b9f3-f749fe418ae6" providerId="ADAL" clId="{95FC0D8C-1F6D-4CEA-9697-A2CB1E09AAE4}" dt="2026-01-20T09:57:30.914" v="3447" actId="167"/>
          <ac:cxnSpMkLst>
            <pc:docMk/>
            <pc:sldMk cId="4255824216" sldId="1534"/>
            <ac:cxnSpMk id="27" creationId="{EC90AE0F-5DD8-2D25-C999-5E0CC65E11C5}"/>
          </ac:cxnSpMkLst>
        </pc:cxnChg>
        <pc:cxnChg chg="mod ord">
          <ac:chgData name="Das, Gerarda" userId="dec061bf-56a5-47a0-b9f3-f749fe418ae6" providerId="ADAL" clId="{95FC0D8C-1F6D-4CEA-9697-A2CB1E09AAE4}" dt="2026-01-20T09:57:36.747" v="3448" actId="167"/>
          <ac:cxnSpMkLst>
            <pc:docMk/>
            <pc:sldMk cId="4255824216" sldId="1534"/>
            <ac:cxnSpMk id="29" creationId="{10445519-6BAB-CA4B-0B0C-EF80D4D34E4C}"/>
          </ac:cxnSpMkLst>
        </pc:cxnChg>
      </pc:sldChg>
      <pc:sldChg chg="addSp modSp mod">
        <pc:chgData name="Das, Gerarda" userId="dec061bf-56a5-47a0-b9f3-f749fe418ae6" providerId="ADAL" clId="{95FC0D8C-1F6D-4CEA-9697-A2CB1E09AAE4}" dt="2026-01-20T08:52:31.512" v="2094" actId="403"/>
        <pc:sldMkLst>
          <pc:docMk/>
          <pc:sldMk cId="2415900997" sldId="1538"/>
        </pc:sldMkLst>
        <pc:spChg chg="mod">
          <ac:chgData name="Das, Gerarda" userId="dec061bf-56a5-47a0-b9f3-f749fe418ae6" providerId="ADAL" clId="{95FC0D8C-1F6D-4CEA-9697-A2CB1E09AAE4}" dt="2026-01-20T08:52:31.512" v="2094" actId="403"/>
          <ac:spMkLst>
            <pc:docMk/>
            <pc:sldMk cId="2415900997" sldId="1538"/>
            <ac:spMk id="35" creationId="{37104C51-0232-62ED-4C6F-1447D06633EE}"/>
          </ac:spMkLst>
        </pc:spChg>
        <pc:spChg chg="mod">
          <ac:chgData name="Das, Gerarda" userId="dec061bf-56a5-47a0-b9f3-f749fe418ae6" providerId="ADAL" clId="{95FC0D8C-1F6D-4CEA-9697-A2CB1E09AAE4}" dt="2026-01-20T08:52:27.777" v="2093" actId="403"/>
          <ac:spMkLst>
            <pc:docMk/>
            <pc:sldMk cId="2415900997" sldId="1538"/>
            <ac:spMk id="36" creationId="{D8EF981A-9BA7-0EB1-9B70-F7FBF2F7DF1C}"/>
          </ac:spMkLst>
        </pc:spChg>
        <pc:picChg chg="add mod">
          <ac:chgData name="Das, Gerarda" userId="dec061bf-56a5-47a0-b9f3-f749fe418ae6" providerId="ADAL" clId="{95FC0D8C-1F6D-4CEA-9697-A2CB1E09AAE4}" dt="2026-01-20T08:48:59.653" v="1888" actId="14100"/>
          <ac:picMkLst>
            <pc:docMk/>
            <pc:sldMk cId="2415900997" sldId="1538"/>
            <ac:picMk id="2" creationId="{581FC2DC-BD68-4765-BB2F-E018E41233DC}"/>
          </ac:picMkLst>
        </pc:picChg>
        <pc:picChg chg="add mod">
          <ac:chgData name="Das, Gerarda" userId="dec061bf-56a5-47a0-b9f3-f749fe418ae6" providerId="ADAL" clId="{95FC0D8C-1F6D-4CEA-9697-A2CB1E09AAE4}" dt="2026-01-20T08:51:49.372" v="2051" actId="1076"/>
          <ac:picMkLst>
            <pc:docMk/>
            <pc:sldMk cId="2415900997" sldId="1538"/>
            <ac:picMk id="9" creationId="{6A251C85-B752-D86E-3117-68B14F8A2F86}"/>
          </ac:picMkLst>
        </pc:picChg>
      </pc:sldChg>
      <pc:sldChg chg="del">
        <pc:chgData name="Das, Gerarda" userId="dec061bf-56a5-47a0-b9f3-f749fe418ae6" providerId="ADAL" clId="{95FC0D8C-1F6D-4CEA-9697-A2CB1E09AAE4}" dt="2026-01-20T09:58:06.245" v="3457" actId="47"/>
        <pc:sldMkLst>
          <pc:docMk/>
          <pc:sldMk cId="2344247519" sldId="1543"/>
        </pc:sldMkLst>
      </pc:sldChg>
      <pc:sldChg chg="addSp delSp modSp mod ord">
        <pc:chgData name="Das, Gerarda" userId="dec061bf-56a5-47a0-b9f3-f749fe418ae6" providerId="ADAL" clId="{95FC0D8C-1F6D-4CEA-9697-A2CB1E09AAE4}" dt="2026-01-20T08:29:24.098" v="1567"/>
        <pc:sldMkLst>
          <pc:docMk/>
          <pc:sldMk cId="674388732" sldId="1553"/>
        </pc:sldMkLst>
        <pc:picChg chg="add mod">
          <ac:chgData name="Das, Gerarda" userId="dec061bf-56a5-47a0-b9f3-f749fe418ae6" providerId="ADAL" clId="{95FC0D8C-1F6D-4CEA-9697-A2CB1E09AAE4}" dt="2026-01-20T08:28:21.163" v="1560" actId="1076"/>
          <ac:picMkLst>
            <pc:docMk/>
            <pc:sldMk cId="674388732" sldId="1553"/>
            <ac:picMk id="2" creationId="{3A18BE8C-279D-ACF6-88B7-DECC67DF7CA8}"/>
          </ac:picMkLst>
        </pc:picChg>
        <pc:picChg chg="add mod">
          <ac:chgData name="Das, Gerarda" userId="dec061bf-56a5-47a0-b9f3-f749fe418ae6" providerId="ADAL" clId="{95FC0D8C-1F6D-4CEA-9697-A2CB1E09AAE4}" dt="2026-01-20T08:29:02.665" v="1565"/>
          <ac:picMkLst>
            <pc:docMk/>
            <pc:sldMk cId="674388732" sldId="1553"/>
            <ac:picMk id="3" creationId="{9CE7155D-27F7-067D-D4B2-C8B1F2DCFE27}"/>
          </ac:picMkLst>
        </pc:picChg>
        <pc:picChg chg="del">
          <ac:chgData name="Das, Gerarda" userId="dec061bf-56a5-47a0-b9f3-f749fe418ae6" providerId="ADAL" clId="{95FC0D8C-1F6D-4CEA-9697-A2CB1E09AAE4}" dt="2026-01-20T08:28:05.802" v="1555" actId="478"/>
          <ac:picMkLst>
            <pc:docMk/>
            <pc:sldMk cId="674388732" sldId="1553"/>
            <ac:picMk id="4" creationId="{55A905BD-9A7E-E74B-4AE8-CDE95537CDE8}"/>
          </ac:picMkLst>
        </pc:picChg>
        <pc:picChg chg="del">
          <ac:chgData name="Das, Gerarda" userId="dec061bf-56a5-47a0-b9f3-f749fe418ae6" providerId="ADAL" clId="{95FC0D8C-1F6D-4CEA-9697-A2CB1E09AAE4}" dt="2026-01-20T08:28:06.391" v="1556" actId="478"/>
          <ac:picMkLst>
            <pc:docMk/>
            <pc:sldMk cId="674388732" sldId="1553"/>
            <ac:picMk id="7" creationId="{65F9FBA9-1DE0-987F-B1EF-75C61F55B547}"/>
          </ac:picMkLst>
        </pc:picChg>
        <pc:picChg chg="mod">
          <ac:chgData name="Das, Gerarda" userId="dec061bf-56a5-47a0-b9f3-f749fe418ae6" providerId="ADAL" clId="{95FC0D8C-1F6D-4CEA-9697-A2CB1E09AAE4}" dt="2026-01-20T08:28:10.516" v="1557" actId="1076"/>
          <ac:picMkLst>
            <pc:docMk/>
            <pc:sldMk cId="674388732" sldId="1553"/>
            <ac:picMk id="8" creationId="{D9D50A35-D46E-9390-337C-BEC6318F9B53}"/>
          </ac:picMkLst>
        </pc:picChg>
      </pc:sldChg>
      <pc:sldChg chg="addSp delSp modSp mod">
        <pc:chgData name="Das, Gerarda" userId="dec061bf-56a5-47a0-b9f3-f749fe418ae6" providerId="ADAL" clId="{95FC0D8C-1F6D-4CEA-9697-A2CB1E09AAE4}" dt="2026-01-20T10:45:56.023" v="3476" actId="20577"/>
        <pc:sldMkLst>
          <pc:docMk/>
          <pc:sldMk cId="4247877401" sldId="1554"/>
        </pc:sldMkLst>
        <pc:spChg chg="mod">
          <ac:chgData name="Das, Gerarda" userId="dec061bf-56a5-47a0-b9f3-f749fe418ae6" providerId="ADAL" clId="{95FC0D8C-1F6D-4CEA-9697-A2CB1E09AAE4}" dt="2026-01-20T09:42:32.931" v="3282" actId="6549"/>
          <ac:spMkLst>
            <pc:docMk/>
            <pc:sldMk cId="4247877401" sldId="1554"/>
            <ac:spMk id="35" creationId="{37104C51-0232-62ED-4C6F-1447D06633EE}"/>
          </ac:spMkLst>
        </pc:spChg>
        <pc:spChg chg="mod">
          <ac:chgData name="Das, Gerarda" userId="dec061bf-56a5-47a0-b9f3-f749fe418ae6" providerId="ADAL" clId="{95FC0D8C-1F6D-4CEA-9697-A2CB1E09AAE4}" dt="2026-01-20T10:45:56.023" v="3476" actId="20577"/>
          <ac:spMkLst>
            <pc:docMk/>
            <pc:sldMk cId="4247877401" sldId="1554"/>
            <ac:spMk id="36" creationId="{D8EF981A-9BA7-0EB1-9B70-F7FBF2F7DF1C}"/>
          </ac:spMkLst>
        </pc:spChg>
        <pc:picChg chg="mod">
          <ac:chgData name="Das, Gerarda" userId="dec061bf-56a5-47a0-b9f3-f749fe418ae6" providerId="ADAL" clId="{95FC0D8C-1F6D-4CEA-9697-A2CB1E09AAE4}" dt="2026-01-20T09:42:39.287" v="3288" actId="1035"/>
          <ac:picMkLst>
            <pc:docMk/>
            <pc:sldMk cId="4247877401" sldId="1554"/>
            <ac:picMk id="2" creationId="{F722171A-8774-71E4-6330-07EC74FDFA3B}"/>
          </ac:picMkLst>
        </pc:picChg>
        <pc:picChg chg="add mod">
          <ac:chgData name="Das, Gerarda" userId="dec061bf-56a5-47a0-b9f3-f749fe418ae6" providerId="ADAL" clId="{95FC0D8C-1F6D-4CEA-9697-A2CB1E09AAE4}" dt="2026-01-20T09:42:39.287" v="3288" actId="1035"/>
          <ac:picMkLst>
            <pc:docMk/>
            <pc:sldMk cId="4247877401" sldId="1554"/>
            <ac:picMk id="8" creationId="{EC6E13AC-6F78-1383-A8C3-5B1429485D1E}"/>
          </ac:picMkLst>
        </pc:picChg>
        <pc:picChg chg="del">
          <ac:chgData name="Das, Gerarda" userId="dec061bf-56a5-47a0-b9f3-f749fe418ae6" providerId="ADAL" clId="{95FC0D8C-1F6D-4CEA-9697-A2CB1E09AAE4}" dt="2026-01-20T09:41:54.416" v="3218" actId="478"/>
          <ac:picMkLst>
            <pc:docMk/>
            <pc:sldMk cId="4247877401" sldId="1554"/>
            <ac:picMk id="19" creationId="{10E54154-66DE-10F1-A0B0-B2F160D0385D}"/>
          </ac:picMkLst>
        </pc:picChg>
      </pc:sldChg>
      <pc:sldChg chg="addSp delSp modSp mod">
        <pc:chgData name="Das, Gerarda" userId="dec061bf-56a5-47a0-b9f3-f749fe418ae6" providerId="ADAL" clId="{95FC0D8C-1F6D-4CEA-9697-A2CB1E09AAE4}" dt="2026-01-20T09:27:16.155" v="2824" actId="1076"/>
        <pc:sldMkLst>
          <pc:docMk/>
          <pc:sldMk cId="304503725" sldId="1556"/>
        </pc:sldMkLst>
        <pc:spChg chg="mod">
          <ac:chgData name="Das, Gerarda" userId="dec061bf-56a5-47a0-b9f3-f749fe418ae6" providerId="ADAL" clId="{95FC0D8C-1F6D-4CEA-9697-A2CB1E09AAE4}" dt="2026-01-20T09:24:40.099" v="2732" actId="14100"/>
          <ac:spMkLst>
            <pc:docMk/>
            <pc:sldMk cId="304503725" sldId="1556"/>
            <ac:spMk id="35" creationId="{947D057C-2F18-DF9D-5276-DD5773A64872}"/>
          </ac:spMkLst>
        </pc:spChg>
        <pc:spChg chg="mod">
          <ac:chgData name="Das, Gerarda" userId="dec061bf-56a5-47a0-b9f3-f749fe418ae6" providerId="ADAL" clId="{95FC0D8C-1F6D-4CEA-9697-A2CB1E09AAE4}" dt="2026-01-20T09:26:51.012" v="2821" actId="20577"/>
          <ac:spMkLst>
            <pc:docMk/>
            <pc:sldMk cId="304503725" sldId="1556"/>
            <ac:spMk id="36" creationId="{641D1F91-B724-971F-3F3C-A082D1A508D9}"/>
          </ac:spMkLst>
        </pc:spChg>
        <pc:grpChg chg="add mod">
          <ac:chgData name="Das, Gerarda" userId="dec061bf-56a5-47a0-b9f3-f749fe418ae6" providerId="ADAL" clId="{95FC0D8C-1F6D-4CEA-9697-A2CB1E09AAE4}" dt="2026-01-20T09:24:23.447" v="2729" actId="14100"/>
          <ac:grpSpMkLst>
            <pc:docMk/>
            <pc:sldMk cId="304503725" sldId="1556"/>
            <ac:grpSpMk id="18" creationId="{49C99447-7991-A190-4468-EA53A2D0E92F}"/>
          </ac:grpSpMkLst>
        </pc:grpChg>
        <pc:picChg chg="del">
          <ac:chgData name="Das, Gerarda" userId="dec061bf-56a5-47a0-b9f3-f749fe418ae6" providerId="ADAL" clId="{95FC0D8C-1F6D-4CEA-9697-A2CB1E09AAE4}" dt="2026-01-20T09:22:49.462" v="2650" actId="478"/>
          <ac:picMkLst>
            <pc:docMk/>
            <pc:sldMk cId="304503725" sldId="1556"/>
            <ac:picMk id="2" creationId="{EC62CDCD-56BC-614D-05EA-4C53E73014FD}"/>
          </ac:picMkLst>
        </pc:picChg>
        <pc:picChg chg="del">
          <ac:chgData name="Das, Gerarda" userId="dec061bf-56a5-47a0-b9f3-f749fe418ae6" providerId="ADAL" clId="{95FC0D8C-1F6D-4CEA-9697-A2CB1E09AAE4}" dt="2026-01-20T09:26:17.436" v="2733" actId="478"/>
          <ac:picMkLst>
            <pc:docMk/>
            <pc:sldMk cId="304503725" sldId="1556"/>
            <ac:picMk id="8" creationId="{B82620A7-3F14-8614-E5AC-A693907AACDD}"/>
          </ac:picMkLst>
        </pc:picChg>
        <pc:picChg chg="add del mod">
          <ac:chgData name="Das, Gerarda" userId="dec061bf-56a5-47a0-b9f3-f749fe418ae6" providerId="ADAL" clId="{95FC0D8C-1F6D-4CEA-9697-A2CB1E09AAE4}" dt="2026-01-20T09:22:55.401" v="2652" actId="478"/>
          <ac:picMkLst>
            <pc:docMk/>
            <pc:sldMk cId="304503725" sldId="1556"/>
            <ac:picMk id="9" creationId="{7392DE2A-4124-70FC-6C3C-E98B1F27CA86}"/>
          </ac:picMkLst>
        </pc:picChg>
        <pc:picChg chg="mod">
          <ac:chgData name="Das, Gerarda" userId="dec061bf-56a5-47a0-b9f3-f749fe418ae6" providerId="ADAL" clId="{95FC0D8C-1F6D-4CEA-9697-A2CB1E09AAE4}" dt="2026-01-20T09:23:08.486" v="2653"/>
          <ac:picMkLst>
            <pc:docMk/>
            <pc:sldMk cId="304503725" sldId="1556"/>
            <ac:picMk id="19" creationId="{CC8A9FEF-4D80-C56A-B74E-A122723C860D}"/>
          </ac:picMkLst>
        </pc:picChg>
        <pc:picChg chg="mod">
          <ac:chgData name="Das, Gerarda" userId="dec061bf-56a5-47a0-b9f3-f749fe418ae6" providerId="ADAL" clId="{95FC0D8C-1F6D-4CEA-9697-A2CB1E09AAE4}" dt="2026-01-20T09:23:08.486" v="2653"/>
          <ac:picMkLst>
            <pc:docMk/>
            <pc:sldMk cId="304503725" sldId="1556"/>
            <ac:picMk id="20" creationId="{F2EDC544-65D9-97D0-749B-32ADD9A272B1}"/>
          </ac:picMkLst>
        </pc:picChg>
        <pc:picChg chg="add mod">
          <ac:chgData name="Das, Gerarda" userId="dec061bf-56a5-47a0-b9f3-f749fe418ae6" providerId="ADAL" clId="{95FC0D8C-1F6D-4CEA-9697-A2CB1E09AAE4}" dt="2026-01-20T09:26:24.604" v="2738" actId="14100"/>
          <ac:picMkLst>
            <pc:docMk/>
            <pc:sldMk cId="304503725" sldId="1556"/>
            <ac:picMk id="23" creationId="{6FCAA020-34D0-1F21-53BF-95AA0D84AA34}"/>
          </ac:picMkLst>
        </pc:picChg>
        <pc:picChg chg="add mod">
          <ac:chgData name="Das, Gerarda" userId="dec061bf-56a5-47a0-b9f3-f749fe418ae6" providerId="ADAL" clId="{95FC0D8C-1F6D-4CEA-9697-A2CB1E09AAE4}" dt="2026-01-20T09:27:16.155" v="2824" actId="1076"/>
          <ac:picMkLst>
            <pc:docMk/>
            <pc:sldMk cId="304503725" sldId="1556"/>
            <ac:picMk id="24" creationId="{BCF31594-FCAE-C27F-E8EF-8D7511EF3B49}"/>
          </ac:picMkLst>
        </pc:picChg>
      </pc:sldChg>
      <pc:sldChg chg="modSp mod">
        <pc:chgData name="Das, Gerarda" userId="dec061bf-56a5-47a0-b9f3-f749fe418ae6" providerId="ADAL" clId="{95FC0D8C-1F6D-4CEA-9697-A2CB1E09AAE4}" dt="2026-01-20T09:33:16.580" v="2969" actId="20577"/>
        <pc:sldMkLst>
          <pc:docMk/>
          <pc:sldMk cId="2941388569" sldId="1557"/>
        </pc:sldMkLst>
        <pc:spChg chg="mod">
          <ac:chgData name="Das, Gerarda" userId="dec061bf-56a5-47a0-b9f3-f749fe418ae6" providerId="ADAL" clId="{95FC0D8C-1F6D-4CEA-9697-A2CB1E09AAE4}" dt="2026-01-20T09:33:16.580" v="2969" actId="20577"/>
          <ac:spMkLst>
            <pc:docMk/>
            <pc:sldMk cId="2941388569" sldId="1557"/>
            <ac:spMk id="36" creationId="{3AA7555C-DF1D-6701-08A3-151971C76EC5}"/>
          </ac:spMkLst>
        </pc:spChg>
      </pc:sldChg>
      <pc:sldChg chg="addSp delSp modSp mod">
        <pc:chgData name="Das, Gerarda" userId="dec061bf-56a5-47a0-b9f3-f749fe418ae6" providerId="ADAL" clId="{95FC0D8C-1F6D-4CEA-9697-A2CB1E09AAE4}" dt="2026-01-20T09:41:19.796" v="3217" actId="14861"/>
        <pc:sldMkLst>
          <pc:docMk/>
          <pc:sldMk cId="1084024882" sldId="1558"/>
        </pc:sldMkLst>
        <pc:spChg chg="add mod">
          <ac:chgData name="Das, Gerarda" userId="dec061bf-56a5-47a0-b9f3-f749fe418ae6" providerId="ADAL" clId="{95FC0D8C-1F6D-4CEA-9697-A2CB1E09AAE4}" dt="2026-01-20T09:41:19.796" v="3217" actId="14861"/>
          <ac:spMkLst>
            <pc:docMk/>
            <pc:sldMk cId="1084024882" sldId="1558"/>
            <ac:spMk id="19" creationId="{9A6E4FEB-2B8B-8CC1-E11F-41B9326BF975}"/>
          </ac:spMkLst>
        </pc:spChg>
        <pc:spChg chg="mod">
          <ac:chgData name="Das, Gerarda" userId="dec061bf-56a5-47a0-b9f3-f749fe418ae6" providerId="ADAL" clId="{95FC0D8C-1F6D-4CEA-9697-A2CB1E09AAE4}" dt="2026-01-20T09:38:25.627" v="3146" actId="20577"/>
          <ac:spMkLst>
            <pc:docMk/>
            <pc:sldMk cId="1084024882" sldId="1558"/>
            <ac:spMk id="20" creationId="{F076C45E-C686-DB68-9729-E870B08A4F08}"/>
          </ac:spMkLst>
        </pc:spChg>
        <pc:spChg chg="mod">
          <ac:chgData name="Das, Gerarda" userId="dec061bf-56a5-47a0-b9f3-f749fe418ae6" providerId="ADAL" clId="{95FC0D8C-1F6D-4CEA-9697-A2CB1E09AAE4}" dt="2026-01-20T09:36:38.321" v="3114" actId="20577"/>
          <ac:spMkLst>
            <pc:docMk/>
            <pc:sldMk cId="1084024882" sldId="1558"/>
            <ac:spMk id="35" creationId="{A24B4FFC-F7AE-0C24-74C2-3A7B5D28D187}"/>
          </ac:spMkLst>
        </pc:spChg>
        <pc:spChg chg="mod">
          <ac:chgData name="Das, Gerarda" userId="dec061bf-56a5-47a0-b9f3-f749fe418ae6" providerId="ADAL" clId="{95FC0D8C-1F6D-4CEA-9697-A2CB1E09AAE4}" dt="2026-01-20T09:38:55.863" v="3204" actId="115"/>
          <ac:spMkLst>
            <pc:docMk/>
            <pc:sldMk cId="1084024882" sldId="1558"/>
            <ac:spMk id="36" creationId="{946AD495-8A52-F029-77F7-A0529E500E7E}"/>
          </ac:spMkLst>
        </pc:spChg>
        <pc:grpChg chg="del">
          <ac:chgData name="Das, Gerarda" userId="dec061bf-56a5-47a0-b9f3-f749fe418ae6" providerId="ADAL" clId="{95FC0D8C-1F6D-4CEA-9697-A2CB1E09AAE4}" dt="2026-01-20T09:38:28.365" v="3147" actId="478"/>
          <ac:grpSpMkLst>
            <pc:docMk/>
            <pc:sldMk cId="1084024882" sldId="1558"/>
            <ac:grpSpMk id="23" creationId="{CFCF1155-2580-6117-9B86-2F2A7A0A2644}"/>
          </ac:grpSpMkLst>
        </pc:grpChg>
        <pc:picChg chg="add mod modCrop">
          <ac:chgData name="Das, Gerarda" userId="dec061bf-56a5-47a0-b9f3-f749fe418ae6" providerId="ADAL" clId="{95FC0D8C-1F6D-4CEA-9697-A2CB1E09AAE4}" dt="2026-01-20T09:33:49.287" v="2979" actId="1076"/>
          <ac:picMkLst>
            <pc:docMk/>
            <pc:sldMk cId="1084024882" sldId="1558"/>
            <ac:picMk id="8" creationId="{662B10ED-6C37-BEA5-6203-AAC34E22B36B}"/>
          </ac:picMkLst>
        </pc:picChg>
        <pc:picChg chg="add mod">
          <ac:chgData name="Das, Gerarda" userId="dec061bf-56a5-47a0-b9f3-f749fe418ae6" providerId="ADAL" clId="{95FC0D8C-1F6D-4CEA-9697-A2CB1E09AAE4}" dt="2026-01-20T09:39:51.134" v="3209" actId="962"/>
          <ac:picMkLst>
            <pc:docMk/>
            <pc:sldMk cId="1084024882" sldId="1558"/>
            <ac:picMk id="18" creationId="{FD344FCE-5B7C-8268-7F94-0614AD5EAF32}"/>
          </ac:picMkLst>
        </pc:picChg>
        <pc:picChg chg="del">
          <ac:chgData name="Das, Gerarda" userId="dec061bf-56a5-47a0-b9f3-f749fe418ae6" providerId="ADAL" clId="{95FC0D8C-1F6D-4CEA-9697-A2CB1E09AAE4}" dt="2026-01-20T09:33:29.287" v="2970" actId="478"/>
          <ac:picMkLst>
            <pc:docMk/>
            <pc:sldMk cId="1084024882" sldId="1558"/>
            <ac:picMk id="21" creationId="{2391B19B-29EB-FAD0-F42F-9B292F8A98D7}"/>
          </ac:picMkLst>
        </pc:picChg>
      </pc:sldChg>
      <pc:sldChg chg="addSp delSp modSp mod">
        <pc:chgData name="Das, Gerarda" userId="dec061bf-56a5-47a0-b9f3-f749fe418ae6" providerId="ADAL" clId="{95FC0D8C-1F6D-4CEA-9697-A2CB1E09AAE4}" dt="2026-01-20T09:54:59.371" v="3411" actId="14100"/>
        <pc:sldMkLst>
          <pc:docMk/>
          <pc:sldMk cId="2152619642" sldId="1559"/>
        </pc:sldMkLst>
        <pc:spChg chg="mod">
          <ac:chgData name="Das, Gerarda" userId="dec061bf-56a5-47a0-b9f3-f749fe418ae6" providerId="ADAL" clId="{95FC0D8C-1F6D-4CEA-9697-A2CB1E09AAE4}" dt="2026-01-20T09:53:24.004" v="3388" actId="1076"/>
          <ac:spMkLst>
            <pc:docMk/>
            <pc:sldMk cId="2152619642" sldId="1559"/>
            <ac:spMk id="12" creationId="{4DB511F5-DC27-23ED-3E6D-BC86EB9B4B9B}"/>
          </ac:spMkLst>
        </pc:spChg>
        <pc:spChg chg="mod">
          <ac:chgData name="Das, Gerarda" userId="dec061bf-56a5-47a0-b9f3-f749fe418ae6" providerId="ADAL" clId="{95FC0D8C-1F6D-4CEA-9697-A2CB1E09AAE4}" dt="2026-01-20T09:53:29.884" v="3391" actId="1037"/>
          <ac:spMkLst>
            <pc:docMk/>
            <pc:sldMk cId="2152619642" sldId="1559"/>
            <ac:spMk id="13" creationId="{CB8C2B34-2E75-E5B2-561A-6D674CCCD866}"/>
          </ac:spMkLst>
        </pc:spChg>
        <pc:spChg chg="mod">
          <ac:chgData name="Das, Gerarda" userId="dec061bf-56a5-47a0-b9f3-f749fe418ae6" providerId="ADAL" clId="{95FC0D8C-1F6D-4CEA-9697-A2CB1E09AAE4}" dt="2026-01-20T09:51:01.172" v="3339" actId="1076"/>
          <ac:spMkLst>
            <pc:docMk/>
            <pc:sldMk cId="2152619642" sldId="1559"/>
            <ac:spMk id="14" creationId="{D9F9D7E3-7288-E30C-F29B-D61B40F0786F}"/>
          </ac:spMkLst>
        </pc:spChg>
        <pc:spChg chg="mod">
          <ac:chgData name="Das, Gerarda" userId="dec061bf-56a5-47a0-b9f3-f749fe418ae6" providerId="ADAL" clId="{95FC0D8C-1F6D-4CEA-9697-A2CB1E09AAE4}" dt="2026-01-20T09:51:04.506" v="3340" actId="1076"/>
          <ac:spMkLst>
            <pc:docMk/>
            <pc:sldMk cId="2152619642" sldId="1559"/>
            <ac:spMk id="15" creationId="{7608B1F7-C888-575B-5739-5C2626831E72}"/>
          </ac:spMkLst>
        </pc:spChg>
        <pc:spChg chg="mod">
          <ac:chgData name="Das, Gerarda" userId="dec061bf-56a5-47a0-b9f3-f749fe418ae6" providerId="ADAL" clId="{95FC0D8C-1F6D-4CEA-9697-A2CB1E09AAE4}" dt="2026-01-20T09:48:41.612" v="3302" actId="14100"/>
          <ac:spMkLst>
            <pc:docMk/>
            <pc:sldMk cId="2152619642" sldId="1559"/>
            <ac:spMk id="16" creationId="{785426E1-322F-EFAF-58BB-0A9A28F9964C}"/>
          </ac:spMkLst>
        </pc:spChg>
        <pc:spChg chg="mod">
          <ac:chgData name="Das, Gerarda" userId="dec061bf-56a5-47a0-b9f3-f749fe418ae6" providerId="ADAL" clId="{95FC0D8C-1F6D-4CEA-9697-A2CB1E09AAE4}" dt="2026-01-20T09:48:38.772" v="3301" actId="1076"/>
          <ac:spMkLst>
            <pc:docMk/>
            <pc:sldMk cId="2152619642" sldId="1559"/>
            <ac:spMk id="17" creationId="{65F62A13-371A-A553-9C03-8F9F66186B87}"/>
          </ac:spMkLst>
        </pc:spChg>
        <pc:spChg chg="mod">
          <ac:chgData name="Das, Gerarda" userId="dec061bf-56a5-47a0-b9f3-f749fe418ae6" providerId="ADAL" clId="{95FC0D8C-1F6D-4CEA-9697-A2CB1E09AAE4}" dt="2026-01-20T09:53:29.884" v="3391" actId="1037"/>
          <ac:spMkLst>
            <pc:docMk/>
            <pc:sldMk cId="2152619642" sldId="1559"/>
            <ac:spMk id="18" creationId="{F27DCD99-9409-2F47-8152-F49C72F76D7E}"/>
          </ac:spMkLst>
        </pc:spChg>
        <pc:spChg chg="mod">
          <ac:chgData name="Das, Gerarda" userId="dec061bf-56a5-47a0-b9f3-f749fe418ae6" providerId="ADAL" clId="{95FC0D8C-1F6D-4CEA-9697-A2CB1E09AAE4}" dt="2026-01-20T09:53:18.648" v="3387" actId="14100"/>
          <ac:spMkLst>
            <pc:docMk/>
            <pc:sldMk cId="2152619642" sldId="1559"/>
            <ac:spMk id="19" creationId="{EB1724A2-85AB-9656-89B4-D5E7AE4DE089}"/>
          </ac:spMkLst>
        </pc:spChg>
        <pc:picChg chg="del">
          <ac:chgData name="Das, Gerarda" userId="dec061bf-56a5-47a0-b9f3-f749fe418ae6" providerId="ADAL" clId="{95FC0D8C-1F6D-4CEA-9697-A2CB1E09AAE4}" dt="2026-01-20T09:53:33.082" v="3394" actId="478"/>
          <ac:picMkLst>
            <pc:docMk/>
            <pc:sldMk cId="2152619642" sldId="1559"/>
            <ac:picMk id="4" creationId="{15B1DEA0-6A5C-BE85-BE8C-1D244821C351}"/>
          </ac:picMkLst>
        </pc:picChg>
        <pc:picChg chg="del">
          <ac:chgData name="Das, Gerarda" userId="dec061bf-56a5-47a0-b9f3-f749fe418ae6" providerId="ADAL" clId="{95FC0D8C-1F6D-4CEA-9697-A2CB1E09AAE4}" dt="2026-01-20T09:53:32.359" v="3393" actId="478"/>
          <ac:picMkLst>
            <pc:docMk/>
            <pc:sldMk cId="2152619642" sldId="1559"/>
            <ac:picMk id="21" creationId="{C54051AC-63C6-B447-4233-4FB613F3E1EE}"/>
          </ac:picMkLst>
        </pc:picChg>
        <pc:picChg chg="del">
          <ac:chgData name="Das, Gerarda" userId="dec061bf-56a5-47a0-b9f3-f749fe418ae6" providerId="ADAL" clId="{95FC0D8C-1F6D-4CEA-9697-A2CB1E09AAE4}" dt="2026-01-20T09:53:31.476" v="3392" actId="478"/>
          <ac:picMkLst>
            <pc:docMk/>
            <pc:sldMk cId="2152619642" sldId="1559"/>
            <ac:picMk id="22" creationId="{7CF0A534-D204-F5BC-E67C-2CCF0B7B4C70}"/>
          </ac:picMkLst>
        </pc:picChg>
        <pc:picChg chg="mod">
          <ac:chgData name="Das, Gerarda" userId="dec061bf-56a5-47a0-b9f3-f749fe418ae6" providerId="ADAL" clId="{95FC0D8C-1F6D-4CEA-9697-A2CB1E09AAE4}" dt="2026-01-20T09:53:38.513" v="3396" actId="1076"/>
          <ac:picMkLst>
            <pc:docMk/>
            <pc:sldMk cId="2152619642" sldId="1559"/>
            <ac:picMk id="23" creationId="{CEF5C62B-61FF-1B40-AC46-1C819CD7B83F}"/>
          </ac:picMkLst>
        </pc:picChg>
        <pc:picChg chg="add mod">
          <ac:chgData name="Das, Gerarda" userId="dec061bf-56a5-47a0-b9f3-f749fe418ae6" providerId="ADAL" clId="{95FC0D8C-1F6D-4CEA-9697-A2CB1E09AAE4}" dt="2026-01-20T09:54:59.371" v="3411" actId="14100"/>
          <ac:picMkLst>
            <pc:docMk/>
            <pc:sldMk cId="2152619642" sldId="1559"/>
            <ac:picMk id="24" creationId="{75E610C7-BC87-0978-206E-9CB4F36C631F}"/>
          </ac:picMkLst>
        </pc:picChg>
        <pc:picChg chg="add mod">
          <ac:chgData name="Das, Gerarda" userId="dec061bf-56a5-47a0-b9f3-f749fe418ae6" providerId="ADAL" clId="{95FC0D8C-1F6D-4CEA-9697-A2CB1E09AAE4}" dt="2026-01-20T09:54:50.788" v="3408" actId="14100"/>
          <ac:picMkLst>
            <pc:docMk/>
            <pc:sldMk cId="2152619642" sldId="1559"/>
            <ac:picMk id="26" creationId="{318F0320-2F86-909A-1229-7C669330E5B9}"/>
          </ac:picMkLst>
        </pc:picChg>
      </pc:sldChg>
      <pc:sldChg chg="addSp delSp modSp mod">
        <pc:chgData name="Das, Gerarda" userId="dec061bf-56a5-47a0-b9f3-f749fe418ae6" providerId="ADAL" clId="{95FC0D8C-1F6D-4CEA-9697-A2CB1E09AAE4}" dt="2026-01-20T09:22:26.607" v="2649" actId="115"/>
        <pc:sldMkLst>
          <pc:docMk/>
          <pc:sldMk cId="3346334519" sldId="1560"/>
        </pc:sldMkLst>
        <pc:spChg chg="del">
          <ac:chgData name="Das, Gerarda" userId="dec061bf-56a5-47a0-b9f3-f749fe418ae6" providerId="ADAL" clId="{95FC0D8C-1F6D-4CEA-9697-A2CB1E09AAE4}" dt="2026-01-20T09:04:44.609" v="2349" actId="478"/>
          <ac:spMkLst>
            <pc:docMk/>
            <pc:sldMk cId="3346334519" sldId="1560"/>
            <ac:spMk id="8" creationId="{C7C1EA11-66FE-F013-D690-65962DA1FF06}"/>
          </ac:spMkLst>
        </pc:spChg>
        <pc:spChg chg="add del">
          <ac:chgData name="Das, Gerarda" userId="dec061bf-56a5-47a0-b9f3-f749fe418ae6" providerId="ADAL" clId="{95FC0D8C-1F6D-4CEA-9697-A2CB1E09AAE4}" dt="2026-01-20T09:05:49.968" v="2470" actId="478"/>
          <ac:spMkLst>
            <pc:docMk/>
            <pc:sldMk cId="3346334519" sldId="1560"/>
            <ac:spMk id="18" creationId="{63220A9D-5EBB-0700-5AA2-B9322FCC458A}"/>
          </ac:spMkLst>
        </pc:spChg>
        <pc:spChg chg="add del">
          <ac:chgData name="Das, Gerarda" userId="dec061bf-56a5-47a0-b9f3-f749fe418ae6" providerId="ADAL" clId="{95FC0D8C-1F6D-4CEA-9697-A2CB1E09AAE4}" dt="2026-01-20T09:07:04.720" v="2613" actId="478"/>
          <ac:spMkLst>
            <pc:docMk/>
            <pc:sldMk cId="3346334519" sldId="1560"/>
            <ac:spMk id="20" creationId="{B4C55F48-F6ED-A81D-73CB-2273EB64F40C}"/>
          </ac:spMkLst>
        </pc:spChg>
        <pc:spChg chg="mod">
          <ac:chgData name="Das, Gerarda" userId="dec061bf-56a5-47a0-b9f3-f749fe418ae6" providerId="ADAL" clId="{95FC0D8C-1F6D-4CEA-9697-A2CB1E09AAE4}" dt="2026-01-20T09:03:28.436" v="2325" actId="20577"/>
          <ac:spMkLst>
            <pc:docMk/>
            <pc:sldMk cId="3346334519" sldId="1560"/>
            <ac:spMk id="33" creationId="{F0494B43-7118-84AB-F429-7F7933CE788D}"/>
          </ac:spMkLst>
        </pc:spChg>
        <pc:spChg chg="mod">
          <ac:chgData name="Das, Gerarda" userId="dec061bf-56a5-47a0-b9f3-f749fe418ae6" providerId="ADAL" clId="{95FC0D8C-1F6D-4CEA-9697-A2CB1E09AAE4}" dt="2026-01-20T09:06:57.571" v="2610" actId="20577"/>
          <ac:spMkLst>
            <pc:docMk/>
            <pc:sldMk cId="3346334519" sldId="1560"/>
            <ac:spMk id="35" creationId="{5F447366-C326-195A-C16C-191DF5293DE9}"/>
          </ac:spMkLst>
        </pc:spChg>
        <pc:spChg chg="mod">
          <ac:chgData name="Das, Gerarda" userId="dec061bf-56a5-47a0-b9f3-f749fe418ae6" providerId="ADAL" clId="{95FC0D8C-1F6D-4CEA-9697-A2CB1E09AAE4}" dt="2026-01-20T09:22:26.607" v="2649" actId="115"/>
          <ac:spMkLst>
            <pc:docMk/>
            <pc:sldMk cId="3346334519" sldId="1560"/>
            <ac:spMk id="36" creationId="{C0CFE4C9-064D-96B6-9D3D-B1ED2745DC6F}"/>
          </ac:spMkLst>
        </pc:spChg>
        <pc:picChg chg="add del mod">
          <ac:chgData name="Das, Gerarda" userId="dec061bf-56a5-47a0-b9f3-f749fe418ae6" providerId="ADAL" clId="{95FC0D8C-1F6D-4CEA-9697-A2CB1E09AAE4}" dt="2026-01-20T09:15:00.733" v="2621" actId="478"/>
          <ac:picMkLst>
            <pc:docMk/>
            <pc:sldMk cId="3346334519" sldId="1560"/>
            <ac:picMk id="21" creationId="{A16C9012-3CFA-A138-2D3F-E81C2027FE13}"/>
          </ac:picMkLst>
        </pc:picChg>
        <pc:picChg chg="add del mod">
          <ac:chgData name="Das, Gerarda" userId="dec061bf-56a5-47a0-b9f3-f749fe418ae6" providerId="ADAL" clId="{95FC0D8C-1F6D-4CEA-9697-A2CB1E09AAE4}" dt="2026-01-20T09:15:00.044" v="2620" actId="478"/>
          <ac:picMkLst>
            <pc:docMk/>
            <pc:sldMk cId="3346334519" sldId="1560"/>
            <ac:picMk id="23" creationId="{0661C7E7-BDBF-9A67-D114-40ABF8217628}"/>
          </ac:picMkLst>
        </pc:picChg>
        <pc:picChg chg="add mod">
          <ac:chgData name="Das, Gerarda" userId="dec061bf-56a5-47a0-b9f3-f749fe418ae6" providerId="ADAL" clId="{95FC0D8C-1F6D-4CEA-9697-A2CB1E09AAE4}" dt="2026-01-20T09:15:18.998" v="2626" actId="1076"/>
          <ac:picMkLst>
            <pc:docMk/>
            <pc:sldMk cId="3346334519" sldId="1560"/>
            <ac:picMk id="25" creationId="{23D7FC23-440E-FC56-1364-174D14128D7D}"/>
          </ac:picMkLst>
        </pc:picChg>
        <pc:picChg chg="add mod modCrop">
          <ac:chgData name="Das, Gerarda" userId="dec061bf-56a5-47a0-b9f3-f749fe418ae6" providerId="ADAL" clId="{95FC0D8C-1F6D-4CEA-9697-A2CB1E09AAE4}" dt="2026-01-20T09:22:19.701" v="2648" actId="1076"/>
          <ac:picMkLst>
            <pc:docMk/>
            <pc:sldMk cId="3346334519" sldId="1560"/>
            <ac:picMk id="27" creationId="{FB4C842F-1C02-AC51-8A3B-1F67FC96A557}"/>
          </ac:picMkLst>
        </pc:picChg>
      </pc:sldChg>
      <pc:sldChg chg="addSp modSp mod">
        <pc:chgData name="Das, Gerarda" userId="dec061bf-56a5-47a0-b9f3-f749fe418ae6" providerId="ADAL" clId="{95FC0D8C-1F6D-4CEA-9697-A2CB1E09AAE4}" dt="2026-01-20T08:58:05.653" v="2251" actId="1076"/>
        <pc:sldMkLst>
          <pc:docMk/>
          <pc:sldMk cId="3214078398" sldId="1561"/>
        </pc:sldMkLst>
        <pc:spChg chg="mod">
          <ac:chgData name="Das, Gerarda" userId="dec061bf-56a5-47a0-b9f3-f749fe418ae6" providerId="ADAL" clId="{95FC0D8C-1F6D-4CEA-9697-A2CB1E09AAE4}" dt="2026-01-20T08:53:23.187" v="2167" actId="115"/>
          <ac:spMkLst>
            <pc:docMk/>
            <pc:sldMk cId="3214078398" sldId="1561"/>
            <ac:spMk id="35" creationId="{D909368F-CF7A-C8D1-E0BC-172CB4E696AD}"/>
          </ac:spMkLst>
        </pc:spChg>
        <pc:spChg chg="mod">
          <ac:chgData name="Das, Gerarda" userId="dec061bf-56a5-47a0-b9f3-f749fe418ae6" providerId="ADAL" clId="{95FC0D8C-1F6D-4CEA-9697-A2CB1E09AAE4}" dt="2026-01-20T08:53:45.795" v="2239" actId="115"/>
          <ac:spMkLst>
            <pc:docMk/>
            <pc:sldMk cId="3214078398" sldId="1561"/>
            <ac:spMk id="36" creationId="{56232FBD-DA98-8D50-DA41-FECE58C59D65}"/>
          </ac:spMkLst>
        </pc:spChg>
        <pc:picChg chg="add mod">
          <ac:chgData name="Das, Gerarda" userId="dec061bf-56a5-47a0-b9f3-f749fe418ae6" providerId="ADAL" clId="{95FC0D8C-1F6D-4CEA-9697-A2CB1E09AAE4}" dt="2026-01-20T08:53:51.164" v="2241" actId="1076"/>
          <ac:picMkLst>
            <pc:docMk/>
            <pc:sldMk cId="3214078398" sldId="1561"/>
            <ac:picMk id="2" creationId="{94AF03ED-516E-68B4-BB51-E7774DE73B15}"/>
          </ac:picMkLst>
        </pc:picChg>
        <pc:picChg chg="add mod">
          <ac:chgData name="Das, Gerarda" userId="dec061bf-56a5-47a0-b9f3-f749fe418ae6" providerId="ADAL" clId="{95FC0D8C-1F6D-4CEA-9697-A2CB1E09AAE4}" dt="2026-01-20T08:58:05.653" v="2251" actId="1076"/>
          <ac:picMkLst>
            <pc:docMk/>
            <pc:sldMk cId="3214078398" sldId="1561"/>
            <ac:picMk id="9" creationId="{04E6523D-89E1-2DCF-F1C6-B232E81714B9}"/>
          </ac:picMkLst>
        </pc:picChg>
      </pc:sldChg>
      <pc:sldChg chg="modSp mod">
        <pc:chgData name="Das, Gerarda" userId="dec061bf-56a5-47a0-b9f3-f749fe418ae6" providerId="ADAL" clId="{95FC0D8C-1F6D-4CEA-9697-A2CB1E09AAE4}" dt="2026-01-20T09:56:11.275" v="3428" actId="1037"/>
        <pc:sldMkLst>
          <pc:docMk/>
          <pc:sldMk cId="3210072906" sldId="1562"/>
        </pc:sldMkLst>
        <pc:spChg chg="mod">
          <ac:chgData name="Das, Gerarda" userId="dec061bf-56a5-47a0-b9f3-f749fe418ae6" providerId="ADAL" clId="{95FC0D8C-1F6D-4CEA-9697-A2CB1E09AAE4}" dt="2026-01-20T09:55:42.991" v="3419" actId="1076"/>
          <ac:spMkLst>
            <pc:docMk/>
            <pc:sldMk cId="3210072906" sldId="1562"/>
            <ac:spMk id="12" creationId="{1901FFFD-02EC-F00A-A38C-716D59FD228D}"/>
          </ac:spMkLst>
        </pc:spChg>
        <pc:spChg chg="mod">
          <ac:chgData name="Das, Gerarda" userId="dec061bf-56a5-47a0-b9f3-f749fe418ae6" providerId="ADAL" clId="{95FC0D8C-1F6D-4CEA-9697-A2CB1E09AAE4}" dt="2026-01-20T09:55:13.938" v="3413" actId="1076"/>
          <ac:spMkLst>
            <pc:docMk/>
            <pc:sldMk cId="3210072906" sldId="1562"/>
            <ac:spMk id="13" creationId="{95DB1178-F2F7-87C3-727F-3A4F2C013408}"/>
          </ac:spMkLst>
        </pc:spChg>
        <pc:spChg chg="mod">
          <ac:chgData name="Das, Gerarda" userId="dec061bf-56a5-47a0-b9f3-f749fe418ae6" providerId="ADAL" clId="{95FC0D8C-1F6D-4CEA-9697-A2CB1E09AAE4}" dt="2026-01-20T09:55:22.276" v="3415" actId="1076"/>
          <ac:spMkLst>
            <pc:docMk/>
            <pc:sldMk cId="3210072906" sldId="1562"/>
            <ac:spMk id="15" creationId="{5959EA46-6F78-19E0-696D-C8F5BF2BB03F}"/>
          </ac:spMkLst>
        </pc:spChg>
        <pc:spChg chg="mod">
          <ac:chgData name="Das, Gerarda" userId="dec061bf-56a5-47a0-b9f3-f749fe418ae6" providerId="ADAL" clId="{95FC0D8C-1F6D-4CEA-9697-A2CB1E09AAE4}" dt="2026-01-20T09:56:11.275" v="3428" actId="1037"/>
          <ac:spMkLst>
            <pc:docMk/>
            <pc:sldMk cId="3210072906" sldId="1562"/>
            <ac:spMk id="17" creationId="{A458C4A5-DF21-0D50-E640-87FCF098646E}"/>
          </ac:spMkLst>
        </pc:spChg>
        <pc:spChg chg="mod">
          <ac:chgData name="Das, Gerarda" userId="dec061bf-56a5-47a0-b9f3-f749fe418ae6" providerId="ADAL" clId="{95FC0D8C-1F6D-4CEA-9697-A2CB1E09AAE4}" dt="2026-01-20T09:55:10.254" v="3412" actId="14100"/>
          <ac:spMkLst>
            <pc:docMk/>
            <pc:sldMk cId="3210072906" sldId="1562"/>
            <ac:spMk id="18" creationId="{89BA1584-2355-2FA0-27B0-BE8E4DBF3DAF}"/>
          </ac:spMkLst>
        </pc:spChg>
        <pc:spChg chg="mod">
          <ac:chgData name="Das, Gerarda" userId="dec061bf-56a5-47a0-b9f3-f749fe418ae6" providerId="ADAL" clId="{95FC0D8C-1F6D-4CEA-9697-A2CB1E09AAE4}" dt="2026-01-20T09:55:33.675" v="3418" actId="14100"/>
          <ac:spMkLst>
            <pc:docMk/>
            <pc:sldMk cId="3210072906" sldId="1562"/>
            <ac:spMk id="19" creationId="{66B3A810-1F45-1ADF-3752-73764D1DE7A2}"/>
          </ac:spMkLst>
        </pc:spChg>
        <pc:picChg chg="mod">
          <ac:chgData name="Das, Gerarda" userId="dec061bf-56a5-47a0-b9f3-f749fe418ae6" providerId="ADAL" clId="{95FC0D8C-1F6D-4CEA-9697-A2CB1E09AAE4}" dt="2026-01-20T09:55:48.173" v="3420" actId="1076"/>
          <ac:picMkLst>
            <pc:docMk/>
            <pc:sldMk cId="3210072906" sldId="1562"/>
            <ac:picMk id="29" creationId="{A0AC23CD-F1E7-8C18-54CF-9EBCBCB91386}"/>
          </ac:picMkLst>
        </pc:picChg>
        <pc:picChg chg="mod">
          <ac:chgData name="Das, Gerarda" userId="dec061bf-56a5-47a0-b9f3-f749fe418ae6" providerId="ADAL" clId="{95FC0D8C-1F6D-4CEA-9697-A2CB1E09AAE4}" dt="2026-01-20T09:56:03.501" v="3425" actId="14100"/>
          <ac:picMkLst>
            <pc:docMk/>
            <pc:sldMk cId="3210072906" sldId="1562"/>
            <ac:picMk id="32" creationId="{E55A1AA4-9DBA-0998-73D4-B1B0FB7B264F}"/>
          </ac:picMkLst>
        </pc:picChg>
        <pc:picChg chg="mod">
          <ac:chgData name="Das, Gerarda" userId="dec061bf-56a5-47a0-b9f3-f749fe418ae6" providerId="ADAL" clId="{95FC0D8C-1F6D-4CEA-9697-A2CB1E09AAE4}" dt="2026-01-20T09:56:05.901" v="3426" actId="14100"/>
          <ac:picMkLst>
            <pc:docMk/>
            <pc:sldMk cId="3210072906" sldId="1562"/>
            <ac:picMk id="33" creationId="{699C1877-6060-0FAA-8DD6-0540001952BD}"/>
          </ac:picMkLst>
        </pc:picChg>
      </pc:sldChg>
      <pc:sldChg chg="addSp delSp modSp new mod">
        <pc:chgData name="Das, Gerarda" userId="dec061bf-56a5-47a0-b9f3-f749fe418ae6" providerId="ADAL" clId="{95FC0D8C-1F6D-4CEA-9697-A2CB1E09AAE4}" dt="2026-01-20T08:26:32.031" v="1546" actId="1076"/>
        <pc:sldMkLst>
          <pc:docMk/>
          <pc:sldMk cId="1825784629" sldId="1563"/>
        </pc:sldMkLst>
        <pc:spChg chg="del">
          <ac:chgData name="Das, Gerarda" userId="dec061bf-56a5-47a0-b9f3-f749fe418ae6" providerId="ADAL" clId="{95FC0D8C-1F6D-4CEA-9697-A2CB1E09AAE4}" dt="2026-01-20T08:26:07.466" v="1540" actId="478"/>
          <ac:spMkLst>
            <pc:docMk/>
            <pc:sldMk cId="1825784629" sldId="1563"/>
            <ac:spMk id="2" creationId="{330F5375-7E8E-E69F-2F6F-353E706E35E7}"/>
          </ac:spMkLst>
        </pc:spChg>
        <pc:spChg chg="del">
          <ac:chgData name="Das, Gerarda" userId="dec061bf-56a5-47a0-b9f3-f749fe418ae6" providerId="ADAL" clId="{95FC0D8C-1F6D-4CEA-9697-A2CB1E09AAE4}" dt="2026-01-20T08:26:08.828" v="1541" actId="478"/>
          <ac:spMkLst>
            <pc:docMk/>
            <pc:sldMk cId="1825784629" sldId="1563"/>
            <ac:spMk id="3" creationId="{ACDC5732-8419-BEFD-28C3-6365E2D1AF2D}"/>
          </ac:spMkLst>
        </pc:spChg>
        <pc:picChg chg="add mod">
          <ac:chgData name="Das, Gerarda" userId="dec061bf-56a5-47a0-b9f3-f749fe418ae6" providerId="ADAL" clId="{95FC0D8C-1F6D-4CEA-9697-A2CB1E09AAE4}" dt="2026-01-20T08:26:32.031" v="1546" actId="1076"/>
          <ac:picMkLst>
            <pc:docMk/>
            <pc:sldMk cId="1825784629" sldId="1563"/>
            <ac:picMk id="5" creationId="{E1DF11E8-F3B7-3E7A-CD7E-55054C4A9E5A}"/>
          </ac:picMkLst>
        </pc:picChg>
      </pc:sldChg>
    </pc:docChg>
  </pc:docChgLst>
  <pc:docChgLst>
    <pc:chgData name="Vrielink, Francis" userId="3d258d00-cfd8-41c5-9f04-1a5a39faef2f" providerId="ADAL" clId="{2642E3BA-B9CF-4F79-A14D-03753032F58E}"/>
    <pc:docChg chg="modSld">
      <pc:chgData name="Vrielink, Francis" userId="3d258d00-cfd8-41c5-9f04-1a5a39faef2f" providerId="ADAL" clId="{2642E3BA-B9CF-4F79-A14D-03753032F58E}" dt="2025-09-14T11:02:12.331" v="14" actId="20577"/>
      <pc:docMkLst>
        <pc:docMk/>
      </pc:docMkLst>
      <pc:sldChg chg="modSp mod">
        <pc:chgData name="Vrielink, Francis" userId="3d258d00-cfd8-41c5-9f04-1a5a39faef2f" providerId="ADAL" clId="{2642E3BA-B9CF-4F79-A14D-03753032F58E}" dt="2025-09-14T11:02:12.331" v="14" actId="20577"/>
        <pc:sldMkLst>
          <pc:docMk/>
          <pc:sldMk cId="323006580" sldId="548"/>
        </pc:sldMkLst>
      </pc:sldChg>
    </pc:docChg>
  </pc:docChgLst>
  <pc:docChgLst>
    <pc:chgData name="Vrielink, Francis" userId="3d258d00-cfd8-41c5-9f04-1a5a39faef2f" providerId="ADAL" clId="{C75D54AA-F6DE-4B28-AC5D-C78D6ECAE29E}"/>
    <pc:docChg chg="modSld">
      <pc:chgData name="Vrielink, Francis" userId="3d258d00-cfd8-41c5-9f04-1a5a39faef2f" providerId="ADAL" clId="{C75D54AA-F6DE-4B28-AC5D-C78D6ECAE29E}" dt="2026-01-05T11:15:23.996" v="4" actId="20577"/>
      <pc:docMkLst>
        <pc:docMk/>
      </pc:docMkLst>
      <pc:sldChg chg="modSp mod">
        <pc:chgData name="Vrielink, Francis" userId="3d258d00-cfd8-41c5-9f04-1a5a39faef2f" providerId="ADAL" clId="{C75D54AA-F6DE-4B28-AC5D-C78D6ECAE29E}" dt="2026-01-05T11:15:23.996" v="4" actId="20577"/>
        <pc:sldMkLst>
          <pc:docMk/>
          <pc:sldMk cId="323006580" sldId="548"/>
        </pc:sldMkLst>
        <pc:spChg chg="mod">
          <ac:chgData name="Vrielink, Francis" userId="3d258d00-cfd8-41c5-9f04-1a5a39faef2f" providerId="ADAL" clId="{C75D54AA-F6DE-4B28-AC5D-C78D6ECAE29E}" dt="2026-01-05T11:15:23.996" v="4" actId="20577"/>
          <ac:spMkLst>
            <pc:docMk/>
            <pc:sldMk cId="323006580" sldId="548"/>
            <ac:spMk id="3" creationId="{00000000-0000-0000-0000-000000000000}"/>
          </ac:spMkLst>
        </pc:spChg>
      </pc:sldChg>
    </pc:docChg>
  </pc:docChgLst>
  <pc:docChgLst>
    <pc:chgData name="Routledge, Mandy" userId="bacdedf5-8e30-494b-ad8b-f27fa30c4f8d" providerId="ADAL" clId="{9FB0FB9C-BDDE-419C-8796-DEA640CB78AF}"/>
    <pc:docChg chg="addSld delSld modSld modSection">
      <pc:chgData name="Routledge, Mandy" userId="bacdedf5-8e30-494b-ad8b-f27fa30c4f8d" providerId="ADAL" clId="{9FB0FB9C-BDDE-419C-8796-DEA640CB78AF}" dt="2025-10-12T08:03:19.255" v="7" actId="20577"/>
      <pc:docMkLst>
        <pc:docMk/>
      </pc:docMkLst>
      <pc:sldChg chg="modSp mod">
        <pc:chgData name="Routledge, Mandy" userId="bacdedf5-8e30-494b-ad8b-f27fa30c4f8d" providerId="ADAL" clId="{9FB0FB9C-BDDE-419C-8796-DEA640CB78AF}" dt="2025-10-12T08:03:19.255" v="7" actId="20577"/>
        <pc:sldMkLst>
          <pc:docMk/>
          <pc:sldMk cId="323006580" sldId="548"/>
        </pc:sldMkLst>
      </pc:sldChg>
      <pc:sldChg chg="del">
        <pc:chgData name="Routledge, Mandy" userId="bacdedf5-8e30-494b-ad8b-f27fa30c4f8d" providerId="ADAL" clId="{9FB0FB9C-BDDE-419C-8796-DEA640CB78AF}" dt="2025-10-06T07:03:16.083" v="0" actId="47"/>
        <pc:sldMkLst>
          <pc:docMk/>
          <pc:sldMk cId="2946319108" sldId="1516"/>
        </pc:sldMkLst>
      </pc:sldChg>
      <pc:sldChg chg="add">
        <pc:chgData name="Routledge, Mandy" userId="bacdedf5-8e30-494b-ad8b-f27fa30c4f8d" providerId="ADAL" clId="{9FB0FB9C-BDDE-419C-8796-DEA640CB78AF}" dt="2025-10-06T07:03:19.609" v="1"/>
        <pc:sldMkLst>
          <pc:docMk/>
          <pc:sldMk cId="2344247519" sldId="1543"/>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7A42712B-DDF2-4FF7-B69D-754E99BB418F}"/>
    <pc:docChg chg="undo custSel addSld delSld modSld sldOrd modSection">
      <pc:chgData name="Routledge, Mandy" userId="bacdedf5-8e30-494b-ad8b-f27fa30c4f8d" providerId="ADAL" clId="{7A42712B-DDF2-4FF7-B69D-754E99BB418F}" dt="2026-01-20T10:45:29.805" v="1317" actId="1076"/>
      <pc:docMkLst>
        <pc:docMk/>
      </pc:docMkLst>
      <pc:sldChg chg="modSp add del mod">
        <pc:chgData name="Routledge, Mandy" userId="bacdedf5-8e30-494b-ad8b-f27fa30c4f8d" providerId="ADAL" clId="{7A42712B-DDF2-4FF7-B69D-754E99BB418F}" dt="2026-01-18T09:11:03.963" v="482" actId="47"/>
        <pc:sldMkLst>
          <pc:docMk/>
          <pc:sldMk cId="155461494" sldId="263"/>
        </pc:sldMkLst>
      </pc:sldChg>
      <pc:sldChg chg="addSp delSp modSp mod">
        <pc:chgData name="Routledge, Mandy" userId="bacdedf5-8e30-494b-ad8b-f27fa30c4f8d" providerId="ADAL" clId="{7A42712B-DDF2-4FF7-B69D-754E99BB418F}" dt="2026-01-18T10:33:16.136" v="1146" actId="478"/>
        <pc:sldMkLst>
          <pc:docMk/>
          <pc:sldMk cId="1671649065" sldId="934"/>
        </pc:sldMkLst>
      </pc:sldChg>
      <pc:sldChg chg="addSp modSp add del">
        <pc:chgData name="Routledge, Mandy" userId="bacdedf5-8e30-494b-ad8b-f27fa30c4f8d" providerId="ADAL" clId="{7A42712B-DDF2-4FF7-B69D-754E99BB418F}" dt="2026-01-18T10:32:25.572" v="1137" actId="47"/>
        <pc:sldMkLst>
          <pc:docMk/>
          <pc:sldMk cId="2946503131" sldId="986"/>
        </pc:sldMkLst>
      </pc:sldChg>
      <pc:sldChg chg="add">
        <pc:chgData name="Routledge, Mandy" userId="bacdedf5-8e30-494b-ad8b-f27fa30c4f8d" providerId="ADAL" clId="{7A42712B-DDF2-4FF7-B69D-754E99BB418F}" dt="2026-01-18T08:52:40.312" v="129"/>
        <pc:sldMkLst>
          <pc:docMk/>
          <pc:sldMk cId="744675805" sldId="1123"/>
        </pc:sldMkLst>
      </pc:sldChg>
      <pc:sldChg chg="modSp mod modNotesTx">
        <pc:chgData name="Routledge, Mandy" userId="bacdedf5-8e30-494b-ad8b-f27fa30c4f8d" providerId="ADAL" clId="{7A42712B-DDF2-4FF7-B69D-754E99BB418F}" dt="2026-01-20T09:55:45.909" v="1168" actId="20577"/>
        <pc:sldMkLst>
          <pc:docMk/>
          <pc:sldMk cId="2189114603" sldId="1437"/>
        </pc:sldMkLst>
        <pc:spChg chg="mod">
          <ac:chgData name="Routledge, Mandy" userId="bacdedf5-8e30-494b-ad8b-f27fa30c4f8d" providerId="ADAL" clId="{7A42712B-DDF2-4FF7-B69D-754E99BB418F}" dt="2026-01-20T09:55:45.909" v="1168" actId="20577"/>
          <ac:spMkLst>
            <pc:docMk/>
            <pc:sldMk cId="2189114603" sldId="1437"/>
            <ac:spMk id="3" creationId="{00000000-0000-0000-0000-000000000000}"/>
          </ac:spMkLst>
        </pc:spChg>
      </pc:sldChg>
      <pc:sldChg chg="modSp add del mod">
        <pc:chgData name="Routledge, Mandy" userId="bacdedf5-8e30-494b-ad8b-f27fa30c4f8d" providerId="ADAL" clId="{7A42712B-DDF2-4FF7-B69D-754E99BB418F}" dt="2026-01-18T09:12:36.898" v="646" actId="47"/>
        <pc:sldMkLst>
          <pc:docMk/>
          <pc:sldMk cId="1073072097" sldId="1443"/>
        </pc:sldMkLst>
      </pc:sldChg>
      <pc:sldChg chg="addSp delSp modSp mod">
        <pc:chgData name="Routledge, Mandy" userId="bacdedf5-8e30-494b-ad8b-f27fa30c4f8d" providerId="ADAL" clId="{7A42712B-DDF2-4FF7-B69D-754E99BB418F}" dt="2026-01-18T10:34:13.743" v="1157" actId="14100"/>
        <pc:sldMkLst>
          <pc:docMk/>
          <pc:sldMk cId="3852907103" sldId="1460"/>
        </pc:sldMkLst>
        <pc:spChg chg="mod">
          <ac:chgData name="Routledge, Mandy" userId="bacdedf5-8e30-494b-ad8b-f27fa30c4f8d" providerId="ADAL" clId="{7A42712B-DDF2-4FF7-B69D-754E99BB418F}" dt="2026-01-18T08:24:01.660" v="39"/>
          <ac:spMkLst>
            <pc:docMk/>
            <pc:sldMk cId="3852907103" sldId="1460"/>
            <ac:spMk id="6" creationId="{00000000-0000-0000-0000-000000000000}"/>
          </ac:spMkLst>
        </pc:spChg>
        <pc:picChg chg="add mod">
          <ac:chgData name="Routledge, Mandy" userId="bacdedf5-8e30-494b-ad8b-f27fa30c4f8d" providerId="ADAL" clId="{7A42712B-DDF2-4FF7-B69D-754E99BB418F}" dt="2026-01-18T10:34:13.743" v="1157" actId="14100"/>
          <ac:picMkLst>
            <pc:docMk/>
            <pc:sldMk cId="3852907103" sldId="1460"/>
            <ac:picMk id="8" creationId="{AC734F05-F4AB-DDD5-0E36-5EE34498A2DA}"/>
          </ac:picMkLst>
        </pc:picChg>
      </pc:sldChg>
      <pc:sldChg chg="modSp mod">
        <pc:chgData name="Routledge, Mandy" userId="bacdedf5-8e30-494b-ad8b-f27fa30c4f8d" providerId="ADAL" clId="{7A42712B-DDF2-4FF7-B69D-754E99BB418F}" dt="2026-01-18T08:24:16.344" v="50" actId="20577"/>
        <pc:sldMkLst>
          <pc:docMk/>
          <pc:sldMk cId="4207872812" sldId="1475"/>
        </pc:sldMkLst>
        <pc:spChg chg="mod">
          <ac:chgData name="Routledge, Mandy" userId="bacdedf5-8e30-494b-ad8b-f27fa30c4f8d" providerId="ADAL" clId="{7A42712B-DDF2-4FF7-B69D-754E99BB418F}" dt="2026-01-18T08:24:16.344" v="50" actId="20577"/>
          <ac:spMkLst>
            <pc:docMk/>
            <pc:sldMk cId="4207872812" sldId="1475"/>
            <ac:spMk id="6" creationId="{00000000-0000-0000-0000-000000000000}"/>
          </ac:spMkLst>
        </pc:spChg>
      </pc:sldChg>
      <pc:sldChg chg="modSp">
        <pc:chgData name="Routledge, Mandy" userId="bacdedf5-8e30-494b-ad8b-f27fa30c4f8d" providerId="ADAL" clId="{7A42712B-DDF2-4FF7-B69D-754E99BB418F}" dt="2026-01-18T08:24:23.933" v="51"/>
        <pc:sldMkLst>
          <pc:docMk/>
          <pc:sldMk cId="2452007587" sldId="1476"/>
        </pc:sldMkLst>
        <pc:spChg chg="mod">
          <ac:chgData name="Routledge, Mandy" userId="bacdedf5-8e30-494b-ad8b-f27fa30c4f8d" providerId="ADAL" clId="{7A42712B-DDF2-4FF7-B69D-754E99BB418F}" dt="2026-01-18T08:24:23.933" v="51"/>
          <ac:spMkLst>
            <pc:docMk/>
            <pc:sldMk cId="2452007587" sldId="1476"/>
            <ac:spMk id="6" creationId="{00000000-0000-0000-0000-000000000000}"/>
          </ac:spMkLst>
        </pc:spChg>
      </pc:sldChg>
      <pc:sldChg chg="modSp del">
        <pc:chgData name="Routledge, Mandy" userId="bacdedf5-8e30-494b-ad8b-f27fa30c4f8d" providerId="ADAL" clId="{7A42712B-DDF2-4FF7-B69D-754E99BB418F}" dt="2026-01-18T08:52:01.582" v="128" actId="47"/>
        <pc:sldMkLst>
          <pc:docMk/>
          <pc:sldMk cId="2709048002" sldId="1477"/>
        </pc:sldMkLst>
      </pc:sldChg>
      <pc:sldChg chg="modSp del mod">
        <pc:chgData name="Routledge, Mandy" userId="bacdedf5-8e30-494b-ad8b-f27fa30c4f8d" providerId="ADAL" clId="{7A42712B-DDF2-4FF7-B69D-754E99BB418F}" dt="2026-01-18T08:52:42.393" v="130" actId="47"/>
        <pc:sldMkLst>
          <pc:docMk/>
          <pc:sldMk cId="4074911733" sldId="1478"/>
        </pc:sldMkLst>
      </pc:sldChg>
      <pc:sldChg chg="addSp modSp mod">
        <pc:chgData name="Routledge, Mandy" userId="bacdedf5-8e30-494b-ad8b-f27fa30c4f8d" providerId="ADAL" clId="{7A42712B-DDF2-4FF7-B69D-754E99BB418F}" dt="2026-01-18T08:54:21.148" v="133"/>
        <pc:sldMkLst>
          <pc:docMk/>
          <pc:sldMk cId="4210467006" sldId="1479"/>
        </pc:sldMkLst>
        <pc:spChg chg="mod">
          <ac:chgData name="Routledge, Mandy" userId="bacdedf5-8e30-494b-ad8b-f27fa30c4f8d" providerId="ADAL" clId="{7A42712B-DDF2-4FF7-B69D-754E99BB418F}" dt="2026-01-18T08:24:50.412" v="75"/>
          <ac:spMkLst>
            <pc:docMk/>
            <pc:sldMk cId="4210467006" sldId="1479"/>
            <ac:spMk id="6" creationId="{00000000-0000-0000-0000-000000000000}"/>
          </ac:spMkLst>
        </pc:spChg>
      </pc:sldChg>
      <pc:sldChg chg="addSp modSp">
        <pc:chgData name="Routledge, Mandy" userId="bacdedf5-8e30-494b-ad8b-f27fa30c4f8d" providerId="ADAL" clId="{7A42712B-DDF2-4FF7-B69D-754E99BB418F}" dt="2026-01-18T09:00:29.303" v="197"/>
        <pc:sldMkLst>
          <pc:docMk/>
          <pc:sldMk cId="1487044012" sldId="1480"/>
        </pc:sldMkLst>
        <pc:spChg chg="mod">
          <ac:chgData name="Routledge, Mandy" userId="bacdedf5-8e30-494b-ad8b-f27fa30c4f8d" providerId="ADAL" clId="{7A42712B-DDF2-4FF7-B69D-754E99BB418F}" dt="2026-01-18T09:00:29.303" v="197"/>
          <ac:spMkLst>
            <pc:docMk/>
            <pc:sldMk cId="1487044012" sldId="1480"/>
            <ac:spMk id="4" creationId="{3E918651-7B05-BA54-712E-361D4436C1BF}"/>
          </ac:spMkLst>
        </pc:spChg>
        <pc:spChg chg="mod">
          <ac:chgData name="Routledge, Mandy" userId="bacdedf5-8e30-494b-ad8b-f27fa30c4f8d" providerId="ADAL" clId="{7A42712B-DDF2-4FF7-B69D-754E99BB418F}" dt="2026-01-18T08:24:59.536" v="76"/>
          <ac:spMkLst>
            <pc:docMk/>
            <pc:sldMk cId="1487044012" sldId="1480"/>
            <ac:spMk id="6" creationId="{00000000-0000-0000-0000-000000000000}"/>
          </ac:spMkLst>
        </pc:spChg>
        <pc:grpChg chg="add mod">
          <ac:chgData name="Routledge, Mandy" userId="bacdedf5-8e30-494b-ad8b-f27fa30c4f8d" providerId="ADAL" clId="{7A42712B-DDF2-4FF7-B69D-754E99BB418F}" dt="2026-01-18T09:00:29.303" v="197"/>
          <ac:grpSpMkLst>
            <pc:docMk/>
            <pc:sldMk cId="1487044012" sldId="1480"/>
            <ac:grpSpMk id="2" creationId="{3A584B79-B21F-0216-2E60-6F056056E2EF}"/>
          </ac:grpSpMkLst>
        </pc:grpChg>
        <pc:picChg chg="mod">
          <ac:chgData name="Routledge, Mandy" userId="bacdedf5-8e30-494b-ad8b-f27fa30c4f8d" providerId="ADAL" clId="{7A42712B-DDF2-4FF7-B69D-754E99BB418F}" dt="2026-01-18T09:00:29.303" v="197"/>
          <ac:picMkLst>
            <pc:docMk/>
            <pc:sldMk cId="1487044012" sldId="1480"/>
            <ac:picMk id="3" creationId="{54CF5E8F-4468-45BE-5AC4-AC88C2CE07B4}"/>
          </ac:picMkLst>
        </pc:picChg>
      </pc:sldChg>
      <pc:sldChg chg="addSp modSp mod">
        <pc:chgData name="Routledge, Mandy" userId="bacdedf5-8e30-494b-ad8b-f27fa30c4f8d" providerId="ADAL" clId="{7A42712B-DDF2-4FF7-B69D-754E99BB418F}" dt="2026-01-18T09:01:38.491" v="239"/>
        <pc:sldMkLst>
          <pc:docMk/>
          <pc:sldMk cId="3779434736" sldId="1481"/>
        </pc:sldMkLst>
        <pc:spChg chg="mod">
          <ac:chgData name="Routledge, Mandy" userId="bacdedf5-8e30-494b-ad8b-f27fa30c4f8d" providerId="ADAL" clId="{7A42712B-DDF2-4FF7-B69D-754E99BB418F}" dt="2026-01-18T08:25:11.670" v="86" actId="20577"/>
          <ac:spMkLst>
            <pc:docMk/>
            <pc:sldMk cId="3779434736" sldId="1481"/>
            <ac:spMk id="6" creationId="{00000000-0000-0000-0000-000000000000}"/>
          </ac:spMkLst>
        </pc:spChg>
      </pc:sldChg>
      <pc:sldChg chg="modSp mod">
        <pc:chgData name="Routledge, Mandy" userId="bacdedf5-8e30-494b-ad8b-f27fa30c4f8d" providerId="ADAL" clId="{7A42712B-DDF2-4FF7-B69D-754E99BB418F}" dt="2026-01-18T08:25:19.312" v="95" actId="20577"/>
        <pc:sldMkLst>
          <pc:docMk/>
          <pc:sldMk cId="1201727269" sldId="1482"/>
        </pc:sldMkLst>
        <pc:spChg chg="mod">
          <ac:chgData name="Routledge, Mandy" userId="bacdedf5-8e30-494b-ad8b-f27fa30c4f8d" providerId="ADAL" clId="{7A42712B-DDF2-4FF7-B69D-754E99BB418F}" dt="2026-01-18T08:25:19.312" v="95" actId="20577"/>
          <ac:spMkLst>
            <pc:docMk/>
            <pc:sldMk cId="1201727269" sldId="1482"/>
            <ac:spMk id="6" creationId="{00000000-0000-0000-0000-000000000000}"/>
          </ac:spMkLst>
        </pc:spChg>
      </pc:sldChg>
      <pc:sldChg chg="addSp modSp mod">
        <pc:chgData name="Routledge, Mandy" userId="bacdedf5-8e30-494b-ad8b-f27fa30c4f8d" providerId="ADAL" clId="{7A42712B-DDF2-4FF7-B69D-754E99BB418F}" dt="2026-01-18T09:04:20.849" v="299" actId="14100"/>
        <pc:sldMkLst>
          <pc:docMk/>
          <pc:sldMk cId="2904738428" sldId="1483"/>
        </pc:sldMkLst>
        <pc:spChg chg="mod">
          <ac:chgData name="Routledge, Mandy" userId="bacdedf5-8e30-494b-ad8b-f27fa30c4f8d" providerId="ADAL" clId="{7A42712B-DDF2-4FF7-B69D-754E99BB418F}" dt="2026-01-18T08:25:27.967" v="112" actId="20577"/>
          <ac:spMkLst>
            <pc:docMk/>
            <pc:sldMk cId="2904738428" sldId="1483"/>
            <ac:spMk id="6" creationId="{00000000-0000-0000-0000-000000000000}"/>
          </ac:spMkLst>
        </pc:spChg>
      </pc:sldChg>
      <pc:sldChg chg="modSp add del mod">
        <pc:chgData name="Routledge, Mandy" userId="bacdedf5-8e30-494b-ad8b-f27fa30c4f8d" providerId="ADAL" clId="{7A42712B-DDF2-4FF7-B69D-754E99BB418F}" dt="2026-01-18T09:09:29.578" v="390" actId="47"/>
        <pc:sldMkLst>
          <pc:docMk/>
          <pc:sldMk cId="1406258645" sldId="1487"/>
        </pc:sldMkLst>
      </pc:sldChg>
      <pc:sldChg chg="modSp add del mod">
        <pc:chgData name="Routledge, Mandy" userId="bacdedf5-8e30-494b-ad8b-f27fa30c4f8d" providerId="ADAL" clId="{7A42712B-DDF2-4FF7-B69D-754E99BB418F}" dt="2026-01-20T10:04:33.697" v="1221" actId="47"/>
        <pc:sldMkLst>
          <pc:docMk/>
          <pc:sldMk cId="4255824216" sldId="1534"/>
        </pc:sldMkLst>
      </pc:sldChg>
      <pc:sldChg chg="modSp add mod">
        <pc:chgData name="Routledge, Mandy" userId="bacdedf5-8e30-494b-ad8b-f27fa30c4f8d" providerId="ADAL" clId="{7A42712B-DDF2-4FF7-B69D-754E99BB418F}" dt="2026-01-20T09:57:21.289" v="1180" actId="20577"/>
        <pc:sldMkLst>
          <pc:docMk/>
          <pc:sldMk cId="2415900997" sldId="1538"/>
        </pc:sldMkLst>
        <pc:spChg chg="mod">
          <ac:chgData name="Routledge, Mandy" userId="bacdedf5-8e30-494b-ad8b-f27fa30c4f8d" providerId="ADAL" clId="{7A42712B-DDF2-4FF7-B69D-754E99BB418F}" dt="2026-01-18T10:22:58.781" v="1005" actId="1076"/>
          <ac:spMkLst>
            <pc:docMk/>
            <pc:sldMk cId="2415900997" sldId="1538"/>
            <ac:spMk id="33" creationId="{AC757F5E-B016-F947-4518-7C6B9CC7EE04}"/>
          </ac:spMkLst>
        </pc:spChg>
        <pc:spChg chg="mod">
          <ac:chgData name="Routledge, Mandy" userId="bacdedf5-8e30-494b-ad8b-f27fa30c4f8d" providerId="ADAL" clId="{7A42712B-DDF2-4FF7-B69D-754E99BB418F}" dt="2026-01-18T10:22:35.592" v="999" actId="948"/>
          <ac:spMkLst>
            <pc:docMk/>
            <pc:sldMk cId="2415900997" sldId="1538"/>
            <ac:spMk id="34" creationId="{152372B3-00F5-781C-183E-6F2DDF35091D}"/>
          </ac:spMkLst>
        </pc:spChg>
        <pc:spChg chg="mod">
          <ac:chgData name="Routledge, Mandy" userId="bacdedf5-8e30-494b-ad8b-f27fa30c4f8d" providerId="ADAL" clId="{7A42712B-DDF2-4FF7-B69D-754E99BB418F}" dt="2026-01-18T10:23:08.267" v="1006"/>
          <ac:spMkLst>
            <pc:docMk/>
            <pc:sldMk cId="2415900997" sldId="1538"/>
            <ac:spMk id="35" creationId="{37104C51-0232-62ED-4C6F-1447D06633EE}"/>
          </ac:spMkLst>
        </pc:spChg>
        <pc:spChg chg="mod">
          <ac:chgData name="Routledge, Mandy" userId="bacdedf5-8e30-494b-ad8b-f27fa30c4f8d" providerId="ADAL" clId="{7A42712B-DDF2-4FF7-B69D-754E99BB418F}" dt="2026-01-20T09:57:21.289" v="1180" actId="20577"/>
          <ac:spMkLst>
            <pc:docMk/>
            <pc:sldMk cId="2415900997" sldId="1538"/>
            <ac:spMk id="36" creationId="{D8EF981A-9BA7-0EB1-9B70-F7FBF2F7DF1C}"/>
          </ac:spMkLst>
        </pc:spChg>
      </pc:sldChg>
      <pc:sldChg chg="add">
        <pc:chgData name="Routledge, Mandy" userId="bacdedf5-8e30-494b-ad8b-f27fa30c4f8d" providerId="ADAL" clId="{7A42712B-DDF2-4FF7-B69D-754E99BB418F}" dt="2026-01-18T08:52:00.025" v="127"/>
        <pc:sldMkLst>
          <pc:docMk/>
          <pc:sldMk cId="674388732" sldId="1553"/>
        </pc:sldMkLst>
      </pc:sldChg>
      <pc:sldChg chg="addSp delSp modSp add mod">
        <pc:chgData name="Routledge, Mandy" userId="bacdedf5-8e30-494b-ad8b-f27fa30c4f8d" providerId="ADAL" clId="{7A42712B-DDF2-4FF7-B69D-754E99BB418F}" dt="2026-01-20T10:45:29.805" v="1317" actId="1076"/>
        <pc:sldMkLst>
          <pc:docMk/>
          <pc:sldMk cId="4247877401" sldId="1554"/>
        </pc:sldMkLst>
        <pc:spChg chg="mod">
          <ac:chgData name="Routledge, Mandy" userId="bacdedf5-8e30-494b-ad8b-f27fa30c4f8d" providerId="ADAL" clId="{7A42712B-DDF2-4FF7-B69D-754E99BB418F}" dt="2026-01-18T08:51:49.177" v="126"/>
          <ac:spMkLst>
            <pc:docMk/>
            <pc:sldMk cId="4247877401" sldId="1554"/>
            <ac:spMk id="35" creationId="{37104C51-0232-62ED-4C6F-1447D06633EE}"/>
          </ac:spMkLst>
        </pc:spChg>
        <pc:spChg chg="mod">
          <ac:chgData name="Routledge, Mandy" userId="bacdedf5-8e30-494b-ad8b-f27fa30c4f8d" providerId="ADAL" clId="{7A42712B-DDF2-4FF7-B69D-754E99BB418F}" dt="2026-01-20T10:44:58.960" v="1315" actId="20577"/>
          <ac:spMkLst>
            <pc:docMk/>
            <pc:sldMk cId="4247877401" sldId="1554"/>
            <ac:spMk id="36" creationId="{D8EF981A-9BA7-0EB1-9B70-F7FBF2F7DF1C}"/>
          </ac:spMkLst>
        </pc:spChg>
        <pc:picChg chg="del mod">
          <ac:chgData name="Routledge, Mandy" userId="bacdedf5-8e30-494b-ad8b-f27fa30c4f8d" providerId="ADAL" clId="{7A42712B-DDF2-4FF7-B69D-754E99BB418F}" dt="2026-01-20T10:44:09.507" v="1238" actId="478"/>
          <ac:picMkLst>
            <pc:docMk/>
            <pc:sldMk cId="4247877401" sldId="1554"/>
            <ac:picMk id="9" creationId="{D5F65251-CB87-AC4A-7114-42C8B9967D45}"/>
          </ac:picMkLst>
        </pc:picChg>
        <pc:picChg chg="add mod">
          <ac:chgData name="Routledge, Mandy" userId="bacdedf5-8e30-494b-ad8b-f27fa30c4f8d" providerId="ADAL" clId="{7A42712B-DDF2-4FF7-B69D-754E99BB418F}" dt="2026-01-20T10:45:29.805" v="1317" actId="1076"/>
          <ac:picMkLst>
            <pc:docMk/>
            <pc:sldMk cId="4247877401" sldId="1554"/>
            <ac:picMk id="19" creationId="{E429EE0D-D6DB-4254-97C9-9AAE7B36E09A}"/>
          </ac:picMkLst>
        </pc:picChg>
      </pc:sldChg>
      <pc:sldChg chg="add del">
        <pc:chgData name="Routledge, Mandy" userId="bacdedf5-8e30-494b-ad8b-f27fa30c4f8d" providerId="ADAL" clId="{7A42712B-DDF2-4FF7-B69D-754E99BB418F}" dt="2026-01-20T09:52:01.847" v="1158" actId="47"/>
        <pc:sldMkLst>
          <pc:docMk/>
          <pc:sldMk cId="3506724595" sldId="1555"/>
        </pc:sldMkLst>
      </pc:sldChg>
      <pc:sldChg chg="addSp modSp add mod">
        <pc:chgData name="Routledge, Mandy" userId="bacdedf5-8e30-494b-ad8b-f27fa30c4f8d" providerId="ADAL" clId="{7A42712B-DDF2-4FF7-B69D-754E99BB418F}" dt="2026-01-18T09:09:27.774" v="389" actId="6549"/>
        <pc:sldMkLst>
          <pc:docMk/>
          <pc:sldMk cId="304503725" sldId="1556"/>
        </pc:sldMkLst>
        <pc:spChg chg="mod">
          <ac:chgData name="Routledge, Mandy" userId="bacdedf5-8e30-494b-ad8b-f27fa30c4f8d" providerId="ADAL" clId="{7A42712B-DDF2-4FF7-B69D-754E99BB418F}" dt="2026-01-18T09:08:08.434" v="370" actId="20577"/>
          <ac:spMkLst>
            <pc:docMk/>
            <pc:sldMk cId="304503725" sldId="1556"/>
            <ac:spMk id="33" creationId="{FFA4F0A2-78AA-D5B5-20BF-3B69A0915531}"/>
          </ac:spMkLst>
        </pc:spChg>
        <pc:spChg chg="mod">
          <ac:chgData name="Routledge, Mandy" userId="bacdedf5-8e30-494b-ad8b-f27fa30c4f8d" providerId="ADAL" clId="{7A42712B-DDF2-4FF7-B69D-754E99BB418F}" dt="2026-01-18T09:08:11.480" v="380" actId="20577"/>
          <ac:spMkLst>
            <pc:docMk/>
            <pc:sldMk cId="304503725" sldId="1556"/>
            <ac:spMk id="34" creationId="{88DC6DA6-7887-3F9A-2AF4-F711EF99A170}"/>
          </ac:spMkLst>
        </pc:spChg>
        <pc:spChg chg="mod">
          <ac:chgData name="Routledge, Mandy" userId="bacdedf5-8e30-494b-ad8b-f27fa30c4f8d" providerId="ADAL" clId="{7A42712B-DDF2-4FF7-B69D-754E99BB418F}" dt="2026-01-18T09:09:17.247" v="387" actId="20577"/>
          <ac:spMkLst>
            <pc:docMk/>
            <pc:sldMk cId="304503725" sldId="1556"/>
            <ac:spMk id="35" creationId="{947D057C-2F18-DF9D-5276-DD5773A64872}"/>
          </ac:spMkLst>
        </pc:spChg>
        <pc:spChg chg="mod">
          <ac:chgData name="Routledge, Mandy" userId="bacdedf5-8e30-494b-ad8b-f27fa30c4f8d" providerId="ADAL" clId="{7A42712B-DDF2-4FF7-B69D-754E99BB418F}" dt="2026-01-18T09:09:27.774" v="389" actId="6549"/>
          <ac:spMkLst>
            <pc:docMk/>
            <pc:sldMk cId="304503725" sldId="1556"/>
            <ac:spMk id="36" creationId="{641D1F91-B724-971F-3F3C-A082D1A508D9}"/>
          </ac:spMkLst>
        </pc:spChg>
      </pc:sldChg>
      <pc:sldChg chg="addSp delSp modSp add mod">
        <pc:chgData name="Routledge, Mandy" userId="bacdedf5-8e30-494b-ad8b-f27fa30c4f8d" providerId="ADAL" clId="{7A42712B-DDF2-4FF7-B69D-754E99BB418F}" dt="2026-01-20T10:10:06.608" v="1233" actId="1076"/>
        <pc:sldMkLst>
          <pc:docMk/>
          <pc:sldMk cId="2941388569" sldId="1557"/>
        </pc:sldMkLst>
        <pc:spChg chg="add mod">
          <ac:chgData name="Routledge, Mandy" userId="bacdedf5-8e30-494b-ad8b-f27fa30c4f8d" providerId="ADAL" clId="{7A42712B-DDF2-4FF7-B69D-754E99BB418F}" dt="2026-01-18T09:10:09.550" v="434" actId="14100"/>
          <ac:spMkLst>
            <pc:docMk/>
            <pc:sldMk cId="2941388569" sldId="1557"/>
            <ac:spMk id="2" creationId="{A0F2EEF8-C982-3288-010D-7D9C79BEA91F}"/>
          </ac:spMkLst>
        </pc:spChg>
        <pc:spChg chg="mod">
          <ac:chgData name="Routledge, Mandy" userId="bacdedf5-8e30-494b-ad8b-f27fa30c4f8d" providerId="ADAL" clId="{7A42712B-DDF2-4FF7-B69D-754E99BB418F}" dt="2026-01-18T09:10:36.424" v="474"/>
          <ac:spMkLst>
            <pc:docMk/>
            <pc:sldMk cId="2941388569" sldId="1557"/>
            <ac:spMk id="19" creationId="{D8B599D3-FCAE-4B9B-3C1D-56C1F54DF655}"/>
          </ac:spMkLst>
        </pc:spChg>
        <pc:spChg chg="mod">
          <ac:chgData name="Routledge, Mandy" userId="bacdedf5-8e30-494b-ad8b-f27fa30c4f8d" providerId="ADAL" clId="{7A42712B-DDF2-4FF7-B69D-754E99BB418F}" dt="2026-01-18T09:09:46.853" v="412" actId="948"/>
          <ac:spMkLst>
            <pc:docMk/>
            <pc:sldMk cId="2941388569" sldId="1557"/>
            <ac:spMk id="33" creationId="{61244068-815B-66AF-BE59-68A62A5AE164}"/>
          </ac:spMkLst>
        </pc:spChg>
        <pc:spChg chg="mod">
          <ac:chgData name="Routledge, Mandy" userId="bacdedf5-8e30-494b-ad8b-f27fa30c4f8d" providerId="ADAL" clId="{7A42712B-DDF2-4FF7-B69D-754E99BB418F}" dt="2026-01-18T09:10:55.120" v="480"/>
          <ac:spMkLst>
            <pc:docMk/>
            <pc:sldMk cId="2941388569" sldId="1557"/>
            <ac:spMk id="35" creationId="{502AF256-01A4-A883-6565-F0845E743955}"/>
          </ac:spMkLst>
        </pc:spChg>
        <pc:spChg chg="mod">
          <ac:chgData name="Routledge, Mandy" userId="bacdedf5-8e30-494b-ad8b-f27fa30c4f8d" providerId="ADAL" clId="{7A42712B-DDF2-4FF7-B69D-754E99BB418F}" dt="2026-01-20T09:58:47.377" v="1199" actId="115"/>
          <ac:spMkLst>
            <pc:docMk/>
            <pc:sldMk cId="2941388569" sldId="1557"/>
            <ac:spMk id="36" creationId="{3AA7555C-DF1D-6701-08A3-151971C76EC5}"/>
          </ac:spMkLst>
        </pc:spChg>
        <pc:grpChg chg="add mod">
          <ac:chgData name="Routledge, Mandy" userId="bacdedf5-8e30-494b-ad8b-f27fa30c4f8d" providerId="ADAL" clId="{7A42712B-DDF2-4FF7-B69D-754E99BB418F}" dt="2026-01-20T10:10:06.608" v="1233" actId="1076"/>
          <ac:grpSpMkLst>
            <pc:docMk/>
            <pc:sldMk cId="2941388569" sldId="1557"/>
            <ac:grpSpMk id="9" creationId="{9DCC872D-8773-46D6-7F6B-61A34A0FD8F3}"/>
          </ac:grpSpMkLst>
        </pc:grpChg>
        <pc:picChg chg="add mod">
          <ac:chgData name="Routledge, Mandy" userId="bacdedf5-8e30-494b-ad8b-f27fa30c4f8d" providerId="ADAL" clId="{7A42712B-DDF2-4FF7-B69D-754E99BB418F}" dt="2026-01-18T09:10:23.297" v="473"/>
          <ac:picMkLst>
            <pc:docMk/>
            <pc:sldMk cId="2941388569" sldId="1557"/>
            <ac:picMk id="8" creationId="{266B6042-44D2-F12A-2424-0164AC1D85EB}"/>
          </ac:picMkLst>
        </pc:picChg>
        <pc:picChg chg="mod">
          <ac:chgData name="Routledge, Mandy" userId="bacdedf5-8e30-494b-ad8b-f27fa30c4f8d" providerId="ADAL" clId="{7A42712B-DDF2-4FF7-B69D-754E99BB418F}" dt="2026-01-20T10:09:54.827" v="1232" actId="1076"/>
          <ac:picMkLst>
            <pc:docMk/>
            <pc:sldMk cId="2941388569" sldId="1557"/>
            <ac:picMk id="18" creationId="{02037CB4-9A61-6AD8-0C9E-D73EB1E9C73E}"/>
          </ac:picMkLst>
        </pc:picChg>
      </pc:sldChg>
      <pc:sldChg chg="addSp delSp modSp add mod ord">
        <pc:chgData name="Routledge, Mandy" userId="bacdedf5-8e30-494b-ad8b-f27fa30c4f8d" providerId="ADAL" clId="{7A42712B-DDF2-4FF7-B69D-754E99BB418F}" dt="2026-01-18T09:12:34.842" v="645" actId="115"/>
        <pc:sldMkLst>
          <pc:docMk/>
          <pc:sldMk cId="1084024882" sldId="1558"/>
        </pc:sldMkLst>
        <pc:spChg chg="add mod">
          <ac:chgData name="Routledge, Mandy" userId="bacdedf5-8e30-494b-ad8b-f27fa30c4f8d" providerId="ADAL" clId="{7A42712B-DDF2-4FF7-B69D-754E99BB418F}" dt="2026-01-18T09:11:35.565" v="526" actId="20577"/>
          <ac:spMkLst>
            <pc:docMk/>
            <pc:sldMk cId="1084024882" sldId="1558"/>
            <ac:spMk id="20" creationId="{F076C45E-C686-DB68-9729-E870B08A4F08}"/>
          </ac:spMkLst>
        </pc:spChg>
        <pc:spChg chg="mod">
          <ac:chgData name="Routledge, Mandy" userId="bacdedf5-8e30-494b-ad8b-f27fa30c4f8d" providerId="ADAL" clId="{7A42712B-DDF2-4FF7-B69D-754E99BB418F}" dt="2026-01-18T09:11:19.213" v="506" actId="20577"/>
          <ac:spMkLst>
            <pc:docMk/>
            <pc:sldMk cId="1084024882" sldId="1558"/>
            <ac:spMk id="33" creationId="{22D151EB-E58C-9020-7F55-C259A3DA33C2}"/>
          </ac:spMkLst>
        </pc:spChg>
        <pc:spChg chg="mod">
          <ac:chgData name="Routledge, Mandy" userId="bacdedf5-8e30-494b-ad8b-f27fa30c4f8d" providerId="ADAL" clId="{7A42712B-DDF2-4FF7-B69D-754E99BB418F}" dt="2026-01-18T09:12:34.842" v="645" actId="115"/>
          <ac:spMkLst>
            <pc:docMk/>
            <pc:sldMk cId="1084024882" sldId="1558"/>
            <ac:spMk id="35" creationId="{A24B4FFC-F7AE-0C24-74C2-3A7B5D28D187}"/>
          </ac:spMkLst>
        </pc:spChg>
        <pc:spChg chg="mod">
          <ac:chgData name="Routledge, Mandy" userId="bacdedf5-8e30-494b-ad8b-f27fa30c4f8d" providerId="ADAL" clId="{7A42712B-DDF2-4FF7-B69D-754E99BB418F}" dt="2026-01-18T09:12:10.136" v="576" actId="115"/>
          <ac:spMkLst>
            <pc:docMk/>
            <pc:sldMk cId="1084024882" sldId="1558"/>
            <ac:spMk id="36" creationId="{946AD495-8A52-F029-77F7-A0529E500E7E}"/>
          </ac:spMkLst>
        </pc:spChg>
      </pc:sldChg>
      <pc:sldChg chg="addSp modSp add mod">
        <pc:chgData name="Routledge, Mandy" userId="bacdedf5-8e30-494b-ad8b-f27fa30c4f8d" providerId="ADAL" clId="{7A42712B-DDF2-4FF7-B69D-754E99BB418F}" dt="2026-01-18T09:15:26.889" v="739" actId="1076"/>
        <pc:sldMkLst>
          <pc:docMk/>
          <pc:sldMk cId="2152619642" sldId="1559"/>
        </pc:sldMkLst>
        <pc:spChg chg="mod">
          <ac:chgData name="Routledge, Mandy" userId="bacdedf5-8e30-494b-ad8b-f27fa30c4f8d" providerId="ADAL" clId="{7A42712B-DDF2-4FF7-B69D-754E99BB418F}" dt="2026-01-18T09:13:28.617" v="678" actId="14100"/>
          <ac:spMkLst>
            <pc:docMk/>
            <pc:sldMk cId="2152619642" sldId="1559"/>
            <ac:spMk id="10" creationId="{747671F6-BF86-6158-BF7E-39B68E190422}"/>
          </ac:spMkLst>
        </pc:spChg>
        <pc:spChg chg="mod">
          <ac:chgData name="Routledge, Mandy" userId="bacdedf5-8e30-494b-ad8b-f27fa30c4f8d" providerId="ADAL" clId="{7A42712B-DDF2-4FF7-B69D-754E99BB418F}" dt="2026-01-18T09:13:30.483" v="679" actId="1036"/>
          <ac:spMkLst>
            <pc:docMk/>
            <pc:sldMk cId="2152619642" sldId="1559"/>
            <ac:spMk id="11" creationId="{6615F222-DF77-9279-6B93-D8B812054B38}"/>
          </ac:spMkLst>
        </pc:spChg>
        <pc:spChg chg="mod">
          <ac:chgData name="Routledge, Mandy" userId="bacdedf5-8e30-494b-ad8b-f27fa30c4f8d" providerId="ADAL" clId="{7A42712B-DDF2-4FF7-B69D-754E99BB418F}" dt="2026-01-18T09:14:55.940" v="729" actId="1076"/>
          <ac:spMkLst>
            <pc:docMk/>
            <pc:sldMk cId="2152619642" sldId="1559"/>
            <ac:spMk id="12" creationId="{4DB511F5-DC27-23ED-3E6D-BC86EB9B4B9B}"/>
          </ac:spMkLst>
        </pc:spChg>
        <pc:spChg chg="mod">
          <ac:chgData name="Routledge, Mandy" userId="bacdedf5-8e30-494b-ad8b-f27fa30c4f8d" providerId="ADAL" clId="{7A42712B-DDF2-4FF7-B69D-754E99BB418F}" dt="2026-01-18T09:14:48.722" v="727" actId="948"/>
          <ac:spMkLst>
            <pc:docMk/>
            <pc:sldMk cId="2152619642" sldId="1559"/>
            <ac:spMk id="13" creationId="{CB8C2B34-2E75-E5B2-561A-6D674CCCD866}"/>
          </ac:spMkLst>
        </pc:spChg>
        <pc:spChg chg="mod">
          <ac:chgData name="Routledge, Mandy" userId="bacdedf5-8e30-494b-ad8b-f27fa30c4f8d" providerId="ADAL" clId="{7A42712B-DDF2-4FF7-B69D-754E99BB418F}" dt="2026-01-18T09:15:17.351" v="735" actId="14100"/>
          <ac:spMkLst>
            <pc:docMk/>
            <pc:sldMk cId="2152619642" sldId="1559"/>
            <ac:spMk id="14" creationId="{D9F9D7E3-7288-E30C-F29B-D61B40F0786F}"/>
          </ac:spMkLst>
        </pc:spChg>
        <pc:spChg chg="mod">
          <ac:chgData name="Routledge, Mandy" userId="bacdedf5-8e30-494b-ad8b-f27fa30c4f8d" providerId="ADAL" clId="{7A42712B-DDF2-4FF7-B69D-754E99BB418F}" dt="2026-01-18T09:15:13.836" v="734" actId="948"/>
          <ac:spMkLst>
            <pc:docMk/>
            <pc:sldMk cId="2152619642" sldId="1559"/>
            <ac:spMk id="15" creationId="{7608B1F7-C888-575B-5739-5C2626831E72}"/>
          </ac:spMkLst>
        </pc:spChg>
        <pc:spChg chg="mod">
          <ac:chgData name="Routledge, Mandy" userId="bacdedf5-8e30-494b-ad8b-f27fa30c4f8d" providerId="ADAL" clId="{7A42712B-DDF2-4FF7-B69D-754E99BB418F}" dt="2026-01-18T09:14:03.888" v="688" actId="14100"/>
          <ac:spMkLst>
            <pc:docMk/>
            <pc:sldMk cId="2152619642" sldId="1559"/>
            <ac:spMk id="16" creationId="{785426E1-322F-EFAF-58BB-0A9A28F9964C}"/>
          </ac:spMkLst>
        </pc:spChg>
        <pc:spChg chg="mod">
          <ac:chgData name="Routledge, Mandy" userId="bacdedf5-8e30-494b-ad8b-f27fa30c4f8d" providerId="ADAL" clId="{7A42712B-DDF2-4FF7-B69D-754E99BB418F}" dt="2026-01-18T09:13:57.188" v="686" actId="1076"/>
          <ac:spMkLst>
            <pc:docMk/>
            <pc:sldMk cId="2152619642" sldId="1559"/>
            <ac:spMk id="17" creationId="{65F62A13-371A-A553-9C03-8F9F66186B87}"/>
          </ac:spMkLst>
        </pc:spChg>
        <pc:spChg chg="mod">
          <ac:chgData name="Routledge, Mandy" userId="bacdedf5-8e30-494b-ad8b-f27fa30c4f8d" providerId="ADAL" clId="{7A42712B-DDF2-4FF7-B69D-754E99BB418F}" dt="2026-01-18T09:15:09.630" v="733" actId="14100"/>
          <ac:spMkLst>
            <pc:docMk/>
            <pc:sldMk cId="2152619642" sldId="1559"/>
            <ac:spMk id="18" creationId="{F27DCD99-9409-2F47-8152-F49C72F76D7E}"/>
          </ac:spMkLst>
        </pc:spChg>
        <pc:spChg chg="mod">
          <ac:chgData name="Routledge, Mandy" userId="bacdedf5-8e30-494b-ad8b-f27fa30c4f8d" providerId="ADAL" clId="{7A42712B-DDF2-4FF7-B69D-754E99BB418F}" dt="2026-01-18T09:14:59.477" v="731" actId="14100"/>
          <ac:spMkLst>
            <pc:docMk/>
            <pc:sldMk cId="2152619642" sldId="1559"/>
            <ac:spMk id="19" creationId="{EB1724A2-85AB-9656-89B4-D5E7AE4DE089}"/>
          </ac:spMkLst>
        </pc:spChg>
        <pc:picChg chg="add mod">
          <ac:chgData name="Routledge, Mandy" userId="bacdedf5-8e30-494b-ad8b-f27fa30c4f8d" providerId="ADAL" clId="{7A42712B-DDF2-4FF7-B69D-754E99BB418F}" dt="2026-01-18T09:15:19.471" v="736" actId="1076"/>
          <ac:picMkLst>
            <pc:docMk/>
            <pc:sldMk cId="2152619642" sldId="1559"/>
            <ac:picMk id="23" creationId="{CEF5C62B-61FF-1B40-AC46-1C819CD7B83F}"/>
          </ac:picMkLst>
        </pc:picChg>
      </pc:sldChg>
      <pc:sldChg chg="addSp delSp modSp add mod">
        <pc:chgData name="Routledge, Mandy" userId="bacdedf5-8e30-494b-ad8b-f27fa30c4f8d" providerId="ADAL" clId="{7A42712B-DDF2-4FF7-B69D-754E99BB418F}" dt="2026-01-18T09:20:33.018" v="870" actId="20577"/>
        <pc:sldMkLst>
          <pc:docMk/>
          <pc:sldMk cId="3346334519" sldId="1560"/>
        </pc:sldMkLst>
        <pc:spChg chg="add mod">
          <ac:chgData name="Routledge, Mandy" userId="bacdedf5-8e30-494b-ad8b-f27fa30c4f8d" providerId="ADAL" clId="{7A42712B-DDF2-4FF7-B69D-754E99BB418F}" dt="2026-01-18T09:18:25.618" v="771" actId="1076"/>
          <ac:spMkLst>
            <pc:docMk/>
            <pc:sldMk cId="3346334519" sldId="1560"/>
            <ac:spMk id="2" creationId="{F8E448F2-AA6B-9E8B-DC3E-DFE7D7F551C8}"/>
          </ac:spMkLst>
        </pc:spChg>
        <pc:spChg chg="mod">
          <ac:chgData name="Routledge, Mandy" userId="bacdedf5-8e30-494b-ad8b-f27fa30c4f8d" providerId="ADAL" clId="{7A42712B-DDF2-4FF7-B69D-754E99BB418F}" dt="2026-01-18T09:18:30.603" v="783" actId="20577"/>
          <ac:spMkLst>
            <pc:docMk/>
            <pc:sldMk cId="3346334519" sldId="1560"/>
            <ac:spMk id="33" creationId="{F0494B43-7118-84AB-F429-7F7933CE788D}"/>
          </ac:spMkLst>
        </pc:spChg>
        <pc:spChg chg="mod">
          <ac:chgData name="Routledge, Mandy" userId="bacdedf5-8e30-494b-ad8b-f27fa30c4f8d" providerId="ADAL" clId="{7A42712B-DDF2-4FF7-B69D-754E99BB418F}" dt="2026-01-18T09:19:56.915" v="807" actId="6549"/>
          <ac:spMkLst>
            <pc:docMk/>
            <pc:sldMk cId="3346334519" sldId="1560"/>
            <ac:spMk id="35" creationId="{5F447366-C326-195A-C16C-191DF5293DE9}"/>
          </ac:spMkLst>
        </pc:spChg>
        <pc:spChg chg="mod">
          <ac:chgData name="Routledge, Mandy" userId="bacdedf5-8e30-494b-ad8b-f27fa30c4f8d" providerId="ADAL" clId="{7A42712B-DDF2-4FF7-B69D-754E99BB418F}" dt="2026-01-18T09:18:44.475" v="804" actId="20577"/>
          <ac:spMkLst>
            <pc:docMk/>
            <pc:sldMk cId="3346334519" sldId="1560"/>
            <ac:spMk id="36" creationId="{C0CFE4C9-064D-96B6-9D3D-B1ED2745DC6F}"/>
          </ac:spMkLst>
        </pc:spChg>
      </pc:sldChg>
      <pc:sldChg chg="modSp add del mod">
        <pc:chgData name="Routledge, Mandy" userId="bacdedf5-8e30-494b-ad8b-f27fa30c4f8d" providerId="ADAL" clId="{7A42712B-DDF2-4FF7-B69D-754E99BB418F}" dt="2026-01-18T10:21:02.680" v="949" actId="47"/>
        <pc:sldMkLst>
          <pc:docMk/>
          <pc:sldMk cId="3192529759" sldId="1561"/>
        </pc:sldMkLst>
      </pc:sldChg>
      <pc:sldChg chg="add">
        <pc:chgData name="Routledge, Mandy" userId="bacdedf5-8e30-494b-ad8b-f27fa30c4f8d" providerId="ADAL" clId="{7A42712B-DDF2-4FF7-B69D-754E99BB418F}" dt="2026-01-18T10:21:04.281" v="950"/>
        <pc:sldMkLst>
          <pc:docMk/>
          <pc:sldMk cId="3214078398" sldId="1561"/>
        </pc:sldMkLst>
      </pc:sldChg>
      <pc:sldChg chg="addSp delSp modSp add mod">
        <pc:chgData name="Routledge, Mandy" userId="bacdedf5-8e30-494b-ad8b-f27fa30c4f8d" providerId="ADAL" clId="{7A42712B-DDF2-4FF7-B69D-754E99BB418F}" dt="2026-01-18T10:33:06.842" v="1145" actId="1076"/>
        <pc:sldMkLst>
          <pc:docMk/>
          <pc:sldMk cId="3210072906" sldId="1562"/>
        </pc:sldMkLst>
        <pc:spChg chg="mod">
          <ac:chgData name="Routledge, Mandy" userId="bacdedf5-8e30-494b-ad8b-f27fa30c4f8d" providerId="ADAL" clId="{7A42712B-DDF2-4FF7-B69D-754E99BB418F}" dt="2026-01-18T10:24:58.325" v="1028" actId="14100"/>
          <ac:spMkLst>
            <pc:docMk/>
            <pc:sldMk cId="3210072906" sldId="1562"/>
            <ac:spMk id="10" creationId="{A90C2D78-E85F-1BD1-69E6-07204ABE311E}"/>
          </ac:spMkLst>
        </pc:spChg>
        <pc:spChg chg="mod">
          <ac:chgData name="Routledge, Mandy" userId="bacdedf5-8e30-494b-ad8b-f27fa30c4f8d" providerId="ADAL" clId="{7A42712B-DDF2-4FF7-B69D-754E99BB418F}" dt="2026-01-18T10:24:53.637" v="1026" actId="1076"/>
          <ac:spMkLst>
            <pc:docMk/>
            <pc:sldMk cId="3210072906" sldId="1562"/>
            <ac:spMk id="11" creationId="{29AEB298-92D2-225D-4AD0-D02E3D5E6B76}"/>
          </ac:spMkLst>
        </pc:spChg>
        <pc:spChg chg="mod">
          <ac:chgData name="Routledge, Mandy" userId="bacdedf5-8e30-494b-ad8b-f27fa30c4f8d" providerId="ADAL" clId="{7A42712B-DDF2-4FF7-B69D-754E99BB418F}" dt="2026-01-18T10:26:23.734" v="1072" actId="948"/>
          <ac:spMkLst>
            <pc:docMk/>
            <pc:sldMk cId="3210072906" sldId="1562"/>
            <ac:spMk id="12" creationId="{1901FFFD-02EC-F00A-A38C-716D59FD228D}"/>
          </ac:spMkLst>
        </pc:spChg>
        <pc:spChg chg="mod">
          <ac:chgData name="Routledge, Mandy" userId="bacdedf5-8e30-494b-ad8b-f27fa30c4f8d" providerId="ADAL" clId="{7A42712B-DDF2-4FF7-B69D-754E99BB418F}" dt="2026-01-18T10:26:37.491" v="1078" actId="1076"/>
          <ac:spMkLst>
            <pc:docMk/>
            <pc:sldMk cId="3210072906" sldId="1562"/>
            <ac:spMk id="13" creationId="{95DB1178-F2F7-87C3-727F-3A4F2C013408}"/>
          </ac:spMkLst>
        </pc:spChg>
        <pc:spChg chg="mod">
          <ac:chgData name="Routledge, Mandy" userId="bacdedf5-8e30-494b-ad8b-f27fa30c4f8d" providerId="ADAL" clId="{7A42712B-DDF2-4FF7-B69D-754E99BB418F}" dt="2026-01-18T10:26:32.403" v="1077" actId="1076"/>
          <ac:spMkLst>
            <pc:docMk/>
            <pc:sldMk cId="3210072906" sldId="1562"/>
            <ac:spMk id="15" creationId="{5959EA46-6F78-19E0-696D-C8F5BF2BB03F}"/>
          </ac:spMkLst>
        </pc:spChg>
        <pc:spChg chg="mod">
          <ac:chgData name="Routledge, Mandy" userId="bacdedf5-8e30-494b-ad8b-f27fa30c4f8d" providerId="ADAL" clId="{7A42712B-DDF2-4FF7-B69D-754E99BB418F}" dt="2026-01-18T10:25:26.969" v="1035" actId="14100"/>
          <ac:spMkLst>
            <pc:docMk/>
            <pc:sldMk cId="3210072906" sldId="1562"/>
            <ac:spMk id="16" creationId="{673FE648-15CC-F6FD-1AD1-0D90067E1C91}"/>
          </ac:spMkLst>
        </pc:spChg>
        <pc:spChg chg="mod">
          <ac:chgData name="Routledge, Mandy" userId="bacdedf5-8e30-494b-ad8b-f27fa30c4f8d" providerId="ADAL" clId="{7A42712B-DDF2-4FF7-B69D-754E99BB418F}" dt="2026-01-18T10:25:19.340" v="1033" actId="1076"/>
          <ac:spMkLst>
            <pc:docMk/>
            <pc:sldMk cId="3210072906" sldId="1562"/>
            <ac:spMk id="17" creationId="{A458C4A5-DF21-0D50-E640-87FCF098646E}"/>
          </ac:spMkLst>
        </pc:spChg>
        <pc:spChg chg="mod">
          <ac:chgData name="Routledge, Mandy" userId="bacdedf5-8e30-494b-ad8b-f27fa30c4f8d" providerId="ADAL" clId="{7A42712B-DDF2-4FF7-B69D-754E99BB418F}" dt="2026-01-18T10:26:18.766" v="1071" actId="14100"/>
          <ac:spMkLst>
            <pc:docMk/>
            <pc:sldMk cId="3210072906" sldId="1562"/>
            <ac:spMk id="19" creationId="{66B3A810-1F45-1ADF-3752-73764D1DE7A2}"/>
          </ac:spMkLst>
        </pc:spChg>
        <pc:picChg chg="add mod modCrop">
          <ac:chgData name="Routledge, Mandy" userId="bacdedf5-8e30-494b-ad8b-f27fa30c4f8d" providerId="ADAL" clId="{7A42712B-DDF2-4FF7-B69D-754E99BB418F}" dt="2026-01-18T10:33:06.842" v="1145" actId="1076"/>
          <ac:picMkLst>
            <pc:docMk/>
            <pc:sldMk cId="3210072906" sldId="1562"/>
            <ac:picMk id="29" creationId="{A0AC23CD-F1E7-8C18-54CF-9EBCBCB91386}"/>
          </ac:picMkLst>
        </pc:picChg>
        <pc:picChg chg="add mod modCrop">
          <ac:chgData name="Routledge, Mandy" userId="bacdedf5-8e30-494b-ad8b-f27fa30c4f8d" providerId="ADAL" clId="{7A42712B-DDF2-4FF7-B69D-754E99BB418F}" dt="2026-01-18T10:32:07.607" v="1136" actId="14100"/>
          <ac:picMkLst>
            <pc:docMk/>
            <pc:sldMk cId="3210072906" sldId="1562"/>
            <ac:picMk id="32" creationId="{E55A1AA4-9DBA-0998-73D4-B1B0FB7B264F}"/>
          </ac:picMkLst>
        </pc:picChg>
        <pc:picChg chg="add mod modCrop">
          <ac:chgData name="Routledge, Mandy" userId="bacdedf5-8e30-494b-ad8b-f27fa30c4f8d" providerId="ADAL" clId="{7A42712B-DDF2-4FF7-B69D-754E99BB418F}" dt="2026-01-18T10:32:47.497" v="1143" actId="14100"/>
          <ac:picMkLst>
            <pc:docMk/>
            <pc:sldMk cId="3210072906" sldId="1562"/>
            <ac:picMk id="33" creationId="{699C1877-6060-0FAA-8DD6-0540001952BD}"/>
          </ac:picMkLst>
        </pc:picChg>
      </pc:sldChg>
      <pc:sldChg chg="addSp delSp modSp add mod">
        <pc:chgData name="Routledge, Mandy" userId="bacdedf5-8e30-494b-ad8b-f27fa30c4f8d" providerId="ADAL" clId="{7A42712B-DDF2-4FF7-B69D-754E99BB418F}" dt="2026-01-20T10:05:16.999" v="1231" actId="1038"/>
        <pc:sldMkLst>
          <pc:docMk/>
          <pc:sldMk cId="2421597359" sldId="1564"/>
        </pc:sldMkLst>
        <pc:spChg chg="mod">
          <ac:chgData name="Routledge, Mandy" userId="bacdedf5-8e30-494b-ad8b-f27fa30c4f8d" providerId="ADAL" clId="{7A42712B-DDF2-4FF7-B69D-754E99BB418F}" dt="2026-01-20T10:05:05.386" v="1225" actId="14100"/>
          <ac:spMkLst>
            <pc:docMk/>
            <pc:sldMk cId="2421597359" sldId="1564"/>
            <ac:spMk id="12" creationId="{59EF0FCD-535D-B13D-83AD-5244700EB9C0}"/>
          </ac:spMkLst>
        </pc:spChg>
        <pc:spChg chg="mod">
          <ac:chgData name="Routledge, Mandy" userId="bacdedf5-8e30-494b-ad8b-f27fa30c4f8d" providerId="ADAL" clId="{7A42712B-DDF2-4FF7-B69D-754E99BB418F}" dt="2026-01-20T10:04:47.615" v="1223" actId="14100"/>
          <ac:spMkLst>
            <pc:docMk/>
            <pc:sldMk cId="2421597359" sldId="1564"/>
            <ac:spMk id="15" creationId="{464C01CA-8823-41D5-79C7-291FAD4A8594}"/>
          </ac:spMkLst>
        </pc:spChg>
        <pc:spChg chg="mod">
          <ac:chgData name="Routledge, Mandy" userId="bacdedf5-8e30-494b-ad8b-f27fa30c4f8d" providerId="ADAL" clId="{7A42712B-DDF2-4FF7-B69D-754E99BB418F}" dt="2026-01-20T10:05:08.820" v="1227" actId="14100"/>
          <ac:spMkLst>
            <pc:docMk/>
            <pc:sldMk cId="2421597359" sldId="1564"/>
            <ac:spMk id="19" creationId="{4700C212-52E6-4346-ECCF-066FDCC0E8F3}"/>
          </ac:spMkLst>
        </pc:spChg>
        <pc:picChg chg="add mod">
          <ac:chgData name="Routledge, Mandy" userId="bacdedf5-8e30-494b-ad8b-f27fa30c4f8d" providerId="ADAL" clId="{7A42712B-DDF2-4FF7-B69D-754E99BB418F}" dt="2026-01-20T10:04:40.755" v="1222" actId="14100"/>
          <ac:picMkLst>
            <pc:docMk/>
            <pc:sldMk cId="2421597359" sldId="1564"/>
            <ac:picMk id="17" creationId="{219F9393-2078-41A4-5692-6C1D94107383}"/>
          </ac:picMkLst>
        </pc:picChg>
        <pc:picChg chg="del">
          <ac:chgData name="Routledge, Mandy" userId="bacdedf5-8e30-494b-ad8b-f27fa30c4f8d" providerId="ADAL" clId="{7A42712B-DDF2-4FF7-B69D-754E99BB418F}" dt="2026-01-20T10:03:39.747" v="1201" actId="478"/>
          <ac:picMkLst>
            <pc:docMk/>
            <pc:sldMk cId="2421597359" sldId="1564"/>
            <ac:picMk id="23" creationId="{E68C0952-AFDB-1EE7-3D2B-0B1EE930FCC3}"/>
          </ac:picMkLst>
        </pc:picChg>
        <pc:cxnChg chg="mod">
          <ac:chgData name="Routledge, Mandy" userId="bacdedf5-8e30-494b-ad8b-f27fa30c4f8d" providerId="ADAL" clId="{7A42712B-DDF2-4FF7-B69D-754E99BB418F}" dt="2026-01-20T10:05:16.999" v="1231" actId="1038"/>
          <ac:cxnSpMkLst>
            <pc:docMk/>
            <pc:sldMk cId="2421597359" sldId="1564"/>
            <ac:cxnSpMk id="21" creationId="{8567F8D3-98FC-5DF8-F2B8-485AF2D244CB}"/>
          </ac:cxnSpMkLst>
        </pc:cxnChg>
        <pc:cxnChg chg="mod">
          <ac:chgData name="Routledge, Mandy" userId="bacdedf5-8e30-494b-ad8b-f27fa30c4f8d" providerId="ADAL" clId="{7A42712B-DDF2-4FF7-B69D-754E99BB418F}" dt="2026-01-20T10:04:47.615" v="1223" actId="14100"/>
          <ac:cxnSpMkLst>
            <pc:docMk/>
            <pc:sldMk cId="2421597359" sldId="1564"/>
            <ac:cxnSpMk id="29" creationId="{DC2FD0C6-2BBB-E21A-2C67-811EC6D783B9}"/>
          </ac:cxnSpMkLst>
        </pc:cxnChg>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ldChg>
    </pc:docChg>
  </pc:docChgLst>
  <pc:docChgLst>
    <pc:chgData name="Routledge, Mandy" userId="bacdedf5-8e30-494b-ad8b-f27fa30c4f8d" providerId="ADAL" clId="{DF97BC0C-C100-4C46-9A4C-BE392BE3EAF1}"/>
    <pc:docChg chg="modSld">
      <pc:chgData name="Routledge, Mandy" userId="bacdedf5-8e30-494b-ad8b-f27fa30c4f8d" providerId="ADAL" clId="{DF97BC0C-C100-4C46-9A4C-BE392BE3EAF1}" dt="2025-03-18T12:29:41.217" v="1" actId="20577"/>
      <pc:docMkLst>
        <pc:docMk/>
      </pc:docMkLst>
      <pc:sldChg chg="modSp mod">
        <pc:chgData name="Routledge, Mandy" userId="bacdedf5-8e30-494b-ad8b-f27fa30c4f8d" providerId="ADAL" clId="{DF97BC0C-C100-4C46-9A4C-BE392BE3EAF1}" dt="2025-03-18T12:29:41.217" v="1" actId="20577"/>
        <pc:sldMkLst>
          <pc:docMk/>
          <pc:sldMk cId="323006580" sldId="548"/>
        </pc:sldMkLst>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ldChg>
    </pc:docChg>
  </pc:docChgLst>
  <pc:docChgLst>
    <pc:chgData name="Routledge, Mandy" userId="bacdedf5-8e30-494b-ad8b-f27fa30c4f8d" providerId="ADAL" clId="{6CE42C76-8917-4E08-8877-8D672377C757}"/>
    <pc:docChg chg="modSld">
      <pc:chgData name="Routledge, Mandy" userId="bacdedf5-8e30-494b-ad8b-f27fa30c4f8d" providerId="ADAL" clId="{6CE42C76-8917-4E08-8877-8D672377C757}" dt="2025-10-12T08:16:24.012" v="28" actId="20577"/>
      <pc:docMkLst>
        <pc:docMk/>
      </pc:docMkLst>
      <pc:sldChg chg="modSp mod">
        <pc:chgData name="Routledge, Mandy" userId="bacdedf5-8e30-494b-ad8b-f27fa30c4f8d" providerId="ADAL" clId="{6CE42C76-8917-4E08-8877-8D672377C757}" dt="2025-10-12T08:16:24.012" v="28" actId="20577"/>
        <pc:sldMkLst>
          <pc:docMk/>
          <pc:sldMk cId="323006580" sldId="548"/>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ldChg>
    </pc:docChg>
  </pc:docChgLst>
  <pc:docChgLst>
    <pc:chgData name="Vrielink, Francis" userId="3d258d00-cfd8-41c5-9f04-1a5a39faef2f" providerId="ADAL" clId="{6CEA0063-2E3E-4583-AC5A-C72ECC229C8C}"/>
    <pc:docChg chg="modSld">
      <pc:chgData name="Vrielink, Francis" userId="3d258d00-cfd8-41c5-9f04-1a5a39faef2f" providerId="ADAL" clId="{6CEA0063-2E3E-4583-AC5A-C72ECC229C8C}" dt="2025-09-13T14:49:03.842" v="5" actId="20577"/>
      <pc:docMkLst>
        <pc:docMk/>
      </pc:docMkLst>
      <pc:sldChg chg="modSp mod">
        <pc:chgData name="Vrielink, Francis" userId="3d258d00-cfd8-41c5-9f04-1a5a39faef2f" providerId="ADAL" clId="{6CEA0063-2E3E-4583-AC5A-C72ECC229C8C}" dt="2025-09-13T14:49:03.842" v="5" actId="20577"/>
        <pc:sldMkLst>
          <pc:docMk/>
          <pc:sldMk cId="323006580" sldId="548"/>
        </pc:sldMkLst>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ldChg>
    </pc:docChg>
  </pc:docChgLst>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de eerste levensbehoefte: </a:t>
            </a:r>
            <a:r>
              <a:rPr lang="nl-NL" sz="1200" kern="1200">
                <a:solidFill>
                  <a:schemeClr val="tx1"/>
                </a:solidFill>
                <a:effectLst/>
                <a:latin typeface="+mn-lt"/>
                <a:ea typeface="+mn-ea"/>
                <a:cs typeface="+mn-cs"/>
              </a:rPr>
              <a:t>wat vóór alles nodig is om te kunnen leven, zoals voedsel, onderdak en kleding</a:t>
            </a:r>
          </a:p>
          <a:p>
            <a:pPr fontAlgn="t"/>
            <a:r>
              <a:rPr lang="nl-NL" sz="1200" b="1" kern="1200">
                <a:solidFill>
                  <a:schemeClr val="tx1"/>
                </a:solidFill>
                <a:effectLst/>
                <a:latin typeface="+mn-lt"/>
                <a:ea typeface="+mn-ea"/>
                <a:cs typeface="+mn-cs"/>
              </a:rPr>
              <a:t>ondervinden: </a:t>
            </a:r>
            <a:r>
              <a:rPr lang="nl-NL" sz="1200" kern="1200">
                <a:solidFill>
                  <a:schemeClr val="tx1"/>
                </a:solidFill>
                <a:effectLst/>
                <a:latin typeface="+mn-lt"/>
                <a:ea typeface="+mn-ea"/>
                <a:cs typeface="+mn-cs"/>
              </a:rPr>
              <a:t>ervaren, meemaken</a:t>
            </a:r>
          </a:p>
          <a:p>
            <a:pPr fontAlgn="t"/>
            <a:r>
              <a:rPr lang="nl-NL" sz="1200" b="1" kern="1200">
                <a:solidFill>
                  <a:schemeClr val="tx1"/>
                </a:solidFill>
                <a:effectLst/>
                <a:latin typeface="+mn-lt"/>
                <a:ea typeface="+mn-ea"/>
                <a:cs typeface="+mn-cs"/>
              </a:rPr>
              <a:t>genoodzaakt zijn: </a:t>
            </a:r>
            <a:r>
              <a:rPr lang="nl-NL" sz="1200" kern="1200">
                <a:solidFill>
                  <a:schemeClr val="tx1"/>
                </a:solidFill>
                <a:effectLst/>
                <a:latin typeface="+mn-lt"/>
                <a:ea typeface="+mn-ea"/>
                <a:cs typeface="+mn-cs"/>
              </a:rPr>
              <a:t>gedwongen zijn</a:t>
            </a:r>
          </a:p>
          <a:p>
            <a:pPr fontAlgn="t"/>
            <a:r>
              <a:rPr lang="nl-NL" sz="1200" b="1" kern="1200">
                <a:solidFill>
                  <a:schemeClr val="tx1"/>
                </a:solidFill>
                <a:effectLst/>
                <a:latin typeface="+mn-lt"/>
                <a:ea typeface="+mn-ea"/>
                <a:cs typeface="+mn-cs"/>
              </a:rPr>
              <a:t>de kwaliteit: </a:t>
            </a:r>
            <a:r>
              <a:rPr lang="nl-NL" sz="1200" kern="1200">
                <a:solidFill>
                  <a:schemeClr val="tx1"/>
                </a:solidFill>
                <a:effectLst/>
                <a:latin typeface="+mn-lt"/>
                <a:ea typeface="+mn-ea"/>
                <a:cs typeface="+mn-cs"/>
              </a:rPr>
              <a:t>de mate waarin iets goed of slecht is</a:t>
            </a:r>
          </a:p>
          <a:p>
            <a:pPr fontAlgn="t"/>
            <a:r>
              <a:rPr lang="nl-NL" sz="1200" b="1" kern="1200">
                <a:solidFill>
                  <a:schemeClr val="tx1"/>
                </a:solidFill>
                <a:effectLst/>
                <a:latin typeface="+mn-lt"/>
                <a:ea typeface="+mn-ea"/>
                <a:cs typeface="+mn-cs"/>
              </a:rPr>
              <a:t>de voorzorgsmaatregel: </a:t>
            </a:r>
            <a:r>
              <a:rPr lang="nl-NL" sz="1200" kern="1200">
                <a:solidFill>
                  <a:schemeClr val="tx1"/>
                </a:solidFill>
                <a:effectLst/>
                <a:latin typeface="+mn-lt"/>
                <a:ea typeface="+mn-ea"/>
                <a:cs typeface="+mn-cs"/>
              </a:rPr>
              <a:t>de handeling die is bedoeld om iets te voorkomen</a:t>
            </a:r>
          </a:p>
          <a:p>
            <a:pPr fontAlgn="t"/>
            <a:r>
              <a:rPr lang="nl-NL" sz="1200" b="1" kern="1200">
                <a:solidFill>
                  <a:schemeClr val="tx1"/>
                </a:solidFill>
                <a:effectLst/>
                <a:latin typeface="+mn-lt"/>
                <a:ea typeface="+mn-ea"/>
                <a:cs typeface="+mn-cs"/>
              </a:rPr>
              <a:t>van kracht blijven: </a:t>
            </a:r>
            <a:r>
              <a:rPr lang="nl-NL" sz="1200" kern="1200">
                <a:solidFill>
                  <a:schemeClr val="tx1"/>
                </a:solidFill>
                <a:effectLst/>
                <a:latin typeface="+mn-lt"/>
                <a:ea typeface="+mn-ea"/>
                <a:cs typeface="+mn-cs"/>
              </a:rPr>
              <a:t>nog steeds zo zijn, nog steeds gelden</a:t>
            </a:r>
          </a:p>
          <a:p>
            <a:pPr fontAlgn="t"/>
            <a:r>
              <a:rPr lang="nl-NL" sz="1200" b="1" kern="1200">
                <a:solidFill>
                  <a:schemeClr val="tx1"/>
                </a:solidFill>
                <a:effectLst/>
                <a:latin typeface="+mn-lt"/>
                <a:ea typeface="+mn-ea"/>
                <a:cs typeface="+mn-cs"/>
              </a:rPr>
              <a:t>de verontreiniging: </a:t>
            </a:r>
            <a:r>
              <a:rPr lang="nl-NL" sz="1200" kern="1200">
                <a:solidFill>
                  <a:schemeClr val="tx1"/>
                </a:solidFill>
                <a:effectLst/>
                <a:latin typeface="+mn-lt"/>
                <a:ea typeface="+mn-ea"/>
                <a:cs typeface="+mn-cs"/>
              </a:rPr>
              <a:t>de vervuiling</a:t>
            </a:r>
          </a:p>
          <a:p>
            <a:pPr fontAlgn="t"/>
            <a:r>
              <a:rPr lang="nl-NL" sz="1200" b="1" kern="1200">
                <a:solidFill>
                  <a:schemeClr val="tx1"/>
                </a:solidFill>
                <a:effectLst/>
                <a:latin typeface="+mn-lt"/>
                <a:ea typeface="+mn-ea"/>
                <a:cs typeface="+mn-cs"/>
              </a:rPr>
              <a:t>van nature: </a:t>
            </a:r>
            <a:r>
              <a:rPr lang="nl-NL" sz="1200" kern="1200">
                <a:solidFill>
                  <a:schemeClr val="tx1"/>
                </a:solidFill>
                <a:effectLst/>
                <a:latin typeface="+mn-lt"/>
                <a:ea typeface="+mn-ea"/>
                <a:cs typeface="+mn-cs"/>
              </a:rPr>
              <a:t>van zichzelf, door aangeboren eigenschappen</a:t>
            </a:r>
          </a:p>
          <a:p>
            <a:pPr fontAlgn="t"/>
            <a:r>
              <a:rPr lang="nl-NL" sz="1200" b="1" kern="1200">
                <a:solidFill>
                  <a:schemeClr val="tx1"/>
                </a:solidFill>
                <a:effectLst/>
                <a:latin typeface="+mn-lt"/>
                <a:ea typeface="+mn-ea"/>
                <a:cs typeface="+mn-cs"/>
              </a:rPr>
              <a:t>kwetsbaar: </a:t>
            </a:r>
            <a:r>
              <a:rPr lang="nl-NL" sz="1200" kern="1200">
                <a:solidFill>
                  <a:schemeClr val="tx1"/>
                </a:solidFill>
                <a:effectLst/>
                <a:latin typeface="+mn-lt"/>
                <a:ea typeface="+mn-ea"/>
                <a:cs typeface="+mn-cs"/>
              </a:rPr>
              <a:t>snel ziek, zwak</a:t>
            </a:r>
          </a:p>
          <a:p>
            <a:pPr fontAlgn="t"/>
            <a:r>
              <a:rPr lang="nl-NL" sz="1200" b="1" kern="1200">
                <a:solidFill>
                  <a:schemeClr val="tx1"/>
                </a:solidFill>
                <a:effectLst/>
                <a:latin typeface="+mn-lt"/>
                <a:ea typeface="+mn-ea"/>
                <a:cs typeface="+mn-cs"/>
              </a:rPr>
              <a:t>de infectie: </a:t>
            </a:r>
            <a:r>
              <a:rPr lang="nl-NL" sz="1200" kern="1200">
                <a:solidFill>
                  <a:schemeClr val="tx1"/>
                </a:solidFill>
                <a:effectLst/>
                <a:latin typeface="+mn-lt"/>
                <a:ea typeface="+mn-ea"/>
                <a:cs typeface="+mn-cs"/>
              </a:rPr>
              <a:t>de besmetting (met een virus of bacterie waardoor je ziek kunt worden)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69645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405755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1.jpe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6.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8.wdp"/><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err="1">
                <a:solidFill>
                  <a:prstClr val="black"/>
                </a:solidFill>
              </a:rPr>
              <a:t>Semantisatieverhaal</a:t>
            </a:r>
            <a:r>
              <a:rPr lang="nl-NL" sz="1800" u="sng">
                <a:solidFill>
                  <a:prstClr val="black"/>
                </a:solidFill>
              </a:rPr>
              <a:t> B:</a:t>
            </a:r>
          </a:p>
          <a:p>
            <a:pPr marL="0" indent="0">
              <a:buNone/>
            </a:pPr>
            <a:r>
              <a:rPr lang="nl-NL" sz="1800"/>
              <a:t>Maandagavond heb ik het Noorderlicht gezien. </a:t>
            </a:r>
            <a:r>
              <a:rPr lang="nl-NL" sz="1800" b="1" u="sng">
                <a:solidFill>
                  <a:srgbClr val="00B050"/>
                </a:solidFill>
              </a:rPr>
              <a:t>Klik voor extra dia</a:t>
            </a:r>
            <a:r>
              <a:rPr lang="nl-NL" sz="1800"/>
              <a:t>. Ik moest er wel voor naar buiten. Door het raam kon ik het niet goed zien. Ik was dus </a:t>
            </a:r>
            <a:r>
              <a:rPr lang="nl-NL" sz="1800" b="1" u="sng"/>
              <a:t>genoodzaakt</a:t>
            </a:r>
            <a:r>
              <a:rPr lang="nl-NL" sz="1800"/>
              <a:t>, ik</a:t>
            </a:r>
            <a:r>
              <a:rPr lang="nl-NL" sz="1800" b="1"/>
              <a:t> </a:t>
            </a:r>
            <a:r>
              <a:rPr lang="nl-NL" sz="1800" b="1" i="1"/>
              <a:t>was gedwongen</a:t>
            </a:r>
            <a:r>
              <a:rPr lang="nl-NL" sz="1800" i="1"/>
              <a:t>,</a:t>
            </a:r>
            <a:r>
              <a:rPr lang="nl-NL" sz="1800"/>
              <a:t> om </a:t>
            </a:r>
            <a:r>
              <a:rPr lang="nl-NL" sz="1800" err="1"/>
              <a:t>om</a:t>
            </a:r>
            <a:r>
              <a:rPr lang="nl-NL" sz="1800"/>
              <a:t> 23 uur nog even naar buiten te gaan. Eigenlijk moest ik naar bed. Slapen. Maar ik ging toch nog heel even naar buiten. En toen zag ik het. Wauw! Wat een kleuren in de lucht. Ik maakte snel een foto met mijn telefoon. En geloof het of niet. </a:t>
            </a:r>
            <a:r>
              <a:rPr lang="nl-NL" sz="1800" b="1" u="sng"/>
              <a:t>De kwaliteit</a:t>
            </a:r>
            <a:r>
              <a:rPr lang="nl-NL" sz="1800"/>
              <a:t> was nog goed ook. De kwaliteit betekent </a:t>
            </a:r>
            <a:r>
              <a:rPr lang="nl-NL" sz="1800" b="1" i="1"/>
              <a:t>de mate waarin iets goed of slecht is</a:t>
            </a:r>
            <a:r>
              <a:rPr lang="nl-NL" sz="1800"/>
              <a:t>. Nou deze was dus super goed. Ik moest wel </a:t>
            </a:r>
            <a:r>
              <a:rPr lang="nl-NL" sz="1800" b="1" u="sng"/>
              <a:t>een voorzorgsmaatregel</a:t>
            </a:r>
            <a:r>
              <a:rPr lang="nl-NL" sz="1800"/>
              <a:t> nemen. </a:t>
            </a:r>
            <a:r>
              <a:rPr lang="nl-NL" sz="1800" b="1" i="1"/>
              <a:t>De handeling die is bedoeld om iets te voorkomen</a:t>
            </a:r>
            <a:r>
              <a:rPr lang="nl-NL" sz="1800"/>
              <a:t>.</a:t>
            </a:r>
            <a:r>
              <a:rPr lang="nl-NL" sz="1800" b="1" i="1"/>
              <a:t> </a:t>
            </a:r>
            <a:r>
              <a:rPr lang="nl-NL" sz="1800"/>
              <a:t>Ik moest echt in het donker gaan staan. Dus weg bij de straatlantaarns. Naast mijn huis is een weiland. Daar </a:t>
            </a:r>
            <a:r>
              <a:rPr lang="nl-NL" sz="1800" b="1" u="sng"/>
              <a:t>ondervond</a:t>
            </a:r>
            <a:r>
              <a:rPr lang="nl-NL" sz="1800"/>
              <a:t> ik geen hinder van licht. Ondervinden betekent </a:t>
            </a:r>
            <a:r>
              <a:rPr lang="nl-NL" sz="1800" b="1" i="1"/>
              <a:t>ervaren of meemaken</a:t>
            </a:r>
            <a:r>
              <a:rPr lang="nl-NL" sz="1800"/>
              <a:t>. En ik ervaarde dus vooral heel veel donker. Er waren ook geen wolken. En er zat weinig </a:t>
            </a:r>
            <a:r>
              <a:rPr lang="nl-NL" sz="1800" b="1" u="sng"/>
              <a:t>verontreiniging</a:t>
            </a:r>
            <a:r>
              <a:rPr lang="nl-NL" sz="1800"/>
              <a:t> in de lucht. </a:t>
            </a:r>
            <a:r>
              <a:rPr lang="nl-NL" sz="1800" b="1" i="1"/>
              <a:t>De</a:t>
            </a:r>
            <a:r>
              <a:rPr lang="nl-NL" sz="1800"/>
              <a:t> </a:t>
            </a:r>
            <a:r>
              <a:rPr lang="nl-NL" sz="1800" b="1" i="1"/>
              <a:t>vervuiling</a:t>
            </a:r>
            <a:r>
              <a:rPr lang="nl-NL" sz="1800"/>
              <a:t> was laag.</a:t>
            </a:r>
            <a:br>
              <a:rPr lang="nl-NL" sz="1800"/>
            </a:br>
            <a:r>
              <a:rPr lang="nl-NL" sz="1800"/>
              <a:t>De lucht was schoon. Lekker fris. Het Noorderlicht zie je </a:t>
            </a:r>
            <a:r>
              <a:rPr lang="nl-NL" sz="1800" b="1" u="sng"/>
              <a:t>van nature</a:t>
            </a:r>
            <a:r>
              <a:rPr lang="nl-NL" sz="1800"/>
              <a:t> </a:t>
            </a:r>
            <a:r>
              <a:rPr lang="nl-NL" sz="1800" b="1" i="1"/>
              <a:t>(van zichzelf)</a:t>
            </a:r>
            <a:r>
              <a:rPr lang="nl-NL" sz="1800"/>
              <a:t> vooral in landen zoals Noorwegen en Finland. Extra bijzonder dat het nu ook in Nederland te zien was.</a:t>
            </a:r>
            <a:br>
              <a:rPr lang="nl-NL" sz="1800"/>
            </a:br>
            <a:r>
              <a:rPr lang="nl-NL" sz="1800"/>
              <a:t>Echt een gelukje! Toen ik een paar foto’s had gemaakt ging ik weer naar binnen. Het was tijd om te slapen. Want slaap is voor mij heel belangrijk. </a:t>
            </a:r>
            <a:r>
              <a:rPr lang="nl-NL" sz="1800" b="1" u="sng"/>
              <a:t>De eerste levensbehoefte</a:t>
            </a:r>
            <a:r>
              <a:rPr lang="nl-NL" sz="1800"/>
              <a:t> is </a:t>
            </a:r>
            <a:r>
              <a:rPr lang="nl-NL" sz="1800" b="1" i="1"/>
              <a:t>wat vóór alles nodig is om te kunnen leven, zoals voedsel, onderdak en kleding</a:t>
            </a:r>
            <a:r>
              <a:rPr lang="nl-NL" sz="1800"/>
              <a:t>.</a:t>
            </a:r>
            <a:r>
              <a:rPr lang="nl-NL" sz="1800" b="1" i="1"/>
              <a:t> </a:t>
            </a:r>
            <a:r>
              <a:rPr lang="nl-NL" sz="1800"/>
              <a:t>En daarna komt voor mij slaap. Heel veel slapen. Wat ik ook doe, dat </a:t>
            </a:r>
            <a:r>
              <a:rPr lang="nl-NL" sz="1800" b="1" u="sng"/>
              <a:t>blijft van kracht</a:t>
            </a:r>
            <a:r>
              <a:rPr lang="nl-NL" sz="1800"/>
              <a:t>, dat </a:t>
            </a:r>
            <a:r>
              <a:rPr lang="nl-NL" sz="1800" b="1" i="1"/>
              <a:t>blijft gelden</a:t>
            </a:r>
            <a:r>
              <a:rPr lang="nl-NL" sz="1800"/>
              <a:t>. Slapen is super gezond. Mensen die te weinig slapen zijn </a:t>
            </a:r>
            <a:r>
              <a:rPr lang="nl-NL" sz="1800" b="1" u="sng"/>
              <a:t>kwetsbaar</a:t>
            </a:r>
            <a:r>
              <a:rPr lang="nl-NL" sz="1800"/>
              <a:t>. Dat betekent </a:t>
            </a:r>
            <a:r>
              <a:rPr lang="nl-NL" sz="1800" b="1" i="1"/>
              <a:t>snel ziek of zwak</a:t>
            </a:r>
            <a:r>
              <a:rPr lang="nl-NL" sz="1800"/>
              <a:t>. Ook als je </a:t>
            </a:r>
            <a:r>
              <a:rPr lang="nl-NL" sz="1800" b="1" u="sng"/>
              <a:t>een infectie</a:t>
            </a:r>
            <a:r>
              <a:rPr lang="nl-NL" sz="1800"/>
              <a:t> hebt, </a:t>
            </a:r>
            <a:r>
              <a:rPr lang="nl-NL" sz="1800" b="1" i="1"/>
              <a:t>een besmetting met een virus of bacterie waardoor je ziek kunt worden</a:t>
            </a:r>
            <a:r>
              <a:rPr lang="nl-NL" sz="1800"/>
              <a:t>, is slapen belangrijk. Van nature helpt slapen met beter worden. Dus ik stapte snel in bed, deed het licht uit, en viel direct in slaap. Heeft één van jullie ook het Noorderlicht gezien? Of lagen jullie toen al te slapen?</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de eerste levensbehoefte</a:t>
            </a:r>
          </a:p>
        </p:txBody>
      </p:sp>
      <p:pic>
        <p:nvPicPr>
          <p:cNvPr id="8" name="Afbeelding 7">
            <a:extLst>
              <a:ext uri="{FF2B5EF4-FFF2-40B4-BE49-F238E27FC236}">
                <a16:creationId xmlns:a16="http://schemas.microsoft.com/office/drawing/2014/main" id="{AC734F05-F4AB-DDD5-0E36-5EE34498A2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2492895"/>
            <a:ext cx="7056784" cy="352123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kwetsbaar</a:t>
            </a:r>
          </a:p>
        </p:txBody>
      </p:sp>
      <p:pic>
        <p:nvPicPr>
          <p:cNvPr id="3" name="Afbeelding 2">
            <a:extLst>
              <a:ext uri="{FF2B5EF4-FFF2-40B4-BE49-F238E27FC236}">
                <a16:creationId xmlns:a16="http://schemas.microsoft.com/office/drawing/2014/main" id="{C892EA16-9C67-0645-4D34-D276719419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1484784"/>
            <a:ext cx="3246107" cy="486916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 kracht blijven</a:t>
            </a:r>
          </a:p>
        </p:txBody>
      </p:sp>
      <p:pic>
        <p:nvPicPr>
          <p:cNvPr id="4" name="Afbeelding 3" descr="Afbeelding met tekst, Menselijk gezicht, clipart, grafische vormgeving&#10;&#10;Door AI gegenereerde inhoud is mogelijk onjuist.">
            <a:extLst>
              <a:ext uri="{FF2B5EF4-FFF2-40B4-BE49-F238E27FC236}">
                <a16:creationId xmlns:a16="http://schemas.microsoft.com/office/drawing/2014/main" id="{5D4E633C-804C-58B4-6FB5-83AAAD63E0D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86000" y="1628800"/>
            <a:ext cx="4572000" cy="477981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infectie</a:t>
            </a:r>
          </a:p>
        </p:txBody>
      </p:sp>
      <p:pic>
        <p:nvPicPr>
          <p:cNvPr id="4" name="Afbeelding 3" descr="Afbeelding met kleding, persoon, Menselijk gezicht, tekenfilm&#10;&#10;Door AI gegenereerde inhoud is mogelijk onjuist.">
            <a:extLst>
              <a:ext uri="{FF2B5EF4-FFF2-40B4-BE49-F238E27FC236}">
                <a16:creationId xmlns:a16="http://schemas.microsoft.com/office/drawing/2014/main" id="{99547F96-E833-02D2-0B9A-FFCAB55528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182" y="1556792"/>
            <a:ext cx="8533635" cy="502958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02055" y="187234"/>
            <a:ext cx="417203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genoodzaakt</a:t>
            </a:r>
            <a:r>
              <a:rPr lang="nl-NL" sz="5400" b="1">
                <a:solidFill>
                  <a:srgbClr val="387038"/>
                </a:solidFill>
                <a:latin typeface="Century Gothic" panose="020B0502020202020204" pitchFamily="34" charset="0"/>
                <a:ea typeface="Calibri"/>
                <a:cs typeface="Times New Roman"/>
              </a:rPr>
              <a:t> zijn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vrijheid hebben om </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gedwongen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Ik </a:t>
            </a:r>
            <a:r>
              <a:rPr lang="nl-NL" sz="2300" i="1" u="sng">
                <a:solidFill>
                  <a:srgbClr val="387038"/>
                </a:solidFill>
                <a:latin typeface="Century Gothic" panose="020B0502020202020204" pitchFamily="34" charset="0"/>
                <a:ea typeface="Calibri"/>
                <a:cs typeface="Times New Roman"/>
              </a:rPr>
              <a:t>was genoodzaakt</a:t>
            </a:r>
            <a:r>
              <a:rPr lang="nl-NL" sz="2300" i="1">
                <a:solidFill>
                  <a:srgbClr val="387038"/>
                </a:solidFill>
                <a:latin typeface="Century Gothic" panose="020B0502020202020204" pitchFamily="34" charset="0"/>
                <a:ea typeface="Calibri"/>
                <a:cs typeface="Times New Roman"/>
              </a:rPr>
              <a:t> om naar buiten te gaan om het Noorderlicht te kunnen zien.</a:t>
            </a:r>
            <a:endParaRPr lang="nl-NL" sz="23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zelf kunnen bepalen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300" i="1">
                <a:solidFill>
                  <a:srgbClr val="387038"/>
                </a:solidFill>
                <a:effectLst/>
                <a:latin typeface="Century Gothic" panose="020B0502020202020204" pitchFamily="34" charset="0"/>
                <a:ea typeface="Calibri"/>
                <a:cs typeface="Times New Roman"/>
              </a:rPr>
              <a:t>Ik </a:t>
            </a:r>
            <a:r>
              <a:rPr lang="nl-NL" sz="2300" i="1" u="sng">
                <a:solidFill>
                  <a:srgbClr val="387038"/>
                </a:solidFill>
                <a:latin typeface="Century Gothic" panose="020B0502020202020204" pitchFamily="34" charset="0"/>
                <a:ea typeface="Calibri"/>
                <a:cs typeface="Times New Roman"/>
              </a:rPr>
              <a:t>had de vrijheid</a:t>
            </a:r>
            <a:r>
              <a:rPr lang="nl-NL" sz="2300" i="1">
                <a:solidFill>
                  <a:srgbClr val="387038"/>
                </a:solidFill>
                <a:latin typeface="Century Gothic" panose="020B0502020202020204" pitchFamily="34" charset="0"/>
                <a:ea typeface="Calibri"/>
                <a:cs typeface="Times New Roman"/>
              </a:rPr>
              <a:t> om binnen te </a:t>
            </a:r>
            <a:r>
              <a:rPr lang="nl-NL" sz="2300" i="1">
                <a:solidFill>
                  <a:srgbClr val="387038"/>
                </a:solidFill>
                <a:effectLst/>
                <a:latin typeface="Century Gothic" panose="020B0502020202020204" pitchFamily="34" charset="0"/>
                <a:ea typeface="Calibri"/>
                <a:cs typeface="Times New Roman"/>
              </a:rPr>
              <a:t>blijven, om niet het Noorderlicht te gaan bekijken.</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581FC2DC-BD68-4765-BB2F-E018E41233D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259632" y="1978370"/>
            <a:ext cx="1876307" cy="2814460"/>
          </a:xfrm>
          <a:prstGeom prst="rect">
            <a:avLst/>
          </a:prstGeom>
        </p:spPr>
      </p:pic>
      <p:pic>
        <p:nvPicPr>
          <p:cNvPr id="9" name="Afbeelding 8" descr="Afbeelding met overdekt, Menselijk gezicht, bank, persoon&#10;&#10;Door AI gegenereerde inhoud is mogelijk onjuist.">
            <a:extLst>
              <a:ext uri="{FF2B5EF4-FFF2-40B4-BE49-F238E27FC236}">
                <a16:creationId xmlns:a16="http://schemas.microsoft.com/office/drawing/2014/main" id="{6A251C85-B752-D86E-3117-68B14F8A2F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0030" y="1963344"/>
            <a:ext cx="1795767" cy="2688273"/>
          </a:xfrm>
          <a:prstGeom prst="rect">
            <a:avLst/>
          </a:prstGeom>
        </p:spPr>
      </p:pic>
    </p:spTree>
    <p:extLst>
      <p:ext uri="{BB962C8B-B14F-4D97-AF65-F5344CB8AC3E}">
        <p14:creationId xmlns:p14="http://schemas.microsoft.com/office/powerpoint/2010/main" val="241590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EDB27-C93C-959B-26A9-4BCEBB170B60}"/>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C7DB4591-9CB6-2A43-DFD2-56ED119D174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B5C5EB15-EF8A-3200-77F0-C76E08BD762A}"/>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81F7D8CC-DC0A-BB11-EE61-887E158B4C0B}"/>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B17DE22F-2657-85D4-B016-474F752CEFE8}"/>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564350E-B905-9D64-198F-A06C4A1263BF}"/>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1EAF5184-5991-0FD0-23C3-19C50ACC9688}"/>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356E5E6-8BB2-4CA3-B37B-2C804AF83B40}"/>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C28013BB-F87C-1FD0-01FE-41434950870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58602D1-FF2D-41E7-F11D-868929A02854}"/>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C929ED33-014E-6375-A2FE-936444185935}"/>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BB1B2FBA-C461-91AD-2BAE-6BA053A7992D}"/>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2E36F168-4A65-2B93-4094-20EC33B93157}"/>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1888A2D3-D411-6F9C-DB87-2BF244FFBCDB}"/>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C361F1B-F371-E4CC-2808-79653D6B04F0}"/>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1A1B688-8298-3263-7404-ABFD81F9DB9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D2201F27-D550-59D1-47D9-1846B21F035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425D59C-47DE-2E4D-315E-4A7989DDD7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A63F592-B783-B321-100D-E026379C399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16BF8039-4996-87A9-D93D-20E7AA376581}"/>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kwetsbaar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2C8F54C-EAE0-7906-695F-5B5DD5DE80B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sterk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909368F-CF7A-C8D1-E0BC-172CB4E696AD}"/>
              </a:ext>
            </a:extLst>
          </p:cNvPr>
          <p:cNvSpPr txBox="1">
            <a:spLocks noChangeArrowheads="1"/>
          </p:cNvSpPr>
          <p:nvPr/>
        </p:nvSpPr>
        <p:spPr bwMode="auto">
          <a:xfrm>
            <a:off x="247089" y="1394874"/>
            <a:ext cx="4185327" cy="50262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snel ziek, zwak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te weinig slaapt, wordt je lichaam </a:t>
            </a:r>
            <a:r>
              <a:rPr lang="nl-NL" sz="2400" i="1" u="sng">
                <a:solidFill>
                  <a:srgbClr val="387038"/>
                </a:solidFill>
                <a:latin typeface="Century Gothic" panose="020B0502020202020204" pitchFamily="34" charset="0"/>
                <a:ea typeface="Calibri"/>
                <a:cs typeface="Times New Roman"/>
              </a:rPr>
              <a:t>kwetsbaar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6232FBD-DA98-8D50-DA41-FECE58C59D65}"/>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wie of wat veel kan verdragen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goed slaapt, en eet, en beweegt, blijft je lichaam </a:t>
            </a:r>
            <a:r>
              <a:rPr lang="nl-NL" sz="2400" i="1" u="sng">
                <a:solidFill>
                  <a:srgbClr val="387038"/>
                </a:solidFill>
                <a:latin typeface="Century Gothic" panose="020B0502020202020204" pitchFamily="34" charset="0"/>
                <a:ea typeface="Calibri"/>
                <a:cs typeface="Times New Roman"/>
              </a:rPr>
              <a:t>sterk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E567CC8-9F05-7564-B854-7287719CFF3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D2BD2EF-2389-6DB4-3D61-5A5DD424188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D9FAE8CA-FC86-7821-EF38-4B5F3C21BFD4}"/>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3993999C-BCDC-6E2A-6F0E-6C9A4464DE9A}"/>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7342B28-56C5-CA4D-34AC-05ABCBDD973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94AF03ED-516E-68B4-BB51-E7774DE73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5877" y="1979377"/>
            <a:ext cx="1932830" cy="2899245"/>
          </a:xfrm>
          <a:prstGeom prst="rect">
            <a:avLst/>
          </a:prstGeom>
        </p:spPr>
      </p:pic>
      <p:pic>
        <p:nvPicPr>
          <p:cNvPr id="9" name="Afbeelding 8">
            <a:extLst>
              <a:ext uri="{FF2B5EF4-FFF2-40B4-BE49-F238E27FC236}">
                <a16:creationId xmlns:a16="http://schemas.microsoft.com/office/drawing/2014/main" id="{04E6523D-89E1-2DCF-F1C6-B232E8171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2904" y="2447279"/>
            <a:ext cx="1666923" cy="2500384"/>
          </a:xfrm>
          <a:prstGeom prst="rect">
            <a:avLst/>
          </a:prstGeom>
        </p:spPr>
      </p:pic>
    </p:spTree>
    <p:extLst>
      <p:ext uri="{BB962C8B-B14F-4D97-AF65-F5344CB8AC3E}">
        <p14:creationId xmlns:p14="http://schemas.microsoft.com/office/powerpoint/2010/main" val="321407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C05-1342-EC2E-335A-C73933A8B780}"/>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18BCF068-C61D-444A-9F33-8BD1E20734E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7C84CD5F-3135-0A21-A6B6-7AC4594FCF8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184C8F20-FE00-4E31-8947-78DD6D11D1C1}"/>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69AFDFA1-530A-375C-2E30-85A00DFA7035}"/>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CCE417BE-7A72-104F-09CF-8BFC3149E8C4}"/>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3D538F6A-1CD5-7D78-357A-E731AF836EA4}"/>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1EB9C85-FC67-EF59-99AA-F1074879C741}"/>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983B475-6936-C9BC-B6CA-1107CD92FF46}"/>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A3A859DC-B50C-7164-D585-FB12A9883CD2}"/>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5828E825-CCEB-13A1-CF7D-41847A111D8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95155AD5-42AA-7612-1255-470F4E248A3E}"/>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ED1596B-E3E9-B418-E699-D8D0037929C1}"/>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F3A8EE9-5258-B71E-B5C4-3817F13EB0D7}"/>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E13A5E8D-EC6D-8766-C69A-60A15084FF1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AC4CB10A-6B0A-4480-F602-8ED94D9A0A00}"/>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FBCF7B7-E407-136E-3EC5-8368C3946944}"/>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D3C9A28-FA0A-3178-28B2-B5C7B23C8BC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A0710C55-31CB-12E4-DDE6-9DF49B8387E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F0494B43-7118-84AB-F429-7F7933CE788D}"/>
              </a:ext>
            </a:extLst>
          </p:cNvPr>
          <p:cNvSpPr txBox="1">
            <a:spLocks noChangeArrowheads="1"/>
          </p:cNvSpPr>
          <p:nvPr/>
        </p:nvSpPr>
        <p:spPr bwMode="auto">
          <a:xfrm>
            <a:off x="139135" y="257519"/>
            <a:ext cx="427229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merken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F447366-C326-195A-C16C-191DF5293DE9}"/>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opvallen, voelen, zien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Door het raam </a:t>
            </a:r>
            <a:r>
              <a:rPr lang="nl-NL" sz="2300" i="1" u="sng">
                <a:solidFill>
                  <a:srgbClr val="387038"/>
                </a:solidFill>
                <a:latin typeface="Century Gothic" panose="020B0502020202020204" pitchFamily="34" charset="0"/>
                <a:ea typeface="Calibri"/>
                <a:cs typeface="Times New Roman"/>
              </a:rPr>
              <a:t>merkte</a:t>
            </a:r>
            <a:r>
              <a:rPr lang="nl-NL" sz="2300" i="1">
                <a:solidFill>
                  <a:srgbClr val="387038"/>
                </a:solidFill>
                <a:latin typeface="Century Gothic" panose="020B0502020202020204" pitchFamily="34" charset="0"/>
                <a:ea typeface="Calibri"/>
                <a:cs typeface="Times New Roman"/>
              </a:rPr>
              <a:t> ik iets van licht, maar ik kon het Noorderlicht niet goed zien.</a:t>
            </a:r>
            <a:endParaRPr lang="nl-NL" sz="2300">
              <a:effectLst/>
              <a:latin typeface="Calibri"/>
              <a:ea typeface="Calibri"/>
              <a:cs typeface="Times New Roman"/>
            </a:endParaRPr>
          </a:p>
        </p:txBody>
      </p:sp>
      <p:sp>
        <p:nvSpPr>
          <p:cNvPr id="36" name="Tekstvak 2">
            <a:extLst>
              <a:ext uri="{FF2B5EF4-FFF2-40B4-BE49-F238E27FC236}">
                <a16:creationId xmlns:a16="http://schemas.microsoft.com/office/drawing/2014/main" id="{C0CFE4C9-064D-96B6-9D3D-B1ED2745DC6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ervaren, meemaken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pPr>
            <a:r>
              <a:rPr lang="nl-NL" sz="2300" i="1">
                <a:solidFill>
                  <a:srgbClr val="387038"/>
                </a:solidFill>
                <a:latin typeface="Century Gothic" panose="020B0502020202020204" pitchFamily="34" charset="0"/>
                <a:ea typeface="Calibri"/>
                <a:cs typeface="Times New Roman"/>
              </a:rPr>
              <a:t>Toen ik naar buiten ging en bij het donkere weiland was, </a:t>
            </a:r>
            <a:r>
              <a:rPr lang="nl-NL" sz="2300" i="1" u="sng">
                <a:solidFill>
                  <a:srgbClr val="387038"/>
                </a:solidFill>
                <a:latin typeface="Century Gothic" panose="020B0502020202020204" pitchFamily="34" charset="0"/>
                <a:ea typeface="Calibri"/>
                <a:cs typeface="Times New Roman"/>
              </a:rPr>
              <a:t>ondervond</a:t>
            </a:r>
            <a:r>
              <a:rPr lang="nl-NL" sz="2300" i="1">
                <a:solidFill>
                  <a:srgbClr val="387038"/>
                </a:solidFill>
                <a:latin typeface="Century Gothic" panose="020B0502020202020204" pitchFamily="34" charset="0"/>
                <a:ea typeface="Calibri"/>
                <a:cs typeface="Times New Roman"/>
              </a:rPr>
              <a:t> ik het Noorderlicht. Wauw, mooi!</a:t>
            </a:r>
            <a:endParaRPr lang="nl-NL" sz="23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244E5C6A-66A1-E022-64E9-712D64CFF58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ECC2CCB6-00E6-8375-D6A1-C27B7AFE993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36E7614A-4703-5B13-E403-D31F8BE76A1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1879963-0AF9-9F3D-F574-8C5AF7FA4F9C}"/>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C54FE59-4CC2-5FB9-EEF4-E66A4AC443D2}"/>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F8E448F2-AA6B-9E8B-DC3E-DFE7D7F551C8}"/>
              </a:ext>
            </a:extLst>
          </p:cNvPr>
          <p:cNvSpPr txBox="1">
            <a:spLocks noChangeArrowheads="1"/>
          </p:cNvSpPr>
          <p:nvPr/>
        </p:nvSpPr>
        <p:spPr bwMode="auto">
          <a:xfrm>
            <a:off x="4534147" y="244200"/>
            <a:ext cx="443286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ondervinden</a:t>
            </a:r>
            <a:endParaRPr lang="nl-NL" sz="5400">
              <a:solidFill>
                <a:srgbClr val="387038"/>
              </a:solidFill>
              <a:effectLst/>
              <a:latin typeface="Century Gothic" panose="020B0502020202020204" pitchFamily="34" charset="0"/>
              <a:ea typeface="Calibri"/>
              <a:cs typeface="Times New Roman"/>
            </a:endParaRPr>
          </a:p>
        </p:txBody>
      </p:sp>
      <p:pic>
        <p:nvPicPr>
          <p:cNvPr id="25" name="Afbeelding 24" descr="Afbeelding met buitenshuis, hemel, gras, aurora&#10;&#10;Door AI gegenereerde inhoud is mogelijk onjuist.">
            <a:extLst>
              <a:ext uri="{FF2B5EF4-FFF2-40B4-BE49-F238E27FC236}">
                <a16:creationId xmlns:a16="http://schemas.microsoft.com/office/drawing/2014/main" id="{23D7FC23-440E-FC56-1364-174D14128D7D}"/>
              </a:ext>
            </a:extLst>
          </p:cNvPr>
          <p:cNvPicPr>
            <a:picLocks noChangeAspect="1"/>
          </p:cNvPicPr>
          <p:nvPr/>
        </p:nvPicPr>
        <p:blipFill>
          <a:blip r:embed="rId3"/>
          <a:stretch>
            <a:fillRect/>
          </a:stretch>
        </p:blipFill>
        <p:spPr>
          <a:xfrm>
            <a:off x="5004556" y="2085586"/>
            <a:ext cx="3599892" cy="2399928"/>
          </a:xfrm>
          <a:prstGeom prst="rect">
            <a:avLst/>
          </a:prstGeom>
        </p:spPr>
      </p:pic>
      <p:pic>
        <p:nvPicPr>
          <p:cNvPr id="27" name="Afbeelding 26" descr="Afbeelding met hemel, silhouet, Achterverlichting, person&#10;&#10;Door AI gegenereerde inhoud is mogelijk onjuist.">
            <a:extLst>
              <a:ext uri="{FF2B5EF4-FFF2-40B4-BE49-F238E27FC236}">
                <a16:creationId xmlns:a16="http://schemas.microsoft.com/office/drawing/2014/main" id="{FB4C842F-1C02-AC51-8A3B-1F67FC96A55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10510" y="2403024"/>
            <a:ext cx="3096344" cy="2479755"/>
          </a:xfrm>
          <a:prstGeom prst="rect">
            <a:avLst/>
          </a:prstGeom>
        </p:spPr>
      </p:pic>
    </p:spTree>
    <p:extLst>
      <p:ext uri="{BB962C8B-B14F-4D97-AF65-F5344CB8AC3E}">
        <p14:creationId xmlns:p14="http://schemas.microsoft.com/office/powerpoint/2010/main" val="334633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B5BC-1E2B-7AA3-3E35-D028E94DFCBD}"/>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4A1BD47-B4EA-F44F-73A6-176EBCDB160A}"/>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DEB9216E-FF0D-2561-35D1-8B82CF44CB98}"/>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BB0EAAC-B85B-4CDC-B65C-E6C9E232F5A4}"/>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6E4FB6D5-5E5C-EE59-3644-6C5AC43750C3}"/>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B44D883-3123-073B-7F97-D51D7B284555}"/>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23C225DC-89CA-39EA-4DE0-20AC805A21E8}"/>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62307D8C-38C4-BBD1-FE28-03AD418C6A69}"/>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5328F674-22D7-1984-B5A9-939C36D4824B}"/>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70C7EB9C-3D99-A45B-7C60-738AF841558F}"/>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7579ED4E-831E-1C7A-7730-01B866C2FC78}"/>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9D420CCF-1500-CCC3-9291-088EE824CD24}"/>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8A35FAAE-147A-99C7-755C-0CD56CE211D6}"/>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C6EC5BE7-FF2E-2B2D-BA66-F61C75E98250}"/>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FCB289C2-8996-8CE3-62A6-6BFC4E0A04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0CF887CC-50B4-8C3C-C084-8121225FBFC0}"/>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7CF03D0-9A11-4586-2848-33C8269640B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8F17C58-B6D2-328B-A249-17801794CEB3}"/>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D0E7FF5-AA09-1710-B91D-D15992F2D9F9}"/>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FFA4F0A2-78AA-D5B5-20BF-3B69A0915531}"/>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van nature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88DC6DA6-7887-3F9A-2AF4-F711EF99A170}"/>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kunstmatig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947D057C-2F18-DF9D-5276-DD5773A64872}"/>
              </a:ext>
            </a:extLst>
          </p:cNvPr>
          <p:cNvSpPr txBox="1">
            <a:spLocks noChangeArrowheads="1"/>
          </p:cNvSpPr>
          <p:nvPr/>
        </p:nvSpPr>
        <p:spPr bwMode="auto">
          <a:xfrm>
            <a:off x="247089" y="1351336"/>
            <a:ext cx="4185327" cy="506974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van zichzelf, door aangeboren eigenschappen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Het Noorderlicht komt </a:t>
            </a:r>
            <a:r>
              <a:rPr lang="nl-NL" sz="2300" i="1" u="sng">
                <a:solidFill>
                  <a:srgbClr val="387038"/>
                </a:solidFill>
                <a:latin typeface="Century Gothic" panose="020B0502020202020204" pitchFamily="34" charset="0"/>
                <a:ea typeface="Calibri"/>
                <a:cs typeface="Times New Roman"/>
              </a:rPr>
              <a:t>van nature</a:t>
            </a:r>
            <a:r>
              <a:rPr lang="nl-NL" sz="2300" i="1">
                <a:solidFill>
                  <a:srgbClr val="387038"/>
                </a:solidFill>
                <a:latin typeface="Century Gothic" panose="020B0502020202020204" pitchFamily="34" charset="0"/>
                <a:ea typeface="Calibri"/>
                <a:cs typeface="Times New Roman"/>
              </a:rPr>
              <a:t> voor in landen zoals Noorwegen en Finland.</a:t>
            </a:r>
            <a:endParaRPr lang="nl-NL" sz="2300">
              <a:effectLst/>
              <a:latin typeface="Calibri"/>
              <a:ea typeface="Calibri"/>
              <a:cs typeface="Times New Roman"/>
            </a:endParaRPr>
          </a:p>
        </p:txBody>
      </p:sp>
      <p:sp>
        <p:nvSpPr>
          <p:cNvPr id="36" name="Tekstvak 2">
            <a:extLst>
              <a:ext uri="{FF2B5EF4-FFF2-40B4-BE49-F238E27FC236}">
                <a16:creationId xmlns:a16="http://schemas.microsoft.com/office/drawing/2014/main" id="{641D1F91-B724-971F-3F3C-A082D1A508D9}"/>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wat niet door de natuur ontstaat of ontstaan is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kleuren in de lucht zijn </a:t>
            </a:r>
            <a:r>
              <a:rPr lang="nl-NL" sz="2400" i="1" u="sng">
                <a:solidFill>
                  <a:srgbClr val="387038"/>
                </a:solidFill>
                <a:latin typeface="Century Gothic" panose="020B0502020202020204" pitchFamily="34" charset="0"/>
                <a:ea typeface="Calibri"/>
                <a:cs typeface="Times New Roman"/>
              </a:rPr>
              <a:t>kunstmatig</a:t>
            </a:r>
            <a:r>
              <a:rPr lang="nl-NL" sz="2400" i="1">
                <a:solidFill>
                  <a:srgbClr val="387038"/>
                </a:solidFill>
                <a:latin typeface="Century Gothic" panose="020B0502020202020204" pitchFamily="34" charset="0"/>
                <a:ea typeface="Calibri"/>
                <a:cs typeface="Times New Roman"/>
              </a:rPr>
              <a:t> en komen uit laserlampen.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1FE371A8-56DC-21F5-37FA-7DB09163AD78}"/>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908783F8-30B9-9711-45A0-E505CBEFD17D}"/>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67B348B-F7B4-B357-67D1-44A5E7C1709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5A7EAAA-1E72-B47F-0788-EDDA6E15F902}"/>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9C3A0A2-E453-4893-0D16-1F181BE937F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8" name="Groep 17">
            <a:extLst>
              <a:ext uri="{FF2B5EF4-FFF2-40B4-BE49-F238E27FC236}">
                <a16:creationId xmlns:a16="http://schemas.microsoft.com/office/drawing/2014/main" id="{49C99447-7991-A190-4468-EA53A2D0E92F}"/>
              </a:ext>
            </a:extLst>
          </p:cNvPr>
          <p:cNvGrpSpPr/>
          <p:nvPr/>
        </p:nvGrpSpPr>
        <p:grpSpPr>
          <a:xfrm>
            <a:off x="703341" y="2899235"/>
            <a:ext cx="3148583" cy="2103253"/>
            <a:chOff x="611560" y="1484784"/>
            <a:chExt cx="7144146" cy="4772290"/>
          </a:xfrm>
        </p:grpSpPr>
        <p:pic>
          <p:nvPicPr>
            <p:cNvPr id="19" name="Afbeelding 18" descr="Afbeelding met planeet, Aarde, (kosmische) ruimte, bol&#10;&#10;Door AI gegenereerde inhoud is mogelijk onjuist.">
              <a:extLst>
                <a:ext uri="{FF2B5EF4-FFF2-40B4-BE49-F238E27FC236}">
                  <a16:creationId xmlns:a16="http://schemas.microsoft.com/office/drawing/2014/main" id="{CC8A9FEF-4D80-C56A-B74E-A122723C86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4"/>
              <a:ext cx="7144146" cy="4772290"/>
            </a:xfrm>
            <a:prstGeom prst="rect">
              <a:avLst/>
            </a:prstGeom>
          </p:spPr>
        </p:pic>
        <p:pic>
          <p:nvPicPr>
            <p:cNvPr id="20" name="Afbeelding 19">
              <a:extLst>
                <a:ext uri="{FF2B5EF4-FFF2-40B4-BE49-F238E27FC236}">
                  <a16:creationId xmlns:a16="http://schemas.microsoft.com/office/drawing/2014/main" id="{F2EDC544-65D9-97D0-749B-32ADD9A272B1}"/>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942" b="97754" l="9538" r="92724">
                          <a14:foregroundMark x1="41888" y1="18598" x2="41888" y2="18598"/>
                          <a14:foregroundMark x1="43854" y1="13836" x2="43854" y2="13836"/>
                          <a14:foregroundMark x1="54081" y1="8086" x2="54081" y2="8086"/>
                          <a14:foregroundMark x1="61554" y1="6469" x2="61554" y2="6469"/>
                          <a14:foregroundMark x1="73353" y1="5121" x2="73353" y2="5121"/>
                          <a14:foregroundMark x1="92822" y1="15993" x2="92822" y2="15993"/>
                          <a14:foregroundMark x1="9538" y1="79515" x2="9538" y2="79515"/>
                          <a14:foregroundMark x1="63520" y1="93531" x2="63520" y2="93531"/>
                          <a14:foregroundMark x1="64897" y1="97754" x2="64897" y2="97754"/>
                        </a14:backgroundRemoval>
                      </a14:imgEffect>
                    </a14:imgLayer>
                  </a14:imgProps>
                </a:ext>
                <a:ext uri="{28A0092B-C50C-407E-A947-70E740481C1C}">
                  <a14:useLocalDpi xmlns:a14="http://schemas.microsoft.com/office/drawing/2010/main"/>
                </a:ext>
              </a:extLst>
            </a:blip>
            <a:stretch>
              <a:fillRect/>
            </a:stretch>
          </p:blipFill>
          <p:spPr>
            <a:xfrm rot="871518">
              <a:off x="4193107" y="3969522"/>
              <a:ext cx="337917" cy="369814"/>
            </a:xfrm>
            <a:prstGeom prst="rect">
              <a:avLst/>
            </a:prstGeom>
          </p:spPr>
        </p:pic>
      </p:grpSp>
      <p:pic>
        <p:nvPicPr>
          <p:cNvPr id="23" name="Afbeelding 22" descr="Afbeelding met laser, scène, licht, groen&#10;&#10;Door AI gegenereerde inhoud is mogelijk onjuist.">
            <a:extLst>
              <a:ext uri="{FF2B5EF4-FFF2-40B4-BE49-F238E27FC236}">
                <a16:creationId xmlns:a16="http://schemas.microsoft.com/office/drawing/2014/main" id="{6FCAA020-34D0-1F21-53BF-95AA0D84AA3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29734" y="2851556"/>
            <a:ext cx="3170658" cy="2098975"/>
          </a:xfrm>
          <a:prstGeom prst="rect">
            <a:avLst/>
          </a:prstGeom>
        </p:spPr>
      </p:pic>
      <p:pic>
        <p:nvPicPr>
          <p:cNvPr id="24" name="Afbeelding 23">
            <a:extLst>
              <a:ext uri="{FF2B5EF4-FFF2-40B4-BE49-F238E27FC236}">
                <a16:creationId xmlns:a16="http://schemas.microsoft.com/office/drawing/2014/main" id="{BCF31594-FCAE-C27F-E8EF-8D7511EF3B49}"/>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tretch>
            <a:fillRect/>
          </a:stretch>
        </p:blipFill>
        <p:spPr>
          <a:xfrm>
            <a:off x="3342853" y="2031236"/>
            <a:ext cx="917831" cy="688373"/>
          </a:xfrm>
          <a:prstGeom prst="rect">
            <a:avLst/>
          </a:prstGeom>
        </p:spPr>
      </p:pic>
    </p:spTree>
    <p:extLst>
      <p:ext uri="{BB962C8B-B14F-4D97-AF65-F5344CB8AC3E}">
        <p14:creationId xmlns:p14="http://schemas.microsoft.com/office/powerpoint/2010/main" val="30450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7310B-90B3-83BA-9BC5-669DF1021E6D}"/>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045F6985-DBAD-CBDA-D13A-CEE18D265FCB}"/>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FDA3DBAE-772C-C054-8E9A-3209C5474BA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A955AD1-F26C-816D-F4BF-0BBB35594D9B}"/>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F36847E9-D1A1-A0BC-8F93-34128C538F86}"/>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C61B427D-1143-083F-0106-BC288B65A64D}"/>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464F4D1-6140-2F76-5510-BC472AF921C5}"/>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69A5E590-0F4B-86A3-18A2-0A43EB0A6DE7}"/>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23C58E33-190D-7671-7094-58A245ED32BA}"/>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D4D77E32-8D7C-7043-73E1-8DB92977A354}"/>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04D1F500-FB5E-EFED-490D-CD43FD9B211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42279404-899B-A585-F28C-2853F624750C}"/>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5C6CEEB4-2A59-1658-B0CE-277D26E2021D}"/>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0FBFF5C0-B84E-A4B3-A34F-86A3834E47B0}"/>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A6291A4B-EB6F-156E-0099-17C55D346E86}"/>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B08E1D9C-7DA2-2B2C-3F4C-D2837F74BEF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E21CADA0-BD61-6644-D840-9C52F1E6E3E3}"/>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F035656-6C2D-03A6-C510-5DE62765AD35}"/>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CF36E995-6FCF-B7FB-C33F-19B8D4E1B5E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61244068-815B-66AF-BE59-68A62A5AE16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a:t>
            </a:r>
            <a:r>
              <a:rPr lang="nl-NL" sz="5400" b="1">
                <a:solidFill>
                  <a:srgbClr val="387038"/>
                </a:solidFill>
                <a:latin typeface="Century Gothic" panose="020B0502020202020204" pitchFamily="34" charset="0"/>
                <a:ea typeface="Calibri"/>
                <a:cs typeface="Times New Roman"/>
              </a:rPr>
              <a:t>pschoning</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02AF256-01A4-A883-6565-F0845E743955}"/>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steeds schoner worden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zorgen voor de </a:t>
            </a:r>
            <a:r>
              <a:rPr lang="nl-NL" sz="2400" i="1" u="sng">
                <a:solidFill>
                  <a:srgbClr val="387038"/>
                </a:solidFill>
                <a:latin typeface="Century Gothic" panose="020B0502020202020204" pitchFamily="34" charset="0"/>
                <a:ea typeface="Calibri"/>
                <a:cs typeface="Times New Roman"/>
              </a:rPr>
              <a:t>opschoning</a:t>
            </a:r>
            <a:r>
              <a:rPr lang="nl-NL" sz="2400" i="1">
                <a:solidFill>
                  <a:srgbClr val="387038"/>
                </a:solidFill>
                <a:latin typeface="Century Gothic" panose="020B0502020202020204" pitchFamily="34" charset="0"/>
                <a:ea typeface="Calibri"/>
                <a:cs typeface="Times New Roman"/>
              </a:rPr>
              <a:t> van het bos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3AA7555C-DF1D-6701-08A3-151971C76EC5}"/>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vervuiling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Rook zorgt voor </a:t>
            </a:r>
            <a:r>
              <a:rPr lang="nl-NL" sz="2400" i="1" u="sng">
                <a:solidFill>
                  <a:srgbClr val="387038"/>
                </a:solidFill>
                <a:latin typeface="Century Gothic" panose="020B0502020202020204" pitchFamily="34" charset="0"/>
                <a:ea typeface="Calibri"/>
                <a:cs typeface="Times New Roman"/>
              </a:rPr>
              <a:t>de verontreiniging</a:t>
            </a:r>
            <a:r>
              <a:rPr lang="nl-NL" sz="2400" i="1">
                <a:solidFill>
                  <a:srgbClr val="387038"/>
                </a:solidFill>
                <a:latin typeface="Century Gothic" panose="020B0502020202020204" pitchFamily="34" charset="0"/>
                <a:ea typeface="Calibri"/>
                <a:cs typeface="Times New Roman"/>
              </a:rPr>
              <a:t> van de grond en de lucht.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55070CD9-4C91-DD6B-B018-2D9CCBCBD2A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4F37A5AC-F959-C496-3B73-2FB5A5BE2A5D}"/>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EC281213-A67D-71FF-5CF5-C90254178D3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463FADF-4231-A7DD-154C-400DA199FE6E}"/>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BB432D9-57CF-7B15-39C9-5C9B584AF5A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A0F2EEF8-C982-3288-010D-7D9C79BEA91F}"/>
              </a:ext>
            </a:extLst>
          </p:cNvPr>
          <p:cNvSpPr txBox="1">
            <a:spLocks noChangeArrowheads="1"/>
          </p:cNvSpPr>
          <p:nvPr/>
        </p:nvSpPr>
        <p:spPr bwMode="auto">
          <a:xfrm>
            <a:off x="4535998" y="222122"/>
            <a:ext cx="439686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d</a:t>
            </a:r>
            <a:r>
              <a:rPr lang="nl-NL" sz="4400" b="1">
                <a:solidFill>
                  <a:srgbClr val="387038"/>
                </a:solidFill>
                <a:effectLst/>
                <a:latin typeface="Century Gothic" panose="020B0502020202020204" pitchFamily="34" charset="0"/>
                <a:ea typeface="Calibri"/>
                <a:cs typeface="Times New Roman"/>
              </a:rPr>
              <a:t>e verontreiniging</a:t>
            </a:r>
            <a:endParaRPr lang="nl-NL" sz="4400">
              <a:solidFill>
                <a:srgbClr val="387038"/>
              </a:solidFill>
              <a:effectLst/>
              <a:latin typeface="Century Gothic" panose="020B0502020202020204" pitchFamily="34" charset="0"/>
              <a:ea typeface="Calibri"/>
              <a:cs typeface="Times New Roman"/>
            </a:endParaRPr>
          </a:p>
        </p:txBody>
      </p:sp>
      <p:pic>
        <p:nvPicPr>
          <p:cNvPr id="8" name="Afbeelding 7" descr="Afbeelding met gras, persoon, buiten, grond&#10;&#10;Automatisch gegenereerde beschrijving">
            <a:extLst>
              <a:ext uri="{FF2B5EF4-FFF2-40B4-BE49-F238E27FC236}">
                <a16:creationId xmlns:a16="http://schemas.microsoft.com/office/drawing/2014/main" id="{266B6042-44D2-F12A-2424-0164AC1D85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370" y="2477735"/>
            <a:ext cx="3872643" cy="2586926"/>
          </a:xfrm>
          <a:prstGeom prst="rect">
            <a:avLst/>
          </a:prstGeom>
        </p:spPr>
      </p:pic>
      <p:grpSp>
        <p:nvGrpSpPr>
          <p:cNvPr id="9" name="Groep 8">
            <a:extLst>
              <a:ext uri="{FF2B5EF4-FFF2-40B4-BE49-F238E27FC236}">
                <a16:creationId xmlns:a16="http://schemas.microsoft.com/office/drawing/2014/main" id="{9DCC872D-8773-46D6-7F6B-61A34A0FD8F3}"/>
              </a:ext>
            </a:extLst>
          </p:cNvPr>
          <p:cNvGrpSpPr/>
          <p:nvPr/>
        </p:nvGrpSpPr>
        <p:grpSpPr>
          <a:xfrm>
            <a:off x="5144274" y="2249409"/>
            <a:ext cx="2524070" cy="2577560"/>
            <a:chOff x="1163621" y="1458093"/>
            <a:chExt cx="5328592" cy="5025832"/>
          </a:xfrm>
        </p:grpSpPr>
        <p:pic>
          <p:nvPicPr>
            <p:cNvPr id="18" name="Afbeelding 17">
              <a:extLst>
                <a:ext uri="{FF2B5EF4-FFF2-40B4-BE49-F238E27FC236}">
                  <a16:creationId xmlns:a16="http://schemas.microsoft.com/office/drawing/2014/main" id="{02037CB4-9A61-6AD8-0C9E-D73EB1E9C7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63621" y="1458093"/>
              <a:ext cx="5328592" cy="5025832"/>
            </a:xfrm>
            <a:prstGeom prst="rect">
              <a:avLst/>
            </a:prstGeom>
          </p:spPr>
        </p:pic>
        <p:sp>
          <p:nvSpPr>
            <p:cNvPr id="19" name="Rechthoek 18">
              <a:extLst>
                <a:ext uri="{FF2B5EF4-FFF2-40B4-BE49-F238E27FC236}">
                  <a16:creationId xmlns:a16="http://schemas.microsoft.com/office/drawing/2014/main" id="{D8B599D3-FCAE-4B9B-3C1D-56C1F54DF655}"/>
                </a:ext>
              </a:extLst>
            </p:cNvPr>
            <p:cNvSpPr/>
            <p:nvPr/>
          </p:nvSpPr>
          <p:spPr>
            <a:xfrm>
              <a:off x="1547664" y="1772816"/>
              <a:ext cx="28803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4138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 – 20 januari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BFB7C-59CE-73F6-50EC-D2929F8AD002}"/>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DE4A2D7-628E-7356-2A4A-432980FD82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94BF2DBC-E4EB-897A-E439-06F25F03727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1E897081-6365-A72E-0B50-C9ADC3B4B59E}"/>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6B09438E-08D2-B192-AC61-B88A7DBD48B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05691747-9D96-A75A-D001-BD581257B3E0}"/>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1DC76A7-D823-D327-EE01-C0EA7986AE75}"/>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67B5D3E-A70F-FC7D-0746-E642749969A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15ED6D9E-AD0A-D80B-5BA2-553385149EE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318D04DF-9E88-7C49-A777-F7595883FDB2}"/>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AE90F256-BD8B-43B9-7613-1F898E8B416D}"/>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32EB365-D5D4-4E23-5C91-AE6A5BCF65F1}"/>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84366ACD-EC0F-732D-B479-51341E1AAD0B}"/>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CAA74FCE-F001-BF15-49CC-CB39A3192692}"/>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3CF8A11-4945-0BBF-9A0F-C10F5206ADDA}"/>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B204D50-116C-9806-92A0-2C9BA0C28F40}"/>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9C7CA84-74CA-0A3C-3903-8101923A4B7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9BF7CDA-6A1F-125A-7FC3-D677CD4D5389}"/>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6251846B-B395-4E3B-A5E1-DA982FACF3DE}"/>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22D151EB-E58C-9020-7F55-C259A3DA33C2}"/>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van kracht blijven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A24B4FFC-F7AE-0C24-74C2-3A7B5D28D187}"/>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nog steeds zo zijn, nog steeds gelden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300" i="1">
                <a:solidFill>
                  <a:srgbClr val="387038"/>
                </a:solidFill>
                <a:latin typeface="Century Gothic" panose="020B0502020202020204" pitchFamily="34" charset="0"/>
                <a:ea typeface="Calibri"/>
                <a:cs typeface="Times New Roman"/>
              </a:rPr>
              <a:t>Wat je ook doet, ga op tijd naar bed en slaap goed. Dat advies </a:t>
            </a:r>
            <a:r>
              <a:rPr lang="nl-NL" sz="2300" i="1" u="sng">
                <a:solidFill>
                  <a:srgbClr val="387038"/>
                </a:solidFill>
                <a:latin typeface="Century Gothic" panose="020B0502020202020204" pitchFamily="34" charset="0"/>
                <a:ea typeface="Calibri"/>
                <a:cs typeface="Times New Roman"/>
              </a:rPr>
              <a:t>blijft van kracht</a:t>
            </a:r>
            <a:r>
              <a:rPr lang="nl-NL" sz="2300" i="1">
                <a:solidFill>
                  <a:srgbClr val="387038"/>
                </a:solidFill>
                <a:effectLst/>
                <a:latin typeface="Century Gothic" panose="020B0502020202020204" pitchFamily="34" charset="0"/>
                <a:ea typeface="Calibri"/>
                <a:cs typeface="Times New Roman"/>
              </a:rPr>
              <a:t>.</a:t>
            </a:r>
            <a:endParaRPr lang="nl-NL" sz="23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946AD495-8A52-F029-77F7-A0529E500E7E}"/>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niet meer gelden, stoppen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advies om een mondkapje te dragen is </a:t>
            </a:r>
            <a:r>
              <a:rPr lang="nl-NL" sz="2400" i="1" u="sng">
                <a:solidFill>
                  <a:srgbClr val="387038"/>
                </a:solidFill>
                <a:latin typeface="Century Gothic" panose="020B0502020202020204" pitchFamily="34" charset="0"/>
                <a:ea typeface="Calibri"/>
                <a:cs typeface="Times New Roman"/>
              </a:rPr>
              <a:t>opgeheven</a:t>
            </a:r>
            <a:r>
              <a:rPr lang="nl-NL" sz="2400" i="1">
                <a:solidFill>
                  <a:srgbClr val="387038"/>
                </a:solidFill>
                <a:latin typeface="Century Gothic" panose="020B0502020202020204" pitchFamily="34" charset="0"/>
                <a:ea typeface="Calibri"/>
                <a:cs typeface="Times New Roman"/>
              </a:rPr>
              <a:t>.</a:t>
            </a:r>
          </a:p>
          <a:p>
            <a:pPr algn="ctr">
              <a:lnSpc>
                <a:spcPct val="107000"/>
              </a:lnSpc>
            </a:pP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5B40813B-777B-1380-F011-E8A6E4C7ABB5}"/>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61B67303-1138-B7A5-7ABE-D16CF6D2B656}"/>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BEFC9589-CF02-2A0F-32EC-8DBBB7E5179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84B945E2-9411-2194-26D9-8B142981FC8A}"/>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53DDD24-BCCE-5189-BF6B-00E83FA5477B}"/>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2">
            <a:extLst>
              <a:ext uri="{FF2B5EF4-FFF2-40B4-BE49-F238E27FC236}">
                <a16:creationId xmlns:a16="http://schemas.microsoft.com/office/drawing/2014/main" id="{F076C45E-C686-DB68-9729-E870B08A4F08}"/>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opheffen</a:t>
            </a:r>
            <a:endParaRPr lang="nl-NL" sz="5400">
              <a:effectLst/>
              <a:latin typeface="Century Gothic" panose="020B0502020202020204" pitchFamily="34" charset="0"/>
              <a:ea typeface="Calibri"/>
              <a:cs typeface="Times New Roman"/>
            </a:endParaRPr>
          </a:p>
        </p:txBody>
      </p:sp>
      <p:pic>
        <p:nvPicPr>
          <p:cNvPr id="8" name="Afbeelding 7" descr="Afbeelding met tekst, Menselijk gezicht, clipart, grafische vormgeving&#10;&#10;Door AI gegenereerde inhoud is mogelijk onjuist.">
            <a:extLst>
              <a:ext uri="{FF2B5EF4-FFF2-40B4-BE49-F238E27FC236}">
                <a16:creationId xmlns:a16="http://schemas.microsoft.com/office/drawing/2014/main" id="{662B10ED-6C37-BEA5-6203-AAC34E22B3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5616" y="2459076"/>
            <a:ext cx="2411926" cy="2598367"/>
          </a:xfrm>
          <a:prstGeom prst="rect">
            <a:avLst/>
          </a:prstGeom>
        </p:spPr>
      </p:pic>
      <p:pic>
        <p:nvPicPr>
          <p:cNvPr id="18" name="Afbeelding 17" descr="Afbeelding met plank, Gemakswinkel, supermarkt, Detailhandel&#10;&#10;Door AI gegenereerde inhoud is mogelijk onjuist.">
            <a:extLst>
              <a:ext uri="{FF2B5EF4-FFF2-40B4-BE49-F238E27FC236}">
                <a16:creationId xmlns:a16="http://schemas.microsoft.com/office/drawing/2014/main" id="{FD344FCE-5B7C-8268-7F94-0614AD5EA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9734" y="2649308"/>
            <a:ext cx="3683504" cy="2003827"/>
          </a:xfrm>
          <a:prstGeom prst="rect">
            <a:avLst/>
          </a:prstGeom>
        </p:spPr>
      </p:pic>
      <p:sp>
        <p:nvSpPr>
          <p:cNvPr id="19" name="Vermenigvuldigingsteken 18">
            <a:extLst>
              <a:ext uri="{FF2B5EF4-FFF2-40B4-BE49-F238E27FC236}">
                <a16:creationId xmlns:a16="http://schemas.microsoft.com/office/drawing/2014/main" id="{9A6E4FEB-2B8B-8CC1-E11F-41B9326BF975}"/>
              </a:ext>
            </a:extLst>
          </p:cNvPr>
          <p:cNvSpPr/>
          <p:nvPr/>
        </p:nvSpPr>
        <p:spPr>
          <a:xfrm>
            <a:off x="7168856" y="1921830"/>
            <a:ext cx="1780424" cy="1762012"/>
          </a:xfrm>
          <a:prstGeom prst="mathMultiply">
            <a:avLst>
              <a:gd name="adj1" fmla="val 7196"/>
            </a:avLst>
          </a:prstGeom>
          <a:solidFill>
            <a:srgbClr val="FF0000"/>
          </a:solidFill>
          <a:ln>
            <a:solidFill>
              <a:srgbClr val="FF000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402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kwaliteit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kwantiteit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97795"/>
            <a:ext cx="4185327" cy="502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mate waarin iets goed of slecht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foto die mijn telefoon maakte was van goede </a:t>
            </a:r>
            <a:r>
              <a:rPr lang="nl-NL" sz="2400" i="1" u="sng">
                <a:solidFill>
                  <a:srgbClr val="387038"/>
                </a:solidFill>
                <a:latin typeface="Century Gothic" panose="020B0502020202020204" pitchFamily="34" charset="0"/>
                <a:ea typeface="Calibri"/>
                <a:cs typeface="Times New Roman"/>
              </a:rPr>
              <a:t>kwaliteit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hoeveel het er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u="sng">
                <a:solidFill>
                  <a:srgbClr val="387038"/>
                </a:solidFill>
                <a:effectLst/>
                <a:latin typeface="Century Gothic" panose="020B0502020202020204" pitchFamily="34" charset="0"/>
                <a:ea typeface="Calibri"/>
                <a:cs typeface="Times New Roman"/>
              </a:rPr>
              <a:t>De kwantiteit</a:t>
            </a:r>
            <a:r>
              <a:rPr lang="nl-NL" sz="2400" i="1">
                <a:solidFill>
                  <a:srgbClr val="387038"/>
                </a:solidFill>
                <a:effectLst/>
                <a:latin typeface="Century Gothic" panose="020B0502020202020204" pitchFamily="34" charset="0"/>
                <a:ea typeface="Calibri"/>
                <a:cs typeface="Times New Roman"/>
              </a:rPr>
              <a:t> van het aantal foto’s </a:t>
            </a:r>
            <a:r>
              <a:rPr lang="nl-NL" sz="2400" i="1">
                <a:solidFill>
                  <a:srgbClr val="387038"/>
                </a:solidFill>
                <a:latin typeface="Century Gothic" panose="020B0502020202020204" pitchFamily="34" charset="0"/>
                <a:ea typeface="Calibri"/>
                <a:cs typeface="Times New Roman"/>
              </a:rPr>
              <a:t>waarmee dit plaatje is gemaakt, is </a:t>
            </a:r>
            <a:r>
              <a:rPr lang="nl-NL" sz="2400" i="1">
                <a:solidFill>
                  <a:srgbClr val="387038"/>
                </a:solidFill>
                <a:effectLst/>
                <a:latin typeface="Century Gothic" panose="020B0502020202020204" pitchFamily="34" charset="0"/>
                <a:ea typeface="Calibri"/>
                <a:cs typeface="Times New Roman"/>
              </a:rPr>
              <a:t>moeilijk in te schatten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F722171A-8774-71E4-6330-07EC74FDF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104" y="3864598"/>
            <a:ext cx="3890929" cy="763588"/>
          </a:xfrm>
          <a:prstGeom prst="rect">
            <a:avLst/>
          </a:prstGeom>
        </p:spPr>
      </p:pic>
      <p:pic>
        <p:nvPicPr>
          <p:cNvPr id="8" name="Afbeelding 7">
            <a:extLst>
              <a:ext uri="{FF2B5EF4-FFF2-40B4-BE49-F238E27FC236}">
                <a16:creationId xmlns:a16="http://schemas.microsoft.com/office/drawing/2014/main" id="{EC6E13AC-6F78-1383-A8C3-5B1429485D1E}"/>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a:off x="2985889" y="2708920"/>
            <a:ext cx="1296144" cy="972108"/>
          </a:xfrm>
          <a:prstGeom prst="rect">
            <a:avLst/>
          </a:prstGeom>
        </p:spPr>
      </p:pic>
      <p:pic>
        <p:nvPicPr>
          <p:cNvPr id="19" name="Afbeelding 18" descr="Afbeelding met zoogdier, snuit, verven, tekening&#10;&#10;Door AI gegenereerde inhoud is mogelijk onjuist.">
            <a:extLst>
              <a:ext uri="{FF2B5EF4-FFF2-40B4-BE49-F238E27FC236}">
                <a16:creationId xmlns:a16="http://schemas.microsoft.com/office/drawing/2014/main" id="{E429EE0D-D6DB-4254-97C9-9AAE7B36E0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79397" y="1966978"/>
            <a:ext cx="2621036" cy="2621036"/>
          </a:xfrm>
          <a:prstGeom prst="rect">
            <a:avLst/>
          </a:prstGeom>
        </p:spPr>
      </p:pic>
    </p:spTree>
    <p:extLst>
      <p:ext uri="{BB962C8B-B14F-4D97-AF65-F5344CB8AC3E}">
        <p14:creationId xmlns:p14="http://schemas.microsoft.com/office/powerpoint/2010/main" val="424787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9E95-C8D4-C515-BCAC-2E96CEE202F4}"/>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5390D617-8680-5274-3B83-4293CF69B329}"/>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BF445C74-BA0C-CAD9-E106-8E67863D298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747671F6-BF86-6158-BF7E-39B68E190422}"/>
              </a:ext>
            </a:extLst>
          </p:cNvPr>
          <p:cNvSpPr txBox="1"/>
          <p:nvPr/>
        </p:nvSpPr>
        <p:spPr>
          <a:xfrm>
            <a:off x="611560" y="386052"/>
            <a:ext cx="814177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6615F222-DF77-9279-6B93-D8B812054B38}"/>
              </a:ext>
            </a:extLst>
          </p:cNvPr>
          <p:cNvSpPr txBox="1">
            <a:spLocks noChangeArrowheads="1"/>
          </p:cNvSpPr>
          <p:nvPr/>
        </p:nvSpPr>
        <p:spPr bwMode="auto">
          <a:xfrm>
            <a:off x="564729" y="332656"/>
            <a:ext cx="820891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voorzorgsmaatregel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EB1724A2-85AB-9656-89B4-D5E7AE4DE089}"/>
              </a:ext>
            </a:extLst>
          </p:cNvPr>
          <p:cNvSpPr txBox="1"/>
          <p:nvPr/>
        </p:nvSpPr>
        <p:spPr>
          <a:xfrm>
            <a:off x="330700" y="2919167"/>
            <a:ext cx="3305286"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4DB511F5-DC27-23ED-3E6D-BC86EB9B4B9B}"/>
              </a:ext>
            </a:extLst>
          </p:cNvPr>
          <p:cNvSpPr txBox="1">
            <a:spLocks noChangeArrowheads="1"/>
          </p:cNvSpPr>
          <p:nvPr/>
        </p:nvSpPr>
        <p:spPr bwMode="auto">
          <a:xfrm>
            <a:off x="373565" y="2961730"/>
            <a:ext cx="32195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i</a:t>
            </a:r>
            <a:r>
              <a:rPr lang="nl-NL" sz="3600">
                <a:effectLst/>
                <a:latin typeface="Century Gothic" panose="020B0502020202020204" pitchFamily="34" charset="0"/>
                <a:ea typeface="Calibri"/>
                <a:cs typeface="Times New Roman"/>
              </a:rPr>
              <a:t>n het </a:t>
            </a:r>
            <a:br>
              <a:rPr lang="nl-NL" sz="3600">
                <a:effectLst/>
                <a:latin typeface="Century Gothic" panose="020B0502020202020204" pitchFamily="34" charset="0"/>
                <a:ea typeface="Calibri"/>
                <a:cs typeface="Times New Roman"/>
              </a:rPr>
            </a:br>
            <a:r>
              <a:rPr lang="nl-NL" sz="3600">
                <a:effectLst/>
                <a:latin typeface="Century Gothic" panose="020B0502020202020204" pitchFamily="34" charset="0"/>
                <a:ea typeface="Calibri"/>
                <a:cs typeface="Times New Roman"/>
              </a:rPr>
              <a:t>donker staan</a:t>
            </a:r>
          </a:p>
        </p:txBody>
      </p:sp>
      <p:sp>
        <p:nvSpPr>
          <p:cNvPr id="18" name="Text Box 14">
            <a:extLst>
              <a:ext uri="{FF2B5EF4-FFF2-40B4-BE49-F238E27FC236}">
                <a16:creationId xmlns:a16="http://schemas.microsoft.com/office/drawing/2014/main" id="{F27DCD99-9409-2F47-8152-F49C72F76D7E}"/>
              </a:ext>
            </a:extLst>
          </p:cNvPr>
          <p:cNvSpPr txBox="1"/>
          <p:nvPr/>
        </p:nvSpPr>
        <p:spPr>
          <a:xfrm>
            <a:off x="3923928" y="2919167"/>
            <a:ext cx="2072893"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CB8C2B34-2E75-E5B2-561A-6D674CCCD866}"/>
              </a:ext>
            </a:extLst>
          </p:cNvPr>
          <p:cNvSpPr txBox="1">
            <a:spLocks noChangeArrowheads="1"/>
          </p:cNvSpPr>
          <p:nvPr/>
        </p:nvSpPr>
        <p:spPr bwMode="auto">
          <a:xfrm>
            <a:off x="4006648" y="2956456"/>
            <a:ext cx="207289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veters strikken</a:t>
            </a:r>
          </a:p>
        </p:txBody>
      </p:sp>
      <p:sp>
        <p:nvSpPr>
          <p:cNvPr id="14" name="Text Box 14">
            <a:extLst>
              <a:ext uri="{FF2B5EF4-FFF2-40B4-BE49-F238E27FC236}">
                <a16:creationId xmlns:a16="http://schemas.microsoft.com/office/drawing/2014/main" id="{D9F9D7E3-7288-E30C-F29B-D61B40F0786F}"/>
              </a:ext>
            </a:extLst>
          </p:cNvPr>
          <p:cNvSpPr txBox="1"/>
          <p:nvPr/>
        </p:nvSpPr>
        <p:spPr>
          <a:xfrm>
            <a:off x="6319846" y="2907150"/>
            <a:ext cx="2595122" cy="840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7608B1F7-C888-575B-5739-5C2626831E72}"/>
              </a:ext>
            </a:extLst>
          </p:cNvPr>
          <p:cNvSpPr txBox="1">
            <a:spLocks noChangeArrowheads="1"/>
          </p:cNvSpPr>
          <p:nvPr/>
        </p:nvSpPr>
        <p:spPr bwMode="auto">
          <a:xfrm>
            <a:off x="6353090" y="296656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je handen wassen</a:t>
            </a:r>
          </a:p>
        </p:txBody>
      </p:sp>
      <p:sp>
        <p:nvSpPr>
          <p:cNvPr id="16" name="Text Box 14">
            <a:extLst>
              <a:ext uri="{FF2B5EF4-FFF2-40B4-BE49-F238E27FC236}">
                <a16:creationId xmlns:a16="http://schemas.microsoft.com/office/drawing/2014/main" id="{785426E1-322F-EFAF-58BB-0A9A28F9964C}"/>
              </a:ext>
            </a:extLst>
          </p:cNvPr>
          <p:cNvSpPr txBox="1"/>
          <p:nvPr/>
        </p:nvSpPr>
        <p:spPr>
          <a:xfrm>
            <a:off x="1875561" y="1268760"/>
            <a:ext cx="5576144" cy="7650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5F62A13-371A-A553-9C03-8F9F66186B87}"/>
              </a:ext>
            </a:extLst>
          </p:cNvPr>
          <p:cNvSpPr txBox="1">
            <a:spLocks noChangeArrowheads="1"/>
          </p:cNvSpPr>
          <p:nvPr/>
        </p:nvSpPr>
        <p:spPr bwMode="auto">
          <a:xfrm>
            <a:off x="1913193" y="1357411"/>
            <a:ext cx="5538512"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handeling die is bedoeld om iets te voorkomen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61ED8ADD-F10F-8754-22BA-F91FD5A8E53F}"/>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828E3BFA-8C44-FBC2-E3A9-5FB0827EBB3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D2484CA7-3709-81F5-8535-9D3AB14D3E5F}"/>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5A931CE-E195-ABFE-EB3C-431AD46B3E9C}"/>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C9629B2-A407-7AEE-F17A-1FCFBA02B66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D163FE1-567A-C037-96B2-5C67454E726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Picture 3" descr="C:\Users\Kosterm\Downloads\shutterstock_1614948739.jpg">
            <a:extLst>
              <a:ext uri="{FF2B5EF4-FFF2-40B4-BE49-F238E27FC236}">
                <a16:creationId xmlns:a16="http://schemas.microsoft.com/office/drawing/2014/main" id="{CEF5C62B-61FF-1B40-AC46-1C819CD7B83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8255" y="4130350"/>
            <a:ext cx="2600974" cy="1498161"/>
          </a:xfrm>
          <a:prstGeom prst="rect">
            <a:avLst/>
          </a:prstGeom>
          <a:noFill/>
          <a:extLst>
            <a:ext uri="{909E8E84-426E-40DD-AFC4-6F175D3DCCD1}">
              <a14:hiddenFill xmlns:a14="http://schemas.microsoft.com/office/drawing/2010/main">
                <a:solidFill>
                  <a:srgbClr val="FFFFFF"/>
                </a:solidFill>
              </a14:hiddenFill>
            </a:ext>
          </a:extLst>
        </p:spPr>
      </p:pic>
      <p:pic>
        <p:nvPicPr>
          <p:cNvPr id="24" name="Afbeelding 23">
            <a:extLst>
              <a:ext uri="{FF2B5EF4-FFF2-40B4-BE49-F238E27FC236}">
                <a16:creationId xmlns:a16="http://schemas.microsoft.com/office/drawing/2014/main" id="{75E610C7-BC87-0978-206E-9CB4F36C63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375" y="4142882"/>
            <a:ext cx="2495465" cy="1485629"/>
          </a:xfrm>
          <a:prstGeom prst="rect">
            <a:avLst/>
          </a:prstGeom>
        </p:spPr>
      </p:pic>
      <p:pic>
        <p:nvPicPr>
          <p:cNvPr id="26" name="Afbeelding 25" descr="Afbeelding met persoon, schoeisel, voeten, vloer&#10;&#10;Door AI gegenereerde inhoud is mogelijk onjuist.">
            <a:extLst>
              <a:ext uri="{FF2B5EF4-FFF2-40B4-BE49-F238E27FC236}">
                <a16:creationId xmlns:a16="http://schemas.microsoft.com/office/drawing/2014/main" id="{318F0320-2F86-909A-1229-7C669330E5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89702" y="4130350"/>
            <a:ext cx="2141343" cy="1485629"/>
          </a:xfrm>
          <a:prstGeom prst="rect">
            <a:avLst/>
          </a:prstGeom>
        </p:spPr>
      </p:pic>
    </p:spTree>
    <p:extLst>
      <p:ext uri="{BB962C8B-B14F-4D97-AF65-F5344CB8AC3E}">
        <p14:creationId xmlns:p14="http://schemas.microsoft.com/office/powerpoint/2010/main" val="215261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D370D-902D-C9DA-512F-6CF9484EFD24}"/>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3B923EB9-7582-820E-FEA4-D4ACE6F476F2}"/>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C8EE64D9-71D1-6977-A1DE-CF2C70BEE9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A90C2D78-E85F-1BD1-69E6-07204ABE311E}"/>
              </a:ext>
            </a:extLst>
          </p:cNvPr>
          <p:cNvSpPr txBox="1"/>
          <p:nvPr/>
        </p:nvSpPr>
        <p:spPr>
          <a:xfrm>
            <a:off x="344333" y="386052"/>
            <a:ext cx="857916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9AEB298-92D2-225D-4AD0-D02E3D5E6B76}"/>
              </a:ext>
            </a:extLst>
          </p:cNvPr>
          <p:cNvSpPr txBox="1">
            <a:spLocks noChangeArrowheads="1"/>
          </p:cNvSpPr>
          <p:nvPr/>
        </p:nvSpPr>
        <p:spPr bwMode="auto">
          <a:xfrm>
            <a:off x="327126" y="332645"/>
            <a:ext cx="867366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eerste levensbehoefte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66B3A810-1F45-1ADF-3752-73764D1DE7A2}"/>
              </a:ext>
            </a:extLst>
          </p:cNvPr>
          <p:cNvSpPr txBox="1"/>
          <p:nvPr/>
        </p:nvSpPr>
        <p:spPr>
          <a:xfrm>
            <a:off x="357287" y="3032956"/>
            <a:ext cx="2394977"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1901FFFD-02EC-F00A-A38C-716D59FD228D}"/>
              </a:ext>
            </a:extLst>
          </p:cNvPr>
          <p:cNvSpPr txBox="1">
            <a:spLocks noChangeArrowheads="1"/>
          </p:cNvSpPr>
          <p:nvPr/>
        </p:nvSpPr>
        <p:spPr bwMode="auto">
          <a:xfrm>
            <a:off x="586431" y="3054611"/>
            <a:ext cx="193668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voedsel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9BA1584-2355-2FA0-27B0-BE8E4DBF3DAF}"/>
              </a:ext>
            </a:extLst>
          </p:cNvPr>
          <p:cNvSpPr txBox="1"/>
          <p:nvPr/>
        </p:nvSpPr>
        <p:spPr>
          <a:xfrm>
            <a:off x="3131840" y="3032956"/>
            <a:ext cx="2803798"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95DB1178-F2F7-87C3-727F-3A4F2C013408}"/>
              </a:ext>
            </a:extLst>
          </p:cNvPr>
          <p:cNvSpPr txBox="1">
            <a:spLocks noChangeArrowheads="1"/>
          </p:cNvSpPr>
          <p:nvPr/>
        </p:nvSpPr>
        <p:spPr bwMode="auto">
          <a:xfrm>
            <a:off x="3073967" y="3063809"/>
            <a:ext cx="310313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onderdak</a:t>
            </a:r>
          </a:p>
        </p:txBody>
      </p:sp>
      <p:sp>
        <p:nvSpPr>
          <p:cNvPr id="14" name="Text Box 14">
            <a:extLst>
              <a:ext uri="{FF2B5EF4-FFF2-40B4-BE49-F238E27FC236}">
                <a16:creationId xmlns:a16="http://schemas.microsoft.com/office/drawing/2014/main" id="{58C33C93-54A5-94D6-34C5-62811DAF9CD4}"/>
              </a:ext>
            </a:extLst>
          </p:cNvPr>
          <p:cNvSpPr txBox="1"/>
          <p:nvPr/>
        </p:nvSpPr>
        <p:spPr>
          <a:xfrm>
            <a:off x="6117356" y="3020938"/>
            <a:ext cx="2595122" cy="840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5959EA46-6F78-19E0-696D-C8F5BF2BB03F}"/>
              </a:ext>
            </a:extLst>
          </p:cNvPr>
          <p:cNvSpPr txBox="1">
            <a:spLocks noChangeArrowheads="1"/>
          </p:cNvSpPr>
          <p:nvPr/>
        </p:nvSpPr>
        <p:spPr bwMode="auto">
          <a:xfrm>
            <a:off x="6151246" y="306380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kleding</a:t>
            </a:r>
          </a:p>
        </p:txBody>
      </p:sp>
      <p:sp>
        <p:nvSpPr>
          <p:cNvPr id="16" name="Text Box 14">
            <a:extLst>
              <a:ext uri="{FF2B5EF4-FFF2-40B4-BE49-F238E27FC236}">
                <a16:creationId xmlns:a16="http://schemas.microsoft.com/office/drawing/2014/main" id="{673FE648-15CC-F6FD-1AD1-0D90067E1C91}"/>
              </a:ext>
            </a:extLst>
          </p:cNvPr>
          <p:cNvSpPr txBox="1"/>
          <p:nvPr/>
        </p:nvSpPr>
        <p:spPr>
          <a:xfrm>
            <a:off x="954258" y="1268760"/>
            <a:ext cx="7616520" cy="7650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458C4A5-DF21-0D50-E640-87FCF098646E}"/>
              </a:ext>
            </a:extLst>
          </p:cNvPr>
          <p:cNvSpPr txBox="1">
            <a:spLocks noChangeArrowheads="1"/>
          </p:cNvSpPr>
          <p:nvPr/>
        </p:nvSpPr>
        <p:spPr bwMode="auto">
          <a:xfrm>
            <a:off x="1043608" y="1340768"/>
            <a:ext cx="7488832" cy="765015"/>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wat vóór alles nodig is om te kunnen leven, zoals voedsel, onderdak en kleding</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D89A3D43-9979-8208-D97C-843BCE14FE5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1A229B49-B7E9-4CFE-5ECB-D568FF2454FB}"/>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04A1E5F-4ACC-EE17-6D1F-958292F04C5B}"/>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67FE341C-3705-013D-EAFF-916868A3FB2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808F953-4276-0CAC-1369-95CB07FD420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7064370-DA59-D3CB-CE6D-A01ADF84F5DD}"/>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9" name="Afbeelding 28" descr="Afbeelding met Games, Zaalspellen en zaalsporten, Bordspel, overdekt&#10;&#10;Door AI gegenereerde inhoud is mogelijk onjuist.">
            <a:extLst>
              <a:ext uri="{FF2B5EF4-FFF2-40B4-BE49-F238E27FC236}">
                <a16:creationId xmlns:a16="http://schemas.microsoft.com/office/drawing/2014/main" id="{A0AC23CD-F1E7-8C18-54CF-9EBCBCB9138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86431" y="4099915"/>
            <a:ext cx="1838269" cy="1921373"/>
          </a:xfrm>
          <a:prstGeom prst="rect">
            <a:avLst/>
          </a:prstGeom>
        </p:spPr>
      </p:pic>
      <p:pic>
        <p:nvPicPr>
          <p:cNvPr id="32" name="Afbeelding 31" descr="Afbeelding met Games, Zaalspellen en zaalsporten, Bordspel, overdekt&#10;&#10;Door AI gegenereerde inhoud is mogelijk onjuist.">
            <a:extLst>
              <a:ext uri="{FF2B5EF4-FFF2-40B4-BE49-F238E27FC236}">
                <a16:creationId xmlns:a16="http://schemas.microsoft.com/office/drawing/2014/main" id="{E55A1AA4-9DBA-0998-73D4-B1B0FB7B264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466227" y="4099914"/>
            <a:ext cx="1926370" cy="1921373"/>
          </a:xfrm>
          <a:prstGeom prst="rect">
            <a:avLst/>
          </a:prstGeom>
        </p:spPr>
      </p:pic>
      <p:pic>
        <p:nvPicPr>
          <p:cNvPr id="33" name="Afbeelding 32" descr="Afbeelding met Games, Zaalspellen en zaalsporten, Bordspel, overdekt&#10;&#10;Door AI gegenereerde inhoud is mogelijk onjuist.">
            <a:extLst>
              <a:ext uri="{FF2B5EF4-FFF2-40B4-BE49-F238E27FC236}">
                <a16:creationId xmlns:a16="http://schemas.microsoft.com/office/drawing/2014/main" id="{699C1877-6060-0FAA-8DD6-0540001952B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3701959" y="4099915"/>
            <a:ext cx="1812090" cy="1921372"/>
          </a:xfrm>
          <a:prstGeom prst="rect">
            <a:avLst/>
          </a:prstGeom>
        </p:spPr>
      </p:pic>
    </p:spTree>
    <p:extLst>
      <p:ext uri="{BB962C8B-B14F-4D97-AF65-F5344CB8AC3E}">
        <p14:creationId xmlns:p14="http://schemas.microsoft.com/office/powerpoint/2010/main" val="321007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FA83-C213-33A4-1C95-D5F62EC24893}"/>
            </a:ext>
          </a:extLst>
        </p:cNvPr>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DC2FD0C6-2BBB-E21A-2C67-811EC6D783B9}"/>
              </a:ext>
            </a:extLst>
          </p:cNvPr>
          <p:cNvCxnSpPr>
            <a:cxnSpLocks/>
            <a:stCxn id="15" idx="0"/>
            <a:endCxn id="10" idx="2"/>
          </p:cNvCxnSpPr>
          <p:nvPr/>
        </p:nvCxnSpPr>
        <p:spPr>
          <a:xfrm flipH="1" flipV="1">
            <a:off x="5183518" y="4160695"/>
            <a:ext cx="523824" cy="98364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23D0533C-4F15-D35E-5E3D-3F69F106B62B}"/>
              </a:ext>
            </a:extLst>
          </p:cNvPr>
          <p:cNvCxnSpPr>
            <a:cxnSpLocks/>
          </p:cNvCxnSpPr>
          <p:nvPr/>
        </p:nvCxnSpPr>
        <p:spPr>
          <a:xfrm>
            <a:off x="2814800" y="1085611"/>
            <a:ext cx="389048" cy="142430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8FE53801-07D0-51BF-8001-881B662D1C88}"/>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700C212-52E6-4346-ECCF-066FDCC0E8F3}"/>
              </a:ext>
            </a:extLst>
          </p:cNvPr>
          <p:cNvSpPr txBox="1"/>
          <p:nvPr/>
        </p:nvSpPr>
        <p:spPr>
          <a:xfrm>
            <a:off x="5233559" y="1557060"/>
            <a:ext cx="358691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59EF0FCD-535D-B13D-83AD-5244700EB9C0}"/>
              </a:ext>
            </a:extLst>
          </p:cNvPr>
          <p:cNvSpPr txBox="1">
            <a:spLocks noChangeArrowheads="1"/>
          </p:cNvSpPr>
          <p:nvPr/>
        </p:nvSpPr>
        <p:spPr bwMode="auto">
          <a:xfrm>
            <a:off x="5233558" y="1588827"/>
            <a:ext cx="352839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besmetting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125A7969-DD37-4592-CE87-1C6E9C9C9999}"/>
              </a:ext>
            </a:extLst>
          </p:cNvPr>
          <p:cNvSpPr txBox="1"/>
          <p:nvPr/>
        </p:nvSpPr>
        <p:spPr>
          <a:xfrm>
            <a:off x="2169838" y="683229"/>
            <a:ext cx="352839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609003A2-FA4B-25BC-72AD-8E2876CB4E9D}"/>
              </a:ext>
            </a:extLst>
          </p:cNvPr>
          <p:cNvSpPr txBox="1">
            <a:spLocks noChangeArrowheads="1"/>
          </p:cNvSpPr>
          <p:nvPr/>
        </p:nvSpPr>
        <p:spPr bwMode="auto">
          <a:xfrm>
            <a:off x="2056685" y="692752"/>
            <a:ext cx="355882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bacterie</a:t>
            </a:r>
          </a:p>
        </p:txBody>
      </p:sp>
      <p:sp>
        <p:nvSpPr>
          <p:cNvPr id="14" name="Text Box 14">
            <a:extLst>
              <a:ext uri="{FF2B5EF4-FFF2-40B4-BE49-F238E27FC236}">
                <a16:creationId xmlns:a16="http://schemas.microsoft.com/office/drawing/2014/main" id="{AEE2D788-23B5-525F-FDA0-E36CC645E744}"/>
              </a:ext>
            </a:extLst>
          </p:cNvPr>
          <p:cNvSpPr txBox="1"/>
          <p:nvPr/>
        </p:nvSpPr>
        <p:spPr>
          <a:xfrm>
            <a:off x="4436723" y="5095658"/>
            <a:ext cx="254123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464C01CA-8823-41D5-79C7-291FAD4A8594}"/>
              </a:ext>
            </a:extLst>
          </p:cNvPr>
          <p:cNvSpPr txBox="1">
            <a:spLocks noChangeArrowheads="1"/>
          </p:cNvSpPr>
          <p:nvPr/>
        </p:nvSpPr>
        <p:spPr bwMode="auto">
          <a:xfrm>
            <a:off x="4436723" y="5144336"/>
            <a:ext cx="254123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ziekte</a:t>
            </a:r>
          </a:p>
        </p:txBody>
      </p:sp>
      <p:grpSp>
        <p:nvGrpSpPr>
          <p:cNvPr id="20" name="Groep 19">
            <a:extLst>
              <a:ext uri="{FF2B5EF4-FFF2-40B4-BE49-F238E27FC236}">
                <a16:creationId xmlns:a16="http://schemas.microsoft.com/office/drawing/2014/main" id="{95C33EBB-7C1D-3918-F88C-83BBDBE1E6F2}"/>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3E2C2C4C-FA48-E660-F3E5-D007CC8F0E7A}"/>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37B2E53-7E30-BADF-27AC-313E2E89CFB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6C436BE-5571-246C-BDB6-7AE0B119AE1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C460873-4082-9537-EEBB-5D5B9704EBA4}"/>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6240181-3671-AC2E-6E30-A4DEEAB5E703}"/>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8567F8D3-98FC-5DF8-F2B8-485AF2D244CB}"/>
              </a:ext>
            </a:extLst>
          </p:cNvPr>
          <p:cNvCxnSpPr>
            <a:cxnSpLocks/>
          </p:cNvCxnSpPr>
          <p:nvPr/>
        </p:nvCxnSpPr>
        <p:spPr>
          <a:xfrm flipV="1">
            <a:off x="4609098" y="1957203"/>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3780AE8D-E24B-2FF4-2A2C-657EF4104875}"/>
              </a:ext>
            </a:extLst>
          </p:cNvPr>
          <p:cNvSpPr txBox="1"/>
          <p:nvPr/>
        </p:nvSpPr>
        <p:spPr>
          <a:xfrm>
            <a:off x="2994882"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2569E29B-EFF8-5439-40F4-662C10710A84}"/>
              </a:ext>
            </a:extLst>
          </p:cNvPr>
          <p:cNvSpPr txBox="1">
            <a:spLocks noChangeArrowheads="1"/>
          </p:cNvSpPr>
          <p:nvPr/>
        </p:nvSpPr>
        <p:spPr bwMode="auto">
          <a:xfrm>
            <a:off x="2814800" y="249477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infectie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854ECF32-026F-0A18-8C71-E56005588512}"/>
              </a:ext>
            </a:extLst>
          </p:cNvPr>
          <p:cNvSpPr txBox="1"/>
          <p:nvPr/>
        </p:nvSpPr>
        <p:spPr>
          <a:xfrm>
            <a:off x="1605086" y="3392622"/>
            <a:ext cx="7156864" cy="7680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9CCF9D-BBFB-75A4-DC27-C8B13A909CD9}"/>
              </a:ext>
            </a:extLst>
          </p:cNvPr>
          <p:cNvSpPr txBox="1">
            <a:spLocks noChangeArrowheads="1"/>
          </p:cNvSpPr>
          <p:nvPr/>
        </p:nvSpPr>
        <p:spPr bwMode="auto">
          <a:xfrm>
            <a:off x="1757984" y="3455199"/>
            <a:ext cx="7003965" cy="683177"/>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besmetting (met een virus of bacterie waardoor je ziek kunt worden)</a:t>
            </a:r>
            <a:endParaRPr lang="nl-NL" sz="1100">
              <a:effectLst/>
              <a:latin typeface="Century Gothic" panose="020B0502020202020204" pitchFamily="34" charset="0"/>
              <a:ea typeface="Calibri"/>
              <a:cs typeface="Times New Roman"/>
            </a:endParaRPr>
          </a:p>
        </p:txBody>
      </p:sp>
      <p:pic>
        <p:nvPicPr>
          <p:cNvPr id="16" name="Afbeelding 15" descr="Afbeelding met schimmel, kunst, winter&#10;&#10;Beschrijving automatisch gegenereerd met gemiddelde betrouwbaarheid">
            <a:extLst>
              <a:ext uri="{FF2B5EF4-FFF2-40B4-BE49-F238E27FC236}">
                <a16:creationId xmlns:a16="http://schemas.microsoft.com/office/drawing/2014/main" id="{1C2EDDCD-6793-A634-4F03-ACDF7F2B61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206" y="489711"/>
            <a:ext cx="1586693" cy="1364556"/>
          </a:xfrm>
          <a:prstGeom prst="rect">
            <a:avLst/>
          </a:prstGeom>
        </p:spPr>
      </p:pic>
      <p:pic>
        <p:nvPicPr>
          <p:cNvPr id="22" name="Afbeelding 21" descr="Afbeelding met kleding, persoon, Menselijk gezicht, tekenfilm&#10;&#10;Door AI gegenereerde inhoud is mogelijk onjuist.">
            <a:extLst>
              <a:ext uri="{FF2B5EF4-FFF2-40B4-BE49-F238E27FC236}">
                <a16:creationId xmlns:a16="http://schemas.microsoft.com/office/drawing/2014/main" id="{4FA05921-0D63-80D4-8654-D964A36CC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17" y="4460981"/>
            <a:ext cx="2996801" cy="1766265"/>
          </a:xfrm>
          <a:prstGeom prst="rect">
            <a:avLst/>
          </a:prstGeom>
        </p:spPr>
      </p:pic>
      <p:pic>
        <p:nvPicPr>
          <p:cNvPr id="17" name="Afbeelding 16" descr="Afbeelding met symbool, schets, tekening, ontwerp&#10;&#10;Door AI gegenereerde inhoud is mogelijk onjuist.">
            <a:extLst>
              <a:ext uri="{FF2B5EF4-FFF2-40B4-BE49-F238E27FC236}">
                <a16:creationId xmlns:a16="http://schemas.microsoft.com/office/drawing/2014/main" id="{219F9393-2078-41A4-5692-6C1D9410738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132988" y="384396"/>
            <a:ext cx="1288401" cy="1115189"/>
          </a:xfrm>
          <a:prstGeom prst="rect">
            <a:avLst/>
          </a:prstGeom>
        </p:spPr>
      </p:pic>
    </p:spTree>
    <p:extLst>
      <p:ext uri="{BB962C8B-B14F-4D97-AF65-F5344CB8AC3E}">
        <p14:creationId xmlns:p14="http://schemas.microsoft.com/office/powerpoint/2010/main" val="242159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1DF11E8-F3B7-3E7A-CD7E-55054C4A9E5A}"/>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1085866" y="908720"/>
            <a:ext cx="6972267" cy="5229200"/>
          </a:xfrm>
          <a:prstGeom prst="rect">
            <a:avLst/>
          </a:prstGeom>
        </p:spPr>
      </p:pic>
    </p:spTree>
    <p:extLst>
      <p:ext uri="{BB962C8B-B14F-4D97-AF65-F5344CB8AC3E}">
        <p14:creationId xmlns:p14="http://schemas.microsoft.com/office/powerpoint/2010/main" val="182578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genoodzaakt zijn</a:t>
            </a:r>
          </a:p>
        </p:txBody>
      </p:sp>
      <p:pic>
        <p:nvPicPr>
          <p:cNvPr id="5" name="Afbeelding 4">
            <a:extLst>
              <a:ext uri="{FF2B5EF4-FFF2-40B4-BE49-F238E27FC236}">
                <a16:creationId xmlns:a16="http://schemas.microsoft.com/office/drawing/2014/main" id="{1B883A64-4420-74C0-AB63-10D99E16718B}"/>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2816932" y="1412776"/>
            <a:ext cx="3510136" cy="526520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kwaliteit</a:t>
            </a:r>
          </a:p>
        </p:txBody>
      </p:sp>
      <p:pic>
        <p:nvPicPr>
          <p:cNvPr id="8" name="Afbeelding 7">
            <a:extLst>
              <a:ext uri="{FF2B5EF4-FFF2-40B4-BE49-F238E27FC236}">
                <a16:creationId xmlns:a16="http://schemas.microsoft.com/office/drawing/2014/main" id="{D9D50A35-D46E-9390-337C-BEC6318F9B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89" y="4581128"/>
            <a:ext cx="7292622" cy="1431164"/>
          </a:xfrm>
          <a:prstGeom prst="rect">
            <a:avLst/>
          </a:prstGeom>
        </p:spPr>
      </p:pic>
      <p:pic>
        <p:nvPicPr>
          <p:cNvPr id="2" name="Afbeelding 1">
            <a:extLst>
              <a:ext uri="{FF2B5EF4-FFF2-40B4-BE49-F238E27FC236}">
                <a16:creationId xmlns:a16="http://schemas.microsoft.com/office/drawing/2014/main" id="{3A18BE8C-279D-ACF6-88B7-DECC67DF7CA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a:off x="5940152" y="2321169"/>
            <a:ext cx="2459765" cy="1844824"/>
          </a:xfrm>
          <a:prstGeom prst="rect">
            <a:avLst/>
          </a:prstGeom>
        </p:spPr>
      </p:pic>
      <p:pic>
        <p:nvPicPr>
          <p:cNvPr id="3" name="Afbeelding 2">
            <a:extLst>
              <a:ext uri="{FF2B5EF4-FFF2-40B4-BE49-F238E27FC236}">
                <a16:creationId xmlns:a16="http://schemas.microsoft.com/office/drawing/2014/main" id="{9CE7155D-27F7-067D-D4B2-C8B1F2DCFE27}"/>
              </a:ext>
            </a:extLst>
          </p:cNvPr>
          <p:cNvPicPr>
            <a:picLocks noChangeAspect="1"/>
          </p:cNvPicPr>
          <p:nvPr/>
        </p:nvPicPr>
        <p:blipFill>
          <a:blip r:embed="rId6" cstate="email">
            <a:extLst>
              <a:ext uri="{BEBA8EAE-BF5A-486C-A8C5-ECC9F3942E4B}">
                <a14:imgProps xmlns:a14="http://schemas.microsoft.com/office/drawing/2010/main">
                  <a14:imgLayer r:embed="rId5">
                    <a14:imgEffect>
                      <a14:artisticGlass/>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4084" y="2321169"/>
            <a:ext cx="2459765" cy="1844824"/>
          </a:xfrm>
          <a:prstGeom prst="rect">
            <a:avLst/>
          </a:prstGeom>
        </p:spPr>
      </p:pic>
    </p:spTree>
    <p:extLst>
      <p:ext uri="{BB962C8B-B14F-4D97-AF65-F5344CB8AC3E}">
        <p14:creationId xmlns:p14="http://schemas.microsoft.com/office/powerpoint/2010/main" val="67438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1200329"/>
          </a:xfrm>
          <a:prstGeom prst="rect">
            <a:avLst/>
          </a:prstGeom>
          <a:noFill/>
        </p:spPr>
        <p:txBody>
          <a:bodyPr wrap="square" rtlCol="0">
            <a:spAutoFit/>
          </a:bodyPr>
          <a:lstStyle/>
          <a:p>
            <a:r>
              <a:rPr lang="nl-NL" sz="7200" b="1" u="sng"/>
              <a:t>de voorzorgsmaatregel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pic>
        <p:nvPicPr>
          <p:cNvPr id="3" name="Afbeelding 2">
            <a:extLst>
              <a:ext uri="{FF2B5EF4-FFF2-40B4-BE49-F238E27FC236}">
                <a16:creationId xmlns:a16="http://schemas.microsoft.com/office/drawing/2014/main" id="{DE78739A-96BC-96BD-78C5-B54CEFB57F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860" y="1772816"/>
            <a:ext cx="7092280" cy="4728187"/>
          </a:xfrm>
          <a:prstGeom prst="rect">
            <a:avLst/>
          </a:prstGeom>
        </p:spPr>
      </p:pic>
    </p:spTree>
    <p:extLst>
      <p:ext uri="{BB962C8B-B14F-4D97-AF65-F5344CB8AC3E}">
        <p14:creationId xmlns:p14="http://schemas.microsoft.com/office/powerpoint/2010/main" val="74467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ondervinden</a:t>
            </a:r>
          </a:p>
        </p:txBody>
      </p:sp>
      <p:pic>
        <p:nvPicPr>
          <p:cNvPr id="2" name="Afbeelding 1">
            <a:extLst>
              <a:ext uri="{FF2B5EF4-FFF2-40B4-BE49-F238E27FC236}">
                <a16:creationId xmlns:a16="http://schemas.microsoft.com/office/drawing/2014/main" id="{3D5D0C00-5C7F-62F5-D5E7-4D3989C94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860" y="1772816"/>
            <a:ext cx="7092280" cy="4728187"/>
          </a:xfrm>
          <a:prstGeom prst="rect">
            <a:avLst/>
          </a:prstGeom>
        </p:spPr>
      </p:pic>
      <p:pic>
        <p:nvPicPr>
          <p:cNvPr id="5" name="Afbeelding 4" descr="Afbeelding met aurora, hemel, natuur, licht&#10;&#10;Door AI gegenereerde inhoud is mogelijk onjuist.">
            <a:extLst>
              <a:ext uri="{FF2B5EF4-FFF2-40B4-BE49-F238E27FC236}">
                <a16:creationId xmlns:a16="http://schemas.microsoft.com/office/drawing/2014/main" id="{21FAB167-2520-D32F-8E4F-EE4B65687446}"/>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rcRect/>
          <a:stretch/>
        </p:blipFill>
        <p:spPr>
          <a:xfrm>
            <a:off x="5004048" y="1813157"/>
            <a:ext cx="3073152" cy="1831867"/>
          </a:xfrm>
          <a:prstGeom prst="rect">
            <a:avLst/>
          </a:prstGeom>
          <a:ln>
            <a:noFill/>
          </a:ln>
          <a:effectLst>
            <a:softEdge rad="112500"/>
          </a:effectLst>
        </p:spPr>
      </p:pic>
      <p:sp>
        <p:nvSpPr>
          <p:cNvPr id="3" name="Half kader 2">
            <a:extLst>
              <a:ext uri="{FF2B5EF4-FFF2-40B4-BE49-F238E27FC236}">
                <a16:creationId xmlns:a16="http://schemas.microsoft.com/office/drawing/2014/main" id="{F329D6A9-EC98-B758-AB2E-9E1FF7700E16}"/>
              </a:ext>
            </a:extLst>
          </p:cNvPr>
          <p:cNvSpPr/>
          <p:nvPr/>
        </p:nvSpPr>
        <p:spPr>
          <a:xfrm rot="7947233" flipH="1">
            <a:off x="7195802" y="1994906"/>
            <a:ext cx="779050" cy="428589"/>
          </a:xfrm>
          <a:prstGeom prst="halfFram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verontreiniging</a:t>
            </a:r>
          </a:p>
        </p:txBody>
      </p:sp>
      <p:grpSp>
        <p:nvGrpSpPr>
          <p:cNvPr id="2" name="Groep 1">
            <a:extLst>
              <a:ext uri="{FF2B5EF4-FFF2-40B4-BE49-F238E27FC236}">
                <a16:creationId xmlns:a16="http://schemas.microsoft.com/office/drawing/2014/main" id="{3A584B79-B21F-0216-2E60-6F056056E2EF}"/>
              </a:ext>
            </a:extLst>
          </p:cNvPr>
          <p:cNvGrpSpPr/>
          <p:nvPr/>
        </p:nvGrpSpPr>
        <p:grpSpPr>
          <a:xfrm>
            <a:off x="1547664" y="1628800"/>
            <a:ext cx="5472608" cy="5025832"/>
            <a:chOff x="1547664" y="1628800"/>
            <a:chExt cx="5472608" cy="5025832"/>
          </a:xfrm>
        </p:grpSpPr>
        <p:pic>
          <p:nvPicPr>
            <p:cNvPr id="3" name="Afbeelding 2">
              <a:extLst>
                <a:ext uri="{FF2B5EF4-FFF2-40B4-BE49-F238E27FC236}">
                  <a16:creationId xmlns:a16="http://schemas.microsoft.com/office/drawing/2014/main" id="{54CF5E8F-4468-45BE-5AC4-AC88C2CE07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1680" y="1628800"/>
              <a:ext cx="5328592" cy="5025832"/>
            </a:xfrm>
            <a:prstGeom prst="rect">
              <a:avLst/>
            </a:prstGeom>
          </p:spPr>
        </p:pic>
        <p:sp>
          <p:nvSpPr>
            <p:cNvPr id="4" name="Rechthoek 3">
              <a:extLst>
                <a:ext uri="{FF2B5EF4-FFF2-40B4-BE49-F238E27FC236}">
                  <a16:creationId xmlns:a16="http://schemas.microsoft.com/office/drawing/2014/main" id="{3E918651-7B05-BA54-712E-361D4436C1BF}"/>
                </a:ext>
              </a:extLst>
            </p:cNvPr>
            <p:cNvSpPr/>
            <p:nvPr/>
          </p:nvSpPr>
          <p:spPr>
            <a:xfrm>
              <a:off x="1547664" y="1772816"/>
              <a:ext cx="28803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 nature</a:t>
            </a:r>
          </a:p>
        </p:txBody>
      </p:sp>
      <p:grpSp>
        <p:nvGrpSpPr>
          <p:cNvPr id="12" name="Groep 11">
            <a:extLst>
              <a:ext uri="{FF2B5EF4-FFF2-40B4-BE49-F238E27FC236}">
                <a16:creationId xmlns:a16="http://schemas.microsoft.com/office/drawing/2014/main" id="{0A22EC45-32D1-24B3-98BD-50F0E76A4DDD}"/>
              </a:ext>
            </a:extLst>
          </p:cNvPr>
          <p:cNvGrpSpPr/>
          <p:nvPr/>
        </p:nvGrpSpPr>
        <p:grpSpPr>
          <a:xfrm>
            <a:off x="611560" y="1484784"/>
            <a:ext cx="7144146" cy="4772290"/>
            <a:chOff x="611560" y="1484784"/>
            <a:chExt cx="7144146" cy="4772290"/>
          </a:xfrm>
        </p:grpSpPr>
        <p:pic>
          <p:nvPicPr>
            <p:cNvPr id="4" name="Afbeelding 3" descr="Afbeelding met planeet, Aarde, (kosmische) ruimte, bol&#10;&#10;Door AI gegenereerde inhoud is mogelijk onjuist.">
              <a:extLst>
                <a:ext uri="{FF2B5EF4-FFF2-40B4-BE49-F238E27FC236}">
                  <a16:creationId xmlns:a16="http://schemas.microsoft.com/office/drawing/2014/main" id="{22BCF1F0-9EAE-FBE2-88E7-B3CE5ACF17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4"/>
              <a:ext cx="7144146" cy="4772290"/>
            </a:xfrm>
            <a:prstGeom prst="rect">
              <a:avLst/>
            </a:prstGeom>
          </p:spPr>
        </p:pic>
        <p:pic>
          <p:nvPicPr>
            <p:cNvPr id="11" name="Afbeelding 10">
              <a:extLst>
                <a:ext uri="{FF2B5EF4-FFF2-40B4-BE49-F238E27FC236}">
                  <a16:creationId xmlns:a16="http://schemas.microsoft.com/office/drawing/2014/main" id="{8AD84F28-D2E1-90A3-D87E-DD8F2AEE57F7}"/>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942" b="97754" l="9538" r="92724">
                          <a14:foregroundMark x1="41888" y1="18598" x2="41888" y2="18598"/>
                          <a14:foregroundMark x1="43854" y1="13836" x2="43854" y2="13836"/>
                          <a14:foregroundMark x1="54081" y1="8086" x2="54081" y2="8086"/>
                          <a14:foregroundMark x1="61554" y1="6469" x2="61554" y2="6469"/>
                          <a14:foregroundMark x1="73353" y1="5121" x2="73353" y2="5121"/>
                          <a14:foregroundMark x1="92822" y1="15993" x2="92822" y2="15993"/>
                          <a14:foregroundMark x1="9538" y1="79515" x2="9538" y2="79515"/>
                          <a14:foregroundMark x1="63520" y1="93531" x2="63520" y2="93531"/>
                          <a14:foregroundMark x1="64897" y1="97754" x2="64897" y2="97754"/>
                        </a14:backgroundRemoval>
                      </a14:imgEffect>
                    </a14:imgLayer>
                  </a14:imgProps>
                </a:ext>
                <a:ext uri="{28A0092B-C50C-407E-A947-70E740481C1C}">
                  <a14:useLocalDpi xmlns:a14="http://schemas.microsoft.com/office/drawing/2010/main"/>
                </a:ext>
              </a:extLst>
            </a:blip>
            <a:stretch>
              <a:fillRect/>
            </a:stretch>
          </p:blipFill>
          <p:spPr>
            <a:xfrm rot="871518">
              <a:off x="4193107" y="3969522"/>
              <a:ext cx="337917" cy="369814"/>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BFE75375-44D4-4BB0-A72F-563868D58A60}">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Diavoorstelling (4:3)</PresentationFormat>
  <Paragraphs>252</Paragraphs>
  <Slides>24</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2026-01-20T10:50:59Z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