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6" r:id="rId7"/>
    <p:sldId id="1477" r:id="rId8"/>
    <p:sldId id="1481" r:id="rId9"/>
    <p:sldId id="1559" r:id="rId10"/>
    <p:sldId id="1460" r:id="rId11"/>
    <p:sldId id="1560" r:id="rId12"/>
    <p:sldId id="1482" r:id="rId13"/>
    <p:sldId id="1475" r:id="rId14"/>
    <p:sldId id="1480" r:id="rId15"/>
    <p:sldId id="1483" r:id="rId16"/>
    <p:sldId id="934" r:id="rId17"/>
    <p:sldId id="1552" r:id="rId18"/>
    <p:sldId id="1558" r:id="rId19"/>
    <p:sldId id="1554" r:id="rId20"/>
    <p:sldId id="1548" r:id="rId21"/>
    <p:sldId id="1553" r:id="rId22"/>
    <p:sldId id="1557" r:id="rId23"/>
    <p:sldId id="1547" r:id="rId24"/>
    <p:sldId id="1556" r:id="rId25"/>
    <p:sldId id="1546" r:id="rId26"/>
    <p:sldId id="1540"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6"/>
            <p14:sldId id="1477"/>
            <p14:sldId id="1481"/>
            <p14:sldId id="1559"/>
            <p14:sldId id="1460"/>
            <p14:sldId id="1560"/>
            <p14:sldId id="1482"/>
            <p14:sldId id="1475"/>
            <p14:sldId id="1480"/>
            <p14:sldId id="1483"/>
            <p14:sldId id="934"/>
            <p14:sldId id="1552"/>
            <p14:sldId id="1558"/>
            <p14:sldId id="1554"/>
            <p14:sldId id="1548"/>
            <p14:sldId id="1553"/>
            <p14:sldId id="1557"/>
            <p14:sldId id="1547"/>
            <p14:sldId id="1556"/>
            <p14:sldId id="1546"/>
            <p14:sldId id="15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FDCA8-7501-4894-97FF-C80CE043898C}" v="3276" vWet="3278" dt="2026-01-13T09:26:21.403"/>
    <p1510:client id="{ADC53A37-DD30-4722-A7EE-827E885B3117}" v="86" dt="2026-01-13T09:50:29.708"/>
    <p1510:client id="{FA95EA9D-63A7-4F38-B737-0A3AD640CBE0}" v="5" dt="2026-01-13T09:49:38.77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2642E3BA-B9CF-4F79-A14D-03753032F58E}"/>
    <pc:docChg chg="modSld">
      <pc:chgData name="Vrielink, Francis" userId="3d258d00-cfd8-41c5-9f04-1a5a39faef2f" providerId="ADAL" clId="{2642E3BA-B9CF-4F79-A14D-03753032F58E}" dt="2025-09-14T11:02:12.331" v="14" actId="20577"/>
      <pc:docMkLst>
        <pc:docMk/>
      </pc:docMkLst>
      <pc:sldChg chg="modSp mod">
        <pc:chgData name="Vrielink, Francis" userId="3d258d00-cfd8-41c5-9f04-1a5a39faef2f" providerId="ADAL" clId="{2642E3BA-B9CF-4F79-A14D-03753032F58E}" dt="2025-09-14T11:02:12.331" v="14" actId="20577"/>
        <pc:sldMkLst>
          <pc:docMk/>
          <pc:sldMk cId="323006580" sldId="548"/>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C0472442-84F8-47E6-8B49-770484A081A6}"/>
    <pc:docChg chg="modSld">
      <pc:chgData name="Routledge, Mandy" userId="bacdedf5-8e30-494b-ad8b-f27fa30c4f8d" providerId="ADAL" clId="{C0472442-84F8-47E6-8B49-770484A081A6}" dt="2025-03-18T10:59:53.334" v="3" actId="20577"/>
      <pc:docMkLst>
        <pc:docMk/>
      </pc:docMkLst>
      <pc:sldChg chg="modSp mod">
        <pc:chgData name="Routledge, Mandy" userId="bacdedf5-8e30-494b-ad8b-f27fa30c4f8d" providerId="ADAL" clId="{C0472442-84F8-47E6-8B49-770484A081A6}" dt="2025-03-18T10:59:53.334" v="3" actId="20577"/>
        <pc:sldMkLst>
          <pc:docMk/>
          <pc:sldMk cId="323006580" sldId="548"/>
        </pc:sldMkLst>
      </pc:sldChg>
    </pc:docChg>
  </pc:docChgLst>
  <pc:docChgLst>
    <pc:chgData name="Routledge, Mandy" userId="bacdedf5-8e30-494b-ad8b-f27fa30c4f8d" providerId="ADAL" clId="{34962F37-02BF-47C0-A0CF-0063814D6552}"/>
    <pc:docChg chg="modSld">
      <pc:chgData name="Routledge, Mandy" userId="bacdedf5-8e30-494b-ad8b-f27fa30c4f8d" providerId="ADAL" clId="{34962F37-02BF-47C0-A0CF-0063814D6552}" dt="2025-03-18T12:26:52.371" v="0"/>
      <pc:docMkLst>
        <pc:docMk/>
      </pc:docMkLst>
      <pc:sldChg chg="modSp mod">
        <pc:chgData name="Routledge, Mandy" userId="bacdedf5-8e30-494b-ad8b-f27fa30c4f8d" providerId="ADAL" clId="{34962F37-02BF-47C0-A0CF-0063814D6552}" dt="2025-03-18T12:26:52.371" v="0"/>
        <pc:sldMkLst>
          <pc:docMk/>
          <pc:sldMk cId="323006580" sldId="548"/>
        </pc:sldMkLst>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Routledge, Mandy" userId="bacdedf5-8e30-494b-ad8b-f27fa30c4f8d" providerId="ADAL" clId="{6CE42C76-8917-4E08-8877-8D672377C757}"/>
    <pc:docChg chg="modSld">
      <pc:chgData name="Routledge, Mandy" userId="bacdedf5-8e30-494b-ad8b-f27fa30c4f8d" providerId="ADAL" clId="{6CE42C76-8917-4E08-8877-8D672377C757}" dt="2025-10-12T08:16:24.012" v="28" actId="20577"/>
      <pc:docMkLst>
        <pc:docMk/>
      </pc:docMkLst>
      <pc:sldChg chg="modSp mod">
        <pc:chgData name="Routledge, Mandy" userId="bacdedf5-8e30-494b-ad8b-f27fa30c4f8d" providerId="ADAL" clId="{6CE42C76-8917-4E08-8877-8D672377C757}" dt="2025-10-12T08:16:24.012" v="28" actId="20577"/>
        <pc:sldMkLst>
          <pc:docMk/>
          <pc:sldMk cId="323006580" sldId="548"/>
        </pc:sldMkLst>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ldChg>
    </pc:docChg>
  </pc:docChgLst>
  <pc:docChgLst>
    <pc:chgData name="Das, Gerarda" userId="dec061bf-56a5-47a0-b9f3-f749fe418ae6" providerId="ADAL" clId="{A1FFDCA8-7501-4894-97FF-C80CE043898C}"/>
    <pc:docChg chg="undo custSel addSld delSld modSld sldOrd modSection">
      <pc:chgData name="Das, Gerarda" userId="dec061bf-56a5-47a0-b9f3-f749fe418ae6" providerId="ADAL" clId="{A1FFDCA8-7501-4894-97FF-C80CE043898C}" dt="2026-01-13T09:26:03.232" v="5156" actId="47"/>
      <pc:docMkLst>
        <pc:docMk/>
      </pc:docMkLst>
      <pc:sldChg chg="modSp mod">
        <pc:chgData name="Das, Gerarda" userId="dec061bf-56a5-47a0-b9f3-f749fe418ae6" providerId="ADAL" clId="{A1FFDCA8-7501-4894-97FF-C80CE043898C}" dt="2026-01-13T09:25:55.452" v="5155" actId="20577"/>
        <pc:sldMkLst>
          <pc:docMk/>
          <pc:sldMk cId="2189114603" sldId="1437"/>
        </pc:sldMkLst>
        <pc:spChg chg="mod">
          <ac:chgData name="Das, Gerarda" userId="dec061bf-56a5-47a0-b9f3-f749fe418ae6" providerId="ADAL" clId="{A1FFDCA8-7501-4894-97FF-C80CE043898C}" dt="2026-01-13T09:25:55.452" v="5155" actId="20577"/>
          <ac:spMkLst>
            <pc:docMk/>
            <pc:sldMk cId="2189114603" sldId="1437"/>
            <ac:spMk id="3" creationId="{00000000-0000-0000-0000-000000000000}"/>
          </ac:spMkLst>
        </pc:spChg>
      </pc:sldChg>
      <pc:sldChg chg="addSp modSp mod">
        <pc:chgData name="Das, Gerarda" userId="dec061bf-56a5-47a0-b9f3-f749fe418ae6" providerId="ADAL" clId="{A1FFDCA8-7501-4894-97FF-C80CE043898C}" dt="2026-01-13T08:27:25.779" v="3300"/>
        <pc:sldMkLst>
          <pc:docMk/>
          <pc:sldMk cId="3852907103" sldId="1460"/>
        </pc:sldMkLst>
        <pc:picChg chg="add mod">
          <ac:chgData name="Das, Gerarda" userId="dec061bf-56a5-47a0-b9f3-f749fe418ae6" providerId="ADAL" clId="{A1FFDCA8-7501-4894-97FF-C80CE043898C}" dt="2026-01-13T08:27:25.779" v="3300"/>
          <ac:picMkLst>
            <pc:docMk/>
            <pc:sldMk cId="3852907103" sldId="1460"/>
            <ac:picMk id="3" creationId="{66BF98B8-E870-0A56-7BEC-432A95F80A5B}"/>
          </ac:picMkLst>
        </pc:picChg>
      </pc:sldChg>
      <pc:sldChg chg="addSp modSp mod">
        <pc:chgData name="Das, Gerarda" userId="dec061bf-56a5-47a0-b9f3-f749fe418ae6" providerId="ADAL" clId="{A1FFDCA8-7501-4894-97FF-C80CE043898C}" dt="2026-01-13T08:05:06.456" v="2360" actId="1076"/>
        <pc:sldMkLst>
          <pc:docMk/>
          <pc:sldMk cId="4207872812" sldId="1475"/>
        </pc:sldMkLst>
        <pc:picChg chg="add mod">
          <ac:chgData name="Das, Gerarda" userId="dec061bf-56a5-47a0-b9f3-f749fe418ae6" providerId="ADAL" clId="{A1FFDCA8-7501-4894-97FF-C80CE043898C}" dt="2026-01-13T08:05:06.456" v="2360" actId="1076"/>
          <ac:picMkLst>
            <pc:docMk/>
            <pc:sldMk cId="4207872812" sldId="1475"/>
            <ac:picMk id="2" creationId="{AE7FCF6A-1D28-E381-B3C7-22CD553F31CA}"/>
          </ac:picMkLst>
        </pc:picChg>
      </pc:sldChg>
      <pc:sldChg chg="addSp delSp modSp mod ord">
        <pc:chgData name="Das, Gerarda" userId="dec061bf-56a5-47a0-b9f3-f749fe418ae6" providerId="ADAL" clId="{A1FFDCA8-7501-4894-97FF-C80CE043898C}" dt="2026-01-13T08:26:22.824" v="3251" actId="165"/>
        <pc:sldMkLst>
          <pc:docMk/>
          <pc:sldMk cId="2452007587" sldId="1476"/>
        </pc:sldMkLst>
        <pc:grpChg chg="add del mod">
          <ac:chgData name="Das, Gerarda" userId="dec061bf-56a5-47a0-b9f3-f749fe418ae6" providerId="ADAL" clId="{A1FFDCA8-7501-4894-97FF-C80CE043898C}" dt="2026-01-13T08:26:22.824" v="3251" actId="165"/>
          <ac:grpSpMkLst>
            <pc:docMk/>
            <pc:sldMk cId="2452007587" sldId="1476"/>
            <ac:grpSpMk id="2" creationId="{302CB9A6-987F-C67A-1386-B8612AC60CDE}"/>
          </ac:grpSpMkLst>
        </pc:grpChg>
        <pc:picChg chg="add mod topLvl">
          <ac:chgData name="Das, Gerarda" userId="dec061bf-56a5-47a0-b9f3-f749fe418ae6" providerId="ADAL" clId="{A1FFDCA8-7501-4894-97FF-C80CE043898C}" dt="2026-01-13T08:26:22.824" v="3251" actId="165"/>
          <ac:picMkLst>
            <pc:docMk/>
            <pc:sldMk cId="2452007587" sldId="1476"/>
            <ac:picMk id="3" creationId="{0568A77A-91AE-3341-78C4-8A7CE249CE3A}"/>
          </ac:picMkLst>
        </pc:picChg>
        <pc:picChg chg="add mod topLvl modCrop">
          <ac:chgData name="Das, Gerarda" userId="dec061bf-56a5-47a0-b9f3-f749fe418ae6" providerId="ADAL" clId="{A1FFDCA8-7501-4894-97FF-C80CE043898C}" dt="2026-01-13T08:26:22.824" v="3251" actId="165"/>
          <ac:picMkLst>
            <pc:docMk/>
            <pc:sldMk cId="2452007587" sldId="1476"/>
            <ac:picMk id="5" creationId="{F2E3E8B3-6C6C-F78B-AD78-E3ACC617238C}"/>
          </ac:picMkLst>
        </pc:picChg>
        <pc:picChg chg="add mod topLvl">
          <ac:chgData name="Das, Gerarda" userId="dec061bf-56a5-47a0-b9f3-f749fe418ae6" providerId="ADAL" clId="{A1FFDCA8-7501-4894-97FF-C80CE043898C}" dt="2026-01-13T08:26:22.824" v="3251" actId="165"/>
          <ac:picMkLst>
            <pc:docMk/>
            <pc:sldMk cId="2452007587" sldId="1476"/>
            <ac:picMk id="8" creationId="{F1B9D204-23FF-30B6-AD9A-0C0BB44FBB08}"/>
          </ac:picMkLst>
        </pc:picChg>
        <pc:picChg chg="add mod topLvl">
          <ac:chgData name="Das, Gerarda" userId="dec061bf-56a5-47a0-b9f3-f749fe418ae6" providerId="ADAL" clId="{A1FFDCA8-7501-4894-97FF-C80CE043898C}" dt="2026-01-13T08:26:22.824" v="3251" actId="165"/>
          <ac:picMkLst>
            <pc:docMk/>
            <pc:sldMk cId="2452007587" sldId="1476"/>
            <ac:picMk id="10" creationId="{DD5C3182-300A-8210-EFA2-55922612FECF}"/>
          </ac:picMkLst>
        </pc:picChg>
        <pc:picChg chg="add mod topLvl modCrop">
          <ac:chgData name="Das, Gerarda" userId="dec061bf-56a5-47a0-b9f3-f749fe418ae6" providerId="ADAL" clId="{A1FFDCA8-7501-4894-97FF-C80CE043898C}" dt="2026-01-13T08:26:22.824" v="3251" actId="165"/>
          <ac:picMkLst>
            <pc:docMk/>
            <pc:sldMk cId="2452007587" sldId="1476"/>
            <ac:picMk id="12" creationId="{2C3FD374-80D0-0AF3-0D2A-F34F53EFF897}"/>
          </ac:picMkLst>
        </pc:picChg>
        <pc:picChg chg="add mod topLvl modCrop">
          <ac:chgData name="Das, Gerarda" userId="dec061bf-56a5-47a0-b9f3-f749fe418ae6" providerId="ADAL" clId="{A1FFDCA8-7501-4894-97FF-C80CE043898C}" dt="2026-01-13T08:26:22.824" v="3251" actId="165"/>
          <ac:picMkLst>
            <pc:docMk/>
            <pc:sldMk cId="2452007587" sldId="1476"/>
            <ac:picMk id="14" creationId="{0F5F1421-C603-EAF6-B346-10D4EE676853}"/>
          </ac:picMkLst>
        </pc:picChg>
        <pc:picChg chg="add mod topLvl">
          <ac:chgData name="Das, Gerarda" userId="dec061bf-56a5-47a0-b9f3-f749fe418ae6" providerId="ADAL" clId="{A1FFDCA8-7501-4894-97FF-C80CE043898C}" dt="2026-01-13T08:26:22.824" v="3251" actId="165"/>
          <ac:picMkLst>
            <pc:docMk/>
            <pc:sldMk cId="2452007587" sldId="1476"/>
            <ac:picMk id="16" creationId="{A1D4E648-34B1-91C6-41FA-83B4B0270FFF}"/>
          </ac:picMkLst>
        </pc:picChg>
        <pc:picChg chg="add mod topLvl">
          <ac:chgData name="Das, Gerarda" userId="dec061bf-56a5-47a0-b9f3-f749fe418ae6" providerId="ADAL" clId="{A1FFDCA8-7501-4894-97FF-C80CE043898C}" dt="2026-01-13T08:26:22.824" v="3251" actId="165"/>
          <ac:picMkLst>
            <pc:docMk/>
            <pc:sldMk cId="2452007587" sldId="1476"/>
            <ac:picMk id="18" creationId="{B13D09A3-9863-11D8-D243-2615435BE92F}"/>
          </ac:picMkLst>
        </pc:picChg>
      </pc:sldChg>
      <pc:sldChg chg="addSp modSp mod ord">
        <pc:chgData name="Das, Gerarda" userId="dec061bf-56a5-47a0-b9f3-f749fe418ae6" providerId="ADAL" clId="{A1FFDCA8-7501-4894-97FF-C80CE043898C}" dt="2026-01-13T07:54:57.822" v="2272" actId="732"/>
        <pc:sldMkLst>
          <pc:docMk/>
          <pc:sldMk cId="2709048002" sldId="1477"/>
        </pc:sldMkLst>
        <pc:grpChg chg="add mod">
          <ac:chgData name="Das, Gerarda" userId="dec061bf-56a5-47a0-b9f3-f749fe418ae6" providerId="ADAL" clId="{A1FFDCA8-7501-4894-97FF-C80CE043898C}" dt="2026-01-12T21:49:53.499" v="2256" actId="164"/>
          <ac:grpSpMkLst>
            <pc:docMk/>
            <pc:sldMk cId="2709048002" sldId="1477"/>
            <ac:grpSpMk id="8" creationId="{78993408-AAAC-AC9A-2EED-B2A47355662F}"/>
          </ac:grpSpMkLst>
        </pc:grpChg>
        <pc:picChg chg="add mod modCrop">
          <ac:chgData name="Das, Gerarda" userId="dec061bf-56a5-47a0-b9f3-f749fe418ae6" providerId="ADAL" clId="{A1FFDCA8-7501-4894-97FF-C80CE043898C}" dt="2026-01-13T07:54:26.047" v="2263" actId="1076"/>
          <ac:picMkLst>
            <pc:docMk/>
            <pc:sldMk cId="2709048002" sldId="1477"/>
            <ac:picMk id="3" creationId="{58546B1B-83AB-E16E-D692-F19E06EF556D}"/>
          </ac:picMkLst>
        </pc:picChg>
        <pc:picChg chg="add mod">
          <ac:chgData name="Das, Gerarda" userId="dec061bf-56a5-47a0-b9f3-f749fe418ae6" providerId="ADAL" clId="{A1FFDCA8-7501-4894-97FF-C80CE043898C}" dt="2026-01-13T07:54:27.682" v="2264" actId="1076"/>
          <ac:picMkLst>
            <pc:docMk/>
            <pc:sldMk cId="2709048002" sldId="1477"/>
            <ac:picMk id="4" creationId="{319F29C0-CA3E-5395-9A86-0A1A32E086FD}"/>
          </ac:picMkLst>
        </pc:picChg>
        <pc:picChg chg="add mod">
          <ac:chgData name="Das, Gerarda" userId="dec061bf-56a5-47a0-b9f3-f749fe418ae6" providerId="ADAL" clId="{A1FFDCA8-7501-4894-97FF-C80CE043898C}" dt="2026-01-12T21:49:53.499" v="2256" actId="164"/>
          <ac:picMkLst>
            <pc:docMk/>
            <pc:sldMk cId="2709048002" sldId="1477"/>
            <ac:picMk id="5" creationId="{38E5691A-BF58-FF85-97B6-7D0D17C52543}"/>
          </ac:picMkLst>
        </pc:picChg>
        <pc:picChg chg="add mod modCrop">
          <ac:chgData name="Das, Gerarda" userId="dec061bf-56a5-47a0-b9f3-f749fe418ae6" providerId="ADAL" clId="{A1FFDCA8-7501-4894-97FF-C80CE043898C}" dt="2026-01-12T21:49:53.499" v="2256" actId="164"/>
          <ac:picMkLst>
            <pc:docMk/>
            <pc:sldMk cId="2709048002" sldId="1477"/>
            <ac:picMk id="7" creationId="{93201F7A-4F99-051D-E722-F9C0CE171046}"/>
          </ac:picMkLst>
        </pc:picChg>
        <pc:picChg chg="add mod modCrop">
          <ac:chgData name="Das, Gerarda" userId="dec061bf-56a5-47a0-b9f3-f749fe418ae6" providerId="ADAL" clId="{A1FFDCA8-7501-4894-97FF-C80CE043898C}" dt="2026-01-13T07:54:57.822" v="2272" actId="732"/>
          <ac:picMkLst>
            <pc:docMk/>
            <pc:sldMk cId="2709048002" sldId="1477"/>
            <ac:picMk id="10" creationId="{AAD990CA-2C8D-C976-7345-60BF9D86EE91}"/>
          </ac:picMkLst>
        </pc:picChg>
      </pc:sldChg>
      <pc:sldChg chg="addSp modSp mod ord">
        <pc:chgData name="Das, Gerarda" userId="dec061bf-56a5-47a0-b9f3-f749fe418ae6" providerId="ADAL" clId="{A1FFDCA8-7501-4894-97FF-C80CE043898C}" dt="2026-01-13T08:02:28.896" v="2350" actId="1076"/>
        <pc:sldMkLst>
          <pc:docMk/>
          <pc:sldMk cId="4210467006" sldId="1479"/>
        </pc:sldMkLst>
        <pc:picChg chg="add mod">
          <ac:chgData name="Das, Gerarda" userId="dec061bf-56a5-47a0-b9f3-f749fe418ae6" providerId="ADAL" clId="{A1FFDCA8-7501-4894-97FF-C80CE043898C}" dt="2026-01-13T08:02:28.896" v="2350" actId="1076"/>
          <ac:picMkLst>
            <pc:docMk/>
            <pc:sldMk cId="4210467006" sldId="1479"/>
            <ac:picMk id="3" creationId="{1B199F1E-F9DE-659B-E71A-6ADC3933EF16}"/>
          </ac:picMkLst>
        </pc:picChg>
      </pc:sldChg>
      <pc:sldChg chg="addSp delSp modSp mod">
        <pc:chgData name="Das, Gerarda" userId="dec061bf-56a5-47a0-b9f3-f749fe418ae6" providerId="ADAL" clId="{A1FFDCA8-7501-4894-97FF-C80CE043898C}" dt="2026-01-13T09:08:24.788" v="4412" actId="478"/>
        <pc:sldMkLst>
          <pc:docMk/>
          <pc:sldMk cId="1487044012" sldId="1480"/>
        </pc:sldMkLst>
        <pc:spChg chg="add del mod">
          <ac:chgData name="Das, Gerarda" userId="dec061bf-56a5-47a0-b9f3-f749fe418ae6" providerId="ADAL" clId="{A1FFDCA8-7501-4894-97FF-C80CE043898C}" dt="2026-01-13T09:08:24.788" v="4412" actId="478"/>
          <ac:spMkLst>
            <pc:docMk/>
            <pc:sldMk cId="1487044012" sldId="1480"/>
            <ac:spMk id="2" creationId="{D1900600-B839-4D9C-B5BA-341FBAFA8C9A}"/>
          </ac:spMkLst>
        </pc:spChg>
        <pc:spChg chg="add mod">
          <ac:chgData name="Das, Gerarda" userId="dec061bf-56a5-47a0-b9f3-f749fe418ae6" providerId="ADAL" clId="{A1FFDCA8-7501-4894-97FF-C80CE043898C}" dt="2026-01-13T09:08:22.915" v="4411" actId="1076"/>
          <ac:spMkLst>
            <pc:docMk/>
            <pc:sldMk cId="1487044012" sldId="1480"/>
            <ac:spMk id="3" creationId="{FFD57B3C-FF61-F9FD-F305-FA6681928AC7}"/>
          </ac:spMkLst>
        </pc:spChg>
        <pc:picChg chg="del">
          <ac:chgData name="Das, Gerarda" userId="dec061bf-56a5-47a0-b9f3-f749fe418ae6" providerId="ADAL" clId="{A1FFDCA8-7501-4894-97FF-C80CE043898C}" dt="2026-01-12T21:33:12.279" v="2165" actId="478"/>
          <ac:picMkLst>
            <pc:docMk/>
            <pc:sldMk cId="1487044012" sldId="1480"/>
            <ac:picMk id="2" creationId="{5BFEAE91-6EBF-932C-0427-6BD742250DDB}"/>
          </ac:picMkLst>
        </pc:picChg>
        <pc:picChg chg="add mod modCrop">
          <ac:chgData name="Das, Gerarda" userId="dec061bf-56a5-47a0-b9f3-f749fe418ae6" providerId="ADAL" clId="{A1FFDCA8-7501-4894-97FF-C80CE043898C}" dt="2026-01-13T09:08:19.013" v="4410" actId="14100"/>
          <ac:picMkLst>
            <pc:docMk/>
            <pc:sldMk cId="1487044012" sldId="1480"/>
            <ac:picMk id="5" creationId="{DF86184F-E78B-58FB-6760-E31117E3FBE0}"/>
          </ac:picMkLst>
        </pc:picChg>
      </pc:sldChg>
      <pc:sldChg chg="addSp delSp modSp mod ord">
        <pc:chgData name="Das, Gerarda" userId="dec061bf-56a5-47a0-b9f3-f749fe418ae6" providerId="ADAL" clId="{A1FFDCA8-7501-4894-97FF-C80CE043898C}" dt="2026-01-13T08:41:20.201" v="3954" actId="164"/>
        <pc:sldMkLst>
          <pc:docMk/>
          <pc:sldMk cId="3779434736" sldId="1481"/>
        </pc:sldMkLst>
        <pc:grpChg chg="add mod">
          <ac:chgData name="Das, Gerarda" userId="dec061bf-56a5-47a0-b9f3-f749fe418ae6" providerId="ADAL" clId="{A1FFDCA8-7501-4894-97FF-C80CE043898C}" dt="2026-01-13T08:41:20.201" v="3954" actId="164"/>
          <ac:grpSpMkLst>
            <pc:docMk/>
            <pc:sldMk cId="3779434736" sldId="1481"/>
            <ac:grpSpMk id="10" creationId="{D47C7A8C-82F2-A791-32F5-35FC2F4289A6}"/>
          </ac:grpSpMkLst>
        </pc:grpChg>
        <pc:picChg chg="del">
          <ac:chgData name="Das, Gerarda" userId="dec061bf-56a5-47a0-b9f3-f749fe418ae6" providerId="ADAL" clId="{A1FFDCA8-7501-4894-97FF-C80CE043898C}" dt="2026-01-12T21:32:46.378" v="2160" actId="478"/>
          <ac:picMkLst>
            <pc:docMk/>
            <pc:sldMk cId="3779434736" sldId="1481"/>
            <ac:picMk id="2" creationId="{B4CD4CE3-9824-1369-C2BA-B5691D559B0B}"/>
          </ac:picMkLst>
        </pc:picChg>
        <pc:picChg chg="add mod">
          <ac:chgData name="Das, Gerarda" userId="dec061bf-56a5-47a0-b9f3-f749fe418ae6" providerId="ADAL" clId="{A1FFDCA8-7501-4894-97FF-C80CE043898C}" dt="2026-01-13T08:41:20.201" v="3954" actId="164"/>
          <ac:picMkLst>
            <pc:docMk/>
            <pc:sldMk cId="3779434736" sldId="1481"/>
            <ac:picMk id="2" creationId="{D300A3F9-A92D-EF15-C310-B735E024DA53}"/>
          </ac:picMkLst>
        </pc:picChg>
        <pc:picChg chg="add mod">
          <ac:chgData name="Das, Gerarda" userId="dec061bf-56a5-47a0-b9f3-f749fe418ae6" providerId="ADAL" clId="{A1FFDCA8-7501-4894-97FF-C80CE043898C}" dt="2026-01-13T08:41:20.201" v="3954" actId="164"/>
          <ac:picMkLst>
            <pc:docMk/>
            <pc:sldMk cId="3779434736" sldId="1481"/>
            <ac:picMk id="4" creationId="{D9648F6C-29D5-B1FD-8081-D1F6A98B6217}"/>
          </ac:picMkLst>
        </pc:picChg>
        <pc:picChg chg="add mod">
          <ac:chgData name="Das, Gerarda" userId="dec061bf-56a5-47a0-b9f3-f749fe418ae6" providerId="ADAL" clId="{A1FFDCA8-7501-4894-97FF-C80CE043898C}" dt="2026-01-13T08:41:20.201" v="3954" actId="164"/>
          <ac:picMkLst>
            <pc:docMk/>
            <pc:sldMk cId="3779434736" sldId="1481"/>
            <ac:picMk id="7" creationId="{A76AD4BC-D884-3DDB-FADF-01DD0A50FA73}"/>
          </ac:picMkLst>
        </pc:picChg>
        <pc:picChg chg="add mod">
          <ac:chgData name="Das, Gerarda" userId="dec061bf-56a5-47a0-b9f3-f749fe418ae6" providerId="ADAL" clId="{A1FFDCA8-7501-4894-97FF-C80CE043898C}" dt="2026-01-13T08:41:20.201" v="3954" actId="164"/>
          <ac:picMkLst>
            <pc:docMk/>
            <pc:sldMk cId="3779434736" sldId="1481"/>
            <ac:picMk id="9" creationId="{1302194E-B93F-6D6A-04E8-79636EA12024}"/>
          </ac:picMkLst>
        </pc:picChg>
      </pc:sldChg>
      <pc:sldChg chg="addSp modSp mod ord">
        <pc:chgData name="Das, Gerarda" userId="dec061bf-56a5-47a0-b9f3-f749fe418ae6" providerId="ADAL" clId="{A1FFDCA8-7501-4894-97FF-C80CE043898C}" dt="2026-01-13T08:04:09.720" v="2357" actId="1076"/>
        <pc:sldMkLst>
          <pc:docMk/>
          <pc:sldMk cId="1201727269" sldId="1482"/>
        </pc:sldMkLst>
        <pc:picChg chg="add mod">
          <ac:chgData name="Das, Gerarda" userId="dec061bf-56a5-47a0-b9f3-f749fe418ae6" providerId="ADAL" clId="{A1FFDCA8-7501-4894-97FF-C80CE043898C}" dt="2026-01-13T08:04:09.720" v="2357" actId="1076"/>
          <ac:picMkLst>
            <pc:docMk/>
            <pc:sldMk cId="1201727269" sldId="1482"/>
            <ac:picMk id="3" creationId="{E51D7E37-D90B-5E48-759F-B501DC75FF67}"/>
          </ac:picMkLst>
        </pc:picChg>
      </pc:sldChg>
      <pc:sldChg chg="del">
        <pc:chgData name="Das, Gerarda" userId="dec061bf-56a5-47a0-b9f3-f749fe418ae6" providerId="ADAL" clId="{A1FFDCA8-7501-4894-97FF-C80CE043898C}" dt="2026-01-13T09:05:33.710" v="4391" actId="47"/>
        <pc:sldMkLst>
          <pc:docMk/>
          <pc:sldMk cId="2967928418" sldId="1511"/>
        </pc:sldMkLst>
      </pc:sldChg>
      <pc:sldChg chg="del">
        <pc:chgData name="Das, Gerarda" userId="dec061bf-56a5-47a0-b9f3-f749fe418ae6" providerId="ADAL" clId="{A1FFDCA8-7501-4894-97FF-C80CE043898C}" dt="2026-01-13T09:05:34.984" v="4393" actId="47"/>
        <pc:sldMkLst>
          <pc:docMk/>
          <pc:sldMk cId="1594331871" sldId="1512"/>
        </pc:sldMkLst>
      </pc:sldChg>
      <pc:sldChg chg="del">
        <pc:chgData name="Das, Gerarda" userId="dec061bf-56a5-47a0-b9f3-f749fe418ae6" providerId="ADAL" clId="{A1FFDCA8-7501-4894-97FF-C80CE043898C}" dt="2026-01-13T09:05:36.388" v="4395" actId="47"/>
        <pc:sldMkLst>
          <pc:docMk/>
          <pc:sldMk cId="3112181829" sldId="1515"/>
        </pc:sldMkLst>
      </pc:sldChg>
      <pc:sldChg chg="del">
        <pc:chgData name="Das, Gerarda" userId="dec061bf-56a5-47a0-b9f3-f749fe418ae6" providerId="ADAL" clId="{A1FFDCA8-7501-4894-97FF-C80CE043898C}" dt="2026-01-13T09:05:35.655" v="4394" actId="47"/>
        <pc:sldMkLst>
          <pc:docMk/>
          <pc:sldMk cId="1628480429" sldId="1517"/>
        </pc:sldMkLst>
      </pc:sldChg>
      <pc:sldChg chg="del">
        <pc:chgData name="Das, Gerarda" userId="dec061bf-56a5-47a0-b9f3-f749fe418ae6" providerId="ADAL" clId="{A1FFDCA8-7501-4894-97FF-C80CE043898C}" dt="2026-01-13T09:05:37.374" v="4396" actId="47"/>
        <pc:sldMkLst>
          <pc:docMk/>
          <pc:sldMk cId="933367485" sldId="1518"/>
        </pc:sldMkLst>
      </pc:sldChg>
      <pc:sldChg chg="del">
        <pc:chgData name="Das, Gerarda" userId="dec061bf-56a5-47a0-b9f3-f749fe418ae6" providerId="ADAL" clId="{A1FFDCA8-7501-4894-97FF-C80CE043898C}" dt="2026-01-13T09:05:41.387" v="4400" actId="47"/>
        <pc:sldMkLst>
          <pc:docMk/>
          <pc:sldMk cId="1738896802" sldId="1519"/>
        </pc:sldMkLst>
      </pc:sldChg>
      <pc:sldChg chg="del">
        <pc:chgData name="Das, Gerarda" userId="dec061bf-56a5-47a0-b9f3-f749fe418ae6" providerId="ADAL" clId="{A1FFDCA8-7501-4894-97FF-C80CE043898C}" dt="2026-01-13T09:05:34.383" v="4392" actId="47"/>
        <pc:sldMkLst>
          <pc:docMk/>
          <pc:sldMk cId="1530054038" sldId="1520"/>
        </pc:sldMkLst>
      </pc:sldChg>
      <pc:sldChg chg="del">
        <pc:chgData name="Das, Gerarda" userId="dec061bf-56a5-47a0-b9f3-f749fe418ae6" providerId="ADAL" clId="{A1FFDCA8-7501-4894-97FF-C80CE043898C}" dt="2026-01-13T09:05:38.223" v="4397" actId="47"/>
        <pc:sldMkLst>
          <pc:docMk/>
          <pc:sldMk cId="1059877010" sldId="1521"/>
        </pc:sldMkLst>
      </pc:sldChg>
      <pc:sldChg chg="del">
        <pc:chgData name="Das, Gerarda" userId="dec061bf-56a5-47a0-b9f3-f749fe418ae6" providerId="ADAL" clId="{A1FFDCA8-7501-4894-97FF-C80CE043898C}" dt="2026-01-13T09:05:39.180" v="4398" actId="47"/>
        <pc:sldMkLst>
          <pc:docMk/>
          <pc:sldMk cId="2371299458" sldId="1529"/>
        </pc:sldMkLst>
      </pc:sldChg>
      <pc:sldChg chg="addSp delSp modSp mod">
        <pc:chgData name="Das, Gerarda" userId="dec061bf-56a5-47a0-b9f3-f749fe418ae6" providerId="ADAL" clId="{A1FFDCA8-7501-4894-97FF-C80CE043898C}" dt="2026-01-13T09:01:31.869" v="4235" actId="478"/>
        <pc:sldMkLst>
          <pc:docMk/>
          <pc:sldMk cId="532552077" sldId="1540"/>
        </pc:sldMkLst>
        <pc:spChg chg="mod">
          <ac:chgData name="Das, Gerarda" userId="dec061bf-56a5-47a0-b9f3-f749fe418ae6" providerId="ADAL" clId="{A1FFDCA8-7501-4894-97FF-C80CE043898C}" dt="2026-01-13T08:58:41.501" v="4205" actId="1076"/>
          <ac:spMkLst>
            <pc:docMk/>
            <pc:sldMk cId="532552077" sldId="1540"/>
            <ac:spMk id="11" creationId="{2D5226DB-4490-ECD5-880A-CDAB0447C263}"/>
          </ac:spMkLst>
        </pc:spChg>
        <pc:spChg chg="mod">
          <ac:chgData name="Das, Gerarda" userId="dec061bf-56a5-47a0-b9f3-f749fe418ae6" providerId="ADAL" clId="{A1FFDCA8-7501-4894-97FF-C80CE043898C}" dt="2026-01-13T08:59:08.316" v="4211" actId="14100"/>
          <ac:spMkLst>
            <pc:docMk/>
            <pc:sldMk cId="532552077" sldId="1540"/>
            <ac:spMk id="12" creationId="{E2476A93-B8D4-4E44-87FD-AFF601B2337C}"/>
          </ac:spMkLst>
        </pc:spChg>
        <pc:spChg chg="mod">
          <ac:chgData name="Das, Gerarda" userId="dec061bf-56a5-47a0-b9f3-f749fe418ae6" providerId="ADAL" clId="{A1FFDCA8-7501-4894-97FF-C80CE043898C}" dt="2026-01-13T09:00:00.462" v="4220" actId="1076"/>
          <ac:spMkLst>
            <pc:docMk/>
            <pc:sldMk cId="532552077" sldId="1540"/>
            <ac:spMk id="13" creationId="{4985FF45-EE56-11C3-E0CC-6BBB359031C0}"/>
          </ac:spMkLst>
        </pc:spChg>
        <pc:spChg chg="mod">
          <ac:chgData name="Das, Gerarda" userId="dec061bf-56a5-47a0-b9f3-f749fe418ae6" providerId="ADAL" clId="{A1FFDCA8-7501-4894-97FF-C80CE043898C}" dt="2026-01-13T09:00:00.462" v="4220" actId="1076"/>
          <ac:spMkLst>
            <pc:docMk/>
            <pc:sldMk cId="532552077" sldId="1540"/>
            <ac:spMk id="14" creationId="{B7594A3B-3117-84CE-C300-FB96E5ED269D}"/>
          </ac:spMkLst>
        </pc:spChg>
        <pc:spChg chg="mod">
          <ac:chgData name="Das, Gerarda" userId="dec061bf-56a5-47a0-b9f3-f749fe418ae6" providerId="ADAL" clId="{A1FFDCA8-7501-4894-97FF-C80CE043898C}" dt="2026-01-13T09:00:19.740" v="4226" actId="14100"/>
          <ac:spMkLst>
            <pc:docMk/>
            <pc:sldMk cId="532552077" sldId="1540"/>
            <ac:spMk id="18" creationId="{85D7DD60-F4AA-AD34-A265-146B167D02FE}"/>
          </ac:spMkLst>
        </pc:spChg>
        <pc:spChg chg="mod">
          <ac:chgData name="Das, Gerarda" userId="dec061bf-56a5-47a0-b9f3-f749fe418ae6" providerId="ADAL" clId="{A1FFDCA8-7501-4894-97FF-C80CE043898C}" dt="2026-01-13T08:59:11.137" v="4212" actId="14100"/>
          <ac:spMkLst>
            <pc:docMk/>
            <pc:sldMk cId="532552077" sldId="1540"/>
            <ac:spMk id="19" creationId="{40542B69-6D97-5F24-63E3-ABE36EA69A27}"/>
          </ac:spMkLst>
        </pc:spChg>
        <pc:spChg chg="del mod">
          <ac:chgData name="Das, Gerarda" userId="dec061bf-56a5-47a0-b9f3-f749fe418ae6" providerId="ADAL" clId="{A1FFDCA8-7501-4894-97FF-C80CE043898C}" dt="2026-01-13T09:01:31.869" v="4235" actId="478"/>
          <ac:spMkLst>
            <pc:docMk/>
            <pc:sldMk cId="532552077" sldId="1540"/>
            <ac:spMk id="24" creationId="{9B99ACFB-AE1F-59AB-7829-9D38801E87FD}"/>
          </ac:spMkLst>
        </pc:spChg>
        <pc:spChg chg="mod">
          <ac:chgData name="Das, Gerarda" userId="dec061bf-56a5-47a0-b9f3-f749fe418ae6" providerId="ADAL" clId="{A1FFDCA8-7501-4894-97FF-C80CE043898C}" dt="2026-01-13T08:57:40.294" v="4188"/>
          <ac:spMkLst>
            <pc:docMk/>
            <pc:sldMk cId="532552077" sldId="1540"/>
            <ac:spMk id="31" creationId="{CD238002-431F-1964-7034-56E8E6E648E2}"/>
          </ac:spMkLst>
        </pc:spChg>
        <pc:spChg chg="mod">
          <ac:chgData name="Das, Gerarda" userId="dec061bf-56a5-47a0-b9f3-f749fe418ae6" providerId="ADAL" clId="{A1FFDCA8-7501-4894-97FF-C80CE043898C}" dt="2026-01-13T08:57:40.294" v="4188"/>
          <ac:spMkLst>
            <pc:docMk/>
            <pc:sldMk cId="532552077" sldId="1540"/>
            <ac:spMk id="32" creationId="{95224DB2-0716-9619-6E72-36F8E7708359}"/>
          </ac:spMkLst>
        </pc:spChg>
        <pc:spChg chg="mod">
          <ac:chgData name="Das, Gerarda" userId="dec061bf-56a5-47a0-b9f3-f749fe418ae6" providerId="ADAL" clId="{A1FFDCA8-7501-4894-97FF-C80CE043898C}" dt="2026-01-13T08:57:40.294" v="4188"/>
          <ac:spMkLst>
            <pc:docMk/>
            <pc:sldMk cId="532552077" sldId="1540"/>
            <ac:spMk id="33" creationId="{4E1C9202-3AFD-EBAF-1EF3-EBE37E753743}"/>
          </ac:spMkLst>
        </pc:spChg>
        <pc:grpChg chg="add mod">
          <ac:chgData name="Das, Gerarda" userId="dec061bf-56a5-47a0-b9f3-f749fe418ae6" providerId="ADAL" clId="{A1FFDCA8-7501-4894-97FF-C80CE043898C}" dt="2026-01-13T08:57:52.855" v="4192" actId="1076"/>
          <ac:grpSpMkLst>
            <pc:docMk/>
            <pc:sldMk cId="532552077" sldId="1540"/>
            <ac:grpSpMk id="17" creationId="{A7CA9E9E-5F9F-FBDA-C57B-7488205A1167}"/>
          </ac:grpSpMkLst>
        </pc:grpChg>
        <pc:picChg chg="del mod">
          <ac:chgData name="Das, Gerarda" userId="dec061bf-56a5-47a0-b9f3-f749fe418ae6" providerId="ADAL" clId="{A1FFDCA8-7501-4894-97FF-C80CE043898C}" dt="2026-01-13T09:01:29.816" v="4234" actId="478"/>
          <ac:picMkLst>
            <pc:docMk/>
            <pc:sldMk cId="532552077" sldId="1540"/>
            <ac:picMk id="16" creationId="{4E81DD5F-522F-5011-0613-09BDA964A2D8}"/>
          </ac:picMkLst>
        </pc:picChg>
        <pc:picChg chg="mod">
          <ac:chgData name="Das, Gerarda" userId="dec061bf-56a5-47a0-b9f3-f749fe418ae6" providerId="ADAL" clId="{A1FFDCA8-7501-4894-97FF-C80CE043898C}" dt="2026-01-13T08:57:40.294" v="4188"/>
          <ac:picMkLst>
            <pc:docMk/>
            <pc:sldMk cId="532552077" sldId="1540"/>
            <ac:picMk id="22" creationId="{11B0D032-D923-F031-994C-AC0A26A32595}"/>
          </ac:picMkLst>
        </pc:picChg>
        <pc:picChg chg="mod">
          <ac:chgData name="Das, Gerarda" userId="dec061bf-56a5-47a0-b9f3-f749fe418ae6" providerId="ADAL" clId="{A1FFDCA8-7501-4894-97FF-C80CE043898C}" dt="2026-01-13T08:57:40.294" v="4188"/>
          <ac:picMkLst>
            <pc:docMk/>
            <pc:sldMk cId="532552077" sldId="1540"/>
            <ac:picMk id="23" creationId="{2F7484C0-3381-384E-C6AC-46DEA9B18FEB}"/>
          </ac:picMkLst>
        </pc:picChg>
        <pc:picChg chg="del">
          <ac:chgData name="Das, Gerarda" userId="dec061bf-56a5-47a0-b9f3-f749fe418ae6" providerId="ADAL" clId="{A1FFDCA8-7501-4894-97FF-C80CE043898C}" dt="2026-01-13T09:00:16.108" v="4225" actId="478"/>
          <ac:picMkLst>
            <pc:docMk/>
            <pc:sldMk cId="532552077" sldId="1540"/>
            <ac:picMk id="25" creationId="{801E3782-E6C0-09E6-3E91-F2D680DC365F}"/>
          </ac:picMkLst>
        </pc:picChg>
        <pc:picChg chg="del">
          <ac:chgData name="Das, Gerarda" userId="dec061bf-56a5-47a0-b9f3-f749fe418ae6" providerId="ADAL" clId="{A1FFDCA8-7501-4894-97FF-C80CE043898C}" dt="2026-01-13T08:58:48.161" v="4206" actId="478"/>
          <ac:picMkLst>
            <pc:docMk/>
            <pc:sldMk cId="532552077" sldId="1540"/>
            <ac:picMk id="26" creationId="{9FB91807-EA09-54C6-0005-253DF8475BDD}"/>
          </ac:picMkLst>
        </pc:picChg>
        <pc:picChg chg="mod">
          <ac:chgData name="Das, Gerarda" userId="dec061bf-56a5-47a0-b9f3-f749fe418ae6" providerId="ADAL" clId="{A1FFDCA8-7501-4894-97FF-C80CE043898C}" dt="2026-01-13T09:00:02.387" v="4221" actId="1076"/>
          <ac:picMkLst>
            <pc:docMk/>
            <pc:sldMk cId="532552077" sldId="1540"/>
            <ac:picMk id="28" creationId="{3BA60724-1664-9800-613D-12332DAC63C3}"/>
          </ac:picMkLst>
        </pc:picChg>
        <pc:picChg chg="mod">
          <ac:chgData name="Das, Gerarda" userId="dec061bf-56a5-47a0-b9f3-f749fe418ae6" providerId="ADAL" clId="{A1FFDCA8-7501-4894-97FF-C80CE043898C}" dt="2026-01-13T08:57:40.294" v="4188"/>
          <ac:picMkLst>
            <pc:docMk/>
            <pc:sldMk cId="532552077" sldId="1540"/>
            <ac:picMk id="30" creationId="{02B5C094-FE0E-2FEB-F014-AA549DFF4988}"/>
          </ac:picMkLst>
        </pc:picChg>
        <pc:picChg chg="add mod">
          <ac:chgData name="Das, Gerarda" userId="dec061bf-56a5-47a0-b9f3-f749fe418ae6" providerId="ADAL" clId="{A1FFDCA8-7501-4894-97FF-C80CE043898C}" dt="2026-01-13T08:59:04.876" v="4210" actId="14100"/>
          <ac:picMkLst>
            <pc:docMk/>
            <pc:sldMk cId="532552077" sldId="1540"/>
            <ac:picMk id="36" creationId="{0830DB5C-A2FB-C95A-3B60-A8FA0CE2DE2A}"/>
          </ac:picMkLst>
        </pc:picChg>
        <pc:picChg chg="add mod">
          <ac:chgData name="Das, Gerarda" userId="dec061bf-56a5-47a0-b9f3-f749fe418ae6" providerId="ADAL" clId="{A1FFDCA8-7501-4894-97FF-C80CE043898C}" dt="2026-01-13T08:59:46.158" v="4216" actId="1076"/>
          <ac:picMkLst>
            <pc:docMk/>
            <pc:sldMk cId="532552077" sldId="1540"/>
            <ac:picMk id="38" creationId="{4E4635FF-64FA-A2FA-DB2F-B98C337B2CA0}"/>
          </ac:picMkLst>
        </pc:picChg>
        <pc:picChg chg="add mod">
          <ac:chgData name="Das, Gerarda" userId="dec061bf-56a5-47a0-b9f3-f749fe418ae6" providerId="ADAL" clId="{A1FFDCA8-7501-4894-97FF-C80CE043898C}" dt="2026-01-13T09:01:18.663" v="4233"/>
          <ac:picMkLst>
            <pc:docMk/>
            <pc:sldMk cId="532552077" sldId="1540"/>
            <ac:picMk id="42" creationId="{9386668C-E964-C480-7677-1D0B52B10152}"/>
          </ac:picMkLst>
        </pc:picChg>
        <pc:cxnChg chg="mod ord">
          <ac:chgData name="Das, Gerarda" userId="dec061bf-56a5-47a0-b9f3-f749fe418ae6" providerId="ADAL" clId="{A1FFDCA8-7501-4894-97FF-C80CE043898C}" dt="2026-01-13T09:00:14.066" v="4224" actId="167"/>
          <ac:cxnSpMkLst>
            <pc:docMk/>
            <pc:sldMk cId="532552077" sldId="1540"/>
            <ac:cxnSpMk id="21" creationId="{B84B33EF-2A54-99B2-FEF8-27486B72F624}"/>
          </ac:cxnSpMkLst>
        </pc:cxnChg>
        <pc:cxnChg chg="mod ord">
          <ac:chgData name="Das, Gerarda" userId="dec061bf-56a5-47a0-b9f3-f749fe418ae6" providerId="ADAL" clId="{A1FFDCA8-7501-4894-97FF-C80CE043898C}" dt="2026-01-13T09:00:04.912" v="4222" actId="14100"/>
          <ac:cxnSpMkLst>
            <pc:docMk/>
            <pc:sldMk cId="532552077" sldId="1540"/>
            <ac:cxnSpMk id="29" creationId="{10445519-6BAB-CA4B-0B0C-EF80D4D34E4C}"/>
          </ac:cxnSpMkLst>
        </pc:cxnChg>
      </pc:sldChg>
      <pc:sldChg chg="del">
        <pc:chgData name="Das, Gerarda" userId="dec061bf-56a5-47a0-b9f3-f749fe418ae6" providerId="ADAL" clId="{A1FFDCA8-7501-4894-97FF-C80CE043898C}" dt="2026-01-13T09:05:40.409" v="4399" actId="47"/>
        <pc:sldMkLst>
          <pc:docMk/>
          <pc:sldMk cId="2344247519" sldId="1543"/>
        </pc:sldMkLst>
      </pc:sldChg>
      <pc:sldChg chg="modSp del mod">
        <pc:chgData name="Das, Gerarda" userId="dec061bf-56a5-47a0-b9f3-f749fe418ae6" providerId="ADAL" clId="{A1FFDCA8-7501-4894-97FF-C80CE043898C}" dt="2026-01-13T09:26:03.232" v="5156" actId="47"/>
        <pc:sldMkLst>
          <pc:docMk/>
          <pc:sldMk cId="3366802247" sldId="1544"/>
        </pc:sldMkLst>
        <pc:spChg chg="mod">
          <ac:chgData name="Das, Gerarda" userId="dec061bf-56a5-47a0-b9f3-f749fe418ae6" providerId="ADAL" clId="{A1FFDCA8-7501-4894-97FF-C80CE043898C}" dt="2026-01-13T09:22:27.323" v="4855" actId="6549"/>
          <ac:spMkLst>
            <pc:docMk/>
            <pc:sldMk cId="3366802247" sldId="1544"/>
            <ac:spMk id="3" creationId="{AD5822E9-F063-5A6D-982C-9E28A4A754EE}"/>
          </ac:spMkLst>
        </pc:spChg>
      </pc:sldChg>
      <pc:sldChg chg="delSp del mod ord">
        <pc:chgData name="Das, Gerarda" userId="dec061bf-56a5-47a0-b9f3-f749fe418ae6" providerId="ADAL" clId="{A1FFDCA8-7501-4894-97FF-C80CE043898C}" dt="2026-01-13T07:58:27.149" v="2336" actId="47"/>
        <pc:sldMkLst>
          <pc:docMk/>
          <pc:sldMk cId="1094420111" sldId="1545"/>
        </pc:sldMkLst>
        <pc:spChg chg="del">
          <ac:chgData name="Das, Gerarda" userId="dec061bf-56a5-47a0-b9f3-f749fe418ae6" providerId="ADAL" clId="{A1FFDCA8-7501-4894-97FF-C80CE043898C}" dt="2026-01-12T21:32:42.457" v="2159" actId="478"/>
          <ac:spMkLst>
            <pc:docMk/>
            <pc:sldMk cId="1094420111" sldId="1545"/>
            <ac:spMk id="2" creationId="{C9970C74-A798-4632-8C26-D3F07E70810D}"/>
          </ac:spMkLst>
        </pc:spChg>
        <pc:picChg chg="del">
          <ac:chgData name="Das, Gerarda" userId="dec061bf-56a5-47a0-b9f3-f749fe418ae6" providerId="ADAL" clId="{A1FFDCA8-7501-4894-97FF-C80CE043898C}" dt="2026-01-12T21:32:39.091" v="2158" actId="478"/>
          <ac:picMkLst>
            <pc:docMk/>
            <pc:sldMk cId="1094420111" sldId="1545"/>
            <ac:picMk id="3" creationId="{D1705EB9-9846-4F7E-998D-2477ECD5B1F6}"/>
          </ac:picMkLst>
        </pc:picChg>
      </pc:sldChg>
      <pc:sldChg chg="addSp delSp modSp mod">
        <pc:chgData name="Das, Gerarda" userId="dec061bf-56a5-47a0-b9f3-f749fe418ae6" providerId="ADAL" clId="{A1FFDCA8-7501-4894-97FF-C80CE043898C}" dt="2026-01-13T08:56:23.286" v="4179" actId="1076"/>
        <pc:sldMkLst>
          <pc:docMk/>
          <pc:sldMk cId="3357183575" sldId="1546"/>
        </pc:sldMkLst>
        <pc:spChg chg="del mod">
          <ac:chgData name="Das, Gerarda" userId="dec061bf-56a5-47a0-b9f3-f749fe418ae6" providerId="ADAL" clId="{A1FFDCA8-7501-4894-97FF-C80CE043898C}" dt="2026-01-13T08:54:54.797" v="4173" actId="478"/>
          <ac:spMkLst>
            <pc:docMk/>
            <pc:sldMk cId="3357183575" sldId="1546"/>
            <ac:spMk id="4" creationId="{D36CDCC8-D80A-3CA3-9903-EC310613197D}"/>
          </ac:spMkLst>
        </pc:spChg>
        <pc:spChg chg="mod">
          <ac:chgData name="Das, Gerarda" userId="dec061bf-56a5-47a0-b9f3-f749fe418ae6" providerId="ADAL" clId="{A1FFDCA8-7501-4894-97FF-C80CE043898C}" dt="2026-01-13T08:53:44.518" v="4103" actId="1036"/>
          <ac:spMkLst>
            <pc:docMk/>
            <pc:sldMk cId="3357183575" sldId="1546"/>
            <ac:spMk id="13" creationId="{4985FF45-EE56-11C3-E0CC-6BBB359031C0}"/>
          </ac:spMkLst>
        </pc:spChg>
        <pc:spChg chg="mod">
          <ac:chgData name="Das, Gerarda" userId="dec061bf-56a5-47a0-b9f3-f749fe418ae6" providerId="ADAL" clId="{A1FFDCA8-7501-4894-97FF-C80CE043898C}" dt="2026-01-13T08:53:55.566" v="4140" actId="1036"/>
          <ac:spMkLst>
            <pc:docMk/>
            <pc:sldMk cId="3357183575" sldId="1546"/>
            <ac:spMk id="14" creationId="{B7594A3B-3117-84CE-C300-FB96E5ED269D}"/>
          </ac:spMkLst>
        </pc:spChg>
        <pc:spChg chg="mod">
          <ac:chgData name="Das, Gerarda" userId="dec061bf-56a5-47a0-b9f3-f749fe418ae6" providerId="ADAL" clId="{A1FFDCA8-7501-4894-97FF-C80CE043898C}" dt="2026-01-13T08:53:55.566" v="4140" actId="1036"/>
          <ac:spMkLst>
            <pc:docMk/>
            <pc:sldMk cId="3357183575" sldId="1546"/>
            <ac:spMk id="15" creationId="{6EA1F8B7-D4BC-D8B0-E6FD-F33ECB45A1DD}"/>
          </ac:spMkLst>
        </pc:spChg>
        <pc:spChg chg="mod">
          <ac:chgData name="Das, Gerarda" userId="dec061bf-56a5-47a0-b9f3-f749fe418ae6" providerId="ADAL" clId="{A1FFDCA8-7501-4894-97FF-C80CE043898C}" dt="2026-01-13T08:53:44.518" v="4103" actId="1036"/>
          <ac:spMkLst>
            <pc:docMk/>
            <pc:sldMk cId="3357183575" sldId="1546"/>
            <ac:spMk id="18" creationId="{85D7DD60-F4AA-AD34-A265-146B167D02FE}"/>
          </ac:spMkLst>
        </pc:spChg>
        <pc:picChg chg="add mod">
          <ac:chgData name="Das, Gerarda" userId="dec061bf-56a5-47a0-b9f3-f749fe418ae6" providerId="ADAL" clId="{A1FFDCA8-7501-4894-97FF-C80CE043898C}" dt="2026-01-13T08:54:30.413" v="4146" actId="1076"/>
          <ac:picMkLst>
            <pc:docMk/>
            <pc:sldMk cId="3357183575" sldId="1546"/>
            <ac:picMk id="9" creationId="{2B5DC0B4-9A4D-8A3F-DF68-A636DF34CA43}"/>
          </ac:picMkLst>
        </pc:picChg>
        <pc:picChg chg="add mod">
          <ac:chgData name="Das, Gerarda" userId="dec061bf-56a5-47a0-b9f3-f749fe418ae6" providerId="ADAL" clId="{A1FFDCA8-7501-4894-97FF-C80CE043898C}" dt="2026-01-13T08:54:13.707" v="4144" actId="1076"/>
          <ac:picMkLst>
            <pc:docMk/>
            <pc:sldMk cId="3357183575" sldId="1546"/>
            <ac:picMk id="17" creationId="{97C04D07-2DCE-90D6-F825-4ADE78009DB8}"/>
          </ac:picMkLst>
        </pc:picChg>
        <pc:picChg chg="del">
          <ac:chgData name="Das, Gerarda" userId="dec061bf-56a5-47a0-b9f3-f749fe418ae6" providerId="ADAL" clId="{A1FFDCA8-7501-4894-97FF-C80CE043898C}" dt="2026-01-13T08:48:39.095" v="4064" actId="478"/>
          <ac:picMkLst>
            <pc:docMk/>
            <pc:sldMk cId="3357183575" sldId="1546"/>
            <ac:picMk id="29" creationId="{53422ABF-3963-1A69-F229-7A8DD68DBA4E}"/>
          </ac:picMkLst>
        </pc:picChg>
        <pc:picChg chg="del">
          <ac:chgData name="Das, Gerarda" userId="dec061bf-56a5-47a0-b9f3-f749fe418ae6" providerId="ADAL" clId="{A1FFDCA8-7501-4894-97FF-C80CE043898C}" dt="2026-01-13T08:48:39.542" v="4065" actId="478"/>
          <ac:picMkLst>
            <pc:docMk/>
            <pc:sldMk cId="3357183575" sldId="1546"/>
            <ac:picMk id="32" creationId="{69B013B8-2AA4-ED22-6839-E55FA36B9111}"/>
          </ac:picMkLst>
        </pc:picChg>
        <pc:picChg chg="add mod">
          <ac:chgData name="Das, Gerarda" userId="dec061bf-56a5-47a0-b9f3-f749fe418ae6" providerId="ADAL" clId="{A1FFDCA8-7501-4894-97FF-C80CE043898C}" dt="2026-01-13T08:56:23.286" v="4179" actId="1076"/>
          <ac:picMkLst>
            <pc:docMk/>
            <pc:sldMk cId="3357183575" sldId="1546"/>
            <ac:picMk id="33" creationId="{2A6D4EEA-64FA-F7D1-A336-F0B58C0C2754}"/>
          </ac:picMkLst>
        </pc:picChg>
        <pc:picChg chg="del">
          <ac:chgData name="Das, Gerarda" userId="dec061bf-56a5-47a0-b9f3-f749fe418ae6" providerId="ADAL" clId="{A1FFDCA8-7501-4894-97FF-C80CE043898C}" dt="2026-01-13T08:48:38.339" v="4063" actId="478"/>
          <ac:picMkLst>
            <pc:docMk/>
            <pc:sldMk cId="3357183575" sldId="1546"/>
            <ac:picMk id="34" creationId="{212FDAA9-66B8-490E-7A80-7E278754854C}"/>
          </ac:picMkLst>
        </pc:picChg>
        <pc:cxnChg chg="mod">
          <ac:chgData name="Das, Gerarda" userId="dec061bf-56a5-47a0-b9f3-f749fe418ae6" providerId="ADAL" clId="{A1FFDCA8-7501-4894-97FF-C80CE043898C}" dt="2026-01-13T08:53:44.518" v="4103" actId="1036"/>
          <ac:cxnSpMkLst>
            <pc:docMk/>
            <pc:sldMk cId="3357183575" sldId="1546"/>
            <ac:cxnSpMk id="22" creationId="{91DFD20E-A562-DE85-17F1-8C5D45CF6B9C}"/>
          </ac:cxnSpMkLst>
        </pc:cxnChg>
        <pc:cxnChg chg="mod">
          <ac:chgData name="Das, Gerarda" userId="dec061bf-56a5-47a0-b9f3-f749fe418ae6" providerId="ADAL" clId="{A1FFDCA8-7501-4894-97FF-C80CE043898C}" dt="2026-01-13T08:53:55.566" v="4140" actId="1036"/>
          <ac:cxnSpMkLst>
            <pc:docMk/>
            <pc:sldMk cId="3357183575" sldId="1546"/>
            <ac:cxnSpMk id="23" creationId="{450FAC25-93FA-21DB-FB43-C33AEEC4D823}"/>
          </ac:cxnSpMkLst>
        </pc:cxnChg>
        <pc:cxnChg chg="mod">
          <ac:chgData name="Das, Gerarda" userId="dec061bf-56a5-47a0-b9f3-f749fe418ae6" providerId="ADAL" clId="{A1FFDCA8-7501-4894-97FF-C80CE043898C}" dt="2026-01-13T08:54:00.304" v="4141" actId="14100"/>
          <ac:cxnSpMkLst>
            <pc:docMk/>
            <pc:sldMk cId="3357183575" sldId="1546"/>
            <ac:cxnSpMk id="27" creationId="{EC90AE0F-5DD8-2D25-C999-5E0CC65E11C5}"/>
          </ac:cxnSpMkLst>
        </pc:cxnChg>
        <pc:cxnChg chg="mod">
          <ac:chgData name="Das, Gerarda" userId="dec061bf-56a5-47a0-b9f3-f749fe418ae6" providerId="ADAL" clId="{A1FFDCA8-7501-4894-97FF-C80CE043898C}" dt="2026-01-13T08:54:04.499" v="4142" actId="14100"/>
          <ac:cxnSpMkLst>
            <pc:docMk/>
            <pc:sldMk cId="3357183575" sldId="1546"/>
            <ac:cxnSpMk id="31" creationId="{42EA45F8-30F7-A026-CB94-761B35BAF874}"/>
          </ac:cxnSpMkLst>
        </pc:cxnChg>
      </pc:sldChg>
      <pc:sldChg chg="addSp delSp modSp mod">
        <pc:chgData name="Das, Gerarda" userId="dec061bf-56a5-47a0-b9f3-f749fe418ae6" providerId="ADAL" clId="{A1FFDCA8-7501-4894-97FF-C80CE043898C}" dt="2026-01-13T08:45:21.519" v="3975" actId="20577"/>
        <pc:sldMkLst>
          <pc:docMk/>
          <pc:sldMk cId="1255583537" sldId="1547"/>
        </pc:sldMkLst>
        <pc:spChg chg="mod">
          <ac:chgData name="Das, Gerarda" userId="dec061bf-56a5-47a0-b9f3-f749fe418ae6" providerId="ADAL" clId="{A1FFDCA8-7501-4894-97FF-C80CE043898C}" dt="2026-01-13T08:41:02.098" v="3953" actId="115"/>
          <ac:spMkLst>
            <pc:docMk/>
            <pc:sldMk cId="1255583537" sldId="1547"/>
            <ac:spMk id="35" creationId="{37104C51-0232-62ED-4C6F-1447D06633EE}"/>
          </ac:spMkLst>
        </pc:spChg>
        <pc:spChg chg="mod">
          <ac:chgData name="Das, Gerarda" userId="dec061bf-56a5-47a0-b9f3-f749fe418ae6" providerId="ADAL" clId="{A1FFDCA8-7501-4894-97FF-C80CE043898C}" dt="2026-01-13T08:45:21.519" v="3975" actId="20577"/>
          <ac:spMkLst>
            <pc:docMk/>
            <pc:sldMk cId="1255583537" sldId="1547"/>
            <ac:spMk id="36" creationId="{D8EF981A-9BA7-0EB1-9B70-F7FBF2F7DF1C}"/>
          </ac:spMkLst>
        </pc:spChg>
        <pc:grpChg chg="add del mod">
          <ac:chgData name="Das, Gerarda" userId="dec061bf-56a5-47a0-b9f3-f749fe418ae6" providerId="ADAL" clId="{A1FFDCA8-7501-4894-97FF-C80CE043898C}" dt="2026-01-13T08:41:42.119" v="3958" actId="165"/>
          <ac:grpSpMkLst>
            <pc:docMk/>
            <pc:sldMk cId="1255583537" sldId="1547"/>
            <ac:grpSpMk id="2" creationId="{8A6824E0-A839-8797-119F-93DE02D4B912}"/>
          </ac:grpSpMkLst>
        </pc:grpChg>
        <pc:picChg chg="mod topLvl">
          <ac:chgData name="Das, Gerarda" userId="dec061bf-56a5-47a0-b9f3-f749fe418ae6" providerId="ADAL" clId="{A1FFDCA8-7501-4894-97FF-C80CE043898C}" dt="2026-01-13T08:42:02.731" v="3962" actId="1076"/>
          <ac:picMkLst>
            <pc:docMk/>
            <pc:sldMk cId="1255583537" sldId="1547"/>
            <ac:picMk id="8" creationId="{E83FD0D5-0D85-5C59-0C68-478B7EEF3DA6}"/>
          </ac:picMkLst>
        </pc:picChg>
        <pc:picChg chg="del">
          <ac:chgData name="Das, Gerarda" userId="dec061bf-56a5-47a0-b9f3-f749fe418ae6" providerId="ADAL" clId="{A1FFDCA8-7501-4894-97FF-C80CE043898C}" dt="2026-01-13T08:40:21.541" v="3857" actId="478"/>
          <ac:picMkLst>
            <pc:docMk/>
            <pc:sldMk cId="1255583537" sldId="1547"/>
            <ac:picMk id="9" creationId="{A39B8940-D79C-CE01-5C2E-6A6AA09C2BC2}"/>
          </ac:picMkLst>
        </pc:picChg>
        <pc:picChg chg="mod topLvl">
          <ac:chgData name="Das, Gerarda" userId="dec061bf-56a5-47a0-b9f3-f749fe418ae6" providerId="ADAL" clId="{A1FFDCA8-7501-4894-97FF-C80CE043898C}" dt="2026-01-13T08:42:02.731" v="3962" actId="1076"/>
          <ac:picMkLst>
            <pc:docMk/>
            <pc:sldMk cId="1255583537" sldId="1547"/>
            <ac:picMk id="18" creationId="{7172A092-C37B-534A-A67F-35E0DAF180B4}"/>
          </ac:picMkLst>
        </pc:picChg>
        <pc:picChg chg="del">
          <ac:chgData name="Das, Gerarda" userId="dec061bf-56a5-47a0-b9f3-f749fe418ae6" providerId="ADAL" clId="{A1FFDCA8-7501-4894-97FF-C80CE043898C}" dt="2026-01-13T08:40:23.295" v="3858" actId="478"/>
          <ac:picMkLst>
            <pc:docMk/>
            <pc:sldMk cId="1255583537" sldId="1547"/>
            <ac:picMk id="19" creationId="{4BA0A68B-ADB2-B6FD-77E9-27AD763F3B6C}"/>
          </ac:picMkLst>
        </pc:picChg>
        <pc:picChg chg="mod topLvl">
          <ac:chgData name="Das, Gerarda" userId="dec061bf-56a5-47a0-b9f3-f749fe418ae6" providerId="ADAL" clId="{A1FFDCA8-7501-4894-97FF-C80CE043898C}" dt="2026-01-13T08:42:02.731" v="3962" actId="1076"/>
          <ac:picMkLst>
            <pc:docMk/>
            <pc:sldMk cId="1255583537" sldId="1547"/>
            <ac:picMk id="20" creationId="{95183B8D-D221-6514-9004-164774BBEF1B}"/>
          </ac:picMkLst>
        </pc:picChg>
        <pc:picChg chg="mod topLvl">
          <ac:chgData name="Das, Gerarda" userId="dec061bf-56a5-47a0-b9f3-f749fe418ae6" providerId="ADAL" clId="{A1FFDCA8-7501-4894-97FF-C80CE043898C}" dt="2026-01-13T08:42:02.731" v="3962" actId="1076"/>
          <ac:picMkLst>
            <pc:docMk/>
            <pc:sldMk cId="1255583537" sldId="1547"/>
            <ac:picMk id="21" creationId="{C6C2B459-E141-518E-6304-843793F3BF43}"/>
          </ac:picMkLst>
        </pc:picChg>
        <pc:picChg chg="add mod">
          <ac:chgData name="Das, Gerarda" userId="dec061bf-56a5-47a0-b9f3-f749fe418ae6" providerId="ADAL" clId="{A1FFDCA8-7501-4894-97FF-C80CE043898C}" dt="2026-01-13T08:45:05.060" v="3970" actId="1076"/>
          <ac:picMkLst>
            <pc:docMk/>
            <pc:sldMk cId="1255583537" sldId="1547"/>
            <ac:picMk id="23" creationId="{1E17ACDB-4EC9-FC47-718D-718DC64EAAF1}"/>
          </ac:picMkLst>
        </pc:picChg>
      </pc:sldChg>
      <pc:sldChg chg="addSp modSp mod">
        <pc:chgData name="Das, Gerarda" userId="dec061bf-56a5-47a0-b9f3-f749fe418ae6" providerId="ADAL" clId="{A1FFDCA8-7501-4894-97FF-C80CE043898C}" dt="2026-01-13T08:22:08.217" v="3162" actId="20577"/>
        <pc:sldMkLst>
          <pc:docMk/>
          <pc:sldMk cId="3473851781" sldId="1548"/>
        </pc:sldMkLst>
        <pc:spChg chg="mod">
          <ac:chgData name="Das, Gerarda" userId="dec061bf-56a5-47a0-b9f3-f749fe418ae6" providerId="ADAL" clId="{A1FFDCA8-7501-4894-97FF-C80CE043898C}" dt="2026-01-13T08:21:05.034" v="3083" actId="115"/>
          <ac:spMkLst>
            <pc:docMk/>
            <pc:sldMk cId="3473851781" sldId="1548"/>
            <ac:spMk id="35" creationId="{D2729440-E0A2-A46D-7BDB-51ABE40C277C}"/>
          </ac:spMkLst>
        </pc:spChg>
        <pc:spChg chg="mod">
          <ac:chgData name="Das, Gerarda" userId="dec061bf-56a5-47a0-b9f3-f749fe418ae6" providerId="ADAL" clId="{A1FFDCA8-7501-4894-97FF-C80CE043898C}" dt="2026-01-13T08:22:08.217" v="3162" actId="20577"/>
          <ac:spMkLst>
            <pc:docMk/>
            <pc:sldMk cId="3473851781" sldId="1548"/>
            <ac:spMk id="36" creationId="{89432883-67C6-F5E7-A93F-C9BC13E04AE2}"/>
          </ac:spMkLst>
        </pc:spChg>
        <pc:picChg chg="add mod">
          <ac:chgData name="Das, Gerarda" userId="dec061bf-56a5-47a0-b9f3-f749fe418ae6" providerId="ADAL" clId="{A1FFDCA8-7501-4894-97FF-C80CE043898C}" dt="2026-01-13T08:19:33.172" v="3082" actId="1076"/>
          <ac:picMkLst>
            <pc:docMk/>
            <pc:sldMk cId="3473851781" sldId="1548"/>
            <ac:picMk id="2" creationId="{3AC71646-ABA2-674B-A2B7-96F5BBF13F3F}"/>
          </ac:picMkLst>
        </pc:picChg>
        <pc:picChg chg="add mod">
          <ac:chgData name="Das, Gerarda" userId="dec061bf-56a5-47a0-b9f3-f749fe418ae6" providerId="ADAL" clId="{A1FFDCA8-7501-4894-97FF-C80CE043898C}" dt="2026-01-13T08:21:13.247" v="3088" actId="14100"/>
          <ac:picMkLst>
            <pc:docMk/>
            <pc:sldMk cId="3473851781" sldId="1548"/>
            <ac:picMk id="9" creationId="{80CF0BF2-8843-E7C0-46F3-5B2D26DC7DB8}"/>
          </ac:picMkLst>
        </pc:picChg>
      </pc:sldChg>
      <pc:sldChg chg="addSp modSp mod">
        <pc:chgData name="Das, Gerarda" userId="dec061bf-56a5-47a0-b9f3-f749fe418ae6" providerId="ADAL" clId="{A1FFDCA8-7501-4894-97FF-C80CE043898C}" dt="2026-01-13T09:17:50.281" v="4558" actId="14100"/>
        <pc:sldMkLst>
          <pc:docMk/>
          <pc:sldMk cId="4242630686" sldId="1552"/>
        </pc:sldMkLst>
        <pc:spChg chg="mod">
          <ac:chgData name="Das, Gerarda" userId="dec061bf-56a5-47a0-b9f3-f749fe418ae6" providerId="ADAL" clId="{A1FFDCA8-7501-4894-97FF-C80CE043898C}" dt="2026-01-13T09:03:35.963" v="4288" actId="1036"/>
          <ac:spMkLst>
            <pc:docMk/>
            <pc:sldMk cId="4242630686" sldId="1552"/>
            <ac:spMk id="2" creationId="{AB7B5972-0BA5-855D-C166-A127BC73DC6A}"/>
          </ac:spMkLst>
        </pc:spChg>
        <pc:spChg chg="mod">
          <ac:chgData name="Das, Gerarda" userId="dec061bf-56a5-47a0-b9f3-f749fe418ae6" providerId="ADAL" clId="{A1FFDCA8-7501-4894-97FF-C80CE043898C}" dt="2026-01-13T09:17:20.326" v="4552" actId="115"/>
          <ac:spMkLst>
            <pc:docMk/>
            <pc:sldMk cId="4242630686" sldId="1552"/>
            <ac:spMk id="35" creationId="{1C6D19FA-2F78-9BD1-AA3A-3DB65A9292F0}"/>
          </ac:spMkLst>
        </pc:spChg>
        <pc:spChg chg="mod">
          <ac:chgData name="Das, Gerarda" userId="dec061bf-56a5-47a0-b9f3-f749fe418ae6" providerId="ADAL" clId="{A1FFDCA8-7501-4894-97FF-C80CE043898C}" dt="2026-01-13T09:17:50.281" v="4558" actId="14100"/>
          <ac:spMkLst>
            <pc:docMk/>
            <pc:sldMk cId="4242630686" sldId="1552"/>
            <ac:spMk id="36" creationId="{D8D08AAD-C991-193A-68ED-5B586F92BF63}"/>
          </ac:spMkLst>
        </pc:spChg>
        <pc:picChg chg="add mod">
          <ac:chgData name="Das, Gerarda" userId="dec061bf-56a5-47a0-b9f3-f749fe418ae6" providerId="ADAL" clId="{A1FFDCA8-7501-4894-97FF-C80CE043898C}" dt="2026-01-13T09:04:30.489" v="4387" actId="1076"/>
          <ac:picMkLst>
            <pc:docMk/>
            <pc:sldMk cId="4242630686" sldId="1552"/>
            <ac:picMk id="9" creationId="{79C26A76-54E9-2A8C-54CD-CEBCEAA8B5D7}"/>
          </ac:picMkLst>
        </pc:picChg>
        <pc:picChg chg="add mod ord">
          <ac:chgData name="Das, Gerarda" userId="dec061bf-56a5-47a0-b9f3-f749fe418ae6" providerId="ADAL" clId="{A1FFDCA8-7501-4894-97FF-C80CE043898C}" dt="2026-01-13T09:17:41.919" v="4557" actId="1076"/>
          <ac:picMkLst>
            <pc:docMk/>
            <pc:sldMk cId="4242630686" sldId="1552"/>
            <ac:picMk id="18" creationId="{9C9EB492-E5F8-D60B-25BA-2A1ECA50CE8A}"/>
          </ac:picMkLst>
        </pc:picChg>
        <pc:cxnChg chg="mod">
          <ac:chgData name="Das, Gerarda" userId="dec061bf-56a5-47a0-b9f3-f749fe418ae6" providerId="ADAL" clId="{A1FFDCA8-7501-4894-97FF-C80CE043898C}" dt="2026-01-13T09:03:27.977" v="4282" actId="1036"/>
          <ac:cxnSpMkLst>
            <pc:docMk/>
            <pc:sldMk cId="4242630686" sldId="1552"/>
            <ac:cxnSpMk id="11" creationId="{A75ED3A1-A1EE-A2B5-BF9E-EC70ECC967F3}"/>
          </ac:cxnSpMkLst>
        </pc:cxnChg>
        <pc:cxnChg chg="mod">
          <ac:chgData name="Das, Gerarda" userId="dec061bf-56a5-47a0-b9f3-f749fe418ae6" providerId="ADAL" clId="{A1FFDCA8-7501-4894-97FF-C80CE043898C}" dt="2026-01-13T09:03:15.818" v="4267" actId="1036"/>
          <ac:cxnSpMkLst>
            <pc:docMk/>
            <pc:sldMk cId="4242630686" sldId="1552"/>
            <ac:cxnSpMk id="12" creationId="{F368AB7E-C606-1473-F01D-447BF26163ED}"/>
          </ac:cxnSpMkLst>
        </pc:cxnChg>
        <pc:cxnChg chg="mod">
          <ac:chgData name="Das, Gerarda" userId="dec061bf-56a5-47a0-b9f3-f749fe418ae6" providerId="ADAL" clId="{A1FFDCA8-7501-4894-97FF-C80CE043898C}" dt="2026-01-13T09:03:27.977" v="4282" actId="1036"/>
          <ac:cxnSpMkLst>
            <pc:docMk/>
            <pc:sldMk cId="4242630686" sldId="1552"/>
            <ac:cxnSpMk id="13" creationId="{EAAD9FE9-01E2-225D-8526-788CFE7C1F3C}"/>
          </ac:cxnSpMkLst>
        </pc:cxnChg>
        <pc:cxnChg chg="mod">
          <ac:chgData name="Das, Gerarda" userId="dec061bf-56a5-47a0-b9f3-f749fe418ae6" providerId="ADAL" clId="{A1FFDCA8-7501-4894-97FF-C80CE043898C}" dt="2026-01-13T09:03:15.818" v="4267" actId="1036"/>
          <ac:cxnSpMkLst>
            <pc:docMk/>
            <pc:sldMk cId="4242630686" sldId="1552"/>
            <ac:cxnSpMk id="14" creationId="{A7CF5E13-7799-3FBF-5E3B-A893C1FFEE81}"/>
          </ac:cxnSpMkLst>
        </pc:cxnChg>
      </pc:sldChg>
      <pc:sldChg chg="addSp delSp modSp mod">
        <pc:chgData name="Das, Gerarda" userId="dec061bf-56a5-47a0-b9f3-f749fe418ae6" providerId="ADAL" clId="{A1FFDCA8-7501-4894-97FF-C80CE043898C}" dt="2026-01-13T08:34:31.553" v="3444" actId="14100"/>
        <pc:sldMkLst>
          <pc:docMk/>
          <pc:sldMk cId="3963812035" sldId="1553"/>
        </pc:sldMkLst>
        <pc:spChg chg="mod">
          <ac:chgData name="Das, Gerarda" userId="dec061bf-56a5-47a0-b9f3-f749fe418ae6" providerId="ADAL" clId="{A1FFDCA8-7501-4894-97FF-C80CE043898C}" dt="2026-01-13T08:34:27.954" v="3443" actId="14100"/>
          <ac:spMkLst>
            <pc:docMk/>
            <pc:sldMk cId="3963812035" sldId="1553"/>
            <ac:spMk id="33" creationId="{A2F9FB3C-5387-F7C6-BD90-37FAD577DD6A}"/>
          </ac:spMkLst>
        </pc:spChg>
        <pc:spChg chg="mod">
          <ac:chgData name="Das, Gerarda" userId="dec061bf-56a5-47a0-b9f3-f749fe418ae6" providerId="ADAL" clId="{A1FFDCA8-7501-4894-97FF-C80CE043898C}" dt="2026-01-13T08:34:31.553" v="3444" actId="14100"/>
          <ac:spMkLst>
            <pc:docMk/>
            <pc:sldMk cId="3963812035" sldId="1553"/>
            <ac:spMk id="34" creationId="{E77D5DFC-1FDA-FA4D-71B2-329B304C9E1F}"/>
          </ac:spMkLst>
        </pc:spChg>
        <pc:spChg chg="mod">
          <ac:chgData name="Das, Gerarda" userId="dec061bf-56a5-47a0-b9f3-f749fe418ae6" providerId="ADAL" clId="{A1FFDCA8-7501-4894-97FF-C80CE043898C}" dt="2026-01-13T08:32:36.661" v="3343" actId="403"/>
          <ac:spMkLst>
            <pc:docMk/>
            <pc:sldMk cId="3963812035" sldId="1553"/>
            <ac:spMk id="35" creationId="{0DEA6EDC-D2E0-5752-D8B6-3BFA0215CC77}"/>
          </ac:spMkLst>
        </pc:spChg>
        <pc:spChg chg="mod">
          <ac:chgData name="Das, Gerarda" userId="dec061bf-56a5-47a0-b9f3-f749fe418ae6" providerId="ADAL" clId="{A1FFDCA8-7501-4894-97FF-C80CE043898C}" dt="2026-01-13T08:33:43.289" v="3440" actId="115"/>
          <ac:spMkLst>
            <pc:docMk/>
            <pc:sldMk cId="3963812035" sldId="1553"/>
            <ac:spMk id="36" creationId="{151B8FC8-59ED-AEC2-F99A-04D481DB1CCB}"/>
          </ac:spMkLst>
        </pc:spChg>
        <pc:picChg chg="add del mod">
          <ac:chgData name="Das, Gerarda" userId="dec061bf-56a5-47a0-b9f3-f749fe418ae6" providerId="ADAL" clId="{A1FFDCA8-7501-4894-97FF-C80CE043898C}" dt="2026-01-13T08:26:40.731" v="3254" actId="478"/>
          <ac:picMkLst>
            <pc:docMk/>
            <pc:sldMk cId="3963812035" sldId="1553"/>
            <ac:picMk id="2" creationId="{4C019112-125E-F0B8-B82A-404BFE49F234}"/>
          </ac:picMkLst>
        </pc:picChg>
        <pc:picChg chg="add mod">
          <ac:chgData name="Das, Gerarda" userId="dec061bf-56a5-47a0-b9f3-f749fe418ae6" providerId="ADAL" clId="{A1FFDCA8-7501-4894-97FF-C80CE043898C}" dt="2026-01-13T08:31:52.146" v="3337" actId="1076"/>
          <ac:picMkLst>
            <pc:docMk/>
            <pc:sldMk cId="3963812035" sldId="1553"/>
            <ac:picMk id="9" creationId="{75DDB0D2-E69F-1322-BDDD-5390653CD5B1}"/>
          </ac:picMkLst>
        </pc:picChg>
        <pc:picChg chg="add mod">
          <ac:chgData name="Das, Gerarda" userId="dec061bf-56a5-47a0-b9f3-f749fe418ae6" providerId="ADAL" clId="{A1FFDCA8-7501-4894-97FF-C80CE043898C}" dt="2026-01-13T08:33:31.157" v="3436" actId="1076"/>
          <ac:picMkLst>
            <pc:docMk/>
            <pc:sldMk cId="3963812035" sldId="1553"/>
            <ac:picMk id="18" creationId="{0FA5886C-111C-C737-F8ED-A6F9AEC36014}"/>
          </ac:picMkLst>
        </pc:picChg>
        <pc:picChg chg="add mod">
          <ac:chgData name="Das, Gerarda" userId="dec061bf-56a5-47a0-b9f3-f749fe418ae6" providerId="ADAL" clId="{A1FFDCA8-7501-4894-97FF-C80CE043898C}" dt="2026-01-13T08:30:45.059" v="3303" actId="1076"/>
          <ac:picMkLst>
            <pc:docMk/>
            <pc:sldMk cId="3963812035" sldId="1553"/>
            <ac:picMk id="19" creationId="{1EF240B2-7DD7-F75D-14B6-2748D58442A8}"/>
          </ac:picMkLst>
        </pc:picChg>
      </pc:sldChg>
      <pc:sldChg chg="addSp modSp mod">
        <pc:chgData name="Das, Gerarda" userId="dec061bf-56a5-47a0-b9f3-f749fe418ae6" providerId="ADAL" clId="{A1FFDCA8-7501-4894-97FF-C80CE043898C}" dt="2026-01-13T08:17:24.898" v="2946" actId="1076"/>
        <pc:sldMkLst>
          <pc:docMk/>
          <pc:sldMk cId="3827302557" sldId="1554"/>
        </pc:sldMkLst>
        <pc:spChg chg="mod">
          <ac:chgData name="Das, Gerarda" userId="dec061bf-56a5-47a0-b9f3-f749fe418ae6" providerId="ADAL" clId="{A1FFDCA8-7501-4894-97FF-C80CE043898C}" dt="2026-01-13T08:15:40.988" v="2914" actId="20577"/>
          <ac:spMkLst>
            <pc:docMk/>
            <pc:sldMk cId="3827302557" sldId="1554"/>
            <ac:spMk id="8" creationId="{D90C3DDA-FC91-0A6A-B327-AA44311BEF37}"/>
          </ac:spMkLst>
        </pc:spChg>
        <pc:spChg chg="mod">
          <ac:chgData name="Das, Gerarda" userId="dec061bf-56a5-47a0-b9f3-f749fe418ae6" providerId="ADAL" clId="{A1FFDCA8-7501-4894-97FF-C80CE043898C}" dt="2026-01-13T08:14:03.778" v="2713" actId="115"/>
          <ac:spMkLst>
            <pc:docMk/>
            <pc:sldMk cId="3827302557" sldId="1554"/>
            <ac:spMk id="35" creationId="{EA08DECD-433A-1AF7-037E-41C16AFFFB33}"/>
          </ac:spMkLst>
        </pc:spChg>
        <pc:spChg chg="mod">
          <ac:chgData name="Das, Gerarda" userId="dec061bf-56a5-47a0-b9f3-f749fe418ae6" providerId="ADAL" clId="{A1FFDCA8-7501-4894-97FF-C80CE043898C}" dt="2026-01-13T08:17:15.654" v="2942" actId="20577"/>
          <ac:spMkLst>
            <pc:docMk/>
            <pc:sldMk cId="3827302557" sldId="1554"/>
            <ac:spMk id="36" creationId="{51FA0F83-9ECE-C35C-5126-D2CFF7B5640A}"/>
          </ac:spMkLst>
        </pc:spChg>
        <pc:picChg chg="add mod">
          <ac:chgData name="Das, Gerarda" userId="dec061bf-56a5-47a0-b9f3-f749fe418ae6" providerId="ADAL" clId="{A1FFDCA8-7501-4894-97FF-C80CE043898C}" dt="2026-01-13T08:13:50.805" v="2710" actId="1076"/>
          <ac:picMkLst>
            <pc:docMk/>
            <pc:sldMk cId="3827302557" sldId="1554"/>
            <ac:picMk id="2" creationId="{3E46C9AE-B8CE-0460-BBFF-6BA5E6C10AAF}"/>
          </ac:picMkLst>
        </pc:picChg>
        <pc:picChg chg="add mod">
          <ac:chgData name="Das, Gerarda" userId="dec061bf-56a5-47a0-b9f3-f749fe418ae6" providerId="ADAL" clId="{A1FFDCA8-7501-4894-97FF-C80CE043898C}" dt="2026-01-13T08:17:24.898" v="2946" actId="1076"/>
          <ac:picMkLst>
            <pc:docMk/>
            <pc:sldMk cId="3827302557" sldId="1554"/>
            <ac:picMk id="18" creationId="{62A220BD-4066-1EA0-79D5-66764E6551E8}"/>
          </ac:picMkLst>
        </pc:picChg>
      </pc:sldChg>
      <pc:sldChg chg="addSp modSp mod">
        <pc:chgData name="Das, Gerarda" userId="dec061bf-56a5-47a0-b9f3-f749fe418ae6" providerId="ADAL" clId="{A1FFDCA8-7501-4894-97FF-C80CE043898C}" dt="2026-01-13T08:48:02.840" v="4021" actId="1036"/>
        <pc:sldMkLst>
          <pc:docMk/>
          <pc:sldMk cId="1970142027" sldId="1556"/>
        </pc:sldMkLst>
        <pc:spChg chg="mod">
          <ac:chgData name="Das, Gerarda" userId="dec061bf-56a5-47a0-b9f3-f749fe418ae6" providerId="ADAL" clId="{A1FFDCA8-7501-4894-97FF-C80CE043898C}" dt="2026-01-13T08:46:26" v="3985" actId="1076"/>
          <ac:spMkLst>
            <pc:docMk/>
            <pc:sldMk cId="1970142027" sldId="1556"/>
            <ac:spMk id="4" creationId="{A19B9503-2F24-8348-54D9-6E8876F6FE87}"/>
          </ac:spMkLst>
        </pc:spChg>
        <pc:spChg chg="mod">
          <ac:chgData name="Das, Gerarda" userId="dec061bf-56a5-47a0-b9f3-f749fe418ae6" providerId="ADAL" clId="{A1FFDCA8-7501-4894-97FF-C80CE043898C}" dt="2026-01-13T08:46:29.561" v="3986" actId="1076"/>
          <ac:spMkLst>
            <pc:docMk/>
            <pc:sldMk cId="1970142027" sldId="1556"/>
            <ac:spMk id="11" creationId="{D7D15693-CB61-D4FF-6FDF-B9F6B3B259DD}"/>
          </ac:spMkLst>
        </pc:spChg>
        <pc:spChg chg="mod">
          <ac:chgData name="Das, Gerarda" userId="dec061bf-56a5-47a0-b9f3-f749fe418ae6" providerId="ADAL" clId="{A1FFDCA8-7501-4894-97FF-C80CE043898C}" dt="2026-01-13T08:47:09.975" v="4007" actId="1076"/>
          <ac:spMkLst>
            <pc:docMk/>
            <pc:sldMk cId="1970142027" sldId="1556"/>
            <ac:spMk id="12" creationId="{31B2E8F1-DA0F-7319-485B-F507D2D09561}"/>
          </ac:spMkLst>
        </pc:spChg>
        <pc:spChg chg="mod">
          <ac:chgData name="Das, Gerarda" userId="dec061bf-56a5-47a0-b9f3-f749fe418ae6" providerId="ADAL" clId="{A1FFDCA8-7501-4894-97FF-C80CE043898C}" dt="2026-01-13T08:46:26" v="3985" actId="1076"/>
          <ac:spMkLst>
            <pc:docMk/>
            <pc:sldMk cId="1970142027" sldId="1556"/>
            <ac:spMk id="16" creationId="{15D5EC07-7257-55A0-0579-EAA8EBBD3EB2}"/>
          </ac:spMkLst>
        </pc:spChg>
        <pc:spChg chg="mod">
          <ac:chgData name="Das, Gerarda" userId="dec061bf-56a5-47a0-b9f3-f749fe418ae6" providerId="ADAL" clId="{A1FFDCA8-7501-4894-97FF-C80CE043898C}" dt="2026-01-13T08:47:05.919" v="4006" actId="14100"/>
          <ac:spMkLst>
            <pc:docMk/>
            <pc:sldMk cId="1970142027" sldId="1556"/>
            <ac:spMk id="19" creationId="{FE34C7DC-C8F8-79BA-1763-45E20BC86036}"/>
          </ac:spMkLst>
        </pc:spChg>
        <pc:spChg chg="mod">
          <ac:chgData name="Das, Gerarda" userId="dec061bf-56a5-47a0-b9f3-f749fe418ae6" providerId="ADAL" clId="{A1FFDCA8-7501-4894-97FF-C80CE043898C}" dt="2026-01-13T08:47:01.217" v="4005" actId="1076"/>
          <ac:spMkLst>
            <pc:docMk/>
            <pc:sldMk cId="1970142027" sldId="1556"/>
            <ac:spMk id="21" creationId="{95BE5335-19B8-476C-EAEB-DCEF3CAB233F}"/>
          </ac:spMkLst>
        </pc:spChg>
        <pc:spChg chg="mod">
          <ac:chgData name="Das, Gerarda" userId="dec061bf-56a5-47a0-b9f3-f749fe418ae6" providerId="ADAL" clId="{A1FFDCA8-7501-4894-97FF-C80CE043898C}" dt="2026-01-13T08:47:22.345" v="4010" actId="1076"/>
          <ac:spMkLst>
            <pc:docMk/>
            <pc:sldMk cId="1970142027" sldId="1556"/>
            <ac:spMk id="23" creationId="{ED45B113-C48E-3D91-6DD7-25BB9FB2B883}"/>
          </ac:spMkLst>
        </pc:spChg>
        <pc:spChg chg="mod">
          <ac:chgData name="Das, Gerarda" userId="dec061bf-56a5-47a0-b9f3-f749fe418ae6" providerId="ADAL" clId="{A1FFDCA8-7501-4894-97FF-C80CE043898C}" dt="2026-01-13T08:48:02.840" v="4021" actId="1036"/>
          <ac:spMkLst>
            <pc:docMk/>
            <pc:sldMk cId="1970142027" sldId="1556"/>
            <ac:spMk id="24" creationId="{40ED588C-2758-BD66-7352-6374DC1E17A7}"/>
          </ac:spMkLst>
        </pc:spChg>
        <pc:spChg chg="mod">
          <ac:chgData name="Das, Gerarda" userId="dec061bf-56a5-47a0-b9f3-f749fe418ae6" providerId="ADAL" clId="{A1FFDCA8-7501-4894-97FF-C80CE043898C}" dt="2026-01-13T08:47:19.827" v="4009" actId="14100"/>
          <ac:spMkLst>
            <pc:docMk/>
            <pc:sldMk cId="1970142027" sldId="1556"/>
            <ac:spMk id="38" creationId="{69DECDC5-BE2E-E783-BC7A-53F4DD00BEB4}"/>
          </ac:spMkLst>
        </pc:spChg>
        <pc:spChg chg="mod">
          <ac:chgData name="Das, Gerarda" userId="dec061bf-56a5-47a0-b9f3-f749fe418ae6" providerId="ADAL" clId="{A1FFDCA8-7501-4894-97FF-C80CE043898C}" dt="2026-01-13T08:47:26.711" v="4011" actId="14100"/>
          <ac:spMkLst>
            <pc:docMk/>
            <pc:sldMk cId="1970142027" sldId="1556"/>
            <ac:spMk id="40" creationId="{34EEAFBE-CED8-1110-E6E9-F2EA811C25B8}"/>
          </ac:spMkLst>
        </pc:spChg>
        <pc:grpChg chg="add mod">
          <ac:chgData name="Das, Gerarda" userId="dec061bf-56a5-47a0-b9f3-f749fe418ae6" providerId="ADAL" clId="{A1FFDCA8-7501-4894-97FF-C80CE043898C}" dt="2026-01-13T08:46:44.162" v="3988" actId="1076"/>
          <ac:grpSpMkLst>
            <pc:docMk/>
            <pc:sldMk cId="1970142027" sldId="1556"/>
            <ac:grpSpMk id="14" creationId="{961A6601-C6D9-9416-0007-2E9A0AC21BA3}"/>
          </ac:grpSpMkLst>
        </pc:grpChg>
        <pc:picChg chg="add mod">
          <ac:chgData name="Das, Gerarda" userId="dec061bf-56a5-47a0-b9f3-f749fe418ae6" providerId="ADAL" clId="{A1FFDCA8-7501-4894-97FF-C80CE043898C}" dt="2026-01-13T08:47:50.232" v="4017" actId="1076"/>
          <ac:picMkLst>
            <pc:docMk/>
            <pc:sldMk cId="1970142027" sldId="1556"/>
            <ac:picMk id="13" creationId="{E204BA62-04CA-B0C7-DD72-6F5973DD0702}"/>
          </ac:picMkLst>
        </pc:picChg>
        <pc:picChg chg="mod">
          <ac:chgData name="Das, Gerarda" userId="dec061bf-56a5-47a0-b9f3-f749fe418ae6" providerId="ADAL" clId="{A1FFDCA8-7501-4894-97FF-C80CE043898C}" dt="2026-01-13T08:45:49.521" v="3976"/>
          <ac:picMkLst>
            <pc:docMk/>
            <pc:sldMk cId="1970142027" sldId="1556"/>
            <ac:picMk id="15" creationId="{58D6581E-5D34-098E-B236-5179F553F231}"/>
          </ac:picMkLst>
        </pc:picChg>
        <pc:picChg chg="mod">
          <ac:chgData name="Das, Gerarda" userId="dec061bf-56a5-47a0-b9f3-f749fe418ae6" providerId="ADAL" clId="{A1FFDCA8-7501-4894-97FF-C80CE043898C}" dt="2026-01-13T08:45:49.521" v="3976"/>
          <ac:picMkLst>
            <pc:docMk/>
            <pc:sldMk cId="1970142027" sldId="1556"/>
            <ac:picMk id="17" creationId="{A127EE7C-A62E-8D0E-168C-B00F3A997AE4}"/>
          </ac:picMkLst>
        </pc:picChg>
        <pc:picChg chg="add mod">
          <ac:chgData name="Das, Gerarda" userId="dec061bf-56a5-47a0-b9f3-f749fe418ae6" providerId="ADAL" clId="{A1FFDCA8-7501-4894-97FF-C80CE043898C}" dt="2026-01-13T08:47:56.699" v="4020" actId="1076"/>
          <ac:picMkLst>
            <pc:docMk/>
            <pc:sldMk cId="1970142027" sldId="1556"/>
            <ac:picMk id="18" creationId="{BE42DCBE-287C-6D0A-07F3-E5E9DCB2FC56}"/>
          </ac:picMkLst>
        </pc:picChg>
        <pc:picChg chg="add mod">
          <ac:chgData name="Das, Gerarda" userId="dec061bf-56a5-47a0-b9f3-f749fe418ae6" providerId="ADAL" clId="{A1FFDCA8-7501-4894-97FF-C80CE043898C}" dt="2026-01-13T08:47:42.696" v="4014" actId="1076"/>
          <ac:picMkLst>
            <pc:docMk/>
            <pc:sldMk cId="1970142027" sldId="1556"/>
            <ac:picMk id="22" creationId="{662D1341-3690-255F-A1DC-C23BD9F0C912}"/>
          </ac:picMkLst>
        </pc:picChg>
      </pc:sldChg>
      <pc:sldChg chg="addSp modSp mod">
        <pc:chgData name="Das, Gerarda" userId="dec061bf-56a5-47a0-b9f3-f749fe418ae6" providerId="ADAL" clId="{A1FFDCA8-7501-4894-97FF-C80CE043898C}" dt="2026-01-13T08:39:57.375" v="3856" actId="1036"/>
        <pc:sldMkLst>
          <pc:docMk/>
          <pc:sldMk cId="201775120" sldId="1557"/>
        </pc:sldMkLst>
        <pc:spChg chg="add mod">
          <ac:chgData name="Das, Gerarda" userId="dec061bf-56a5-47a0-b9f3-f749fe418ae6" providerId="ADAL" clId="{A1FFDCA8-7501-4894-97FF-C80CE043898C}" dt="2026-01-13T08:38:17.507" v="3723" actId="14100"/>
          <ac:spMkLst>
            <pc:docMk/>
            <pc:sldMk cId="201775120" sldId="1557"/>
            <ac:spMk id="8" creationId="{5E1206BC-5CB1-D0BC-2C6D-B5E1CD0CE530}"/>
          </ac:spMkLst>
        </pc:spChg>
        <pc:spChg chg="add mod">
          <ac:chgData name="Das, Gerarda" userId="dec061bf-56a5-47a0-b9f3-f749fe418ae6" providerId="ADAL" clId="{A1FFDCA8-7501-4894-97FF-C80CE043898C}" dt="2026-01-13T08:38:28.412" v="3727" actId="1076"/>
          <ac:spMkLst>
            <pc:docMk/>
            <pc:sldMk cId="201775120" sldId="1557"/>
            <ac:spMk id="9" creationId="{F50AE8B3-64FD-72DE-6BEC-4A558EA1949A}"/>
          </ac:spMkLst>
        </pc:spChg>
        <pc:spChg chg="add mod">
          <ac:chgData name="Das, Gerarda" userId="dec061bf-56a5-47a0-b9f3-f749fe418ae6" providerId="ADAL" clId="{A1FFDCA8-7501-4894-97FF-C80CE043898C}" dt="2026-01-13T08:39:47.770" v="3846" actId="1076"/>
          <ac:spMkLst>
            <pc:docMk/>
            <pc:sldMk cId="201775120" sldId="1557"/>
            <ac:spMk id="18" creationId="{BDFC83D7-107A-1E30-90B5-281F78E7E159}"/>
          </ac:spMkLst>
        </pc:spChg>
        <pc:spChg chg="add mod">
          <ac:chgData name="Das, Gerarda" userId="dec061bf-56a5-47a0-b9f3-f749fe418ae6" providerId="ADAL" clId="{A1FFDCA8-7501-4894-97FF-C80CE043898C}" dt="2026-01-13T08:39:57.375" v="3856" actId="1036"/>
          <ac:spMkLst>
            <pc:docMk/>
            <pc:sldMk cId="201775120" sldId="1557"/>
            <ac:spMk id="19" creationId="{1E36BF31-EF22-9652-90E4-7A4E1DE0E08C}"/>
          </ac:spMkLst>
        </pc:spChg>
        <pc:spChg chg="mod">
          <ac:chgData name="Das, Gerarda" userId="dec061bf-56a5-47a0-b9f3-f749fe418ae6" providerId="ADAL" clId="{A1FFDCA8-7501-4894-97FF-C80CE043898C}" dt="2026-01-13T08:37:24.117" v="3606" actId="20577"/>
          <ac:spMkLst>
            <pc:docMk/>
            <pc:sldMk cId="201775120" sldId="1557"/>
            <ac:spMk id="35" creationId="{28676887-2346-843E-2374-AC695870E8BE}"/>
          </ac:spMkLst>
        </pc:spChg>
        <pc:spChg chg="mod">
          <ac:chgData name="Das, Gerarda" userId="dec061bf-56a5-47a0-b9f3-f749fe418ae6" providerId="ADAL" clId="{A1FFDCA8-7501-4894-97FF-C80CE043898C}" dt="2026-01-13T08:38:05.437" v="3720" actId="115"/>
          <ac:spMkLst>
            <pc:docMk/>
            <pc:sldMk cId="201775120" sldId="1557"/>
            <ac:spMk id="36" creationId="{B5651D50-3F79-94DF-A4B7-BDCE076584B3}"/>
          </ac:spMkLst>
        </pc:spChg>
        <pc:picChg chg="add mod">
          <ac:chgData name="Das, Gerarda" userId="dec061bf-56a5-47a0-b9f3-f749fe418ae6" providerId="ADAL" clId="{A1FFDCA8-7501-4894-97FF-C80CE043898C}" dt="2026-01-13T08:38:10.105" v="3721" actId="1076"/>
          <ac:picMkLst>
            <pc:docMk/>
            <pc:sldMk cId="201775120" sldId="1557"/>
            <ac:picMk id="2" creationId="{3648AC12-1ACA-B455-094E-6C2CF74F0E28}"/>
          </ac:picMkLst>
        </pc:picChg>
      </pc:sldChg>
      <pc:sldChg chg="addSp delSp modSp mod">
        <pc:chgData name="Das, Gerarda" userId="dec061bf-56a5-47a0-b9f3-f749fe418ae6" providerId="ADAL" clId="{A1FFDCA8-7501-4894-97FF-C80CE043898C}" dt="2026-01-13T09:15:54.769" v="4429" actId="115"/>
        <pc:sldMkLst>
          <pc:docMk/>
          <pc:sldMk cId="2791677139" sldId="1558"/>
        </pc:sldMkLst>
        <pc:spChg chg="mod">
          <ac:chgData name="Das, Gerarda" userId="dec061bf-56a5-47a0-b9f3-f749fe418ae6" providerId="ADAL" clId="{A1FFDCA8-7501-4894-97FF-C80CE043898C}" dt="2026-01-13T08:08:58.775" v="2396" actId="1076"/>
          <ac:spMkLst>
            <pc:docMk/>
            <pc:sldMk cId="2791677139" sldId="1558"/>
            <ac:spMk id="2" creationId="{2DB0013B-AC0D-3B36-E83D-FDD4C5045357}"/>
          </ac:spMkLst>
        </pc:spChg>
        <pc:spChg chg="del">
          <ac:chgData name="Das, Gerarda" userId="dec061bf-56a5-47a0-b9f3-f749fe418ae6" providerId="ADAL" clId="{A1FFDCA8-7501-4894-97FF-C80CE043898C}" dt="2026-01-13T08:08:34.023" v="2383" actId="478"/>
          <ac:spMkLst>
            <pc:docMk/>
            <pc:sldMk cId="2791677139" sldId="1558"/>
            <ac:spMk id="8" creationId="{21FB0097-908D-BD54-AEC9-993977E41F54}"/>
          </ac:spMkLst>
        </pc:spChg>
        <pc:spChg chg="mod">
          <ac:chgData name="Das, Gerarda" userId="dec061bf-56a5-47a0-b9f3-f749fe418ae6" providerId="ADAL" clId="{A1FFDCA8-7501-4894-97FF-C80CE043898C}" dt="2026-01-13T08:09:05.547" v="2400" actId="1036"/>
          <ac:spMkLst>
            <pc:docMk/>
            <pc:sldMk cId="2791677139" sldId="1558"/>
            <ac:spMk id="33" creationId="{FD3954D1-459B-3DB1-24C8-6556AE9DF5AD}"/>
          </ac:spMkLst>
        </pc:spChg>
        <pc:spChg chg="mod">
          <ac:chgData name="Das, Gerarda" userId="dec061bf-56a5-47a0-b9f3-f749fe418ae6" providerId="ADAL" clId="{A1FFDCA8-7501-4894-97FF-C80CE043898C}" dt="2026-01-13T08:11:00.864" v="2568" actId="5793"/>
          <ac:spMkLst>
            <pc:docMk/>
            <pc:sldMk cId="2791677139" sldId="1558"/>
            <ac:spMk id="35" creationId="{E14912C6-F2F4-8519-D3FD-554D38796C52}"/>
          </ac:spMkLst>
        </pc:spChg>
        <pc:spChg chg="mod">
          <ac:chgData name="Das, Gerarda" userId="dec061bf-56a5-47a0-b9f3-f749fe418ae6" providerId="ADAL" clId="{A1FFDCA8-7501-4894-97FF-C80CE043898C}" dt="2026-01-13T09:15:54.769" v="4429" actId="115"/>
          <ac:spMkLst>
            <pc:docMk/>
            <pc:sldMk cId="2791677139" sldId="1558"/>
            <ac:spMk id="36" creationId="{6D11A190-B4C3-1E54-3BCC-FC61B9B3E289}"/>
          </ac:spMkLst>
        </pc:spChg>
        <pc:grpChg chg="add mod">
          <ac:chgData name="Das, Gerarda" userId="dec061bf-56a5-47a0-b9f3-f749fe418ae6" providerId="ADAL" clId="{A1FFDCA8-7501-4894-97FF-C80CE043898C}" dt="2026-01-13T08:10:12.196" v="2527" actId="1036"/>
          <ac:grpSpMkLst>
            <pc:docMk/>
            <pc:sldMk cId="2791677139" sldId="1558"/>
            <ac:grpSpMk id="9" creationId="{1E56A74D-FB59-AF7E-B482-C2F5ED080799}"/>
          </ac:grpSpMkLst>
        </pc:grpChg>
        <pc:picChg chg="mod">
          <ac:chgData name="Das, Gerarda" userId="dec061bf-56a5-47a0-b9f3-f749fe418ae6" providerId="ADAL" clId="{A1FFDCA8-7501-4894-97FF-C80CE043898C}" dt="2026-01-13T08:08:35.543" v="2384"/>
          <ac:picMkLst>
            <pc:docMk/>
            <pc:sldMk cId="2791677139" sldId="1558"/>
            <ac:picMk id="18" creationId="{459F71F4-0207-FF34-2586-758A01FB9BFF}"/>
          </ac:picMkLst>
        </pc:picChg>
        <pc:picChg chg="mod">
          <ac:chgData name="Das, Gerarda" userId="dec061bf-56a5-47a0-b9f3-f749fe418ae6" providerId="ADAL" clId="{A1FFDCA8-7501-4894-97FF-C80CE043898C}" dt="2026-01-13T08:08:35.543" v="2384"/>
          <ac:picMkLst>
            <pc:docMk/>
            <pc:sldMk cId="2791677139" sldId="1558"/>
            <ac:picMk id="19" creationId="{CDE76C37-E891-FECC-644C-287C245AC9E3}"/>
          </ac:picMkLst>
        </pc:picChg>
        <pc:picChg chg="mod">
          <ac:chgData name="Das, Gerarda" userId="dec061bf-56a5-47a0-b9f3-f749fe418ae6" providerId="ADAL" clId="{A1FFDCA8-7501-4894-97FF-C80CE043898C}" dt="2026-01-13T08:08:35.543" v="2384"/>
          <ac:picMkLst>
            <pc:docMk/>
            <pc:sldMk cId="2791677139" sldId="1558"/>
            <ac:picMk id="20" creationId="{059C50B1-D083-A781-7ACE-3977866CD24F}"/>
          </ac:picMkLst>
        </pc:picChg>
        <pc:picChg chg="mod">
          <ac:chgData name="Das, Gerarda" userId="dec061bf-56a5-47a0-b9f3-f749fe418ae6" providerId="ADAL" clId="{A1FFDCA8-7501-4894-97FF-C80CE043898C}" dt="2026-01-13T08:08:35.543" v="2384"/>
          <ac:picMkLst>
            <pc:docMk/>
            <pc:sldMk cId="2791677139" sldId="1558"/>
            <ac:picMk id="21" creationId="{6897B94B-BD23-FFA8-6F37-099D4DAFC875}"/>
          </ac:picMkLst>
        </pc:picChg>
        <pc:picChg chg="mod">
          <ac:chgData name="Das, Gerarda" userId="dec061bf-56a5-47a0-b9f3-f749fe418ae6" providerId="ADAL" clId="{A1FFDCA8-7501-4894-97FF-C80CE043898C}" dt="2026-01-13T08:08:35.543" v="2384"/>
          <ac:picMkLst>
            <pc:docMk/>
            <pc:sldMk cId="2791677139" sldId="1558"/>
            <ac:picMk id="23" creationId="{4714C9BB-3AAF-87EC-FDDE-E9B7E4484876}"/>
          </ac:picMkLst>
        </pc:picChg>
        <pc:picChg chg="mod">
          <ac:chgData name="Das, Gerarda" userId="dec061bf-56a5-47a0-b9f3-f749fe418ae6" providerId="ADAL" clId="{A1FFDCA8-7501-4894-97FF-C80CE043898C}" dt="2026-01-13T08:08:35.543" v="2384"/>
          <ac:picMkLst>
            <pc:docMk/>
            <pc:sldMk cId="2791677139" sldId="1558"/>
            <ac:picMk id="24" creationId="{185D7446-2CBA-0A89-CA3B-92304005C308}"/>
          </ac:picMkLst>
        </pc:picChg>
        <pc:picChg chg="mod">
          <ac:chgData name="Das, Gerarda" userId="dec061bf-56a5-47a0-b9f3-f749fe418ae6" providerId="ADAL" clId="{A1FFDCA8-7501-4894-97FF-C80CE043898C}" dt="2026-01-13T08:08:35.543" v="2384"/>
          <ac:picMkLst>
            <pc:docMk/>
            <pc:sldMk cId="2791677139" sldId="1558"/>
            <ac:picMk id="25" creationId="{A3AE6DC5-97C3-BBE9-32D6-090CAB23CE6F}"/>
          </ac:picMkLst>
        </pc:picChg>
        <pc:picChg chg="mod">
          <ac:chgData name="Das, Gerarda" userId="dec061bf-56a5-47a0-b9f3-f749fe418ae6" providerId="ADAL" clId="{A1FFDCA8-7501-4894-97FF-C80CE043898C}" dt="2026-01-13T08:08:35.543" v="2384"/>
          <ac:picMkLst>
            <pc:docMk/>
            <pc:sldMk cId="2791677139" sldId="1558"/>
            <ac:picMk id="26" creationId="{B01BE058-1AEC-007C-C4A0-3FF68E84997D}"/>
          </ac:picMkLst>
        </pc:picChg>
        <pc:picChg chg="add mod modCrop">
          <ac:chgData name="Das, Gerarda" userId="dec061bf-56a5-47a0-b9f3-f749fe418ae6" providerId="ADAL" clId="{A1FFDCA8-7501-4894-97FF-C80CE043898C}" dt="2026-01-13T09:15:10.064" v="4428" actId="1076"/>
          <ac:picMkLst>
            <pc:docMk/>
            <pc:sldMk cId="2791677139" sldId="1558"/>
            <ac:picMk id="28" creationId="{A912BABD-C21A-952F-1E6C-6D9DC472655D}"/>
          </ac:picMkLst>
        </pc:picChg>
      </pc:sldChg>
      <pc:sldChg chg="addSp modSp add mod">
        <pc:chgData name="Das, Gerarda" userId="dec061bf-56a5-47a0-b9f3-f749fe418ae6" providerId="ADAL" clId="{A1FFDCA8-7501-4894-97FF-C80CE043898C}" dt="2026-01-13T08:57:28.827" v="4185" actId="164"/>
        <pc:sldMkLst>
          <pc:docMk/>
          <pc:sldMk cId="1364305028" sldId="1559"/>
        </pc:sldMkLst>
        <pc:spChg chg="add mod">
          <ac:chgData name="Das, Gerarda" userId="dec061bf-56a5-47a0-b9f3-f749fe418ae6" providerId="ADAL" clId="{A1FFDCA8-7501-4894-97FF-C80CE043898C}" dt="2026-01-13T08:57:28.827" v="4185" actId="164"/>
          <ac:spMkLst>
            <pc:docMk/>
            <pc:sldMk cId="1364305028" sldId="1559"/>
            <ac:spMk id="3" creationId="{401CA1F8-DBEE-1619-A86A-2FD4D0C8B836}"/>
          </ac:spMkLst>
        </pc:spChg>
        <pc:spChg chg="add mod">
          <ac:chgData name="Das, Gerarda" userId="dec061bf-56a5-47a0-b9f3-f749fe418ae6" providerId="ADAL" clId="{A1FFDCA8-7501-4894-97FF-C80CE043898C}" dt="2026-01-13T08:57:28.827" v="4185" actId="164"/>
          <ac:spMkLst>
            <pc:docMk/>
            <pc:sldMk cId="1364305028" sldId="1559"/>
            <ac:spMk id="5" creationId="{EC3E64A1-1B64-CD5F-BE55-C0CB6F846BCE}"/>
          </ac:spMkLst>
        </pc:spChg>
        <pc:spChg chg="mod">
          <ac:chgData name="Das, Gerarda" userId="dec061bf-56a5-47a0-b9f3-f749fe418ae6" providerId="ADAL" clId="{A1FFDCA8-7501-4894-97FF-C80CE043898C}" dt="2026-01-13T07:57:23.479" v="2321" actId="20577"/>
          <ac:spMkLst>
            <pc:docMk/>
            <pc:sldMk cId="1364305028" sldId="1559"/>
            <ac:spMk id="6" creationId="{2B3E5F68-48DE-F9D1-BFE7-EE76D2966DF6}"/>
          </ac:spMkLst>
        </pc:spChg>
        <pc:spChg chg="add mod">
          <ac:chgData name="Das, Gerarda" userId="dec061bf-56a5-47a0-b9f3-f749fe418ae6" providerId="ADAL" clId="{A1FFDCA8-7501-4894-97FF-C80CE043898C}" dt="2026-01-13T08:57:28.827" v="4185" actId="164"/>
          <ac:spMkLst>
            <pc:docMk/>
            <pc:sldMk cId="1364305028" sldId="1559"/>
            <ac:spMk id="8" creationId="{8F231CFD-F0F0-2D75-1399-37EE84E1F74D}"/>
          </ac:spMkLst>
        </pc:spChg>
        <pc:grpChg chg="add mod">
          <ac:chgData name="Das, Gerarda" userId="dec061bf-56a5-47a0-b9f3-f749fe418ae6" providerId="ADAL" clId="{A1FFDCA8-7501-4894-97FF-C80CE043898C}" dt="2026-01-13T08:57:28.827" v="4185" actId="164"/>
          <ac:grpSpMkLst>
            <pc:docMk/>
            <pc:sldMk cId="1364305028" sldId="1559"/>
            <ac:grpSpMk id="10" creationId="{08B0A2D1-17A5-CD66-4B48-A636927BB239}"/>
          </ac:grpSpMkLst>
        </pc:grpChg>
        <pc:picChg chg="mod">
          <ac:chgData name="Das, Gerarda" userId="dec061bf-56a5-47a0-b9f3-f749fe418ae6" providerId="ADAL" clId="{A1FFDCA8-7501-4894-97FF-C80CE043898C}" dt="2026-01-13T08:57:28.827" v="4185" actId="164"/>
          <ac:picMkLst>
            <pc:docMk/>
            <pc:sldMk cId="1364305028" sldId="1559"/>
            <ac:picMk id="4" creationId="{24ADB78E-5D60-9782-7249-1B08B106E6EB}"/>
          </ac:picMkLst>
        </pc:picChg>
        <pc:picChg chg="mod">
          <ac:chgData name="Das, Gerarda" userId="dec061bf-56a5-47a0-b9f3-f749fe418ae6" providerId="ADAL" clId="{A1FFDCA8-7501-4894-97FF-C80CE043898C}" dt="2026-01-13T08:57:28.827" v="4185" actId="164"/>
          <ac:picMkLst>
            <pc:docMk/>
            <pc:sldMk cId="1364305028" sldId="1559"/>
            <ac:picMk id="7" creationId="{B7D5A4AA-DE66-35C2-64AA-40A6861A8AEC}"/>
          </ac:picMkLst>
        </pc:picChg>
        <pc:picChg chg="mod">
          <ac:chgData name="Das, Gerarda" userId="dec061bf-56a5-47a0-b9f3-f749fe418ae6" providerId="ADAL" clId="{A1FFDCA8-7501-4894-97FF-C80CE043898C}" dt="2026-01-13T08:57:28.827" v="4185" actId="164"/>
          <ac:picMkLst>
            <pc:docMk/>
            <pc:sldMk cId="1364305028" sldId="1559"/>
            <ac:picMk id="9" creationId="{A5AE1D12-8BBB-C48A-C827-202720373D16}"/>
          </ac:picMkLst>
        </pc:pic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9FB0FB9C-BDDE-419C-8796-DEA640CB78AF}"/>
    <pc:docChg chg="addSld delSld modSld modSection">
      <pc:chgData name="Routledge, Mandy" userId="bacdedf5-8e30-494b-ad8b-f27fa30c4f8d" providerId="ADAL" clId="{9FB0FB9C-BDDE-419C-8796-DEA640CB78AF}" dt="2025-10-12T08:03:19.255" v="7" actId="20577"/>
      <pc:docMkLst>
        <pc:docMk/>
      </pc:docMkLst>
      <pc:sldChg chg="modSp mod">
        <pc:chgData name="Routledge, Mandy" userId="bacdedf5-8e30-494b-ad8b-f27fa30c4f8d" providerId="ADAL" clId="{9FB0FB9C-BDDE-419C-8796-DEA640CB78AF}" dt="2025-10-12T08:03:19.255" v="7" actId="20577"/>
        <pc:sldMkLst>
          <pc:docMk/>
          <pc:sldMk cId="323006580" sldId="548"/>
        </pc:sldMkLst>
      </pc:sldChg>
      <pc:sldChg chg="del">
        <pc:chgData name="Routledge, Mandy" userId="bacdedf5-8e30-494b-ad8b-f27fa30c4f8d" providerId="ADAL" clId="{9FB0FB9C-BDDE-419C-8796-DEA640CB78AF}" dt="2025-10-06T07:03:16.083" v="0" actId="47"/>
        <pc:sldMkLst>
          <pc:docMk/>
          <pc:sldMk cId="2946319108" sldId="1516"/>
        </pc:sldMkLst>
      </pc:sldChg>
      <pc:sldChg chg="add">
        <pc:chgData name="Routledge, Mandy" userId="bacdedf5-8e30-494b-ad8b-f27fa30c4f8d" providerId="ADAL" clId="{9FB0FB9C-BDDE-419C-8796-DEA640CB78AF}" dt="2025-10-06T07:03:19.609" v="1"/>
        <pc:sldMkLst>
          <pc:docMk/>
          <pc:sldMk cId="2344247519" sldId="1543"/>
        </pc:sldMkLst>
      </pc:sldChg>
    </pc:docChg>
  </pc:docChgLst>
  <pc:docChgLst>
    <pc:chgData name="Routledge, Mandy" userId="bacdedf5-8e30-494b-ad8b-f27fa30c4f8d" providerId="ADAL" clId="{2779A6C4-9DDF-4ED9-8BD7-53750DD4C489}"/>
    <pc:docChg chg="modSld">
      <pc:chgData name="Routledge, Mandy" userId="bacdedf5-8e30-494b-ad8b-f27fa30c4f8d" providerId="ADAL" clId="{2779A6C4-9DDF-4ED9-8BD7-53750DD4C489}" dt="2025-03-18T11:01:33.263" v="3" actId="20577"/>
      <pc:docMkLst>
        <pc:docMk/>
      </pc:docMkLst>
      <pc:sldChg chg="modSp mod">
        <pc:chgData name="Routledge, Mandy" userId="bacdedf5-8e30-494b-ad8b-f27fa30c4f8d" providerId="ADAL" clId="{2779A6C4-9DDF-4ED9-8BD7-53750DD4C489}" dt="2025-03-18T11:01:33.263" v="3" actId="20577"/>
        <pc:sldMkLst>
          <pc:docMk/>
          <pc:sldMk cId="323006580" sldId="548"/>
        </pc:sldMkLst>
      </pc:sldChg>
    </pc:docChg>
  </pc:docChgLst>
  <pc:docChgLst>
    <pc:chgData name="Duijf, Antoinette" userId="80426808-569e-4360-acb0-e5a6dc4b8ad2" providerId="ADAL" clId="{FA95EA9D-63A7-4F38-B737-0A3AD640CBE0}"/>
    <pc:docChg chg="custSel modSld">
      <pc:chgData name="Duijf, Antoinette" userId="80426808-569e-4360-acb0-e5a6dc4b8ad2" providerId="ADAL" clId="{FA95EA9D-63A7-4F38-B737-0A3AD640CBE0}" dt="2026-01-13T09:49:38.778" v="4" actId="5793"/>
      <pc:docMkLst>
        <pc:docMk/>
      </pc:docMkLst>
      <pc:sldChg chg="modSp mod">
        <pc:chgData name="Duijf, Antoinette" userId="80426808-569e-4360-acb0-e5a6dc4b8ad2" providerId="ADAL" clId="{FA95EA9D-63A7-4F38-B737-0A3AD640CBE0}" dt="2026-01-13T09:47:47.492" v="1" actId="113"/>
        <pc:sldMkLst>
          <pc:docMk/>
          <pc:sldMk cId="2189114603" sldId="1437"/>
        </pc:sldMkLst>
        <pc:spChg chg="mod">
          <ac:chgData name="Duijf, Antoinette" userId="80426808-569e-4360-acb0-e5a6dc4b8ad2" providerId="ADAL" clId="{FA95EA9D-63A7-4F38-B737-0A3AD640CBE0}" dt="2026-01-13T09:47:47.492" v="1" actId="113"/>
          <ac:spMkLst>
            <pc:docMk/>
            <pc:sldMk cId="2189114603" sldId="1437"/>
            <ac:spMk id="3" creationId="{00000000-0000-0000-0000-000000000000}"/>
          </ac:spMkLst>
        </pc:spChg>
      </pc:sldChg>
      <pc:sldChg chg="modSp mod">
        <pc:chgData name="Duijf, Antoinette" userId="80426808-569e-4360-acb0-e5a6dc4b8ad2" providerId="ADAL" clId="{FA95EA9D-63A7-4F38-B737-0A3AD640CBE0}" dt="2026-01-13T09:49:38.778" v="4" actId="5793"/>
        <pc:sldMkLst>
          <pc:docMk/>
          <pc:sldMk cId="2791677139" sldId="1558"/>
        </pc:sldMkLst>
        <pc:spChg chg="mod">
          <ac:chgData name="Duijf, Antoinette" userId="80426808-569e-4360-acb0-e5a6dc4b8ad2" providerId="ADAL" clId="{FA95EA9D-63A7-4F38-B737-0A3AD640CBE0}" dt="2026-01-13T09:49:35.619" v="2" actId="6549"/>
          <ac:spMkLst>
            <pc:docMk/>
            <pc:sldMk cId="2791677139" sldId="1558"/>
            <ac:spMk id="35" creationId="{E14912C6-F2F4-8519-D3FD-554D38796C52}"/>
          </ac:spMkLst>
        </pc:spChg>
        <pc:spChg chg="mod">
          <ac:chgData name="Duijf, Antoinette" userId="80426808-569e-4360-acb0-e5a6dc4b8ad2" providerId="ADAL" clId="{FA95EA9D-63A7-4F38-B737-0A3AD640CBE0}" dt="2026-01-13T09:49:38.778" v="4" actId="5793"/>
          <ac:spMkLst>
            <pc:docMk/>
            <pc:sldMk cId="2791677139" sldId="1558"/>
            <ac:spMk id="36" creationId="{6D11A190-B4C3-1E54-3BCC-FC61B9B3E289}"/>
          </ac:spMkLst>
        </pc:spChg>
      </pc:sldChg>
    </pc:docChg>
  </pc:docChgLst>
  <pc:docChgLst>
    <pc:chgData name="Routledge, Mandy" userId="bacdedf5-8e30-494b-ad8b-f27fa30c4f8d" providerId="ADAL" clId="{46A6B442-23D8-4FE0-8623-981B9F1739B1}"/>
    <pc:docChg chg="modSld">
      <pc:chgData name="Routledge, Mandy" userId="bacdedf5-8e30-494b-ad8b-f27fa30c4f8d" providerId="ADAL" clId="{46A6B442-23D8-4FE0-8623-981B9F1739B1}" dt="2025-03-18T11:03:15.870" v="0"/>
      <pc:docMkLst>
        <pc:docMk/>
      </pc:docMkLst>
      <pc:sldChg chg="modSp mod">
        <pc:chgData name="Routledge, Mandy" userId="bacdedf5-8e30-494b-ad8b-f27fa30c4f8d" providerId="ADAL" clId="{46A6B442-23D8-4FE0-8623-981B9F1739B1}" dt="2025-03-18T11:03:15.870" v="0"/>
        <pc:sldMkLst>
          <pc:docMk/>
          <pc:sldMk cId="323006580" sldId="548"/>
        </pc:sldMkLst>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Vrielink, Francis" userId="3d258d00-cfd8-41c5-9f04-1a5a39faef2f" providerId="ADAL" clId="{6CEA0063-2E3E-4583-AC5A-C72ECC229C8C}"/>
    <pc:docChg chg="modSld">
      <pc:chgData name="Vrielink, Francis" userId="3d258d00-cfd8-41c5-9f04-1a5a39faef2f" providerId="ADAL" clId="{6CEA0063-2E3E-4583-AC5A-C72ECC229C8C}" dt="2025-09-13T14:49:03.842" v="5" actId="20577"/>
      <pc:docMkLst>
        <pc:docMk/>
      </pc:docMkLst>
      <pc:sldChg chg="modSp mod">
        <pc:chgData name="Vrielink, Francis" userId="3d258d00-cfd8-41c5-9f04-1a5a39faef2f" providerId="ADAL" clId="{6CEA0063-2E3E-4583-AC5A-C72ECC229C8C}" dt="2025-09-13T14:49:03.842" v="5" actId="20577"/>
        <pc:sldMkLst>
          <pc:docMk/>
          <pc:sldMk cId="323006580" sldId="548"/>
        </pc:sldMkLst>
      </pc:sldChg>
    </pc:docChg>
  </pc:docChgLst>
  <pc:docChgLst>
    <pc:chgData name="Routledge, Mandy" userId="bacdedf5-8e30-494b-ad8b-f27fa30c4f8d" providerId="ADAL" clId="{B855E255-0DEF-4472-9465-837605E0855E}"/>
    <pc:docChg chg="modSld">
      <pc:chgData name="Routledge, Mandy" userId="bacdedf5-8e30-494b-ad8b-f27fa30c4f8d" providerId="ADAL" clId="{B855E255-0DEF-4472-9465-837605E0855E}" dt="2025-03-18T11:04:22.018" v="0"/>
      <pc:docMkLst>
        <pc:docMk/>
      </pc:docMkLst>
      <pc:sldChg chg="modSp mod">
        <pc:chgData name="Routledge, Mandy" userId="bacdedf5-8e30-494b-ad8b-f27fa30c4f8d" providerId="ADAL" clId="{B855E255-0DEF-4472-9465-837605E0855E}" dt="2025-03-18T11:04:22.018" v="0"/>
        <pc:sldMkLst>
          <pc:docMk/>
          <pc:sldMk cId="323006580" sldId="548"/>
        </pc:sldMkLst>
      </pc:sldChg>
    </pc:docChg>
  </pc:docChgLst>
  <pc:docChgLst>
    <pc:chgData name="Routledge, Mandy" userId="bacdedf5-8e30-494b-ad8b-f27fa30c4f8d" providerId="ADAL" clId="{872572F0-E5DE-4E30-AAFF-C61F8E96D11D}"/>
    <pc:docChg chg="modSld">
      <pc:chgData name="Routledge, Mandy" userId="bacdedf5-8e30-494b-ad8b-f27fa30c4f8d" providerId="ADAL" clId="{872572F0-E5DE-4E30-AAFF-C61F8E96D11D}" dt="2025-10-12T08:19:24.401" v="3" actId="20577"/>
      <pc:docMkLst>
        <pc:docMk/>
      </pc:docMkLst>
      <pc:sldChg chg="modSp mod">
        <pc:chgData name="Routledge, Mandy" userId="bacdedf5-8e30-494b-ad8b-f27fa30c4f8d" providerId="ADAL" clId="{872572F0-E5DE-4E30-AAFF-C61F8E96D11D}" dt="2025-10-12T08:19:24.401" v="3" actId="20577"/>
        <pc:sldMkLst>
          <pc:docMk/>
          <pc:sldMk cId="323006580" sldId="548"/>
        </pc:sldMkLst>
      </pc:sldChg>
    </pc:docChg>
  </pc:docChgLst>
  <pc:docChgLst>
    <pc:chgData name="Routledge, Mandy" userId="bacdedf5-8e30-494b-ad8b-f27fa30c4f8d" providerId="ADAL" clId="{ADC53A37-DD30-4722-A7EE-827E885B3117}"/>
    <pc:docChg chg="undo custSel addSld delSld modSld modSection">
      <pc:chgData name="Routledge, Mandy" userId="bacdedf5-8e30-494b-ad8b-f27fa30c4f8d" providerId="ADAL" clId="{ADC53A37-DD30-4722-A7EE-827E885B3117}" dt="2026-01-13T09:50:29.708" v="794" actId="47"/>
      <pc:docMkLst>
        <pc:docMk/>
      </pc:docMkLst>
      <pc:sldChg chg="addSp delSp modSp mod">
        <pc:chgData name="Routledge, Mandy" userId="bacdedf5-8e30-494b-ad8b-f27fa30c4f8d" providerId="ADAL" clId="{ADC53A37-DD30-4722-A7EE-827E885B3117}" dt="2026-01-12T18:49:12.193" v="589" actId="478"/>
        <pc:sldMkLst>
          <pc:docMk/>
          <pc:sldMk cId="1671649065" sldId="934"/>
        </pc:sldMkLst>
        <pc:spChg chg="add del mod">
          <ac:chgData name="Routledge, Mandy" userId="bacdedf5-8e30-494b-ad8b-f27fa30c4f8d" providerId="ADAL" clId="{ADC53A37-DD30-4722-A7EE-827E885B3117}" dt="2026-01-12T18:49:12.193" v="589" actId="478"/>
          <ac:spMkLst>
            <pc:docMk/>
            <pc:sldMk cId="1671649065" sldId="934"/>
            <ac:spMk id="3" creationId="{B3BEEB39-46E7-1652-0A6F-971096EC7445}"/>
          </ac:spMkLst>
        </pc:spChg>
      </pc:sldChg>
      <pc:sldChg chg="modSp mod modNotesTx">
        <pc:chgData name="Routledge, Mandy" userId="bacdedf5-8e30-494b-ad8b-f27fa30c4f8d" providerId="ADAL" clId="{ADC53A37-DD30-4722-A7EE-827E885B3117}" dt="2026-01-13T09:44:04.403" v="777" actId="20577"/>
        <pc:sldMkLst>
          <pc:docMk/>
          <pc:sldMk cId="2189114603" sldId="1437"/>
        </pc:sldMkLst>
        <pc:spChg chg="mod">
          <ac:chgData name="Routledge, Mandy" userId="bacdedf5-8e30-494b-ad8b-f27fa30c4f8d" providerId="ADAL" clId="{ADC53A37-DD30-4722-A7EE-827E885B3117}" dt="2026-01-13T09:44:04.403" v="777" actId="20577"/>
          <ac:spMkLst>
            <pc:docMk/>
            <pc:sldMk cId="2189114603" sldId="1437"/>
            <ac:spMk id="3" creationId="{00000000-0000-0000-0000-000000000000}"/>
          </ac:spMkLst>
        </pc:spChg>
      </pc:sldChg>
      <pc:sldChg chg="modSp">
        <pc:chgData name="Routledge, Mandy" userId="bacdedf5-8e30-494b-ad8b-f27fa30c4f8d" providerId="ADAL" clId="{ADC53A37-DD30-4722-A7EE-827E885B3117}" dt="2026-01-12T09:58:23.409" v="0"/>
        <pc:sldMkLst>
          <pc:docMk/>
          <pc:sldMk cId="3852907103" sldId="1460"/>
        </pc:sldMkLst>
        <pc:spChg chg="mod">
          <ac:chgData name="Routledge, Mandy" userId="bacdedf5-8e30-494b-ad8b-f27fa30c4f8d" providerId="ADAL" clId="{ADC53A37-DD30-4722-A7EE-827E885B3117}" dt="2026-01-12T09:58:23.409" v="0"/>
          <ac:spMkLst>
            <pc:docMk/>
            <pc:sldMk cId="3852907103" sldId="1460"/>
            <ac:spMk id="6" creationId="{00000000-0000-0000-0000-000000000000}"/>
          </ac:spMkLst>
        </pc:spChg>
      </pc:sldChg>
      <pc:sldChg chg="modSp mod">
        <pc:chgData name="Routledge, Mandy" userId="bacdedf5-8e30-494b-ad8b-f27fa30c4f8d" providerId="ADAL" clId="{ADC53A37-DD30-4722-A7EE-827E885B3117}" dt="2026-01-12T09:58:54.727" v="5" actId="20577"/>
        <pc:sldMkLst>
          <pc:docMk/>
          <pc:sldMk cId="4207872812" sldId="1475"/>
        </pc:sldMkLst>
        <pc:spChg chg="mod">
          <ac:chgData name="Routledge, Mandy" userId="bacdedf5-8e30-494b-ad8b-f27fa30c4f8d" providerId="ADAL" clId="{ADC53A37-DD30-4722-A7EE-827E885B3117}" dt="2026-01-12T09:58:54.727" v="5" actId="20577"/>
          <ac:spMkLst>
            <pc:docMk/>
            <pc:sldMk cId="4207872812" sldId="1475"/>
            <ac:spMk id="6" creationId="{00000000-0000-0000-0000-000000000000}"/>
          </ac:spMkLst>
        </pc:spChg>
      </pc:sldChg>
      <pc:sldChg chg="modSp">
        <pc:chgData name="Routledge, Mandy" userId="bacdedf5-8e30-494b-ad8b-f27fa30c4f8d" providerId="ADAL" clId="{ADC53A37-DD30-4722-A7EE-827E885B3117}" dt="2026-01-12T09:59:01.391" v="6"/>
        <pc:sldMkLst>
          <pc:docMk/>
          <pc:sldMk cId="2452007587" sldId="1476"/>
        </pc:sldMkLst>
        <pc:spChg chg="mod">
          <ac:chgData name="Routledge, Mandy" userId="bacdedf5-8e30-494b-ad8b-f27fa30c4f8d" providerId="ADAL" clId="{ADC53A37-DD30-4722-A7EE-827E885B3117}" dt="2026-01-12T09:59:01.391" v="6"/>
          <ac:spMkLst>
            <pc:docMk/>
            <pc:sldMk cId="2452007587" sldId="1476"/>
            <ac:spMk id="6" creationId="{00000000-0000-0000-0000-000000000000}"/>
          </ac:spMkLst>
        </pc:spChg>
      </pc:sldChg>
      <pc:sldChg chg="modSp mod">
        <pc:chgData name="Routledge, Mandy" userId="bacdedf5-8e30-494b-ad8b-f27fa30c4f8d" providerId="ADAL" clId="{ADC53A37-DD30-4722-A7EE-827E885B3117}" dt="2026-01-12T09:59:09.933" v="9" actId="20577"/>
        <pc:sldMkLst>
          <pc:docMk/>
          <pc:sldMk cId="2709048002" sldId="1477"/>
        </pc:sldMkLst>
        <pc:spChg chg="mod">
          <ac:chgData name="Routledge, Mandy" userId="bacdedf5-8e30-494b-ad8b-f27fa30c4f8d" providerId="ADAL" clId="{ADC53A37-DD30-4722-A7EE-827E885B3117}" dt="2026-01-12T09:59:09.933" v="9" actId="20577"/>
          <ac:spMkLst>
            <pc:docMk/>
            <pc:sldMk cId="2709048002" sldId="1477"/>
            <ac:spMk id="6" creationId="{00000000-0000-0000-0000-000000000000}"/>
          </ac:spMkLst>
        </pc:spChg>
      </pc:sldChg>
      <pc:sldChg chg="modSp del mod">
        <pc:chgData name="Routledge, Mandy" userId="bacdedf5-8e30-494b-ad8b-f27fa30c4f8d" providerId="ADAL" clId="{ADC53A37-DD30-4722-A7EE-827E885B3117}" dt="2026-01-12T18:30:09.390" v="88" actId="47"/>
        <pc:sldMkLst>
          <pc:docMk/>
          <pc:sldMk cId="4074911733" sldId="1478"/>
        </pc:sldMkLst>
        <pc:spChg chg="mod">
          <ac:chgData name="Routledge, Mandy" userId="bacdedf5-8e30-494b-ad8b-f27fa30c4f8d" providerId="ADAL" clId="{ADC53A37-DD30-4722-A7EE-827E885B3117}" dt="2026-01-12T09:59:19.823" v="24" actId="20577"/>
          <ac:spMkLst>
            <pc:docMk/>
            <pc:sldMk cId="4074911733" sldId="1478"/>
            <ac:spMk id="6" creationId="{00000000-0000-0000-0000-000000000000}"/>
          </ac:spMkLst>
        </pc:spChg>
      </pc:sldChg>
      <pc:sldChg chg="addSp modSp del mod">
        <pc:chgData name="Routledge, Mandy" userId="bacdedf5-8e30-494b-ad8b-f27fa30c4f8d" providerId="ADAL" clId="{ADC53A37-DD30-4722-A7EE-827E885B3117}" dt="2026-01-13T09:50:29.708" v="794" actId="47"/>
        <pc:sldMkLst>
          <pc:docMk/>
          <pc:sldMk cId="4210467006" sldId="1479"/>
        </pc:sldMkLst>
        <pc:spChg chg="add mod">
          <ac:chgData name="Routledge, Mandy" userId="bacdedf5-8e30-494b-ad8b-f27fa30c4f8d" providerId="ADAL" clId="{ADC53A37-DD30-4722-A7EE-827E885B3117}" dt="2026-01-13T09:49:37.811" v="789" actId="207"/>
          <ac:spMkLst>
            <pc:docMk/>
            <pc:sldMk cId="4210467006" sldId="1479"/>
            <ac:spMk id="2" creationId="{B5BB8672-1914-122E-0E38-261AE03515AD}"/>
          </ac:spMkLst>
        </pc:spChg>
        <pc:spChg chg="mod">
          <ac:chgData name="Routledge, Mandy" userId="bacdedf5-8e30-494b-ad8b-f27fa30c4f8d" providerId="ADAL" clId="{ADC53A37-DD30-4722-A7EE-827E885B3117}" dt="2026-01-12T09:59:23.856" v="27" actId="20577"/>
          <ac:spMkLst>
            <pc:docMk/>
            <pc:sldMk cId="4210467006" sldId="1479"/>
            <ac:spMk id="6" creationId="{00000000-0000-0000-0000-000000000000}"/>
          </ac:spMkLst>
        </pc:spChg>
      </pc:sldChg>
      <pc:sldChg chg="addSp modSp mod">
        <pc:chgData name="Routledge, Mandy" userId="bacdedf5-8e30-494b-ad8b-f27fa30c4f8d" providerId="ADAL" clId="{ADC53A37-DD30-4722-A7EE-827E885B3117}" dt="2026-01-13T09:45:34.042" v="779" actId="14100"/>
        <pc:sldMkLst>
          <pc:docMk/>
          <pc:sldMk cId="1487044012" sldId="1480"/>
        </pc:sldMkLst>
        <pc:spChg chg="mod">
          <ac:chgData name="Routledge, Mandy" userId="bacdedf5-8e30-494b-ad8b-f27fa30c4f8d" providerId="ADAL" clId="{ADC53A37-DD30-4722-A7EE-827E885B3117}" dt="2026-01-13T09:45:34.042" v="779" actId="14100"/>
          <ac:spMkLst>
            <pc:docMk/>
            <pc:sldMk cId="1487044012" sldId="1480"/>
            <ac:spMk id="3" creationId="{FFD57B3C-FF61-F9FD-F305-FA6681928AC7}"/>
          </ac:spMkLst>
        </pc:spChg>
        <pc:spChg chg="mod">
          <ac:chgData name="Routledge, Mandy" userId="bacdedf5-8e30-494b-ad8b-f27fa30c4f8d" providerId="ADAL" clId="{ADC53A37-DD30-4722-A7EE-827E885B3117}" dt="2026-01-12T09:59:32.021" v="36" actId="20577"/>
          <ac:spMkLst>
            <pc:docMk/>
            <pc:sldMk cId="1487044012" sldId="1480"/>
            <ac:spMk id="6" creationId="{00000000-0000-0000-0000-000000000000}"/>
          </ac:spMkLst>
        </pc:spChg>
        <pc:picChg chg="add mod">
          <ac:chgData name="Routledge, Mandy" userId="bacdedf5-8e30-494b-ad8b-f27fa30c4f8d" providerId="ADAL" clId="{ADC53A37-DD30-4722-A7EE-827E885B3117}" dt="2026-01-12T18:33:02.039" v="162"/>
          <ac:picMkLst>
            <pc:docMk/>
            <pc:sldMk cId="1487044012" sldId="1480"/>
            <ac:picMk id="2" creationId="{5BFEAE91-6EBF-932C-0427-6BD742250DDB}"/>
          </ac:picMkLst>
        </pc:picChg>
      </pc:sldChg>
      <pc:sldChg chg="addSp modSp mod">
        <pc:chgData name="Routledge, Mandy" userId="bacdedf5-8e30-494b-ad8b-f27fa30c4f8d" providerId="ADAL" clId="{ADC53A37-DD30-4722-A7EE-827E885B3117}" dt="2026-01-12T18:33:50.562" v="164"/>
        <pc:sldMkLst>
          <pc:docMk/>
          <pc:sldMk cId="3779434736" sldId="1481"/>
        </pc:sldMkLst>
        <pc:spChg chg="mod">
          <ac:chgData name="Routledge, Mandy" userId="bacdedf5-8e30-494b-ad8b-f27fa30c4f8d" providerId="ADAL" clId="{ADC53A37-DD30-4722-A7EE-827E885B3117}" dt="2026-01-12T09:59:36.820" v="45" actId="20577"/>
          <ac:spMkLst>
            <pc:docMk/>
            <pc:sldMk cId="3779434736" sldId="1481"/>
            <ac:spMk id="6" creationId="{00000000-0000-0000-0000-000000000000}"/>
          </ac:spMkLst>
        </pc:spChg>
        <pc:picChg chg="add mod">
          <ac:chgData name="Routledge, Mandy" userId="bacdedf5-8e30-494b-ad8b-f27fa30c4f8d" providerId="ADAL" clId="{ADC53A37-DD30-4722-A7EE-827E885B3117}" dt="2026-01-12T18:33:50.562" v="164"/>
          <ac:picMkLst>
            <pc:docMk/>
            <pc:sldMk cId="3779434736" sldId="1481"/>
            <ac:picMk id="2" creationId="{B4CD4CE3-9824-1369-C2BA-B5691D559B0B}"/>
          </ac:picMkLst>
        </pc:picChg>
      </pc:sldChg>
      <pc:sldChg chg="modSp mod">
        <pc:chgData name="Routledge, Mandy" userId="bacdedf5-8e30-494b-ad8b-f27fa30c4f8d" providerId="ADAL" clId="{ADC53A37-DD30-4722-A7EE-827E885B3117}" dt="2026-01-12T09:59:40.733" v="50" actId="20577"/>
        <pc:sldMkLst>
          <pc:docMk/>
          <pc:sldMk cId="1201727269" sldId="1482"/>
        </pc:sldMkLst>
        <pc:spChg chg="mod">
          <ac:chgData name="Routledge, Mandy" userId="bacdedf5-8e30-494b-ad8b-f27fa30c4f8d" providerId="ADAL" clId="{ADC53A37-DD30-4722-A7EE-827E885B3117}" dt="2026-01-12T09:59:40.733" v="50" actId="20577"/>
          <ac:spMkLst>
            <pc:docMk/>
            <pc:sldMk cId="1201727269" sldId="1482"/>
            <ac:spMk id="6" creationId="{00000000-0000-0000-0000-000000000000}"/>
          </ac:spMkLst>
        </pc:spChg>
      </pc:sldChg>
      <pc:sldChg chg="addSp modSp mod">
        <pc:chgData name="Routledge, Mandy" userId="bacdedf5-8e30-494b-ad8b-f27fa30c4f8d" providerId="ADAL" clId="{ADC53A37-DD30-4722-A7EE-827E885B3117}" dt="2026-01-13T09:11:40.846" v="740" actId="1076"/>
        <pc:sldMkLst>
          <pc:docMk/>
          <pc:sldMk cId="2904738428" sldId="1483"/>
        </pc:sldMkLst>
        <pc:spChg chg="mod">
          <ac:chgData name="Routledge, Mandy" userId="bacdedf5-8e30-494b-ad8b-f27fa30c4f8d" providerId="ADAL" clId="{ADC53A37-DD30-4722-A7EE-827E885B3117}" dt="2026-01-12T09:59:48.249" v="51"/>
          <ac:spMkLst>
            <pc:docMk/>
            <pc:sldMk cId="2904738428" sldId="1483"/>
            <ac:spMk id="6" creationId="{00000000-0000-0000-0000-000000000000}"/>
          </ac:spMkLst>
        </pc:spChg>
        <pc:picChg chg="add mod">
          <ac:chgData name="Routledge, Mandy" userId="bacdedf5-8e30-494b-ad8b-f27fa30c4f8d" providerId="ADAL" clId="{ADC53A37-DD30-4722-A7EE-827E885B3117}" dt="2026-01-13T09:11:40.846" v="740" actId="1076"/>
          <ac:picMkLst>
            <pc:docMk/>
            <pc:sldMk cId="2904738428" sldId="1483"/>
            <ac:picMk id="3" creationId="{B765AB21-71C4-1327-9EDA-2895AFEFBA82}"/>
          </ac:picMkLst>
        </pc:picChg>
      </pc:sldChg>
      <pc:sldChg chg="add del">
        <pc:chgData name="Routledge, Mandy" userId="bacdedf5-8e30-494b-ad8b-f27fa30c4f8d" providerId="ADAL" clId="{ADC53A37-DD30-4722-A7EE-827E885B3117}" dt="2026-01-12T18:32:23.727" v="161" actId="47"/>
        <pc:sldMkLst>
          <pc:docMk/>
          <pc:sldMk cId="573887307" sldId="1485"/>
        </pc:sldMkLst>
      </pc:sldChg>
      <pc:sldChg chg="addSp delSp modSp add mod">
        <pc:chgData name="Routledge, Mandy" userId="bacdedf5-8e30-494b-ad8b-f27fa30c4f8d" providerId="ADAL" clId="{ADC53A37-DD30-4722-A7EE-827E885B3117}" dt="2026-01-12T18:32:21.541" v="160" actId="1076"/>
        <pc:sldMkLst>
          <pc:docMk/>
          <pc:sldMk cId="532552077" sldId="1540"/>
        </pc:sldMkLst>
        <pc:spChg chg="mod">
          <ac:chgData name="Routledge, Mandy" userId="bacdedf5-8e30-494b-ad8b-f27fa30c4f8d" providerId="ADAL" clId="{ADC53A37-DD30-4722-A7EE-827E885B3117}" dt="2026-01-12T18:31:16.643" v="105" actId="14100"/>
          <ac:spMkLst>
            <pc:docMk/>
            <pc:sldMk cId="532552077" sldId="1540"/>
            <ac:spMk id="4" creationId="{D753C383-62C8-E733-4553-E085527A1FCA}"/>
          </ac:spMkLst>
        </pc:spChg>
        <pc:spChg chg="mod">
          <ac:chgData name="Routledge, Mandy" userId="bacdedf5-8e30-494b-ad8b-f27fa30c4f8d" providerId="ADAL" clId="{ADC53A37-DD30-4722-A7EE-827E885B3117}" dt="2026-01-12T18:31:23.424" v="107" actId="14100"/>
          <ac:spMkLst>
            <pc:docMk/>
            <pc:sldMk cId="532552077" sldId="1540"/>
            <ac:spMk id="9" creationId="{B5FA4264-9F79-B20D-0826-CEC58E7B74B7}"/>
          </ac:spMkLst>
        </pc:spChg>
        <pc:spChg chg="mod">
          <ac:chgData name="Routledge, Mandy" userId="bacdedf5-8e30-494b-ad8b-f27fa30c4f8d" providerId="ADAL" clId="{ADC53A37-DD30-4722-A7EE-827E885B3117}" dt="2026-01-12T18:31:07.166" v="93" actId="14100"/>
          <ac:spMkLst>
            <pc:docMk/>
            <pc:sldMk cId="532552077" sldId="1540"/>
            <ac:spMk id="10" creationId="{B37FADB8-F5A5-F448-15A7-6A630939BCDC}"/>
          </ac:spMkLst>
        </pc:spChg>
        <pc:spChg chg="mod">
          <ac:chgData name="Routledge, Mandy" userId="bacdedf5-8e30-494b-ad8b-f27fa30c4f8d" providerId="ADAL" clId="{ADC53A37-DD30-4722-A7EE-827E885B3117}" dt="2026-01-12T18:31:01.969" v="92" actId="14100"/>
          <ac:spMkLst>
            <pc:docMk/>
            <pc:sldMk cId="532552077" sldId="1540"/>
            <ac:spMk id="11" creationId="{2D5226DB-4490-ECD5-880A-CDAB0447C263}"/>
          </ac:spMkLst>
        </pc:spChg>
        <pc:spChg chg="mod">
          <ac:chgData name="Routledge, Mandy" userId="bacdedf5-8e30-494b-ad8b-f27fa30c4f8d" providerId="ADAL" clId="{ADC53A37-DD30-4722-A7EE-827E885B3117}" dt="2026-01-12T18:31:51.284" v="154" actId="20577"/>
          <ac:spMkLst>
            <pc:docMk/>
            <pc:sldMk cId="532552077" sldId="1540"/>
            <ac:spMk id="12" creationId="{E2476A93-B8D4-4E44-87FD-AFF601B2337C}"/>
          </ac:spMkLst>
        </pc:spChg>
        <pc:spChg chg="mod">
          <ac:chgData name="Routledge, Mandy" userId="bacdedf5-8e30-494b-ad8b-f27fa30c4f8d" providerId="ADAL" clId="{ADC53A37-DD30-4722-A7EE-827E885B3117}" dt="2026-01-12T18:31:48.255" v="146" actId="20577"/>
          <ac:spMkLst>
            <pc:docMk/>
            <pc:sldMk cId="532552077" sldId="1540"/>
            <ac:spMk id="13" creationId="{4985FF45-EE56-11C3-E0CC-6BBB359031C0}"/>
          </ac:spMkLst>
        </pc:spChg>
        <pc:spChg chg="mod">
          <ac:chgData name="Routledge, Mandy" userId="bacdedf5-8e30-494b-ad8b-f27fa30c4f8d" providerId="ADAL" clId="{ADC53A37-DD30-4722-A7EE-827E885B3117}" dt="2026-01-12T18:31:44.482" v="137" actId="14100"/>
          <ac:spMkLst>
            <pc:docMk/>
            <pc:sldMk cId="532552077" sldId="1540"/>
            <ac:spMk id="15" creationId="{6EA1F8B7-D4BC-D8B0-E6FD-F33ECB45A1DD}"/>
          </ac:spMkLst>
        </pc:spChg>
        <pc:spChg chg="add mod">
          <ac:chgData name="Routledge, Mandy" userId="bacdedf5-8e30-494b-ad8b-f27fa30c4f8d" providerId="ADAL" clId="{ADC53A37-DD30-4722-A7EE-827E885B3117}" dt="2026-01-12T18:31:59.442" v="156"/>
          <ac:spMkLst>
            <pc:docMk/>
            <pc:sldMk cId="532552077" sldId="1540"/>
            <ac:spMk id="24" creationId="{9B99ACFB-AE1F-59AB-7829-9D38801E87FD}"/>
          </ac:spMkLst>
        </pc:spChg>
        <pc:picChg chg="add mod">
          <ac:chgData name="Routledge, Mandy" userId="bacdedf5-8e30-494b-ad8b-f27fa30c4f8d" providerId="ADAL" clId="{ADC53A37-DD30-4722-A7EE-827E885B3117}" dt="2026-01-12T18:31:55.694" v="155"/>
          <ac:picMkLst>
            <pc:docMk/>
            <pc:sldMk cId="532552077" sldId="1540"/>
            <ac:picMk id="16" creationId="{4E81DD5F-522F-5011-0613-09BDA964A2D8}"/>
          </ac:picMkLst>
        </pc:picChg>
        <pc:picChg chg="del">
          <ac:chgData name="Routledge, Mandy" userId="bacdedf5-8e30-494b-ad8b-f27fa30c4f8d" providerId="ADAL" clId="{ADC53A37-DD30-4722-A7EE-827E885B3117}" dt="2026-01-12T18:31:24.713" v="108" actId="478"/>
          <ac:picMkLst>
            <pc:docMk/>
            <pc:sldMk cId="532552077" sldId="1540"/>
            <ac:picMk id="17" creationId="{095849C0-D3E1-E1D6-7096-273A2442BE51}"/>
          </ac:picMkLst>
        </pc:picChg>
        <pc:picChg chg="del">
          <ac:chgData name="Routledge, Mandy" userId="bacdedf5-8e30-494b-ad8b-f27fa30c4f8d" providerId="ADAL" clId="{ADC53A37-DD30-4722-A7EE-827E885B3117}" dt="2026-01-12T18:31:25.330" v="109" actId="478"/>
          <ac:picMkLst>
            <pc:docMk/>
            <pc:sldMk cId="532552077" sldId="1540"/>
            <ac:picMk id="22" creationId="{647CA417-A1BF-CB1D-6B05-DB84D4D7DC00}"/>
          </ac:picMkLst>
        </pc:picChg>
        <pc:picChg chg="del">
          <ac:chgData name="Routledge, Mandy" userId="bacdedf5-8e30-494b-ad8b-f27fa30c4f8d" providerId="ADAL" clId="{ADC53A37-DD30-4722-A7EE-827E885B3117}" dt="2026-01-12T18:31:26.172" v="110" actId="478"/>
          <ac:picMkLst>
            <pc:docMk/>
            <pc:sldMk cId="532552077" sldId="1540"/>
            <ac:picMk id="23" creationId="{B0F1BD86-C78D-3B6F-7228-8365F7942D34}"/>
          </ac:picMkLst>
        </pc:picChg>
        <pc:picChg chg="add mod">
          <ac:chgData name="Routledge, Mandy" userId="bacdedf5-8e30-494b-ad8b-f27fa30c4f8d" providerId="ADAL" clId="{ADC53A37-DD30-4722-A7EE-827E885B3117}" dt="2026-01-12T18:32:06.795" v="157"/>
          <ac:picMkLst>
            <pc:docMk/>
            <pc:sldMk cId="532552077" sldId="1540"/>
            <ac:picMk id="25" creationId="{801E3782-E6C0-09E6-3E91-F2D680DC365F}"/>
          </ac:picMkLst>
        </pc:picChg>
        <pc:picChg chg="add mod">
          <ac:chgData name="Routledge, Mandy" userId="bacdedf5-8e30-494b-ad8b-f27fa30c4f8d" providerId="ADAL" clId="{ADC53A37-DD30-4722-A7EE-827E885B3117}" dt="2026-01-12T18:32:12.297" v="158"/>
          <ac:picMkLst>
            <pc:docMk/>
            <pc:sldMk cId="532552077" sldId="1540"/>
            <ac:picMk id="26" creationId="{9FB91807-EA09-54C6-0005-253DF8475BDD}"/>
          </ac:picMkLst>
        </pc:picChg>
        <pc:picChg chg="add mod">
          <ac:chgData name="Routledge, Mandy" userId="bacdedf5-8e30-494b-ad8b-f27fa30c4f8d" providerId="ADAL" clId="{ADC53A37-DD30-4722-A7EE-827E885B3117}" dt="2026-01-12T18:32:21.541" v="160" actId="1076"/>
          <ac:picMkLst>
            <pc:docMk/>
            <pc:sldMk cId="532552077" sldId="1540"/>
            <ac:picMk id="28" creationId="{3BA60724-1664-9800-613D-12332DAC63C3}"/>
          </ac:picMkLst>
        </pc:picChg>
        <pc:picChg chg="del">
          <ac:chgData name="Routledge, Mandy" userId="bacdedf5-8e30-494b-ad8b-f27fa30c4f8d" providerId="ADAL" clId="{ADC53A37-DD30-4722-A7EE-827E885B3117}" dt="2026-01-12T18:31:27.750" v="112" actId="478"/>
          <ac:picMkLst>
            <pc:docMk/>
            <pc:sldMk cId="532552077" sldId="1540"/>
            <ac:picMk id="43" creationId="{A4E15215-75EA-D6E2-6B91-E494EA7F4573}"/>
          </ac:picMkLst>
        </pc:picChg>
        <pc:picChg chg="del">
          <ac:chgData name="Routledge, Mandy" userId="bacdedf5-8e30-494b-ad8b-f27fa30c4f8d" providerId="ADAL" clId="{ADC53A37-DD30-4722-A7EE-827E885B3117}" dt="2026-01-12T18:31:26.996" v="111" actId="478"/>
          <ac:picMkLst>
            <pc:docMk/>
            <pc:sldMk cId="532552077" sldId="1540"/>
            <ac:picMk id="45" creationId="{84EB8CC8-5360-0938-E102-FFABAC2961D1}"/>
          </ac:picMkLst>
        </pc:picChg>
      </pc:sldChg>
      <pc:sldChg chg="add">
        <pc:chgData name="Routledge, Mandy" userId="bacdedf5-8e30-494b-ad8b-f27fa30c4f8d" providerId="ADAL" clId="{ADC53A37-DD30-4722-A7EE-827E885B3117}" dt="2026-01-12T10:03:09.262" v="86"/>
        <pc:sldMkLst>
          <pc:docMk/>
          <pc:sldMk cId="3366802247" sldId="1544"/>
        </pc:sldMkLst>
      </pc:sldChg>
      <pc:sldChg chg="add">
        <pc:chgData name="Routledge, Mandy" userId="bacdedf5-8e30-494b-ad8b-f27fa30c4f8d" providerId="ADAL" clId="{ADC53A37-DD30-4722-A7EE-827E885B3117}" dt="2026-01-12T18:30:06.726" v="87"/>
        <pc:sldMkLst>
          <pc:docMk/>
          <pc:sldMk cId="1094420111" sldId="1545"/>
        </pc:sldMkLst>
      </pc:sldChg>
      <pc:sldChg chg="add">
        <pc:chgData name="Routledge, Mandy" userId="bacdedf5-8e30-494b-ad8b-f27fa30c4f8d" providerId="ADAL" clId="{ADC53A37-DD30-4722-A7EE-827E885B3117}" dt="2026-01-12T18:33:17.734" v="163"/>
        <pc:sldMkLst>
          <pc:docMk/>
          <pc:sldMk cId="3357183575" sldId="1546"/>
        </pc:sldMkLst>
      </pc:sldChg>
      <pc:sldChg chg="add">
        <pc:chgData name="Routledge, Mandy" userId="bacdedf5-8e30-494b-ad8b-f27fa30c4f8d" providerId="ADAL" clId="{ADC53A37-DD30-4722-A7EE-827E885B3117}" dt="2026-01-12T18:34:11.798" v="165"/>
        <pc:sldMkLst>
          <pc:docMk/>
          <pc:sldMk cId="1255583537" sldId="1547"/>
        </pc:sldMkLst>
      </pc:sldChg>
      <pc:sldChg chg="modSp add mod">
        <pc:chgData name="Routledge, Mandy" userId="bacdedf5-8e30-494b-ad8b-f27fa30c4f8d" providerId="ADAL" clId="{ADC53A37-DD30-4722-A7EE-827E885B3117}" dt="2026-01-12T18:36:26.796" v="195" actId="20577"/>
        <pc:sldMkLst>
          <pc:docMk/>
          <pc:sldMk cId="3473851781" sldId="1548"/>
        </pc:sldMkLst>
        <pc:spChg chg="mod">
          <ac:chgData name="Routledge, Mandy" userId="bacdedf5-8e30-494b-ad8b-f27fa30c4f8d" providerId="ADAL" clId="{ADC53A37-DD30-4722-A7EE-827E885B3117}" dt="2026-01-12T18:34:46.261" v="171" actId="20577"/>
          <ac:spMkLst>
            <pc:docMk/>
            <pc:sldMk cId="3473851781" sldId="1548"/>
            <ac:spMk id="33" creationId="{2242DD2B-D45E-A846-2FF1-EACF6C28E49F}"/>
          </ac:spMkLst>
        </pc:spChg>
        <pc:spChg chg="mod">
          <ac:chgData name="Routledge, Mandy" userId="bacdedf5-8e30-494b-ad8b-f27fa30c4f8d" providerId="ADAL" clId="{ADC53A37-DD30-4722-A7EE-827E885B3117}" dt="2026-01-12T18:36:22.681" v="184" actId="20577"/>
          <ac:spMkLst>
            <pc:docMk/>
            <pc:sldMk cId="3473851781" sldId="1548"/>
            <ac:spMk id="34" creationId="{83E2C421-086F-A06C-56D0-E4C43D834B40}"/>
          </ac:spMkLst>
        </pc:spChg>
        <pc:spChg chg="mod">
          <ac:chgData name="Routledge, Mandy" userId="bacdedf5-8e30-494b-ad8b-f27fa30c4f8d" providerId="ADAL" clId="{ADC53A37-DD30-4722-A7EE-827E885B3117}" dt="2026-01-12T18:36:26.796" v="195" actId="20577"/>
          <ac:spMkLst>
            <pc:docMk/>
            <pc:sldMk cId="3473851781" sldId="1548"/>
            <ac:spMk id="35" creationId="{D2729440-E0A2-A46D-7BDB-51ABE40C277C}"/>
          </ac:spMkLst>
        </pc:spChg>
        <pc:spChg chg="mod">
          <ac:chgData name="Routledge, Mandy" userId="bacdedf5-8e30-494b-ad8b-f27fa30c4f8d" providerId="ADAL" clId="{ADC53A37-DD30-4722-A7EE-827E885B3117}" dt="2026-01-12T18:36:19.699" v="173" actId="6549"/>
          <ac:spMkLst>
            <pc:docMk/>
            <pc:sldMk cId="3473851781" sldId="1548"/>
            <ac:spMk id="36" creationId="{89432883-67C6-F5E7-A93F-C9BC13E04AE2}"/>
          </ac:spMkLst>
        </pc:spChg>
      </pc:sldChg>
      <pc:sldChg chg="modSp add mod">
        <pc:chgData name="Routledge, Mandy" userId="bacdedf5-8e30-494b-ad8b-f27fa30c4f8d" providerId="ADAL" clId="{ADC53A37-DD30-4722-A7EE-827E885B3117}" dt="2026-01-12T18:38:47.421" v="222" actId="20577"/>
        <pc:sldMkLst>
          <pc:docMk/>
          <pc:sldMk cId="4242630686" sldId="1552"/>
        </pc:sldMkLst>
        <pc:spChg chg="mod">
          <ac:chgData name="Routledge, Mandy" userId="bacdedf5-8e30-494b-ad8b-f27fa30c4f8d" providerId="ADAL" clId="{ADC53A37-DD30-4722-A7EE-827E885B3117}" dt="2026-01-12T18:38:12.445" v="220" actId="403"/>
          <ac:spMkLst>
            <pc:docMk/>
            <pc:sldMk cId="4242630686" sldId="1552"/>
            <ac:spMk id="2" creationId="{AB7B5972-0BA5-855D-C166-A127BC73DC6A}"/>
          </ac:spMkLst>
        </pc:spChg>
        <pc:spChg chg="mod">
          <ac:chgData name="Routledge, Mandy" userId="bacdedf5-8e30-494b-ad8b-f27fa30c4f8d" providerId="ADAL" clId="{ADC53A37-DD30-4722-A7EE-827E885B3117}" dt="2026-01-12T18:37:48.531" v="197"/>
          <ac:spMkLst>
            <pc:docMk/>
            <pc:sldMk cId="4242630686" sldId="1552"/>
            <ac:spMk id="33" creationId="{8E8051F8-6D10-3968-8DF1-972D5BC0946A}"/>
          </ac:spMkLst>
        </pc:spChg>
        <pc:spChg chg="mod">
          <ac:chgData name="Routledge, Mandy" userId="bacdedf5-8e30-494b-ad8b-f27fa30c4f8d" providerId="ADAL" clId="{ADC53A37-DD30-4722-A7EE-827E885B3117}" dt="2026-01-12T18:37:57.665" v="198"/>
          <ac:spMkLst>
            <pc:docMk/>
            <pc:sldMk cId="4242630686" sldId="1552"/>
            <ac:spMk id="35" creationId="{1C6D19FA-2F78-9BD1-AA3A-3DB65A9292F0}"/>
          </ac:spMkLst>
        </pc:spChg>
        <pc:spChg chg="mod">
          <ac:chgData name="Routledge, Mandy" userId="bacdedf5-8e30-494b-ad8b-f27fa30c4f8d" providerId="ADAL" clId="{ADC53A37-DD30-4722-A7EE-827E885B3117}" dt="2026-01-12T18:38:47.421" v="222" actId="20577"/>
          <ac:spMkLst>
            <pc:docMk/>
            <pc:sldMk cId="4242630686" sldId="1552"/>
            <ac:spMk id="36" creationId="{D8D08AAD-C991-193A-68ED-5B586F92BF63}"/>
          </ac:spMkLst>
        </pc:spChg>
      </pc:sldChg>
      <pc:sldChg chg="modSp add mod">
        <pc:chgData name="Routledge, Mandy" userId="bacdedf5-8e30-494b-ad8b-f27fa30c4f8d" providerId="ADAL" clId="{ADC53A37-DD30-4722-A7EE-827E885B3117}" dt="2026-01-13T09:24:49.159" v="756" actId="20577"/>
        <pc:sldMkLst>
          <pc:docMk/>
          <pc:sldMk cId="3963812035" sldId="1553"/>
        </pc:sldMkLst>
        <pc:spChg chg="mod">
          <ac:chgData name="Routledge, Mandy" userId="bacdedf5-8e30-494b-ad8b-f27fa30c4f8d" providerId="ADAL" clId="{ADC53A37-DD30-4722-A7EE-827E885B3117}" dt="2026-01-12T18:39:44.270" v="263" actId="20577"/>
          <ac:spMkLst>
            <pc:docMk/>
            <pc:sldMk cId="3963812035" sldId="1553"/>
            <ac:spMk id="33" creationId="{A2F9FB3C-5387-F7C6-BD90-37FAD577DD6A}"/>
          </ac:spMkLst>
        </pc:spChg>
        <pc:spChg chg="mod">
          <ac:chgData name="Routledge, Mandy" userId="bacdedf5-8e30-494b-ad8b-f27fa30c4f8d" providerId="ADAL" clId="{ADC53A37-DD30-4722-A7EE-827E885B3117}" dt="2026-01-12T18:41:19.362" v="311" actId="20577"/>
          <ac:spMkLst>
            <pc:docMk/>
            <pc:sldMk cId="3963812035" sldId="1553"/>
            <ac:spMk id="34" creationId="{E77D5DFC-1FDA-FA4D-71B2-329B304C9E1F}"/>
          </ac:spMkLst>
        </pc:spChg>
        <pc:spChg chg="mod">
          <ac:chgData name="Routledge, Mandy" userId="bacdedf5-8e30-494b-ad8b-f27fa30c4f8d" providerId="ADAL" clId="{ADC53A37-DD30-4722-A7EE-827E885B3117}" dt="2026-01-12T18:39:51.783" v="290" actId="6549"/>
          <ac:spMkLst>
            <pc:docMk/>
            <pc:sldMk cId="3963812035" sldId="1553"/>
            <ac:spMk id="35" creationId="{0DEA6EDC-D2E0-5752-D8B6-3BFA0215CC77}"/>
          </ac:spMkLst>
        </pc:spChg>
        <pc:spChg chg="mod">
          <ac:chgData name="Routledge, Mandy" userId="bacdedf5-8e30-494b-ad8b-f27fa30c4f8d" providerId="ADAL" clId="{ADC53A37-DD30-4722-A7EE-827E885B3117}" dt="2026-01-13T09:24:49.159" v="756" actId="20577"/>
          <ac:spMkLst>
            <pc:docMk/>
            <pc:sldMk cId="3963812035" sldId="1553"/>
            <ac:spMk id="36" creationId="{151B8FC8-59ED-AEC2-F99A-04D481DB1CCB}"/>
          </ac:spMkLst>
        </pc:spChg>
      </pc:sldChg>
      <pc:sldChg chg="modSp add del mod">
        <pc:chgData name="Routledge, Mandy" userId="bacdedf5-8e30-494b-ad8b-f27fa30c4f8d" providerId="ADAL" clId="{ADC53A37-DD30-4722-A7EE-827E885B3117}" dt="2026-01-12T18:39:36.153" v="242" actId="47"/>
        <pc:sldMkLst>
          <pc:docMk/>
          <pc:sldMk cId="4131341581" sldId="1553"/>
        </pc:sldMkLst>
        <pc:spChg chg="mod">
          <ac:chgData name="Routledge, Mandy" userId="bacdedf5-8e30-494b-ad8b-f27fa30c4f8d" providerId="ADAL" clId="{ADC53A37-DD30-4722-A7EE-827E885B3117}" dt="2026-01-12T18:39:31.785" v="241" actId="20577"/>
          <ac:spMkLst>
            <pc:docMk/>
            <pc:sldMk cId="4131341581" sldId="1553"/>
            <ac:spMk id="33" creationId="{562D0DA6-488F-0164-0E0D-5156C4D164C5}"/>
          </ac:spMkLst>
        </pc:spChg>
      </pc:sldChg>
      <pc:sldChg chg="add del">
        <pc:chgData name="Routledge, Mandy" userId="bacdedf5-8e30-494b-ad8b-f27fa30c4f8d" providerId="ADAL" clId="{ADC53A37-DD30-4722-A7EE-827E885B3117}" dt="2026-01-12T18:42:04.183" v="315" actId="47"/>
        <pc:sldMkLst>
          <pc:docMk/>
          <pc:sldMk cId="2706442426" sldId="1554"/>
        </pc:sldMkLst>
      </pc:sldChg>
      <pc:sldChg chg="addSp delSp modSp add mod">
        <pc:chgData name="Routledge, Mandy" userId="bacdedf5-8e30-494b-ad8b-f27fa30c4f8d" providerId="ADAL" clId="{ADC53A37-DD30-4722-A7EE-827E885B3117}" dt="2026-01-12T18:43:02.169" v="375" actId="1038"/>
        <pc:sldMkLst>
          <pc:docMk/>
          <pc:sldMk cId="3827302557" sldId="1554"/>
        </pc:sldMkLst>
        <pc:spChg chg="del">
          <ac:chgData name="Routledge, Mandy" userId="bacdedf5-8e30-494b-ad8b-f27fa30c4f8d" providerId="ADAL" clId="{ADC53A37-DD30-4722-A7EE-827E885B3117}" dt="2026-01-12T18:42:48.831" v="363" actId="478"/>
          <ac:spMkLst>
            <pc:docMk/>
            <pc:sldMk cId="3827302557" sldId="1554"/>
            <ac:spMk id="2" creationId="{661A4EAA-5A5C-DD6D-BAB8-A93BBDE0B6B0}"/>
          </ac:spMkLst>
        </pc:spChg>
        <pc:spChg chg="add mod">
          <ac:chgData name="Routledge, Mandy" userId="bacdedf5-8e30-494b-ad8b-f27fa30c4f8d" providerId="ADAL" clId="{ADC53A37-DD30-4722-A7EE-827E885B3117}" dt="2026-01-12T18:43:02.169" v="375" actId="1038"/>
          <ac:spMkLst>
            <pc:docMk/>
            <pc:sldMk cId="3827302557" sldId="1554"/>
            <ac:spMk id="8" creationId="{D90C3DDA-FC91-0A6A-B327-AA44311BEF37}"/>
          </ac:spMkLst>
        </pc:spChg>
        <pc:spChg chg="mod">
          <ac:chgData name="Routledge, Mandy" userId="bacdedf5-8e30-494b-ad8b-f27fa30c4f8d" providerId="ADAL" clId="{ADC53A37-DD30-4722-A7EE-827E885B3117}" dt="2026-01-12T18:42:21.639" v="344" actId="404"/>
          <ac:spMkLst>
            <pc:docMk/>
            <pc:sldMk cId="3827302557" sldId="1554"/>
            <ac:spMk id="33" creationId="{31477E5F-E099-873A-47DC-6CE7A5180503}"/>
          </ac:spMkLst>
        </pc:spChg>
        <pc:spChg chg="mod">
          <ac:chgData name="Routledge, Mandy" userId="bacdedf5-8e30-494b-ad8b-f27fa30c4f8d" providerId="ADAL" clId="{ADC53A37-DD30-4722-A7EE-827E885B3117}" dt="2026-01-12T18:42:33.113" v="347" actId="20577"/>
          <ac:spMkLst>
            <pc:docMk/>
            <pc:sldMk cId="3827302557" sldId="1554"/>
            <ac:spMk id="35" creationId="{EA08DECD-433A-1AF7-037E-41C16AFFFB33}"/>
          </ac:spMkLst>
        </pc:spChg>
        <pc:spChg chg="mod">
          <ac:chgData name="Routledge, Mandy" userId="bacdedf5-8e30-494b-ad8b-f27fa30c4f8d" providerId="ADAL" clId="{ADC53A37-DD30-4722-A7EE-827E885B3117}" dt="2026-01-12T18:42:44.785" v="362" actId="6549"/>
          <ac:spMkLst>
            <pc:docMk/>
            <pc:sldMk cId="3827302557" sldId="1554"/>
            <ac:spMk id="36" creationId="{51FA0F83-9ECE-C35C-5126-D2CFF7B5640A}"/>
          </ac:spMkLst>
        </pc:spChg>
      </pc:sldChg>
      <pc:sldChg chg="delSp modSp add del mod">
        <pc:chgData name="Routledge, Mandy" userId="bacdedf5-8e30-494b-ad8b-f27fa30c4f8d" providerId="ADAL" clId="{ADC53A37-DD30-4722-A7EE-827E885B3117}" dt="2026-01-12T18:46:06.519" v="511" actId="47"/>
        <pc:sldMkLst>
          <pc:docMk/>
          <pc:sldMk cId="1762301368" sldId="1555"/>
        </pc:sldMkLst>
        <pc:spChg chg="mod">
          <ac:chgData name="Routledge, Mandy" userId="bacdedf5-8e30-494b-ad8b-f27fa30c4f8d" providerId="ADAL" clId="{ADC53A37-DD30-4722-A7EE-827E885B3117}" dt="2026-01-12T18:43:43.775" v="391" actId="1037"/>
          <ac:spMkLst>
            <pc:docMk/>
            <pc:sldMk cId="1762301368" sldId="1555"/>
            <ac:spMk id="4" creationId="{96073D6D-7191-A8FB-17B9-7208BEFDE380}"/>
          </ac:spMkLst>
        </pc:spChg>
        <pc:spChg chg="mod">
          <ac:chgData name="Routledge, Mandy" userId="bacdedf5-8e30-494b-ad8b-f27fa30c4f8d" providerId="ADAL" clId="{ADC53A37-DD30-4722-A7EE-827E885B3117}" dt="2026-01-12T18:43:41.165" v="389" actId="14100"/>
          <ac:spMkLst>
            <pc:docMk/>
            <pc:sldMk cId="1762301368" sldId="1555"/>
            <ac:spMk id="10" creationId="{73E6F37A-7659-8191-7989-C79C22CDEE19}"/>
          </ac:spMkLst>
        </pc:spChg>
        <pc:spChg chg="mod">
          <ac:chgData name="Routledge, Mandy" userId="bacdedf5-8e30-494b-ad8b-f27fa30c4f8d" providerId="ADAL" clId="{ADC53A37-DD30-4722-A7EE-827E885B3117}" dt="2026-01-12T18:44:11.431" v="402" actId="1076"/>
          <ac:spMkLst>
            <pc:docMk/>
            <pc:sldMk cId="1762301368" sldId="1555"/>
            <ac:spMk id="12" creationId="{1D7BBE1C-C90D-44B5-D541-2EF3F402EC4C}"/>
          </ac:spMkLst>
        </pc:spChg>
        <pc:spChg chg="mod">
          <ac:chgData name="Routledge, Mandy" userId="bacdedf5-8e30-494b-ad8b-f27fa30c4f8d" providerId="ADAL" clId="{ADC53A37-DD30-4722-A7EE-827E885B3117}" dt="2026-01-12T18:44:23.633" v="416" actId="1076"/>
          <ac:spMkLst>
            <pc:docMk/>
            <pc:sldMk cId="1762301368" sldId="1555"/>
            <ac:spMk id="13" creationId="{77DA3659-4709-90C9-5849-F78CA8BC7B32}"/>
          </ac:spMkLst>
        </pc:spChg>
        <pc:spChg chg="mod">
          <ac:chgData name="Routledge, Mandy" userId="bacdedf5-8e30-494b-ad8b-f27fa30c4f8d" providerId="ADAL" clId="{ADC53A37-DD30-4722-A7EE-827E885B3117}" dt="2026-01-12T18:44:30.252" v="421" actId="20577"/>
          <ac:spMkLst>
            <pc:docMk/>
            <pc:sldMk cId="1762301368" sldId="1555"/>
            <ac:spMk id="15" creationId="{FEDB6B1D-3EE6-04A8-1996-A5DAED9F4FBF}"/>
          </ac:spMkLst>
        </pc:spChg>
        <pc:spChg chg="mod">
          <ac:chgData name="Routledge, Mandy" userId="bacdedf5-8e30-494b-ad8b-f27fa30c4f8d" providerId="ADAL" clId="{ADC53A37-DD30-4722-A7EE-827E885B3117}" dt="2026-01-12T18:43:59.424" v="393" actId="14100"/>
          <ac:spMkLst>
            <pc:docMk/>
            <pc:sldMk cId="1762301368" sldId="1555"/>
            <ac:spMk id="16" creationId="{ED0459F9-EFA4-F37D-5113-A101FAF30EEC}"/>
          </ac:spMkLst>
        </pc:spChg>
        <pc:spChg chg="del mod">
          <ac:chgData name="Routledge, Mandy" userId="bacdedf5-8e30-494b-ad8b-f27fa30c4f8d" providerId="ADAL" clId="{ADC53A37-DD30-4722-A7EE-827E885B3117}" dt="2026-01-12T18:45:13.050" v="484" actId="21"/>
          <ac:spMkLst>
            <pc:docMk/>
            <pc:sldMk cId="1762301368" sldId="1555"/>
            <ac:spMk id="21" creationId="{A19B9503-2F24-8348-54D9-6E8876F6FE87}"/>
          </ac:spMkLst>
        </pc:spChg>
        <pc:spChg chg="del">
          <ac:chgData name="Routledge, Mandy" userId="bacdedf5-8e30-494b-ad8b-f27fa30c4f8d" providerId="ADAL" clId="{ADC53A37-DD30-4722-A7EE-827E885B3117}" dt="2026-01-12T18:44:13.611" v="403" actId="478"/>
          <ac:spMkLst>
            <pc:docMk/>
            <pc:sldMk cId="1762301368" sldId="1555"/>
            <ac:spMk id="22" creationId="{A1BE4DBF-094D-6235-C933-F12537ECF91F}"/>
          </ac:spMkLst>
        </pc:spChg>
        <pc:spChg chg="del">
          <ac:chgData name="Routledge, Mandy" userId="bacdedf5-8e30-494b-ad8b-f27fa30c4f8d" providerId="ADAL" clId="{ADC53A37-DD30-4722-A7EE-827E885B3117}" dt="2026-01-12T18:44:14.314" v="404" actId="478"/>
          <ac:spMkLst>
            <pc:docMk/>
            <pc:sldMk cId="1762301368" sldId="1555"/>
            <ac:spMk id="23" creationId="{06150000-A47E-BDFC-AC81-B723669AD025}"/>
          </ac:spMkLst>
        </pc:spChg>
      </pc:sldChg>
      <pc:sldChg chg="addSp delSp modSp add mod">
        <pc:chgData name="Routledge, Mandy" userId="bacdedf5-8e30-494b-ad8b-f27fa30c4f8d" providerId="ADAL" clId="{ADC53A37-DD30-4722-A7EE-827E885B3117}" dt="2026-01-13T09:48:45.751" v="786" actId="1076"/>
        <pc:sldMkLst>
          <pc:docMk/>
          <pc:sldMk cId="1970142027" sldId="1556"/>
        </pc:sldMkLst>
        <pc:spChg chg="add mod">
          <ac:chgData name="Routledge, Mandy" userId="bacdedf5-8e30-494b-ad8b-f27fa30c4f8d" providerId="ADAL" clId="{ADC53A37-DD30-4722-A7EE-827E885B3117}" dt="2026-01-12T18:45:41.667" v="505" actId="14100"/>
          <ac:spMkLst>
            <pc:docMk/>
            <pc:sldMk cId="1970142027" sldId="1556"/>
            <ac:spMk id="4" creationId="{A19B9503-2F24-8348-54D9-6E8876F6FE87}"/>
          </ac:spMkLst>
        </pc:spChg>
        <pc:spChg chg="mod">
          <ac:chgData name="Routledge, Mandy" userId="bacdedf5-8e30-494b-ad8b-f27fa30c4f8d" providerId="ADAL" clId="{ADC53A37-DD30-4722-A7EE-827E885B3117}" dt="2026-01-12T18:45:27.801" v="501" actId="1076"/>
          <ac:spMkLst>
            <pc:docMk/>
            <pc:sldMk cId="1970142027" sldId="1556"/>
            <ac:spMk id="10" creationId="{453BE82E-BFA2-BC61-B32E-6EEF1CB0E9F5}"/>
          </ac:spMkLst>
        </pc:spChg>
        <pc:spChg chg="mod">
          <ac:chgData name="Routledge, Mandy" userId="bacdedf5-8e30-494b-ad8b-f27fa30c4f8d" providerId="ADAL" clId="{ADC53A37-DD30-4722-A7EE-827E885B3117}" dt="2026-01-12T18:45:25.414" v="500" actId="1076"/>
          <ac:spMkLst>
            <pc:docMk/>
            <pc:sldMk cId="1970142027" sldId="1556"/>
            <ac:spMk id="11" creationId="{D7D15693-CB61-D4FF-6FDF-B9F6B3B259DD}"/>
          </ac:spMkLst>
        </pc:spChg>
        <pc:spChg chg="mod">
          <ac:chgData name="Routledge, Mandy" userId="bacdedf5-8e30-494b-ad8b-f27fa30c4f8d" providerId="ADAL" clId="{ADC53A37-DD30-4722-A7EE-827E885B3117}" dt="2026-01-12T18:45:08.008" v="483" actId="20577"/>
          <ac:spMkLst>
            <pc:docMk/>
            <pc:sldMk cId="1970142027" sldId="1556"/>
            <ac:spMk id="12" creationId="{31B2E8F1-DA0F-7319-485B-F507D2D09561}"/>
          </ac:spMkLst>
        </pc:spChg>
        <pc:spChg chg="mod">
          <ac:chgData name="Routledge, Mandy" userId="bacdedf5-8e30-494b-ad8b-f27fa30c4f8d" providerId="ADAL" clId="{ADC53A37-DD30-4722-A7EE-827E885B3117}" dt="2026-01-12T18:45:45.242" v="506" actId="14100"/>
          <ac:spMkLst>
            <pc:docMk/>
            <pc:sldMk cId="1970142027" sldId="1556"/>
            <ac:spMk id="16" creationId="{15D5EC07-7257-55A0-0579-EAA8EBBD3EB2}"/>
          </ac:spMkLst>
        </pc:spChg>
        <pc:spChg chg="del">
          <ac:chgData name="Routledge, Mandy" userId="bacdedf5-8e30-494b-ad8b-f27fa30c4f8d" providerId="ADAL" clId="{ADC53A37-DD30-4722-A7EE-827E885B3117}" dt="2026-01-12T18:45:16.720" v="485" actId="478"/>
          <ac:spMkLst>
            <pc:docMk/>
            <pc:sldMk cId="1970142027" sldId="1556"/>
            <ac:spMk id="17" creationId="{EC753897-10A1-756C-075E-69927F119AB0}"/>
          </ac:spMkLst>
        </pc:spChg>
        <pc:spChg chg="mod">
          <ac:chgData name="Routledge, Mandy" userId="bacdedf5-8e30-494b-ad8b-f27fa30c4f8d" providerId="ADAL" clId="{ADC53A37-DD30-4722-A7EE-827E885B3117}" dt="2026-01-13T09:24:26.830" v="753" actId="1038"/>
          <ac:spMkLst>
            <pc:docMk/>
            <pc:sldMk cId="1970142027" sldId="1556"/>
            <ac:spMk id="21" creationId="{95BE5335-19B8-476C-EAEB-DCEF3CAB233F}"/>
          </ac:spMkLst>
        </pc:spChg>
        <pc:spChg chg="mod">
          <ac:chgData name="Routledge, Mandy" userId="bacdedf5-8e30-494b-ad8b-f27fa30c4f8d" providerId="ADAL" clId="{ADC53A37-DD30-4722-A7EE-827E885B3117}" dt="2026-01-12T18:45:04.069" v="479" actId="20577"/>
          <ac:spMkLst>
            <pc:docMk/>
            <pc:sldMk cId="1970142027" sldId="1556"/>
            <ac:spMk id="23" creationId="{ED45B113-C48E-3D91-6DD7-25BB9FB2B883}"/>
          </ac:spMkLst>
        </pc:spChg>
        <pc:spChg chg="mod">
          <ac:chgData name="Routledge, Mandy" userId="bacdedf5-8e30-494b-ad8b-f27fa30c4f8d" providerId="ADAL" clId="{ADC53A37-DD30-4722-A7EE-827E885B3117}" dt="2026-01-12T18:45:58.222" v="508" actId="948"/>
          <ac:spMkLst>
            <pc:docMk/>
            <pc:sldMk cId="1970142027" sldId="1556"/>
            <ac:spMk id="24" creationId="{40ED588C-2758-BD66-7352-6374DC1E17A7}"/>
          </ac:spMkLst>
        </pc:spChg>
        <pc:spChg chg="mod">
          <ac:chgData name="Routledge, Mandy" userId="bacdedf5-8e30-494b-ad8b-f27fa30c4f8d" providerId="ADAL" clId="{ADC53A37-DD30-4722-A7EE-827E885B3117}" dt="2026-01-13T09:24:21.570" v="748" actId="14100"/>
          <ac:spMkLst>
            <pc:docMk/>
            <pc:sldMk cId="1970142027" sldId="1556"/>
            <ac:spMk id="36" creationId="{D44E60FF-613E-3A65-3DA3-67CC132559E7}"/>
          </ac:spMkLst>
        </pc:spChg>
        <pc:spChg chg="mod">
          <ac:chgData name="Routledge, Mandy" userId="bacdedf5-8e30-494b-ad8b-f27fa30c4f8d" providerId="ADAL" clId="{ADC53A37-DD30-4722-A7EE-827E885B3117}" dt="2026-01-12T18:46:01.317" v="509" actId="14100"/>
          <ac:spMkLst>
            <pc:docMk/>
            <pc:sldMk cId="1970142027" sldId="1556"/>
            <ac:spMk id="40" creationId="{34EEAFBE-CED8-1110-E6E9-F2EA811C25B8}"/>
          </ac:spMkLst>
        </pc:spChg>
        <pc:picChg chg="mod modCrop">
          <ac:chgData name="Routledge, Mandy" userId="bacdedf5-8e30-494b-ad8b-f27fa30c4f8d" providerId="ADAL" clId="{ADC53A37-DD30-4722-A7EE-827E885B3117}" dt="2026-01-13T09:48:45.751" v="786" actId="1076"/>
          <ac:picMkLst>
            <pc:docMk/>
            <pc:sldMk cId="1970142027" sldId="1556"/>
            <ac:picMk id="13" creationId="{E204BA62-04CA-B0C7-DD72-6F5973DD0702}"/>
          </ac:picMkLst>
        </pc:picChg>
      </pc:sldChg>
      <pc:sldChg chg="modSp add mod">
        <pc:chgData name="Routledge, Mandy" userId="bacdedf5-8e30-494b-ad8b-f27fa30c4f8d" providerId="ADAL" clId="{ADC53A37-DD30-4722-A7EE-827E885B3117}" dt="2026-01-12T18:47:45.853" v="585" actId="6549"/>
        <pc:sldMkLst>
          <pc:docMk/>
          <pc:sldMk cId="201775120" sldId="1557"/>
        </pc:sldMkLst>
        <pc:spChg chg="mod">
          <ac:chgData name="Routledge, Mandy" userId="bacdedf5-8e30-494b-ad8b-f27fa30c4f8d" providerId="ADAL" clId="{ADC53A37-DD30-4722-A7EE-827E885B3117}" dt="2026-01-12T18:47:07.768" v="555" actId="20577"/>
          <ac:spMkLst>
            <pc:docMk/>
            <pc:sldMk cId="201775120" sldId="1557"/>
            <ac:spMk id="33" creationId="{D08BF438-2CB4-EFEF-2B02-53D8401D600E}"/>
          </ac:spMkLst>
        </pc:spChg>
        <pc:spChg chg="mod">
          <ac:chgData name="Routledge, Mandy" userId="bacdedf5-8e30-494b-ad8b-f27fa30c4f8d" providerId="ADAL" clId="{ADC53A37-DD30-4722-A7EE-827E885B3117}" dt="2026-01-12T18:47:20.202" v="580" actId="20577"/>
          <ac:spMkLst>
            <pc:docMk/>
            <pc:sldMk cId="201775120" sldId="1557"/>
            <ac:spMk id="34" creationId="{36704131-34CF-6477-977A-2E6A7FAA9D71}"/>
          </ac:spMkLst>
        </pc:spChg>
        <pc:spChg chg="mod">
          <ac:chgData name="Routledge, Mandy" userId="bacdedf5-8e30-494b-ad8b-f27fa30c4f8d" providerId="ADAL" clId="{ADC53A37-DD30-4722-A7EE-827E885B3117}" dt="2026-01-12T18:47:16.287" v="569" actId="20577"/>
          <ac:spMkLst>
            <pc:docMk/>
            <pc:sldMk cId="201775120" sldId="1557"/>
            <ac:spMk id="35" creationId="{28676887-2346-843E-2374-AC695870E8BE}"/>
          </ac:spMkLst>
        </pc:spChg>
        <pc:spChg chg="mod">
          <ac:chgData name="Routledge, Mandy" userId="bacdedf5-8e30-494b-ad8b-f27fa30c4f8d" providerId="ADAL" clId="{ADC53A37-DD30-4722-A7EE-827E885B3117}" dt="2026-01-12T18:47:45.853" v="585" actId="6549"/>
          <ac:spMkLst>
            <pc:docMk/>
            <pc:sldMk cId="201775120" sldId="1557"/>
            <ac:spMk id="36" creationId="{B5651D50-3F79-94DF-A4B7-BDCE076584B3}"/>
          </ac:spMkLst>
        </pc:spChg>
      </pc:sldChg>
      <pc:sldChg chg="add del">
        <pc:chgData name="Routledge, Mandy" userId="bacdedf5-8e30-494b-ad8b-f27fa30c4f8d" providerId="ADAL" clId="{ADC53A37-DD30-4722-A7EE-827E885B3117}" dt="2026-01-12T18:46:59.813" v="551"/>
        <pc:sldMkLst>
          <pc:docMk/>
          <pc:sldMk cId="2734162106" sldId="1557"/>
        </pc:sldMkLst>
      </pc:sldChg>
      <pc:sldChg chg="add del">
        <pc:chgData name="Routledge, Mandy" userId="bacdedf5-8e30-494b-ad8b-f27fa30c4f8d" providerId="ADAL" clId="{ADC53A37-DD30-4722-A7EE-827E885B3117}" dt="2026-01-12T18:49:09.652" v="588"/>
        <pc:sldMkLst>
          <pc:docMk/>
          <pc:sldMk cId="981276223" sldId="1558"/>
        </pc:sldMkLst>
      </pc:sldChg>
      <pc:sldChg chg="addSp modSp add mod">
        <pc:chgData name="Routledge, Mandy" userId="bacdedf5-8e30-494b-ad8b-f27fa30c4f8d" providerId="ADAL" clId="{ADC53A37-DD30-4722-A7EE-827E885B3117}" dt="2026-01-13T09:46:06.261" v="784" actId="20577"/>
        <pc:sldMkLst>
          <pc:docMk/>
          <pc:sldMk cId="2791677139" sldId="1558"/>
        </pc:sldMkLst>
        <pc:spChg chg="mod">
          <ac:chgData name="Routledge, Mandy" userId="bacdedf5-8e30-494b-ad8b-f27fa30c4f8d" providerId="ADAL" clId="{ADC53A37-DD30-4722-A7EE-827E885B3117}" dt="2026-01-12T18:50:58.355" v="658" actId="1076"/>
          <ac:spMkLst>
            <pc:docMk/>
            <pc:sldMk cId="2791677139" sldId="1558"/>
            <ac:spMk id="2" creationId="{2DB0013B-AC0D-3B36-E83D-FDD4C5045357}"/>
          </ac:spMkLst>
        </pc:spChg>
        <pc:spChg chg="add mod">
          <ac:chgData name="Routledge, Mandy" userId="bacdedf5-8e30-494b-ad8b-f27fa30c4f8d" providerId="ADAL" clId="{ADC53A37-DD30-4722-A7EE-827E885B3117}" dt="2026-01-12T18:51:30.430" v="728" actId="5793"/>
          <ac:spMkLst>
            <pc:docMk/>
            <pc:sldMk cId="2791677139" sldId="1558"/>
            <ac:spMk id="8" creationId="{21FB0097-908D-BD54-AEC9-993977E41F54}"/>
          </ac:spMkLst>
        </pc:spChg>
        <pc:spChg chg="mod">
          <ac:chgData name="Routledge, Mandy" userId="bacdedf5-8e30-494b-ad8b-f27fa30c4f8d" providerId="ADAL" clId="{ADC53A37-DD30-4722-A7EE-827E885B3117}" dt="2026-01-12T18:49:26.513" v="611" actId="6549"/>
          <ac:spMkLst>
            <pc:docMk/>
            <pc:sldMk cId="2791677139" sldId="1558"/>
            <ac:spMk id="33" creationId="{FD3954D1-459B-3DB1-24C8-6556AE9DF5AD}"/>
          </ac:spMkLst>
        </pc:spChg>
        <pc:spChg chg="mod">
          <ac:chgData name="Routledge, Mandy" userId="bacdedf5-8e30-494b-ad8b-f27fa30c4f8d" providerId="ADAL" clId="{ADC53A37-DD30-4722-A7EE-827E885B3117}" dt="2026-01-13T09:46:06.261" v="784" actId="20577"/>
          <ac:spMkLst>
            <pc:docMk/>
            <pc:sldMk cId="2791677139" sldId="1558"/>
            <ac:spMk id="35" creationId="{E14912C6-F2F4-8519-D3FD-554D38796C52}"/>
          </ac:spMkLst>
        </pc:spChg>
        <pc:spChg chg="mod">
          <ac:chgData name="Routledge, Mandy" userId="bacdedf5-8e30-494b-ad8b-f27fa30c4f8d" providerId="ADAL" clId="{ADC53A37-DD30-4722-A7EE-827E885B3117}" dt="2026-01-12T18:51:35.849" v="735" actId="20577"/>
          <ac:spMkLst>
            <pc:docMk/>
            <pc:sldMk cId="2791677139" sldId="1558"/>
            <ac:spMk id="36" creationId="{6D11A190-B4C3-1E54-3BCC-FC61B9B3E289}"/>
          </ac:spMkLst>
        </pc:spChg>
      </pc:sldChg>
      <pc:sldChg chg="addSp delSp modSp add mod">
        <pc:chgData name="Routledge, Mandy" userId="bacdedf5-8e30-494b-ad8b-f27fa30c4f8d" providerId="ADAL" clId="{ADC53A37-DD30-4722-A7EE-827E885B3117}" dt="2026-01-13T09:50:27.704" v="793" actId="1076"/>
        <pc:sldMkLst>
          <pc:docMk/>
          <pc:sldMk cId="4007050718" sldId="1560"/>
        </pc:sldMkLst>
        <pc:picChg chg="del">
          <ac:chgData name="Routledge, Mandy" userId="bacdedf5-8e30-494b-ad8b-f27fa30c4f8d" providerId="ADAL" clId="{ADC53A37-DD30-4722-A7EE-827E885B3117}" dt="2026-01-13T09:50:24.085" v="791" actId="478"/>
          <ac:picMkLst>
            <pc:docMk/>
            <pc:sldMk cId="4007050718" sldId="1560"/>
            <ac:picMk id="3" creationId="{C1450C47-8B7F-2B64-D33E-C2265F14C929}"/>
          </ac:picMkLst>
        </pc:picChg>
        <pc:picChg chg="add mod">
          <ac:chgData name="Routledge, Mandy" userId="bacdedf5-8e30-494b-ad8b-f27fa30c4f8d" providerId="ADAL" clId="{ADC53A37-DD30-4722-A7EE-827E885B3117}" dt="2026-01-13T09:50:27.704" v="793" actId="1076"/>
          <ac:picMkLst>
            <pc:docMk/>
            <pc:sldMk cId="4007050718" sldId="1560"/>
            <ac:picMk id="5" creationId="{7D9EA656-26F0-5DB8-1A3E-9C5CFAFE5BA7}"/>
          </ac:picMkLst>
        </pc:picChg>
      </pc:sldChg>
    </pc:docChg>
  </pc:docChgLst>
  <pc:docChgLst>
    <pc:chgData name="Routledge, Mandy" userId="bacdedf5-8e30-494b-ad8b-f27fa30c4f8d" providerId="ADAL" clId="{DF97BC0C-C100-4C46-9A4C-BE392BE3EAF1}"/>
    <pc:docChg chg="modSld">
      <pc:chgData name="Routledge, Mandy" userId="bacdedf5-8e30-494b-ad8b-f27fa30c4f8d" providerId="ADAL" clId="{DF97BC0C-C100-4C46-9A4C-BE392BE3EAF1}" dt="2025-03-18T12:29:41.217" v="1" actId="20577"/>
      <pc:docMkLst>
        <pc:docMk/>
      </pc:docMkLst>
      <pc:sldChg chg="modSp mod">
        <pc:chgData name="Routledge, Mandy" userId="bacdedf5-8e30-494b-ad8b-f27fa30c4f8d" providerId="ADAL" clId="{DF97BC0C-C100-4C46-9A4C-BE392BE3EAF1}" dt="2025-03-18T12:29:41.217" v="1" actId="20577"/>
        <pc:sldMkLst>
          <pc:docMk/>
          <pc:sldMk cId="323006580" sldId="548"/>
        </pc:sldMkLst>
      </pc:sldChg>
    </pc:docChg>
  </pc:docChgLst>
  <pc:docChgLst>
    <pc:chgData name="Routledge, Mandy" userId="bacdedf5-8e30-494b-ad8b-f27fa30c4f8d" providerId="ADAL" clId="{605AC794-CA2E-4812-B08E-688987249EDF}"/>
    <pc:docChg chg="modSld">
      <pc:chgData name="Routledge, Mandy" userId="bacdedf5-8e30-494b-ad8b-f27fa30c4f8d" providerId="ADAL" clId="{605AC794-CA2E-4812-B08E-688987249EDF}" dt="2025-03-18T11:07:27.072" v="1" actId="20577"/>
      <pc:docMkLst>
        <pc:docMk/>
      </pc:docMkLst>
      <pc:sldChg chg="modSp mod">
        <pc:chgData name="Routledge, Mandy" userId="bacdedf5-8e30-494b-ad8b-f27fa30c4f8d" providerId="ADAL" clId="{605AC794-CA2E-4812-B08E-688987249EDF}" dt="2025-03-18T11:07:27.072" v="1" actId="20577"/>
        <pc:sldMkLst>
          <pc:docMk/>
          <pc:sldMk cId="323006580" sldId="548"/>
        </pc:sldMkLst>
      </pc:sldChg>
    </pc:docChg>
  </pc:docChgLst>
  <pc:docChgLst>
    <pc:chgData name="Routledge, Mandy" userId="bacdedf5-8e30-494b-ad8b-f27fa30c4f8d" providerId="ADAL" clId="{6D5B45AF-5DC9-4F79-9393-63829EE7447B}"/>
    <pc:docChg chg="modSld">
      <pc:chgData name="Routledge, Mandy" userId="bacdedf5-8e30-494b-ad8b-f27fa30c4f8d" providerId="ADAL" clId="{6D5B45AF-5DC9-4F79-9393-63829EE7447B}" dt="2025-03-18T11:05:59.449" v="0"/>
      <pc:docMkLst>
        <pc:docMk/>
      </pc:docMkLst>
      <pc:sldChg chg="modSp mod">
        <pc:chgData name="Routledge, Mandy" userId="bacdedf5-8e30-494b-ad8b-f27fa30c4f8d" providerId="ADAL" clId="{6D5B45AF-5DC9-4F79-9393-63829EE7447B}" dt="2025-03-18T11:05:59.449" v="0"/>
        <pc:sldMkLst>
          <pc:docMk/>
          <pc:sldMk cId="323006580" sldId="548"/>
        </pc:sldMkLst>
      </pc:sldChg>
    </pc:docChg>
  </pc:docChgLst>
  <pc:docChgLst>
    <pc:chgData name="Routledge, Mandy" userId="bacdedf5-8e30-494b-ad8b-f27fa30c4f8d" providerId="ADAL" clId="{7D1CF5EB-8308-493D-8593-7FABD88C4E41}"/>
    <pc:docChg chg="undo custSel modSld">
      <pc:chgData name="Routledge, Mandy" userId="bacdedf5-8e30-494b-ad8b-f27fa30c4f8d" providerId="ADAL" clId="{7D1CF5EB-8308-493D-8593-7FABD88C4E41}" dt="2025-03-18T12:31:32.495" v="3" actId="20577"/>
      <pc:docMkLst>
        <pc:docMk/>
      </pc:docMkLst>
      <pc:sldChg chg="modSp mod">
        <pc:chgData name="Routledge, Mandy" userId="bacdedf5-8e30-494b-ad8b-f27fa30c4f8d" providerId="ADAL" clId="{7D1CF5EB-8308-493D-8593-7FABD88C4E41}" dt="2025-03-18T12:31:32.495" v="3" actId="20577"/>
        <pc:sldMkLst>
          <pc:docMk/>
          <pc:sldMk cId="323006580" sldId="548"/>
        </pc:sldMkLst>
      </pc:sldChg>
    </pc:docChg>
  </pc:docChgLst>
  <pc:docChgLst>
    <pc:chgData name="Routledge, Mandy" userId="bacdedf5-8e30-494b-ad8b-f27fa30c4f8d" providerId="ADAL" clId="{72CCF3E9-5539-4C2A-A245-E5663C16A567}"/>
    <pc:docChg chg="modSld">
      <pc:chgData name="Routledge, Mandy" userId="bacdedf5-8e30-494b-ad8b-f27fa30c4f8d" providerId="ADAL" clId="{72CCF3E9-5539-4C2A-A245-E5663C16A567}" dt="2025-03-18T12:25:33.910" v="0"/>
      <pc:docMkLst>
        <pc:docMk/>
      </pc:docMkLst>
      <pc:sldChg chg="modSp mod">
        <pc:chgData name="Routledge, Mandy" userId="bacdedf5-8e30-494b-ad8b-f27fa30c4f8d" providerId="ADAL" clId="{72CCF3E9-5539-4C2A-A245-E5663C16A567}" dt="2025-03-18T12:25:33.910" v="0"/>
        <pc:sldMkLst>
          <pc:docMk/>
          <pc:sldMk cId="323006580" sldId="548"/>
        </pc:sldMkLst>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13-1-2026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13-1-2026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de opinie: </a:t>
            </a:r>
            <a:r>
              <a:rPr lang="nl-NL" sz="1200" kern="1200">
                <a:solidFill>
                  <a:schemeClr val="tx1"/>
                </a:solidFill>
                <a:effectLst/>
                <a:latin typeface="+mn-lt"/>
                <a:ea typeface="+mn-ea"/>
                <a:cs typeface="+mn-cs"/>
              </a:rPr>
              <a:t>de mening, het oordeel</a:t>
            </a:r>
          </a:p>
          <a:p>
            <a:pPr fontAlgn="t"/>
            <a:r>
              <a:rPr lang="nl-NL" sz="1200" b="1" kern="1200">
                <a:solidFill>
                  <a:schemeClr val="tx1"/>
                </a:solidFill>
                <a:effectLst/>
                <a:latin typeface="+mn-lt"/>
                <a:ea typeface="+mn-ea"/>
                <a:cs typeface="+mn-cs"/>
              </a:rPr>
              <a:t>waarde hechten aan: </a:t>
            </a:r>
            <a:r>
              <a:rPr lang="nl-NL" sz="1200" kern="1200">
                <a:solidFill>
                  <a:schemeClr val="tx1"/>
                </a:solidFill>
                <a:effectLst/>
                <a:latin typeface="+mn-lt"/>
                <a:ea typeface="+mn-ea"/>
                <a:cs typeface="+mn-cs"/>
              </a:rPr>
              <a:t>belangrijk vinden, betekenis verbinden aan</a:t>
            </a:r>
          </a:p>
          <a:p>
            <a:pPr fontAlgn="t"/>
            <a:r>
              <a:rPr lang="nl-NL" sz="1200" b="1" kern="1200">
                <a:solidFill>
                  <a:schemeClr val="tx1"/>
                </a:solidFill>
                <a:effectLst/>
                <a:latin typeface="+mn-lt"/>
                <a:ea typeface="+mn-ea"/>
                <a:cs typeface="+mn-cs"/>
              </a:rPr>
              <a:t>een scala aan: </a:t>
            </a:r>
            <a:r>
              <a:rPr lang="nl-NL" sz="1200" kern="1200">
                <a:solidFill>
                  <a:schemeClr val="tx1"/>
                </a:solidFill>
                <a:effectLst/>
                <a:latin typeface="+mn-lt"/>
                <a:ea typeface="+mn-ea"/>
                <a:cs typeface="+mn-cs"/>
              </a:rPr>
              <a:t>een brede keuze aan, een reeks of serie van</a:t>
            </a:r>
          </a:p>
          <a:p>
            <a:pPr fontAlgn="t"/>
            <a:r>
              <a:rPr lang="nl-NL" sz="1200" b="1" kern="1200">
                <a:solidFill>
                  <a:schemeClr val="tx1"/>
                </a:solidFill>
                <a:effectLst/>
                <a:latin typeface="+mn-lt"/>
                <a:ea typeface="+mn-ea"/>
                <a:cs typeface="+mn-cs"/>
              </a:rPr>
              <a:t>het medium: </a:t>
            </a:r>
            <a:r>
              <a:rPr lang="nl-NL" sz="1200" kern="1200">
                <a:solidFill>
                  <a:schemeClr val="tx1"/>
                </a:solidFill>
                <a:effectLst/>
                <a:latin typeface="+mn-lt"/>
                <a:ea typeface="+mn-ea"/>
                <a:cs typeface="+mn-cs"/>
              </a:rPr>
              <a:t>het middel om informatie te verspreiden, zoals een krant, een tijdschrift, radio of televisie</a:t>
            </a:r>
          </a:p>
          <a:p>
            <a:pPr fontAlgn="t"/>
            <a:r>
              <a:rPr lang="nl-NL" sz="1200" b="1" kern="1200">
                <a:solidFill>
                  <a:schemeClr val="tx1"/>
                </a:solidFill>
                <a:effectLst/>
                <a:latin typeface="+mn-lt"/>
                <a:ea typeface="+mn-ea"/>
                <a:cs typeface="+mn-cs"/>
              </a:rPr>
              <a:t>het criterium: </a:t>
            </a:r>
            <a:r>
              <a:rPr lang="nl-NL" sz="1200" kern="1200">
                <a:solidFill>
                  <a:schemeClr val="tx1"/>
                </a:solidFill>
                <a:effectLst/>
                <a:latin typeface="+mn-lt"/>
                <a:ea typeface="+mn-ea"/>
                <a:cs typeface="+mn-cs"/>
              </a:rPr>
              <a:t>de regel of voorwaarde waar iets aan moet voldoen</a:t>
            </a:r>
          </a:p>
          <a:p>
            <a:pPr fontAlgn="t"/>
            <a:r>
              <a:rPr lang="nl-NL" sz="1200" b="1" kern="1200">
                <a:solidFill>
                  <a:schemeClr val="tx1"/>
                </a:solidFill>
                <a:effectLst/>
                <a:latin typeface="+mn-lt"/>
                <a:ea typeface="+mn-ea"/>
                <a:cs typeface="+mn-cs"/>
              </a:rPr>
              <a:t>cru: </a:t>
            </a:r>
            <a:r>
              <a:rPr lang="nl-NL" sz="1200" kern="1200">
                <a:solidFill>
                  <a:schemeClr val="tx1"/>
                </a:solidFill>
                <a:effectLst/>
                <a:latin typeface="+mn-lt"/>
                <a:ea typeface="+mn-ea"/>
                <a:cs typeface="+mn-cs"/>
              </a:rPr>
              <a:t>hard of gemeen, zonder rekening te houden met gevoelens van anderen</a:t>
            </a:r>
          </a:p>
          <a:p>
            <a:pPr fontAlgn="t"/>
            <a:r>
              <a:rPr lang="nl-NL" sz="1200" b="1" kern="1200">
                <a:solidFill>
                  <a:schemeClr val="tx1"/>
                </a:solidFill>
                <a:effectLst/>
                <a:latin typeface="+mn-lt"/>
                <a:ea typeface="+mn-ea"/>
                <a:cs typeface="+mn-cs"/>
              </a:rPr>
              <a:t>de omvang: </a:t>
            </a:r>
            <a:r>
              <a:rPr lang="nl-NL" sz="1200" kern="1200">
                <a:solidFill>
                  <a:schemeClr val="tx1"/>
                </a:solidFill>
                <a:effectLst/>
                <a:latin typeface="+mn-lt"/>
                <a:ea typeface="+mn-ea"/>
                <a:cs typeface="+mn-cs"/>
              </a:rPr>
              <a:t>de grootte</a:t>
            </a:r>
          </a:p>
          <a:p>
            <a:pPr fontAlgn="t"/>
            <a:r>
              <a:rPr lang="nl-NL" sz="1200" b="1" kern="1200">
                <a:solidFill>
                  <a:schemeClr val="tx1"/>
                </a:solidFill>
                <a:effectLst/>
                <a:latin typeface="+mn-lt"/>
                <a:ea typeface="+mn-ea"/>
                <a:cs typeface="+mn-cs"/>
              </a:rPr>
              <a:t>inclusief: </a:t>
            </a:r>
            <a:r>
              <a:rPr lang="nl-NL" sz="1200" kern="1200">
                <a:solidFill>
                  <a:schemeClr val="tx1"/>
                </a:solidFill>
                <a:effectLst/>
                <a:latin typeface="+mn-lt"/>
                <a:ea typeface="+mn-ea"/>
                <a:cs typeface="+mn-cs"/>
              </a:rPr>
              <a:t>met ... erbij, meegerekend</a:t>
            </a:r>
          </a:p>
          <a:p>
            <a:pPr fontAlgn="t"/>
            <a:r>
              <a:rPr lang="nl-NL" sz="1200" b="1" kern="1200">
                <a:solidFill>
                  <a:schemeClr val="tx1"/>
                </a:solidFill>
                <a:effectLst/>
                <a:latin typeface="+mn-lt"/>
                <a:ea typeface="+mn-ea"/>
                <a:cs typeface="+mn-cs"/>
              </a:rPr>
              <a:t>alert: </a:t>
            </a:r>
            <a:r>
              <a:rPr lang="nl-NL" sz="1200" kern="1200">
                <a:solidFill>
                  <a:schemeClr val="tx1"/>
                </a:solidFill>
                <a:effectLst/>
                <a:latin typeface="+mn-lt"/>
                <a:ea typeface="+mn-ea"/>
                <a:cs typeface="+mn-cs"/>
              </a:rPr>
              <a:t>oplettend</a:t>
            </a:r>
          </a:p>
          <a:p>
            <a:pPr fontAlgn="t"/>
            <a:r>
              <a:rPr lang="nl-NL" sz="1200" b="1" kern="1200">
                <a:solidFill>
                  <a:schemeClr val="tx1"/>
                </a:solidFill>
                <a:effectLst/>
                <a:latin typeface="+mn-lt"/>
                <a:ea typeface="+mn-ea"/>
                <a:cs typeface="+mn-cs"/>
              </a:rPr>
              <a:t>voor waar aannemen: </a:t>
            </a:r>
            <a:r>
              <a:rPr lang="nl-NL" sz="1200" kern="1200">
                <a:solidFill>
                  <a:schemeClr val="tx1"/>
                </a:solidFill>
                <a:effectLst/>
                <a:latin typeface="+mn-lt"/>
                <a:ea typeface="+mn-ea"/>
                <a:cs typeface="+mn-cs"/>
              </a:rPr>
              <a:t>geloven dat iets klopt, zonder te controleren of het echt waar is</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1EEBB-3567-8ED3-C928-FCC0FAF851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4282C3-2A03-5D8C-54D1-53D2256DCB7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6017691-6D53-EE73-9941-A4EABE96A5D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DF33B25-E5C8-B5E1-F06E-9685D25E2F58}"/>
              </a:ext>
            </a:extLst>
          </p:cNvPr>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76367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A3AC2-A81A-2C4B-3C6E-1B2A2FBC59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FBBFD53-8ABB-3E34-1172-C2EE54A7D7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B87BAED-1078-D700-AE13-782E9466350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E2647D5-B8EF-1F19-6791-E8FCED242CEE}"/>
              </a:ext>
            </a:extLst>
          </p:cNvPr>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25476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13-1-2026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13-1-2026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4.wdp"/><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8.pn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1.png"/><Relationship Id="rId7" Type="http://schemas.openxmlformats.org/officeDocument/2006/relationships/image" Target="../media/image54.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microsoft.com/office/2007/relationships/hdphoto" Target="../media/hdphoto6.wdp"/><Relationship Id="rId9"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9.png"/><Relationship Id="rId7" Type="http://schemas.openxmlformats.org/officeDocument/2006/relationships/image" Target="../media/image61.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60.jpeg"/><Relationship Id="rId10" Type="http://schemas.microsoft.com/office/2007/relationships/hdphoto" Target="../media/hdphoto7.wdp"/><Relationship Id="rId4" Type="http://schemas.openxmlformats.org/officeDocument/2006/relationships/image" Target="../media/image47.jpe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spcBef>
                <a:spcPts val="200"/>
              </a:spcBef>
              <a:spcAft>
                <a:spcPts val="200"/>
              </a:spcAft>
              <a:buNone/>
            </a:pPr>
            <a:r>
              <a:rPr lang="nl-NL" sz="1750">
                <a:ea typeface="Times New Roman" panose="02020603050405020304" pitchFamily="18" charset="0"/>
                <a:cs typeface="Arial" panose="020B0604020202020204" pitchFamily="34" charset="0"/>
              </a:rPr>
              <a:t>Wat was er een hoop sneeuw de afgelopen week hè? Hebben jullie ook iets gebouwd in de sneeuw? Ik zag op tv een heel </a:t>
            </a:r>
            <a:r>
              <a:rPr lang="nl-NL" sz="1750" b="1" u="sng">
                <a:ea typeface="Times New Roman" panose="02020603050405020304" pitchFamily="18" charset="0"/>
                <a:cs typeface="Arial" panose="020B0604020202020204" pitchFamily="34" charset="0"/>
              </a:rPr>
              <a:t>scala aan</a:t>
            </a:r>
            <a:r>
              <a:rPr lang="nl-NL" sz="1750">
                <a:ea typeface="Times New Roman" panose="02020603050405020304" pitchFamily="18" charset="0"/>
                <a:cs typeface="Arial" panose="020B0604020202020204" pitchFamily="34" charset="0"/>
              </a:rPr>
              <a:t> sneeuwpoppen en andere bouwwerken. Een scala betekent </a:t>
            </a:r>
            <a:r>
              <a:rPr lang="nl-NL" sz="1750" b="1" i="1">
                <a:ea typeface="Times New Roman" panose="02020603050405020304" pitchFamily="18" charset="0"/>
                <a:cs typeface="Arial" panose="020B0604020202020204" pitchFamily="34" charset="0"/>
              </a:rPr>
              <a:t>een brede keuze aan, een reeks of serie van iets</a:t>
            </a:r>
            <a:r>
              <a:rPr lang="nl-NL" sz="1750">
                <a:ea typeface="Times New Roman" panose="02020603050405020304" pitchFamily="18" charset="0"/>
                <a:cs typeface="Arial" panose="020B0604020202020204" pitchFamily="34" charset="0"/>
              </a:rPr>
              <a:t>. Een scala sneeuwpoppen. En niet alleen op tv. Ook in de krant en op sociale media. Allemaal foto’s van sneeuwpoppen. Weet je op welk </a:t>
            </a:r>
            <a:r>
              <a:rPr lang="nl-NL" sz="1750" b="1" u="sng">
                <a:ea typeface="Times New Roman" panose="02020603050405020304" pitchFamily="18" charset="0"/>
                <a:cs typeface="Arial" panose="020B0604020202020204" pitchFamily="34" charset="0"/>
              </a:rPr>
              <a:t>medium</a:t>
            </a:r>
            <a:r>
              <a:rPr lang="nl-NL" sz="1750">
                <a:ea typeface="Times New Roman" panose="02020603050405020304" pitchFamily="18" charset="0"/>
                <a:cs typeface="Arial" panose="020B0604020202020204" pitchFamily="34" charset="0"/>
              </a:rPr>
              <a:t> ik geen sneeuwpoppen zag? (Het medium is </a:t>
            </a:r>
            <a:r>
              <a:rPr lang="nl-NL" sz="1750" b="1" i="1">
                <a:ea typeface="Times New Roman" panose="02020603050405020304" pitchFamily="18" charset="0"/>
                <a:cs typeface="Arial" panose="020B0604020202020204" pitchFamily="34" charset="0"/>
              </a:rPr>
              <a:t>het middel om informatie te verspreiden</a:t>
            </a:r>
            <a:r>
              <a:rPr lang="nl-NL" sz="1750">
                <a:ea typeface="Times New Roman" panose="02020603050405020304" pitchFamily="18" charset="0"/>
                <a:cs typeface="Arial" panose="020B0604020202020204" pitchFamily="34" charset="0"/>
              </a:rPr>
              <a:t>.) De radio! Want naar een radio kun je alleen luisteren, haha! Maar goed, heel veel sneeuwpoppen dus. </a:t>
            </a:r>
            <a:r>
              <a:rPr lang="nl-NL" sz="1750" b="1" u="sng">
                <a:ea typeface="Times New Roman" panose="02020603050405020304" pitchFamily="18" charset="0"/>
                <a:cs typeface="Arial" panose="020B0604020202020204" pitchFamily="34" charset="0"/>
              </a:rPr>
              <a:t>Inclusief</a:t>
            </a:r>
            <a:r>
              <a:rPr lang="nl-NL" sz="1750">
                <a:ea typeface="Times New Roman" panose="02020603050405020304" pitchFamily="18" charset="0"/>
                <a:cs typeface="Arial" panose="020B0604020202020204" pitchFamily="34" charset="0"/>
              </a:rPr>
              <a:t> muts, sjaal en een wortel als neus. Dus </a:t>
            </a:r>
            <a:r>
              <a:rPr lang="nl-NL" sz="1750" b="1" i="1">
                <a:ea typeface="Times New Roman" panose="02020603050405020304" pitchFamily="18" charset="0"/>
                <a:cs typeface="Arial" panose="020B0604020202020204" pitchFamily="34" charset="0"/>
              </a:rPr>
              <a:t>mét</a:t>
            </a:r>
            <a:r>
              <a:rPr lang="nl-NL" sz="1750">
                <a:ea typeface="Times New Roman" panose="02020603050405020304" pitchFamily="18" charset="0"/>
                <a:cs typeface="Arial" panose="020B0604020202020204" pitchFamily="34" charset="0"/>
              </a:rPr>
              <a:t> </a:t>
            </a:r>
            <a:r>
              <a:rPr lang="nl-NL" sz="1750" b="1" i="1">
                <a:ea typeface="Times New Roman" panose="02020603050405020304" pitchFamily="18" charset="0"/>
                <a:cs typeface="Arial" panose="020B0604020202020204" pitchFamily="34" charset="0"/>
              </a:rPr>
              <a:t>daarbij</a:t>
            </a:r>
            <a:r>
              <a:rPr lang="nl-NL" sz="1750">
                <a:ea typeface="Times New Roman" panose="02020603050405020304" pitchFamily="18" charset="0"/>
                <a:cs typeface="Arial" panose="020B0604020202020204" pitchFamily="34" charset="0"/>
              </a:rPr>
              <a:t> een muts, sjaal en een wortel. Dat is een belangrijk </a:t>
            </a:r>
            <a:r>
              <a:rPr lang="nl-NL" sz="1750" b="1" u="sng">
                <a:ea typeface="Times New Roman" panose="02020603050405020304" pitchFamily="18" charset="0"/>
                <a:cs typeface="Arial" panose="020B0604020202020204" pitchFamily="34" charset="0"/>
              </a:rPr>
              <a:t>criterium</a:t>
            </a:r>
            <a:r>
              <a:rPr lang="nl-NL" sz="1750">
                <a:ea typeface="Times New Roman" panose="02020603050405020304" pitchFamily="18" charset="0"/>
                <a:cs typeface="Arial" panose="020B0604020202020204" pitchFamily="34" charset="0"/>
              </a:rPr>
              <a:t> voor een echte sneeuwpop hè!? Het criterium is </a:t>
            </a:r>
            <a:r>
              <a:rPr lang="nl-NL" sz="1750" b="1" i="1">
                <a:ea typeface="Times New Roman" panose="02020603050405020304" pitchFamily="18" charset="0"/>
                <a:cs typeface="Arial" panose="020B0604020202020204" pitchFamily="34" charset="0"/>
              </a:rPr>
              <a:t>de regel of voorwaarde waar iets aan moet voldoen</a:t>
            </a:r>
            <a:r>
              <a:rPr lang="nl-NL" sz="1750">
                <a:ea typeface="Times New Roman" panose="02020603050405020304" pitchFamily="18" charset="0"/>
                <a:cs typeface="Arial" panose="020B0604020202020204" pitchFamily="34" charset="0"/>
              </a:rPr>
              <a:t>. Hij móet een muts, sjaal en een wortel als neus hebben, dan is het een echte sneeuwpop. Op sociale media lees je dan allemaal </a:t>
            </a:r>
            <a:r>
              <a:rPr lang="nl-NL" sz="1750" b="1" u="sng">
                <a:ea typeface="Times New Roman" panose="02020603050405020304" pitchFamily="18" charset="0"/>
                <a:cs typeface="Arial" panose="020B0604020202020204" pitchFamily="34" charset="0"/>
              </a:rPr>
              <a:t>opinies</a:t>
            </a:r>
            <a:r>
              <a:rPr lang="nl-NL" sz="1750">
                <a:ea typeface="Times New Roman" panose="02020603050405020304" pitchFamily="18" charset="0"/>
                <a:cs typeface="Arial" panose="020B0604020202020204" pitchFamily="34" charset="0"/>
              </a:rPr>
              <a:t>. Allemaal</a:t>
            </a:r>
            <a:r>
              <a:rPr lang="nl-NL" sz="1750" b="1" i="1">
                <a:ea typeface="Times New Roman" panose="02020603050405020304" pitchFamily="18" charset="0"/>
                <a:cs typeface="Arial" panose="020B0604020202020204" pitchFamily="34" charset="0"/>
              </a:rPr>
              <a:t> meningen en oordelen</a:t>
            </a:r>
            <a:r>
              <a:rPr lang="nl-NL" sz="1750">
                <a:ea typeface="Times New Roman" panose="02020603050405020304" pitchFamily="18" charset="0"/>
                <a:cs typeface="Arial" panose="020B0604020202020204" pitchFamily="34" charset="0"/>
              </a:rPr>
              <a:t> van anderen over de sneeuwpoppen. Sommige zijn echt heel </a:t>
            </a:r>
            <a:r>
              <a:rPr lang="nl-NL" sz="1750" b="1" u="sng">
                <a:ea typeface="Times New Roman" panose="02020603050405020304" pitchFamily="18" charset="0"/>
                <a:cs typeface="Arial" panose="020B0604020202020204" pitchFamily="34" charset="0"/>
              </a:rPr>
              <a:t>cru</a:t>
            </a:r>
            <a:r>
              <a:rPr lang="nl-NL" sz="1750">
                <a:ea typeface="Times New Roman" panose="02020603050405020304" pitchFamily="18" charset="0"/>
                <a:cs typeface="Arial" panose="020B0604020202020204" pitchFamily="34" charset="0"/>
              </a:rPr>
              <a:t>,</a:t>
            </a:r>
            <a:r>
              <a:rPr lang="nl-NL" sz="1750" i="1">
                <a:ea typeface="Times New Roman" panose="02020603050405020304" pitchFamily="18" charset="0"/>
                <a:cs typeface="Arial" panose="020B0604020202020204" pitchFamily="34" charset="0"/>
              </a:rPr>
              <a:t> </a:t>
            </a:r>
            <a:r>
              <a:rPr lang="nl-NL" sz="1750" b="1" i="1">
                <a:ea typeface="Times New Roman" panose="02020603050405020304" pitchFamily="18" charset="0"/>
                <a:cs typeface="Arial" panose="020B0604020202020204" pitchFamily="34" charset="0"/>
              </a:rPr>
              <a:t>heel hard of gemeen zonder rekening te houden met gevoelens van anderen</a:t>
            </a:r>
            <a:r>
              <a:rPr lang="nl-NL" sz="1750">
                <a:ea typeface="Times New Roman" panose="02020603050405020304" pitchFamily="18" charset="0"/>
                <a:cs typeface="Arial" panose="020B0604020202020204" pitchFamily="34" charset="0"/>
              </a:rPr>
              <a:t>. “Wat een verschrikkelijk lelijk ding! Dat is toch geen sneeuwpop” staat er dan bijvoorbeeld. Zo stom!     Hebben jullie ook gezien dat er in Staphorst een súper grote sneeuwpop is gebouwd? Hij was 12 meter hoog! Het was de grootste sneeuwpop ooit in Nederland. Een nieuw record. Maar… het dorp Espelo was </a:t>
            </a:r>
            <a:r>
              <a:rPr lang="nl-NL" sz="1750" b="1" u="sng">
                <a:ea typeface="Times New Roman" panose="02020603050405020304" pitchFamily="18" charset="0"/>
                <a:cs typeface="Arial" panose="020B0604020202020204" pitchFamily="34" charset="0"/>
              </a:rPr>
              <a:t>alert</a:t>
            </a:r>
            <a:r>
              <a:rPr lang="nl-NL" sz="1750">
                <a:ea typeface="Times New Roman" panose="02020603050405020304" pitchFamily="18" charset="0"/>
                <a:cs typeface="Arial" panose="020B0604020202020204" pitchFamily="34" charset="0"/>
              </a:rPr>
              <a:t>. Ze waren </a:t>
            </a:r>
            <a:r>
              <a:rPr lang="nl-NL" sz="1750" b="1" i="1">
                <a:ea typeface="Times New Roman" panose="02020603050405020304" pitchFamily="18" charset="0"/>
                <a:cs typeface="Arial" panose="020B0604020202020204" pitchFamily="34" charset="0"/>
              </a:rPr>
              <a:t>oplettend</a:t>
            </a:r>
            <a:r>
              <a:rPr lang="nl-NL" sz="1750">
                <a:ea typeface="Times New Roman" panose="02020603050405020304" pitchFamily="18" charset="0"/>
                <a:cs typeface="Arial" panose="020B0604020202020204" pitchFamily="34" charset="0"/>
              </a:rPr>
              <a:t>. Daar was een paar jaar geleden de grootste sneeuwpop ooit in Nederland gebouwd en er werd </a:t>
            </a:r>
            <a:r>
              <a:rPr lang="nl-NL" sz="1750" b="1" u="sng">
                <a:ea typeface="Times New Roman" panose="02020603050405020304" pitchFamily="18" charset="0"/>
                <a:cs typeface="Arial" panose="020B0604020202020204" pitchFamily="34" charset="0"/>
              </a:rPr>
              <a:t>waarde gehecht</a:t>
            </a:r>
            <a:r>
              <a:rPr lang="nl-NL" sz="1750">
                <a:ea typeface="Times New Roman" panose="02020603050405020304" pitchFamily="18" charset="0"/>
                <a:cs typeface="Arial" panose="020B0604020202020204" pitchFamily="34" charset="0"/>
              </a:rPr>
              <a:t> aan dat record. Waarde hechten aan betekent </a:t>
            </a:r>
            <a:r>
              <a:rPr lang="nl-NL" sz="1750" b="1" i="1">
                <a:ea typeface="Times New Roman" panose="02020603050405020304" pitchFamily="18" charset="0"/>
                <a:cs typeface="Arial" panose="020B0604020202020204" pitchFamily="34" charset="0"/>
              </a:rPr>
              <a:t>belangrijk vinden, betekenis verbinden aan</a:t>
            </a:r>
            <a:r>
              <a:rPr lang="nl-NL" sz="1750">
                <a:ea typeface="Times New Roman" panose="02020603050405020304" pitchFamily="18" charset="0"/>
                <a:cs typeface="Arial" panose="020B0604020202020204" pitchFamily="34" charset="0"/>
              </a:rPr>
              <a:t>. Espelo vond het belangrijk dat zij het record zouden houden, daar hechtten ze waarde aan. En dus probeerden ze een sneeuwpop te bouwen die hoger was dan de sneeuwpop in Staphorst van 12 meter. En dat lukte! Het had </a:t>
            </a:r>
            <a:r>
              <a:rPr lang="nl-NL" sz="1750" b="1" u="sng">
                <a:ea typeface="Times New Roman" panose="02020603050405020304" pitchFamily="18" charset="0"/>
                <a:cs typeface="Arial" panose="020B0604020202020204" pitchFamily="34" charset="0"/>
              </a:rPr>
              <a:t>een omvang</a:t>
            </a:r>
            <a:r>
              <a:rPr lang="nl-NL" sz="1750">
                <a:ea typeface="Times New Roman" panose="02020603050405020304" pitchFamily="18" charset="0"/>
                <a:cs typeface="Arial" panose="020B0604020202020204" pitchFamily="34" charset="0"/>
              </a:rPr>
              <a:t>, </a:t>
            </a:r>
            <a:r>
              <a:rPr lang="nl-NL" sz="1750" b="1" i="1">
                <a:ea typeface="Times New Roman" panose="02020603050405020304" pitchFamily="18" charset="0"/>
                <a:cs typeface="Arial" panose="020B0604020202020204" pitchFamily="34" charset="0"/>
              </a:rPr>
              <a:t>een grootte</a:t>
            </a:r>
            <a:r>
              <a:rPr lang="nl-NL" sz="1750">
                <a:ea typeface="Times New Roman" panose="02020603050405020304" pitchFamily="18" charset="0"/>
                <a:cs typeface="Arial" panose="020B0604020202020204" pitchFamily="34" charset="0"/>
              </a:rPr>
              <a:t> van 14 meter! En zo heeft Espelo het record weer terug. Ik heb het </a:t>
            </a:r>
            <a:r>
              <a:rPr lang="nl-NL" sz="1750" b="1" u="sng">
                <a:ea typeface="Times New Roman" panose="02020603050405020304" pitchFamily="18" charset="0"/>
                <a:cs typeface="Arial" panose="020B0604020202020204" pitchFamily="34" charset="0"/>
              </a:rPr>
              <a:t>voor waar aangenomen</a:t>
            </a:r>
            <a:r>
              <a:rPr lang="nl-NL" sz="1750">
                <a:ea typeface="Times New Roman" panose="02020603050405020304" pitchFamily="18" charset="0"/>
                <a:cs typeface="Arial" panose="020B0604020202020204" pitchFamily="34" charset="0"/>
              </a:rPr>
              <a:t>. Dat betekent dat ik </a:t>
            </a:r>
            <a:r>
              <a:rPr lang="nl-NL" sz="1750" b="1" i="1">
                <a:ea typeface="Times New Roman" panose="02020603050405020304" pitchFamily="18" charset="0"/>
                <a:cs typeface="Arial" panose="020B0604020202020204" pitchFamily="34" charset="0"/>
              </a:rPr>
              <a:t>geloof dat het klopt, zonder te controleren of het echt waar is</a:t>
            </a:r>
            <a:r>
              <a:rPr lang="nl-NL" sz="1750">
                <a:ea typeface="Times New Roman" panose="02020603050405020304" pitchFamily="18" charset="0"/>
                <a:cs typeface="Arial" panose="020B0604020202020204" pitchFamily="34" charset="0"/>
              </a:rPr>
              <a:t>. Want ja, hoe meet ik nou zelf een 14 meter grote sneeuwpop na? Dus ik geloof dat het klopt. </a:t>
            </a:r>
            <a:r>
              <a:rPr lang="nl-NL" sz="1750" err="1">
                <a:ea typeface="Times New Roman" panose="02020603050405020304" pitchFamily="18" charset="0"/>
                <a:cs typeface="Arial" panose="020B0604020202020204" pitchFamily="34" charset="0"/>
              </a:rPr>
              <a:t>Maareh</a:t>
            </a:r>
            <a:r>
              <a:rPr lang="nl-NL" sz="1750">
                <a:ea typeface="Times New Roman" panose="02020603050405020304" pitchFamily="18" charset="0"/>
                <a:cs typeface="Arial" panose="020B0604020202020204" pitchFamily="34" charset="0"/>
              </a:rPr>
              <a:t>.. </a:t>
            </a:r>
            <a:r>
              <a:rPr lang="nl-NL" sz="1750" err="1">
                <a:ea typeface="Times New Roman" panose="02020603050405020304" pitchFamily="18" charset="0"/>
                <a:cs typeface="Arial" panose="020B0604020202020204" pitchFamily="34" charset="0"/>
              </a:rPr>
              <a:t>Pfoeh</a:t>
            </a:r>
            <a:r>
              <a:rPr lang="nl-NL" sz="1750">
                <a:ea typeface="Times New Roman" panose="02020603050405020304" pitchFamily="18" charset="0"/>
                <a:cs typeface="Arial" panose="020B0604020202020204" pitchFamily="34" charset="0"/>
              </a:rPr>
              <a:t> 14 meter, dat is echt een reus van een sneeuwpop! Hoe lang zal het duren voor die weer helemaal gesmolten is?</a:t>
            </a:r>
            <a:endParaRPr lang="nl-NL" sz="1750">
              <a:effectLst/>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waarde hechten aan</a:t>
            </a:r>
          </a:p>
        </p:txBody>
      </p:sp>
      <p:pic>
        <p:nvPicPr>
          <p:cNvPr id="2" name="Afbeelding 1">
            <a:extLst>
              <a:ext uri="{FF2B5EF4-FFF2-40B4-BE49-F238E27FC236}">
                <a16:creationId xmlns:a16="http://schemas.microsoft.com/office/drawing/2014/main" id="{AE7FCF6A-1D28-E381-B3C7-22CD553F31CA}"/>
              </a:ext>
            </a:extLst>
          </p:cNvPr>
          <p:cNvPicPr>
            <a:picLocks noChangeAspect="1"/>
          </p:cNvPicPr>
          <p:nvPr/>
        </p:nvPicPr>
        <p:blipFill>
          <a:blip r:embed="rId3"/>
          <a:stretch>
            <a:fillRect/>
          </a:stretch>
        </p:blipFill>
        <p:spPr>
          <a:xfrm>
            <a:off x="2112929" y="1884867"/>
            <a:ext cx="6771802" cy="452356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omvang</a:t>
            </a:r>
          </a:p>
        </p:txBody>
      </p:sp>
      <p:sp>
        <p:nvSpPr>
          <p:cNvPr id="3" name="Tekstvak 2">
            <a:extLst>
              <a:ext uri="{FF2B5EF4-FFF2-40B4-BE49-F238E27FC236}">
                <a16:creationId xmlns:a16="http://schemas.microsoft.com/office/drawing/2014/main" id="{FFD57B3C-FF61-F9FD-F305-FA6681928AC7}"/>
              </a:ext>
            </a:extLst>
          </p:cNvPr>
          <p:cNvSpPr txBox="1"/>
          <p:nvPr/>
        </p:nvSpPr>
        <p:spPr>
          <a:xfrm>
            <a:off x="6062621" y="3429000"/>
            <a:ext cx="2916009" cy="923330"/>
          </a:xfrm>
          <a:prstGeom prst="rect">
            <a:avLst/>
          </a:prstGeom>
          <a:noFill/>
        </p:spPr>
        <p:txBody>
          <a:bodyPr wrap="square" rtlCol="0">
            <a:spAutoFit/>
          </a:bodyPr>
          <a:lstStyle/>
          <a:p>
            <a:r>
              <a:rPr lang="nl-NL" sz="5400">
                <a:solidFill>
                  <a:srgbClr val="FF0000"/>
                </a:solidFill>
              </a:rPr>
              <a:t>14 meter</a:t>
            </a:r>
          </a:p>
        </p:txBody>
      </p:sp>
      <p:pic>
        <p:nvPicPr>
          <p:cNvPr id="5" name="Afbeelding 4">
            <a:extLst>
              <a:ext uri="{FF2B5EF4-FFF2-40B4-BE49-F238E27FC236}">
                <a16:creationId xmlns:a16="http://schemas.microsoft.com/office/drawing/2014/main" id="{DF86184F-E78B-58FB-6760-E31117E3FBE0}"/>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907" b="98601" l="9880" r="89987">
                        <a14:foregroundMark x1="35113" y1="88928" x2="35113" y2="88928"/>
                        <a14:foregroundMark x1="40988" y1="94639" x2="40988" y2="94639"/>
                        <a14:foregroundMark x1="68224" y1="98601" x2="68224" y2="98601"/>
                      </a14:backgroundRemoval>
                    </a14:imgEffect>
                  </a14:imgLayer>
                </a14:imgProps>
              </a:ext>
              <a:ext uri="{28A0092B-C50C-407E-A947-70E740481C1C}">
                <a14:useLocalDpi xmlns:a14="http://schemas.microsoft.com/office/drawing/2010/main"/>
              </a:ext>
            </a:extLst>
          </a:blip>
          <a:srcRect/>
          <a:stretch/>
        </p:blipFill>
        <p:spPr>
          <a:xfrm>
            <a:off x="2267744" y="762000"/>
            <a:ext cx="4572000" cy="609600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voor waar aannemen</a:t>
            </a:r>
          </a:p>
        </p:txBody>
      </p:sp>
      <p:pic>
        <p:nvPicPr>
          <p:cNvPr id="3" name="Afbeelding 2" descr="Afbeelding met schoeisel, clipart, persoon, kleding&#10;&#10;Door AI gegenereerde inhoud is mogelijk onjuist.">
            <a:extLst>
              <a:ext uri="{FF2B5EF4-FFF2-40B4-BE49-F238E27FC236}">
                <a16:creationId xmlns:a16="http://schemas.microsoft.com/office/drawing/2014/main" id="{B765AB21-71C4-1327-9EDA-2895AFEFB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226" y="2467265"/>
            <a:ext cx="6439711" cy="391970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43921-77BB-5C2E-E48E-D4A49BDF841E}"/>
            </a:ext>
          </a:extLst>
        </p:cNvPr>
        <p:cNvGrpSpPr/>
        <p:nvPr/>
      </p:nvGrpSpPr>
      <p:grpSpPr>
        <a:xfrm>
          <a:off x="0" y="0"/>
          <a:ext cx="0" cy="0"/>
          <a:chOff x="0" y="0"/>
          <a:chExt cx="0" cy="0"/>
        </a:xfrm>
      </p:grpSpPr>
      <p:pic>
        <p:nvPicPr>
          <p:cNvPr id="18" name="Afbeelding 17" descr="Afbeelding met schoeisel, clipart, persoon, kleding&#10;&#10;Door AI gegenereerde inhoud is mogelijk onjuist.">
            <a:extLst>
              <a:ext uri="{FF2B5EF4-FFF2-40B4-BE49-F238E27FC236}">
                <a16:creationId xmlns:a16="http://schemas.microsoft.com/office/drawing/2014/main" id="{9C9EB492-E5F8-D60B-25BA-2A1ECA50C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0359" y="2881184"/>
            <a:ext cx="2989196" cy="1819456"/>
          </a:xfrm>
          <a:prstGeom prst="rect">
            <a:avLst/>
          </a:prstGeom>
        </p:spPr>
      </p:pic>
      <p:cxnSp>
        <p:nvCxnSpPr>
          <p:cNvPr id="3" name="Rechte verbindingslijn 2">
            <a:extLst>
              <a:ext uri="{FF2B5EF4-FFF2-40B4-BE49-F238E27FC236}">
                <a16:creationId xmlns:a16="http://schemas.microsoft.com/office/drawing/2014/main" id="{0FFE878D-DC8B-89BE-759A-ADAA93A1F6C4}"/>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303BF99-327C-5FCC-9D2F-0C60E856986F}"/>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323B3DDA-28BC-D996-CA40-7901ECC903CD}"/>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71B6906D-F9C0-C359-7E8C-C3E95ED5A52A}"/>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A75ED3A1-A1EE-A2B5-BF9E-EC70ECC967F3}"/>
              </a:ext>
            </a:extLst>
          </p:cNvPr>
          <p:cNvCxnSpPr>
            <a:cxnSpLocks/>
          </p:cNvCxnSpPr>
          <p:nvPr/>
        </p:nvCxnSpPr>
        <p:spPr>
          <a:xfrm>
            <a:off x="251520" y="141652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F368AB7E-C606-1473-F01D-447BF26163ED}"/>
              </a:ext>
            </a:extLst>
          </p:cNvPr>
          <p:cNvCxnSpPr>
            <a:cxnSpLocks/>
          </p:cNvCxnSpPr>
          <p:nvPr/>
        </p:nvCxnSpPr>
        <p:spPr>
          <a:xfrm>
            <a:off x="4644008" y="1421933"/>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EAAD9FE9-01E2-225D-8526-788CFE7C1F3C}"/>
              </a:ext>
            </a:extLst>
          </p:cNvPr>
          <p:cNvCxnSpPr>
            <a:cxnSpLocks/>
          </p:cNvCxnSpPr>
          <p:nvPr/>
        </p:nvCxnSpPr>
        <p:spPr>
          <a:xfrm flipV="1">
            <a:off x="247089" y="1484207"/>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A7CF5E13-7799-3FBF-5E3B-A893C1FFEE81}"/>
              </a:ext>
            </a:extLst>
          </p:cNvPr>
          <p:cNvCxnSpPr>
            <a:cxnSpLocks/>
          </p:cNvCxnSpPr>
          <p:nvPr/>
        </p:nvCxnSpPr>
        <p:spPr>
          <a:xfrm>
            <a:off x="4644008" y="1493941"/>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826E764A-6A61-70B3-15FF-D6BF2347F39F}"/>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0FC1AF0C-A402-E246-A2F0-52A0E08B1D1E}"/>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6C0CFE2A-7543-9DBC-0D83-249EBFC77D81}"/>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4F6DF648-E88A-8061-E1A3-C0D7267809F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300528F6-9279-3526-CA8D-E2D2BFA25B84}"/>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617B26EF-8DFB-4596-97FA-06C6583A9AA9}"/>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3DBB2A71-83C7-AE76-163C-E84390937B1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373819B0-200E-06D2-CEBA-494B6DEBC9AE}"/>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C3510AF9-A3A7-C2D0-EBF1-4FB214AF666D}"/>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9F99118-1053-777E-D693-ADF7FB16E50C}"/>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8E8051F8-6D10-3968-8DF1-972D5BC0946A}"/>
              </a:ext>
            </a:extLst>
          </p:cNvPr>
          <p:cNvSpPr txBox="1">
            <a:spLocks noChangeArrowheads="1"/>
          </p:cNvSpPr>
          <p:nvPr/>
        </p:nvSpPr>
        <p:spPr bwMode="auto">
          <a:xfrm>
            <a:off x="273487" y="18864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voor waar aannemen</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1C6D19FA-2F78-9BD1-AA3A-3DB65A9292F0}"/>
              </a:ext>
            </a:extLst>
          </p:cNvPr>
          <p:cNvSpPr txBox="1">
            <a:spLocks noChangeArrowheads="1"/>
          </p:cNvSpPr>
          <p:nvPr/>
        </p:nvSpPr>
        <p:spPr bwMode="auto">
          <a:xfrm>
            <a:off x="247089" y="1480458"/>
            <a:ext cx="4185327" cy="49406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geloven dat iets klopt, zonder te controleren of het echt waar is</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Dat de sneeuwpop in Espelo 14 meter is, </a:t>
            </a:r>
            <a:r>
              <a:rPr lang="nl-NL" sz="2400" i="1" u="sng">
                <a:solidFill>
                  <a:srgbClr val="387038"/>
                </a:solidFill>
                <a:effectLst/>
                <a:latin typeface="Century Gothic" panose="020B0502020202020204" pitchFamily="34" charset="0"/>
                <a:ea typeface="Calibri"/>
                <a:cs typeface="Times New Roman"/>
              </a:rPr>
              <a:t>neem</a:t>
            </a:r>
            <a:r>
              <a:rPr lang="nl-NL" sz="2400" i="1">
                <a:solidFill>
                  <a:srgbClr val="387038"/>
                </a:solidFill>
                <a:effectLst/>
                <a:latin typeface="Century Gothic" panose="020B0502020202020204" pitchFamily="34" charset="0"/>
                <a:ea typeface="Calibri"/>
                <a:cs typeface="Times New Roman"/>
              </a:rPr>
              <a:t> ik </a:t>
            </a:r>
            <a:r>
              <a:rPr lang="nl-NL" sz="2400" i="1" u="sng">
                <a:solidFill>
                  <a:srgbClr val="387038"/>
                </a:solidFill>
                <a:effectLst/>
                <a:latin typeface="Century Gothic" panose="020B0502020202020204" pitchFamily="34" charset="0"/>
                <a:ea typeface="Calibri"/>
                <a:cs typeface="Times New Roman"/>
              </a:rPr>
              <a:t>voor waar aan</a:t>
            </a:r>
            <a:r>
              <a:rPr lang="nl-NL" sz="2400" i="1">
                <a:solidFill>
                  <a:srgbClr val="387038"/>
                </a:solidFill>
                <a:effectLst/>
                <a:latin typeface="Century Gothic" panose="020B0502020202020204" pitchFamily="34" charset="0"/>
                <a:ea typeface="Calibri"/>
                <a:cs typeface="Times New Roman"/>
              </a:rPr>
              <a:t>. Ik ga het niet </a:t>
            </a:r>
            <a:r>
              <a:rPr lang="nl-NL" sz="2400" i="1">
                <a:solidFill>
                  <a:srgbClr val="387038"/>
                </a:solidFill>
                <a:latin typeface="Century Gothic" panose="020B0502020202020204" pitchFamily="34" charset="0"/>
                <a:ea typeface="Calibri"/>
                <a:cs typeface="Times New Roman"/>
              </a:rPr>
              <a:t>nameten.</a:t>
            </a:r>
            <a:r>
              <a:rPr lang="nl-NL" sz="2400" i="1">
                <a:solidFill>
                  <a:srgbClr val="387038"/>
                </a:solidFill>
                <a:effectLst/>
                <a:latin typeface="Century Gothic" panose="020B0502020202020204" pitchFamily="34" charset="0"/>
                <a:ea typeface="Calibri"/>
                <a:cs typeface="Times New Roman"/>
              </a:rPr>
              <a:t>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D08AAD-C991-193A-68ED-5B586F92BF63}"/>
              </a:ext>
            </a:extLst>
          </p:cNvPr>
          <p:cNvSpPr txBox="1">
            <a:spLocks noChangeArrowheads="1"/>
          </p:cNvSpPr>
          <p:nvPr/>
        </p:nvSpPr>
        <p:spPr bwMode="auto">
          <a:xfrm>
            <a:off x="4670268" y="1488529"/>
            <a:ext cx="4145769" cy="489279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denken dat het misschien niet waar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Espelo staat de grootste sneeuwpop van Nederland. Maar zij </a:t>
            </a:r>
            <a:r>
              <a:rPr lang="nl-NL" sz="2400" i="1" u="sng">
                <a:solidFill>
                  <a:srgbClr val="387038"/>
                </a:solidFill>
                <a:latin typeface="Century Gothic" panose="020B0502020202020204" pitchFamily="34" charset="0"/>
                <a:ea typeface="Calibri"/>
                <a:cs typeface="Times New Roman"/>
              </a:rPr>
              <a:t>trekt</a:t>
            </a:r>
            <a:r>
              <a:rPr lang="nl-NL" sz="2400" i="1">
                <a:solidFill>
                  <a:srgbClr val="387038"/>
                </a:solidFill>
                <a:latin typeface="Century Gothic" panose="020B0502020202020204" pitchFamily="34" charset="0"/>
                <a:ea typeface="Calibri"/>
                <a:cs typeface="Times New Roman"/>
              </a:rPr>
              <a:t> dat </a:t>
            </a:r>
            <a:r>
              <a:rPr lang="nl-NL" sz="2400" i="1" u="sng">
                <a:solidFill>
                  <a:srgbClr val="387038"/>
                </a:solidFill>
                <a:latin typeface="Century Gothic" panose="020B0502020202020204" pitchFamily="34" charset="0"/>
                <a:ea typeface="Calibri"/>
                <a:cs typeface="Times New Roman"/>
              </a:rPr>
              <a:t>in twijfel</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D6819F49-E217-D3D5-8533-CE601F9FDD93}"/>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3257CA36-26D8-C6B8-D71A-5827CC550258}"/>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9F60601-4FBE-7F5E-405F-C257BB4D0CB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752F7E7-29DB-69C8-FF69-9ACB3329445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87041135-7B36-3E4D-314E-146798FEEE33}"/>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AB7B5972-0BA5-855D-C166-A127BC73DC6A}"/>
              </a:ext>
            </a:extLst>
          </p:cNvPr>
          <p:cNvSpPr txBox="1">
            <a:spLocks noChangeArrowheads="1"/>
          </p:cNvSpPr>
          <p:nvPr/>
        </p:nvSpPr>
        <p:spPr bwMode="auto">
          <a:xfrm>
            <a:off x="4616524" y="264053"/>
            <a:ext cx="41764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in twijfel trekken</a:t>
            </a:r>
            <a:endParaRPr lang="nl-NL" sz="5400">
              <a:solidFill>
                <a:srgbClr val="387038"/>
              </a:solidFill>
              <a:effectLst/>
              <a:latin typeface="Century Gothic" panose="020B0502020202020204" pitchFamily="34" charset="0"/>
              <a:ea typeface="Calibri"/>
              <a:cs typeface="Times New Roman"/>
            </a:endParaRPr>
          </a:p>
        </p:txBody>
      </p:sp>
      <p:pic>
        <p:nvPicPr>
          <p:cNvPr id="9" name="Afbeelding 8" descr="Afbeelding met Menselijk gezicht, persoon, kleding, muur&#10;&#10;Door AI gegenereerde inhoud is mogelijk onjuist.">
            <a:extLst>
              <a:ext uri="{FF2B5EF4-FFF2-40B4-BE49-F238E27FC236}">
                <a16:creationId xmlns:a16="http://schemas.microsoft.com/office/drawing/2014/main" id="{79C26A76-54E9-2A8C-54CD-CEBCEAA8B5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0418" y="2550076"/>
            <a:ext cx="3035393" cy="2021572"/>
          </a:xfrm>
          <a:prstGeom prst="rect">
            <a:avLst/>
          </a:prstGeom>
        </p:spPr>
      </p:pic>
    </p:spTree>
    <p:extLst>
      <p:ext uri="{BB962C8B-B14F-4D97-AF65-F5344CB8AC3E}">
        <p14:creationId xmlns:p14="http://schemas.microsoft.com/office/powerpoint/2010/main" val="424263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45A04-EB8E-D4CF-4631-A9EB115CC6C8}"/>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C8E203B8-B53D-0D74-65FE-2F544D851711}"/>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E76310D8-4505-BECE-9016-83A5A9D3059E}"/>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EE9EEFCC-D63C-691D-287B-40724134BB60}"/>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CE254EA8-E570-EB2F-FA63-AC157F1D50D8}"/>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16C4E8CF-5606-24F0-43DC-0150605002C8}"/>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00CD470-7425-96EE-4C81-F75BA6E3F267}"/>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D0F7BE9C-6AA2-2B1F-E2CB-14D3AFE83BDC}"/>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EA40CE0-E8BB-D023-6F8F-F0E3C980E409}"/>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EE9D75FD-E5B4-8A1F-6695-FA28FED37E5D}"/>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907BBF54-0357-499A-DBC1-7CCED98F90D4}"/>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2FE62493-6891-4F5B-4EEF-B31C62F37CBE}"/>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E271B290-3C4F-5FF6-CA18-4F5E45B79C37}"/>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8EBFC49D-D15B-4AA0-B6B4-D7BCCA82975D}"/>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8648643A-8443-F348-784C-BFC1A64873A2}"/>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3B331FA4-F906-7E84-177D-D94BB3EB33D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5F2B66C-D0F4-43C5-5705-AD0BADA656F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44E6220C-FD07-6D4E-6508-584650AE578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D0686D12-EA2B-5959-48C5-603FDBC541F2}"/>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FD3954D1-459B-3DB1-24C8-6556AE9DF5AD}"/>
              </a:ext>
            </a:extLst>
          </p:cNvPr>
          <p:cNvSpPr txBox="1">
            <a:spLocks noChangeArrowheads="1"/>
          </p:cNvSpPr>
          <p:nvPr/>
        </p:nvSpPr>
        <p:spPr bwMode="auto">
          <a:xfrm>
            <a:off x="273487" y="227552"/>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een scala aan</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E14912C6-F2F4-8519-D3FD-554D38796C52}"/>
              </a:ext>
            </a:extLst>
          </p:cNvPr>
          <p:cNvSpPr txBox="1">
            <a:spLocks noChangeArrowheads="1"/>
          </p:cNvSpPr>
          <p:nvPr/>
        </p:nvSpPr>
        <p:spPr bwMode="auto">
          <a:xfrm>
            <a:off x="247089" y="1397886"/>
            <a:ext cx="4185327" cy="50231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een brede keuze aan, een reeks of serie van</a:t>
            </a:r>
          </a:p>
          <a:p>
            <a:pPr>
              <a:lnSpc>
                <a:spcPct val="107000"/>
              </a:lnSpc>
              <a:spcAft>
                <a:spcPts val="0"/>
              </a:spcAft>
            </a:pPr>
            <a:endParaRPr lang="nl-NL" sz="20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4000">
                <a:effectLst/>
                <a:latin typeface="Century Gothic" panose="020B0502020202020204" pitchFamily="34" charset="0"/>
                <a:ea typeface="Calibri"/>
                <a:cs typeface="Times New Roman"/>
              </a:rPr>
              <a:t> </a:t>
            </a: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Door de sneeuw zag je </a:t>
            </a:r>
            <a:r>
              <a:rPr lang="nl-NL" sz="2400" i="1" u="sng">
                <a:solidFill>
                  <a:srgbClr val="387038"/>
                </a:solidFill>
                <a:effectLst/>
                <a:latin typeface="Century Gothic" panose="020B0502020202020204" pitchFamily="34" charset="0"/>
                <a:ea typeface="Calibri"/>
                <a:cs typeface="Times New Roman"/>
              </a:rPr>
              <a:t>een scala aan </a:t>
            </a:r>
            <a:r>
              <a:rPr lang="nl-NL" sz="2400" i="1">
                <a:solidFill>
                  <a:srgbClr val="387038"/>
                </a:solidFill>
                <a:effectLst/>
                <a:latin typeface="Century Gothic" panose="020B0502020202020204" pitchFamily="34" charset="0"/>
                <a:ea typeface="Calibri"/>
                <a:cs typeface="Times New Roman"/>
              </a:rPr>
              <a:t>sneeuwpoppen…</a:t>
            </a: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6D11A190-B4C3-1E54-3BCC-FC61B9B3E289}"/>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een paar, heel weinig</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 en </a:t>
            </a:r>
            <a:r>
              <a:rPr lang="nl-NL" sz="2400" i="1" u="sng">
                <a:solidFill>
                  <a:srgbClr val="387038"/>
                </a:solidFill>
                <a:latin typeface="Century Gothic" panose="020B0502020202020204" pitchFamily="34" charset="0"/>
                <a:ea typeface="Calibri"/>
                <a:cs typeface="Times New Roman"/>
              </a:rPr>
              <a:t>een enkele</a:t>
            </a:r>
            <a:r>
              <a:rPr lang="nl-NL" sz="2400" i="1">
                <a:solidFill>
                  <a:srgbClr val="387038"/>
                </a:solidFill>
                <a:latin typeface="Century Gothic" panose="020B0502020202020204" pitchFamily="34" charset="0"/>
                <a:ea typeface="Calibri"/>
                <a:cs typeface="Times New Roman"/>
              </a:rPr>
              <a:t> Nijntje.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DD739D33-4233-2357-EBD9-D6962A97FFD0}"/>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89B5EBD4-A364-FC8E-2D8A-AFC3D2990F7B}"/>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5ACAA39C-6D57-5528-B5CC-691AEEA1F214}"/>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1F2918-4947-7D03-CD2C-ED79C8D68448}"/>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4D92ABB2-6D8C-A2FA-C1DD-E6BCB4DBF1A3}"/>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2DB0013B-AC0D-3B36-E83D-FDD4C5045357}"/>
              </a:ext>
            </a:extLst>
          </p:cNvPr>
          <p:cNvSpPr txBox="1">
            <a:spLocks noChangeArrowheads="1"/>
          </p:cNvSpPr>
          <p:nvPr/>
        </p:nvSpPr>
        <p:spPr bwMode="auto">
          <a:xfrm>
            <a:off x="4639573" y="431571"/>
            <a:ext cx="4176464" cy="69081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een enkele</a:t>
            </a:r>
            <a:endParaRPr lang="nl-NL" sz="5400">
              <a:solidFill>
                <a:srgbClr val="387038"/>
              </a:solidFill>
              <a:effectLst/>
              <a:latin typeface="Century Gothic" panose="020B0502020202020204" pitchFamily="34" charset="0"/>
              <a:ea typeface="Calibri"/>
              <a:cs typeface="Times New Roman"/>
            </a:endParaRPr>
          </a:p>
        </p:txBody>
      </p:sp>
      <p:grpSp>
        <p:nvGrpSpPr>
          <p:cNvPr id="9" name="Groep 8">
            <a:extLst>
              <a:ext uri="{FF2B5EF4-FFF2-40B4-BE49-F238E27FC236}">
                <a16:creationId xmlns:a16="http://schemas.microsoft.com/office/drawing/2014/main" id="{1E56A74D-FB59-AF7E-B482-C2F5ED080799}"/>
              </a:ext>
            </a:extLst>
          </p:cNvPr>
          <p:cNvGrpSpPr/>
          <p:nvPr/>
        </p:nvGrpSpPr>
        <p:grpSpPr>
          <a:xfrm>
            <a:off x="698043" y="2711957"/>
            <a:ext cx="3274072" cy="2136338"/>
            <a:chOff x="467543" y="971725"/>
            <a:chExt cx="8339033" cy="5441235"/>
          </a:xfrm>
        </p:grpSpPr>
        <p:pic>
          <p:nvPicPr>
            <p:cNvPr id="18" name="Afbeelding 17" descr="Afbeelding met sneeuwman, winter, kerstmis, ijskoud&#10;&#10;Door AI gegenereerde inhoud is mogelijk onjuist.">
              <a:extLst>
                <a:ext uri="{FF2B5EF4-FFF2-40B4-BE49-F238E27FC236}">
                  <a16:creationId xmlns:a16="http://schemas.microsoft.com/office/drawing/2014/main" id="{459F71F4-0207-FF34-2586-758A01FB9B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3" y="1628800"/>
              <a:ext cx="2910503" cy="1944216"/>
            </a:xfrm>
            <a:prstGeom prst="rect">
              <a:avLst/>
            </a:prstGeom>
          </p:spPr>
        </p:pic>
        <p:pic>
          <p:nvPicPr>
            <p:cNvPr id="19" name="Afbeelding 18" descr="Afbeelding met buitenshuis, sneeuwman, winter, ijskoud&#10;&#10;Door AI gegenereerde inhoud is mogelijk onjuist.">
              <a:extLst>
                <a:ext uri="{FF2B5EF4-FFF2-40B4-BE49-F238E27FC236}">
                  <a16:creationId xmlns:a16="http://schemas.microsoft.com/office/drawing/2014/main" id="{CDE76C37-E891-FECC-644C-287C245AC9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42185" y="2726112"/>
              <a:ext cx="1440160" cy="2094895"/>
            </a:xfrm>
            <a:prstGeom prst="rect">
              <a:avLst/>
            </a:prstGeom>
          </p:spPr>
        </p:pic>
        <p:pic>
          <p:nvPicPr>
            <p:cNvPr id="20" name="Afbeelding 19" descr="Afbeelding met kleding, persoon, winter, glimlach&#10;&#10;Door AI gegenereerde inhoud is mogelijk onjuist.">
              <a:extLst>
                <a:ext uri="{FF2B5EF4-FFF2-40B4-BE49-F238E27FC236}">
                  <a16:creationId xmlns:a16="http://schemas.microsoft.com/office/drawing/2014/main" id="{059C50B1-D083-A781-7ACE-3977866CD2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5936" y="1412775"/>
              <a:ext cx="2253750" cy="1505505"/>
            </a:xfrm>
            <a:prstGeom prst="rect">
              <a:avLst/>
            </a:prstGeom>
          </p:spPr>
        </p:pic>
        <p:pic>
          <p:nvPicPr>
            <p:cNvPr id="21" name="Afbeelding 20" descr="Afbeelding met sneeuwman, buitenshuis, winter, ijskoud&#10;&#10;Door AI gegenereerde inhoud is mogelijk onjuist.">
              <a:extLst>
                <a:ext uri="{FF2B5EF4-FFF2-40B4-BE49-F238E27FC236}">
                  <a16:creationId xmlns:a16="http://schemas.microsoft.com/office/drawing/2014/main" id="{6897B94B-BD23-FFA8-6F37-099D4DAFC8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576" y="4427194"/>
              <a:ext cx="2190724" cy="1463404"/>
            </a:xfrm>
            <a:prstGeom prst="rect">
              <a:avLst/>
            </a:prstGeom>
          </p:spPr>
        </p:pic>
        <p:pic>
          <p:nvPicPr>
            <p:cNvPr id="23" name="Afbeelding 22" descr="Afbeelding met sneeuw, hemel, sneeuwman, buitenshuis&#10;&#10;Door AI gegenereerde inhoud is mogelijk onjuist.">
              <a:extLst>
                <a:ext uri="{FF2B5EF4-FFF2-40B4-BE49-F238E27FC236}">
                  <a16:creationId xmlns:a16="http://schemas.microsoft.com/office/drawing/2014/main" id="{4714C9BB-3AAF-87EC-FDDE-E9B7E448487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717954" y="971725"/>
              <a:ext cx="2088622" cy="1658600"/>
            </a:xfrm>
            <a:prstGeom prst="rect">
              <a:avLst/>
            </a:prstGeom>
          </p:spPr>
        </p:pic>
        <p:pic>
          <p:nvPicPr>
            <p:cNvPr id="24" name="Afbeelding 23" descr="Afbeelding met buitenshuis, boom, winter, sneeuwman&#10;&#10;Door AI gegenereerde inhoud is mogelijk onjuist.">
              <a:extLst>
                <a:ext uri="{FF2B5EF4-FFF2-40B4-BE49-F238E27FC236}">
                  <a16:creationId xmlns:a16="http://schemas.microsoft.com/office/drawing/2014/main" id="{185D7446-2CBA-0A89-CA3B-92304005C308}"/>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771800" y="3061285"/>
              <a:ext cx="2099918" cy="1855509"/>
            </a:xfrm>
            <a:prstGeom prst="rect">
              <a:avLst/>
            </a:prstGeom>
          </p:spPr>
        </p:pic>
        <p:pic>
          <p:nvPicPr>
            <p:cNvPr id="25" name="Afbeelding 24" descr="Afbeelding met sneeuw, buitenshuis, ijskoud, iglo&#10;&#10;Door AI gegenereerde inhoud is mogelijk onjuist.">
              <a:extLst>
                <a:ext uri="{FF2B5EF4-FFF2-40B4-BE49-F238E27FC236}">
                  <a16:creationId xmlns:a16="http://schemas.microsoft.com/office/drawing/2014/main" id="{A3AE6DC5-97C3-BBE9-32D6-090CAB23CE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67171" y="4916794"/>
              <a:ext cx="2239769" cy="1496166"/>
            </a:xfrm>
            <a:prstGeom prst="rect">
              <a:avLst/>
            </a:prstGeom>
          </p:spPr>
        </p:pic>
        <p:pic>
          <p:nvPicPr>
            <p:cNvPr id="26" name="Afbeelding 25" descr="Afbeelding met sneeuw, sneeuwman, buitenshuis, ijskoud&#10;&#10;Door AI gegenereerde inhoud is mogelijk onjuist.">
              <a:extLst>
                <a:ext uri="{FF2B5EF4-FFF2-40B4-BE49-F238E27FC236}">
                  <a16:creationId xmlns:a16="http://schemas.microsoft.com/office/drawing/2014/main" id="{B01BE058-1AEC-007C-C4A0-3FF68E8499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49895" y="3773559"/>
              <a:ext cx="1399389" cy="2094894"/>
            </a:xfrm>
            <a:prstGeom prst="rect">
              <a:avLst/>
            </a:prstGeom>
          </p:spPr>
        </p:pic>
      </p:grpSp>
      <p:pic>
        <p:nvPicPr>
          <p:cNvPr id="28" name="Afbeelding 27">
            <a:extLst>
              <a:ext uri="{FF2B5EF4-FFF2-40B4-BE49-F238E27FC236}">
                <a16:creationId xmlns:a16="http://schemas.microsoft.com/office/drawing/2014/main" id="{A912BABD-C21A-952F-1E6C-6D9DC472655D}"/>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5689343" y="2710624"/>
            <a:ext cx="2046211" cy="2511634"/>
          </a:xfrm>
          <a:prstGeom prst="rect">
            <a:avLst/>
          </a:prstGeom>
        </p:spPr>
      </p:pic>
    </p:spTree>
    <p:extLst>
      <p:ext uri="{BB962C8B-B14F-4D97-AF65-F5344CB8AC3E}">
        <p14:creationId xmlns:p14="http://schemas.microsoft.com/office/powerpoint/2010/main" val="279167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B6A03-CCD3-250B-361B-D160453657F2}"/>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26F8BC9-6B94-AFDF-6B60-5DDF25950AB2}"/>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65AFC602-C234-697C-2B12-F1F51BC00EB7}"/>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FEB0418E-E182-8697-8D99-2F6FD114BAC8}"/>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78284392-36EF-575A-190A-FB60989C0BA1}"/>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DDA39A98-9F30-5A74-51A9-1A466765B384}"/>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B909E4AA-4278-D7C9-E880-4DC58F5B5E8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CE0553D3-4F76-1088-0D9A-1FD8F75103C6}"/>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1F0FE4F2-01AA-BFD7-F394-E66EA37C762B}"/>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D5EACB6D-68AD-38E8-3698-16069D53DEBC}"/>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F411792F-4BC6-48F9-FF98-971942CA0CB5}"/>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62D97653-C3E4-A066-0F32-A917E83A8E0A}"/>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9A24DAC4-CAFC-EFA0-5C8B-2E32863269A6}"/>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EBEDB9EA-5BA3-A506-A138-4A8243F5F678}"/>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17350E1E-C096-CB2E-85CB-B87873D7D6B6}"/>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B09D760-912B-8433-14C8-1BEEB1E292E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EDCF979-5ACD-8CDB-95BE-89CC2C7EFFFA}"/>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241D9CF7-9358-DE7F-CA8C-1FE50B9E17CD}"/>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19870684-F4B7-5E78-A748-E6A90C97D52D}"/>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31477E5F-E099-873A-47DC-6CE7A5180503}"/>
              </a:ext>
            </a:extLst>
          </p:cNvPr>
          <p:cNvSpPr txBox="1">
            <a:spLocks noChangeArrowheads="1"/>
          </p:cNvSpPr>
          <p:nvPr/>
        </p:nvSpPr>
        <p:spPr bwMode="auto">
          <a:xfrm>
            <a:off x="273487" y="18864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waarde hechten aan</a:t>
            </a:r>
            <a:endParaRPr lang="nl-NL" sz="48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EA08DECD-433A-1AF7-037E-41C16AFFFB33}"/>
              </a:ext>
            </a:extLst>
          </p:cNvPr>
          <p:cNvSpPr txBox="1">
            <a:spLocks noChangeArrowheads="1"/>
          </p:cNvSpPr>
          <p:nvPr/>
        </p:nvSpPr>
        <p:spPr bwMode="auto">
          <a:xfrm>
            <a:off x="247089" y="1376297"/>
            <a:ext cx="4185327" cy="5044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belangrijk vinden, betekenis verbinden 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In Espelo </a:t>
            </a:r>
            <a:r>
              <a:rPr lang="nl-NL" sz="2400" i="1" u="sng">
                <a:solidFill>
                  <a:srgbClr val="387038"/>
                </a:solidFill>
                <a:effectLst/>
                <a:latin typeface="Century Gothic" panose="020B0502020202020204" pitchFamily="34" charset="0"/>
                <a:ea typeface="Calibri"/>
                <a:cs typeface="Times New Roman"/>
              </a:rPr>
              <a:t>hechtten</a:t>
            </a:r>
            <a:r>
              <a:rPr lang="nl-NL" sz="2400" i="1">
                <a:solidFill>
                  <a:srgbClr val="387038"/>
                </a:solidFill>
                <a:effectLst/>
                <a:latin typeface="Century Gothic" panose="020B0502020202020204" pitchFamily="34" charset="0"/>
                <a:ea typeface="Calibri"/>
                <a:cs typeface="Times New Roman"/>
              </a:rPr>
              <a:t> ze </a:t>
            </a:r>
            <a:r>
              <a:rPr lang="nl-NL" sz="2400" i="1" u="sng">
                <a:solidFill>
                  <a:srgbClr val="387038"/>
                </a:solidFill>
                <a:effectLst/>
                <a:latin typeface="Century Gothic" panose="020B0502020202020204" pitchFamily="34" charset="0"/>
                <a:ea typeface="Calibri"/>
                <a:cs typeface="Times New Roman"/>
              </a:rPr>
              <a:t>waarde aan</a:t>
            </a:r>
            <a:r>
              <a:rPr lang="nl-NL" sz="2400" i="1">
                <a:solidFill>
                  <a:srgbClr val="387038"/>
                </a:solidFill>
                <a:effectLst/>
                <a:latin typeface="Century Gothic" panose="020B0502020202020204" pitchFamily="34" charset="0"/>
                <a:ea typeface="Calibri"/>
                <a:cs typeface="Times New Roman"/>
              </a:rPr>
              <a:t> het record</a:t>
            </a:r>
            <a:r>
              <a:rPr lang="nl-NL" sz="2400" i="1">
                <a:solidFill>
                  <a:srgbClr val="387038"/>
                </a:solidFill>
                <a:latin typeface="Century Gothic" panose="020B0502020202020204" pitchFamily="34" charset="0"/>
                <a:ea typeface="Calibri"/>
                <a:cs typeface="Times New Roman"/>
              </a:rPr>
              <a:t>, dus bouwden ze snel een nog grotere sneeuwpop.</a:t>
            </a:r>
            <a:r>
              <a:rPr lang="nl-NL" sz="2400" i="1">
                <a:solidFill>
                  <a:srgbClr val="387038"/>
                </a:solidFill>
                <a:effectLst/>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51FA0F83-9ECE-C35C-5126-D2CFF7B5640A}"/>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a:t>
            </a:r>
            <a:r>
              <a:rPr lang="nl-NL" sz="2800">
                <a:latin typeface="Century Gothic" panose="020B0502020202020204" pitchFamily="34" charset="0"/>
                <a:ea typeface="Calibri"/>
                <a:cs typeface="Times New Roman"/>
              </a:rPr>
              <a:t>belangrijk vinden, geen betekenis verbinden 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r>
              <a:rPr lang="nl-NL" sz="3600">
                <a:effectLst/>
                <a:latin typeface="Century Gothic" panose="020B0502020202020204" pitchFamily="34" charset="0"/>
                <a:ea typeface="Calibri"/>
                <a:cs typeface="Times New Roman"/>
              </a:rPr>
              <a:t> </a:t>
            </a:r>
            <a:r>
              <a:rPr lang="nl-NL" sz="24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maakt haar niet uit hoe groot haar sneeuwpop is. Zij </a:t>
            </a:r>
            <a:r>
              <a:rPr lang="nl-NL" sz="2400" i="1" u="sng">
                <a:solidFill>
                  <a:srgbClr val="387038"/>
                </a:solidFill>
                <a:latin typeface="Century Gothic" panose="020B0502020202020204" pitchFamily="34" charset="0"/>
                <a:ea typeface="Calibri"/>
                <a:cs typeface="Times New Roman"/>
              </a:rPr>
              <a:t>is</a:t>
            </a:r>
            <a:r>
              <a:rPr lang="nl-NL" sz="2400" i="1">
                <a:solidFill>
                  <a:srgbClr val="387038"/>
                </a:solidFill>
                <a:latin typeface="Century Gothic" panose="020B0502020202020204" pitchFamily="34" charset="0"/>
                <a:ea typeface="Calibri"/>
                <a:cs typeface="Times New Roman"/>
              </a:rPr>
              <a:t> daar </a:t>
            </a:r>
            <a:r>
              <a:rPr lang="nl-NL" sz="2400" i="1" u="sng">
                <a:solidFill>
                  <a:srgbClr val="387038"/>
                </a:solidFill>
                <a:latin typeface="Century Gothic" panose="020B0502020202020204" pitchFamily="34" charset="0"/>
                <a:ea typeface="Calibri"/>
                <a:cs typeface="Times New Roman"/>
              </a:rPr>
              <a:t>onverschillig</a:t>
            </a:r>
            <a:r>
              <a:rPr lang="nl-NL" sz="2400" i="1">
                <a:solidFill>
                  <a:srgbClr val="387038"/>
                </a:solidFill>
                <a:latin typeface="Century Gothic" panose="020B0502020202020204" pitchFamily="34" charset="0"/>
                <a:ea typeface="Calibri"/>
                <a:cs typeface="Times New Roman"/>
              </a:rPr>
              <a:t> in.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CC369BDE-3B57-C748-FE8C-63B576496A59}"/>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0496B078-D4EA-E47A-C75A-989032CCD8D5}"/>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28DB2215-9A74-7713-F666-8277185B9FB2}"/>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75FB255C-1FF6-ED2B-B4D3-B0E568DAA9E1}"/>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1FB85E6B-C4C7-CA50-A959-1B2E4875916D}"/>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2">
            <a:extLst>
              <a:ext uri="{FF2B5EF4-FFF2-40B4-BE49-F238E27FC236}">
                <a16:creationId xmlns:a16="http://schemas.microsoft.com/office/drawing/2014/main" id="{D90C3DDA-FC91-0A6A-B327-AA44311BEF37}"/>
              </a:ext>
            </a:extLst>
          </p:cNvPr>
          <p:cNvSpPr txBox="1">
            <a:spLocks noChangeArrowheads="1"/>
          </p:cNvSpPr>
          <p:nvPr/>
        </p:nvSpPr>
        <p:spPr bwMode="auto">
          <a:xfrm>
            <a:off x="4619141" y="258999"/>
            <a:ext cx="420133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onverschillig zijn</a:t>
            </a:r>
            <a:endParaRPr lang="nl-NL" sz="4800">
              <a:solidFill>
                <a:srgbClr val="387038"/>
              </a:solidFill>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3E46C9AE-B8CE-0460-BBFF-6BA5E6C10A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3055" y="2445807"/>
            <a:ext cx="2943689" cy="1966385"/>
          </a:xfrm>
          <a:prstGeom prst="rect">
            <a:avLst/>
          </a:prstGeom>
        </p:spPr>
      </p:pic>
      <p:pic>
        <p:nvPicPr>
          <p:cNvPr id="18" name="Afbeelding 17" descr="Afbeelding met persoon, kleding, Menselijk gezicht, hemel&#10;&#10;Door AI gegenereerde inhoud is mogelijk onjuist.">
            <a:extLst>
              <a:ext uri="{FF2B5EF4-FFF2-40B4-BE49-F238E27FC236}">
                <a16:creationId xmlns:a16="http://schemas.microsoft.com/office/drawing/2014/main" id="{62A220BD-4066-1EA0-79D5-66764E6551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7314" y="2814971"/>
            <a:ext cx="2837134" cy="1895206"/>
          </a:xfrm>
          <a:prstGeom prst="rect">
            <a:avLst/>
          </a:prstGeom>
        </p:spPr>
      </p:pic>
    </p:spTree>
    <p:extLst>
      <p:ext uri="{BB962C8B-B14F-4D97-AF65-F5344CB8AC3E}">
        <p14:creationId xmlns:p14="http://schemas.microsoft.com/office/powerpoint/2010/main" val="382730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70EC-3DE8-E95F-B6E5-C64A65698A18}"/>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F3709CE-C140-CC63-E76A-4E24C3A5DE8D}"/>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922B472-8B25-5EEB-4C76-3FFDD4B5DFA7}"/>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DB617BE9-4F75-D0D2-4D36-48DBB33A2AF3}"/>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CD333A4-0736-7268-8EE2-88ECCEC09AFC}"/>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FCBF53C8-527D-085F-45A6-66D0CB982428}"/>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D6C44165-0C46-A444-286E-3BA1E4394C4E}"/>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537C6DC2-0806-C17D-579F-CD153B151F23}"/>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06C4519B-1744-A5C0-BAD1-DE6FFD3700CD}"/>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BDBCB5CF-14DF-31E8-707D-8C480F94601C}"/>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DEA7F3C8-07D7-D07A-ED0E-4C35B28F77F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B21A6515-9695-7FAA-E06D-A808895317F3}"/>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5A37F1D6-356D-98B8-CB6F-8D7925D5605C}"/>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AD152FA9-5750-EFA0-755B-F82F2BB33626}"/>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8EDB7BD6-6750-F8D2-C592-EF5A9FC2284F}"/>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A50DF4F0-B474-544E-C3BA-A1469A83B88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4C86022D-E1E9-0E5B-4120-0422CB36DF97}"/>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228126E7-1E63-ADC0-9238-182D64CFD64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557996A5-8AA3-2BFD-48B6-BAF2B59BEF35}"/>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2242DD2B-D45E-A846-2FF1-EACF6C28E49F}"/>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alert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83E2C421-086F-A06C-56D0-E4C43D834B40}"/>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onoplettend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D2729440-E0A2-A46D-7BDB-51ABE40C277C}"/>
              </a:ext>
            </a:extLst>
          </p:cNvPr>
          <p:cNvSpPr txBox="1">
            <a:spLocks noChangeArrowheads="1"/>
          </p:cNvSpPr>
          <p:nvPr/>
        </p:nvSpPr>
        <p:spPr bwMode="auto">
          <a:xfrm>
            <a:off x="247089" y="1397795"/>
            <a:ext cx="4185327" cy="502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oplettend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3600">
                <a:effectLst/>
                <a:latin typeface="Century Gothic" panose="020B0502020202020204" pitchFamily="34" charset="0"/>
                <a:ea typeface="Calibri"/>
                <a:cs typeface="Times New Roman"/>
              </a:rPr>
              <a:t> </a:t>
            </a:r>
            <a:endParaRPr lang="nl-NL" sz="4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In Espelo waren mensen </a:t>
            </a:r>
            <a:r>
              <a:rPr lang="nl-NL" sz="2400" i="1" u="sng">
                <a:solidFill>
                  <a:srgbClr val="387038"/>
                </a:solidFill>
                <a:effectLst/>
                <a:latin typeface="Century Gothic" panose="020B0502020202020204" pitchFamily="34" charset="0"/>
                <a:ea typeface="Calibri"/>
                <a:cs typeface="Times New Roman"/>
              </a:rPr>
              <a:t>alert</a:t>
            </a:r>
            <a:r>
              <a:rPr lang="nl-NL" sz="2400" i="1">
                <a:solidFill>
                  <a:srgbClr val="387038"/>
                </a:solidFill>
                <a:effectLst/>
                <a:latin typeface="Century Gothic" panose="020B0502020202020204" pitchFamily="34" charset="0"/>
                <a:ea typeface="Calibri"/>
                <a:cs typeface="Times New Roman"/>
              </a:rPr>
              <a:t>. Ze zagen dat het record werd verbroken en bouwden snel een nóg grotere sneeuwpop.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89432883-67C6-F5E7-A93F-C9BC13E04AE2}"/>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wie zijn gedachten niet op iets richt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heeft niet door dat er een e-mail binnenkomt. Hij is </a:t>
            </a:r>
            <a:r>
              <a:rPr lang="nl-NL" sz="2400" i="1" u="sng">
                <a:solidFill>
                  <a:srgbClr val="387038"/>
                </a:solidFill>
                <a:latin typeface="Century Gothic" panose="020B0502020202020204" pitchFamily="34" charset="0"/>
                <a:ea typeface="Calibri"/>
                <a:cs typeface="Times New Roman"/>
              </a:rPr>
              <a:t>onoplettend</a:t>
            </a:r>
            <a:r>
              <a:rPr lang="nl-NL" sz="2400" i="1">
                <a:solidFill>
                  <a:srgbClr val="387038"/>
                </a:solidFill>
                <a:latin typeface="Century Gothic" panose="020B0502020202020204" pitchFamily="34" charset="0"/>
                <a:ea typeface="Calibri"/>
                <a:cs typeface="Times New Roman"/>
              </a:rPr>
              <a:t>.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EE9A4AE2-59E3-4E07-9CED-8FA1BA7B493F}"/>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72CB9FAE-BEF5-698F-CDB8-AE2236421051}"/>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27BB3D91-91A0-B69E-254E-4454D4E66055}"/>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8E78927A-5B6E-13B5-73A9-29C764F2F4CC}"/>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AC3D2DD-A76B-8803-B536-15FB8E9091F3}"/>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Menselijk gezicht, huid, Voorhoofd&#10;&#10;Door AI gegenereerde inhoud is mogelijk onjuist.">
            <a:extLst>
              <a:ext uri="{FF2B5EF4-FFF2-40B4-BE49-F238E27FC236}">
                <a16:creationId xmlns:a16="http://schemas.microsoft.com/office/drawing/2014/main" id="{3AC71646-ABA2-674B-A2B7-96F5BBF13F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780" y="2064164"/>
            <a:ext cx="3132597" cy="2092575"/>
          </a:xfrm>
          <a:prstGeom prst="rect">
            <a:avLst/>
          </a:prstGeom>
        </p:spPr>
      </p:pic>
      <p:pic>
        <p:nvPicPr>
          <p:cNvPr id="9" name="Afbeelding 8" descr="Afbeelding met persoon, overdekt, meubels, kleding&#10;&#10;Door AI gegenereerde inhoud is mogelijk onjuist.">
            <a:extLst>
              <a:ext uri="{FF2B5EF4-FFF2-40B4-BE49-F238E27FC236}">
                <a16:creationId xmlns:a16="http://schemas.microsoft.com/office/drawing/2014/main" id="{80CF0BF2-8843-E7C0-46F3-5B2D26DC7D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7119" y="2499992"/>
            <a:ext cx="3568190" cy="2383551"/>
          </a:xfrm>
          <a:prstGeom prst="rect">
            <a:avLst/>
          </a:prstGeom>
        </p:spPr>
      </p:pic>
    </p:spTree>
    <p:extLst>
      <p:ext uri="{BB962C8B-B14F-4D97-AF65-F5344CB8AC3E}">
        <p14:creationId xmlns:p14="http://schemas.microsoft.com/office/powerpoint/2010/main" val="347385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2D826-9768-4D0F-5E2C-9143B19BEA67}"/>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D4CDAD3E-CE62-67F7-BD96-43DEF90B11D1}"/>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02355422-B28C-DA1A-1E2A-89457BC59B6D}"/>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5552B8F3-4649-3D34-BD91-58463BE61D6C}"/>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9E172810-CF1F-DE08-CF41-38A3FE8F7BD8}"/>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5AF1BF43-5DD5-E29A-9E07-B4FF307454B1}"/>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9CD03AEA-E5C7-2EF8-7D6A-752F5C4027B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A9597F5B-09E5-0D88-DE43-6743D8A6805D}"/>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17386D93-548B-868D-BF1E-B2A9D19E6401}"/>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FC2FA8E8-9F55-280E-615B-28B15BF06BDD}"/>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5E595E55-B1BF-0AAF-DDD0-85DD9B76F097}"/>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809619E7-12B0-5BB9-8612-456B54238D48}"/>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2A8A016C-2E29-0F6F-D2E5-8421EDAE429B}"/>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26C16305-D618-2BF0-8DD1-446DC60FCE59}"/>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29515322-D0AC-95B5-D682-69EE2B384CD2}"/>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47CEB5E8-92BD-85F5-043B-5AF40A442136}"/>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DBDC5F07-19F3-D13B-AFF1-127D63E806D2}"/>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C3252C20-DBE1-5CF1-68FD-3D6BEC5FD9C2}"/>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3BB36DF1-38E6-C021-AB0E-ECA06C3731FB}"/>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2F9FB3C-5387-F7C6-BD90-37FAD577DD6A}"/>
              </a:ext>
            </a:extLst>
          </p:cNvPr>
          <p:cNvSpPr txBox="1">
            <a:spLocks noChangeArrowheads="1"/>
          </p:cNvSpPr>
          <p:nvPr/>
        </p:nvSpPr>
        <p:spPr bwMode="auto">
          <a:xfrm>
            <a:off x="273487" y="208091"/>
            <a:ext cx="4123185" cy="113527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de opinie</a:t>
            </a:r>
            <a:endParaRPr lang="nl-NL" sz="6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E77D5DFC-1FDA-FA4D-71B2-329B304C9E1F}"/>
              </a:ext>
            </a:extLst>
          </p:cNvPr>
          <p:cNvSpPr txBox="1">
            <a:spLocks noChangeArrowheads="1"/>
          </p:cNvSpPr>
          <p:nvPr/>
        </p:nvSpPr>
        <p:spPr bwMode="auto">
          <a:xfrm>
            <a:off x="4342847" y="189773"/>
            <a:ext cx="4788025" cy="114001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a:solidFill>
                  <a:srgbClr val="387038"/>
                </a:solidFill>
                <a:latin typeface="Century Gothic" panose="020B0502020202020204" pitchFamily="34" charset="0"/>
                <a:ea typeface="Calibri"/>
                <a:cs typeface="Times New Roman"/>
              </a:rPr>
              <a:t>h</a:t>
            </a:r>
            <a:r>
              <a:rPr lang="nl-NL" sz="6000" b="1">
                <a:solidFill>
                  <a:srgbClr val="387038"/>
                </a:solidFill>
                <a:effectLst/>
                <a:latin typeface="Century Gothic" panose="020B0502020202020204" pitchFamily="34" charset="0"/>
                <a:ea typeface="Calibri"/>
                <a:cs typeface="Times New Roman"/>
              </a:rPr>
              <a:t>et feit</a:t>
            </a:r>
            <a:endParaRPr lang="nl-NL" sz="6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0DEA6EDC-D2E0-5752-D8B6-3BFA0215CC77}"/>
              </a:ext>
            </a:extLst>
          </p:cNvPr>
          <p:cNvSpPr txBox="1">
            <a:spLocks noChangeArrowheads="1"/>
          </p:cNvSpPr>
          <p:nvPr/>
        </p:nvSpPr>
        <p:spPr bwMode="auto">
          <a:xfrm>
            <a:off x="247089" y="1376297"/>
            <a:ext cx="4185327" cy="5044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mening, het oordeel</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r>
              <a:rPr lang="nl-NL" sz="40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Veel mensen delen hun </a:t>
            </a:r>
            <a:r>
              <a:rPr lang="nl-NL" sz="2400" i="1" u="sng">
                <a:solidFill>
                  <a:srgbClr val="387038"/>
                </a:solidFill>
                <a:latin typeface="Century Gothic" panose="020B0502020202020204" pitchFamily="34" charset="0"/>
                <a:ea typeface="Calibri"/>
                <a:cs typeface="Times New Roman"/>
              </a:rPr>
              <a:t>opinie</a:t>
            </a:r>
            <a:r>
              <a:rPr lang="nl-NL" sz="2400" i="1">
                <a:solidFill>
                  <a:srgbClr val="387038"/>
                </a:solidFill>
                <a:latin typeface="Century Gothic" panose="020B0502020202020204" pitchFamily="34" charset="0"/>
                <a:ea typeface="Calibri"/>
                <a:cs typeface="Times New Roman"/>
              </a:rPr>
              <a:t> op sociale media over de gemaakte sneeuwpoppen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151B8FC8-59ED-AEC2-F99A-04D481DB1CCB}"/>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wat in werkelijkheid zo is of was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Zonder die mening is een sneeuwpop gewoon een sneeuwpop.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Dat is </a:t>
            </a:r>
            <a:r>
              <a:rPr lang="nl-NL" sz="2400" i="1" u="sng">
                <a:solidFill>
                  <a:srgbClr val="387038"/>
                </a:solidFill>
                <a:latin typeface="Century Gothic" panose="020B0502020202020204" pitchFamily="34" charset="0"/>
                <a:ea typeface="Calibri"/>
                <a:cs typeface="Times New Roman"/>
              </a:rPr>
              <a:t>een feit</a:t>
            </a:r>
            <a:r>
              <a:rPr lang="nl-NL" sz="2400" i="1">
                <a:solidFill>
                  <a:srgbClr val="387038"/>
                </a:solidFill>
                <a:latin typeface="Century Gothic" panose="020B0502020202020204" pitchFamily="34" charset="0"/>
                <a:ea typeface="Calibri"/>
                <a:cs typeface="Times New Roman"/>
              </a:rPr>
              <a:t>.</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F745606E-686F-8D8A-437D-45AD4379CBD0}"/>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CBE8E796-F4CE-06A4-9CDB-0092FE46EF69}"/>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7E7DE9C-7CC0-B9BE-0A4A-AE099C790209}"/>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6883875F-3ACC-F937-EF8C-B8B5BC720A7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ED0C336-CC23-52EF-7961-2325947FEC5D}"/>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ersoon, vinger, pols, vasthouden&#10;&#10;Door AI gegenereerde inhoud is mogelijk onjuist.">
            <a:extLst>
              <a:ext uri="{FF2B5EF4-FFF2-40B4-BE49-F238E27FC236}">
                <a16:creationId xmlns:a16="http://schemas.microsoft.com/office/drawing/2014/main" id="{75DDB0D2-E69F-1322-BDDD-5390653CD5B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93035" y="3204111"/>
            <a:ext cx="2231864" cy="1490885"/>
          </a:xfrm>
          <a:prstGeom prst="rect">
            <a:avLst/>
          </a:prstGeom>
        </p:spPr>
      </p:pic>
      <p:pic>
        <p:nvPicPr>
          <p:cNvPr id="18" name="Afbeelding 17" descr="Afbeelding met sneeuw, sneeuwman, buitenshuis, ijskoud&#10;&#10;Door AI gegenereerde inhoud is mogelijk onjuist.">
            <a:extLst>
              <a:ext uri="{FF2B5EF4-FFF2-40B4-BE49-F238E27FC236}">
                <a16:creationId xmlns:a16="http://schemas.microsoft.com/office/drawing/2014/main" id="{0FA5886C-111C-C737-F8ED-A6F9AEC360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9550" y="2045916"/>
            <a:ext cx="1597587" cy="2391598"/>
          </a:xfrm>
          <a:prstGeom prst="rect">
            <a:avLst/>
          </a:prstGeom>
        </p:spPr>
      </p:pic>
      <p:pic>
        <p:nvPicPr>
          <p:cNvPr id="19" name="Afbeelding 18" descr="Afbeelding met logo, symbool, Graphics, Lettertype&#10;&#10;Door AI gegenereerde inhoud is mogelijk onjuist.">
            <a:extLst>
              <a:ext uri="{FF2B5EF4-FFF2-40B4-BE49-F238E27FC236}">
                <a16:creationId xmlns:a16="http://schemas.microsoft.com/office/drawing/2014/main" id="{1EF240B2-7DD7-F75D-14B6-2748D58442A8}"/>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9018" r="89964">
                        <a14:foregroundMark x1="9018" y1="48400" x2="9018" y2="48400"/>
                        <a14:foregroundMark x1="61018" y1="46533" x2="61018" y2="46533"/>
                        <a14:foregroundMark x1="77600" y1="46267" x2="77600" y2="46267"/>
                        <a14:foregroundMark x1="77018" y1="46000" x2="77018" y2="46000"/>
                        <a14:foregroundMark x1="77455" y1="40133" x2="77455" y2="40133"/>
                        <a14:foregroundMark x1="77455" y1="38000" x2="77455" y2="38000"/>
                        <a14:foregroundMark x1="77164" y1="32267" x2="77164" y2="32267"/>
                        <a14:foregroundMark x1="77164" y1="31200" x2="77164" y2="31200"/>
                        <a14:foregroundMark x1="77164" y1="31200" x2="77164" y2="31200"/>
                        <a14:foregroundMark x1="77164" y1="29200" x2="77164" y2="29200"/>
                        <a14:foregroundMark x1="77164" y1="28800" x2="77164" y2="28800"/>
                        <a14:foregroundMark x1="77164" y1="28667" x2="77164" y2="28000"/>
                        <a14:foregroundMark x1="77236" y1="27600" x2="77236" y2="27600"/>
                        <a14:foregroundMark x1="77455" y1="26267" x2="77745" y2="25600"/>
                        <a14:foregroundMark x1="78182" y1="24533" x2="78182" y2="24533"/>
                        <a14:foregroundMark x1="78182" y1="24000" x2="78182" y2="24000"/>
                        <a14:foregroundMark x1="78400" y1="23333" x2="78400" y2="23333"/>
                        <a14:foregroundMark x1="78545" y1="23333" x2="78545" y2="23333"/>
                        <a14:foregroundMark x1="80073" y1="24133" x2="80073" y2="24133"/>
                        <a14:foregroundMark x1="80073" y1="24133" x2="80509" y2="24400"/>
                        <a14:foregroundMark x1="80873" y1="24533" x2="80873" y2="24533"/>
                        <a14:foregroundMark x1="81455" y1="26533" x2="82109" y2="28133"/>
                        <a14:foregroundMark x1="82691" y1="28800" x2="83055" y2="29200"/>
                        <a14:foregroundMark x1="83491" y1="30133" x2="83491" y2="30133"/>
                        <a14:foregroundMark x1="83855" y1="30533" x2="83855" y2="30533"/>
                        <a14:foregroundMark x1="85527" y1="32933" x2="85745" y2="33467"/>
                        <a14:foregroundMark x1="85964" y1="34533" x2="86182" y2="35467"/>
                        <a14:foregroundMark x1="86691" y1="37600" x2="86982" y2="38667"/>
                        <a14:foregroundMark x1="86982" y1="39467" x2="87491" y2="41333"/>
                        <a14:foregroundMark x1="87564" y1="44000" x2="87855" y2="45867"/>
                        <a14:foregroundMark x1="88073" y1="49867" x2="88073" y2="51867"/>
                        <a14:foregroundMark x1="88073" y1="54000" x2="88073" y2="55467"/>
                        <a14:foregroundMark x1="87345" y1="59733" x2="87127" y2="61333"/>
                        <a14:foregroundMark x1="86691" y1="63067" x2="86182" y2="64000"/>
                        <a14:foregroundMark x1="77382" y1="54800" x2="77382" y2="54800"/>
                        <a14:foregroundMark x1="77382" y1="52400" x2="77382" y2="52400"/>
                        <a14:foregroundMark x1="77382" y1="51333" x2="77382" y2="51333"/>
                        <a14:foregroundMark x1="77164" y1="50133" x2="77164" y2="50133"/>
                        <a14:foregroundMark x1="77236" y1="43467" x2="77236" y2="43467"/>
                        <a14:foregroundMark x1="77382" y1="41867" x2="77382" y2="41867"/>
                        <a14:foregroundMark x1="75855" y1="34133" x2="75855" y2="34133"/>
                        <a14:foregroundMark x1="73309" y1="30533" x2="73309" y2="30533"/>
                        <a14:foregroundMark x1="73164" y1="24800" x2="73164" y2="24800"/>
                        <a14:foregroundMark x1="74109" y1="23467" x2="74109" y2="23467"/>
                      </a14:backgroundRemoval>
                    </a14:imgEffect>
                  </a14:imgLayer>
                </a14:imgProps>
              </a:ext>
              <a:ext uri="{28A0092B-C50C-407E-A947-70E740481C1C}">
                <a14:useLocalDpi xmlns:a14="http://schemas.microsoft.com/office/drawing/2010/main"/>
              </a:ext>
            </a:extLst>
          </a:blip>
          <a:stretch>
            <a:fillRect/>
          </a:stretch>
        </p:blipFill>
        <p:spPr>
          <a:xfrm>
            <a:off x="1794165" y="1984336"/>
            <a:ext cx="2305195" cy="1257379"/>
          </a:xfrm>
          <a:prstGeom prst="rect">
            <a:avLst/>
          </a:prstGeom>
        </p:spPr>
      </p:pic>
    </p:spTree>
    <p:extLst>
      <p:ext uri="{BB962C8B-B14F-4D97-AF65-F5344CB8AC3E}">
        <p14:creationId xmlns:p14="http://schemas.microsoft.com/office/powerpoint/2010/main" val="396381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8CA63-D5CC-B477-E379-257833D00EB3}"/>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6D2A30A8-DB8F-1AFB-44C7-5E0771AD28ED}"/>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82806038-CE2C-0CC8-30EB-A4A17DA510F9}"/>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5BF0B2E7-DFA2-6C64-43D5-AF9797B6B281}"/>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16ACF25-0FB1-403D-3CE1-AF956608D15C}"/>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DCD5F59B-3847-EF0F-1FB4-270DA4B721C2}"/>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DD8892CE-58FA-5DDA-9022-8DE884EE08B1}"/>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07CCD292-C35C-F562-A454-4CAE3E525E86}"/>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A8F23309-1B0A-B905-D7C5-67CBD04A6E12}"/>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9ECDC190-24CD-63BD-FF28-7A4CEE978430}"/>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D688509-B04F-9783-F7E5-78AF0F4BC020}"/>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1DCC14A3-25D9-174D-D7F8-E0F02B1A2BFA}"/>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9492C63-47FD-7B4F-D8FF-4732914A1157}"/>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9FD40035-A7EE-E78A-0D52-83DE18F27DFF}"/>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FF5E9CF-5D67-0850-6368-09C23219479E}"/>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EFBB3443-1464-43AD-0775-B22BBF43D35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2FF1F769-FC73-36E6-EFD3-425433E39D71}"/>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C17DC6-567A-2960-2602-29229D173371}"/>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BD01B2A6-6D58-5DFA-935A-829313AE55A0}"/>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D08BF438-2CB4-EFEF-2B02-53D8401D600E}"/>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cru</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36704131-34CF-6477-977A-2E6A7FAA9D71}"/>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tactvol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28676887-2346-843E-2374-AC695870E8BE}"/>
              </a:ext>
            </a:extLst>
          </p:cNvPr>
          <p:cNvSpPr txBox="1">
            <a:spLocks noChangeArrowheads="1"/>
          </p:cNvSpPr>
          <p:nvPr/>
        </p:nvSpPr>
        <p:spPr bwMode="auto">
          <a:xfrm>
            <a:off x="247089" y="1419432"/>
            <a:ext cx="4185327" cy="5001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hard of gemeen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 Deze reactie is </a:t>
            </a:r>
            <a:r>
              <a:rPr lang="nl-NL" sz="2400" i="1" u="sng">
                <a:solidFill>
                  <a:srgbClr val="387038"/>
                </a:solidFill>
                <a:effectLst/>
                <a:latin typeface="Century Gothic" panose="020B0502020202020204" pitchFamily="34" charset="0"/>
                <a:ea typeface="Calibri"/>
                <a:cs typeface="Times New Roman"/>
              </a:rPr>
              <a:t>cru</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B5651D50-3F79-94DF-A4B7-BDCE076584B3}"/>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rekening houdend met de ander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reactie is </a:t>
            </a:r>
            <a:r>
              <a:rPr lang="nl-NL" sz="2400" i="1" u="sng">
                <a:solidFill>
                  <a:srgbClr val="387038"/>
                </a:solidFill>
                <a:latin typeface="Century Gothic" panose="020B0502020202020204" pitchFamily="34" charset="0"/>
                <a:ea typeface="Calibri"/>
                <a:cs typeface="Times New Roman"/>
              </a:rPr>
              <a:t>tactvol</a:t>
            </a:r>
            <a:r>
              <a:rPr lang="nl-NL" sz="2400" i="1">
                <a:solidFill>
                  <a:srgbClr val="387038"/>
                </a:solidFill>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6DB00B61-A870-284D-8D72-4B49940D0E29}"/>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BC1513D-A8F1-3305-9C48-BA66B0D1092F}"/>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C21C972-2C57-672F-D918-2718EE5F6755}"/>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E31E942E-2168-E495-63B2-CD494A0659B5}"/>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69C1C8D5-BC97-3E31-92EE-361F4C83A3A6}"/>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neeuw, sneeuwman, buitenshuis, ijskoud&#10;&#10;Door AI gegenereerde inhoud is mogelijk onjuist.">
            <a:extLst>
              <a:ext uri="{FF2B5EF4-FFF2-40B4-BE49-F238E27FC236}">
                <a16:creationId xmlns:a16="http://schemas.microsoft.com/office/drawing/2014/main" id="{3648AC12-1ACA-B455-094E-6C2CF74F0E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837" y="2659454"/>
            <a:ext cx="1597587" cy="2391598"/>
          </a:xfrm>
          <a:prstGeom prst="rect">
            <a:avLst/>
          </a:prstGeom>
        </p:spPr>
      </p:pic>
      <p:sp>
        <p:nvSpPr>
          <p:cNvPr id="8" name="Tekstballon: ovaal 7">
            <a:extLst>
              <a:ext uri="{FF2B5EF4-FFF2-40B4-BE49-F238E27FC236}">
                <a16:creationId xmlns:a16="http://schemas.microsoft.com/office/drawing/2014/main" id="{5E1206BC-5CB1-D0BC-2C6D-B5E1CD0CE530}"/>
              </a:ext>
            </a:extLst>
          </p:cNvPr>
          <p:cNvSpPr/>
          <p:nvPr/>
        </p:nvSpPr>
        <p:spPr>
          <a:xfrm>
            <a:off x="889056" y="2728350"/>
            <a:ext cx="2528056" cy="1802068"/>
          </a:xfrm>
          <a:prstGeom prst="wedgeEllipseCallout">
            <a:avLst>
              <a:gd name="adj1" fmla="val -56018"/>
              <a:gd name="adj2" fmla="val 49679"/>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F50AE8B3-64FD-72DE-6BEC-4A558EA1949A}"/>
              </a:ext>
            </a:extLst>
          </p:cNvPr>
          <p:cNvSpPr txBox="1"/>
          <p:nvPr/>
        </p:nvSpPr>
        <p:spPr>
          <a:xfrm>
            <a:off x="1078408" y="3029219"/>
            <a:ext cx="2451147" cy="1200329"/>
          </a:xfrm>
          <a:prstGeom prst="rect">
            <a:avLst/>
          </a:prstGeom>
          <a:noFill/>
        </p:spPr>
        <p:txBody>
          <a:bodyPr wrap="square" rtlCol="0">
            <a:spAutoFit/>
          </a:bodyPr>
          <a:lstStyle/>
          <a:p>
            <a:r>
              <a:rPr lang="nl-NL" sz="2400"/>
              <a:t>Zo! Die is lelijk! </a:t>
            </a:r>
            <a:br>
              <a:rPr lang="nl-NL" sz="2400"/>
            </a:br>
            <a:r>
              <a:rPr lang="nl-NL" sz="2400"/>
              <a:t>Ik zou hem kapot trappen.</a:t>
            </a:r>
          </a:p>
        </p:txBody>
      </p:sp>
      <p:sp>
        <p:nvSpPr>
          <p:cNvPr id="18" name="Tekstballon: ovaal 17">
            <a:extLst>
              <a:ext uri="{FF2B5EF4-FFF2-40B4-BE49-F238E27FC236}">
                <a16:creationId xmlns:a16="http://schemas.microsoft.com/office/drawing/2014/main" id="{BDFC83D7-107A-1E30-90B5-281F78E7E159}"/>
              </a:ext>
            </a:extLst>
          </p:cNvPr>
          <p:cNvSpPr/>
          <p:nvPr/>
        </p:nvSpPr>
        <p:spPr>
          <a:xfrm>
            <a:off x="5385561" y="2657799"/>
            <a:ext cx="3250449" cy="2222603"/>
          </a:xfrm>
          <a:prstGeom prst="wedgeEllipseCallout">
            <a:avLst>
              <a:gd name="adj1" fmla="val 61342"/>
              <a:gd name="adj2" fmla="val 4752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1E36BF31-EF22-9652-90E4-7A4E1DE0E08C}"/>
              </a:ext>
            </a:extLst>
          </p:cNvPr>
          <p:cNvSpPr txBox="1"/>
          <p:nvPr/>
        </p:nvSpPr>
        <p:spPr>
          <a:xfrm>
            <a:off x="5815637" y="2999670"/>
            <a:ext cx="2624429" cy="1569660"/>
          </a:xfrm>
          <a:prstGeom prst="rect">
            <a:avLst/>
          </a:prstGeom>
          <a:noFill/>
        </p:spPr>
        <p:txBody>
          <a:bodyPr wrap="square" rtlCol="0">
            <a:spAutoFit/>
          </a:bodyPr>
          <a:lstStyle/>
          <a:p>
            <a:r>
              <a:rPr lang="nl-NL" sz="2400"/>
              <a:t>Deze sneeuwpop is gelukt! De andere sneeuwpop vind ik wel iets mooier.</a:t>
            </a:r>
          </a:p>
        </p:txBody>
      </p:sp>
    </p:spTree>
    <p:extLst>
      <p:ext uri="{BB962C8B-B14F-4D97-AF65-F5344CB8AC3E}">
        <p14:creationId xmlns:p14="http://schemas.microsoft.com/office/powerpoint/2010/main" val="20177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 – 13 januari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inclusief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exclusief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 erbij, meegerekend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echte sneeuwpop bouw je </a:t>
            </a:r>
            <a:r>
              <a:rPr lang="nl-NL" sz="2400" i="1" u="sng">
                <a:solidFill>
                  <a:srgbClr val="387038"/>
                </a:solidFill>
                <a:latin typeface="Century Gothic" panose="020B0502020202020204" pitchFamily="34" charset="0"/>
                <a:ea typeface="Calibri"/>
                <a:cs typeface="Times New Roman"/>
              </a:rPr>
              <a:t>inclusief</a:t>
            </a:r>
            <a:r>
              <a:rPr lang="nl-NL" sz="2400" i="1">
                <a:solidFill>
                  <a:srgbClr val="387038"/>
                </a:solidFill>
                <a:latin typeface="Century Gothic" panose="020B0502020202020204" pitchFamily="34" charset="0"/>
                <a:ea typeface="Calibri"/>
                <a:cs typeface="Times New Roman"/>
              </a:rPr>
              <a:t> een muts, sjaal en een wortel als neus.</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 erbij, niet meegerekend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Dit is </a:t>
            </a:r>
            <a:r>
              <a:rPr lang="nl-NL" sz="2400" i="1">
                <a:solidFill>
                  <a:srgbClr val="387038"/>
                </a:solidFill>
                <a:latin typeface="Century Gothic" panose="020B0502020202020204" pitchFamily="34" charset="0"/>
                <a:ea typeface="Calibri"/>
                <a:cs typeface="Times New Roman"/>
              </a:rPr>
              <a:t>een</a:t>
            </a:r>
            <a:r>
              <a:rPr lang="nl-NL" sz="2400" i="1">
                <a:solidFill>
                  <a:srgbClr val="387038"/>
                </a:solidFill>
                <a:effectLst/>
                <a:latin typeface="Century Gothic" panose="020B0502020202020204" pitchFamily="34" charset="0"/>
                <a:ea typeface="Calibri"/>
                <a:cs typeface="Times New Roman"/>
              </a:rPr>
              <a:t> taart </a:t>
            </a:r>
            <a:r>
              <a:rPr lang="nl-NL" sz="2400" i="1" u="sng">
                <a:solidFill>
                  <a:srgbClr val="387038"/>
                </a:solidFill>
                <a:effectLst/>
                <a:latin typeface="Century Gothic" panose="020B0502020202020204" pitchFamily="34" charset="0"/>
                <a:ea typeface="Calibri"/>
                <a:cs typeface="Times New Roman"/>
              </a:rPr>
              <a:t>exclusief</a:t>
            </a:r>
            <a:r>
              <a:rPr lang="nl-NL" sz="2400" i="1">
                <a:solidFill>
                  <a:srgbClr val="387038"/>
                </a:solidFill>
                <a:effectLst/>
                <a:latin typeface="Century Gothic" panose="020B0502020202020204" pitchFamily="34" charset="0"/>
                <a:ea typeface="Calibri"/>
                <a:cs typeface="Times New Roman"/>
              </a:rPr>
              <a:t>  slagroom en aardbeien.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neeuwman, winter, kerstmis, ijskoud&#10;&#10;Door AI gegenereerde inhoud is mogelijk onjuist.">
            <a:extLst>
              <a:ext uri="{FF2B5EF4-FFF2-40B4-BE49-F238E27FC236}">
                <a16:creationId xmlns:a16="http://schemas.microsoft.com/office/drawing/2014/main" id="{E83FD0D5-0D85-5C59-0C68-478B7EEF3D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979" y="2916073"/>
            <a:ext cx="1919520" cy="1282239"/>
          </a:xfrm>
          <a:prstGeom prst="rect">
            <a:avLst/>
          </a:prstGeom>
        </p:spPr>
      </p:pic>
      <p:pic>
        <p:nvPicPr>
          <p:cNvPr id="18" name="Afbeelding 17" descr="Afbeelding met kleding, pet, hoofddeksels, hoed&#10;&#10;Door AI gegenereerde inhoud is mogelijk onjuist.">
            <a:extLst>
              <a:ext uri="{FF2B5EF4-FFF2-40B4-BE49-F238E27FC236}">
                <a16:creationId xmlns:a16="http://schemas.microsoft.com/office/drawing/2014/main" id="{7172A092-C37B-534A-A67F-35E0DAF180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6427" y="2393837"/>
            <a:ext cx="1144310" cy="915448"/>
          </a:xfrm>
          <a:prstGeom prst="rect">
            <a:avLst/>
          </a:prstGeom>
        </p:spPr>
      </p:pic>
      <p:pic>
        <p:nvPicPr>
          <p:cNvPr id="20" name="Afbeelding 19" descr="Afbeelding met sjaal&#10;&#10;Door AI gegenereerde inhoud is mogelijk onjuist.">
            <a:extLst>
              <a:ext uri="{FF2B5EF4-FFF2-40B4-BE49-F238E27FC236}">
                <a16:creationId xmlns:a16="http://schemas.microsoft.com/office/drawing/2014/main" id="{95183B8D-D221-6514-9004-164774BBEF1B}"/>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539155" y="3019849"/>
            <a:ext cx="1919520" cy="1293756"/>
          </a:xfrm>
          <a:prstGeom prst="rect">
            <a:avLst/>
          </a:prstGeom>
        </p:spPr>
      </p:pic>
      <p:pic>
        <p:nvPicPr>
          <p:cNvPr id="21" name="Afbeelding 20" descr="Afbeelding met groente, wortel, produceren, Natuurlijke voeding&#10;&#10;Door AI gegenereerde inhoud is mogelijk onjuist.">
            <a:extLst>
              <a:ext uri="{FF2B5EF4-FFF2-40B4-BE49-F238E27FC236}">
                <a16:creationId xmlns:a16="http://schemas.microsoft.com/office/drawing/2014/main" id="{C6C2B459-E141-518E-6304-843793F3BF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33652" y="3909962"/>
            <a:ext cx="865263" cy="498391"/>
          </a:xfrm>
          <a:prstGeom prst="rect">
            <a:avLst/>
          </a:prstGeom>
        </p:spPr>
      </p:pic>
      <p:pic>
        <p:nvPicPr>
          <p:cNvPr id="23" name="Afbeelding 22" descr="Afbeelding met bakwaren, taart, bakken, nagerecht&#10;&#10;Automatisch gegenereerde beschrijving">
            <a:extLst>
              <a:ext uri="{FF2B5EF4-FFF2-40B4-BE49-F238E27FC236}">
                <a16:creationId xmlns:a16="http://schemas.microsoft.com/office/drawing/2014/main" id="{1E17ACDB-4EC9-FC47-718D-718DC64EAA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93868" y="2690060"/>
            <a:ext cx="3023552" cy="2105033"/>
          </a:xfrm>
          <a:prstGeom prst="rect">
            <a:avLst/>
          </a:prstGeom>
        </p:spPr>
      </p:pic>
    </p:spTree>
    <p:extLst>
      <p:ext uri="{BB962C8B-B14F-4D97-AF65-F5344CB8AC3E}">
        <p14:creationId xmlns:p14="http://schemas.microsoft.com/office/powerpoint/2010/main" val="125558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3E196-43BF-FB07-D069-6C7A4619C5FE}"/>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6AD0C45C-8672-4E77-06D6-B3CA47C3849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A22D519D-28A9-0757-23B6-81FD228AF6E6}"/>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453BE82E-BFA2-BC61-B32E-6EEF1CB0E9F5}"/>
              </a:ext>
            </a:extLst>
          </p:cNvPr>
          <p:cNvSpPr txBox="1"/>
          <p:nvPr/>
        </p:nvSpPr>
        <p:spPr>
          <a:xfrm>
            <a:off x="1073428" y="410964"/>
            <a:ext cx="448015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D7D15693-CB61-D4FF-6FDF-B9F6B3B259DD}"/>
              </a:ext>
            </a:extLst>
          </p:cNvPr>
          <p:cNvSpPr txBox="1">
            <a:spLocks noChangeArrowheads="1"/>
          </p:cNvSpPr>
          <p:nvPr/>
        </p:nvSpPr>
        <p:spPr bwMode="auto">
          <a:xfrm>
            <a:off x="981306" y="36282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medium</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FE34C7DC-C8F8-79BA-1763-45E20BC86036}"/>
              </a:ext>
            </a:extLst>
          </p:cNvPr>
          <p:cNvSpPr txBox="1"/>
          <p:nvPr/>
        </p:nvSpPr>
        <p:spPr>
          <a:xfrm>
            <a:off x="313176" y="2809188"/>
            <a:ext cx="2091195" cy="7403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31B2E8F1-DA0F-7319-485B-F507D2D09561}"/>
              </a:ext>
            </a:extLst>
          </p:cNvPr>
          <p:cNvSpPr txBox="1">
            <a:spLocks noChangeArrowheads="1"/>
          </p:cNvSpPr>
          <p:nvPr/>
        </p:nvSpPr>
        <p:spPr bwMode="auto">
          <a:xfrm>
            <a:off x="286900" y="2900751"/>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100">
                <a:latin typeface="Century Gothic" panose="020B0502020202020204" pitchFamily="34" charset="0"/>
                <a:ea typeface="Calibri"/>
                <a:cs typeface="Times New Roman"/>
              </a:rPr>
              <a:t>de krant</a:t>
            </a:r>
            <a:endParaRPr lang="nl-NL" sz="310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15D5EC07-7257-55A0-0579-EAA8EBBD3EB2}"/>
              </a:ext>
            </a:extLst>
          </p:cNvPr>
          <p:cNvSpPr txBox="1"/>
          <p:nvPr/>
        </p:nvSpPr>
        <p:spPr>
          <a:xfrm>
            <a:off x="5674254" y="397451"/>
            <a:ext cx="3097567" cy="13649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DC45F470-DE36-22CA-6627-F37E43E2FB93}"/>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57C02E4D-90ED-7536-791C-90482CFF57F2}"/>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EC085DC8-9842-F23B-C4D0-77D91EC2226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8F4A94C-E11B-EB12-7FA7-BC09F55D6460}"/>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6210B32A-4F8B-7829-FE04-24D4DB364084}"/>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DB62EED-5AA6-7D63-9B4F-EA19A125391D}"/>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6" name="Text Box 14">
            <a:extLst>
              <a:ext uri="{FF2B5EF4-FFF2-40B4-BE49-F238E27FC236}">
                <a16:creationId xmlns:a16="http://schemas.microsoft.com/office/drawing/2014/main" id="{D44E60FF-613E-3A65-3DA3-67CC132559E7}"/>
              </a:ext>
            </a:extLst>
          </p:cNvPr>
          <p:cNvSpPr txBox="1"/>
          <p:nvPr/>
        </p:nvSpPr>
        <p:spPr>
          <a:xfrm>
            <a:off x="2481341" y="2809188"/>
            <a:ext cx="2105975" cy="7403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xt Box 14">
            <a:extLst>
              <a:ext uri="{FF2B5EF4-FFF2-40B4-BE49-F238E27FC236}">
                <a16:creationId xmlns:a16="http://schemas.microsoft.com/office/drawing/2014/main" id="{69DECDC5-BE2E-E783-BC7A-53F4DD00BEB4}"/>
              </a:ext>
            </a:extLst>
          </p:cNvPr>
          <p:cNvSpPr txBox="1"/>
          <p:nvPr/>
        </p:nvSpPr>
        <p:spPr>
          <a:xfrm>
            <a:off x="4648972" y="2809187"/>
            <a:ext cx="2091195" cy="7403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0" name="Text Box 14">
            <a:extLst>
              <a:ext uri="{FF2B5EF4-FFF2-40B4-BE49-F238E27FC236}">
                <a16:creationId xmlns:a16="http://schemas.microsoft.com/office/drawing/2014/main" id="{34EEAFBE-CED8-1110-E6E9-F2EA811C25B8}"/>
              </a:ext>
            </a:extLst>
          </p:cNvPr>
          <p:cNvSpPr txBox="1"/>
          <p:nvPr/>
        </p:nvSpPr>
        <p:spPr>
          <a:xfrm>
            <a:off x="6801822" y="2809188"/>
            <a:ext cx="2047810" cy="7403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95BE5335-19B8-476C-EAEB-DCEF3CAB233F}"/>
              </a:ext>
            </a:extLst>
          </p:cNvPr>
          <p:cNvSpPr txBox="1">
            <a:spLocks noChangeArrowheads="1"/>
          </p:cNvSpPr>
          <p:nvPr/>
        </p:nvSpPr>
        <p:spPr bwMode="auto">
          <a:xfrm>
            <a:off x="2417634" y="2852855"/>
            <a:ext cx="219990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sociale media</a:t>
            </a:r>
            <a:endParaRPr lang="nl-NL" sz="31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ED45B113-C48E-3D91-6DD7-25BB9FB2B883}"/>
              </a:ext>
            </a:extLst>
          </p:cNvPr>
          <p:cNvSpPr txBox="1">
            <a:spLocks noChangeArrowheads="1"/>
          </p:cNvSpPr>
          <p:nvPr/>
        </p:nvSpPr>
        <p:spPr bwMode="auto">
          <a:xfrm>
            <a:off x="4682559" y="2878679"/>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100">
                <a:latin typeface="Century Gothic" panose="020B0502020202020204" pitchFamily="34" charset="0"/>
                <a:ea typeface="Calibri"/>
                <a:cs typeface="Times New Roman"/>
              </a:rPr>
              <a:t>de radio</a:t>
            </a:r>
            <a:endParaRPr lang="nl-NL" sz="3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40ED588C-2758-BD66-7352-6374DC1E17A7}"/>
              </a:ext>
            </a:extLst>
          </p:cNvPr>
          <p:cNvSpPr txBox="1">
            <a:spLocks noChangeArrowheads="1"/>
          </p:cNvSpPr>
          <p:nvPr/>
        </p:nvSpPr>
        <p:spPr bwMode="auto">
          <a:xfrm>
            <a:off x="6812383" y="2845993"/>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a:latin typeface="Century Gothic" panose="020B0502020202020204" pitchFamily="34" charset="0"/>
                <a:ea typeface="Calibri"/>
                <a:cs typeface="Times New Roman"/>
              </a:rPr>
              <a:t>de televisie</a:t>
            </a:r>
            <a:endParaRPr lang="nl-NL" sz="310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A19B9503-2F24-8348-54D9-6E8876F6FE87}"/>
              </a:ext>
            </a:extLst>
          </p:cNvPr>
          <p:cNvSpPr txBox="1">
            <a:spLocks noChangeArrowheads="1"/>
          </p:cNvSpPr>
          <p:nvPr/>
        </p:nvSpPr>
        <p:spPr bwMode="auto">
          <a:xfrm>
            <a:off x="5723606" y="455672"/>
            <a:ext cx="3420338" cy="91722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het middel om informatie te verspreiden</a:t>
            </a:r>
            <a:endParaRPr lang="nl-NL" sz="1100">
              <a:effectLst/>
              <a:latin typeface="Century Gothic" panose="020B0502020202020204" pitchFamily="34" charset="0"/>
              <a:ea typeface="Calibri"/>
              <a:cs typeface="Times New Roman"/>
            </a:endParaRPr>
          </a:p>
        </p:txBody>
      </p:sp>
      <p:pic>
        <p:nvPicPr>
          <p:cNvPr id="13" name="Afbeelding 12" descr="Afbeelding met Mobiele telefoon, schermopname, gadget, Draagbaar communicatietoestel&#10;&#10;Door AI gegenereerde inhoud is mogelijk onjuist.">
            <a:extLst>
              <a:ext uri="{FF2B5EF4-FFF2-40B4-BE49-F238E27FC236}">
                <a16:creationId xmlns:a16="http://schemas.microsoft.com/office/drawing/2014/main" id="{E204BA62-04CA-B0C7-DD72-6F5973DD070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671503" y="4009845"/>
            <a:ext cx="1811298" cy="1358996"/>
          </a:xfrm>
          <a:prstGeom prst="rect">
            <a:avLst/>
          </a:prstGeom>
        </p:spPr>
      </p:pic>
      <p:grpSp>
        <p:nvGrpSpPr>
          <p:cNvPr id="14" name="Groep 13">
            <a:extLst>
              <a:ext uri="{FF2B5EF4-FFF2-40B4-BE49-F238E27FC236}">
                <a16:creationId xmlns:a16="http://schemas.microsoft.com/office/drawing/2014/main" id="{961A6601-C6D9-9416-0007-2E9A0AC21BA3}"/>
              </a:ext>
            </a:extLst>
          </p:cNvPr>
          <p:cNvGrpSpPr/>
          <p:nvPr/>
        </p:nvGrpSpPr>
        <p:grpSpPr>
          <a:xfrm>
            <a:off x="6472498" y="4078276"/>
            <a:ext cx="2347975" cy="1324258"/>
            <a:chOff x="539924" y="1865772"/>
            <a:chExt cx="4176092" cy="2355316"/>
          </a:xfrm>
        </p:grpSpPr>
        <p:pic>
          <p:nvPicPr>
            <p:cNvPr id="15" name="Afbeelding 14" descr="Afbeelding met persoon, media, video, kleding&#10;&#10;Door AI gegenereerde inhoud is mogelijk onjuist.">
              <a:extLst>
                <a:ext uri="{FF2B5EF4-FFF2-40B4-BE49-F238E27FC236}">
                  <a16:creationId xmlns:a16="http://schemas.microsoft.com/office/drawing/2014/main" id="{58D6581E-5D34-098E-B236-5179F553F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9924" y="1865772"/>
              <a:ext cx="4176092" cy="2355316"/>
            </a:xfrm>
            <a:prstGeom prst="rect">
              <a:avLst/>
            </a:prstGeom>
          </p:spPr>
        </p:pic>
        <p:pic>
          <p:nvPicPr>
            <p:cNvPr id="17" name="Afbeelding 16" descr="Afbeelding met sneeuwman, buitenshuis, winter, ijskoud&#10;&#10;Door AI gegenereerde inhoud is mogelijk onjuist.">
              <a:extLst>
                <a:ext uri="{FF2B5EF4-FFF2-40B4-BE49-F238E27FC236}">
                  <a16:creationId xmlns:a16="http://schemas.microsoft.com/office/drawing/2014/main" id="{A127EE7C-A62E-8D0E-168C-B00F3A997AE4}"/>
                </a:ext>
              </a:extLst>
            </p:cNvPr>
            <p:cNvPicPr>
              <a:picLocks noChangeAspect="1"/>
            </p:cNvPicPr>
            <p:nvPr/>
          </p:nvPicPr>
          <p:blipFill>
            <a:blip r:embed="rId7" cstate="email">
              <a:extLst>
                <a:ext uri="{28A0092B-C50C-407E-A947-70E740481C1C}">
                  <a14:useLocalDpi xmlns:a14="http://schemas.microsoft.com/office/drawing/2010/main"/>
                </a:ext>
              </a:extLst>
            </a:blip>
            <a:srcRect t="-8333"/>
            <a:stretch/>
          </p:blipFill>
          <p:spPr>
            <a:xfrm>
              <a:off x="2843808" y="2170167"/>
              <a:ext cx="1728192" cy="1013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8" name="Afbeelding 17" descr="Afbeelding met krant, tekst, Publicatie, Krantenpapier&#10;&#10;Door AI gegenereerde inhoud is mogelijk onjuist.">
            <a:extLst>
              <a:ext uri="{FF2B5EF4-FFF2-40B4-BE49-F238E27FC236}">
                <a16:creationId xmlns:a16="http://schemas.microsoft.com/office/drawing/2014/main" id="{BE42DCBE-287C-6D0A-07F3-E5E9DCB2FC5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4499" y="4046167"/>
            <a:ext cx="1925677" cy="1286353"/>
          </a:xfrm>
          <a:prstGeom prst="rect">
            <a:avLst/>
          </a:prstGeom>
        </p:spPr>
      </p:pic>
      <p:pic>
        <p:nvPicPr>
          <p:cNvPr id="22" name="Afbeelding 21" descr="Afbeelding met elektronica, Radio, transistor, ontwerp&#10;&#10;Door AI gegenereerde inhoud is mogelijk onjuist.">
            <a:extLst>
              <a:ext uri="{FF2B5EF4-FFF2-40B4-BE49-F238E27FC236}">
                <a16:creationId xmlns:a16="http://schemas.microsoft.com/office/drawing/2014/main" id="{662D1341-3690-255F-A1DC-C23BD9F0C91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968340" y="4142667"/>
            <a:ext cx="1510530" cy="1093355"/>
          </a:xfrm>
          <a:prstGeom prst="rect">
            <a:avLst/>
          </a:prstGeom>
        </p:spPr>
      </p:pic>
    </p:spTree>
    <p:extLst>
      <p:ext uri="{BB962C8B-B14F-4D97-AF65-F5344CB8AC3E}">
        <p14:creationId xmlns:p14="http://schemas.microsoft.com/office/powerpoint/2010/main" val="197014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14">
            <a:extLst>
              <a:ext uri="{FF2B5EF4-FFF2-40B4-BE49-F238E27FC236}">
                <a16:creationId xmlns:a16="http://schemas.microsoft.com/office/drawing/2014/main" id="{C960F77D-39B1-61B0-2028-8CC77808AAE7}"/>
              </a:ext>
            </a:extLst>
          </p:cNvPr>
          <p:cNvSpPr txBox="1"/>
          <p:nvPr/>
        </p:nvSpPr>
        <p:spPr>
          <a:xfrm>
            <a:off x="6476704" y="453965"/>
            <a:ext cx="2313544"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334555"/>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5343312"/>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beperkt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80846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79738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groot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4218420"/>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4218421"/>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gigantisch</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6138523"/>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176616" y="560593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5039708"/>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605930"/>
            <a:ext cx="0" cy="53259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5039708"/>
            <a:ext cx="0" cy="56622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0" name="Text Box 14">
            <a:extLst>
              <a:ext uri="{FF2B5EF4-FFF2-40B4-BE49-F238E27FC236}">
                <a16:creationId xmlns:a16="http://schemas.microsoft.com/office/drawing/2014/main" id="{2E4FE3E4-3A37-F67F-E629-B3DF19336BC0}"/>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EE4E6768-D249-FFEE-108B-CEF127630B09}"/>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omvang</a:t>
            </a:r>
            <a:endParaRPr lang="nl-NL" sz="5400" b="1">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03BCB53B-FAC9-5F4C-27C1-67E46986C41E}"/>
              </a:ext>
            </a:extLst>
          </p:cNvPr>
          <p:cNvSpPr txBox="1">
            <a:spLocks noChangeArrowheads="1"/>
          </p:cNvSpPr>
          <p:nvPr/>
        </p:nvSpPr>
        <p:spPr bwMode="auto">
          <a:xfrm>
            <a:off x="6461875" y="507295"/>
            <a:ext cx="244490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grootte</a:t>
            </a:r>
            <a:endParaRPr lang="nl-NL" sz="1100">
              <a:effectLst/>
              <a:latin typeface="Century Gothic" panose="020B0502020202020204" pitchFamily="34" charset="0"/>
              <a:ea typeface="Calibri"/>
              <a:cs typeface="Times New Roman"/>
            </a:endParaRPr>
          </a:p>
        </p:txBody>
      </p:sp>
      <p:pic>
        <p:nvPicPr>
          <p:cNvPr id="9" name="Afbeelding 8" descr="Afbeelding met sneeuw, hemel, sneeuwman, buitenshuis&#10;&#10;Door AI gegenereerde inhoud is mogelijk onjuist.">
            <a:extLst>
              <a:ext uri="{FF2B5EF4-FFF2-40B4-BE49-F238E27FC236}">
                <a16:creationId xmlns:a16="http://schemas.microsoft.com/office/drawing/2014/main" id="{2B5DC0B4-9A4D-8A3F-DF68-A636DF34CA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27689" y="3062240"/>
            <a:ext cx="2088622" cy="1658600"/>
          </a:xfrm>
          <a:prstGeom prst="rect">
            <a:avLst/>
          </a:prstGeom>
        </p:spPr>
      </p:pic>
      <p:pic>
        <p:nvPicPr>
          <p:cNvPr id="17" name="Afbeelding 16">
            <a:extLst>
              <a:ext uri="{FF2B5EF4-FFF2-40B4-BE49-F238E27FC236}">
                <a16:creationId xmlns:a16="http://schemas.microsoft.com/office/drawing/2014/main" id="{97C04D07-2DCE-90D6-F825-4ADE78009D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9171" y="1614700"/>
            <a:ext cx="2030313" cy="2534507"/>
          </a:xfrm>
          <a:prstGeom prst="rect">
            <a:avLst/>
          </a:prstGeom>
        </p:spPr>
      </p:pic>
      <p:pic>
        <p:nvPicPr>
          <p:cNvPr id="33" name="Afbeelding 32" descr="Afbeelding met buitenshuis, sneeuw, sneeuwman, winter&#10;&#10;Door AI gegenereerde inhoud is mogelijk onjuist.">
            <a:extLst>
              <a:ext uri="{FF2B5EF4-FFF2-40B4-BE49-F238E27FC236}">
                <a16:creationId xmlns:a16="http://schemas.microsoft.com/office/drawing/2014/main" id="{2A6D4EEA-64FA-F7D1-A336-F0B58C0C27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3495" y="2838402"/>
            <a:ext cx="1608242" cy="2407548"/>
          </a:xfrm>
          <a:prstGeom prst="rect">
            <a:avLst/>
          </a:prstGeom>
        </p:spPr>
      </p:pic>
    </p:spTree>
    <p:extLst>
      <p:ext uri="{BB962C8B-B14F-4D97-AF65-F5344CB8AC3E}">
        <p14:creationId xmlns:p14="http://schemas.microsoft.com/office/powerpoint/2010/main" val="3357183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680972" y="746864"/>
            <a:ext cx="649625" cy="171012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286596" y="3943771"/>
            <a:ext cx="1351549" cy="138575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644445" y="4210441"/>
            <a:ext cx="26532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644444" y="4210441"/>
            <a:ext cx="275664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geslaagd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042112" y="386783"/>
            <a:ext cx="333761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375267" y="5160262"/>
            <a:ext cx="2981236" cy="576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027273" y="473261"/>
            <a:ext cx="320091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400">
                <a:latin typeface="Century Gothic" panose="020B0502020202020204" pitchFamily="34" charset="0"/>
                <a:ea typeface="Calibri"/>
                <a:cs typeface="Times New Roman"/>
              </a:rPr>
              <a:t>de originaliteit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6603223" y="2832244"/>
            <a:ext cx="843132" cy="138820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779486" y="2299160"/>
            <a:ext cx="445681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488587" y="2279690"/>
            <a:ext cx="498753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criterium</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779485" y="3181868"/>
            <a:ext cx="5320907" cy="88205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887798" y="3245640"/>
            <a:ext cx="5513291" cy="40879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regel of voorwaarde waar iets aan moet voldoen</a:t>
            </a:r>
            <a:endParaRPr lang="nl-NL" sz="11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entury Gothic" panose="020B0502020202020204" pitchFamily="34" charset="0"/>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48147" y="5095752"/>
            <a:ext cx="280375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kwaliteit</a:t>
            </a:r>
          </a:p>
        </p:txBody>
      </p:sp>
      <p:pic>
        <p:nvPicPr>
          <p:cNvPr id="28" name="Afbeelding 27">
            <a:extLst>
              <a:ext uri="{FF2B5EF4-FFF2-40B4-BE49-F238E27FC236}">
                <a16:creationId xmlns:a16="http://schemas.microsoft.com/office/drawing/2014/main" id="{3BA60724-1664-9800-613D-12332DAC63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8048" y="4825825"/>
            <a:ext cx="947930" cy="1331979"/>
          </a:xfrm>
          <a:prstGeom prst="rect">
            <a:avLst/>
          </a:prstGeom>
        </p:spPr>
      </p:pic>
      <p:grpSp>
        <p:nvGrpSpPr>
          <p:cNvPr id="17" name="Groep 16">
            <a:extLst>
              <a:ext uri="{FF2B5EF4-FFF2-40B4-BE49-F238E27FC236}">
                <a16:creationId xmlns:a16="http://schemas.microsoft.com/office/drawing/2014/main" id="{A7CA9E9E-5F9F-FBDA-C57B-7488205A1167}"/>
              </a:ext>
            </a:extLst>
          </p:cNvPr>
          <p:cNvGrpSpPr/>
          <p:nvPr/>
        </p:nvGrpSpPr>
        <p:grpSpPr>
          <a:xfrm>
            <a:off x="553969" y="697632"/>
            <a:ext cx="1922023" cy="2836865"/>
            <a:chOff x="4847317" y="637387"/>
            <a:chExt cx="3919631" cy="5785289"/>
          </a:xfrm>
        </p:grpSpPr>
        <p:pic>
          <p:nvPicPr>
            <p:cNvPr id="22" name="Afbeelding 21" descr="Afbeelding met kleding, pet, hoofddeksels, hoed&#10;&#10;Door AI gegenereerde inhoud is mogelijk onjuist.">
              <a:extLst>
                <a:ext uri="{FF2B5EF4-FFF2-40B4-BE49-F238E27FC236}">
                  <a16:creationId xmlns:a16="http://schemas.microsoft.com/office/drawing/2014/main" id="{11B0D032-D923-F031-994C-AC0A26A325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801" y="637387"/>
              <a:ext cx="2336664" cy="1869331"/>
            </a:xfrm>
            <a:prstGeom prst="rect">
              <a:avLst/>
            </a:prstGeom>
          </p:spPr>
        </p:pic>
        <p:pic>
          <p:nvPicPr>
            <p:cNvPr id="23" name="Afbeelding 22" descr="Afbeelding met sjaal&#10;&#10;Door AI gegenereerde inhoud is mogelijk onjuist.">
              <a:extLst>
                <a:ext uri="{FF2B5EF4-FFF2-40B4-BE49-F238E27FC236}">
                  <a16:creationId xmlns:a16="http://schemas.microsoft.com/office/drawing/2014/main" id="{2F7484C0-3381-384E-C6AC-46DEA9B18F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317" y="2331752"/>
              <a:ext cx="3919631" cy="2641831"/>
            </a:xfrm>
            <a:prstGeom prst="rect">
              <a:avLst/>
            </a:prstGeom>
          </p:spPr>
        </p:pic>
        <p:pic>
          <p:nvPicPr>
            <p:cNvPr id="30" name="Afbeelding 29" descr="Afbeelding met groente, wortel, produceren, Natuurlijke voeding&#10;&#10;Door AI gegenereerde inhoud is mogelijk onjuist.">
              <a:extLst>
                <a:ext uri="{FF2B5EF4-FFF2-40B4-BE49-F238E27FC236}">
                  <a16:creationId xmlns:a16="http://schemas.microsoft.com/office/drawing/2014/main" id="{02B5C094-FE0E-2FEB-F014-AA549DFF49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8611" y="5404968"/>
              <a:ext cx="1766854" cy="1017708"/>
            </a:xfrm>
            <a:prstGeom prst="rect">
              <a:avLst/>
            </a:prstGeom>
          </p:spPr>
        </p:pic>
        <p:sp>
          <p:nvSpPr>
            <p:cNvPr id="31" name="L-vorm 30">
              <a:extLst>
                <a:ext uri="{FF2B5EF4-FFF2-40B4-BE49-F238E27FC236}">
                  <a16:creationId xmlns:a16="http://schemas.microsoft.com/office/drawing/2014/main" id="{CD238002-431F-1964-7034-56E8E6E648E2}"/>
                </a:ext>
              </a:extLst>
            </p:cNvPr>
            <p:cNvSpPr/>
            <p:nvPr/>
          </p:nvSpPr>
          <p:spPr>
            <a:xfrm rot="2722561" flipH="1">
              <a:off x="8029567" y="1270494"/>
              <a:ext cx="488614" cy="603115"/>
            </a:xfrm>
            <a:prstGeom prst="corner">
              <a:avLst>
                <a:gd name="adj1" fmla="val 33125"/>
                <a:gd name="adj2" fmla="val 32996"/>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L-vorm 31">
              <a:extLst>
                <a:ext uri="{FF2B5EF4-FFF2-40B4-BE49-F238E27FC236}">
                  <a16:creationId xmlns:a16="http://schemas.microsoft.com/office/drawing/2014/main" id="{95224DB2-0716-9619-6E72-36F8E7708359}"/>
                </a:ext>
              </a:extLst>
            </p:cNvPr>
            <p:cNvSpPr/>
            <p:nvPr/>
          </p:nvSpPr>
          <p:spPr>
            <a:xfrm rot="2722561" flipH="1">
              <a:off x="8136400" y="3127442"/>
              <a:ext cx="488614" cy="603115"/>
            </a:xfrm>
            <a:prstGeom prst="corner">
              <a:avLst>
                <a:gd name="adj1" fmla="val 33125"/>
                <a:gd name="adj2" fmla="val 32996"/>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L-vorm 32">
              <a:extLst>
                <a:ext uri="{FF2B5EF4-FFF2-40B4-BE49-F238E27FC236}">
                  <a16:creationId xmlns:a16="http://schemas.microsoft.com/office/drawing/2014/main" id="{4E1C9202-3AFD-EBAF-1EF3-EBE37E753743}"/>
                </a:ext>
              </a:extLst>
            </p:cNvPr>
            <p:cNvSpPr/>
            <p:nvPr/>
          </p:nvSpPr>
          <p:spPr>
            <a:xfrm rot="2722561" flipH="1">
              <a:off x="8117400" y="5330299"/>
              <a:ext cx="488614" cy="603115"/>
            </a:xfrm>
            <a:prstGeom prst="corner">
              <a:avLst>
                <a:gd name="adj1" fmla="val 33125"/>
                <a:gd name="adj2" fmla="val 32996"/>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36" name="Afbeelding 35" descr="Afbeelding met sneeuwman, winter, kerstmis, ijskoud&#10;&#10;Door AI gegenereerde inhoud is mogelijk onjuist.">
            <a:extLst>
              <a:ext uri="{FF2B5EF4-FFF2-40B4-BE49-F238E27FC236}">
                <a16:creationId xmlns:a16="http://schemas.microsoft.com/office/drawing/2014/main" id="{0830DB5C-A2FB-C95A-3B60-A8FA0CE2DE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98493" y="5056432"/>
            <a:ext cx="1747861" cy="1167571"/>
          </a:xfrm>
          <a:prstGeom prst="rect">
            <a:avLst/>
          </a:prstGeom>
        </p:spPr>
      </p:pic>
      <p:pic>
        <p:nvPicPr>
          <p:cNvPr id="38" name="Afbeelding 37" descr="Afbeelding met Menselijk gezicht, persoon, kleding, person&#10;&#10;Door AI gegenereerde inhoud is mogelijk onjuist.">
            <a:extLst>
              <a:ext uri="{FF2B5EF4-FFF2-40B4-BE49-F238E27FC236}">
                <a16:creationId xmlns:a16="http://schemas.microsoft.com/office/drawing/2014/main" id="{4E4635FF-64FA-A2FA-DB2F-B98C337B2C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01865" y="5160262"/>
            <a:ext cx="1529097" cy="1021437"/>
          </a:xfrm>
          <a:prstGeom prst="rect">
            <a:avLst/>
          </a:prstGeom>
        </p:spPr>
      </p:pic>
      <p:pic>
        <p:nvPicPr>
          <p:cNvPr id="42" name="Afbeelding 41" descr="Afbeelding met sneeuw, sneeuwman, buitenshuis, winter&#10;&#10;Door AI gegenereerde inhoud is mogelijk onjuist.">
            <a:extLst>
              <a:ext uri="{FF2B5EF4-FFF2-40B4-BE49-F238E27FC236}">
                <a16:creationId xmlns:a16="http://schemas.microsoft.com/office/drawing/2014/main" id="{9386668C-E964-C480-7677-1D0B52B10152}"/>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a:off x="6472010" y="385533"/>
            <a:ext cx="2296885" cy="1414881"/>
          </a:xfrm>
          <a:prstGeom prst="rect">
            <a:avLst/>
          </a:prstGeom>
        </p:spPr>
      </p:pic>
    </p:spTree>
    <p:extLst>
      <p:ext uri="{BB962C8B-B14F-4D97-AF65-F5344CB8AC3E}">
        <p14:creationId xmlns:p14="http://schemas.microsoft.com/office/powerpoint/2010/main" val="53255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een scala aan</a:t>
            </a:r>
          </a:p>
        </p:txBody>
      </p:sp>
      <p:pic>
        <p:nvPicPr>
          <p:cNvPr id="3" name="Afbeelding 2" descr="Afbeelding met sneeuwman, winter, kerstmis, ijskoud&#10;&#10;Door AI gegenereerde inhoud is mogelijk onjuist.">
            <a:extLst>
              <a:ext uri="{FF2B5EF4-FFF2-40B4-BE49-F238E27FC236}">
                <a16:creationId xmlns:a16="http://schemas.microsoft.com/office/drawing/2014/main" id="{0568A77A-91AE-3341-78C4-8A7CE249C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3" y="1628800"/>
            <a:ext cx="2910503" cy="1944216"/>
          </a:xfrm>
          <a:prstGeom prst="rect">
            <a:avLst/>
          </a:prstGeom>
        </p:spPr>
      </p:pic>
      <p:pic>
        <p:nvPicPr>
          <p:cNvPr id="5" name="Afbeelding 4" descr="Afbeelding met buitenshuis, sneeuwman, winter, ijskoud&#10;&#10;Door AI gegenereerde inhoud is mogelijk onjuist.">
            <a:extLst>
              <a:ext uri="{FF2B5EF4-FFF2-40B4-BE49-F238E27FC236}">
                <a16:creationId xmlns:a16="http://schemas.microsoft.com/office/drawing/2014/main" id="{F2E3E8B3-6C6C-F78B-AD78-E3ACC617238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42185" y="2726112"/>
            <a:ext cx="1440160" cy="2094895"/>
          </a:xfrm>
          <a:prstGeom prst="rect">
            <a:avLst/>
          </a:prstGeom>
        </p:spPr>
      </p:pic>
      <p:pic>
        <p:nvPicPr>
          <p:cNvPr id="8" name="Afbeelding 7" descr="Afbeelding met kleding, persoon, winter, glimlach&#10;&#10;Door AI gegenereerde inhoud is mogelijk onjuist.">
            <a:extLst>
              <a:ext uri="{FF2B5EF4-FFF2-40B4-BE49-F238E27FC236}">
                <a16:creationId xmlns:a16="http://schemas.microsoft.com/office/drawing/2014/main" id="{F1B9D204-23FF-30B6-AD9A-0C0BB44FBB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5936" y="1412775"/>
            <a:ext cx="2253750" cy="1505505"/>
          </a:xfrm>
          <a:prstGeom prst="rect">
            <a:avLst/>
          </a:prstGeom>
        </p:spPr>
      </p:pic>
      <p:pic>
        <p:nvPicPr>
          <p:cNvPr id="10" name="Afbeelding 9" descr="Afbeelding met sneeuwman, buitenshuis, winter, ijskoud&#10;&#10;Door AI gegenereerde inhoud is mogelijk onjuist.">
            <a:extLst>
              <a:ext uri="{FF2B5EF4-FFF2-40B4-BE49-F238E27FC236}">
                <a16:creationId xmlns:a16="http://schemas.microsoft.com/office/drawing/2014/main" id="{DD5C3182-300A-8210-EFA2-55922612FE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576" y="4427194"/>
            <a:ext cx="2190724" cy="1463404"/>
          </a:xfrm>
          <a:prstGeom prst="rect">
            <a:avLst/>
          </a:prstGeom>
        </p:spPr>
      </p:pic>
      <p:pic>
        <p:nvPicPr>
          <p:cNvPr id="12" name="Afbeelding 11" descr="Afbeelding met sneeuw, hemel, sneeuwman, buitenshuis&#10;&#10;Door AI gegenereerde inhoud is mogelijk onjuist.">
            <a:extLst>
              <a:ext uri="{FF2B5EF4-FFF2-40B4-BE49-F238E27FC236}">
                <a16:creationId xmlns:a16="http://schemas.microsoft.com/office/drawing/2014/main" id="{2C3FD374-80D0-0AF3-0D2A-F34F53EFF89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717954" y="971725"/>
            <a:ext cx="2088622" cy="1658600"/>
          </a:xfrm>
          <a:prstGeom prst="rect">
            <a:avLst/>
          </a:prstGeom>
        </p:spPr>
      </p:pic>
      <p:pic>
        <p:nvPicPr>
          <p:cNvPr id="14" name="Afbeelding 13" descr="Afbeelding met buitenshuis, boom, winter, sneeuwman&#10;&#10;Door AI gegenereerde inhoud is mogelijk onjuist.">
            <a:extLst>
              <a:ext uri="{FF2B5EF4-FFF2-40B4-BE49-F238E27FC236}">
                <a16:creationId xmlns:a16="http://schemas.microsoft.com/office/drawing/2014/main" id="{0F5F1421-C603-EAF6-B346-10D4EE676853}"/>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771800" y="3061285"/>
            <a:ext cx="2099918" cy="1855509"/>
          </a:xfrm>
          <a:prstGeom prst="rect">
            <a:avLst/>
          </a:prstGeom>
        </p:spPr>
      </p:pic>
      <p:pic>
        <p:nvPicPr>
          <p:cNvPr id="16" name="Afbeelding 15" descr="Afbeelding met sneeuw, buitenshuis, ijskoud, iglo&#10;&#10;Door AI gegenereerde inhoud is mogelijk onjuist.">
            <a:extLst>
              <a:ext uri="{FF2B5EF4-FFF2-40B4-BE49-F238E27FC236}">
                <a16:creationId xmlns:a16="http://schemas.microsoft.com/office/drawing/2014/main" id="{A1D4E648-34B1-91C6-41FA-83B4B0270FF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67171" y="4916794"/>
            <a:ext cx="2239769" cy="1496166"/>
          </a:xfrm>
          <a:prstGeom prst="rect">
            <a:avLst/>
          </a:prstGeom>
        </p:spPr>
      </p:pic>
      <p:pic>
        <p:nvPicPr>
          <p:cNvPr id="18" name="Afbeelding 17" descr="Afbeelding met sneeuw, sneeuwman, buitenshuis, ijskoud&#10;&#10;Door AI gegenereerde inhoud is mogelijk onjuist.">
            <a:extLst>
              <a:ext uri="{FF2B5EF4-FFF2-40B4-BE49-F238E27FC236}">
                <a16:creationId xmlns:a16="http://schemas.microsoft.com/office/drawing/2014/main" id="{B13D09A3-9863-11D8-D243-2615435BE92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49895" y="3773559"/>
            <a:ext cx="1399389" cy="209489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medium</a:t>
            </a:r>
          </a:p>
        </p:txBody>
      </p:sp>
      <p:pic>
        <p:nvPicPr>
          <p:cNvPr id="3" name="Afbeelding 2" descr="Afbeelding met Mobiele telefoon, schermopname, gadget, Draagbaar communicatietoestel&#10;&#10;Door AI gegenereerde inhoud is mogelijk onjuist.">
            <a:extLst>
              <a:ext uri="{FF2B5EF4-FFF2-40B4-BE49-F238E27FC236}">
                <a16:creationId xmlns:a16="http://schemas.microsoft.com/office/drawing/2014/main" id="{58546B1B-83AB-E16E-D692-F19E06EF556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77230" y="4296894"/>
            <a:ext cx="2457445" cy="2355316"/>
          </a:xfrm>
          <a:prstGeom prst="rect">
            <a:avLst/>
          </a:prstGeom>
        </p:spPr>
      </p:pic>
      <p:grpSp>
        <p:nvGrpSpPr>
          <p:cNvPr id="8" name="Groep 7">
            <a:extLst>
              <a:ext uri="{FF2B5EF4-FFF2-40B4-BE49-F238E27FC236}">
                <a16:creationId xmlns:a16="http://schemas.microsoft.com/office/drawing/2014/main" id="{78993408-AAAC-AC9A-2EED-B2A47355662F}"/>
              </a:ext>
            </a:extLst>
          </p:cNvPr>
          <p:cNvGrpSpPr/>
          <p:nvPr/>
        </p:nvGrpSpPr>
        <p:grpSpPr>
          <a:xfrm>
            <a:off x="539924" y="1865772"/>
            <a:ext cx="4176092" cy="2355316"/>
            <a:chOff x="539924" y="1865772"/>
            <a:chExt cx="4176092" cy="2355316"/>
          </a:xfrm>
        </p:grpSpPr>
        <p:pic>
          <p:nvPicPr>
            <p:cNvPr id="5" name="Afbeelding 4" descr="Afbeelding met persoon, media, video, kleding&#10;&#10;Door AI gegenereerde inhoud is mogelijk onjuist.">
              <a:extLst>
                <a:ext uri="{FF2B5EF4-FFF2-40B4-BE49-F238E27FC236}">
                  <a16:creationId xmlns:a16="http://schemas.microsoft.com/office/drawing/2014/main" id="{38E5691A-BF58-FF85-97B6-7D0D17C525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924" y="1865772"/>
              <a:ext cx="4176092" cy="2355316"/>
            </a:xfrm>
            <a:prstGeom prst="rect">
              <a:avLst/>
            </a:prstGeom>
          </p:spPr>
        </p:pic>
        <p:pic>
          <p:nvPicPr>
            <p:cNvPr id="7" name="Afbeelding 6" descr="Afbeelding met sneeuwman, buitenshuis, winter, ijskoud&#10;&#10;Door AI gegenereerde inhoud is mogelijk onjuist.">
              <a:extLst>
                <a:ext uri="{FF2B5EF4-FFF2-40B4-BE49-F238E27FC236}">
                  <a16:creationId xmlns:a16="http://schemas.microsoft.com/office/drawing/2014/main" id="{93201F7A-4F99-051D-E722-F9C0CE171046}"/>
                </a:ext>
              </a:extLst>
            </p:cNvPr>
            <p:cNvPicPr>
              <a:picLocks noChangeAspect="1"/>
            </p:cNvPicPr>
            <p:nvPr/>
          </p:nvPicPr>
          <p:blipFill>
            <a:blip r:embed="rId5" cstate="email">
              <a:extLst>
                <a:ext uri="{28A0092B-C50C-407E-A947-70E740481C1C}">
                  <a14:useLocalDpi xmlns:a14="http://schemas.microsoft.com/office/drawing/2010/main"/>
                </a:ext>
              </a:extLst>
            </a:blip>
            <a:srcRect t="-8333"/>
            <a:stretch/>
          </p:blipFill>
          <p:spPr>
            <a:xfrm>
              <a:off x="2843808" y="2170167"/>
              <a:ext cx="1728192" cy="1013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4" name="Afbeelding 3" descr="Afbeelding met krant, tekst, Publicatie, Krantenpapier&#10;&#10;Door AI gegenereerde inhoud is mogelijk onjuist.">
            <a:extLst>
              <a:ext uri="{FF2B5EF4-FFF2-40B4-BE49-F238E27FC236}">
                <a16:creationId xmlns:a16="http://schemas.microsoft.com/office/drawing/2014/main" id="{319F29C0-CA3E-5395-9A86-0A1A32E086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50958" y="4651943"/>
            <a:ext cx="2245004" cy="1499663"/>
          </a:xfrm>
          <a:prstGeom prst="rect">
            <a:avLst/>
          </a:prstGeom>
        </p:spPr>
      </p:pic>
      <p:pic>
        <p:nvPicPr>
          <p:cNvPr id="10" name="Afbeelding 9" descr="Afbeelding met elektronica, Radio, transistor, ontwerp&#10;&#10;Door AI gegenereerde inhoud is mogelijk onjuist.">
            <a:extLst>
              <a:ext uri="{FF2B5EF4-FFF2-40B4-BE49-F238E27FC236}">
                <a16:creationId xmlns:a16="http://schemas.microsoft.com/office/drawing/2014/main" id="{AAD990CA-2C8D-C976-7345-60BF9D86EE9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924145" y="1663430"/>
            <a:ext cx="2968546" cy="214870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inclusief</a:t>
            </a:r>
          </a:p>
        </p:txBody>
      </p:sp>
      <p:grpSp>
        <p:nvGrpSpPr>
          <p:cNvPr id="10" name="Groep 9">
            <a:extLst>
              <a:ext uri="{FF2B5EF4-FFF2-40B4-BE49-F238E27FC236}">
                <a16:creationId xmlns:a16="http://schemas.microsoft.com/office/drawing/2014/main" id="{D47C7A8C-82F2-A791-32F5-35FC2F4289A6}"/>
              </a:ext>
            </a:extLst>
          </p:cNvPr>
          <p:cNvGrpSpPr/>
          <p:nvPr/>
        </p:nvGrpSpPr>
        <p:grpSpPr>
          <a:xfrm>
            <a:off x="377052" y="637387"/>
            <a:ext cx="8389896" cy="5785289"/>
            <a:chOff x="377052" y="637387"/>
            <a:chExt cx="8389896" cy="5785289"/>
          </a:xfrm>
        </p:grpSpPr>
        <p:pic>
          <p:nvPicPr>
            <p:cNvPr id="2" name="Afbeelding 1" descr="Afbeelding met sneeuwman, winter, kerstmis, ijskoud&#10;&#10;Door AI gegenereerde inhoud is mogelijk onjuist.">
              <a:extLst>
                <a:ext uri="{FF2B5EF4-FFF2-40B4-BE49-F238E27FC236}">
                  <a16:creationId xmlns:a16="http://schemas.microsoft.com/office/drawing/2014/main" id="{D300A3F9-A92D-EF15-C310-B735E024DA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052" y="2119843"/>
              <a:ext cx="3919631" cy="2618313"/>
            </a:xfrm>
            <a:prstGeom prst="rect">
              <a:avLst/>
            </a:prstGeom>
          </p:spPr>
        </p:pic>
        <p:pic>
          <p:nvPicPr>
            <p:cNvPr id="4" name="Afbeelding 3" descr="Afbeelding met kleding, pet, hoofddeksels, hoed&#10;&#10;Door AI gegenereerde inhoud is mogelijk onjuist.">
              <a:extLst>
                <a:ext uri="{FF2B5EF4-FFF2-40B4-BE49-F238E27FC236}">
                  <a16:creationId xmlns:a16="http://schemas.microsoft.com/office/drawing/2014/main" id="{D9648F6C-29D5-B1FD-8081-D1F6A98B62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801" y="637387"/>
              <a:ext cx="2336664" cy="1869331"/>
            </a:xfrm>
            <a:prstGeom prst="rect">
              <a:avLst/>
            </a:prstGeom>
          </p:spPr>
        </p:pic>
        <p:pic>
          <p:nvPicPr>
            <p:cNvPr id="7" name="Afbeelding 6" descr="Afbeelding met sjaal&#10;&#10;Door AI gegenereerde inhoud is mogelijk onjuist.">
              <a:extLst>
                <a:ext uri="{FF2B5EF4-FFF2-40B4-BE49-F238E27FC236}">
                  <a16:creationId xmlns:a16="http://schemas.microsoft.com/office/drawing/2014/main" id="{A76AD4BC-D884-3DDB-FADF-01DD0A50FA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317" y="2331752"/>
              <a:ext cx="3919631" cy="2641831"/>
            </a:xfrm>
            <a:prstGeom prst="rect">
              <a:avLst/>
            </a:prstGeom>
          </p:spPr>
        </p:pic>
        <p:pic>
          <p:nvPicPr>
            <p:cNvPr id="9" name="Afbeelding 8" descr="Afbeelding met groente, wortel, produceren, Natuurlijke voeding&#10;&#10;Door AI gegenereerde inhoud is mogelijk onjuist.">
              <a:extLst>
                <a:ext uri="{FF2B5EF4-FFF2-40B4-BE49-F238E27FC236}">
                  <a16:creationId xmlns:a16="http://schemas.microsoft.com/office/drawing/2014/main" id="{1302194E-B93F-6D6A-04E8-79636EA120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8611" y="5404968"/>
              <a:ext cx="1766854" cy="1017708"/>
            </a:xfrm>
            <a:prstGeom prst="rect">
              <a:avLst/>
            </a:prstGeom>
          </p:spPr>
        </p:pic>
      </p:grpSp>
    </p:spTree>
    <p:extLst>
      <p:ext uri="{BB962C8B-B14F-4D97-AF65-F5344CB8AC3E}">
        <p14:creationId xmlns:p14="http://schemas.microsoft.com/office/powerpoint/2010/main" val="37794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4602B-1899-2D4F-85A7-48A837D16402}"/>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2B3E5F68-48DE-F9D1-BFE7-EE76D2966DF6}"/>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criterium</a:t>
            </a:r>
          </a:p>
        </p:txBody>
      </p:sp>
      <p:pic>
        <p:nvPicPr>
          <p:cNvPr id="2" name="Afbeelding 1" descr="Afbeelding met sneeuwman, winter, kerstmis, ijskoud&#10;&#10;Door AI gegenereerde inhoud is mogelijk onjuist.">
            <a:extLst>
              <a:ext uri="{FF2B5EF4-FFF2-40B4-BE49-F238E27FC236}">
                <a16:creationId xmlns:a16="http://schemas.microsoft.com/office/drawing/2014/main" id="{AF13F4F9-801F-E24F-AF08-E8F60789AA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052" y="2119843"/>
            <a:ext cx="3919631" cy="2618313"/>
          </a:xfrm>
          <a:prstGeom prst="rect">
            <a:avLst/>
          </a:prstGeom>
        </p:spPr>
      </p:pic>
      <p:grpSp>
        <p:nvGrpSpPr>
          <p:cNvPr id="10" name="Groep 9">
            <a:extLst>
              <a:ext uri="{FF2B5EF4-FFF2-40B4-BE49-F238E27FC236}">
                <a16:creationId xmlns:a16="http://schemas.microsoft.com/office/drawing/2014/main" id="{08B0A2D1-17A5-CD66-4B48-A636927BB239}"/>
              </a:ext>
            </a:extLst>
          </p:cNvPr>
          <p:cNvGrpSpPr/>
          <p:nvPr/>
        </p:nvGrpSpPr>
        <p:grpSpPr>
          <a:xfrm>
            <a:off x="4847317" y="637387"/>
            <a:ext cx="3919631" cy="5785289"/>
            <a:chOff x="4847317" y="637387"/>
            <a:chExt cx="3919631" cy="5785289"/>
          </a:xfrm>
        </p:grpSpPr>
        <p:pic>
          <p:nvPicPr>
            <p:cNvPr id="4" name="Afbeelding 3" descr="Afbeelding met kleding, pet, hoofddeksels, hoed&#10;&#10;Door AI gegenereerde inhoud is mogelijk onjuist.">
              <a:extLst>
                <a:ext uri="{FF2B5EF4-FFF2-40B4-BE49-F238E27FC236}">
                  <a16:creationId xmlns:a16="http://schemas.microsoft.com/office/drawing/2014/main" id="{24ADB78E-5D60-9782-7249-1B08B106E6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801" y="637387"/>
              <a:ext cx="2336664" cy="1869331"/>
            </a:xfrm>
            <a:prstGeom prst="rect">
              <a:avLst/>
            </a:prstGeom>
          </p:spPr>
        </p:pic>
        <p:pic>
          <p:nvPicPr>
            <p:cNvPr id="7" name="Afbeelding 6" descr="Afbeelding met sjaal&#10;&#10;Door AI gegenereerde inhoud is mogelijk onjuist.">
              <a:extLst>
                <a:ext uri="{FF2B5EF4-FFF2-40B4-BE49-F238E27FC236}">
                  <a16:creationId xmlns:a16="http://schemas.microsoft.com/office/drawing/2014/main" id="{B7D5A4AA-DE66-35C2-64AA-40A6861A8A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317" y="2331752"/>
              <a:ext cx="3919631" cy="2641831"/>
            </a:xfrm>
            <a:prstGeom prst="rect">
              <a:avLst/>
            </a:prstGeom>
          </p:spPr>
        </p:pic>
        <p:pic>
          <p:nvPicPr>
            <p:cNvPr id="9" name="Afbeelding 8" descr="Afbeelding met groente, wortel, produceren, Natuurlijke voeding&#10;&#10;Door AI gegenereerde inhoud is mogelijk onjuist.">
              <a:extLst>
                <a:ext uri="{FF2B5EF4-FFF2-40B4-BE49-F238E27FC236}">
                  <a16:creationId xmlns:a16="http://schemas.microsoft.com/office/drawing/2014/main" id="{A5AE1D12-8BBB-C48A-C827-202720373D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8611" y="5404968"/>
              <a:ext cx="1766854" cy="1017708"/>
            </a:xfrm>
            <a:prstGeom prst="rect">
              <a:avLst/>
            </a:prstGeom>
          </p:spPr>
        </p:pic>
        <p:sp>
          <p:nvSpPr>
            <p:cNvPr id="3" name="L-vorm 2">
              <a:extLst>
                <a:ext uri="{FF2B5EF4-FFF2-40B4-BE49-F238E27FC236}">
                  <a16:creationId xmlns:a16="http://schemas.microsoft.com/office/drawing/2014/main" id="{401CA1F8-DBEE-1619-A86A-2FD4D0C8B836}"/>
                </a:ext>
              </a:extLst>
            </p:cNvPr>
            <p:cNvSpPr/>
            <p:nvPr/>
          </p:nvSpPr>
          <p:spPr>
            <a:xfrm rot="2722561" flipH="1">
              <a:off x="8029567" y="1270494"/>
              <a:ext cx="488614" cy="603115"/>
            </a:xfrm>
            <a:prstGeom prst="corner">
              <a:avLst>
                <a:gd name="adj1" fmla="val 33125"/>
                <a:gd name="adj2" fmla="val 32996"/>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L-vorm 4">
              <a:extLst>
                <a:ext uri="{FF2B5EF4-FFF2-40B4-BE49-F238E27FC236}">
                  <a16:creationId xmlns:a16="http://schemas.microsoft.com/office/drawing/2014/main" id="{EC3E64A1-1B64-CD5F-BE55-C0CB6F846BCE}"/>
                </a:ext>
              </a:extLst>
            </p:cNvPr>
            <p:cNvSpPr/>
            <p:nvPr/>
          </p:nvSpPr>
          <p:spPr>
            <a:xfrm rot="2722561" flipH="1">
              <a:off x="8136400" y="3127442"/>
              <a:ext cx="488614" cy="603115"/>
            </a:xfrm>
            <a:prstGeom prst="corner">
              <a:avLst>
                <a:gd name="adj1" fmla="val 33125"/>
                <a:gd name="adj2" fmla="val 32996"/>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L-vorm 7">
              <a:extLst>
                <a:ext uri="{FF2B5EF4-FFF2-40B4-BE49-F238E27FC236}">
                  <a16:creationId xmlns:a16="http://schemas.microsoft.com/office/drawing/2014/main" id="{8F231CFD-F0F0-2D75-1399-37EE84E1F74D}"/>
                </a:ext>
              </a:extLst>
            </p:cNvPr>
            <p:cNvSpPr/>
            <p:nvPr/>
          </p:nvSpPr>
          <p:spPr>
            <a:xfrm rot="2722561" flipH="1">
              <a:off x="8117400" y="5330299"/>
              <a:ext cx="488614" cy="603115"/>
            </a:xfrm>
            <a:prstGeom prst="corner">
              <a:avLst>
                <a:gd name="adj1" fmla="val 33125"/>
                <a:gd name="adj2" fmla="val 32996"/>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36430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opinie</a:t>
            </a:r>
          </a:p>
        </p:txBody>
      </p:sp>
      <p:pic>
        <p:nvPicPr>
          <p:cNvPr id="3" name="Afbeelding 2" descr="Afbeelding met logo, symbool, Graphics, Lettertype&#10;&#10;Door AI gegenereerde inhoud is mogelijk onjuist.">
            <a:extLst>
              <a:ext uri="{FF2B5EF4-FFF2-40B4-BE49-F238E27FC236}">
                <a16:creationId xmlns:a16="http://schemas.microsoft.com/office/drawing/2014/main" id="{66BF98B8-E870-0A56-7BEC-432A95F80A5B}"/>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9018" r="89964">
                        <a14:foregroundMark x1="9018" y1="48400" x2="9018" y2="48400"/>
                        <a14:foregroundMark x1="61018" y1="46533" x2="61018" y2="46533"/>
                        <a14:foregroundMark x1="77600" y1="46267" x2="77600" y2="46267"/>
                        <a14:foregroundMark x1="77018" y1="46000" x2="77018" y2="46000"/>
                        <a14:foregroundMark x1="77455" y1="40133" x2="77455" y2="40133"/>
                        <a14:foregroundMark x1="77455" y1="38000" x2="77455" y2="38000"/>
                        <a14:foregroundMark x1="77164" y1="32267" x2="77164" y2="32267"/>
                        <a14:foregroundMark x1="77164" y1="31200" x2="77164" y2="31200"/>
                        <a14:foregroundMark x1="77164" y1="31200" x2="77164" y2="31200"/>
                        <a14:foregroundMark x1="77164" y1="29200" x2="77164" y2="29200"/>
                        <a14:foregroundMark x1="77164" y1="28800" x2="77164" y2="28800"/>
                        <a14:foregroundMark x1="77164" y1="28667" x2="77164" y2="28000"/>
                        <a14:foregroundMark x1="77236" y1="27600" x2="77236" y2="27600"/>
                        <a14:foregroundMark x1="77455" y1="26267" x2="77745" y2="25600"/>
                        <a14:foregroundMark x1="78182" y1="24533" x2="78182" y2="24533"/>
                        <a14:foregroundMark x1="78182" y1="24000" x2="78182" y2="24000"/>
                        <a14:foregroundMark x1="78400" y1="23333" x2="78400" y2="23333"/>
                        <a14:foregroundMark x1="78545" y1="23333" x2="78545" y2="23333"/>
                        <a14:foregroundMark x1="80073" y1="24133" x2="80073" y2="24133"/>
                        <a14:foregroundMark x1="80073" y1="24133" x2="80509" y2="24400"/>
                        <a14:foregroundMark x1="80873" y1="24533" x2="80873" y2="24533"/>
                        <a14:foregroundMark x1="81455" y1="26533" x2="82109" y2="28133"/>
                        <a14:foregroundMark x1="82691" y1="28800" x2="83055" y2="29200"/>
                        <a14:foregroundMark x1="83491" y1="30133" x2="83491" y2="30133"/>
                        <a14:foregroundMark x1="83855" y1="30533" x2="83855" y2="30533"/>
                        <a14:foregroundMark x1="85527" y1="32933" x2="85745" y2="33467"/>
                        <a14:foregroundMark x1="85964" y1="34533" x2="86182" y2="35467"/>
                        <a14:foregroundMark x1="86691" y1="37600" x2="86982" y2="38667"/>
                        <a14:foregroundMark x1="86982" y1="39467" x2="87491" y2="41333"/>
                        <a14:foregroundMark x1="87564" y1="44000" x2="87855" y2="45867"/>
                        <a14:foregroundMark x1="88073" y1="49867" x2="88073" y2="51867"/>
                        <a14:foregroundMark x1="88073" y1="54000" x2="88073" y2="55467"/>
                        <a14:foregroundMark x1="87345" y1="59733" x2="87127" y2="61333"/>
                        <a14:foregroundMark x1="86691" y1="63067" x2="86182" y2="64000"/>
                        <a14:foregroundMark x1="77382" y1="54800" x2="77382" y2="54800"/>
                        <a14:foregroundMark x1="77382" y1="52400" x2="77382" y2="52400"/>
                        <a14:foregroundMark x1="77382" y1="51333" x2="77382" y2="51333"/>
                        <a14:foregroundMark x1="77164" y1="50133" x2="77164" y2="50133"/>
                        <a14:foregroundMark x1="77236" y1="43467" x2="77236" y2="43467"/>
                        <a14:foregroundMark x1="77382" y1="41867" x2="77382" y2="41867"/>
                        <a14:foregroundMark x1="75855" y1="34133" x2="75855" y2="34133"/>
                        <a14:foregroundMark x1="73309" y1="30533" x2="73309" y2="30533"/>
                        <a14:foregroundMark x1="73164" y1="24800" x2="73164" y2="24800"/>
                        <a14:foregroundMark x1="74109" y1="23467" x2="74109" y2="23467"/>
                      </a14:backgroundRemoval>
                    </a14:imgEffect>
                  </a14:imgLayer>
                </a14:imgProps>
              </a:ext>
              <a:ext uri="{28A0092B-C50C-407E-A947-70E740481C1C}">
                <a14:useLocalDpi xmlns:a14="http://schemas.microsoft.com/office/drawing/2010/main"/>
              </a:ext>
            </a:extLst>
          </a:blip>
          <a:stretch>
            <a:fillRect/>
          </a:stretch>
        </p:blipFill>
        <p:spPr>
          <a:xfrm>
            <a:off x="362744" y="1541835"/>
            <a:ext cx="8382000" cy="457200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305E6-BB56-050B-8CA2-47A9EE2253E2}"/>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328D62DF-5534-FE59-B3BF-7FF553F193EA}"/>
              </a:ext>
            </a:extLst>
          </p:cNvPr>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cru</a:t>
            </a:r>
          </a:p>
        </p:txBody>
      </p:sp>
      <p:sp>
        <p:nvSpPr>
          <p:cNvPr id="2" name="Tekstvak 1">
            <a:extLst>
              <a:ext uri="{FF2B5EF4-FFF2-40B4-BE49-F238E27FC236}">
                <a16:creationId xmlns:a16="http://schemas.microsoft.com/office/drawing/2014/main" id="{1E5769FA-102D-A5CE-CF9E-4571170CB5D8}"/>
              </a:ext>
            </a:extLst>
          </p:cNvPr>
          <p:cNvSpPr txBox="1"/>
          <p:nvPr/>
        </p:nvSpPr>
        <p:spPr>
          <a:xfrm>
            <a:off x="5525311" y="2811294"/>
            <a:ext cx="1021404" cy="369332"/>
          </a:xfrm>
          <a:prstGeom prst="rect">
            <a:avLst/>
          </a:prstGeom>
          <a:solidFill>
            <a:schemeClr val="bg1"/>
          </a:solidFill>
        </p:spPr>
        <p:txBody>
          <a:bodyPr wrap="square" rtlCol="0">
            <a:spAutoFit/>
          </a:bodyPr>
          <a:lstStyle/>
          <a:p>
            <a:endParaRPr lang="nl-NL"/>
          </a:p>
        </p:txBody>
      </p:sp>
      <p:pic>
        <p:nvPicPr>
          <p:cNvPr id="5" name="Afbeelding 4">
            <a:extLst>
              <a:ext uri="{FF2B5EF4-FFF2-40B4-BE49-F238E27FC236}">
                <a16:creationId xmlns:a16="http://schemas.microsoft.com/office/drawing/2014/main" id="{7D9EA656-26F0-5DB8-1A3E-9C5CFAFE5BA7}"/>
              </a:ext>
            </a:extLst>
          </p:cNvPr>
          <p:cNvPicPr>
            <a:picLocks noChangeAspect="1"/>
          </p:cNvPicPr>
          <p:nvPr/>
        </p:nvPicPr>
        <p:blipFill>
          <a:blip r:embed="rId3"/>
          <a:stretch>
            <a:fillRect/>
          </a:stretch>
        </p:blipFill>
        <p:spPr>
          <a:xfrm>
            <a:off x="2422390" y="1226143"/>
            <a:ext cx="4124325" cy="4829175"/>
          </a:xfrm>
          <a:prstGeom prst="rect">
            <a:avLst/>
          </a:prstGeom>
        </p:spPr>
      </p:pic>
    </p:spTree>
    <p:extLst>
      <p:ext uri="{BB962C8B-B14F-4D97-AF65-F5344CB8AC3E}">
        <p14:creationId xmlns:p14="http://schemas.microsoft.com/office/powerpoint/2010/main" val="400705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alert</a:t>
            </a:r>
          </a:p>
        </p:txBody>
      </p:sp>
      <p:pic>
        <p:nvPicPr>
          <p:cNvPr id="3" name="Afbeelding 2" descr="Afbeelding met persoon, Menselijk gezicht, huid, Voorhoofd&#10;&#10;Door AI gegenereerde inhoud is mogelijk onjuist.">
            <a:extLst>
              <a:ext uri="{FF2B5EF4-FFF2-40B4-BE49-F238E27FC236}">
                <a16:creationId xmlns:a16="http://schemas.microsoft.com/office/drawing/2014/main" id="{E51D7E37-D90B-5E48-759F-B501DC75FF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7953" y="1412197"/>
            <a:ext cx="7688093" cy="5135646"/>
          </a:xfrm>
          <a:prstGeom prst="rect">
            <a:avLst/>
          </a:prstGeom>
        </p:spPr>
      </p:pic>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3aecbb221f8521db38cbef02184d45d5">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eb94ec3fc3bb7e757cedd1c0b54607e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2.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2B6390-9AF5-488B-A8D6-06FE5906A377}">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2026-01-13T09:50:48Z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