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548" r:id="rId7"/>
    <p:sldId id="1476" r:id="rId8"/>
    <p:sldId id="1477" r:id="rId9"/>
    <p:sldId id="1478" r:id="rId10"/>
    <p:sldId id="1460" r:id="rId11"/>
    <p:sldId id="1483" r:id="rId12"/>
    <p:sldId id="1480" r:id="rId13"/>
    <p:sldId id="1482" r:id="rId14"/>
    <p:sldId id="1481" r:id="rId15"/>
    <p:sldId id="1475" r:id="rId16"/>
    <p:sldId id="934" r:id="rId17"/>
    <p:sldId id="1552" r:id="rId18"/>
    <p:sldId id="1550" r:id="rId19"/>
    <p:sldId id="1544" r:id="rId20"/>
    <p:sldId id="1546" r:id="rId21"/>
    <p:sldId id="1527" r:id="rId22"/>
    <p:sldId id="1547" r:id="rId23"/>
    <p:sldId id="1549" r:id="rId24"/>
    <p:sldId id="1512" r:id="rId25"/>
    <p:sldId id="1537" r:id="rId26"/>
    <p:sldId id="1551"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48"/>
            <p14:sldId id="1476"/>
            <p14:sldId id="1477"/>
            <p14:sldId id="1478"/>
            <p14:sldId id="1460"/>
            <p14:sldId id="1483"/>
            <p14:sldId id="1480"/>
            <p14:sldId id="1482"/>
            <p14:sldId id="1481"/>
            <p14:sldId id="1475"/>
            <p14:sldId id="934"/>
            <p14:sldId id="1552"/>
            <p14:sldId id="1550"/>
            <p14:sldId id="1544"/>
            <p14:sldId id="1546"/>
            <p14:sldId id="1527"/>
            <p14:sldId id="1547"/>
            <p14:sldId id="1549"/>
            <p14:sldId id="1512"/>
            <p14:sldId id="1537"/>
            <p14:sldId id="15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F0BA9-606F-4677-AA66-90D9F4429532}" v="189" dt="2026-01-05T16:51:29.786"/>
    <p1510:client id="{39A3CCE4-4E34-4E69-9332-3ECD496B8C0E}" v="2414" dt="2026-01-06T10:18:38.774"/>
    <p1510:client id="{62001EB9-E06A-4D79-A5C7-E34666EC0BE4}" v="1617" dt="2026-01-06T10:25:16.408"/>
    <p1510:client id="{7BD491A8-9CE5-4092-B426-FEF7DBD7B15F}" v="219" dt="2026-01-06T07:42:40.830"/>
    <p1510:client id="{985C64E7-468C-49F6-81DD-51C208A7DFA7}" v="3" dt="2026-01-06T07:19:16.7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62001EB9-E06A-4D79-A5C7-E34666EC0BE4}"/>
    <pc:docChg chg="undo custSel addSld delSld modSld sldOrd modSection">
      <pc:chgData name="Routledge, Mandy" userId="bacdedf5-8e30-494b-ad8b-f27fa30c4f8d" providerId="ADAL" clId="{62001EB9-E06A-4D79-A5C7-E34666EC0BE4}" dt="2026-01-06T10:17:03.551" v="1901" actId="1076"/>
      <pc:docMkLst>
        <pc:docMk/>
      </pc:docMkLst>
      <pc:sldChg chg="delSp modSp mod">
        <pc:chgData name="Routledge, Mandy" userId="bacdedf5-8e30-494b-ad8b-f27fa30c4f8d" providerId="ADAL" clId="{62001EB9-E06A-4D79-A5C7-E34666EC0BE4}" dt="2026-01-05T19:46:50.739" v="673" actId="478"/>
        <pc:sldMkLst>
          <pc:docMk/>
          <pc:sldMk cId="323006580" sldId="548"/>
        </pc:sldMkLst>
        <pc:spChg chg="del mod">
          <ac:chgData name="Routledge, Mandy" userId="bacdedf5-8e30-494b-ad8b-f27fa30c4f8d" providerId="ADAL" clId="{62001EB9-E06A-4D79-A5C7-E34666EC0BE4}" dt="2026-01-05T19:46:50.739" v="673" actId="478"/>
          <ac:spMkLst>
            <pc:docMk/>
            <pc:sldMk cId="323006580" sldId="548"/>
            <ac:spMk id="2" creationId="{6B47FDC4-14D1-87B7-7255-C608EC68C84E}"/>
          </ac:spMkLst>
        </pc:spChg>
        <pc:spChg chg="mod">
          <ac:chgData name="Routledge, Mandy" userId="bacdedf5-8e30-494b-ad8b-f27fa30c4f8d" providerId="ADAL" clId="{62001EB9-E06A-4D79-A5C7-E34666EC0BE4}" dt="2026-01-05T19:46:04.826" v="657" actId="20577"/>
          <ac:spMkLst>
            <pc:docMk/>
            <pc:sldMk cId="323006580" sldId="548"/>
            <ac:spMk id="3" creationId="{00000000-0000-0000-0000-000000000000}"/>
          </ac:spMkLst>
        </pc:spChg>
      </pc:sldChg>
      <pc:sldChg chg="addSp delSp modSp mod">
        <pc:chgData name="Routledge, Mandy" userId="bacdedf5-8e30-494b-ad8b-f27fa30c4f8d" providerId="ADAL" clId="{62001EB9-E06A-4D79-A5C7-E34666EC0BE4}" dt="2026-01-06T09:59:58.413" v="1547" actId="478"/>
        <pc:sldMkLst>
          <pc:docMk/>
          <pc:sldMk cId="1671649065" sldId="934"/>
        </pc:sldMkLst>
        <pc:spChg chg="add del mod">
          <ac:chgData name="Routledge, Mandy" userId="bacdedf5-8e30-494b-ad8b-f27fa30c4f8d" providerId="ADAL" clId="{62001EB9-E06A-4D79-A5C7-E34666EC0BE4}" dt="2026-01-06T09:59:58.413" v="1547" actId="478"/>
          <ac:spMkLst>
            <pc:docMk/>
            <pc:sldMk cId="1671649065" sldId="934"/>
            <ac:spMk id="3" creationId="{6C870697-5836-0629-4743-936E9B2DB346}"/>
          </ac:spMkLst>
        </pc:spChg>
      </pc:sldChg>
      <pc:sldChg chg="modSp mod modNotesTx">
        <pc:chgData name="Routledge, Mandy" userId="bacdedf5-8e30-494b-ad8b-f27fa30c4f8d" providerId="ADAL" clId="{62001EB9-E06A-4D79-A5C7-E34666EC0BE4}" dt="2026-01-06T09:23:47.782" v="1001" actId="20577"/>
        <pc:sldMkLst>
          <pc:docMk/>
          <pc:sldMk cId="2189114603" sldId="1437"/>
        </pc:sldMkLst>
        <pc:spChg chg="mod">
          <ac:chgData name="Routledge, Mandy" userId="bacdedf5-8e30-494b-ad8b-f27fa30c4f8d" providerId="ADAL" clId="{62001EB9-E06A-4D79-A5C7-E34666EC0BE4}" dt="2026-01-06T09:23:47.782" v="1001" actId="20577"/>
          <ac:spMkLst>
            <pc:docMk/>
            <pc:sldMk cId="2189114603" sldId="1437"/>
            <ac:spMk id="3" creationId="{00000000-0000-0000-0000-000000000000}"/>
          </ac:spMkLst>
        </pc:spChg>
      </pc:sldChg>
      <pc:sldChg chg="modSp mod">
        <pc:chgData name="Routledge, Mandy" userId="bacdedf5-8e30-494b-ad8b-f27fa30c4f8d" providerId="ADAL" clId="{62001EB9-E06A-4D79-A5C7-E34666EC0BE4}" dt="2026-01-05T15:33:35.263" v="16" actId="20577"/>
        <pc:sldMkLst>
          <pc:docMk/>
          <pc:sldMk cId="3852907103" sldId="1460"/>
        </pc:sldMkLst>
        <pc:spChg chg="mod">
          <ac:chgData name="Routledge, Mandy" userId="bacdedf5-8e30-494b-ad8b-f27fa30c4f8d" providerId="ADAL" clId="{62001EB9-E06A-4D79-A5C7-E34666EC0BE4}" dt="2026-01-05T15:33:35.263" v="16" actId="20577"/>
          <ac:spMkLst>
            <pc:docMk/>
            <pc:sldMk cId="3852907103" sldId="1460"/>
            <ac:spMk id="6" creationId="{00000000-0000-0000-0000-000000000000}"/>
          </ac:spMkLst>
        </pc:spChg>
      </pc:sldChg>
      <pc:sldChg chg="modSp mod">
        <pc:chgData name="Routledge, Mandy" userId="bacdedf5-8e30-494b-ad8b-f27fa30c4f8d" providerId="ADAL" clId="{62001EB9-E06A-4D79-A5C7-E34666EC0BE4}" dt="2026-01-05T15:33:49.146" v="27" actId="20577"/>
        <pc:sldMkLst>
          <pc:docMk/>
          <pc:sldMk cId="4207872812" sldId="1475"/>
        </pc:sldMkLst>
        <pc:spChg chg="mod">
          <ac:chgData name="Routledge, Mandy" userId="bacdedf5-8e30-494b-ad8b-f27fa30c4f8d" providerId="ADAL" clId="{62001EB9-E06A-4D79-A5C7-E34666EC0BE4}" dt="2026-01-05T15:33:49.146" v="27" actId="20577"/>
          <ac:spMkLst>
            <pc:docMk/>
            <pc:sldMk cId="4207872812" sldId="1475"/>
            <ac:spMk id="6" creationId="{00000000-0000-0000-0000-000000000000}"/>
          </ac:spMkLst>
        </pc:spChg>
      </pc:sldChg>
      <pc:sldChg chg="modSp mod">
        <pc:chgData name="Routledge, Mandy" userId="bacdedf5-8e30-494b-ad8b-f27fa30c4f8d" providerId="ADAL" clId="{62001EB9-E06A-4D79-A5C7-E34666EC0BE4}" dt="2026-01-05T15:33:57.072" v="35" actId="20577"/>
        <pc:sldMkLst>
          <pc:docMk/>
          <pc:sldMk cId="2452007587" sldId="1476"/>
        </pc:sldMkLst>
        <pc:spChg chg="mod">
          <ac:chgData name="Routledge, Mandy" userId="bacdedf5-8e30-494b-ad8b-f27fa30c4f8d" providerId="ADAL" clId="{62001EB9-E06A-4D79-A5C7-E34666EC0BE4}" dt="2026-01-05T15:33:57.072" v="35" actId="20577"/>
          <ac:spMkLst>
            <pc:docMk/>
            <pc:sldMk cId="2452007587" sldId="1476"/>
            <ac:spMk id="6" creationId="{00000000-0000-0000-0000-000000000000}"/>
          </ac:spMkLst>
        </pc:spChg>
      </pc:sldChg>
      <pc:sldChg chg="addSp modSp mod">
        <pc:chgData name="Routledge, Mandy" userId="bacdedf5-8e30-494b-ad8b-f27fa30c4f8d" providerId="ADAL" clId="{62001EB9-E06A-4D79-A5C7-E34666EC0BE4}" dt="2026-01-05T16:13:08.845" v="167" actId="14100"/>
        <pc:sldMkLst>
          <pc:docMk/>
          <pc:sldMk cId="2709048002" sldId="1477"/>
        </pc:sldMkLst>
        <pc:spChg chg="mod">
          <ac:chgData name="Routledge, Mandy" userId="bacdedf5-8e30-494b-ad8b-f27fa30c4f8d" providerId="ADAL" clId="{62001EB9-E06A-4D79-A5C7-E34666EC0BE4}" dt="2026-01-05T15:34:01.460" v="41" actId="20577"/>
          <ac:spMkLst>
            <pc:docMk/>
            <pc:sldMk cId="2709048002" sldId="1477"/>
            <ac:spMk id="6" creationId="{00000000-0000-0000-0000-000000000000}"/>
          </ac:spMkLst>
        </pc:spChg>
        <pc:picChg chg="add mod">
          <ac:chgData name="Routledge, Mandy" userId="bacdedf5-8e30-494b-ad8b-f27fa30c4f8d" providerId="ADAL" clId="{62001EB9-E06A-4D79-A5C7-E34666EC0BE4}" dt="2026-01-05T16:13:08.845" v="167" actId="14100"/>
          <ac:picMkLst>
            <pc:docMk/>
            <pc:sldMk cId="2709048002" sldId="1477"/>
            <ac:picMk id="2" creationId="{18C57B68-CA81-9EAE-D933-273566E55309}"/>
          </ac:picMkLst>
        </pc:picChg>
      </pc:sldChg>
      <pc:sldChg chg="addSp modSp mod">
        <pc:chgData name="Routledge, Mandy" userId="bacdedf5-8e30-494b-ad8b-f27fa30c4f8d" providerId="ADAL" clId="{62001EB9-E06A-4D79-A5C7-E34666EC0BE4}" dt="2026-01-05T16:14:28.963" v="180"/>
        <pc:sldMkLst>
          <pc:docMk/>
          <pc:sldMk cId="4074911733" sldId="1478"/>
        </pc:sldMkLst>
        <pc:spChg chg="mod">
          <ac:chgData name="Routledge, Mandy" userId="bacdedf5-8e30-494b-ad8b-f27fa30c4f8d" providerId="ADAL" clId="{62001EB9-E06A-4D79-A5C7-E34666EC0BE4}" dt="2026-01-05T15:34:07.136" v="50" actId="20577"/>
          <ac:spMkLst>
            <pc:docMk/>
            <pc:sldMk cId="4074911733" sldId="1478"/>
            <ac:spMk id="6" creationId="{00000000-0000-0000-0000-000000000000}"/>
          </ac:spMkLst>
        </pc:spChg>
        <pc:picChg chg="add mod">
          <ac:chgData name="Routledge, Mandy" userId="bacdedf5-8e30-494b-ad8b-f27fa30c4f8d" providerId="ADAL" clId="{62001EB9-E06A-4D79-A5C7-E34666EC0BE4}" dt="2026-01-05T16:14:28.963" v="180"/>
          <ac:picMkLst>
            <pc:docMk/>
            <pc:sldMk cId="4074911733" sldId="1478"/>
            <ac:picMk id="2" creationId="{634AA3CF-6CB4-D6BA-B981-3B18F898AB40}"/>
          </ac:picMkLst>
        </pc:picChg>
      </pc:sldChg>
      <pc:sldChg chg="addSp modSp mod">
        <pc:chgData name="Routledge, Mandy" userId="bacdedf5-8e30-494b-ad8b-f27fa30c4f8d" providerId="ADAL" clId="{62001EB9-E06A-4D79-A5C7-E34666EC0BE4}" dt="2026-01-05T16:15:07.397" v="182" actId="14100"/>
        <pc:sldMkLst>
          <pc:docMk/>
          <pc:sldMk cId="4210467006" sldId="1479"/>
        </pc:sldMkLst>
        <pc:spChg chg="mod">
          <ac:chgData name="Routledge, Mandy" userId="bacdedf5-8e30-494b-ad8b-f27fa30c4f8d" providerId="ADAL" clId="{62001EB9-E06A-4D79-A5C7-E34666EC0BE4}" dt="2026-01-05T15:34:12.496" v="62" actId="20577"/>
          <ac:spMkLst>
            <pc:docMk/>
            <pc:sldMk cId="4210467006" sldId="1479"/>
            <ac:spMk id="6" creationId="{00000000-0000-0000-0000-000000000000}"/>
          </ac:spMkLst>
        </pc:spChg>
        <pc:picChg chg="add mod">
          <ac:chgData name="Routledge, Mandy" userId="bacdedf5-8e30-494b-ad8b-f27fa30c4f8d" providerId="ADAL" clId="{62001EB9-E06A-4D79-A5C7-E34666EC0BE4}" dt="2026-01-05T16:15:07.397" v="182" actId="14100"/>
          <ac:picMkLst>
            <pc:docMk/>
            <pc:sldMk cId="4210467006" sldId="1479"/>
            <ac:picMk id="2" creationId="{E43190CB-99B4-5292-E35F-EFC282669A6C}"/>
          </ac:picMkLst>
        </pc:picChg>
      </pc:sldChg>
      <pc:sldChg chg="addSp modSp mod">
        <pc:chgData name="Routledge, Mandy" userId="bacdedf5-8e30-494b-ad8b-f27fa30c4f8d" providerId="ADAL" clId="{62001EB9-E06A-4D79-A5C7-E34666EC0BE4}" dt="2026-01-05T19:45:04.466" v="651" actId="1440"/>
        <pc:sldMkLst>
          <pc:docMk/>
          <pc:sldMk cId="1487044012" sldId="1480"/>
        </pc:sldMkLst>
        <pc:spChg chg="mod">
          <ac:chgData name="Routledge, Mandy" userId="bacdedf5-8e30-494b-ad8b-f27fa30c4f8d" providerId="ADAL" clId="{62001EB9-E06A-4D79-A5C7-E34666EC0BE4}" dt="2026-01-05T15:34:33.665" v="76" actId="313"/>
          <ac:spMkLst>
            <pc:docMk/>
            <pc:sldMk cId="1487044012" sldId="1480"/>
            <ac:spMk id="6" creationId="{00000000-0000-0000-0000-000000000000}"/>
          </ac:spMkLst>
        </pc:spChg>
        <pc:picChg chg="add mod">
          <ac:chgData name="Routledge, Mandy" userId="bacdedf5-8e30-494b-ad8b-f27fa30c4f8d" providerId="ADAL" clId="{62001EB9-E06A-4D79-A5C7-E34666EC0BE4}" dt="2026-01-05T19:45:04.466" v="651" actId="1440"/>
          <ac:picMkLst>
            <pc:docMk/>
            <pc:sldMk cId="1487044012" sldId="1480"/>
            <ac:picMk id="3" creationId="{02D1FFC5-6F8E-E019-3A1C-923CA201C3EB}"/>
          </ac:picMkLst>
        </pc:picChg>
      </pc:sldChg>
      <pc:sldChg chg="addSp modSp mod">
        <pc:chgData name="Routledge, Mandy" userId="bacdedf5-8e30-494b-ad8b-f27fa30c4f8d" providerId="ADAL" clId="{62001EB9-E06A-4D79-A5C7-E34666EC0BE4}" dt="2026-01-05T19:38:42.635" v="638" actId="1076"/>
        <pc:sldMkLst>
          <pc:docMk/>
          <pc:sldMk cId="3779434736" sldId="1481"/>
        </pc:sldMkLst>
        <pc:spChg chg="mod">
          <ac:chgData name="Routledge, Mandy" userId="bacdedf5-8e30-494b-ad8b-f27fa30c4f8d" providerId="ADAL" clId="{62001EB9-E06A-4D79-A5C7-E34666EC0BE4}" dt="2026-01-05T15:35:28.152" v="112" actId="404"/>
          <ac:spMkLst>
            <pc:docMk/>
            <pc:sldMk cId="3779434736" sldId="1481"/>
            <ac:spMk id="6" creationId="{00000000-0000-0000-0000-000000000000}"/>
          </ac:spMkLst>
        </pc:spChg>
        <pc:picChg chg="add mod">
          <ac:chgData name="Routledge, Mandy" userId="bacdedf5-8e30-494b-ad8b-f27fa30c4f8d" providerId="ADAL" clId="{62001EB9-E06A-4D79-A5C7-E34666EC0BE4}" dt="2026-01-05T16:16:43.630" v="225"/>
          <ac:picMkLst>
            <pc:docMk/>
            <pc:sldMk cId="3779434736" sldId="1481"/>
            <ac:picMk id="2" creationId="{E536593C-73B0-9F9C-42D3-7617524B5C2D}"/>
          </ac:picMkLst>
        </pc:picChg>
        <pc:picChg chg="add mod">
          <ac:chgData name="Routledge, Mandy" userId="bacdedf5-8e30-494b-ad8b-f27fa30c4f8d" providerId="ADAL" clId="{62001EB9-E06A-4D79-A5C7-E34666EC0BE4}" dt="2026-01-05T19:38:42.635" v="638" actId="1076"/>
          <ac:picMkLst>
            <pc:docMk/>
            <pc:sldMk cId="3779434736" sldId="1481"/>
            <ac:picMk id="3" creationId="{AFFE618F-06B5-70F9-EC04-0B0AB10257A4}"/>
          </ac:picMkLst>
        </pc:picChg>
      </pc:sldChg>
      <pc:sldChg chg="modSp mod">
        <pc:chgData name="Routledge, Mandy" userId="bacdedf5-8e30-494b-ad8b-f27fa30c4f8d" providerId="ADAL" clId="{62001EB9-E06A-4D79-A5C7-E34666EC0BE4}" dt="2026-01-05T15:35:39.360" v="136" actId="20577"/>
        <pc:sldMkLst>
          <pc:docMk/>
          <pc:sldMk cId="1201727269" sldId="1482"/>
        </pc:sldMkLst>
        <pc:spChg chg="mod">
          <ac:chgData name="Routledge, Mandy" userId="bacdedf5-8e30-494b-ad8b-f27fa30c4f8d" providerId="ADAL" clId="{62001EB9-E06A-4D79-A5C7-E34666EC0BE4}" dt="2026-01-05T15:35:39.360" v="136" actId="20577"/>
          <ac:spMkLst>
            <pc:docMk/>
            <pc:sldMk cId="1201727269" sldId="1482"/>
            <ac:spMk id="6" creationId="{00000000-0000-0000-0000-000000000000}"/>
          </ac:spMkLst>
        </pc:spChg>
      </pc:sldChg>
      <pc:sldChg chg="addSp modSp mod">
        <pc:chgData name="Routledge, Mandy" userId="bacdedf5-8e30-494b-ad8b-f27fa30c4f8d" providerId="ADAL" clId="{62001EB9-E06A-4D79-A5C7-E34666EC0BE4}" dt="2026-01-05T19:45:08.320" v="652" actId="1440"/>
        <pc:sldMkLst>
          <pc:docMk/>
          <pc:sldMk cId="2904738428" sldId="1483"/>
        </pc:sldMkLst>
        <pc:spChg chg="mod">
          <ac:chgData name="Routledge, Mandy" userId="bacdedf5-8e30-494b-ad8b-f27fa30c4f8d" providerId="ADAL" clId="{62001EB9-E06A-4D79-A5C7-E34666EC0BE4}" dt="2026-01-05T15:35:50.750" v="165" actId="20577"/>
          <ac:spMkLst>
            <pc:docMk/>
            <pc:sldMk cId="2904738428" sldId="1483"/>
            <ac:spMk id="6" creationId="{00000000-0000-0000-0000-000000000000}"/>
          </ac:spMkLst>
        </pc:spChg>
        <pc:picChg chg="add mod">
          <ac:chgData name="Routledge, Mandy" userId="bacdedf5-8e30-494b-ad8b-f27fa30c4f8d" providerId="ADAL" clId="{62001EB9-E06A-4D79-A5C7-E34666EC0BE4}" dt="2026-01-05T19:45:08.320" v="652" actId="1440"/>
          <ac:picMkLst>
            <pc:docMk/>
            <pc:sldMk cId="2904738428" sldId="1483"/>
            <ac:picMk id="3" creationId="{F13B74C5-E69B-1A81-D3A2-77FF80BCF4D6}"/>
          </ac:picMkLst>
        </pc:picChg>
      </pc:sldChg>
      <pc:sldChg chg="addSp modSp add mod">
        <pc:chgData name="Routledge, Mandy" userId="bacdedf5-8e30-494b-ad8b-f27fa30c4f8d" providerId="ADAL" clId="{62001EB9-E06A-4D79-A5C7-E34666EC0BE4}" dt="2026-01-05T16:15:48.487" v="224" actId="207"/>
        <pc:sldMkLst>
          <pc:docMk/>
          <pc:sldMk cId="1488165081" sldId="1494"/>
        </pc:sldMkLst>
        <pc:spChg chg="add mod">
          <ac:chgData name="Routledge, Mandy" userId="bacdedf5-8e30-494b-ad8b-f27fa30c4f8d" providerId="ADAL" clId="{62001EB9-E06A-4D79-A5C7-E34666EC0BE4}" dt="2026-01-05T16:15:48.487" v="224" actId="207"/>
          <ac:spMkLst>
            <pc:docMk/>
            <pc:sldMk cId="1488165081" sldId="1494"/>
            <ac:spMk id="2" creationId="{B7E3FCE9-81E3-1CF0-3D82-7659869E65CC}"/>
          </ac:spMkLst>
        </pc:spChg>
      </pc:sldChg>
      <pc:sldChg chg="del">
        <pc:chgData name="Routledge, Mandy" userId="bacdedf5-8e30-494b-ad8b-f27fa30c4f8d" providerId="ADAL" clId="{62001EB9-E06A-4D79-A5C7-E34666EC0BE4}" dt="2026-01-06T10:11:43.424" v="1784" actId="47"/>
        <pc:sldMkLst>
          <pc:docMk/>
          <pc:sldMk cId="2967928418" sldId="1511"/>
        </pc:sldMkLst>
      </pc:sldChg>
      <pc:sldChg chg="modSp mod ord">
        <pc:chgData name="Routledge, Mandy" userId="bacdedf5-8e30-494b-ad8b-f27fa30c4f8d" providerId="ADAL" clId="{62001EB9-E06A-4D79-A5C7-E34666EC0BE4}" dt="2026-01-06T10:12:06.841" v="1796"/>
        <pc:sldMkLst>
          <pc:docMk/>
          <pc:sldMk cId="1594331871" sldId="1512"/>
        </pc:sldMkLst>
        <pc:spChg chg="mod">
          <ac:chgData name="Routledge, Mandy" userId="bacdedf5-8e30-494b-ad8b-f27fa30c4f8d" providerId="ADAL" clId="{62001EB9-E06A-4D79-A5C7-E34666EC0BE4}" dt="2026-01-06T10:10:07.955" v="1775" actId="14100"/>
          <ac:spMkLst>
            <pc:docMk/>
            <pc:sldMk cId="1594331871" sldId="1512"/>
            <ac:spMk id="27" creationId="{38F2C356-8DAF-05F8-DE37-4D295F5818BC}"/>
          </ac:spMkLst>
        </pc:spChg>
      </pc:sldChg>
      <pc:sldChg chg="del">
        <pc:chgData name="Routledge, Mandy" userId="bacdedf5-8e30-494b-ad8b-f27fa30c4f8d" providerId="ADAL" clId="{62001EB9-E06A-4D79-A5C7-E34666EC0BE4}" dt="2026-01-06T10:11:45.753" v="1787" actId="47"/>
        <pc:sldMkLst>
          <pc:docMk/>
          <pc:sldMk cId="3112181829" sldId="1515"/>
        </pc:sldMkLst>
      </pc:sldChg>
      <pc:sldChg chg="del">
        <pc:chgData name="Routledge, Mandy" userId="bacdedf5-8e30-494b-ad8b-f27fa30c4f8d" providerId="ADAL" clId="{62001EB9-E06A-4D79-A5C7-E34666EC0BE4}" dt="2026-01-06T10:11:45.043" v="1786" actId="47"/>
        <pc:sldMkLst>
          <pc:docMk/>
          <pc:sldMk cId="1628480429" sldId="1517"/>
        </pc:sldMkLst>
      </pc:sldChg>
      <pc:sldChg chg="del">
        <pc:chgData name="Routledge, Mandy" userId="bacdedf5-8e30-494b-ad8b-f27fa30c4f8d" providerId="ADAL" clId="{62001EB9-E06A-4D79-A5C7-E34666EC0BE4}" dt="2026-01-06T10:11:46.316" v="1788" actId="47"/>
        <pc:sldMkLst>
          <pc:docMk/>
          <pc:sldMk cId="933367485" sldId="1518"/>
        </pc:sldMkLst>
      </pc:sldChg>
      <pc:sldChg chg="del">
        <pc:chgData name="Routledge, Mandy" userId="bacdedf5-8e30-494b-ad8b-f27fa30c4f8d" providerId="ADAL" clId="{62001EB9-E06A-4D79-A5C7-E34666EC0BE4}" dt="2026-01-06T10:11:49.072" v="1792" actId="47"/>
        <pc:sldMkLst>
          <pc:docMk/>
          <pc:sldMk cId="1738896802" sldId="1519"/>
        </pc:sldMkLst>
      </pc:sldChg>
      <pc:sldChg chg="del">
        <pc:chgData name="Routledge, Mandy" userId="bacdedf5-8e30-494b-ad8b-f27fa30c4f8d" providerId="ADAL" clId="{62001EB9-E06A-4D79-A5C7-E34666EC0BE4}" dt="2026-01-06T10:11:44.157" v="1785" actId="47"/>
        <pc:sldMkLst>
          <pc:docMk/>
          <pc:sldMk cId="1530054038" sldId="1520"/>
        </pc:sldMkLst>
      </pc:sldChg>
      <pc:sldChg chg="del">
        <pc:chgData name="Routledge, Mandy" userId="bacdedf5-8e30-494b-ad8b-f27fa30c4f8d" providerId="ADAL" clId="{62001EB9-E06A-4D79-A5C7-E34666EC0BE4}" dt="2026-01-06T10:11:46.757" v="1789" actId="47"/>
        <pc:sldMkLst>
          <pc:docMk/>
          <pc:sldMk cId="1059877010" sldId="1521"/>
        </pc:sldMkLst>
      </pc:sldChg>
      <pc:sldChg chg="modSp add mod">
        <pc:chgData name="Routledge, Mandy" userId="bacdedf5-8e30-494b-ad8b-f27fa30c4f8d" providerId="ADAL" clId="{62001EB9-E06A-4D79-A5C7-E34666EC0BE4}" dt="2026-01-06T09:27:07.269" v="1002" actId="115"/>
        <pc:sldMkLst>
          <pc:docMk/>
          <pc:sldMk cId="1855976773" sldId="1527"/>
        </pc:sldMkLst>
        <pc:spChg chg="mod">
          <ac:chgData name="Routledge, Mandy" userId="bacdedf5-8e30-494b-ad8b-f27fa30c4f8d" providerId="ADAL" clId="{62001EB9-E06A-4D79-A5C7-E34666EC0BE4}" dt="2026-01-06T09:27:07.269" v="1002" actId="115"/>
          <ac:spMkLst>
            <pc:docMk/>
            <pc:sldMk cId="1855976773" sldId="1527"/>
            <ac:spMk id="36" creationId="{D8EF981A-9BA7-0EB1-9B70-F7FBF2F7DF1C}"/>
          </ac:spMkLst>
        </pc:spChg>
        <pc:picChg chg="mod">
          <ac:chgData name="Routledge, Mandy" userId="bacdedf5-8e30-494b-ad8b-f27fa30c4f8d" providerId="ADAL" clId="{62001EB9-E06A-4D79-A5C7-E34666EC0BE4}" dt="2026-01-05T16:14:22.733" v="179" actId="1036"/>
          <ac:picMkLst>
            <pc:docMk/>
            <pc:sldMk cId="1855976773" sldId="1527"/>
            <ac:picMk id="2" creationId="{E7D841BD-88F1-8478-A29E-FF47FF5D5AD2}"/>
          </ac:picMkLst>
        </pc:picChg>
      </pc:sldChg>
      <pc:sldChg chg="del">
        <pc:chgData name="Routledge, Mandy" userId="bacdedf5-8e30-494b-ad8b-f27fa30c4f8d" providerId="ADAL" clId="{62001EB9-E06A-4D79-A5C7-E34666EC0BE4}" dt="2026-01-06T10:11:47.249" v="1790" actId="47"/>
        <pc:sldMkLst>
          <pc:docMk/>
          <pc:sldMk cId="2371299458" sldId="1529"/>
        </pc:sldMkLst>
      </pc:sldChg>
      <pc:sldChg chg="addSp delSp modSp add mod">
        <pc:chgData name="Routledge, Mandy" userId="bacdedf5-8e30-494b-ad8b-f27fa30c4f8d" providerId="ADAL" clId="{62001EB9-E06A-4D79-A5C7-E34666EC0BE4}" dt="2026-01-06T09:31:26.071" v="1054" actId="1076"/>
        <pc:sldMkLst>
          <pc:docMk/>
          <pc:sldMk cId="2392472401" sldId="1537"/>
        </pc:sldMkLst>
        <pc:spChg chg="mod">
          <ac:chgData name="Routledge, Mandy" userId="bacdedf5-8e30-494b-ad8b-f27fa30c4f8d" providerId="ADAL" clId="{62001EB9-E06A-4D79-A5C7-E34666EC0BE4}" dt="2026-01-06T09:30:25.770" v="1018" actId="1076"/>
          <ac:spMkLst>
            <pc:docMk/>
            <pc:sldMk cId="2392472401" sldId="1537"/>
            <ac:spMk id="13" creationId="{4985FF45-EE56-11C3-E0CC-6BBB359031C0}"/>
          </ac:spMkLst>
        </pc:spChg>
        <pc:spChg chg="mod">
          <ac:chgData name="Routledge, Mandy" userId="bacdedf5-8e30-494b-ad8b-f27fa30c4f8d" providerId="ADAL" clId="{62001EB9-E06A-4D79-A5C7-E34666EC0BE4}" dt="2026-01-06T09:31:22.443" v="1052" actId="1076"/>
          <ac:spMkLst>
            <pc:docMk/>
            <pc:sldMk cId="2392472401" sldId="1537"/>
            <ac:spMk id="14" creationId="{B7594A3B-3117-84CE-C300-FB96E5ED269D}"/>
          </ac:spMkLst>
        </pc:spChg>
        <pc:spChg chg="mod">
          <ac:chgData name="Routledge, Mandy" userId="bacdedf5-8e30-494b-ad8b-f27fa30c4f8d" providerId="ADAL" clId="{62001EB9-E06A-4D79-A5C7-E34666EC0BE4}" dt="2026-01-06T09:31:20.671" v="1051" actId="1076"/>
          <ac:spMkLst>
            <pc:docMk/>
            <pc:sldMk cId="2392472401" sldId="1537"/>
            <ac:spMk id="15" creationId="{6EA1F8B7-D4BC-D8B0-E6FD-F33ECB45A1DD}"/>
          </ac:spMkLst>
        </pc:spChg>
        <pc:spChg chg="mod">
          <ac:chgData name="Routledge, Mandy" userId="bacdedf5-8e30-494b-ad8b-f27fa30c4f8d" providerId="ADAL" clId="{62001EB9-E06A-4D79-A5C7-E34666EC0BE4}" dt="2026-01-06T09:30:28.179" v="1019" actId="1076"/>
          <ac:spMkLst>
            <pc:docMk/>
            <pc:sldMk cId="2392472401" sldId="1537"/>
            <ac:spMk id="18" creationId="{85D7DD60-F4AA-AD34-A265-146B167D02FE}"/>
          </ac:spMkLst>
        </pc:spChg>
        <pc:spChg chg="mod">
          <ac:chgData name="Routledge, Mandy" userId="bacdedf5-8e30-494b-ad8b-f27fa30c4f8d" providerId="ADAL" clId="{62001EB9-E06A-4D79-A5C7-E34666EC0BE4}" dt="2026-01-06T09:31:01.095" v="1044" actId="1076"/>
          <ac:spMkLst>
            <pc:docMk/>
            <pc:sldMk cId="2392472401" sldId="1537"/>
            <ac:spMk id="37" creationId="{D8702E23-C11D-15EC-CCC7-584CB8E8F0E8}"/>
          </ac:spMkLst>
        </pc:spChg>
        <pc:spChg chg="mod">
          <ac:chgData name="Routledge, Mandy" userId="bacdedf5-8e30-494b-ad8b-f27fa30c4f8d" providerId="ADAL" clId="{62001EB9-E06A-4D79-A5C7-E34666EC0BE4}" dt="2026-01-06T09:30:59.068" v="1043" actId="1076"/>
          <ac:spMkLst>
            <pc:docMk/>
            <pc:sldMk cId="2392472401" sldId="1537"/>
            <ac:spMk id="38" creationId="{3CBDA22D-CED2-6442-8EC6-72FF03E2163E}"/>
          </ac:spMkLst>
        </pc:spChg>
        <pc:picChg chg="add del mod modCrop">
          <ac:chgData name="Routledge, Mandy" userId="bacdedf5-8e30-494b-ad8b-f27fa30c4f8d" providerId="ADAL" clId="{62001EB9-E06A-4D79-A5C7-E34666EC0BE4}" dt="2026-01-06T09:29:44.508" v="1010" actId="478"/>
          <ac:picMkLst>
            <pc:docMk/>
            <pc:sldMk cId="2392472401" sldId="1537"/>
            <ac:picMk id="17" creationId="{9FDBF38E-2973-B9B9-DAD4-34F72075291A}"/>
          </ac:picMkLst>
        </pc:picChg>
        <pc:picChg chg="mod">
          <ac:chgData name="Routledge, Mandy" userId="bacdedf5-8e30-494b-ad8b-f27fa30c4f8d" providerId="ADAL" clId="{62001EB9-E06A-4D79-A5C7-E34666EC0BE4}" dt="2026-01-06T09:31:12.801" v="1050" actId="1036"/>
          <ac:picMkLst>
            <pc:docMk/>
            <pc:sldMk cId="2392472401" sldId="1537"/>
            <ac:picMk id="21" creationId="{FFF3DF29-2324-B62B-50A7-4B0A1F284DCD}"/>
          </ac:picMkLst>
        </pc:picChg>
        <pc:picChg chg="add mod ord">
          <ac:chgData name="Routledge, Mandy" userId="bacdedf5-8e30-494b-ad8b-f27fa30c4f8d" providerId="ADAL" clId="{62001EB9-E06A-4D79-A5C7-E34666EC0BE4}" dt="2026-01-06T09:30:45.555" v="1040" actId="1035"/>
          <ac:picMkLst>
            <pc:docMk/>
            <pc:sldMk cId="2392472401" sldId="1537"/>
            <ac:picMk id="22" creationId="{811D5887-1E55-310E-13EB-BE56EC432493}"/>
          </ac:picMkLst>
        </pc:picChg>
        <pc:picChg chg="mod">
          <ac:chgData name="Routledge, Mandy" userId="bacdedf5-8e30-494b-ad8b-f27fa30c4f8d" providerId="ADAL" clId="{62001EB9-E06A-4D79-A5C7-E34666EC0BE4}" dt="2026-01-06T09:31:26.071" v="1054" actId="1076"/>
          <ac:picMkLst>
            <pc:docMk/>
            <pc:sldMk cId="2392472401" sldId="1537"/>
            <ac:picMk id="24" creationId="{04B6FAAE-E9D5-7E73-04E0-0E2488440165}"/>
          </ac:picMkLst>
        </pc:picChg>
        <pc:cxnChg chg="mod">
          <ac:chgData name="Routledge, Mandy" userId="bacdedf5-8e30-494b-ad8b-f27fa30c4f8d" providerId="ADAL" clId="{62001EB9-E06A-4D79-A5C7-E34666EC0BE4}" dt="2026-01-06T09:31:24.166" v="1053" actId="14100"/>
          <ac:cxnSpMkLst>
            <pc:docMk/>
            <pc:sldMk cId="2392472401" sldId="1537"/>
            <ac:cxnSpMk id="29" creationId="{10445519-6BAB-CA4B-0B0C-EF80D4D34E4C}"/>
          </ac:cxnSpMkLst>
        </pc:cxnChg>
        <pc:cxnChg chg="mod">
          <ac:chgData name="Routledge, Mandy" userId="bacdedf5-8e30-494b-ad8b-f27fa30c4f8d" providerId="ADAL" clId="{62001EB9-E06A-4D79-A5C7-E34666EC0BE4}" dt="2026-01-06T09:31:08.129" v="1047" actId="14100"/>
          <ac:cxnSpMkLst>
            <pc:docMk/>
            <pc:sldMk cId="2392472401" sldId="1537"/>
            <ac:cxnSpMk id="35" creationId="{CE56632D-29A3-57BD-3F64-DEB16784BD0A}"/>
          </ac:cxnSpMkLst>
        </pc:cxnChg>
      </pc:sldChg>
      <pc:sldChg chg="del">
        <pc:chgData name="Routledge, Mandy" userId="bacdedf5-8e30-494b-ad8b-f27fa30c4f8d" providerId="ADAL" clId="{62001EB9-E06A-4D79-A5C7-E34666EC0BE4}" dt="2026-01-06T10:11:48.070" v="1791" actId="47"/>
        <pc:sldMkLst>
          <pc:docMk/>
          <pc:sldMk cId="2344247519" sldId="1543"/>
        </pc:sldMkLst>
      </pc:sldChg>
      <pc:sldChg chg="add">
        <pc:chgData name="Routledge, Mandy" userId="bacdedf5-8e30-494b-ad8b-f27fa30c4f8d" providerId="ADAL" clId="{62001EB9-E06A-4D79-A5C7-E34666EC0BE4}" dt="2026-01-05T16:13:27.105" v="168"/>
        <pc:sldMkLst>
          <pc:docMk/>
          <pc:sldMk cId="1565879633" sldId="1544"/>
        </pc:sldMkLst>
      </pc:sldChg>
      <pc:sldChg chg="add del">
        <pc:chgData name="Routledge, Mandy" userId="bacdedf5-8e30-494b-ad8b-f27fa30c4f8d" providerId="ADAL" clId="{62001EB9-E06A-4D79-A5C7-E34666EC0BE4}" dt="2026-01-05T19:26:51.769" v="336"/>
        <pc:sldMkLst>
          <pc:docMk/>
          <pc:sldMk cId="77134726" sldId="1545"/>
        </pc:sldMkLst>
      </pc:sldChg>
      <pc:sldChg chg="modSp add mod">
        <pc:chgData name="Routledge, Mandy" userId="bacdedf5-8e30-494b-ad8b-f27fa30c4f8d" providerId="ADAL" clId="{62001EB9-E06A-4D79-A5C7-E34666EC0BE4}" dt="2026-01-05T19:28:25.562" v="364" actId="1076"/>
        <pc:sldMkLst>
          <pc:docMk/>
          <pc:sldMk cId="3214318450" sldId="1545"/>
        </pc:sldMkLst>
        <pc:spChg chg="mod">
          <ac:chgData name="Routledge, Mandy" userId="bacdedf5-8e30-494b-ad8b-f27fa30c4f8d" providerId="ADAL" clId="{62001EB9-E06A-4D79-A5C7-E34666EC0BE4}" dt="2026-01-05T19:28:08.085" v="347" actId="20577"/>
          <ac:spMkLst>
            <pc:docMk/>
            <pc:sldMk cId="3214318450" sldId="1545"/>
            <ac:spMk id="12" creationId="{265245AF-1885-54B7-5CB7-3B0A2A047D21}"/>
          </ac:spMkLst>
        </pc:spChg>
        <pc:spChg chg="mod">
          <ac:chgData name="Routledge, Mandy" userId="bacdedf5-8e30-494b-ad8b-f27fa30c4f8d" providerId="ADAL" clId="{62001EB9-E06A-4D79-A5C7-E34666EC0BE4}" dt="2026-01-05T19:28:15.794" v="358" actId="14100"/>
          <ac:spMkLst>
            <pc:docMk/>
            <pc:sldMk cId="3214318450" sldId="1545"/>
            <ac:spMk id="13" creationId="{37962A09-64E6-1C57-D6E8-02DD994A59CD}"/>
          </ac:spMkLst>
        </pc:spChg>
        <pc:spChg chg="mod">
          <ac:chgData name="Routledge, Mandy" userId="bacdedf5-8e30-494b-ad8b-f27fa30c4f8d" providerId="ADAL" clId="{62001EB9-E06A-4D79-A5C7-E34666EC0BE4}" dt="2026-01-05T19:28:17.801" v="362" actId="20577"/>
          <ac:spMkLst>
            <pc:docMk/>
            <pc:sldMk cId="3214318450" sldId="1545"/>
            <ac:spMk id="15" creationId="{E27C0731-3A0B-66E6-F575-69F198910914}"/>
          </ac:spMkLst>
        </pc:spChg>
        <pc:spChg chg="mod">
          <ac:chgData name="Routledge, Mandy" userId="bacdedf5-8e30-494b-ad8b-f27fa30c4f8d" providerId="ADAL" clId="{62001EB9-E06A-4D79-A5C7-E34666EC0BE4}" dt="2026-01-05T19:28:25.562" v="364" actId="1076"/>
          <ac:spMkLst>
            <pc:docMk/>
            <pc:sldMk cId="3214318450" sldId="1545"/>
            <ac:spMk id="16" creationId="{6001F60C-2533-8B07-1032-C5370277AF2C}"/>
          </ac:spMkLst>
        </pc:spChg>
        <pc:spChg chg="mod">
          <ac:chgData name="Routledge, Mandy" userId="bacdedf5-8e30-494b-ad8b-f27fa30c4f8d" providerId="ADAL" clId="{62001EB9-E06A-4D79-A5C7-E34666EC0BE4}" dt="2026-01-05T19:28:22.636" v="363" actId="1076"/>
          <ac:spMkLst>
            <pc:docMk/>
            <pc:sldMk cId="3214318450" sldId="1545"/>
            <ac:spMk id="17" creationId="{EEECCA44-A5BD-3B18-8EE4-461D92130C93}"/>
          </ac:spMkLst>
        </pc:spChg>
      </pc:sldChg>
      <pc:sldChg chg="modSp mod">
        <pc:chgData name="Routledge, Mandy" userId="bacdedf5-8e30-494b-ad8b-f27fa30c4f8d" providerId="ADAL" clId="{62001EB9-E06A-4D79-A5C7-E34666EC0BE4}" dt="2026-01-06T10:10:30.094" v="1776" actId="115"/>
        <pc:sldMkLst>
          <pc:docMk/>
          <pc:sldMk cId="1460543216" sldId="1546"/>
        </pc:sldMkLst>
        <pc:spChg chg="mod">
          <ac:chgData name="Routledge, Mandy" userId="bacdedf5-8e30-494b-ad8b-f27fa30c4f8d" providerId="ADAL" clId="{62001EB9-E06A-4D79-A5C7-E34666EC0BE4}" dt="2026-01-06T10:10:30.094" v="1776" actId="115"/>
          <ac:spMkLst>
            <pc:docMk/>
            <pc:sldMk cId="1460543216" sldId="1546"/>
            <ac:spMk id="35" creationId="{37104C51-0232-62ED-4C6F-1447D06633EE}"/>
          </ac:spMkLst>
        </pc:spChg>
      </pc:sldChg>
      <pc:sldChg chg="modSp mod">
        <pc:chgData name="Routledge, Mandy" userId="bacdedf5-8e30-494b-ad8b-f27fa30c4f8d" providerId="ADAL" clId="{62001EB9-E06A-4D79-A5C7-E34666EC0BE4}" dt="2026-01-06T09:27:15.127" v="1003" actId="1076"/>
        <pc:sldMkLst>
          <pc:docMk/>
          <pc:sldMk cId="4292313925" sldId="1547"/>
        </pc:sldMkLst>
        <pc:spChg chg="mod">
          <ac:chgData name="Routledge, Mandy" userId="bacdedf5-8e30-494b-ad8b-f27fa30c4f8d" providerId="ADAL" clId="{62001EB9-E06A-4D79-A5C7-E34666EC0BE4}" dt="2026-01-06T09:27:15.127" v="1003" actId="1076"/>
          <ac:spMkLst>
            <pc:docMk/>
            <pc:sldMk cId="4292313925" sldId="1547"/>
            <ac:spMk id="35" creationId="{37104C51-0232-62ED-4C6F-1447D06633EE}"/>
          </ac:spMkLst>
        </pc:spChg>
      </pc:sldChg>
      <pc:sldChg chg="addSp modSp add mod ord">
        <pc:chgData name="Routledge, Mandy" userId="bacdedf5-8e30-494b-ad8b-f27fa30c4f8d" providerId="ADAL" clId="{62001EB9-E06A-4D79-A5C7-E34666EC0BE4}" dt="2026-01-06T10:12:00.081" v="1794"/>
        <pc:sldMkLst>
          <pc:docMk/>
          <pc:sldMk cId="940517700" sldId="1549"/>
        </pc:sldMkLst>
        <pc:spChg chg="mod">
          <ac:chgData name="Routledge, Mandy" userId="bacdedf5-8e30-494b-ad8b-f27fa30c4f8d" providerId="ADAL" clId="{62001EB9-E06A-4D79-A5C7-E34666EC0BE4}" dt="2026-01-06T09:32:37.867" v="1072" actId="14100"/>
          <ac:spMkLst>
            <pc:docMk/>
            <pc:sldMk cId="940517700" sldId="1549"/>
            <ac:spMk id="10" creationId="{EC0CC1D0-FE60-F840-73E9-0CE7E683D1F2}"/>
          </ac:spMkLst>
        </pc:spChg>
        <pc:spChg chg="mod">
          <ac:chgData name="Routledge, Mandy" userId="bacdedf5-8e30-494b-ad8b-f27fa30c4f8d" providerId="ADAL" clId="{62001EB9-E06A-4D79-A5C7-E34666EC0BE4}" dt="2026-01-06T09:32:35.576" v="1071" actId="14100"/>
          <ac:spMkLst>
            <pc:docMk/>
            <pc:sldMk cId="940517700" sldId="1549"/>
            <ac:spMk id="11" creationId="{CD78B488-E032-3F3E-C334-FB96F8D71FB2}"/>
          </ac:spMkLst>
        </pc:spChg>
        <pc:spChg chg="mod">
          <ac:chgData name="Routledge, Mandy" userId="bacdedf5-8e30-494b-ad8b-f27fa30c4f8d" providerId="ADAL" clId="{62001EB9-E06A-4D79-A5C7-E34666EC0BE4}" dt="2026-01-06T09:36:22.123" v="1150" actId="948"/>
          <ac:spMkLst>
            <pc:docMk/>
            <pc:sldMk cId="940517700" sldId="1549"/>
            <ac:spMk id="12" creationId="{E2476A93-B8D4-4E44-87FD-AFF601B2337C}"/>
          </ac:spMkLst>
        </pc:spChg>
        <pc:spChg chg="mod">
          <ac:chgData name="Routledge, Mandy" userId="bacdedf5-8e30-494b-ad8b-f27fa30c4f8d" providerId="ADAL" clId="{62001EB9-E06A-4D79-A5C7-E34666EC0BE4}" dt="2026-01-06T09:43:24.994" v="1176" actId="1076"/>
          <ac:spMkLst>
            <pc:docMk/>
            <pc:sldMk cId="940517700" sldId="1549"/>
            <ac:spMk id="13" creationId="{4985FF45-EE56-11C3-E0CC-6BBB359031C0}"/>
          </ac:spMkLst>
        </pc:spChg>
        <pc:spChg chg="mod">
          <ac:chgData name="Routledge, Mandy" userId="bacdedf5-8e30-494b-ad8b-f27fa30c4f8d" providerId="ADAL" clId="{62001EB9-E06A-4D79-A5C7-E34666EC0BE4}" dt="2026-01-06T09:34:28.244" v="1095" actId="14100"/>
          <ac:spMkLst>
            <pc:docMk/>
            <pc:sldMk cId="940517700" sldId="1549"/>
            <ac:spMk id="14" creationId="{B7594A3B-3117-84CE-C300-FB96E5ED269D}"/>
          </ac:spMkLst>
        </pc:spChg>
        <pc:spChg chg="mod">
          <ac:chgData name="Routledge, Mandy" userId="bacdedf5-8e30-494b-ad8b-f27fa30c4f8d" providerId="ADAL" clId="{62001EB9-E06A-4D79-A5C7-E34666EC0BE4}" dt="2026-01-06T09:34:32.459" v="1099" actId="1035"/>
          <ac:spMkLst>
            <pc:docMk/>
            <pc:sldMk cId="940517700" sldId="1549"/>
            <ac:spMk id="15" creationId="{6EA1F8B7-D4BC-D8B0-E6FD-F33ECB45A1DD}"/>
          </ac:spMkLst>
        </pc:spChg>
        <pc:spChg chg="mod">
          <ac:chgData name="Routledge, Mandy" userId="bacdedf5-8e30-494b-ad8b-f27fa30c4f8d" providerId="ADAL" clId="{62001EB9-E06A-4D79-A5C7-E34666EC0BE4}" dt="2026-01-06T09:33:14.665" v="1076" actId="14100"/>
          <ac:spMkLst>
            <pc:docMk/>
            <pc:sldMk cId="940517700" sldId="1549"/>
            <ac:spMk id="16" creationId="{F53F294D-65CC-23A5-E4A1-B2132FCF814C}"/>
          </ac:spMkLst>
        </pc:spChg>
        <pc:spChg chg="mod">
          <ac:chgData name="Routledge, Mandy" userId="bacdedf5-8e30-494b-ad8b-f27fa30c4f8d" providerId="ADAL" clId="{62001EB9-E06A-4D79-A5C7-E34666EC0BE4}" dt="2026-01-06T09:33:11.173" v="1075" actId="948"/>
          <ac:spMkLst>
            <pc:docMk/>
            <pc:sldMk cId="940517700" sldId="1549"/>
            <ac:spMk id="17" creationId="{AB86235B-CBC0-F9DB-29F4-F23367831B1B}"/>
          </ac:spMkLst>
        </pc:spChg>
        <pc:spChg chg="mod">
          <ac:chgData name="Routledge, Mandy" userId="bacdedf5-8e30-494b-ad8b-f27fa30c4f8d" providerId="ADAL" clId="{62001EB9-E06A-4D79-A5C7-E34666EC0BE4}" dt="2026-01-06T09:35:05.186" v="1127" actId="14100"/>
          <ac:spMkLst>
            <pc:docMk/>
            <pc:sldMk cId="940517700" sldId="1549"/>
            <ac:spMk id="18" creationId="{85D7DD60-F4AA-AD34-A265-146B167D02FE}"/>
          </ac:spMkLst>
        </pc:spChg>
        <pc:spChg chg="mod">
          <ac:chgData name="Routledge, Mandy" userId="bacdedf5-8e30-494b-ad8b-f27fa30c4f8d" providerId="ADAL" clId="{62001EB9-E06A-4D79-A5C7-E34666EC0BE4}" dt="2026-01-06T09:36:29.014" v="1152" actId="14100"/>
          <ac:spMkLst>
            <pc:docMk/>
            <pc:sldMk cId="940517700" sldId="1549"/>
            <ac:spMk id="19" creationId="{40542B69-6D97-5F24-63E3-ABE36EA69A27}"/>
          </ac:spMkLst>
        </pc:spChg>
        <pc:picChg chg="add mod">
          <ac:chgData name="Routledge, Mandy" userId="bacdedf5-8e30-494b-ad8b-f27fa30c4f8d" providerId="ADAL" clId="{62001EB9-E06A-4D79-A5C7-E34666EC0BE4}" dt="2026-01-06T09:41:57.542" v="1159" actId="14100"/>
          <ac:picMkLst>
            <pc:docMk/>
            <pc:sldMk cId="940517700" sldId="1549"/>
            <ac:picMk id="21" creationId="{90C49004-E09C-5AF6-0130-168ECE7D1259}"/>
          </ac:picMkLst>
        </pc:picChg>
        <pc:picChg chg="add mod">
          <ac:chgData name="Routledge, Mandy" userId="bacdedf5-8e30-494b-ad8b-f27fa30c4f8d" providerId="ADAL" clId="{62001EB9-E06A-4D79-A5C7-E34666EC0BE4}" dt="2026-01-06T09:43:02.469" v="1164" actId="14100"/>
          <ac:picMkLst>
            <pc:docMk/>
            <pc:sldMk cId="940517700" sldId="1549"/>
            <ac:picMk id="23" creationId="{C3C8C317-61AE-F4BF-1CC9-A4FBB86B01CD}"/>
          </ac:picMkLst>
        </pc:picChg>
        <pc:picChg chg="add mod">
          <ac:chgData name="Routledge, Mandy" userId="bacdedf5-8e30-494b-ad8b-f27fa30c4f8d" providerId="ADAL" clId="{62001EB9-E06A-4D79-A5C7-E34666EC0BE4}" dt="2026-01-06T09:44:11.294" v="1182" actId="1076"/>
          <ac:picMkLst>
            <pc:docMk/>
            <pc:sldMk cId="940517700" sldId="1549"/>
            <ac:picMk id="25" creationId="{4D8BE56B-2AC0-F006-67AB-4537C5D9EA18}"/>
          </ac:picMkLst>
        </pc:picChg>
      </pc:sldChg>
      <pc:sldChg chg="addSp delSp modSp add mod">
        <pc:chgData name="Routledge, Mandy" userId="bacdedf5-8e30-494b-ad8b-f27fa30c4f8d" providerId="ADAL" clId="{62001EB9-E06A-4D79-A5C7-E34666EC0BE4}" dt="2026-01-06T10:17:03.551" v="1901" actId="1076"/>
        <pc:sldMkLst>
          <pc:docMk/>
          <pc:sldMk cId="2245043211" sldId="1550"/>
        </pc:sldMkLst>
        <pc:spChg chg="mod">
          <ac:chgData name="Routledge, Mandy" userId="bacdedf5-8e30-494b-ad8b-f27fa30c4f8d" providerId="ADAL" clId="{62001EB9-E06A-4D79-A5C7-E34666EC0BE4}" dt="2026-01-06T09:47:57.865" v="1262" actId="1038"/>
          <ac:spMkLst>
            <pc:docMk/>
            <pc:sldMk cId="2245043211" sldId="1550"/>
            <ac:spMk id="33" creationId="{F887CFBA-0369-9A09-1820-A069BECD2AA7}"/>
          </ac:spMkLst>
        </pc:spChg>
        <pc:spChg chg="mod">
          <ac:chgData name="Routledge, Mandy" userId="bacdedf5-8e30-494b-ad8b-f27fa30c4f8d" providerId="ADAL" clId="{62001EB9-E06A-4D79-A5C7-E34666EC0BE4}" dt="2026-01-06T09:47:32.424" v="1251" actId="948"/>
          <ac:spMkLst>
            <pc:docMk/>
            <pc:sldMk cId="2245043211" sldId="1550"/>
            <ac:spMk id="34" creationId="{007FFB31-BD0F-A8EE-BA7C-F1E77A5A1A85}"/>
          </ac:spMkLst>
        </pc:spChg>
        <pc:spChg chg="mod">
          <ac:chgData name="Routledge, Mandy" userId="bacdedf5-8e30-494b-ad8b-f27fa30c4f8d" providerId="ADAL" clId="{62001EB9-E06A-4D79-A5C7-E34666EC0BE4}" dt="2026-01-06T09:51:41.089" v="1286" actId="14100"/>
          <ac:spMkLst>
            <pc:docMk/>
            <pc:sldMk cId="2245043211" sldId="1550"/>
            <ac:spMk id="35" creationId="{B6F1A1F9-3B95-AFB7-980D-301138668E23}"/>
          </ac:spMkLst>
        </pc:spChg>
        <pc:spChg chg="mod">
          <ac:chgData name="Routledge, Mandy" userId="bacdedf5-8e30-494b-ad8b-f27fa30c4f8d" providerId="ADAL" clId="{62001EB9-E06A-4D79-A5C7-E34666EC0BE4}" dt="2026-01-06T10:16:32.038" v="1897" actId="6549"/>
          <ac:spMkLst>
            <pc:docMk/>
            <pc:sldMk cId="2245043211" sldId="1550"/>
            <ac:spMk id="36" creationId="{D96D4477-556F-C991-4FBF-523F5A1E2471}"/>
          </ac:spMkLst>
        </pc:spChg>
        <pc:grpChg chg="mod">
          <ac:chgData name="Routledge, Mandy" userId="bacdedf5-8e30-494b-ad8b-f27fa30c4f8d" providerId="ADAL" clId="{62001EB9-E06A-4D79-A5C7-E34666EC0BE4}" dt="2026-01-06T09:51:22.316" v="1283" actId="1038"/>
          <ac:grpSpMkLst>
            <pc:docMk/>
            <pc:sldMk cId="2245043211" sldId="1550"/>
            <ac:grpSpMk id="9" creationId="{B03DE934-880F-FDD9-8CAF-B8C3574C83B0}"/>
          </ac:grpSpMkLst>
        </pc:grpChg>
        <pc:picChg chg="add mod modCrop">
          <ac:chgData name="Routledge, Mandy" userId="bacdedf5-8e30-494b-ad8b-f27fa30c4f8d" providerId="ADAL" clId="{62001EB9-E06A-4D79-A5C7-E34666EC0BE4}" dt="2026-01-06T10:17:03.551" v="1901" actId="1076"/>
          <ac:picMkLst>
            <pc:docMk/>
            <pc:sldMk cId="2245043211" sldId="1550"/>
            <ac:picMk id="18" creationId="{49C70C39-B3DA-4A2A-5628-F71DC71D12CD}"/>
          </ac:picMkLst>
        </pc:picChg>
        <pc:picChg chg="add del mod">
          <ac:chgData name="Routledge, Mandy" userId="bacdedf5-8e30-494b-ad8b-f27fa30c4f8d" providerId="ADAL" clId="{62001EB9-E06A-4D79-A5C7-E34666EC0BE4}" dt="2026-01-06T10:15:39.312" v="1801" actId="478"/>
          <ac:picMkLst>
            <pc:docMk/>
            <pc:sldMk cId="2245043211" sldId="1550"/>
            <ac:picMk id="21" creationId="{252517EA-4742-B10B-D2C4-73A80E7F84E9}"/>
          </ac:picMkLst>
        </pc:picChg>
        <pc:picChg chg="add del mod">
          <ac:chgData name="Routledge, Mandy" userId="bacdedf5-8e30-494b-ad8b-f27fa30c4f8d" providerId="ADAL" clId="{62001EB9-E06A-4D79-A5C7-E34666EC0BE4}" dt="2026-01-06T10:15:38.442" v="1800" actId="478"/>
          <ac:picMkLst>
            <pc:docMk/>
            <pc:sldMk cId="2245043211" sldId="1550"/>
            <ac:picMk id="24" creationId="{27AC3F91-8D1E-E02D-5678-B9617CE53F60}"/>
          </ac:picMkLst>
        </pc:picChg>
      </pc:sldChg>
      <pc:sldChg chg="delSp modSp add del mod">
        <pc:chgData name="Routledge, Mandy" userId="bacdedf5-8e30-494b-ad8b-f27fa30c4f8d" providerId="ADAL" clId="{62001EB9-E06A-4D79-A5C7-E34666EC0BE4}" dt="2026-01-06T09:46:51.440" v="1192" actId="47"/>
        <pc:sldMkLst>
          <pc:docMk/>
          <pc:sldMk cId="2373211566" sldId="1550"/>
        </pc:sldMkLst>
        <pc:spChg chg="del">
          <ac:chgData name="Routledge, Mandy" userId="bacdedf5-8e30-494b-ad8b-f27fa30c4f8d" providerId="ADAL" clId="{62001EB9-E06A-4D79-A5C7-E34666EC0BE4}" dt="2026-01-06T09:46:44.555" v="1189" actId="478"/>
          <ac:spMkLst>
            <pc:docMk/>
            <pc:sldMk cId="2373211566" sldId="1550"/>
            <ac:spMk id="33" creationId="{DC800A83-63C3-EF3A-7111-2719209C1D03}"/>
          </ac:spMkLst>
        </pc:spChg>
        <pc:spChg chg="mod">
          <ac:chgData name="Routledge, Mandy" userId="bacdedf5-8e30-494b-ad8b-f27fa30c4f8d" providerId="ADAL" clId="{62001EB9-E06A-4D79-A5C7-E34666EC0BE4}" dt="2026-01-06T09:46:47.383" v="1191" actId="6549"/>
          <ac:spMkLst>
            <pc:docMk/>
            <pc:sldMk cId="2373211566" sldId="1550"/>
            <ac:spMk id="35" creationId="{C8E68B16-14DB-488D-B4F6-843A645972E3}"/>
          </ac:spMkLst>
        </pc:spChg>
      </pc:sldChg>
      <pc:sldChg chg="modSp mod">
        <pc:chgData name="Routledge, Mandy" userId="bacdedf5-8e30-494b-ad8b-f27fa30c4f8d" providerId="ADAL" clId="{62001EB9-E06A-4D79-A5C7-E34666EC0BE4}" dt="2026-01-06T10:11:27.069" v="1783" actId="1076"/>
        <pc:sldMkLst>
          <pc:docMk/>
          <pc:sldMk cId="1104497646" sldId="1551"/>
        </pc:sldMkLst>
        <pc:spChg chg="mod">
          <ac:chgData name="Routledge, Mandy" userId="bacdedf5-8e30-494b-ad8b-f27fa30c4f8d" providerId="ADAL" clId="{62001EB9-E06A-4D79-A5C7-E34666EC0BE4}" dt="2026-01-06T10:11:27.069" v="1783" actId="1076"/>
          <ac:spMkLst>
            <pc:docMk/>
            <pc:sldMk cId="1104497646" sldId="1551"/>
            <ac:spMk id="13" creationId="{771CDE21-F9D5-D5BA-9473-437499E5D10C}"/>
          </ac:spMkLst>
        </pc:spChg>
        <pc:spChg chg="mod">
          <ac:chgData name="Routledge, Mandy" userId="bacdedf5-8e30-494b-ad8b-f27fa30c4f8d" providerId="ADAL" clId="{62001EB9-E06A-4D79-A5C7-E34666EC0BE4}" dt="2026-01-06T10:11:15.540" v="1780" actId="1076"/>
          <ac:spMkLst>
            <pc:docMk/>
            <pc:sldMk cId="1104497646" sldId="1551"/>
            <ac:spMk id="16" creationId="{0E43DEB9-A7F1-2310-B385-4A66F30F6C2B}"/>
          </ac:spMkLst>
        </pc:spChg>
        <pc:spChg chg="mod">
          <ac:chgData name="Routledge, Mandy" userId="bacdedf5-8e30-494b-ad8b-f27fa30c4f8d" providerId="ADAL" clId="{62001EB9-E06A-4D79-A5C7-E34666EC0BE4}" dt="2026-01-06T10:11:10.910" v="1779" actId="1076"/>
          <ac:spMkLst>
            <pc:docMk/>
            <pc:sldMk cId="1104497646" sldId="1551"/>
            <ac:spMk id="17" creationId="{00F1B33C-6001-3C9B-E989-8D421071CB17}"/>
          </ac:spMkLst>
        </pc:spChg>
        <pc:spChg chg="mod">
          <ac:chgData name="Routledge, Mandy" userId="bacdedf5-8e30-494b-ad8b-f27fa30c4f8d" providerId="ADAL" clId="{62001EB9-E06A-4D79-A5C7-E34666EC0BE4}" dt="2026-01-06T10:11:08.421" v="1778" actId="1076"/>
          <ac:spMkLst>
            <pc:docMk/>
            <pc:sldMk cId="1104497646" sldId="1551"/>
            <ac:spMk id="18" creationId="{E0342608-AFC2-B742-3BFB-27D7B63209F9}"/>
          </ac:spMkLst>
        </pc:spChg>
        <pc:picChg chg="mod">
          <ac:chgData name="Routledge, Mandy" userId="bacdedf5-8e30-494b-ad8b-f27fa30c4f8d" providerId="ADAL" clId="{62001EB9-E06A-4D79-A5C7-E34666EC0BE4}" dt="2026-01-06T10:11:19.863" v="1782" actId="1076"/>
          <ac:picMkLst>
            <pc:docMk/>
            <pc:sldMk cId="1104497646" sldId="1551"/>
            <ac:picMk id="31" creationId="{AF6CA844-7C4B-271E-0AA8-C78A91F068A6}"/>
          </ac:picMkLst>
        </pc:picChg>
      </pc:sldChg>
      <pc:sldChg chg="addSp delSp modSp add mod">
        <pc:chgData name="Routledge, Mandy" userId="bacdedf5-8e30-494b-ad8b-f27fa30c4f8d" providerId="ADAL" clId="{62001EB9-E06A-4D79-A5C7-E34666EC0BE4}" dt="2026-01-06T10:08:34.876" v="1774" actId="1076"/>
        <pc:sldMkLst>
          <pc:docMk/>
          <pc:sldMk cId="3469415064" sldId="1552"/>
        </pc:sldMkLst>
        <pc:spChg chg="add mod">
          <ac:chgData name="Routledge, Mandy" userId="bacdedf5-8e30-494b-ad8b-f27fa30c4f8d" providerId="ADAL" clId="{62001EB9-E06A-4D79-A5C7-E34666EC0BE4}" dt="2026-01-06T10:00:37.300" v="1576" actId="20577"/>
          <ac:spMkLst>
            <pc:docMk/>
            <pc:sldMk cId="3469415064" sldId="1552"/>
            <ac:spMk id="2" creationId="{8C3B62EC-112B-4C10-498D-82B3C386DEE6}"/>
          </ac:spMkLst>
        </pc:spChg>
        <pc:spChg chg="mod">
          <ac:chgData name="Routledge, Mandy" userId="bacdedf5-8e30-494b-ad8b-f27fa30c4f8d" providerId="ADAL" clId="{62001EB9-E06A-4D79-A5C7-E34666EC0BE4}" dt="2026-01-06T10:00:19.058" v="1565" actId="1038"/>
          <ac:spMkLst>
            <pc:docMk/>
            <pc:sldMk cId="3469415064" sldId="1552"/>
            <ac:spMk id="33" creationId="{B13AAEE2-E8F3-A485-D43A-60D9279098C0}"/>
          </ac:spMkLst>
        </pc:spChg>
        <pc:spChg chg="del">
          <ac:chgData name="Routledge, Mandy" userId="bacdedf5-8e30-494b-ad8b-f27fa30c4f8d" providerId="ADAL" clId="{62001EB9-E06A-4D79-A5C7-E34666EC0BE4}" dt="2026-01-06T10:00:28.581" v="1566" actId="478"/>
          <ac:spMkLst>
            <pc:docMk/>
            <pc:sldMk cId="3469415064" sldId="1552"/>
            <ac:spMk id="34" creationId="{E96B8E55-7A33-A446-FCA8-6641A0D6B597}"/>
          </ac:spMkLst>
        </pc:spChg>
        <pc:spChg chg="mod">
          <ac:chgData name="Routledge, Mandy" userId="bacdedf5-8e30-494b-ad8b-f27fa30c4f8d" providerId="ADAL" clId="{62001EB9-E06A-4D79-A5C7-E34666EC0BE4}" dt="2026-01-06T10:02:04.857" v="1591" actId="6549"/>
          <ac:spMkLst>
            <pc:docMk/>
            <pc:sldMk cId="3469415064" sldId="1552"/>
            <ac:spMk id="35" creationId="{57EB756F-590A-E614-DD1F-3585116BFB86}"/>
          </ac:spMkLst>
        </pc:spChg>
        <pc:spChg chg="mod">
          <ac:chgData name="Routledge, Mandy" userId="bacdedf5-8e30-494b-ad8b-f27fa30c4f8d" providerId="ADAL" clId="{62001EB9-E06A-4D79-A5C7-E34666EC0BE4}" dt="2026-01-06T10:08:28.885" v="1773" actId="115"/>
          <ac:spMkLst>
            <pc:docMk/>
            <pc:sldMk cId="3469415064" sldId="1552"/>
            <ac:spMk id="36" creationId="{60DA97B9-D73D-F2D4-EE1E-D1158F772539}"/>
          </ac:spMkLst>
        </pc:spChg>
        <pc:picChg chg="add mod">
          <ac:chgData name="Routledge, Mandy" userId="bacdedf5-8e30-494b-ad8b-f27fa30c4f8d" providerId="ADAL" clId="{62001EB9-E06A-4D79-A5C7-E34666EC0BE4}" dt="2026-01-06T10:02:01.994" v="1586" actId="14100"/>
          <ac:picMkLst>
            <pc:docMk/>
            <pc:sldMk cId="3469415064" sldId="1552"/>
            <ac:picMk id="8" creationId="{4DF5D1C0-A7DC-1ACF-DC85-35BDF75C0182}"/>
          </ac:picMkLst>
        </pc:picChg>
        <pc:picChg chg="add mod">
          <ac:chgData name="Routledge, Mandy" userId="bacdedf5-8e30-494b-ad8b-f27fa30c4f8d" providerId="ADAL" clId="{62001EB9-E06A-4D79-A5C7-E34666EC0BE4}" dt="2026-01-06T10:08:34.876" v="1774" actId="1076"/>
          <ac:picMkLst>
            <pc:docMk/>
            <pc:sldMk cId="3469415064" sldId="1552"/>
            <ac:picMk id="18" creationId="{7E86606D-D2FA-0ED3-0D11-60E50A2C0307}"/>
          </ac:picMkLst>
        </pc:picChg>
      </pc:sldChg>
      <pc:sldChg chg="add del">
        <pc:chgData name="Routledge, Mandy" userId="bacdedf5-8e30-494b-ad8b-f27fa30c4f8d" providerId="ADAL" clId="{62001EB9-E06A-4D79-A5C7-E34666EC0BE4}" dt="2026-01-06T10:12:56.395" v="1798" actId="47"/>
        <pc:sldMkLst>
          <pc:docMk/>
          <pc:sldMk cId="687783251" sldId="1553"/>
        </pc:sldMkLst>
      </pc:sldChg>
      <pc:sldChg chg="add">
        <pc:chgData name="Routledge, Mandy" userId="bacdedf5-8e30-494b-ad8b-f27fa30c4f8d" providerId="ADAL" clId="{62001EB9-E06A-4D79-A5C7-E34666EC0BE4}" dt="2026-01-06T10:15:35.349" v="1799"/>
        <pc:sldMkLst>
          <pc:docMk/>
          <pc:sldMk cId="3121387964" sldId="1553"/>
        </pc:sldMkLst>
      </pc:sldChg>
    </pc:docChg>
  </pc:docChgLst>
  <pc:docChgLst>
    <pc:chgData name="Vrielink, Francis" userId="3d258d00-cfd8-41c5-9f04-1a5a39faef2f" providerId="ADAL" clId="{1B2F0BA9-606F-4677-AA66-90D9F4429532}"/>
    <pc:docChg chg="custSel modSld">
      <pc:chgData name="Vrielink, Francis" userId="3d258d00-cfd8-41c5-9f04-1a5a39faef2f" providerId="ADAL" clId="{1B2F0BA9-606F-4677-AA66-90D9F4429532}" dt="2026-01-05T16:51:29.786" v="188" actId="20577"/>
      <pc:docMkLst>
        <pc:docMk/>
      </pc:docMkLst>
      <pc:sldChg chg="modNotesTx">
        <pc:chgData name="Vrielink, Francis" userId="3d258d00-cfd8-41c5-9f04-1a5a39faef2f" providerId="ADAL" clId="{1B2F0BA9-606F-4677-AA66-90D9F4429532}" dt="2026-01-05T16:51:29.786" v="188" actId="20577"/>
        <pc:sldMkLst>
          <pc:docMk/>
          <pc:sldMk cId="323006580" sldId="548"/>
        </pc:sldMkLst>
      </pc:sldChg>
    </pc:docChg>
  </pc:docChgLst>
  <pc:docChgLst>
    <pc:chgData name="Das, Gerarda" userId="dec061bf-56a5-47a0-b9f3-f749fe418ae6" providerId="ADAL" clId="{39A3CCE4-4E34-4E69-9332-3ECD496B8C0E}"/>
    <pc:docChg chg="undo custSel addSld delSld modSld sldOrd modSection">
      <pc:chgData name="Das, Gerarda" userId="dec061bf-56a5-47a0-b9f3-f749fe418ae6" providerId="ADAL" clId="{39A3CCE4-4E34-4E69-9332-3ECD496B8C0E}" dt="2026-01-06T10:18:38.774" v="2678" actId="404"/>
      <pc:docMkLst>
        <pc:docMk/>
      </pc:docMkLst>
      <pc:sldChg chg="delSp modSp mod">
        <pc:chgData name="Das, Gerarda" userId="dec061bf-56a5-47a0-b9f3-f749fe418ae6" providerId="ADAL" clId="{39A3CCE4-4E34-4E69-9332-3ECD496B8C0E}" dt="2026-01-06T10:03:07.294" v="2482" actId="20577"/>
        <pc:sldMkLst>
          <pc:docMk/>
          <pc:sldMk cId="2189114603" sldId="1437"/>
        </pc:sldMkLst>
        <pc:spChg chg="del">
          <ac:chgData name="Das, Gerarda" userId="dec061bf-56a5-47a0-b9f3-f749fe418ae6" providerId="ADAL" clId="{39A3CCE4-4E34-4E69-9332-3ECD496B8C0E}" dt="2026-01-06T08:33:19.166" v="886" actId="478"/>
          <ac:spMkLst>
            <pc:docMk/>
            <pc:sldMk cId="2189114603" sldId="1437"/>
            <ac:spMk id="2" creationId="{355C3ADA-6A99-E534-590C-D908CE2077A0}"/>
          </ac:spMkLst>
        </pc:spChg>
        <pc:spChg chg="mod">
          <ac:chgData name="Das, Gerarda" userId="dec061bf-56a5-47a0-b9f3-f749fe418ae6" providerId="ADAL" clId="{39A3CCE4-4E34-4E69-9332-3ECD496B8C0E}" dt="2026-01-06T10:03:07.294" v="2482" actId="20577"/>
          <ac:spMkLst>
            <pc:docMk/>
            <pc:sldMk cId="2189114603" sldId="1437"/>
            <ac:spMk id="3" creationId="{00000000-0000-0000-0000-000000000000}"/>
          </ac:spMkLst>
        </pc:spChg>
      </pc:sldChg>
      <pc:sldChg chg="addSp modSp mod">
        <pc:chgData name="Das, Gerarda" userId="dec061bf-56a5-47a0-b9f3-f749fe418ae6" providerId="ADAL" clId="{39A3CCE4-4E34-4E69-9332-3ECD496B8C0E}" dt="2026-01-05T19:16:06.954" v="209" actId="1076"/>
        <pc:sldMkLst>
          <pc:docMk/>
          <pc:sldMk cId="3852907103" sldId="1460"/>
        </pc:sldMkLst>
        <pc:picChg chg="add mod">
          <ac:chgData name="Das, Gerarda" userId="dec061bf-56a5-47a0-b9f3-f749fe418ae6" providerId="ADAL" clId="{39A3CCE4-4E34-4E69-9332-3ECD496B8C0E}" dt="2026-01-05T19:16:06.954" v="209" actId="1076"/>
          <ac:picMkLst>
            <pc:docMk/>
            <pc:sldMk cId="3852907103" sldId="1460"/>
            <ac:picMk id="3" creationId="{D07D54D8-8318-A99F-4714-654E4E76A282}"/>
          </ac:picMkLst>
        </pc:picChg>
      </pc:sldChg>
      <pc:sldChg chg="addSp delSp modSp mod ord">
        <pc:chgData name="Das, Gerarda" userId="dec061bf-56a5-47a0-b9f3-f749fe418ae6" providerId="ADAL" clId="{39A3CCE4-4E34-4E69-9332-3ECD496B8C0E}" dt="2026-01-06T08:43:01.758" v="907" actId="1076"/>
        <pc:sldMkLst>
          <pc:docMk/>
          <pc:sldMk cId="4207872812" sldId="1475"/>
        </pc:sldMkLst>
        <pc:picChg chg="add del mod">
          <ac:chgData name="Das, Gerarda" userId="dec061bf-56a5-47a0-b9f3-f749fe418ae6" providerId="ADAL" clId="{39A3CCE4-4E34-4E69-9332-3ECD496B8C0E}" dt="2026-01-06T08:42:54.253" v="904" actId="478"/>
          <ac:picMkLst>
            <pc:docMk/>
            <pc:sldMk cId="4207872812" sldId="1475"/>
            <ac:picMk id="3" creationId="{8F5103DB-E778-8EFB-A614-71996F0A44DC}"/>
          </ac:picMkLst>
        </pc:picChg>
        <pc:picChg chg="add mod">
          <ac:chgData name="Das, Gerarda" userId="dec061bf-56a5-47a0-b9f3-f749fe418ae6" providerId="ADAL" clId="{39A3CCE4-4E34-4E69-9332-3ECD496B8C0E}" dt="2026-01-06T08:43:01.758" v="907" actId="1076"/>
          <ac:picMkLst>
            <pc:docMk/>
            <pc:sldMk cId="4207872812" sldId="1475"/>
            <ac:picMk id="5" creationId="{3723E0C7-A0CE-88EF-5E40-BD22C3976240}"/>
          </ac:picMkLst>
        </pc:picChg>
      </pc:sldChg>
      <pc:sldChg chg="addSp modSp mod ord">
        <pc:chgData name="Das, Gerarda" userId="dec061bf-56a5-47a0-b9f3-f749fe418ae6" providerId="ADAL" clId="{39A3CCE4-4E34-4E69-9332-3ECD496B8C0E}" dt="2026-01-06T10:03:38.213" v="2491" actId="1076"/>
        <pc:sldMkLst>
          <pc:docMk/>
          <pc:sldMk cId="2452007587" sldId="1476"/>
        </pc:sldMkLst>
        <pc:picChg chg="add mod modCrop">
          <ac:chgData name="Das, Gerarda" userId="dec061bf-56a5-47a0-b9f3-f749fe418ae6" providerId="ADAL" clId="{39A3CCE4-4E34-4E69-9332-3ECD496B8C0E}" dt="2026-01-06T10:03:33.279" v="2490" actId="732"/>
          <ac:picMkLst>
            <pc:docMk/>
            <pc:sldMk cId="2452007587" sldId="1476"/>
            <ac:picMk id="3" creationId="{A3019B10-65E9-72F0-1738-B3614B06245F}"/>
          </ac:picMkLst>
        </pc:picChg>
        <pc:picChg chg="add mod">
          <ac:chgData name="Das, Gerarda" userId="dec061bf-56a5-47a0-b9f3-f749fe418ae6" providerId="ADAL" clId="{39A3CCE4-4E34-4E69-9332-3ECD496B8C0E}" dt="2026-01-06T10:03:38.213" v="2491" actId="1076"/>
          <ac:picMkLst>
            <pc:docMk/>
            <pc:sldMk cId="2452007587" sldId="1476"/>
            <ac:picMk id="4" creationId="{8E77C410-0A25-51F7-DD69-D8D76938EDF3}"/>
          </ac:picMkLst>
        </pc:picChg>
      </pc:sldChg>
      <pc:sldChg chg="addSp delSp modSp mod ord">
        <pc:chgData name="Das, Gerarda" userId="dec061bf-56a5-47a0-b9f3-f749fe418ae6" providerId="ADAL" clId="{39A3CCE4-4E34-4E69-9332-3ECD496B8C0E}" dt="2026-01-05T19:20:59.749" v="256" actId="1076"/>
        <pc:sldMkLst>
          <pc:docMk/>
          <pc:sldMk cId="2709048002" sldId="1477"/>
        </pc:sldMkLst>
        <pc:spChg chg="add mod">
          <ac:chgData name="Das, Gerarda" userId="dec061bf-56a5-47a0-b9f3-f749fe418ae6" providerId="ADAL" clId="{39A3CCE4-4E34-4E69-9332-3ECD496B8C0E}" dt="2026-01-05T19:18:29.926" v="233" actId="1076"/>
          <ac:spMkLst>
            <pc:docMk/>
            <pc:sldMk cId="2709048002" sldId="1477"/>
            <ac:spMk id="4" creationId="{332CB24D-1E55-996B-EFBE-CE03F66A1F26}"/>
          </ac:spMkLst>
        </pc:spChg>
        <pc:spChg chg="add mod">
          <ac:chgData name="Das, Gerarda" userId="dec061bf-56a5-47a0-b9f3-f749fe418ae6" providerId="ADAL" clId="{39A3CCE4-4E34-4E69-9332-3ECD496B8C0E}" dt="2026-01-05T19:18:35.619" v="235" actId="1076"/>
          <ac:spMkLst>
            <pc:docMk/>
            <pc:sldMk cId="2709048002" sldId="1477"/>
            <ac:spMk id="5" creationId="{D5F1F090-4B46-F6C5-309C-878A8D54358B}"/>
          </ac:spMkLst>
        </pc:spChg>
        <pc:spChg chg="add mod">
          <ac:chgData name="Das, Gerarda" userId="dec061bf-56a5-47a0-b9f3-f749fe418ae6" providerId="ADAL" clId="{39A3CCE4-4E34-4E69-9332-3ECD496B8C0E}" dt="2026-01-05T19:18:40.717" v="237" actId="1076"/>
          <ac:spMkLst>
            <pc:docMk/>
            <pc:sldMk cId="2709048002" sldId="1477"/>
            <ac:spMk id="7" creationId="{69C43DD8-EB53-1ECF-AA31-EA0CD0B7E8EC}"/>
          </ac:spMkLst>
        </pc:spChg>
        <pc:spChg chg="add mod">
          <ac:chgData name="Das, Gerarda" userId="dec061bf-56a5-47a0-b9f3-f749fe418ae6" providerId="ADAL" clId="{39A3CCE4-4E34-4E69-9332-3ECD496B8C0E}" dt="2026-01-05T19:18:45.214" v="239" actId="1076"/>
          <ac:spMkLst>
            <pc:docMk/>
            <pc:sldMk cId="2709048002" sldId="1477"/>
            <ac:spMk id="8" creationId="{285EFB3C-BA6E-08F7-7014-FE51B3A79A2E}"/>
          </ac:spMkLst>
        </pc:spChg>
        <pc:spChg chg="add mod">
          <ac:chgData name="Das, Gerarda" userId="dec061bf-56a5-47a0-b9f3-f749fe418ae6" providerId="ADAL" clId="{39A3CCE4-4E34-4E69-9332-3ECD496B8C0E}" dt="2026-01-05T19:18:51.841" v="241" actId="1076"/>
          <ac:spMkLst>
            <pc:docMk/>
            <pc:sldMk cId="2709048002" sldId="1477"/>
            <ac:spMk id="9" creationId="{BBADE813-30BD-9428-3CC7-584600094D18}"/>
          </ac:spMkLst>
        </pc:spChg>
        <pc:spChg chg="add mod">
          <ac:chgData name="Das, Gerarda" userId="dec061bf-56a5-47a0-b9f3-f749fe418ae6" providerId="ADAL" clId="{39A3CCE4-4E34-4E69-9332-3ECD496B8C0E}" dt="2026-01-05T19:18:59.342" v="243" actId="1076"/>
          <ac:spMkLst>
            <pc:docMk/>
            <pc:sldMk cId="2709048002" sldId="1477"/>
            <ac:spMk id="10" creationId="{1DD5BC6F-AAA2-2C12-C090-9873039163EE}"/>
          </ac:spMkLst>
        </pc:spChg>
        <pc:spChg chg="add mod">
          <ac:chgData name="Das, Gerarda" userId="dec061bf-56a5-47a0-b9f3-f749fe418ae6" providerId="ADAL" clId="{39A3CCE4-4E34-4E69-9332-3ECD496B8C0E}" dt="2026-01-05T19:19:06.008" v="246" actId="1076"/>
          <ac:spMkLst>
            <pc:docMk/>
            <pc:sldMk cId="2709048002" sldId="1477"/>
            <ac:spMk id="12" creationId="{717F53D1-0D70-7C92-3A63-D405B4A604C6}"/>
          </ac:spMkLst>
        </pc:spChg>
        <pc:picChg chg="del">
          <ac:chgData name="Das, Gerarda" userId="dec061bf-56a5-47a0-b9f3-f749fe418ae6" providerId="ADAL" clId="{39A3CCE4-4E34-4E69-9332-3ECD496B8C0E}" dt="2026-01-05T19:16:39.658" v="214" actId="478"/>
          <ac:picMkLst>
            <pc:docMk/>
            <pc:sldMk cId="2709048002" sldId="1477"/>
            <ac:picMk id="2" creationId="{18C57B68-CA81-9EAE-D933-273566E55309}"/>
          </ac:picMkLst>
        </pc:picChg>
        <pc:picChg chg="add mod ord">
          <ac:chgData name="Das, Gerarda" userId="dec061bf-56a5-47a0-b9f3-f749fe418ae6" providerId="ADAL" clId="{39A3CCE4-4E34-4E69-9332-3ECD496B8C0E}" dt="2026-01-05T19:17:23.644" v="228" actId="167"/>
          <ac:picMkLst>
            <pc:docMk/>
            <pc:sldMk cId="2709048002" sldId="1477"/>
            <ac:picMk id="3" creationId="{D5E6323D-F021-3A47-35FD-602804C52019}"/>
          </ac:picMkLst>
        </pc:picChg>
        <pc:picChg chg="add del mod">
          <ac:chgData name="Das, Gerarda" userId="dec061bf-56a5-47a0-b9f3-f749fe418ae6" providerId="ADAL" clId="{39A3CCE4-4E34-4E69-9332-3ECD496B8C0E}" dt="2026-01-05T19:19:20.354" v="248" actId="478"/>
          <ac:picMkLst>
            <pc:docMk/>
            <pc:sldMk cId="2709048002" sldId="1477"/>
            <ac:picMk id="11" creationId="{7A7A15D4-EF29-2A74-F847-4DDBDBDA8F72}"/>
          </ac:picMkLst>
        </pc:picChg>
        <pc:picChg chg="add mod modCrop">
          <ac:chgData name="Das, Gerarda" userId="dec061bf-56a5-47a0-b9f3-f749fe418ae6" providerId="ADAL" clId="{39A3CCE4-4E34-4E69-9332-3ECD496B8C0E}" dt="2026-01-05T19:20:59.749" v="256" actId="1076"/>
          <ac:picMkLst>
            <pc:docMk/>
            <pc:sldMk cId="2709048002" sldId="1477"/>
            <ac:picMk id="14" creationId="{BFDE46C6-413C-0F45-E5CD-AB42B882F32D}"/>
          </ac:picMkLst>
        </pc:picChg>
      </pc:sldChg>
      <pc:sldChg chg="addSp delSp modSp mod ord">
        <pc:chgData name="Das, Gerarda" userId="dec061bf-56a5-47a0-b9f3-f749fe418ae6" providerId="ADAL" clId="{39A3CCE4-4E34-4E69-9332-3ECD496B8C0E}" dt="2026-01-06T08:50:50.876" v="1000"/>
        <pc:sldMkLst>
          <pc:docMk/>
          <pc:sldMk cId="4074911733" sldId="1478"/>
        </pc:sldMkLst>
        <pc:picChg chg="add mod">
          <ac:chgData name="Das, Gerarda" userId="dec061bf-56a5-47a0-b9f3-f749fe418ae6" providerId="ADAL" clId="{39A3CCE4-4E34-4E69-9332-3ECD496B8C0E}" dt="2026-01-06T08:50:50.876" v="1000"/>
          <ac:picMkLst>
            <pc:docMk/>
            <pc:sldMk cId="4074911733" sldId="1478"/>
            <ac:picMk id="2" creationId="{108CDAD4-07EC-8B72-3659-1DCF92CC9C9E}"/>
          </ac:picMkLst>
        </pc:picChg>
        <pc:picChg chg="del">
          <ac:chgData name="Das, Gerarda" userId="dec061bf-56a5-47a0-b9f3-f749fe418ae6" providerId="ADAL" clId="{39A3CCE4-4E34-4E69-9332-3ECD496B8C0E}" dt="2026-01-05T18:59:42.254" v="189" actId="478"/>
          <ac:picMkLst>
            <pc:docMk/>
            <pc:sldMk cId="4074911733" sldId="1478"/>
            <ac:picMk id="2" creationId="{634AA3CF-6CB4-D6BA-B981-3B18F898AB40}"/>
          </ac:picMkLst>
        </pc:picChg>
        <pc:picChg chg="add mod ord">
          <ac:chgData name="Das, Gerarda" userId="dec061bf-56a5-47a0-b9f3-f749fe418ae6" providerId="ADAL" clId="{39A3CCE4-4E34-4E69-9332-3ECD496B8C0E}" dt="2026-01-05T19:13:38.839" v="202" actId="29295"/>
          <ac:picMkLst>
            <pc:docMk/>
            <pc:sldMk cId="4074911733" sldId="1478"/>
            <ac:picMk id="4" creationId="{05068B63-94F9-D0D5-B205-1C20E9B791A1}"/>
          </ac:picMkLst>
        </pc:picChg>
        <pc:picChg chg="add mod">
          <ac:chgData name="Das, Gerarda" userId="dec061bf-56a5-47a0-b9f3-f749fe418ae6" providerId="ADAL" clId="{39A3CCE4-4E34-4E69-9332-3ECD496B8C0E}" dt="2026-01-05T19:13:23.785" v="201" actId="1076"/>
          <ac:picMkLst>
            <pc:docMk/>
            <pc:sldMk cId="4074911733" sldId="1478"/>
            <ac:picMk id="7" creationId="{28382FAB-B3B0-2276-172F-7A7E10893117}"/>
          </ac:picMkLst>
        </pc:picChg>
        <pc:picChg chg="add mod">
          <ac:chgData name="Das, Gerarda" userId="dec061bf-56a5-47a0-b9f3-f749fe418ae6" providerId="ADAL" clId="{39A3CCE4-4E34-4E69-9332-3ECD496B8C0E}" dt="2026-01-05T19:21:09.173" v="257"/>
          <ac:picMkLst>
            <pc:docMk/>
            <pc:sldMk cId="4074911733" sldId="1478"/>
            <ac:picMk id="8" creationId="{53B2547B-E5A1-92B1-0BCC-21221A5B8581}"/>
          </ac:picMkLst>
        </pc:picChg>
      </pc:sldChg>
      <pc:sldChg chg="delSp del mod ord">
        <pc:chgData name="Das, Gerarda" userId="dec061bf-56a5-47a0-b9f3-f749fe418ae6" providerId="ADAL" clId="{39A3CCE4-4E34-4E69-9332-3ECD496B8C0E}" dt="2026-01-06T08:08:02.864" v="482" actId="47"/>
        <pc:sldMkLst>
          <pc:docMk/>
          <pc:sldMk cId="4210467006" sldId="1479"/>
        </pc:sldMkLst>
        <pc:picChg chg="del">
          <ac:chgData name="Das, Gerarda" userId="dec061bf-56a5-47a0-b9f3-f749fe418ae6" providerId="ADAL" clId="{39A3CCE4-4E34-4E69-9332-3ECD496B8C0E}" dt="2026-01-05T19:21:23.186" v="260" actId="478"/>
          <ac:picMkLst>
            <pc:docMk/>
            <pc:sldMk cId="4210467006" sldId="1479"/>
            <ac:picMk id="2" creationId="{E43190CB-99B4-5292-E35F-EFC282669A6C}"/>
          </ac:picMkLst>
        </pc:picChg>
      </pc:sldChg>
      <pc:sldChg chg="ord">
        <pc:chgData name="Das, Gerarda" userId="dec061bf-56a5-47a0-b9f3-f749fe418ae6" providerId="ADAL" clId="{39A3CCE4-4E34-4E69-9332-3ECD496B8C0E}" dt="2026-01-05T19:21:59.226" v="268"/>
        <pc:sldMkLst>
          <pc:docMk/>
          <pc:sldMk cId="1487044012" sldId="1480"/>
        </pc:sldMkLst>
      </pc:sldChg>
      <pc:sldChg chg="delSp mod">
        <pc:chgData name="Das, Gerarda" userId="dec061bf-56a5-47a0-b9f3-f749fe418ae6" providerId="ADAL" clId="{39A3CCE4-4E34-4E69-9332-3ECD496B8C0E}" dt="2026-01-05T19:22:08.752" v="273" actId="478"/>
        <pc:sldMkLst>
          <pc:docMk/>
          <pc:sldMk cId="3779434736" sldId="1481"/>
        </pc:sldMkLst>
        <pc:picChg chg="del">
          <ac:chgData name="Das, Gerarda" userId="dec061bf-56a5-47a0-b9f3-f749fe418ae6" providerId="ADAL" clId="{39A3CCE4-4E34-4E69-9332-3ECD496B8C0E}" dt="2026-01-05T19:22:08.752" v="273" actId="478"/>
          <ac:picMkLst>
            <pc:docMk/>
            <pc:sldMk cId="3779434736" sldId="1481"/>
            <ac:picMk id="2" creationId="{E536593C-73B0-9F9C-42D3-7617524B5C2D}"/>
          </ac:picMkLst>
        </pc:picChg>
      </pc:sldChg>
      <pc:sldChg chg="addSp modSp mod ord">
        <pc:chgData name="Das, Gerarda" userId="dec061bf-56a5-47a0-b9f3-f749fe418ae6" providerId="ADAL" clId="{39A3CCE4-4E34-4E69-9332-3ECD496B8C0E}" dt="2026-01-06T08:20:29.484" v="493" actId="196"/>
        <pc:sldMkLst>
          <pc:docMk/>
          <pc:sldMk cId="1201727269" sldId="1482"/>
        </pc:sldMkLst>
        <pc:picChg chg="add mod">
          <ac:chgData name="Das, Gerarda" userId="dec061bf-56a5-47a0-b9f3-f749fe418ae6" providerId="ADAL" clId="{39A3CCE4-4E34-4E69-9332-3ECD496B8C0E}" dt="2026-01-06T08:20:29.484" v="493" actId="196"/>
          <ac:picMkLst>
            <pc:docMk/>
            <pc:sldMk cId="1201727269" sldId="1482"/>
            <ac:picMk id="3" creationId="{7F178B5E-DB17-EFCA-3385-2DDC97183BA7}"/>
          </ac:picMkLst>
        </pc:picChg>
      </pc:sldChg>
      <pc:sldChg chg="addSp delSp modSp mod ord">
        <pc:chgData name="Das, Gerarda" userId="dec061bf-56a5-47a0-b9f3-f749fe418ae6" providerId="ADAL" clId="{39A3CCE4-4E34-4E69-9332-3ECD496B8C0E}" dt="2026-01-06T10:17:47.819" v="2665" actId="14100"/>
        <pc:sldMkLst>
          <pc:docMk/>
          <pc:sldMk cId="2904738428" sldId="1483"/>
        </pc:sldMkLst>
        <pc:picChg chg="add mod">
          <ac:chgData name="Das, Gerarda" userId="dec061bf-56a5-47a0-b9f3-f749fe418ae6" providerId="ADAL" clId="{39A3CCE4-4E34-4E69-9332-3ECD496B8C0E}" dt="2026-01-06T08:09:43.410" v="487" actId="1076"/>
          <ac:picMkLst>
            <pc:docMk/>
            <pc:sldMk cId="2904738428" sldId="1483"/>
            <ac:picMk id="4" creationId="{F351E0BC-A858-B65F-B254-6DF9BD52BC13}"/>
          </ac:picMkLst>
        </pc:picChg>
        <pc:picChg chg="add del mod modCrop">
          <ac:chgData name="Das, Gerarda" userId="dec061bf-56a5-47a0-b9f3-f749fe418ae6" providerId="ADAL" clId="{39A3CCE4-4E34-4E69-9332-3ECD496B8C0E}" dt="2026-01-06T10:16:49.869" v="2659" actId="478"/>
          <ac:picMkLst>
            <pc:docMk/>
            <pc:sldMk cId="2904738428" sldId="1483"/>
            <ac:picMk id="7" creationId="{03DF7017-AE59-9979-AB84-492AB0F5722B}"/>
          </ac:picMkLst>
        </pc:picChg>
        <pc:picChg chg="add mod">
          <ac:chgData name="Das, Gerarda" userId="dec061bf-56a5-47a0-b9f3-f749fe418ae6" providerId="ADAL" clId="{39A3CCE4-4E34-4E69-9332-3ECD496B8C0E}" dt="2026-01-06T10:17:47.819" v="2665" actId="14100"/>
          <ac:picMkLst>
            <pc:docMk/>
            <pc:sldMk cId="2904738428" sldId="1483"/>
            <ac:picMk id="9" creationId="{20EFA766-1B41-6FDB-5B53-CA70EB35E98D}"/>
          </ac:picMkLst>
        </pc:picChg>
      </pc:sldChg>
      <pc:sldChg chg="addSp delSp modSp mod ord">
        <pc:chgData name="Das, Gerarda" userId="dec061bf-56a5-47a0-b9f3-f749fe418ae6" providerId="ADAL" clId="{39A3CCE4-4E34-4E69-9332-3ECD496B8C0E}" dt="2026-01-06T10:06:29.919" v="2514"/>
        <pc:sldMkLst>
          <pc:docMk/>
          <pc:sldMk cId="1594331871" sldId="1512"/>
        </pc:sldMkLst>
        <pc:spChg chg="mod">
          <ac:chgData name="Das, Gerarda" userId="dec061bf-56a5-47a0-b9f3-f749fe418ae6" providerId="ADAL" clId="{39A3CCE4-4E34-4E69-9332-3ECD496B8C0E}" dt="2026-01-06T09:22:04.180" v="1922" actId="14100"/>
          <ac:spMkLst>
            <pc:docMk/>
            <pc:sldMk cId="1594331871" sldId="1512"/>
            <ac:spMk id="10" creationId="{EC0CC1D0-FE60-F840-73E9-0CE7E683D1F2}"/>
          </ac:spMkLst>
        </pc:spChg>
        <pc:spChg chg="mod">
          <ac:chgData name="Das, Gerarda" userId="dec061bf-56a5-47a0-b9f3-f749fe418ae6" providerId="ADAL" clId="{39A3CCE4-4E34-4E69-9332-3ECD496B8C0E}" dt="2026-01-06T09:20:03.006" v="1853" actId="20577"/>
          <ac:spMkLst>
            <pc:docMk/>
            <pc:sldMk cId="1594331871" sldId="1512"/>
            <ac:spMk id="11" creationId="{CD78B488-E032-3F3E-C334-FB96F8D71FB2}"/>
          </ac:spMkLst>
        </pc:spChg>
        <pc:spChg chg="mod">
          <ac:chgData name="Das, Gerarda" userId="dec061bf-56a5-47a0-b9f3-f749fe418ae6" providerId="ADAL" clId="{39A3CCE4-4E34-4E69-9332-3ECD496B8C0E}" dt="2026-01-06T09:34:16.913" v="2130" actId="1037"/>
          <ac:spMkLst>
            <pc:docMk/>
            <pc:sldMk cId="1594331871" sldId="1512"/>
            <ac:spMk id="12" creationId="{E2476A93-B8D4-4E44-87FD-AFF601B2337C}"/>
          </ac:spMkLst>
        </pc:spChg>
        <pc:spChg chg="mod">
          <ac:chgData name="Das, Gerarda" userId="dec061bf-56a5-47a0-b9f3-f749fe418ae6" providerId="ADAL" clId="{39A3CCE4-4E34-4E69-9332-3ECD496B8C0E}" dt="2026-01-06T09:31:10.060" v="2090" actId="1076"/>
          <ac:spMkLst>
            <pc:docMk/>
            <pc:sldMk cId="1594331871" sldId="1512"/>
            <ac:spMk id="13" creationId="{4985FF45-EE56-11C3-E0CC-6BBB359031C0}"/>
          </ac:spMkLst>
        </pc:spChg>
        <pc:spChg chg="mod">
          <ac:chgData name="Das, Gerarda" userId="dec061bf-56a5-47a0-b9f3-f749fe418ae6" providerId="ADAL" clId="{39A3CCE4-4E34-4E69-9332-3ECD496B8C0E}" dt="2026-01-06T09:33:14.556" v="2111" actId="1076"/>
          <ac:spMkLst>
            <pc:docMk/>
            <pc:sldMk cId="1594331871" sldId="1512"/>
            <ac:spMk id="14" creationId="{B7594A3B-3117-84CE-C300-FB96E5ED269D}"/>
          </ac:spMkLst>
        </pc:spChg>
        <pc:spChg chg="mod">
          <ac:chgData name="Das, Gerarda" userId="dec061bf-56a5-47a0-b9f3-f749fe418ae6" providerId="ADAL" clId="{39A3CCE4-4E34-4E69-9332-3ECD496B8C0E}" dt="2026-01-06T09:33:14.556" v="2111" actId="1076"/>
          <ac:spMkLst>
            <pc:docMk/>
            <pc:sldMk cId="1594331871" sldId="1512"/>
            <ac:spMk id="15" creationId="{6EA1F8B7-D4BC-D8B0-E6FD-F33ECB45A1DD}"/>
          </ac:spMkLst>
        </pc:spChg>
        <pc:spChg chg="mod">
          <ac:chgData name="Das, Gerarda" userId="dec061bf-56a5-47a0-b9f3-f749fe418ae6" providerId="ADAL" clId="{39A3CCE4-4E34-4E69-9332-3ECD496B8C0E}" dt="2026-01-06T09:34:30.372" v="2141" actId="1076"/>
          <ac:spMkLst>
            <pc:docMk/>
            <pc:sldMk cId="1594331871" sldId="1512"/>
            <ac:spMk id="16" creationId="{F53F294D-65CC-23A5-E4A1-B2132FCF814C}"/>
          </ac:spMkLst>
        </pc:spChg>
        <pc:spChg chg="mod">
          <ac:chgData name="Das, Gerarda" userId="dec061bf-56a5-47a0-b9f3-f749fe418ae6" providerId="ADAL" clId="{39A3CCE4-4E34-4E69-9332-3ECD496B8C0E}" dt="2026-01-06T09:34:37.795" v="2143" actId="1076"/>
          <ac:spMkLst>
            <pc:docMk/>
            <pc:sldMk cId="1594331871" sldId="1512"/>
            <ac:spMk id="17" creationId="{AB86235B-CBC0-F9DB-29F4-F23367831B1B}"/>
          </ac:spMkLst>
        </pc:spChg>
        <pc:spChg chg="mod">
          <ac:chgData name="Das, Gerarda" userId="dec061bf-56a5-47a0-b9f3-f749fe418ae6" providerId="ADAL" clId="{39A3CCE4-4E34-4E69-9332-3ECD496B8C0E}" dt="2026-01-06T09:31:10.060" v="2090" actId="1076"/>
          <ac:spMkLst>
            <pc:docMk/>
            <pc:sldMk cId="1594331871" sldId="1512"/>
            <ac:spMk id="18" creationId="{85D7DD60-F4AA-AD34-A265-146B167D02FE}"/>
          </ac:spMkLst>
        </pc:spChg>
        <pc:spChg chg="mod">
          <ac:chgData name="Das, Gerarda" userId="dec061bf-56a5-47a0-b9f3-f749fe418ae6" providerId="ADAL" clId="{39A3CCE4-4E34-4E69-9332-3ECD496B8C0E}" dt="2026-01-06T09:34:16.913" v="2130" actId="1037"/>
          <ac:spMkLst>
            <pc:docMk/>
            <pc:sldMk cId="1594331871" sldId="1512"/>
            <ac:spMk id="19" creationId="{40542B69-6D97-5F24-63E3-ABE36EA69A27}"/>
          </ac:spMkLst>
        </pc:spChg>
        <pc:spChg chg="add del mod">
          <ac:chgData name="Das, Gerarda" userId="dec061bf-56a5-47a0-b9f3-f749fe418ae6" providerId="ADAL" clId="{39A3CCE4-4E34-4E69-9332-3ECD496B8C0E}" dt="2026-01-06T09:34:03.779" v="2122" actId="478"/>
          <ac:spMkLst>
            <pc:docMk/>
            <pc:sldMk cId="1594331871" sldId="1512"/>
            <ac:spMk id="26" creationId="{24591959-6374-C309-8485-36EA01AD9841}"/>
          </ac:spMkLst>
        </pc:spChg>
        <pc:spChg chg="add mod">
          <ac:chgData name="Das, Gerarda" userId="dec061bf-56a5-47a0-b9f3-f749fe418ae6" providerId="ADAL" clId="{39A3CCE4-4E34-4E69-9332-3ECD496B8C0E}" dt="2026-01-06T09:34:16.913" v="2130" actId="1037"/>
          <ac:spMkLst>
            <pc:docMk/>
            <pc:sldMk cId="1594331871" sldId="1512"/>
            <ac:spMk id="27" creationId="{38F2C356-8DAF-05F8-DE37-4D295F5818BC}"/>
          </ac:spMkLst>
        </pc:spChg>
        <pc:spChg chg="add mod">
          <ac:chgData name="Das, Gerarda" userId="dec061bf-56a5-47a0-b9f3-f749fe418ae6" providerId="ADAL" clId="{39A3CCE4-4E34-4E69-9332-3ECD496B8C0E}" dt="2026-01-06T09:34:16.913" v="2130" actId="1037"/>
          <ac:spMkLst>
            <pc:docMk/>
            <pc:sldMk cId="1594331871" sldId="1512"/>
            <ac:spMk id="28" creationId="{D94A7791-EAC6-23FE-407F-4E2A05FB032A}"/>
          </ac:spMkLst>
        </pc:spChg>
        <pc:spChg chg="add mod">
          <ac:chgData name="Das, Gerarda" userId="dec061bf-56a5-47a0-b9f3-f749fe418ae6" providerId="ADAL" clId="{39A3CCE4-4E34-4E69-9332-3ECD496B8C0E}" dt="2026-01-06T09:33:48.326" v="2118" actId="14100"/>
          <ac:spMkLst>
            <pc:docMk/>
            <pc:sldMk cId="1594331871" sldId="1512"/>
            <ac:spMk id="29" creationId="{0311A225-CBD8-FBCE-2D53-3238B17383F5}"/>
          </ac:spMkLst>
        </pc:spChg>
        <pc:spChg chg="add mod">
          <ac:chgData name="Das, Gerarda" userId="dec061bf-56a5-47a0-b9f3-f749fe418ae6" providerId="ADAL" clId="{39A3CCE4-4E34-4E69-9332-3ECD496B8C0E}" dt="2026-01-06T09:33:44.145" v="2117" actId="948"/>
          <ac:spMkLst>
            <pc:docMk/>
            <pc:sldMk cId="1594331871" sldId="1512"/>
            <ac:spMk id="30" creationId="{7F2BF104-FF05-C46E-4E83-A03DE0A42861}"/>
          </ac:spMkLst>
        </pc:spChg>
        <pc:spChg chg="add del mod">
          <ac:chgData name="Das, Gerarda" userId="dec061bf-56a5-47a0-b9f3-f749fe418ae6" providerId="ADAL" clId="{39A3CCE4-4E34-4E69-9332-3ECD496B8C0E}" dt="2026-01-06T09:34:01.092" v="2121" actId="478"/>
          <ac:spMkLst>
            <pc:docMk/>
            <pc:sldMk cId="1594331871" sldId="1512"/>
            <ac:spMk id="32" creationId="{BCC15769-D41D-B009-BA16-743B07D0CEA7}"/>
          </ac:spMkLst>
        </pc:spChg>
        <pc:spChg chg="add mod">
          <ac:chgData name="Das, Gerarda" userId="dec061bf-56a5-47a0-b9f3-f749fe418ae6" providerId="ADAL" clId="{39A3CCE4-4E34-4E69-9332-3ECD496B8C0E}" dt="2026-01-06T09:31:58.349" v="2099" actId="1076"/>
          <ac:spMkLst>
            <pc:docMk/>
            <pc:sldMk cId="1594331871" sldId="1512"/>
            <ac:spMk id="33" creationId="{71315819-F802-92F8-9B10-7B447ADD2DB5}"/>
          </ac:spMkLst>
        </pc:spChg>
        <pc:spChg chg="add mod">
          <ac:chgData name="Das, Gerarda" userId="dec061bf-56a5-47a0-b9f3-f749fe418ae6" providerId="ADAL" clId="{39A3CCE4-4E34-4E69-9332-3ECD496B8C0E}" dt="2026-01-06T09:31:58.349" v="2099" actId="1076"/>
          <ac:spMkLst>
            <pc:docMk/>
            <pc:sldMk cId="1594331871" sldId="1512"/>
            <ac:spMk id="34" creationId="{2F9B40C5-7EA9-2971-C1F7-25F38C6DAF4E}"/>
          </ac:spMkLst>
        </pc:spChg>
        <pc:picChg chg="add del mod">
          <ac:chgData name="Das, Gerarda" userId="dec061bf-56a5-47a0-b9f3-f749fe418ae6" providerId="ADAL" clId="{39A3CCE4-4E34-4E69-9332-3ECD496B8C0E}" dt="2026-01-06T09:26:08.962" v="1924" actId="478"/>
          <ac:picMkLst>
            <pc:docMk/>
            <pc:sldMk cId="1594331871" sldId="1512"/>
            <ac:picMk id="4" creationId="{F804A6D7-7F44-C1D1-D305-18FB24080DB2}"/>
          </ac:picMkLst>
        </pc:picChg>
        <pc:picChg chg="mod">
          <ac:chgData name="Das, Gerarda" userId="dec061bf-56a5-47a0-b9f3-f749fe418ae6" providerId="ADAL" clId="{39A3CCE4-4E34-4E69-9332-3ECD496B8C0E}" dt="2026-01-06T09:21:42.434" v="1917" actId="14100"/>
          <ac:picMkLst>
            <pc:docMk/>
            <pc:sldMk cId="1594331871" sldId="1512"/>
            <ac:picMk id="9" creationId="{E06C8F40-E030-859B-EFB0-2058A254FCD2}"/>
          </ac:picMkLst>
        </pc:picChg>
        <pc:picChg chg="add mod">
          <ac:chgData name="Das, Gerarda" userId="dec061bf-56a5-47a0-b9f3-f749fe418ae6" providerId="ADAL" clId="{39A3CCE4-4E34-4E69-9332-3ECD496B8C0E}" dt="2026-01-06T09:32:59.483" v="2109" actId="1076"/>
          <ac:picMkLst>
            <pc:docMk/>
            <pc:sldMk cId="1594331871" sldId="1512"/>
            <ac:picMk id="22" creationId="{C834AA5D-DCCF-4B5E-733B-1A85915D8131}"/>
          </ac:picMkLst>
        </pc:picChg>
        <pc:picChg chg="add mod">
          <ac:chgData name="Das, Gerarda" userId="dec061bf-56a5-47a0-b9f3-f749fe418ae6" providerId="ADAL" clId="{39A3CCE4-4E34-4E69-9332-3ECD496B8C0E}" dt="2026-01-06T09:33:58.165" v="2120" actId="1076"/>
          <ac:picMkLst>
            <pc:docMk/>
            <pc:sldMk cId="1594331871" sldId="1512"/>
            <ac:picMk id="24" creationId="{50212B87-6B19-3EA9-496C-3C82AF70DE52}"/>
          </ac:picMkLst>
        </pc:picChg>
        <pc:picChg chg="add mod">
          <ac:chgData name="Das, Gerarda" userId="dec061bf-56a5-47a0-b9f3-f749fe418ae6" providerId="ADAL" clId="{39A3CCE4-4E34-4E69-9332-3ECD496B8C0E}" dt="2026-01-06T09:38:48.435" v="2146" actId="1076"/>
          <ac:picMkLst>
            <pc:docMk/>
            <pc:sldMk cId="1594331871" sldId="1512"/>
            <ac:picMk id="36" creationId="{2B31DBBA-7784-F492-6D97-FF9C7AA3CAF5}"/>
          </ac:picMkLst>
        </pc:picChg>
      </pc:sldChg>
      <pc:sldChg chg="addSp delSp modSp mod">
        <pc:chgData name="Das, Gerarda" userId="dec061bf-56a5-47a0-b9f3-f749fe418ae6" providerId="ADAL" clId="{39A3CCE4-4E34-4E69-9332-3ECD496B8C0E}" dt="2026-01-06T10:12:06.398" v="2641" actId="20577"/>
        <pc:sldMkLst>
          <pc:docMk/>
          <pc:sldMk cId="1855976773" sldId="1527"/>
        </pc:sldMkLst>
        <pc:spChg chg="mod">
          <ac:chgData name="Das, Gerarda" userId="dec061bf-56a5-47a0-b9f3-f749fe418ae6" providerId="ADAL" clId="{39A3CCE4-4E34-4E69-9332-3ECD496B8C0E}" dt="2026-01-06T09:07:49.199" v="1485" actId="1076"/>
          <ac:spMkLst>
            <pc:docMk/>
            <pc:sldMk cId="1855976773" sldId="1527"/>
            <ac:spMk id="34" creationId="{152372B3-00F5-781C-183E-6F2DDF35091D}"/>
          </ac:spMkLst>
        </pc:spChg>
        <pc:spChg chg="mod">
          <ac:chgData name="Das, Gerarda" userId="dec061bf-56a5-47a0-b9f3-f749fe418ae6" providerId="ADAL" clId="{39A3CCE4-4E34-4E69-9332-3ECD496B8C0E}" dt="2026-01-06T10:12:06.398" v="2641" actId="20577"/>
          <ac:spMkLst>
            <pc:docMk/>
            <pc:sldMk cId="1855976773" sldId="1527"/>
            <ac:spMk id="35" creationId="{37104C51-0232-62ED-4C6F-1447D06633EE}"/>
          </ac:spMkLst>
        </pc:spChg>
        <pc:spChg chg="mod">
          <ac:chgData name="Das, Gerarda" userId="dec061bf-56a5-47a0-b9f3-f749fe418ae6" providerId="ADAL" clId="{39A3CCE4-4E34-4E69-9332-3ECD496B8C0E}" dt="2026-01-06T09:09:34.869" v="1557" actId="403"/>
          <ac:spMkLst>
            <pc:docMk/>
            <pc:sldMk cId="1855976773" sldId="1527"/>
            <ac:spMk id="36" creationId="{D8EF981A-9BA7-0EB1-9B70-F7FBF2F7DF1C}"/>
          </ac:spMkLst>
        </pc:spChg>
        <pc:picChg chg="add mod">
          <ac:chgData name="Das, Gerarda" userId="dec061bf-56a5-47a0-b9f3-f749fe418ae6" providerId="ADAL" clId="{39A3CCE4-4E34-4E69-9332-3ECD496B8C0E}" dt="2026-01-06T09:10:04.592" v="1560" actId="1076"/>
          <ac:picMkLst>
            <pc:docMk/>
            <pc:sldMk cId="1855976773" sldId="1527"/>
            <ac:picMk id="2" creationId="{4ED5DB34-5204-5588-D872-9ED8FE119098}"/>
          </ac:picMkLst>
        </pc:picChg>
        <pc:picChg chg="add mod">
          <ac:chgData name="Das, Gerarda" userId="dec061bf-56a5-47a0-b9f3-f749fe418ae6" providerId="ADAL" clId="{39A3CCE4-4E34-4E69-9332-3ECD496B8C0E}" dt="2026-01-06T09:10:34.873" v="1567" actId="1076"/>
          <ac:picMkLst>
            <pc:docMk/>
            <pc:sldMk cId="1855976773" sldId="1527"/>
            <ac:picMk id="8" creationId="{A6E3B415-18B8-82C3-51D8-96931E24DE09}"/>
          </ac:picMkLst>
        </pc:picChg>
        <pc:picChg chg="del">
          <ac:chgData name="Das, Gerarda" userId="dec061bf-56a5-47a0-b9f3-f749fe418ae6" providerId="ADAL" clId="{39A3CCE4-4E34-4E69-9332-3ECD496B8C0E}" dt="2026-01-06T09:09:25.711" v="1554" actId="478"/>
          <ac:picMkLst>
            <pc:docMk/>
            <pc:sldMk cId="1855976773" sldId="1527"/>
            <ac:picMk id="9" creationId="{7972C72D-422F-5721-9105-CC5DC493B5BA}"/>
          </ac:picMkLst>
        </pc:picChg>
        <pc:picChg chg="mod ord">
          <ac:chgData name="Das, Gerarda" userId="dec061bf-56a5-47a0-b9f3-f749fe418ae6" providerId="ADAL" clId="{39A3CCE4-4E34-4E69-9332-3ECD496B8C0E}" dt="2026-01-06T09:07:28.281" v="1481" actId="1076"/>
          <ac:picMkLst>
            <pc:docMk/>
            <pc:sldMk cId="1855976773" sldId="1527"/>
            <ac:picMk id="18" creationId="{DE088E58-3084-0EAC-D307-F45CBAFCED4A}"/>
          </ac:picMkLst>
        </pc:picChg>
        <pc:picChg chg="add mod">
          <ac:chgData name="Das, Gerarda" userId="dec061bf-56a5-47a0-b9f3-f749fe418ae6" providerId="ADAL" clId="{39A3CCE4-4E34-4E69-9332-3ECD496B8C0E}" dt="2026-01-06T09:10:09.353" v="1561" actId="1076"/>
          <ac:picMkLst>
            <pc:docMk/>
            <pc:sldMk cId="1855976773" sldId="1527"/>
            <ac:picMk id="19" creationId="{A0F354A4-9082-489F-6212-57DFE490622C}"/>
          </ac:picMkLst>
        </pc:picChg>
        <pc:picChg chg="add mod">
          <ac:chgData name="Das, Gerarda" userId="dec061bf-56a5-47a0-b9f3-f749fe418ae6" providerId="ADAL" clId="{39A3CCE4-4E34-4E69-9332-3ECD496B8C0E}" dt="2026-01-06T09:10:20.710" v="1564" actId="1076"/>
          <ac:picMkLst>
            <pc:docMk/>
            <pc:sldMk cId="1855976773" sldId="1527"/>
            <ac:picMk id="20" creationId="{489E0979-9390-A073-7942-F836D60B1761}"/>
          </ac:picMkLst>
        </pc:picChg>
        <pc:picChg chg="add mod">
          <ac:chgData name="Das, Gerarda" userId="dec061bf-56a5-47a0-b9f3-f749fe418ae6" providerId="ADAL" clId="{39A3CCE4-4E34-4E69-9332-3ECD496B8C0E}" dt="2026-01-06T09:10:30.529" v="1566" actId="1076"/>
          <ac:picMkLst>
            <pc:docMk/>
            <pc:sldMk cId="1855976773" sldId="1527"/>
            <ac:picMk id="21" creationId="{5071FCE1-2FCF-E970-ACD1-B1A4B4F2C41E}"/>
          </ac:picMkLst>
        </pc:picChg>
        <pc:picChg chg="add mod">
          <ac:chgData name="Das, Gerarda" userId="dec061bf-56a5-47a0-b9f3-f749fe418ae6" providerId="ADAL" clId="{39A3CCE4-4E34-4E69-9332-3ECD496B8C0E}" dt="2026-01-06T09:10:42.264" v="1569" actId="1076"/>
          <ac:picMkLst>
            <pc:docMk/>
            <pc:sldMk cId="1855976773" sldId="1527"/>
            <ac:picMk id="23" creationId="{8165F96D-2B6E-6D49-8AEA-6742B27F7424}"/>
          </ac:picMkLst>
        </pc:picChg>
        <pc:picChg chg="add mod">
          <ac:chgData name="Das, Gerarda" userId="dec061bf-56a5-47a0-b9f3-f749fe418ae6" providerId="ADAL" clId="{39A3CCE4-4E34-4E69-9332-3ECD496B8C0E}" dt="2026-01-06T09:10:48.879" v="1571" actId="1076"/>
          <ac:picMkLst>
            <pc:docMk/>
            <pc:sldMk cId="1855976773" sldId="1527"/>
            <ac:picMk id="24" creationId="{F40B5CD2-7B6A-A825-F7D7-89AB6617C685}"/>
          </ac:picMkLst>
        </pc:picChg>
        <pc:cxnChg chg="mod">
          <ac:chgData name="Das, Gerarda" userId="dec061bf-56a5-47a0-b9f3-f749fe418ae6" providerId="ADAL" clId="{39A3CCE4-4E34-4E69-9332-3ECD496B8C0E}" dt="2026-01-06T09:06:50.802" v="1470" actId="1036"/>
          <ac:cxnSpMkLst>
            <pc:docMk/>
            <pc:sldMk cId="1855976773" sldId="1527"/>
            <ac:cxnSpMk id="11" creationId="{43E1EF99-1825-D9B6-CE28-54505AE2D0DE}"/>
          </ac:cxnSpMkLst>
        </pc:cxnChg>
        <pc:cxnChg chg="mod">
          <ac:chgData name="Das, Gerarda" userId="dec061bf-56a5-47a0-b9f3-f749fe418ae6" providerId="ADAL" clId="{39A3CCE4-4E34-4E69-9332-3ECD496B8C0E}" dt="2026-01-06T09:06:50.802" v="1470" actId="1036"/>
          <ac:cxnSpMkLst>
            <pc:docMk/>
            <pc:sldMk cId="1855976773" sldId="1527"/>
            <ac:cxnSpMk id="12" creationId="{644A4299-3A63-6813-A679-FB8DB7D5FD7A}"/>
          </ac:cxnSpMkLst>
        </pc:cxnChg>
        <pc:cxnChg chg="mod">
          <ac:chgData name="Das, Gerarda" userId="dec061bf-56a5-47a0-b9f3-f749fe418ae6" providerId="ADAL" clId="{39A3CCE4-4E34-4E69-9332-3ECD496B8C0E}" dt="2026-01-06T09:06:50.802" v="1470" actId="1036"/>
          <ac:cxnSpMkLst>
            <pc:docMk/>
            <pc:sldMk cId="1855976773" sldId="1527"/>
            <ac:cxnSpMk id="13" creationId="{79D0A0B5-43EC-915C-1E3A-AA9CA21994B4}"/>
          </ac:cxnSpMkLst>
        </pc:cxnChg>
        <pc:cxnChg chg="mod">
          <ac:chgData name="Das, Gerarda" userId="dec061bf-56a5-47a0-b9f3-f749fe418ae6" providerId="ADAL" clId="{39A3CCE4-4E34-4E69-9332-3ECD496B8C0E}" dt="2026-01-06T09:06:50.802" v="1470" actId="1036"/>
          <ac:cxnSpMkLst>
            <pc:docMk/>
            <pc:sldMk cId="1855976773" sldId="1527"/>
            <ac:cxnSpMk id="14" creationId="{D4DC5350-E385-459A-7DF3-9A72313F2A3E}"/>
          </ac:cxnSpMkLst>
        </pc:cxnChg>
      </pc:sldChg>
      <pc:sldChg chg="addSp delSp modSp mod">
        <pc:chgData name="Das, Gerarda" userId="dec061bf-56a5-47a0-b9f3-f749fe418ae6" providerId="ADAL" clId="{39A3CCE4-4E34-4E69-9332-3ECD496B8C0E}" dt="2026-01-06T09:47:26.774" v="2188" actId="14100"/>
        <pc:sldMkLst>
          <pc:docMk/>
          <pc:sldMk cId="2392472401" sldId="1537"/>
        </pc:sldMkLst>
        <pc:spChg chg="mod">
          <ac:chgData name="Das, Gerarda" userId="dec061bf-56a5-47a0-b9f3-f749fe418ae6" providerId="ADAL" clId="{39A3CCE4-4E34-4E69-9332-3ECD496B8C0E}" dt="2026-01-06T09:46:46.167" v="2168" actId="1076"/>
          <ac:spMkLst>
            <pc:docMk/>
            <pc:sldMk cId="2392472401" sldId="1537"/>
            <ac:spMk id="14" creationId="{B7594A3B-3117-84CE-C300-FB96E5ED269D}"/>
          </ac:spMkLst>
        </pc:spChg>
        <pc:spChg chg="mod">
          <ac:chgData name="Das, Gerarda" userId="dec061bf-56a5-47a0-b9f3-f749fe418ae6" providerId="ADAL" clId="{39A3CCE4-4E34-4E69-9332-3ECD496B8C0E}" dt="2026-01-06T09:46:46.167" v="2168" actId="1076"/>
          <ac:spMkLst>
            <pc:docMk/>
            <pc:sldMk cId="2392472401" sldId="1537"/>
            <ac:spMk id="15" creationId="{6EA1F8B7-D4BC-D8B0-E6FD-F33ECB45A1DD}"/>
          </ac:spMkLst>
        </pc:spChg>
        <pc:spChg chg="add mod">
          <ac:chgData name="Das, Gerarda" userId="dec061bf-56a5-47a0-b9f3-f749fe418ae6" providerId="ADAL" clId="{39A3CCE4-4E34-4E69-9332-3ECD496B8C0E}" dt="2026-01-06T09:47:26.774" v="2188" actId="14100"/>
          <ac:spMkLst>
            <pc:docMk/>
            <pc:sldMk cId="2392472401" sldId="1537"/>
            <ac:spMk id="19" creationId="{48390DE0-BCE8-2BF6-CC59-09133211A2B1}"/>
          </ac:spMkLst>
        </pc:spChg>
        <pc:spChg chg="add mod">
          <ac:chgData name="Das, Gerarda" userId="dec061bf-56a5-47a0-b9f3-f749fe418ae6" providerId="ADAL" clId="{39A3CCE4-4E34-4E69-9332-3ECD496B8C0E}" dt="2026-01-06T09:47:26.774" v="2188" actId="14100"/>
          <ac:spMkLst>
            <pc:docMk/>
            <pc:sldMk cId="2392472401" sldId="1537"/>
            <ac:spMk id="23" creationId="{EA759B9D-1602-A7D0-04A2-20B3346C38A5}"/>
          </ac:spMkLst>
        </pc:spChg>
        <pc:picChg chg="del">
          <ac:chgData name="Das, Gerarda" userId="dec061bf-56a5-47a0-b9f3-f749fe418ae6" providerId="ADAL" clId="{39A3CCE4-4E34-4E69-9332-3ECD496B8C0E}" dt="2026-01-06T09:46:35.425" v="2167" actId="478"/>
          <ac:picMkLst>
            <pc:docMk/>
            <pc:sldMk cId="2392472401" sldId="1537"/>
            <ac:picMk id="24" creationId="{04B6FAAE-E9D5-7E73-04E0-0E2488440165}"/>
          </ac:picMkLst>
        </pc:picChg>
        <pc:cxnChg chg="mod">
          <ac:chgData name="Das, Gerarda" userId="dec061bf-56a5-47a0-b9f3-f749fe418ae6" providerId="ADAL" clId="{39A3CCE4-4E34-4E69-9332-3ECD496B8C0E}" dt="2026-01-06T09:46:34.407" v="2166" actId="14100"/>
          <ac:cxnSpMkLst>
            <pc:docMk/>
            <pc:sldMk cId="2392472401" sldId="1537"/>
            <ac:cxnSpMk id="29" creationId="{10445519-6BAB-CA4B-0B0C-EF80D4D34E4C}"/>
          </ac:cxnSpMkLst>
        </pc:cxnChg>
      </pc:sldChg>
      <pc:sldChg chg="addSp modSp mod">
        <pc:chgData name="Das, Gerarda" userId="dec061bf-56a5-47a0-b9f3-f749fe418ae6" providerId="ADAL" clId="{39A3CCE4-4E34-4E69-9332-3ECD496B8C0E}" dt="2026-01-06T08:53:04.355" v="1026" actId="1076"/>
        <pc:sldMkLst>
          <pc:docMk/>
          <pc:sldMk cId="1565879633" sldId="1544"/>
        </pc:sldMkLst>
        <pc:spChg chg="add mod">
          <ac:chgData name="Das, Gerarda" userId="dec061bf-56a5-47a0-b9f3-f749fe418ae6" providerId="ADAL" clId="{39A3CCE4-4E34-4E69-9332-3ECD496B8C0E}" dt="2026-01-06T08:52:37.465" v="1016" actId="1076"/>
          <ac:spMkLst>
            <pc:docMk/>
            <pc:sldMk cId="1565879633" sldId="1544"/>
            <ac:spMk id="18" creationId="{B064DC3F-0C40-37CF-3A92-4684683B43F0}"/>
          </ac:spMkLst>
        </pc:spChg>
        <pc:spChg chg="add mod">
          <ac:chgData name="Das, Gerarda" userId="dec061bf-56a5-47a0-b9f3-f749fe418ae6" providerId="ADAL" clId="{39A3CCE4-4E34-4E69-9332-3ECD496B8C0E}" dt="2026-01-06T08:52:45.380" v="1018" actId="1076"/>
          <ac:spMkLst>
            <pc:docMk/>
            <pc:sldMk cId="1565879633" sldId="1544"/>
            <ac:spMk id="20" creationId="{1C0D9F35-12DB-27E2-4CF8-F0953F7709A3}"/>
          </ac:spMkLst>
        </pc:spChg>
        <pc:spChg chg="add mod">
          <ac:chgData name="Das, Gerarda" userId="dec061bf-56a5-47a0-b9f3-f749fe418ae6" providerId="ADAL" clId="{39A3CCE4-4E34-4E69-9332-3ECD496B8C0E}" dt="2026-01-06T08:52:48.756" v="1020" actId="1076"/>
          <ac:spMkLst>
            <pc:docMk/>
            <pc:sldMk cId="1565879633" sldId="1544"/>
            <ac:spMk id="21" creationId="{36FB78C8-F72B-57D8-3FDF-864A7B129751}"/>
          </ac:spMkLst>
        </pc:spChg>
        <pc:spChg chg="add mod">
          <ac:chgData name="Das, Gerarda" userId="dec061bf-56a5-47a0-b9f3-f749fe418ae6" providerId="ADAL" clId="{39A3CCE4-4E34-4E69-9332-3ECD496B8C0E}" dt="2026-01-06T08:52:56.800" v="1024" actId="1076"/>
          <ac:spMkLst>
            <pc:docMk/>
            <pc:sldMk cId="1565879633" sldId="1544"/>
            <ac:spMk id="23" creationId="{479E931C-0369-71D7-2CEC-8E1ED2131621}"/>
          </ac:spMkLst>
        </pc:spChg>
        <pc:spChg chg="add mod">
          <ac:chgData name="Das, Gerarda" userId="dec061bf-56a5-47a0-b9f3-f749fe418ae6" providerId="ADAL" clId="{39A3CCE4-4E34-4E69-9332-3ECD496B8C0E}" dt="2026-01-06T08:53:04.355" v="1026" actId="1076"/>
          <ac:spMkLst>
            <pc:docMk/>
            <pc:sldMk cId="1565879633" sldId="1544"/>
            <ac:spMk id="24" creationId="{496549CA-7A66-EB7E-862A-6BEF17D75C47}"/>
          </ac:spMkLst>
        </pc:spChg>
        <pc:spChg chg="mod">
          <ac:chgData name="Das, Gerarda" userId="dec061bf-56a5-47a0-b9f3-f749fe418ae6" providerId="ADAL" clId="{39A3CCE4-4E34-4E69-9332-3ECD496B8C0E}" dt="2026-01-06T08:50:30.795" v="999" actId="115"/>
          <ac:spMkLst>
            <pc:docMk/>
            <pc:sldMk cId="1565879633" sldId="1544"/>
            <ac:spMk id="36" creationId="{D8EF981A-9BA7-0EB1-9B70-F7FBF2F7DF1C}"/>
          </ac:spMkLst>
        </pc:spChg>
        <pc:grpChg chg="add mod">
          <ac:chgData name="Das, Gerarda" userId="dec061bf-56a5-47a0-b9f3-f749fe418ae6" providerId="ADAL" clId="{39A3CCE4-4E34-4E69-9332-3ECD496B8C0E}" dt="2026-01-06T08:51:16.955" v="1006" actId="1076"/>
          <ac:grpSpMkLst>
            <pc:docMk/>
            <pc:sldMk cId="1565879633" sldId="1544"/>
            <ac:grpSpMk id="9" creationId="{6280138E-DAB7-C178-E44F-AA756DBEF0B3}"/>
          </ac:grpSpMkLst>
        </pc:grpChg>
        <pc:picChg chg="add mod">
          <ac:chgData name="Das, Gerarda" userId="dec061bf-56a5-47a0-b9f3-f749fe418ae6" providerId="ADAL" clId="{39A3CCE4-4E34-4E69-9332-3ECD496B8C0E}" dt="2026-01-06T08:51:03.826" v="1002" actId="164"/>
          <ac:picMkLst>
            <pc:docMk/>
            <pc:sldMk cId="1565879633" sldId="1544"/>
            <ac:picMk id="2" creationId="{30C57265-A744-4E75-45F4-5FFFB4A7BBAD}"/>
          </ac:picMkLst>
        </pc:picChg>
        <pc:picChg chg="add mod">
          <ac:chgData name="Das, Gerarda" userId="dec061bf-56a5-47a0-b9f3-f749fe418ae6" providerId="ADAL" clId="{39A3CCE4-4E34-4E69-9332-3ECD496B8C0E}" dt="2026-01-06T08:51:03.826" v="1002" actId="164"/>
          <ac:picMkLst>
            <pc:docMk/>
            <pc:sldMk cId="1565879633" sldId="1544"/>
            <ac:picMk id="8" creationId="{90CFC784-8CD3-3A46-07F0-7714889B4857}"/>
          </ac:picMkLst>
        </pc:picChg>
      </pc:sldChg>
      <pc:sldChg chg="addSp modSp del mod">
        <pc:chgData name="Das, Gerarda" userId="dec061bf-56a5-47a0-b9f3-f749fe418ae6" providerId="ADAL" clId="{39A3CCE4-4E34-4E69-9332-3ECD496B8C0E}" dt="2026-01-06T09:41:19.750" v="2147" actId="47"/>
        <pc:sldMkLst>
          <pc:docMk/>
          <pc:sldMk cId="3214318450" sldId="1545"/>
        </pc:sldMkLst>
        <pc:spChg chg="mod">
          <ac:chgData name="Das, Gerarda" userId="dec061bf-56a5-47a0-b9f3-f749fe418ae6" providerId="ADAL" clId="{39A3CCE4-4E34-4E69-9332-3ECD496B8C0E}" dt="2026-01-06T09:28:13.544" v="1941" actId="14100"/>
          <ac:spMkLst>
            <pc:docMk/>
            <pc:sldMk cId="3214318450" sldId="1545"/>
            <ac:spMk id="17" creationId="{EEECCA44-A5BD-3B18-8EE4-461D92130C93}"/>
          </ac:spMkLst>
        </pc:spChg>
        <pc:picChg chg="add mod">
          <ac:chgData name="Das, Gerarda" userId="dec061bf-56a5-47a0-b9f3-f749fe418ae6" providerId="ADAL" clId="{39A3CCE4-4E34-4E69-9332-3ECD496B8C0E}" dt="2026-01-06T09:16:36.642" v="1836" actId="1076"/>
          <ac:picMkLst>
            <pc:docMk/>
            <pc:sldMk cId="3214318450" sldId="1545"/>
            <ac:picMk id="9" creationId="{3E6FC679-3C41-17BA-1221-FF106B422F88}"/>
          </ac:picMkLst>
        </pc:picChg>
      </pc:sldChg>
      <pc:sldChg chg="addSp delSp modSp mod">
        <pc:chgData name="Das, Gerarda" userId="dec061bf-56a5-47a0-b9f3-f749fe418ae6" providerId="ADAL" clId="{39A3CCE4-4E34-4E69-9332-3ECD496B8C0E}" dt="2026-01-06T09:01:28.999" v="1326" actId="20577"/>
        <pc:sldMkLst>
          <pc:docMk/>
          <pc:sldMk cId="1460543216" sldId="1546"/>
        </pc:sldMkLst>
        <pc:spChg chg="add del mod">
          <ac:chgData name="Das, Gerarda" userId="dec061bf-56a5-47a0-b9f3-f749fe418ae6" providerId="ADAL" clId="{39A3CCE4-4E34-4E69-9332-3ECD496B8C0E}" dt="2026-01-06T09:01:00.001" v="1266" actId="478"/>
          <ac:spMkLst>
            <pc:docMk/>
            <pc:sldMk cId="1460543216" sldId="1546"/>
            <ac:spMk id="18" creationId="{FBCE10C3-2DEB-2159-3327-F74BC3CA9E08}"/>
          </ac:spMkLst>
        </pc:spChg>
        <pc:spChg chg="mod">
          <ac:chgData name="Das, Gerarda" userId="dec061bf-56a5-47a0-b9f3-f749fe418ae6" providerId="ADAL" clId="{39A3CCE4-4E34-4E69-9332-3ECD496B8C0E}" dt="2026-01-06T09:01:09.585" v="1271" actId="20577"/>
          <ac:spMkLst>
            <pc:docMk/>
            <pc:sldMk cId="1460543216" sldId="1546"/>
            <ac:spMk id="35" creationId="{37104C51-0232-62ED-4C6F-1447D06633EE}"/>
          </ac:spMkLst>
        </pc:spChg>
        <pc:spChg chg="mod">
          <ac:chgData name="Das, Gerarda" userId="dec061bf-56a5-47a0-b9f3-f749fe418ae6" providerId="ADAL" clId="{39A3CCE4-4E34-4E69-9332-3ECD496B8C0E}" dt="2026-01-06T09:01:28.999" v="1326" actId="20577"/>
          <ac:spMkLst>
            <pc:docMk/>
            <pc:sldMk cId="1460543216" sldId="1546"/>
            <ac:spMk id="36" creationId="{D8EF981A-9BA7-0EB1-9B70-F7FBF2F7DF1C}"/>
          </ac:spMkLst>
        </pc:spChg>
        <pc:picChg chg="add del mod">
          <ac:chgData name="Das, Gerarda" userId="dec061bf-56a5-47a0-b9f3-f749fe418ae6" providerId="ADAL" clId="{39A3CCE4-4E34-4E69-9332-3ECD496B8C0E}" dt="2026-01-06T08:57:27.607" v="1181" actId="478"/>
          <ac:picMkLst>
            <pc:docMk/>
            <pc:sldMk cId="1460543216" sldId="1546"/>
            <ac:picMk id="8" creationId="{D247ACCB-70D8-CAA3-E360-EE0F9C3601B8}"/>
          </ac:picMkLst>
        </pc:picChg>
        <pc:picChg chg="add mod">
          <ac:chgData name="Das, Gerarda" userId="dec061bf-56a5-47a0-b9f3-f749fe418ae6" providerId="ADAL" clId="{39A3CCE4-4E34-4E69-9332-3ECD496B8C0E}" dt="2026-01-06T09:00:56.014" v="1265" actId="1076"/>
          <ac:picMkLst>
            <pc:docMk/>
            <pc:sldMk cId="1460543216" sldId="1546"/>
            <ac:picMk id="20" creationId="{0F8DAE1E-72D4-E814-0E68-2F6C47E22D53}"/>
          </ac:picMkLst>
        </pc:picChg>
      </pc:sldChg>
      <pc:sldChg chg="addSp delSp modSp mod">
        <pc:chgData name="Das, Gerarda" userId="dec061bf-56a5-47a0-b9f3-f749fe418ae6" providerId="ADAL" clId="{39A3CCE4-4E34-4E69-9332-3ECD496B8C0E}" dt="2026-01-06T09:15:59.127" v="1831" actId="255"/>
        <pc:sldMkLst>
          <pc:docMk/>
          <pc:sldMk cId="4292313925" sldId="1547"/>
        </pc:sldMkLst>
        <pc:spChg chg="mod">
          <ac:chgData name="Das, Gerarda" userId="dec061bf-56a5-47a0-b9f3-f749fe418ae6" providerId="ADAL" clId="{39A3CCE4-4E34-4E69-9332-3ECD496B8C0E}" dt="2026-01-06T09:15:59.127" v="1831" actId="255"/>
          <ac:spMkLst>
            <pc:docMk/>
            <pc:sldMk cId="4292313925" sldId="1547"/>
            <ac:spMk id="35" creationId="{37104C51-0232-62ED-4C6F-1447D06633EE}"/>
          </ac:spMkLst>
        </pc:spChg>
        <pc:spChg chg="mod">
          <ac:chgData name="Das, Gerarda" userId="dec061bf-56a5-47a0-b9f3-f749fe418ae6" providerId="ADAL" clId="{39A3CCE4-4E34-4E69-9332-3ECD496B8C0E}" dt="2026-01-06T09:15:51.856" v="1830" actId="255"/>
          <ac:spMkLst>
            <pc:docMk/>
            <pc:sldMk cId="4292313925" sldId="1547"/>
            <ac:spMk id="36" creationId="{D8EF981A-9BA7-0EB1-9B70-F7FBF2F7DF1C}"/>
          </ac:spMkLst>
        </pc:spChg>
        <pc:picChg chg="add mod">
          <ac:chgData name="Das, Gerarda" userId="dec061bf-56a5-47a0-b9f3-f749fe418ae6" providerId="ADAL" clId="{39A3CCE4-4E34-4E69-9332-3ECD496B8C0E}" dt="2026-01-06T09:12:55.243" v="1687" actId="1076"/>
          <ac:picMkLst>
            <pc:docMk/>
            <pc:sldMk cId="4292313925" sldId="1547"/>
            <ac:picMk id="2" creationId="{8F3824EA-AF26-F324-1B04-5E7B28D5BAC5}"/>
          </ac:picMkLst>
        </pc:picChg>
        <pc:picChg chg="del">
          <ac:chgData name="Das, Gerarda" userId="dec061bf-56a5-47a0-b9f3-f749fe418ae6" providerId="ADAL" clId="{39A3CCE4-4E34-4E69-9332-3ECD496B8C0E}" dt="2026-01-06T09:11:15.695" v="1572" actId="478"/>
          <ac:picMkLst>
            <pc:docMk/>
            <pc:sldMk cId="4292313925" sldId="1547"/>
            <ac:picMk id="8" creationId="{483E4684-324D-EB59-FD2D-E54403D0A251}"/>
          </ac:picMkLst>
        </pc:picChg>
        <pc:picChg chg="add mod">
          <ac:chgData name="Das, Gerarda" userId="dec061bf-56a5-47a0-b9f3-f749fe418ae6" providerId="ADAL" clId="{39A3CCE4-4E34-4E69-9332-3ECD496B8C0E}" dt="2026-01-06T09:12:48.084" v="1685" actId="14100"/>
          <ac:picMkLst>
            <pc:docMk/>
            <pc:sldMk cId="4292313925" sldId="1547"/>
            <ac:picMk id="9" creationId="{72FDF15F-7793-8E35-7B40-06A97E1BA8BF}"/>
          </ac:picMkLst>
        </pc:picChg>
        <pc:picChg chg="add mod">
          <ac:chgData name="Das, Gerarda" userId="dec061bf-56a5-47a0-b9f3-f749fe418ae6" providerId="ADAL" clId="{39A3CCE4-4E34-4E69-9332-3ECD496B8C0E}" dt="2026-01-06T09:15:44.982" v="1829" actId="1076"/>
          <ac:picMkLst>
            <pc:docMk/>
            <pc:sldMk cId="4292313925" sldId="1547"/>
            <ac:picMk id="19" creationId="{A70DE4C2-832C-E3B7-D493-970675A60AD8}"/>
          </ac:picMkLst>
        </pc:picChg>
        <pc:picChg chg="del">
          <ac:chgData name="Das, Gerarda" userId="dec061bf-56a5-47a0-b9f3-f749fe418ae6" providerId="ADAL" clId="{39A3CCE4-4E34-4E69-9332-3ECD496B8C0E}" dt="2026-01-06T09:13:42.774" v="1757" actId="478"/>
          <ac:picMkLst>
            <pc:docMk/>
            <pc:sldMk cId="4292313925" sldId="1547"/>
            <ac:picMk id="20" creationId="{14BA55CE-C3A9-11B4-A5B1-115BFF6A3468}"/>
          </ac:picMkLst>
        </pc:picChg>
      </pc:sldChg>
      <pc:sldChg chg="addSp delSp modSp add mod ord">
        <pc:chgData name="Das, Gerarda" userId="dec061bf-56a5-47a0-b9f3-f749fe418ae6" providerId="ADAL" clId="{39A3CCE4-4E34-4E69-9332-3ECD496B8C0E}" dt="2026-01-06T08:38:15.392" v="901" actId="1076"/>
        <pc:sldMkLst>
          <pc:docMk/>
          <pc:sldMk cId="5179500" sldId="1548"/>
        </pc:sldMkLst>
        <pc:picChg chg="del">
          <ac:chgData name="Das, Gerarda" userId="dec061bf-56a5-47a0-b9f3-f749fe418ae6" providerId="ADAL" clId="{39A3CCE4-4E34-4E69-9332-3ECD496B8C0E}" dt="2026-01-06T08:33:24.679" v="887" actId="478"/>
          <ac:picMkLst>
            <pc:docMk/>
            <pc:sldMk cId="5179500" sldId="1548"/>
            <ac:picMk id="2" creationId="{E7CF3813-3AC8-FB29-A48D-B87ED3B560E3}"/>
          </ac:picMkLst>
        </pc:picChg>
        <pc:picChg chg="del">
          <ac:chgData name="Das, Gerarda" userId="dec061bf-56a5-47a0-b9f3-f749fe418ae6" providerId="ADAL" clId="{39A3CCE4-4E34-4E69-9332-3ECD496B8C0E}" dt="2026-01-06T08:33:25.424" v="888" actId="478"/>
          <ac:picMkLst>
            <pc:docMk/>
            <pc:sldMk cId="5179500" sldId="1548"/>
            <ac:picMk id="9" creationId="{AF87E639-B1AE-E146-D50B-1651C16CD5F1}"/>
          </ac:picMkLst>
        </pc:picChg>
        <pc:picChg chg="del">
          <ac:chgData name="Das, Gerarda" userId="dec061bf-56a5-47a0-b9f3-f749fe418ae6" providerId="ADAL" clId="{39A3CCE4-4E34-4E69-9332-3ECD496B8C0E}" dt="2026-01-06T08:33:25.979" v="889" actId="478"/>
          <ac:picMkLst>
            <pc:docMk/>
            <pc:sldMk cId="5179500" sldId="1548"/>
            <ac:picMk id="10" creationId="{87243CA3-7632-E967-EEB7-EEA1B359EC56}"/>
          </ac:picMkLst>
        </pc:picChg>
        <pc:picChg chg="add mod">
          <ac:chgData name="Das, Gerarda" userId="dec061bf-56a5-47a0-b9f3-f749fe418ae6" providerId="ADAL" clId="{39A3CCE4-4E34-4E69-9332-3ECD496B8C0E}" dt="2026-01-06T08:38:10.973" v="899" actId="1076"/>
          <ac:picMkLst>
            <pc:docMk/>
            <pc:sldMk cId="5179500" sldId="1548"/>
            <ac:picMk id="1026" creationId="{FBA85697-032A-53DF-7F57-E38F299067AC}"/>
          </ac:picMkLst>
        </pc:picChg>
        <pc:picChg chg="add mod">
          <ac:chgData name="Das, Gerarda" userId="dec061bf-56a5-47a0-b9f3-f749fe418ae6" providerId="ADAL" clId="{39A3CCE4-4E34-4E69-9332-3ECD496B8C0E}" dt="2026-01-06T08:38:15.392" v="901" actId="1076"/>
          <ac:picMkLst>
            <pc:docMk/>
            <pc:sldMk cId="5179500" sldId="1548"/>
            <ac:picMk id="1028" creationId="{28DE0A3A-AC26-331C-2B42-5DAC13F75109}"/>
          </ac:picMkLst>
        </pc:picChg>
      </pc:sldChg>
      <pc:sldChg chg="modSp mod ord">
        <pc:chgData name="Das, Gerarda" userId="dec061bf-56a5-47a0-b9f3-f749fe418ae6" providerId="ADAL" clId="{39A3CCE4-4E34-4E69-9332-3ECD496B8C0E}" dt="2026-01-06T10:12:27.337" v="2644" actId="1076"/>
        <pc:sldMkLst>
          <pc:docMk/>
          <pc:sldMk cId="940517700" sldId="1549"/>
        </pc:sldMkLst>
        <pc:spChg chg="mod">
          <ac:chgData name="Das, Gerarda" userId="dec061bf-56a5-47a0-b9f3-f749fe418ae6" providerId="ADAL" clId="{39A3CCE4-4E34-4E69-9332-3ECD496B8C0E}" dt="2026-01-06T10:12:19.980" v="2643" actId="1037"/>
          <ac:spMkLst>
            <pc:docMk/>
            <pc:sldMk cId="940517700" sldId="1549"/>
            <ac:spMk id="10" creationId="{EC0CC1D0-FE60-F840-73E9-0CE7E683D1F2}"/>
          </ac:spMkLst>
        </pc:spChg>
        <pc:spChg chg="mod">
          <ac:chgData name="Das, Gerarda" userId="dec061bf-56a5-47a0-b9f3-f749fe418ae6" providerId="ADAL" clId="{39A3CCE4-4E34-4E69-9332-3ECD496B8C0E}" dt="2026-01-06T10:12:19.980" v="2643" actId="1037"/>
          <ac:spMkLst>
            <pc:docMk/>
            <pc:sldMk cId="940517700" sldId="1549"/>
            <ac:spMk id="11" creationId="{CD78B488-E032-3F3E-C334-FB96F8D71FB2}"/>
          </ac:spMkLst>
        </pc:spChg>
        <pc:spChg chg="mod">
          <ac:chgData name="Das, Gerarda" userId="dec061bf-56a5-47a0-b9f3-f749fe418ae6" providerId="ADAL" clId="{39A3CCE4-4E34-4E69-9332-3ECD496B8C0E}" dt="2026-01-06T10:12:27.337" v="2644" actId="1076"/>
          <ac:spMkLst>
            <pc:docMk/>
            <pc:sldMk cId="940517700" sldId="1549"/>
            <ac:spMk id="17" creationId="{AB86235B-CBC0-F9DB-29F4-F23367831B1B}"/>
          </ac:spMkLst>
        </pc:spChg>
      </pc:sldChg>
      <pc:sldChg chg="addSp modSp mod">
        <pc:chgData name="Das, Gerarda" userId="dec061bf-56a5-47a0-b9f3-f749fe418ae6" providerId="ADAL" clId="{39A3CCE4-4E34-4E69-9332-3ECD496B8C0E}" dt="2026-01-06T10:18:38.774" v="2678" actId="404"/>
        <pc:sldMkLst>
          <pc:docMk/>
          <pc:sldMk cId="2245043211" sldId="1550"/>
        </pc:sldMkLst>
        <pc:spChg chg="mod">
          <ac:chgData name="Das, Gerarda" userId="dec061bf-56a5-47a0-b9f3-f749fe418ae6" providerId="ADAL" clId="{39A3CCE4-4E34-4E69-9332-3ECD496B8C0E}" dt="2026-01-06T10:10:15.384" v="2626" actId="1038"/>
          <ac:spMkLst>
            <pc:docMk/>
            <pc:sldMk cId="2245043211" sldId="1550"/>
            <ac:spMk id="30" creationId="{FD4D9CE4-F25A-9198-AC8C-593C36A57F21}"/>
          </ac:spMkLst>
        </pc:spChg>
        <pc:spChg chg="mod">
          <ac:chgData name="Das, Gerarda" userId="dec061bf-56a5-47a0-b9f3-f749fe418ae6" providerId="ADAL" clId="{39A3CCE4-4E34-4E69-9332-3ECD496B8C0E}" dt="2026-01-06T10:11:00.593" v="2634" actId="1036"/>
          <ac:spMkLst>
            <pc:docMk/>
            <pc:sldMk cId="2245043211" sldId="1550"/>
            <ac:spMk id="33" creationId="{F887CFBA-0369-9A09-1820-A069BECD2AA7}"/>
          </ac:spMkLst>
        </pc:spChg>
        <pc:spChg chg="mod">
          <ac:chgData name="Das, Gerarda" userId="dec061bf-56a5-47a0-b9f3-f749fe418ae6" providerId="ADAL" clId="{39A3CCE4-4E34-4E69-9332-3ECD496B8C0E}" dt="2026-01-06T10:10:37.669" v="2629" actId="1076"/>
          <ac:spMkLst>
            <pc:docMk/>
            <pc:sldMk cId="2245043211" sldId="1550"/>
            <ac:spMk id="34" creationId="{007FFB31-BD0F-A8EE-BA7C-F1E77A5A1A85}"/>
          </ac:spMkLst>
        </pc:spChg>
        <pc:spChg chg="mod">
          <ac:chgData name="Das, Gerarda" userId="dec061bf-56a5-47a0-b9f3-f749fe418ae6" providerId="ADAL" clId="{39A3CCE4-4E34-4E69-9332-3ECD496B8C0E}" dt="2026-01-06T10:11:23.732" v="2639" actId="14100"/>
          <ac:spMkLst>
            <pc:docMk/>
            <pc:sldMk cId="2245043211" sldId="1550"/>
            <ac:spMk id="35" creationId="{B6F1A1F9-3B95-AFB7-980D-301138668E23}"/>
          </ac:spMkLst>
        </pc:spChg>
        <pc:spChg chg="mod">
          <ac:chgData name="Das, Gerarda" userId="dec061bf-56a5-47a0-b9f3-f749fe418ae6" providerId="ADAL" clId="{39A3CCE4-4E34-4E69-9332-3ECD496B8C0E}" dt="2026-01-06T10:18:38.774" v="2678" actId="404"/>
          <ac:spMkLst>
            <pc:docMk/>
            <pc:sldMk cId="2245043211" sldId="1550"/>
            <ac:spMk id="36" creationId="{D96D4477-556F-C991-4FBF-523F5A1E2471}"/>
          </ac:spMkLst>
        </pc:spChg>
        <pc:spChg chg="mod">
          <ac:chgData name="Das, Gerarda" userId="dec061bf-56a5-47a0-b9f3-f749fe418ae6" providerId="ADAL" clId="{39A3CCE4-4E34-4E69-9332-3ECD496B8C0E}" dt="2026-01-06T10:11:36.395" v="2640" actId="1076"/>
          <ac:spMkLst>
            <pc:docMk/>
            <pc:sldMk cId="2245043211" sldId="1550"/>
            <ac:spMk id="37" creationId="{34B561D9-5A46-62DE-AA41-84732FD190CB}"/>
          </ac:spMkLst>
        </pc:spChg>
        <pc:grpChg chg="add mod">
          <ac:chgData name="Das, Gerarda" userId="dec061bf-56a5-47a0-b9f3-f749fe418ae6" providerId="ADAL" clId="{39A3CCE4-4E34-4E69-9332-3ECD496B8C0E}" dt="2026-01-06T09:48:27.211" v="2192" actId="1076"/>
          <ac:grpSpMkLst>
            <pc:docMk/>
            <pc:sldMk cId="2245043211" sldId="1550"/>
            <ac:grpSpMk id="9" creationId="{B03DE934-880F-FDD9-8CAF-B8C3574C83B0}"/>
          </ac:grpSpMkLst>
        </pc:grpChg>
        <pc:picChg chg="add mod">
          <ac:chgData name="Das, Gerarda" userId="dec061bf-56a5-47a0-b9f3-f749fe418ae6" providerId="ADAL" clId="{39A3CCE4-4E34-4E69-9332-3ECD496B8C0E}" dt="2026-01-06T09:48:19.482" v="2190" actId="164"/>
          <ac:picMkLst>
            <pc:docMk/>
            <pc:sldMk cId="2245043211" sldId="1550"/>
            <ac:picMk id="2" creationId="{C003E923-0536-CCA7-A05A-E112A91992D6}"/>
          </ac:picMkLst>
        </pc:picChg>
        <pc:picChg chg="add mod">
          <ac:chgData name="Das, Gerarda" userId="dec061bf-56a5-47a0-b9f3-f749fe418ae6" providerId="ADAL" clId="{39A3CCE4-4E34-4E69-9332-3ECD496B8C0E}" dt="2026-01-06T09:48:19.482" v="2190" actId="164"/>
          <ac:picMkLst>
            <pc:docMk/>
            <pc:sldMk cId="2245043211" sldId="1550"/>
            <ac:picMk id="8" creationId="{C8278805-A338-5A92-AE8C-CB012A044B7D}"/>
          </ac:picMkLst>
        </pc:picChg>
        <pc:picChg chg="add mod">
          <ac:chgData name="Das, Gerarda" userId="dec061bf-56a5-47a0-b9f3-f749fe418ae6" providerId="ADAL" clId="{39A3CCE4-4E34-4E69-9332-3ECD496B8C0E}" dt="2026-01-06T10:18:22.750" v="2672" actId="1076"/>
          <ac:picMkLst>
            <pc:docMk/>
            <pc:sldMk cId="2245043211" sldId="1550"/>
            <ac:picMk id="25" creationId="{7025C150-C6E4-0335-5B9E-9ECD35969F90}"/>
          </ac:picMkLst>
        </pc:picChg>
        <pc:cxnChg chg="mod">
          <ac:chgData name="Das, Gerarda" userId="dec061bf-56a5-47a0-b9f3-f749fe418ae6" providerId="ADAL" clId="{39A3CCE4-4E34-4E69-9332-3ECD496B8C0E}" dt="2026-01-06T10:09:53.045" v="2603" actId="1038"/>
          <ac:cxnSpMkLst>
            <pc:docMk/>
            <pc:sldMk cId="2245043211" sldId="1550"/>
            <ac:cxnSpMk id="4" creationId="{F99540F8-AFCC-24D0-608C-CB02037858CE}"/>
          </ac:cxnSpMkLst>
        </pc:cxnChg>
        <pc:cxnChg chg="mod">
          <ac:chgData name="Das, Gerarda" userId="dec061bf-56a5-47a0-b9f3-f749fe418ae6" providerId="ADAL" clId="{39A3CCE4-4E34-4E69-9332-3ECD496B8C0E}" dt="2026-01-06T10:10:00.592" v="2604" actId="14100"/>
          <ac:cxnSpMkLst>
            <pc:docMk/>
            <pc:sldMk cId="2245043211" sldId="1550"/>
            <ac:cxnSpMk id="7" creationId="{FC3249EB-CD83-C206-3727-9531EA1F7A38}"/>
          </ac:cxnSpMkLst>
        </pc:cxnChg>
        <pc:cxnChg chg="mod">
          <ac:chgData name="Das, Gerarda" userId="dec061bf-56a5-47a0-b9f3-f749fe418ae6" providerId="ADAL" clId="{39A3CCE4-4E34-4E69-9332-3ECD496B8C0E}" dt="2026-01-06T10:11:04.400" v="2635" actId="14100"/>
          <ac:cxnSpMkLst>
            <pc:docMk/>
            <pc:sldMk cId="2245043211" sldId="1550"/>
            <ac:cxnSpMk id="11" creationId="{DAB96D20-A52D-53DB-F48A-47F4DD02B61F}"/>
          </ac:cxnSpMkLst>
        </pc:cxnChg>
        <pc:cxnChg chg="mod">
          <ac:chgData name="Das, Gerarda" userId="dec061bf-56a5-47a0-b9f3-f749fe418ae6" providerId="ADAL" clId="{39A3CCE4-4E34-4E69-9332-3ECD496B8C0E}" dt="2026-01-06T10:11:10.973" v="2637" actId="14100"/>
          <ac:cxnSpMkLst>
            <pc:docMk/>
            <pc:sldMk cId="2245043211" sldId="1550"/>
            <ac:cxnSpMk id="13" creationId="{025579BA-8E9E-4469-3718-A0B3816C81AB}"/>
          </ac:cxnSpMkLst>
        </pc:cxnChg>
      </pc:sldChg>
      <pc:sldChg chg="addSp delSp modSp add mod">
        <pc:chgData name="Das, Gerarda" userId="dec061bf-56a5-47a0-b9f3-f749fe418ae6" providerId="ADAL" clId="{39A3CCE4-4E34-4E69-9332-3ECD496B8C0E}" dt="2026-01-06T10:02:23.607" v="2434" actId="1076"/>
        <pc:sldMkLst>
          <pc:docMk/>
          <pc:sldMk cId="1104497646" sldId="1551"/>
        </pc:sldMkLst>
        <pc:spChg chg="mod">
          <ac:chgData name="Das, Gerarda" userId="dec061bf-56a5-47a0-b9f3-f749fe418ae6" providerId="ADAL" clId="{39A3CCE4-4E34-4E69-9332-3ECD496B8C0E}" dt="2026-01-06T09:49:55.391" v="2232" actId="14100"/>
          <ac:spMkLst>
            <pc:docMk/>
            <pc:sldMk cId="1104497646" sldId="1551"/>
            <ac:spMk id="4" creationId="{3F2CB015-7A93-670C-467A-C3F0970D4A60}"/>
          </ac:spMkLst>
        </pc:spChg>
        <pc:spChg chg="mod">
          <ac:chgData name="Das, Gerarda" userId="dec061bf-56a5-47a0-b9f3-f749fe418ae6" providerId="ADAL" clId="{39A3CCE4-4E34-4E69-9332-3ECD496B8C0E}" dt="2026-01-06T09:49:58.716" v="2233" actId="1076"/>
          <ac:spMkLst>
            <pc:docMk/>
            <pc:sldMk cId="1104497646" sldId="1551"/>
            <ac:spMk id="9" creationId="{6D14DE40-B89B-20E1-8DBE-A1E909636EEC}"/>
          </ac:spMkLst>
        </pc:spChg>
        <pc:spChg chg="mod">
          <ac:chgData name="Das, Gerarda" userId="dec061bf-56a5-47a0-b9f3-f749fe418ae6" providerId="ADAL" clId="{39A3CCE4-4E34-4E69-9332-3ECD496B8C0E}" dt="2026-01-06T09:51:34.107" v="2300" actId="14100"/>
          <ac:spMkLst>
            <pc:docMk/>
            <pc:sldMk cId="1104497646" sldId="1551"/>
            <ac:spMk id="10" creationId="{4690AD74-BCCB-96C9-B3D3-4F67C376E51D}"/>
          </ac:spMkLst>
        </pc:spChg>
        <pc:spChg chg="mod">
          <ac:chgData name="Das, Gerarda" userId="dec061bf-56a5-47a0-b9f3-f749fe418ae6" providerId="ADAL" clId="{39A3CCE4-4E34-4E69-9332-3ECD496B8C0E}" dt="2026-01-06T09:51:34.107" v="2300" actId="14100"/>
          <ac:spMkLst>
            <pc:docMk/>
            <pc:sldMk cId="1104497646" sldId="1551"/>
            <ac:spMk id="11" creationId="{FCF70C9E-2664-3517-3DFF-4C6BDC575B18}"/>
          </ac:spMkLst>
        </pc:spChg>
        <pc:spChg chg="mod">
          <ac:chgData name="Das, Gerarda" userId="dec061bf-56a5-47a0-b9f3-f749fe418ae6" providerId="ADAL" clId="{39A3CCE4-4E34-4E69-9332-3ECD496B8C0E}" dt="2026-01-06T09:51:07.560" v="2280" actId="1076"/>
          <ac:spMkLst>
            <pc:docMk/>
            <pc:sldMk cId="1104497646" sldId="1551"/>
            <ac:spMk id="13" creationId="{771CDE21-F9D5-D5BA-9473-437499E5D10C}"/>
          </ac:spMkLst>
        </pc:spChg>
        <pc:spChg chg="mod">
          <ac:chgData name="Das, Gerarda" userId="dec061bf-56a5-47a0-b9f3-f749fe418ae6" providerId="ADAL" clId="{39A3CCE4-4E34-4E69-9332-3ECD496B8C0E}" dt="2026-01-06T09:52:01.518" v="2312" actId="14100"/>
          <ac:spMkLst>
            <pc:docMk/>
            <pc:sldMk cId="1104497646" sldId="1551"/>
            <ac:spMk id="14" creationId="{4494C262-B1C3-8F3F-51EF-0773A2807179}"/>
          </ac:spMkLst>
        </pc:spChg>
        <pc:spChg chg="mod">
          <ac:chgData name="Das, Gerarda" userId="dec061bf-56a5-47a0-b9f3-f749fe418ae6" providerId="ADAL" clId="{39A3CCE4-4E34-4E69-9332-3ECD496B8C0E}" dt="2026-01-06T09:51:58.607" v="2311" actId="1076"/>
          <ac:spMkLst>
            <pc:docMk/>
            <pc:sldMk cId="1104497646" sldId="1551"/>
            <ac:spMk id="15" creationId="{5E2134CA-CCBE-2159-83AD-F90B014ECC48}"/>
          </ac:spMkLst>
        </pc:spChg>
        <pc:spChg chg="add mod">
          <ac:chgData name="Das, Gerarda" userId="dec061bf-56a5-47a0-b9f3-f749fe418ae6" providerId="ADAL" clId="{39A3CCE4-4E34-4E69-9332-3ECD496B8C0E}" dt="2026-01-06T09:54:39.969" v="2426" actId="14100"/>
          <ac:spMkLst>
            <pc:docMk/>
            <pc:sldMk cId="1104497646" sldId="1551"/>
            <ac:spMk id="16" creationId="{0E43DEB9-A7F1-2310-B385-4A66F30F6C2B}"/>
          </ac:spMkLst>
        </pc:spChg>
        <pc:spChg chg="add mod">
          <ac:chgData name="Das, Gerarda" userId="dec061bf-56a5-47a0-b9f3-f749fe418ae6" providerId="ADAL" clId="{39A3CCE4-4E34-4E69-9332-3ECD496B8C0E}" dt="2026-01-06T09:50:52.701" v="2278" actId="1076"/>
          <ac:spMkLst>
            <pc:docMk/>
            <pc:sldMk cId="1104497646" sldId="1551"/>
            <ac:spMk id="17" creationId="{00F1B33C-6001-3C9B-E989-8D421071CB17}"/>
          </ac:spMkLst>
        </pc:spChg>
        <pc:spChg chg="mod">
          <ac:chgData name="Das, Gerarda" userId="dec061bf-56a5-47a0-b9f3-f749fe418ae6" providerId="ADAL" clId="{39A3CCE4-4E34-4E69-9332-3ECD496B8C0E}" dt="2026-01-06T09:51:07.560" v="2280" actId="1076"/>
          <ac:spMkLst>
            <pc:docMk/>
            <pc:sldMk cId="1104497646" sldId="1551"/>
            <ac:spMk id="18" creationId="{E0342608-AFC2-B742-3BFB-27D7B63209F9}"/>
          </ac:spMkLst>
        </pc:spChg>
        <pc:spChg chg="mod">
          <ac:chgData name="Das, Gerarda" userId="dec061bf-56a5-47a0-b9f3-f749fe418ae6" providerId="ADAL" clId="{39A3CCE4-4E34-4E69-9332-3ECD496B8C0E}" dt="2026-01-06T09:52:39.470" v="2363" actId="14100"/>
          <ac:spMkLst>
            <pc:docMk/>
            <pc:sldMk cId="1104497646" sldId="1551"/>
            <ac:spMk id="19" creationId="{8D06FC84-877A-819B-F081-D390C350B63F}"/>
          </ac:spMkLst>
        </pc:spChg>
        <pc:spChg chg="mod">
          <ac:chgData name="Das, Gerarda" userId="dec061bf-56a5-47a0-b9f3-f749fe418ae6" providerId="ADAL" clId="{39A3CCE4-4E34-4E69-9332-3ECD496B8C0E}" dt="2026-01-06T09:52:36.621" v="2362" actId="1076"/>
          <ac:spMkLst>
            <pc:docMk/>
            <pc:sldMk cId="1104497646" sldId="1551"/>
            <ac:spMk id="23" creationId="{1CD25801-3ABC-B24C-060C-83C6A2427F1F}"/>
          </ac:spMkLst>
        </pc:spChg>
        <pc:spChg chg="add mod">
          <ac:chgData name="Das, Gerarda" userId="dec061bf-56a5-47a0-b9f3-f749fe418ae6" providerId="ADAL" clId="{39A3CCE4-4E34-4E69-9332-3ECD496B8C0E}" dt="2026-01-06T09:54:11.026" v="2422" actId="14100"/>
          <ac:spMkLst>
            <pc:docMk/>
            <pc:sldMk cId="1104497646" sldId="1551"/>
            <ac:spMk id="25" creationId="{239D1C8B-B432-E9C4-2033-8EEAADA6E121}"/>
          </ac:spMkLst>
        </pc:spChg>
        <pc:spChg chg="add mod">
          <ac:chgData name="Das, Gerarda" userId="dec061bf-56a5-47a0-b9f3-f749fe418ae6" providerId="ADAL" clId="{39A3CCE4-4E34-4E69-9332-3ECD496B8C0E}" dt="2026-01-06T09:54:02.560" v="2420" actId="948"/>
          <ac:spMkLst>
            <pc:docMk/>
            <pc:sldMk cId="1104497646" sldId="1551"/>
            <ac:spMk id="26" creationId="{93D62CDA-60A8-42B5-0820-065F47CBBD5D}"/>
          </ac:spMkLst>
        </pc:spChg>
        <pc:spChg chg="mod">
          <ac:chgData name="Das, Gerarda" userId="dec061bf-56a5-47a0-b9f3-f749fe418ae6" providerId="ADAL" clId="{39A3CCE4-4E34-4E69-9332-3ECD496B8C0E}" dt="2026-01-06T09:53:08.873" v="2380" actId="1076"/>
          <ac:spMkLst>
            <pc:docMk/>
            <pc:sldMk cId="1104497646" sldId="1551"/>
            <ac:spMk id="37" creationId="{60B5CC43-325D-77DC-5481-E6EDBB2801CC}"/>
          </ac:spMkLst>
        </pc:spChg>
        <pc:spChg chg="mod">
          <ac:chgData name="Das, Gerarda" userId="dec061bf-56a5-47a0-b9f3-f749fe418ae6" providerId="ADAL" clId="{39A3CCE4-4E34-4E69-9332-3ECD496B8C0E}" dt="2026-01-06T09:53:08.873" v="2380" actId="1076"/>
          <ac:spMkLst>
            <pc:docMk/>
            <pc:sldMk cId="1104497646" sldId="1551"/>
            <ac:spMk id="38" creationId="{88DAD92B-B5E5-B1B0-31B5-E5EEB83F3556}"/>
          </ac:spMkLst>
        </pc:spChg>
        <pc:picChg chg="del">
          <ac:chgData name="Das, Gerarda" userId="dec061bf-56a5-47a0-b9f3-f749fe418ae6" providerId="ADAL" clId="{39A3CCE4-4E34-4E69-9332-3ECD496B8C0E}" dt="2026-01-06T09:49:38.026" v="2224" actId="478"/>
          <ac:picMkLst>
            <pc:docMk/>
            <pc:sldMk cId="1104497646" sldId="1551"/>
            <ac:picMk id="12" creationId="{6C3A9616-6D8C-67E4-A0EA-470FB4A7094B}"/>
          </ac:picMkLst>
        </pc:picChg>
        <pc:picChg chg="del">
          <ac:chgData name="Das, Gerarda" userId="dec061bf-56a5-47a0-b9f3-f749fe418ae6" providerId="ADAL" clId="{39A3CCE4-4E34-4E69-9332-3ECD496B8C0E}" dt="2026-01-06T09:51:35.856" v="2301" actId="478"/>
          <ac:picMkLst>
            <pc:docMk/>
            <pc:sldMk cId="1104497646" sldId="1551"/>
            <ac:picMk id="21" creationId="{3D7C4081-3AA0-2D8D-7F3F-12A6D14C49C0}"/>
          </ac:picMkLst>
        </pc:picChg>
        <pc:picChg chg="del">
          <ac:chgData name="Das, Gerarda" userId="dec061bf-56a5-47a0-b9f3-f749fe418ae6" providerId="ADAL" clId="{39A3CCE4-4E34-4E69-9332-3ECD496B8C0E}" dt="2026-01-06T09:50:15.038" v="2241" actId="478"/>
          <ac:picMkLst>
            <pc:docMk/>
            <pc:sldMk cId="1104497646" sldId="1551"/>
            <ac:picMk id="22" creationId="{C698EB46-EB4A-6FCB-DECB-CD7EEAFFEE82}"/>
          </ac:picMkLst>
        </pc:picChg>
        <pc:picChg chg="add mod">
          <ac:chgData name="Das, Gerarda" userId="dec061bf-56a5-47a0-b9f3-f749fe418ae6" providerId="ADAL" clId="{39A3CCE4-4E34-4E69-9332-3ECD496B8C0E}" dt="2026-01-06T09:54:34.104" v="2425" actId="1076"/>
          <ac:picMkLst>
            <pc:docMk/>
            <pc:sldMk cId="1104497646" sldId="1551"/>
            <ac:picMk id="28" creationId="{EC4D2F25-24B2-BAA3-FADF-EA96ABBD62AE}"/>
          </ac:picMkLst>
        </pc:picChg>
        <pc:picChg chg="add mod">
          <ac:chgData name="Das, Gerarda" userId="dec061bf-56a5-47a0-b9f3-f749fe418ae6" providerId="ADAL" clId="{39A3CCE4-4E34-4E69-9332-3ECD496B8C0E}" dt="2026-01-06T10:02:23.607" v="2434" actId="1076"/>
          <ac:picMkLst>
            <pc:docMk/>
            <pc:sldMk cId="1104497646" sldId="1551"/>
            <ac:picMk id="31" creationId="{AF6CA844-7C4B-271E-0AA8-C78A91F068A6}"/>
          </ac:picMkLst>
        </pc:picChg>
        <pc:cxnChg chg="mod">
          <ac:chgData name="Das, Gerarda" userId="dec061bf-56a5-47a0-b9f3-f749fe418ae6" providerId="ADAL" clId="{39A3CCE4-4E34-4E69-9332-3ECD496B8C0E}" dt="2026-01-06T09:50:17.585" v="2242" actId="1076"/>
          <ac:cxnSpMkLst>
            <pc:docMk/>
            <pc:sldMk cId="1104497646" sldId="1551"/>
            <ac:cxnSpMk id="27" creationId="{6FE4A95F-F177-9601-59A2-5B05A9D7D79F}"/>
          </ac:cxnSpMkLst>
        </pc:cxnChg>
        <pc:cxnChg chg="mod">
          <ac:chgData name="Das, Gerarda" userId="dec061bf-56a5-47a0-b9f3-f749fe418ae6" providerId="ADAL" clId="{39A3CCE4-4E34-4E69-9332-3ECD496B8C0E}" dt="2026-01-06T09:53:11.365" v="2381" actId="14100"/>
          <ac:cxnSpMkLst>
            <pc:docMk/>
            <pc:sldMk cId="1104497646" sldId="1551"/>
            <ac:cxnSpMk id="35" creationId="{60B1CE34-7FB7-B9B4-25B1-01ED88128199}"/>
          </ac:cxnSpMkLst>
        </pc:cxnChg>
      </pc:sldChg>
      <pc:sldChg chg="modSp mod">
        <pc:chgData name="Das, Gerarda" userId="dec061bf-56a5-47a0-b9f3-f749fe418ae6" providerId="ADAL" clId="{39A3CCE4-4E34-4E69-9332-3ECD496B8C0E}" dt="2026-01-06T10:14:43.698" v="2652" actId="20577"/>
        <pc:sldMkLst>
          <pc:docMk/>
          <pc:sldMk cId="3469415064" sldId="1552"/>
        </pc:sldMkLst>
        <pc:spChg chg="mod">
          <ac:chgData name="Das, Gerarda" userId="dec061bf-56a5-47a0-b9f3-f749fe418ae6" providerId="ADAL" clId="{39A3CCE4-4E34-4E69-9332-3ECD496B8C0E}" dt="2026-01-06T10:05:26.841" v="2496" actId="1076"/>
          <ac:spMkLst>
            <pc:docMk/>
            <pc:sldMk cId="3469415064" sldId="1552"/>
            <ac:spMk id="2" creationId="{8C3B62EC-112B-4C10-498D-82B3C386DEE6}"/>
          </ac:spMkLst>
        </pc:spChg>
        <pc:spChg chg="mod">
          <ac:chgData name="Das, Gerarda" userId="dec061bf-56a5-47a0-b9f3-f749fe418ae6" providerId="ADAL" clId="{39A3CCE4-4E34-4E69-9332-3ECD496B8C0E}" dt="2026-01-06T10:09:31.506" v="2580" actId="14100"/>
          <ac:spMkLst>
            <pc:docMk/>
            <pc:sldMk cId="3469415064" sldId="1552"/>
            <ac:spMk id="33" creationId="{B13AAEE2-E8F3-A485-D43A-60D9279098C0}"/>
          </ac:spMkLst>
        </pc:spChg>
        <pc:spChg chg="mod">
          <ac:chgData name="Das, Gerarda" userId="dec061bf-56a5-47a0-b9f3-f749fe418ae6" providerId="ADAL" clId="{39A3CCE4-4E34-4E69-9332-3ECD496B8C0E}" dt="2026-01-06T10:09:30.437" v="2577" actId="14100"/>
          <ac:spMkLst>
            <pc:docMk/>
            <pc:sldMk cId="3469415064" sldId="1552"/>
            <ac:spMk id="35" creationId="{57EB756F-590A-E614-DD1F-3585116BFB86}"/>
          </ac:spMkLst>
        </pc:spChg>
        <pc:spChg chg="mod">
          <ac:chgData name="Das, Gerarda" userId="dec061bf-56a5-47a0-b9f3-f749fe418ae6" providerId="ADAL" clId="{39A3CCE4-4E34-4E69-9332-3ECD496B8C0E}" dt="2026-01-06T10:14:43.698" v="2652" actId="20577"/>
          <ac:spMkLst>
            <pc:docMk/>
            <pc:sldMk cId="3469415064" sldId="1552"/>
            <ac:spMk id="36" creationId="{60DA97B9-D73D-F2D4-EE1E-D1158F772539}"/>
          </ac:spMkLst>
        </pc:spChg>
        <pc:cxnChg chg="mod">
          <ac:chgData name="Das, Gerarda" userId="dec061bf-56a5-47a0-b9f3-f749fe418ae6" providerId="ADAL" clId="{39A3CCE4-4E34-4E69-9332-3ECD496B8C0E}" dt="2026-01-06T10:09:32.292" v="2582" actId="1038"/>
          <ac:cxnSpMkLst>
            <pc:docMk/>
            <pc:sldMk cId="3469415064" sldId="1552"/>
            <ac:cxnSpMk id="4" creationId="{61B49297-3184-F92A-ABE9-099008CA1794}"/>
          </ac:cxnSpMkLst>
        </pc:cxnChg>
        <pc:cxnChg chg="mod">
          <ac:chgData name="Das, Gerarda" userId="dec061bf-56a5-47a0-b9f3-f749fe418ae6" providerId="ADAL" clId="{39A3CCE4-4E34-4E69-9332-3ECD496B8C0E}" dt="2026-01-06T10:09:31.853" v="2581" actId="14100"/>
          <ac:cxnSpMkLst>
            <pc:docMk/>
            <pc:sldMk cId="3469415064" sldId="1552"/>
            <ac:cxnSpMk id="7" creationId="{2B70529D-624B-76A0-11EA-D7C2DD3536D4}"/>
          </ac:cxnSpMkLst>
        </pc:cxnChg>
        <pc:cxnChg chg="mod">
          <ac:chgData name="Das, Gerarda" userId="dec061bf-56a5-47a0-b9f3-f749fe418ae6" providerId="ADAL" clId="{39A3CCE4-4E34-4E69-9332-3ECD496B8C0E}" dt="2026-01-06T10:09:31.151" v="2579" actId="14100"/>
          <ac:cxnSpMkLst>
            <pc:docMk/>
            <pc:sldMk cId="3469415064" sldId="1552"/>
            <ac:cxnSpMk id="11" creationId="{143ED58B-C0CD-5B8A-0316-9F7F02B925BE}"/>
          </ac:cxnSpMkLst>
        </pc:cxnChg>
        <pc:cxnChg chg="mod">
          <ac:chgData name="Das, Gerarda" userId="dec061bf-56a5-47a0-b9f3-f749fe418ae6" providerId="ADAL" clId="{39A3CCE4-4E34-4E69-9332-3ECD496B8C0E}" dt="2026-01-06T10:09:30.803" v="2578" actId="14100"/>
          <ac:cxnSpMkLst>
            <pc:docMk/>
            <pc:sldMk cId="3469415064" sldId="1552"/>
            <ac:cxnSpMk id="13" creationId="{70F5C1B2-D1B7-9137-E387-DBEBC0D08E1B}"/>
          </ac:cxnSpMkLst>
        </pc:cxnChg>
        <pc:cxnChg chg="mod">
          <ac:chgData name="Das, Gerarda" userId="dec061bf-56a5-47a0-b9f3-f749fe418ae6" providerId="ADAL" clId="{39A3CCE4-4E34-4E69-9332-3ECD496B8C0E}" dt="2026-01-06T10:09:29.973" v="2576" actId="14100"/>
          <ac:cxnSpMkLst>
            <pc:docMk/>
            <pc:sldMk cId="3469415064" sldId="1552"/>
            <ac:cxnSpMk id="15" creationId="{D87EDFCB-88D3-BED3-ACB8-2F3CA24D0AC1}"/>
          </ac:cxnSpMkLst>
        </pc:cxnChg>
      </pc:sldChg>
      <pc:sldChg chg="del">
        <pc:chgData name="Das, Gerarda" userId="dec061bf-56a5-47a0-b9f3-f749fe418ae6" providerId="ADAL" clId="{39A3CCE4-4E34-4E69-9332-3ECD496B8C0E}" dt="2026-01-06T10:18:26.592" v="2673" actId="47"/>
        <pc:sldMkLst>
          <pc:docMk/>
          <pc:sldMk cId="3121387964" sldId="1553"/>
        </pc:sldMkLst>
      </pc:sldChg>
    </pc:docChg>
  </pc:docChgLst>
  <pc:docChgLst>
    <pc:chgData name="Duijf, Antoinette" userId="80426808-569e-4360-acb0-e5a6dc4b8ad2" providerId="ADAL" clId="{7BD491A8-9CE5-4092-B426-FEF7DBD7B15F}"/>
    <pc:docChg chg="custSel addSld delSld modSld modSection">
      <pc:chgData name="Duijf, Antoinette" userId="80426808-569e-4360-acb0-e5a6dc4b8ad2" providerId="ADAL" clId="{7BD491A8-9CE5-4092-B426-FEF7DBD7B15F}" dt="2026-01-06T07:45:55.819" v="877" actId="5793"/>
      <pc:docMkLst>
        <pc:docMk/>
      </pc:docMkLst>
      <pc:sldChg chg="addSp modSp mod">
        <pc:chgData name="Duijf, Antoinette" userId="80426808-569e-4360-acb0-e5a6dc4b8ad2" providerId="ADAL" clId="{7BD491A8-9CE5-4092-B426-FEF7DBD7B15F}" dt="2026-01-05T19:45:56.769" v="43" actId="20577"/>
        <pc:sldMkLst>
          <pc:docMk/>
          <pc:sldMk cId="323006580" sldId="548"/>
        </pc:sldMkLst>
        <pc:spChg chg="add mod">
          <ac:chgData name="Duijf, Antoinette" userId="80426808-569e-4360-acb0-e5a6dc4b8ad2" providerId="ADAL" clId="{7BD491A8-9CE5-4092-B426-FEF7DBD7B15F}" dt="2026-01-05T19:45:56.769" v="43" actId="20577"/>
          <ac:spMkLst>
            <pc:docMk/>
            <pc:sldMk cId="323006580" sldId="548"/>
            <ac:spMk id="2" creationId="{6B47FDC4-14D1-87B7-7255-C608EC68C84E}"/>
          </ac:spMkLst>
        </pc:spChg>
      </pc:sldChg>
      <pc:sldChg chg="addSp modSp mod modNotesTx">
        <pc:chgData name="Duijf, Antoinette" userId="80426808-569e-4360-acb0-e5a6dc4b8ad2" providerId="ADAL" clId="{7BD491A8-9CE5-4092-B426-FEF7DBD7B15F}" dt="2026-01-06T07:45:55.819" v="877" actId="5793"/>
        <pc:sldMkLst>
          <pc:docMk/>
          <pc:sldMk cId="2189114603" sldId="1437"/>
        </pc:sldMkLst>
        <pc:spChg chg="add mod">
          <ac:chgData name="Duijf, Antoinette" userId="80426808-569e-4360-acb0-e5a6dc4b8ad2" providerId="ADAL" clId="{7BD491A8-9CE5-4092-B426-FEF7DBD7B15F}" dt="2026-01-06T07:45:55.819" v="877" actId="5793"/>
          <ac:spMkLst>
            <pc:docMk/>
            <pc:sldMk cId="2189114603" sldId="1437"/>
            <ac:spMk id="2" creationId="{355C3ADA-6A99-E534-590C-D908CE2077A0}"/>
          </ac:spMkLst>
        </pc:spChg>
      </pc:sldChg>
      <pc:sldChg chg="modSp mod">
        <pc:chgData name="Duijf, Antoinette" userId="80426808-569e-4360-acb0-e5a6dc4b8ad2" providerId="ADAL" clId="{7BD491A8-9CE5-4092-B426-FEF7DBD7B15F}" dt="2026-01-06T07:21:53.151" v="201" actId="1076"/>
        <pc:sldMkLst>
          <pc:docMk/>
          <pc:sldMk cId="3852907103" sldId="1460"/>
        </pc:sldMkLst>
        <pc:picChg chg="mod">
          <ac:chgData name="Duijf, Antoinette" userId="80426808-569e-4360-acb0-e5a6dc4b8ad2" providerId="ADAL" clId="{7BD491A8-9CE5-4092-B426-FEF7DBD7B15F}" dt="2026-01-06T07:21:53.151" v="201" actId="1076"/>
          <ac:picMkLst>
            <pc:docMk/>
            <pc:sldMk cId="3852907103" sldId="1460"/>
            <ac:picMk id="3" creationId="{D07D54D8-8318-A99F-4714-654E4E76A282}"/>
          </ac:picMkLst>
        </pc:picChg>
      </pc:sldChg>
      <pc:sldChg chg="modSp mod">
        <pc:chgData name="Duijf, Antoinette" userId="80426808-569e-4360-acb0-e5a6dc4b8ad2" providerId="ADAL" clId="{7BD491A8-9CE5-4092-B426-FEF7DBD7B15F}" dt="2026-01-06T07:29:05.806" v="463" actId="1076"/>
        <pc:sldMkLst>
          <pc:docMk/>
          <pc:sldMk cId="2452007587" sldId="1476"/>
        </pc:sldMkLst>
        <pc:picChg chg="mod">
          <ac:chgData name="Duijf, Antoinette" userId="80426808-569e-4360-acb0-e5a6dc4b8ad2" providerId="ADAL" clId="{7BD491A8-9CE5-4092-B426-FEF7DBD7B15F}" dt="2026-01-06T07:29:05.806" v="463" actId="1076"/>
          <ac:picMkLst>
            <pc:docMk/>
            <pc:sldMk cId="2452007587" sldId="1476"/>
            <ac:picMk id="3" creationId="{A3019B10-65E9-72F0-1738-B3614B06245F}"/>
          </ac:picMkLst>
        </pc:picChg>
      </pc:sldChg>
      <pc:sldChg chg="addSp delSp modSp mod">
        <pc:chgData name="Duijf, Antoinette" userId="80426808-569e-4360-acb0-e5a6dc4b8ad2" providerId="ADAL" clId="{7BD491A8-9CE5-4092-B426-FEF7DBD7B15F}" dt="2026-01-06T07:35:34.034" v="497" actId="1076"/>
        <pc:sldMkLst>
          <pc:docMk/>
          <pc:sldMk cId="4210467006" sldId="1479"/>
        </pc:sldMkLst>
        <pc:spChg chg="add mod ord">
          <ac:chgData name="Duijf, Antoinette" userId="80426808-569e-4360-acb0-e5a6dc4b8ad2" providerId="ADAL" clId="{7BD491A8-9CE5-4092-B426-FEF7DBD7B15F}" dt="2026-01-06T07:35:18.507" v="489" actId="170"/>
          <ac:spMkLst>
            <pc:docMk/>
            <pc:sldMk cId="4210467006" sldId="1479"/>
            <ac:spMk id="8" creationId="{9F1F816A-45BF-CE26-D3BD-92713E8CA885}"/>
          </ac:spMkLst>
        </pc:spChg>
        <pc:picChg chg="add mod">
          <ac:chgData name="Duijf, Antoinette" userId="80426808-569e-4360-acb0-e5a6dc4b8ad2" providerId="ADAL" clId="{7BD491A8-9CE5-4092-B426-FEF7DBD7B15F}" dt="2026-01-06T07:32:50.518" v="464"/>
          <ac:picMkLst>
            <pc:docMk/>
            <pc:sldMk cId="4210467006" sldId="1479"/>
            <ac:picMk id="2" creationId="{9B2A563B-C76A-EC52-F7BE-8F42417D875F}"/>
          </ac:picMkLst>
        </pc:picChg>
        <pc:picChg chg="add del mod">
          <ac:chgData name="Duijf, Antoinette" userId="80426808-569e-4360-acb0-e5a6dc4b8ad2" providerId="ADAL" clId="{7BD491A8-9CE5-4092-B426-FEF7DBD7B15F}" dt="2026-01-06T07:35:13.500" v="487" actId="21"/>
          <ac:picMkLst>
            <pc:docMk/>
            <pc:sldMk cId="4210467006" sldId="1479"/>
            <ac:picMk id="4" creationId="{05522247-E7BA-292B-7D51-00DEB7FA693A}"/>
          </ac:picMkLst>
        </pc:picChg>
        <pc:picChg chg="add del mod">
          <ac:chgData name="Duijf, Antoinette" userId="80426808-569e-4360-acb0-e5a6dc4b8ad2" providerId="ADAL" clId="{7BD491A8-9CE5-4092-B426-FEF7DBD7B15F}" dt="2026-01-06T07:35:24.883" v="492" actId="21"/>
          <ac:picMkLst>
            <pc:docMk/>
            <pc:sldMk cId="4210467006" sldId="1479"/>
            <ac:picMk id="7" creationId="{1DEBFD3C-D9B6-AE27-B227-7AFC5D9EDB88}"/>
          </ac:picMkLst>
        </pc:picChg>
        <pc:picChg chg="add mod">
          <ac:chgData name="Duijf, Antoinette" userId="80426808-569e-4360-acb0-e5a6dc4b8ad2" providerId="ADAL" clId="{7BD491A8-9CE5-4092-B426-FEF7DBD7B15F}" dt="2026-01-06T07:35:34.034" v="497" actId="1076"/>
          <ac:picMkLst>
            <pc:docMk/>
            <pc:sldMk cId="4210467006" sldId="1479"/>
            <ac:picMk id="9" creationId="{05522247-E7BA-292B-7D51-00DEB7FA693A}"/>
          </ac:picMkLst>
        </pc:picChg>
        <pc:picChg chg="add mod">
          <ac:chgData name="Duijf, Antoinette" userId="80426808-569e-4360-acb0-e5a6dc4b8ad2" providerId="ADAL" clId="{7BD491A8-9CE5-4092-B426-FEF7DBD7B15F}" dt="2026-01-06T07:35:31.663" v="496" actId="1076"/>
          <ac:picMkLst>
            <pc:docMk/>
            <pc:sldMk cId="4210467006" sldId="1479"/>
            <ac:picMk id="10" creationId="{1DEBFD3C-D9B6-AE27-B227-7AFC5D9EDB88}"/>
          </ac:picMkLst>
        </pc:picChg>
      </pc:sldChg>
      <pc:sldChg chg="delSp modSp del mod">
        <pc:chgData name="Duijf, Antoinette" userId="80426808-569e-4360-acb0-e5a6dc4b8ad2" providerId="ADAL" clId="{7BD491A8-9CE5-4092-B426-FEF7DBD7B15F}" dt="2026-01-06T07:37:59.421" v="548" actId="47"/>
        <pc:sldMkLst>
          <pc:docMk/>
          <pc:sldMk cId="1488165081" sldId="1494"/>
        </pc:sldMkLst>
        <pc:spChg chg="mod">
          <ac:chgData name="Duijf, Antoinette" userId="80426808-569e-4360-acb0-e5a6dc4b8ad2" providerId="ADAL" clId="{7BD491A8-9CE5-4092-B426-FEF7DBD7B15F}" dt="2026-01-06T07:36:57.440" v="499" actId="6549"/>
          <ac:spMkLst>
            <pc:docMk/>
            <pc:sldMk cId="1488165081" sldId="1494"/>
            <ac:spMk id="2" creationId="{B7E3FCE9-81E3-1CF0-3D82-7659869E65CC}"/>
          </ac:spMkLst>
        </pc:spChg>
        <pc:picChg chg="del">
          <ac:chgData name="Duijf, Antoinette" userId="80426808-569e-4360-acb0-e5a6dc4b8ad2" providerId="ADAL" clId="{7BD491A8-9CE5-4092-B426-FEF7DBD7B15F}" dt="2026-01-06T07:36:55.456" v="498" actId="478"/>
          <ac:picMkLst>
            <pc:docMk/>
            <pc:sldMk cId="1488165081" sldId="1494"/>
            <ac:picMk id="8" creationId="{7E527C6C-725C-4C12-9015-5322776A8BCC}"/>
          </ac:picMkLst>
        </pc:picChg>
        <pc:picChg chg="del">
          <ac:chgData name="Duijf, Antoinette" userId="80426808-569e-4360-acb0-e5a6dc4b8ad2" providerId="ADAL" clId="{7BD491A8-9CE5-4092-B426-FEF7DBD7B15F}" dt="2026-01-06T07:36:58.457" v="500" actId="478"/>
          <ac:picMkLst>
            <pc:docMk/>
            <pc:sldMk cId="1488165081" sldId="1494"/>
            <ac:picMk id="16" creationId="{A0A00505-FD74-4BEE-B59F-7274E5345145}"/>
          </ac:picMkLst>
        </pc:picChg>
      </pc:sldChg>
      <pc:sldChg chg="addSp delSp modSp mod">
        <pc:chgData name="Duijf, Antoinette" userId="80426808-569e-4360-acb0-e5a6dc4b8ad2" providerId="ADAL" clId="{7BD491A8-9CE5-4092-B426-FEF7DBD7B15F}" dt="2026-01-06T07:20:47.023" v="192" actId="14100"/>
        <pc:sldMkLst>
          <pc:docMk/>
          <pc:sldMk cId="1855976773" sldId="1527"/>
        </pc:sldMkLst>
        <pc:picChg chg="del">
          <ac:chgData name="Duijf, Antoinette" userId="80426808-569e-4360-acb0-e5a6dc4b8ad2" providerId="ADAL" clId="{7BD491A8-9CE5-4092-B426-FEF7DBD7B15F}" dt="2026-01-06T07:20:38.865" v="188" actId="478"/>
          <ac:picMkLst>
            <pc:docMk/>
            <pc:sldMk cId="1855976773" sldId="1527"/>
            <ac:picMk id="2" creationId="{E7D841BD-88F1-8478-A29E-FF47FF5D5AD2}"/>
          </ac:picMkLst>
        </pc:picChg>
        <pc:picChg chg="add mod">
          <ac:chgData name="Duijf, Antoinette" userId="80426808-569e-4360-acb0-e5a6dc4b8ad2" providerId="ADAL" clId="{7BD491A8-9CE5-4092-B426-FEF7DBD7B15F}" dt="2026-01-06T07:20:47.023" v="192" actId="14100"/>
          <ac:picMkLst>
            <pc:docMk/>
            <pc:sldMk cId="1855976773" sldId="1527"/>
            <ac:picMk id="18" creationId="{DE088E58-3084-0EAC-D307-F45CBAFCED4A}"/>
          </ac:picMkLst>
        </pc:picChg>
      </pc:sldChg>
      <pc:sldChg chg="addSp delSp modSp mod">
        <pc:chgData name="Duijf, Antoinette" userId="80426808-569e-4360-acb0-e5a6dc4b8ad2" providerId="ADAL" clId="{7BD491A8-9CE5-4092-B426-FEF7DBD7B15F}" dt="2026-01-06T07:23:01.934" v="211" actId="1076"/>
        <pc:sldMkLst>
          <pc:docMk/>
          <pc:sldMk cId="2392472401" sldId="1537"/>
        </pc:sldMkLst>
        <pc:picChg chg="add mod modCrop">
          <ac:chgData name="Duijf, Antoinette" userId="80426808-569e-4360-acb0-e5a6dc4b8ad2" providerId="ADAL" clId="{7BD491A8-9CE5-4092-B426-FEF7DBD7B15F}" dt="2026-01-06T07:23:01.934" v="211" actId="1076"/>
          <ac:picMkLst>
            <pc:docMk/>
            <pc:sldMk cId="2392472401" sldId="1537"/>
            <ac:picMk id="12" creationId="{C0D00272-E576-F2DB-6CFD-8DBDC7128812}"/>
          </ac:picMkLst>
        </pc:picChg>
        <pc:picChg chg="del">
          <ac:chgData name="Duijf, Antoinette" userId="80426808-569e-4360-acb0-e5a6dc4b8ad2" providerId="ADAL" clId="{7BD491A8-9CE5-4092-B426-FEF7DBD7B15F}" dt="2026-01-06T07:22:30.386" v="202" actId="478"/>
          <ac:picMkLst>
            <pc:docMk/>
            <pc:sldMk cId="2392472401" sldId="1537"/>
            <ac:picMk id="16" creationId="{1E82C90D-5D14-0267-A9AC-8B985880A8B3}"/>
          </ac:picMkLst>
        </pc:picChg>
      </pc:sldChg>
      <pc:sldChg chg="addSp delSp modSp mod">
        <pc:chgData name="Duijf, Antoinette" userId="80426808-569e-4360-acb0-e5a6dc4b8ad2" providerId="ADAL" clId="{7BD491A8-9CE5-4092-B426-FEF7DBD7B15F}" dt="2026-01-06T07:28:17.348" v="460" actId="115"/>
        <pc:sldMkLst>
          <pc:docMk/>
          <pc:sldMk cId="1565879633" sldId="1544"/>
        </pc:sldMkLst>
        <pc:spChg chg="mod">
          <ac:chgData name="Duijf, Antoinette" userId="80426808-569e-4360-acb0-e5a6dc4b8ad2" providerId="ADAL" clId="{7BD491A8-9CE5-4092-B426-FEF7DBD7B15F}" dt="2026-01-06T07:28:17.348" v="460" actId="115"/>
          <ac:spMkLst>
            <pc:docMk/>
            <pc:sldMk cId="1565879633" sldId="1544"/>
            <ac:spMk id="35" creationId="{37104C51-0232-62ED-4C6F-1447D06633EE}"/>
          </ac:spMkLst>
        </pc:spChg>
        <pc:picChg chg="del">
          <ac:chgData name="Duijf, Antoinette" userId="80426808-569e-4360-acb0-e5a6dc4b8ad2" providerId="ADAL" clId="{7BD491A8-9CE5-4092-B426-FEF7DBD7B15F}" dt="2026-01-06T07:21:27.104" v="193" actId="478"/>
          <ac:picMkLst>
            <pc:docMk/>
            <pc:sldMk cId="1565879633" sldId="1544"/>
            <ac:picMk id="18" creationId="{CE2E509F-96A0-996A-50A6-369A3FCFBC15}"/>
          </ac:picMkLst>
        </pc:picChg>
        <pc:picChg chg="add mod">
          <ac:chgData name="Duijf, Antoinette" userId="80426808-569e-4360-acb0-e5a6dc4b8ad2" providerId="ADAL" clId="{7BD491A8-9CE5-4092-B426-FEF7DBD7B15F}" dt="2026-01-06T07:21:38.788" v="198"/>
          <ac:picMkLst>
            <pc:docMk/>
            <pc:sldMk cId="1565879633" sldId="1544"/>
            <ac:picMk id="19" creationId="{E188C888-E4A3-6804-8F2A-F0E8DE0D136D}"/>
          </ac:picMkLst>
        </pc:picChg>
      </pc:sldChg>
      <pc:sldChg chg="addSp delSp modSp add mod">
        <pc:chgData name="Duijf, Antoinette" userId="80426808-569e-4360-acb0-e5a6dc4b8ad2" providerId="ADAL" clId="{7BD491A8-9CE5-4092-B426-FEF7DBD7B15F}" dt="2026-01-06T07:27:36.588" v="391" actId="115"/>
        <pc:sldMkLst>
          <pc:docMk/>
          <pc:sldMk cId="1460543216" sldId="1546"/>
        </pc:sldMkLst>
        <pc:spChg chg="mod">
          <ac:chgData name="Duijf, Antoinette" userId="80426808-569e-4360-acb0-e5a6dc4b8ad2" providerId="ADAL" clId="{7BD491A8-9CE5-4092-B426-FEF7DBD7B15F}" dt="2026-01-06T07:24:37.638" v="255" actId="313"/>
          <ac:spMkLst>
            <pc:docMk/>
            <pc:sldMk cId="1460543216" sldId="1546"/>
            <ac:spMk id="33" creationId="{AC757F5E-B016-F947-4518-7C6B9CC7EE04}"/>
          </ac:spMkLst>
        </pc:spChg>
        <pc:spChg chg="mod">
          <ac:chgData name="Duijf, Antoinette" userId="80426808-569e-4360-acb0-e5a6dc4b8ad2" providerId="ADAL" clId="{7BD491A8-9CE5-4092-B426-FEF7DBD7B15F}" dt="2026-01-06T07:23:51.631" v="228" actId="20577"/>
          <ac:spMkLst>
            <pc:docMk/>
            <pc:sldMk cId="1460543216" sldId="1546"/>
            <ac:spMk id="34" creationId="{152372B3-00F5-781C-183E-6F2DDF35091D}"/>
          </ac:spMkLst>
        </pc:spChg>
        <pc:spChg chg="mod">
          <ac:chgData name="Duijf, Antoinette" userId="80426808-569e-4360-acb0-e5a6dc4b8ad2" providerId="ADAL" clId="{7BD491A8-9CE5-4092-B426-FEF7DBD7B15F}" dt="2026-01-06T07:27:36.588" v="391" actId="115"/>
          <ac:spMkLst>
            <pc:docMk/>
            <pc:sldMk cId="1460543216" sldId="1546"/>
            <ac:spMk id="35" creationId="{37104C51-0232-62ED-4C6F-1447D06633EE}"/>
          </ac:spMkLst>
        </pc:spChg>
        <pc:spChg chg="mod">
          <ac:chgData name="Duijf, Antoinette" userId="80426808-569e-4360-acb0-e5a6dc4b8ad2" providerId="ADAL" clId="{7BD491A8-9CE5-4092-B426-FEF7DBD7B15F}" dt="2026-01-06T07:25:07.462" v="298" actId="20577"/>
          <ac:spMkLst>
            <pc:docMk/>
            <pc:sldMk cId="1460543216" sldId="1546"/>
            <ac:spMk id="36" creationId="{D8EF981A-9BA7-0EB1-9B70-F7FBF2F7DF1C}"/>
          </ac:spMkLst>
        </pc:spChg>
        <pc:picChg chg="add mod">
          <ac:chgData name="Duijf, Antoinette" userId="80426808-569e-4360-acb0-e5a6dc4b8ad2" providerId="ADAL" clId="{7BD491A8-9CE5-4092-B426-FEF7DBD7B15F}" dt="2026-01-06T07:25:10.529" v="299" actId="1076"/>
          <ac:picMkLst>
            <pc:docMk/>
            <pc:sldMk cId="1460543216" sldId="1546"/>
            <ac:picMk id="2" creationId="{A4053EA6-4100-A1CF-EC74-1CB4D24249E5}"/>
          </ac:picMkLst>
        </pc:picChg>
        <pc:picChg chg="del">
          <ac:chgData name="Duijf, Antoinette" userId="80426808-569e-4360-acb0-e5a6dc4b8ad2" providerId="ADAL" clId="{7BD491A8-9CE5-4092-B426-FEF7DBD7B15F}" dt="2026-01-06T07:23:59.721" v="229" actId="478"/>
          <ac:picMkLst>
            <pc:docMk/>
            <pc:sldMk cId="1460543216" sldId="1546"/>
            <ac:picMk id="19" creationId="{E188C888-E4A3-6804-8F2A-F0E8DE0D136D}"/>
          </ac:picMkLst>
        </pc:picChg>
      </pc:sldChg>
      <pc:sldChg chg="addSp delSp modSp add mod">
        <pc:chgData name="Duijf, Antoinette" userId="80426808-569e-4360-acb0-e5a6dc4b8ad2" providerId="ADAL" clId="{7BD491A8-9CE5-4092-B426-FEF7DBD7B15F}" dt="2026-01-06T07:44:08.286" v="748" actId="14100"/>
        <pc:sldMkLst>
          <pc:docMk/>
          <pc:sldMk cId="4292313925" sldId="1547"/>
        </pc:sldMkLst>
        <pc:spChg chg="mod">
          <ac:chgData name="Duijf, Antoinette" userId="80426808-569e-4360-acb0-e5a6dc4b8ad2" providerId="ADAL" clId="{7BD491A8-9CE5-4092-B426-FEF7DBD7B15F}" dt="2026-01-06T07:37:33.030" v="541" actId="1076"/>
          <ac:spMkLst>
            <pc:docMk/>
            <pc:sldMk cId="4292313925" sldId="1547"/>
            <ac:spMk id="33" creationId="{AC757F5E-B016-F947-4518-7C6B9CC7EE04}"/>
          </ac:spMkLst>
        </pc:spChg>
        <pc:spChg chg="mod">
          <ac:chgData name="Duijf, Antoinette" userId="80426808-569e-4360-acb0-e5a6dc4b8ad2" providerId="ADAL" clId="{7BD491A8-9CE5-4092-B426-FEF7DBD7B15F}" dt="2026-01-06T07:37:30.123" v="540" actId="1076"/>
          <ac:spMkLst>
            <pc:docMk/>
            <pc:sldMk cId="4292313925" sldId="1547"/>
            <ac:spMk id="34" creationId="{152372B3-00F5-781C-183E-6F2DDF35091D}"/>
          </ac:spMkLst>
        </pc:spChg>
        <pc:spChg chg="mod">
          <ac:chgData name="Duijf, Antoinette" userId="80426808-569e-4360-acb0-e5a6dc4b8ad2" providerId="ADAL" clId="{7BD491A8-9CE5-4092-B426-FEF7DBD7B15F}" dt="2026-01-06T07:38:58.778" v="627" actId="115"/>
          <ac:spMkLst>
            <pc:docMk/>
            <pc:sldMk cId="4292313925" sldId="1547"/>
            <ac:spMk id="35" creationId="{37104C51-0232-62ED-4C6F-1447D06633EE}"/>
          </ac:spMkLst>
        </pc:spChg>
        <pc:spChg chg="mod">
          <ac:chgData name="Duijf, Antoinette" userId="80426808-569e-4360-acb0-e5a6dc4b8ad2" providerId="ADAL" clId="{7BD491A8-9CE5-4092-B426-FEF7DBD7B15F}" dt="2026-01-06T07:44:08.286" v="748" actId="14100"/>
          <ac:spMkLst>
            <pc:docMk/>
            <pc:sldMk cId="4292313925" sldId="1547"/>
            <ac:spMk id="36" creationId="{D8EF981A-9BA7-0EB1-9B70-F7FBF2F7DF1C}"/>
          </ac:spMkLst>
        </pc:spChg>
        <pc:picChg chg="add mod">
          <ac:chgData name="Duijf, Antoinette" userId="80426808-569e-4360-acb0-e5a6dc4b8ad2" providerId="ADAL" clId="{7BD491A8-9CE5-4092-B426-FEF7DBD7B15F}" dt="2026-01-06T07:38:20.725" v="552"/>
          <ac:picMkLst>
            <pc:docMk/>
            <pc:sldMk cId="4292313925" sldId="1547"/>
            <ac:picMk id="8" creationId="{483E4684-324D-EB59-FD2D-E54403D0A251}"/>
          </ac:picMkLst>
        </pc:picChg>
        <pc:picChg chg="del">
          <ac:chgData name="Duijf, Antoinette" userId="80426808-569e-4360-acb0-e5a6dc4b8ad2" providerId="ADAL" clId="{7BD491A8-9CE5-4092-B426-FEF7DBD7B15F}" dt="2026-01-06T07:37:34.644" v="543" actId="478"/>
          <ac:picMkLst>
            <pc:docMk/>
            <pc:sldMk cId="4292313925" sldId="1547"/>
            <ac:picMk id="9" creationId="{7972C72D-422F-5721-9105-CC5DC493B5BA}"/>
          </ac:picMkLst>
        </pc:picChg>
        <pc:picChg chg="del">
          <ac:chgData name="Duijf, Antoinette" userId="80426808-569e-4360-acb0-e5a6dc4b8ad2" providerId="ADAL" clId="{7BD491A8-9CE5-4092-B426-FEF7DBD7B15F}" dt="2026-01-06T07:37:34.175" v="542" actId="478"/>
          <ac:picMkLst>
            <pc:docMk/>
            <pc:sldMk cId="4292313925" sldId="1547"/>
            <ac:picMk id="18" creationId="{DE088E58-3084-0EAC-D307-F45CBAFCED4A}"/>
          </ac:picMkLst>
        </pc:picChg>
        <pc:picChg chg="add mod">
          <ac:chgData name="Duijf, Antoinette" userId="80426808-569e-4360-acb0-e5a6dc4b8ad2" providerId="ADAL" clId="{7BD491A8-9CE5-4092-B426-FEF7DBD7B15F}" dt="2026-01-06T07:42:12.792" v="633" actId="1076"/>
          <ac:picMkLst>
            <pc:docMk/>
            <pc:sldMk cId="4292313925" sldId="1547"/>
            <ac:picMk id="20" creationId="{14BA55CE-C3A9-11B4-A5B1-115BFF6A3468}"/>
          </ac:picMkLst>
        </pc:picChg>
      </pc:sldChg>
    </pc:docChg>
  </pc:docChgLst>
  <pc:docChgLst>
    <pc:chgData name="Duijf, Antoinette" userId="S::an.duijf@kentalis.nl::80426808-569e-4360-acb0-e5a6dc4b8ad2" providerId="AD" clId="Web-{985C64E7-468C-49F6-81DD-51C208A7DFA7}"/>
    <pc:docChg chg="modSld">
      <pc:chgData name="Duijf, Antoinette" userId="S::an.duijf@kentalis.nl::80426808-569e-4360-acb0-e5a6dc4b8ad2" providerId="AD" clId="Web-{985C64E7-468C-49F6-81DD-51C208A7DFA7}" dt="2026-01-06T07:19:16.704" v="2"/>
      <pc:docMkLst>
        <pc:docMk/>
      </pc:docMkLst>
      <pc:sldChg chg="addSp delSp">
        <pc:chgData name="Duijf, Antoinette" userId="S::an.duijf@kentalis.nl::80426808-569e-4360-acb0-e5a6dc4b8ad2" providerId="AD" clId="Web-{985C64E7-468C-49F6-81DD-51C208A7DFA7}" dt="2026-01-06T07:19:16.704" v="2"/>
        <pc:sldMkLst>
          <pc:docMk/>
          <pc:sldMk cId="1565879633" sldId="1544"/>
        </pc:sldMkLst>
        <pc:picChg chg="del">
          <ac:chgData name="Duijf, Antoinette" userId="S::an.duijf@kentalis.nl::80426808-569e-4360-acb0-e5a6dc4b8ad2" providerId="AD" clId="Web-{985C64E7-468C-49F6-81DD-51C208A7DFA7}" dt="2026-01-06T07:19:14.360" v="0"/>
          <ac:picMkLst>
            <pc:docMk/>
            <pc:sldMk cId="1565879633" sldId="1544"/>
            <ac:picMk id="2" creationId="{3C7C5C6A-840F-4299-5AD1-6B1C54D593EA}"/>
          </ac:picMkLst>
        </pc:picChg>
        <pc:picChg chg="del">
          <ac:chgData name="Duijf, Antoinette" userId="S::an.duijf@kentalis.nl::80426808-569e-4360-acb0-e5a6dc4b8ad2" providerId="AD" clId="Web-{985C64E7-468C-49F6-81DD-51C208A7DFA7}" dt="2026-01-06T07:19:15.391" v="1"/>
          <ac:picMkLst>
            <pc:docMk/>
            <pc:sldMk cId="1565879633" sldId="1544"/>
            <ac:picMk id="9" creationId="{86546BE8-671E-57D3-BE30-ACEA8B302347}"/>
          </ac:picMkLst>
        </pc:picChg>
        <pc:picChg chg="add">
          <ac:chgData name="Duijf, Antoinette" userId="S::an.duijf@kentalis.nl::80426808-569e-4360-acb0-e5a6dc4b8ad2" providerId="AD" clId="Web-{985C64E7-468C-49F6-81DD-51C208A7DFA7}" dt="2026-01-06T07:19:16.704" v="2"/>
          <ac:picMkLst>
            <pc:docMk/>
            <pc:sldMk cId="1565879633" sldId="1544"/>
            <ac:picMk id="18" creationId="{CE2E509F-96A0-996A-50A6-369A3FCFBC1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6-1-2026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6-1-2026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Woordenoverzicht</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de doelgroep: </a:t>
            </a:r>
            <a:r>
              <a:rPr lang="nl-NL" sz="1200" kern="1200">
                <a:solidFill>
                  <a:schemeClr val="tx1"/>
                </a:solidFill>
                <a:effectLst/>
                <a:latin typeface="+mn-lt"/>
                <a:ea typeface="+mn-ea"/>
                <a:cs typeface="+mn-cs"/>
              </a:rPr>
              <a:t>de mensen voor wie iets bestemd is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het lustrum: </a:t>
            </a:r>
            <a:r>
              <a:rPr lang="nl-NL" sz="1200" kern="1200">
                <a:solidFill>
                  <a:schemeClr val="tx1"/>
                </a:solidFill>
                <a:effectLst/>
                <a:latin typeface="+mn-lt"/>
                <a:ea typeface="+mn-ea"/>
                <a:cs typeface="+mn-cs"/>
              </a:rPr>
              <a:t>de viering van iets wat vijf jaar bestaat, of een veelvoud van vijf jaar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de formule: </a:t>
            </a:r>
            <a:r>
              <a:rPr lang="nl-NL" sz="1200" kern="1200">
                <a:solidFill>
                  <a:schemeClr val="tx1"/>
                </a:solidFill>
                <a:effectLst/>
                <a:latin typeface="+mn-lt"/>
                <a:ea typeface="+mn-ea"/>
                <a:cs typeface="+mn-cs"/>
              </a:rPr>
              <a:t>de opzet, de vorm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mijden</a:t>
            </a:r>
            <a:r>
              <a:rPr lang="nl-NL" sz="1200" kern="1200">
                <a:solidFill>
                  <a:schemeClr val="tx1"/>
                </a:solidFill>
                <a:effectLst/>
                <a:latin typeface="+mn-lt"/>
                <a:ea typeface="+mn-ea"/>
                <a:cs typeface="+mn-cs"/>
              </a:rPr>
              <a:t>: ontwijken, uit de weg gaan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specifiek</a:t>
            </a:r>
            <a:r>
              <a:rPr lang="nl-NL" sz="1200" kern="1200">
                <a:solidFill>
                  <a:schemeClr val="tx1"/>
                </a:solidFill>
                <a:effectLst/>
                <a:latin typeface="+mn-lt"/>
                <a:ea typeface="+mn-ea"/>
                <a:cs typeface="+mn-cs"/>
              </a:rPr>
              <a:t>: wat speciaal bij iets of iemand hoort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toegankelijk</a:t>
            </a:r>
            <a:r>
              <a:rPr lang="nl-NL" sz="1200" kern="1200">
                <a:solidFill>
                  <a:schemeClr val="tx1"/>
                </a:solidFill>
                <a:effectLst/>
                <a:latin typeface="+mn-lt"/>
                <a:ea typeface="+mn-ea"/>
                <a:cs typeface="+mn-cs"/>
              </a:rPr>
              <a:t>: voor iedereen te begrijpen en te bereiken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naïef</a:t>
            </a:r>
            <a:r>
              <a:rPr lang="nl-NL" sz="1200" kern="1200">
                <a:solidFill>
                  <a:schemeClr val="tx1"/>
                </a:solidFill>
                <a:effectLst/>
                <a:latin typeface="+mn-lt"/>
                <a:ea typeface="+mn-ea"/>
                <a:cs typeface="+mn-cs"/>
              </a:rPr>
              <a:t>: te makkelijk gedacht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de verantwoordelijkheid</a:t>
            </a:r>
            <a:r>
              <a:rPr lang="nl-NL" sz="1200" kern="1200">
                <a:solidFill>
                  <a:schemeClr val="tx1"/>
                </a:solidFill>
                <a:effectLst/>
                <a:latin typeface="+mn-lt"/>
                <a:ea typeface="+mn-ea"/>
                <a:cs typeface="+mn-cs"/>
              </a:rPr>
              <a:t>: de taak om voor iets of iemand te zorgen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tegen iemand opkijken</a:t>
            </a:r>
            <a:r>
              <a:rPr lang="nl-NL" sz="1200" kern="1200">
                <a:solidFill>
                  <a:schemeClr val="tx1"/>
                </a:solidFill>
                <a:effectLst/>
                <a:latin typeface="+mn-lt"/>
                <a:ea typeface="+mn-ea"/>
                <a:cs typeface="+mn-cs"/>
              </a:rPr>
              <a:t>: waardering en bewondering hebben voor iemand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het tegendeel bewijzen</a:t>
            </a:r>
            <a:r>
              <a:rPr lang="nl-NL" sz="1200" kern="1200">
                <a:solidFill>
                  <a:schemeClr val="tx1"/>
                </a:solidFill>
                <a:effectLst/>
                <a:latin typeface="+mn-lt"/>
                <a:ea typeface="+mn-ea"/>
                <a:cs typeface="+mn-cs"/>
              </a:rPr>
              <a:t>: aantonen dat iets niet waar is, of dat het tegenovergestelde waar is </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351000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doelgroep: de mensen voor wie iets bestemd is </a:t>
            </a:r>
          </a:p>
          <a:p>
            <a:r>
              <a:rPr lang="nl-NL"/>
              <a:t>Het lustrum: de viering van iets wat vijf jaar bestaat, of een veelvoud van vijf jaar  </a:t>
            </a:r>
          </a:p>
          <a:p>
            <a:r>
              <a:rPr lang="nl-NL"/>
              <a:t>De formule: de opzet, de vorm  </a:t>
            </a:r>
          </a:p>
          <a:p>
            <a:r>
              <a:rPr lang="nl-NL"/>
              <a:t>Mijden: ontwijken, uit de weg gaan </a:t>
            </a:r>
          </a:p>
          <a:p>
            <a:r>
              <a:rPr lang="nl-NL"/>
              <a:t>Specifiek: wat speciaal bij iets of iemand hoort </a:t>
            </a:r>
          </a:p>
          <a:p>
            <a:r>
              <a:rPr lang="nl-NL"/>
              <a:t>Toegankelijk: voor iedereen te begrijpen en te bereiken </a:t>
            </a:r>
          </a:p>
          <a:p>
            <a:r>
              <a:rPr lang="nl-NL"/>
              <a:t>Naïef: te makkelijk gedacht </a:t>
            </a:r>
          </a:p>
          <a:p>
            <a:r>
              <a:rPr lang="nl-NL"/>
              <a:t>De verantwoordelijkheid: de taak om voor iets of iemand te zorgen </a:t>
            </a:r>
          </a:p>
          <a:p>
            <a:r>
              <a:rPr lang="nl-NL"/>
              <a:t>Tegen iemand opkijken: waardering en bewondering hebben voor iemand </a:t>
            </a:r>
          </a:p>
          <a:p>
            <a:r>
              <a:rPr lang="nl-NL"/>
              <a:t>Het tegendeel bewijzen: aantonen dat iets niet waar is, of dat het tegenovergestelde waar is</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1E27-4E5E-6457-E44A-10057C31423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1134087-CF75-DDA9-768A-EE8C7E5D3B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71D28C8-3723-89B7-58EA-16F841C6A59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3227657-93BB-F10D-EE70-2EF8EA69A712}"/>
              </a:ext>
            </a:extLst>
          </p:cNvPr>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95241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6-1-2026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6-1-2026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1.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180512"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indent="0">
              <a:buNone/>
            </a:pPr>
            <a:r>
              <a:rPr lang="nl-NL" sz="1560"/>
              <a:t>Vandaag weer een nieuw Weerwoordverhaal voor jullie. Een </a:t>
            </a:r>
            <a:r>
              <a:rPr lang="nl-NL" sz="1560" b="1" u="sng"/>
              <a:t>toegankelijk</a:t>
            </a:r>
            <a:r>
              <a:rPr lang="nl-NL" sz="1560"/>
              <a:t> verhaal, een verhaal dat </a:t>
            </a:r>
            <a:r>
              <a:rPr lang="nl-NL" sz="1560" b="1" i="1"/>
              <a:t>voor iedereen te begrijpen </a:t>
            </a:r>
            <a:r>
              <a:rPr lang="nl-NL" sz="1560"/>
              <a:t>is. </a:t>
            </a:r>
            <a:br>
              <a:rPr lang="nl-NL" sz="1560"/>
            </a:br>
            <a:r>
              <a:rPr lang="nl-NL" sz="1560"/>
              <a:t>Elk jaar op 1 januari gaan honderden mensen de zee in, voor een </a:t>
            </a:r>
            <a:r>
              <a:rPr lang="nl-NL" sz="1560" err="1"/>
              <a:t>nieuwjaarsduik</a:t>
            </a:r>
            <a:r>
              <a:rPr lang="nl-NL" sz="1560"/>
              <a:t>. </a:t>
            </a:r>
            <a:r>
              <a:rPr lang="nl-NL" sz="1560" b="1" u="sng"/>
              <a:t>De formule</a:t>
            </a:r>
            <a:r>
              <a:rPr lang="nl-NL" sz="1560"/>
              <a:t> (</a:t>
            </a:r>
            <a:r>
              <a:rPr lang="nl-NL" sz="1560" b="1" i="1"/>
              <a:t>de opzet, de vorm</a:t>
            </a:r>
            <a:r>
              <a:rPr lang="nl-NL" sz="1560"/>
              <a:t>) is simpel: zwemkleren aan, muts op, hard de zee ín rennen en er snél weer uit. Dan afdrogen en een warme chocolademelk drinken. En koud dat dat is joh! Dit jaar waaide er een hard wind en moesten mensen de zee </a:t>
            </a:r>
            <a:r>
              <a:rPr lang="nl-NL" sz="1560" b="1" u="sng"/>
              <a:t>mijden</a:t>
            </a:r>
            <a:r>
              <a:rPr lang="nl-NL" sz="1560"/>
              <a:t>. Ze moesten de zee </a:t>
            </a:r>
            <a:r>
              <a:rPr lang="nl-NL" sz="1560" b="1" i="1"/>
              <a:t>ontwijken, uit de weg gaan</a:t>
            </a:r>
            <a:r>
              <a:rPr lang="nl-NL" sz="1560"/>
              <a:t>. Het was te gevaarlijk. Gelukkig waren er nog een paar </a:t>
            </a:r>
            <a:r>
              <a:rPr lang="nl-NL" sz="1560" b="1" u="sng"/>
              <a:t>specifieke</a:t>
            </a:r>
            <a:r>
              <a:rPr lang="nl-NL" sz="1560"/>
              <a:t> plekken waar je een </a:t>
            </a:r>
            <a:r>
              <a:rPr lang="nl-NL" sz="1560" err="1"/>
              <a:t>nieuwjaarsduik</a:t>
            </a:r>
            <a:r>
              <a:rPr lang="nl-NL" sz="1560"/>
              <a:t> kon nemen. Plekken die dit jaar </a:t>
            </a:r>
            <a:r>
              <a:rPr lang="nl-NL" sz="1560" b="1" i="1"/>
              <a:t>speciaal bij de </a:t>
            </a:r>
            <a:r>
              <a:rPr lang="nl-NL" sz="1560" b="1" i="1" err="1"/>
              <a:t>nieuwjaarsduik</a:t>
            </a:r>
            <a:r>
              <a:rPr lang="nl-NL" sz="1560" b="1" i="1"/>
              <a:t> hoorden</a:t>
            </a:r>
            <a:r>
              <a:rPr lang="nl-NL" sz="1560"/>
              <a:t>. In Noord-Sleen (in Drenthe) kon dat bijvoorbeeld. De </a:t>
            </a:r>
            <a:r>
              <a:rPr lang="nl-NL" sz="1560" err="1"/>
              <a:t>nieuwjaarsduik</a:t>
            </a:r>
            <a:r>
              <a:rPr lang="nl-NL" sz="1560"/>
              <a:t> was bedoeld voor een brede </a:t>
            </a:r>
            <a:r>
              <a:rPr lang="nl-NL" sz="1560" b="1" u="sng"/>
              <a:t>doelgroep</a:t>
            </a:r>
            <a:r>
              <a:rPr lang="nl-NL" sz="1560"/>
              <a:t>. De doelgroep betekent </a:t>
            </a:r>
            <a:r>
              <a:rPr lang="nl-NL" sz="1560" b="1" i="1"/>
              <a:t>de mensen voor wie iets bestemd is</a:t>
            </a:r>
            <a:r>
              <a:rPr lang="nl-NL" sz="1560"/>
              <a:t>. Jong en oud. Stoer en bibberig. Iedereen mocht meedoen. Als mensen vinden dat je een koukleum bent, kun je hen </a:t>
            </a:r>
            <a:r>
              <a:rPr lang="nl-NL" sz="1560" b="1" u="sng"/>
              <a:t>het tegendeel bewijzen</a:t>
            </a:r>
            <a:r>
              <a:rPr lang="nl-NL" sz="1560"/>
              <a:t> met zo’n </a:t>
            </a:r>
            <a:r>
              <a:rPr lang="nl-NL" sz="1560" err="1"/>
              <a:t>nieuwjaarsduik</a:t>
            </a:r>
            <a:r>
              <a:rPr lang="nl-NL" sz="1560"/>
              <a:t>. Het tegendeel bewijzen is </a:t>
            </a:r>
            <a:r>
              <a:rPr lang="nl-NL" sz="1560" b="1" i="1"/>
              <a:t>aantonen dat iets niet waar is, of dat het tegenovergestelde waar is</a:t>
            </a:r>
            <a:r>
              <a:rPr lang="nl-NL" sz="1560"/>
              <a:t>. Mijn goede vriend Daniël was zo’n iemand. Iedereen zei dat Daniël nóóit een </a:t>
            </a:r>
            <a:r>
              <a:rPr lang="nl-NL" sz="1560" err="1"/>
              <a:t>nieuwjaarsduik</a:t>
            </a:r>
            <a:r>
              <a:rPr lang="nl-NL" sz="1560"/>
              <a:t> zou durven doen. Dat hij dat veel te koud en te spannend vond. Dus wilde Daniël het tegendeel bewijzen en ging naar Noord-Sleen om een </a:t>
            </a:r>
            <a:r>
              <a:rPr lang="nl-NL" sz="1560" err="1"/>
              <a:t>nieuwjaarsduik</a:t>
            </a:r>
            <a:r>
              <a:rPr lang="nl-NL" sz="1560"/>
              <a:t> te nemen. Daniël dacht: “gewoon het water in rennen en er snel weer uit, zo moeilijk is het niet!” Daniël was een beetje </a:t>
            </a:r>
            <a:r>
              <a:rPr lang="nl-NL" sz="1560" b="1" u="sng"/>
              <a:t>naïef</a:t>
            </a:r>
            <a:r>
              <a:rPr lang="nl-NL" sz="1560"/>
              <a:t>. Hij had wat </a:t>
            </a:r>
            <a:r>
              <a:rPr lang="nl-NL" sz="1560" b="1" i="1"/>
              <a:t>te makkelijk gedacht</a:t>
            </a:r>
            <a:r>
              <a:rPr lang="nl-NL" sz="1560"/>
              <a:t>. Heb je wel eens met je voeten in ijskoud water gestaan? Dat is vreselijk koud hè?! Dat doet bijna pijn. En als je te lang blijft stilstaan, wil je liever niet verder het water in maar er weer uit, wat het is zó kóud! En toen stond Daniël daar.. met zijn voeten in het water te bibberen van de kou. Hij </a:t>
            </a:r>
            <a:r>
              <a:rPr lang="nl-NL" sz="1560" b="1" u="sng"/>
              <a:t>keek op tegen</a:t>
            </a:r>
            <a:r>
              <a:rPr lang="nl-NL" sz="1560"/>
              <a:t> de anderen die lachend het water ingingen. Hij </a:t>
            </a:r>
            <a:r>
              <a:rPr lang="nl-NL" sz="1560" b="1" i="1"/>
              <a:t>had veel waardering en bewondering voor deze mensen</a:t>
            </a:r>
            <a:r>
              <a:rPr lang="nl-NL" sz="1560"/>
              <a:t>. “Hoe doen ze dat?”, dacht Daniël, het is zo vreselijk koud! Maar meer denktijd had hij niet. Iemand botste tegen hem aan en Daniël viel voorover in het water! De man die </a:t>
            </a:r>
            <a:r>
              <a:rPr lang="nl-NL" sz="1560" b="1" u="sng"/>
              <a:t>de verantwoordelijkheid</a:t>
            </a:r>
            <a:r>
              <a:rPr lang="nl-NL" sz="1560"/>
              <a:t> had voor deze botsing, hielp Daniël met opstaan. Hij had </a:t>
            </a:r>
            <a:r>
              <a:rPr lang="nl-NL" sz="1560" b="1" i="1"/>
              <a:t>de taak om voor iets of iemand te zorgen</a:t>
            </a:r>
            <a:r>
              <a:rPr lang="nl-NL" sz="1560"/>
              <a:t>. “Gelukkig Nieuwjaar!”, zei de man lachend, en de man rende verder het water in. Daniël draaide zich vlug om en rende het water uit. Einde </a:t>
            </a:r>
            <a:r>
              <a:rPr lang="nl-NL" sz="1560" err="1"/>
              <a:t>nieuwjaarsduik</a:t>
            </a:r>
            <a:r>
              <a:rPr lang="nl-NL" sz="1560"/>
              <a:t> voor Daniël. Snel een handdoek en warme chocolademelk. Ik ben benieuwd of Daniël het volgend jaar weer gaat doen. Mijn buurvrouw doet het al een paar jaar. En dit jaar was haar </a:t>
            </a:r>
            <a:r>
              <a:rPr lang="nl-NL" sz="1560" b="1" u="sng"/>
              <a:t>lustrum</a:t>
            </a:r>
            <a:r>
              <a:rPr lang="nl-NL" sz="1560"/>
              <a:t>. Dat is </a:t>
            </a:r>
            <a:r>
              <a:rPr lang="nl-NL" sz="1560" b="1" i="1"/>
              <a:t>de viering van iets wat vijf jaar bestaat, of een veelvoud van vijf jaar</a:t>
            </a:r>
            <a:r>
              <a:rPr lang="nl-NL" sz="1560"/>
              <a:t>. Ze deed dus voor de vijfde keer een </a:t>
            </a:r>
            <a:r>
              <a:rPr lang="nl-NL" sz="1560" err="1"/>
              <a:t>nieuwjaarsduik</a:t>
            </a:r>
            <a:r>
              <a:rPr lang="nl-NL" sz="1560"/>
              <a:t>. Wie van jullie heeft er wel eens een </a:t>
            </a:r>
            <a:r>
              <a:rPr lang="nl-NL" sz="1560" err="1"/>
              <a:t>nieuwjaarsduik</a:t>
            </a:r>
            <a:r>
              <a:rPr lang="nl-NL" sz="1560"/>
              <a:t> gedaan? </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tegen iemand opkijken</a:t>
            </a:r>
          </a:p>
        </p:txBody>
      </p:sp>
      <p:pic>
        <p:nvPicPr>
          <p:cNvPr id="3" name="Afbeelding 2">
            <a:extLst>
              <a:ext uri="{FF2B5EF4-FFF2-40B4-BE49-F238E27FC236}">
                <a16:creationId xmlns:a16="http://schemas.microsoft.com/office/drawing/2014/main" id="{7F178B5E-DB17-EFCA-3385-2DDC97183B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572000" y="1267968"/>
            <a:ext cx="3596640" cy="5394960"/>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923330"/>
          </a:xfrm>
          <a:prstGeom prst="rect">
            <a:avLst/>
          </a:prstGeom>
          <a:noFill/>
        </p:spPr>
        <p:txBody>
          <a:bodyPr wrap="square" rtlCol="0">
            <a:spAutoFit/>
          </a:bodyPr>
          <a:lstStyle/>
          <a:p>
            <a:r>
              <a:rPr lang="nl-NL" sz="5400" b="1" u="sng">
                <a:latin typeface="Century Gothic" panose="020B0502020202020204" pitchFamily="34" charset="0"/>
              </a:rPr>
              <a:t>de verantwoordelijkheid</a:t>
            </a:r>
            <a:endParaRPr lang="nl-NL" sz="6600" b="1" u="sng">
              <a:latin typeface="Century Gothic" panose="020B0502020202020204" pitchFamily="34" charset="0"/>
            </a:endParaRPr>
          </a:p>
        </p:txBody>
      </p:sp>
      <p:pic>
        <p:nvPicPr>
          <p:cNvPr id="3" name="Afbeelding 2" descr="Afbeelding met buitenshuis, zwemmen, sport, badkleding&#10;&#10;Door AI gegenereerde inhoud is mogelijk onjuist.">
            <a:extLst>
              <a:ext uri="{FF2B5EF4-FFF2-40B4-BE49-F238E27FC236}">
                <a16:creationId xmlns:a16="http://schemas.microsoft.com/office/drawing/2014/main" id="{AFFE618F-06B5-70F9-EC04-0B0AB1025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052736"/>
            <a:ext cx="5544616" cy="5544616"/>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lustrum</a:t>
            </a:r>
          </a:p>
        </p:txBody>
      </p:sp>
      <p:pic>
        <p:nvPicPr>
          <p:cNvPr id="5" name="Afbeelding 4">
            <a:extLst>
              <a:ext uri="{FF2B5EF4-FFF2-40B4-BE49-F238E27FC236}">
                <a16:creationId xmlns:a16="http://schemas.microsoft.com/office/drawing/2014/main" id="{3723E0C7-A0CE-88EF-5E40-BD22C39762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360" y="1816608"/>
            <a:ext cx="6990588" cy="466039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D6163-1D7B-F0B3-EBC1-9F1422E9324E}"/>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45438D5D-34CD-7124-5CAC-A595AC1E71F1}"/>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61B49297-3184-F92A-ABE9-099008CA179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4738489E-A3DC-9038-B4BD-77E8CE0AA7FE}"/>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F90B798F-B35D-01F7-9F50-50C6DCDE3F77}"/>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143ED58B-C0CD-5B8A-0316-9F7F02B925B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D1F5A65D-218F-1250-B547-1B768E4ABEAE}"/>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0F5C1B2-D1B7-9137-E387-DBEBC0D08E1B}"/>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014AE1D2-F5CE-2B05-C2B8-E93791D737A5}"/>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D87EDFCB-88D3-BED3-ACB8-2F3CA24D0AC1}"/>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F708F62B-C3F9-DD3B-1DD6-FF653726AE0E}"/>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67B7FF57-8A2E-3924-46C6-EC1DF01475EF}"/>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986D2F23-EA56-0859-9825-B0CA34C9302B}"/>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2B70529D-624B-76A0-11EA-D7C2DD3536D4}"/>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024C0A44-192E-8ECC-10F7-DE980EFB51BA}"/>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36C2693A-EA7B-F9EE-393B-AFF9C55FF4C8}"/>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52677A38-4B92-E05B-FB27-DB6D62FDD90C}"/>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209A6D19-CA0A-26E9-D217-6EDD04DB95D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DB41133E-9B49-FEA4-785D-AAE9EBFD023B}"/>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B13AAEE2-E8F3-A485-D43A-60D9279098C0}"/>
              </a:ext>
            </a:extLst>
          </p:cNvPr>
          <p:cNvSpPr txBox="1">
            <a:spLocks noChangeArrowheads="1"/>
          </p:cNvSpPr>
          <p:nvPr/>
        </p:nvSpPr>
        <p:spPr bwMode="auto">
          <a:xfrm>
            <a:off x="166905" y="316511"/>
            <a:ext cx="438354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500" b="1">
                <a:solidFill>
                  <a:srgbClr val="387038"/>
                </a:solidFill>
                <a:latin typeface="Century Gothic" panose="020B0502020202020204" pitchFamily="34" charset="0"/>
                <a:ea typeface="Calibri"/>
                <a:cs typeface="Times New Roman"/>
              </a:rPr>
              <a:t>tegen iemand opkijken</a:t>
            </a:r>
            <a:endParaRPr lang="nl-NL" sz="45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57EB756F-590A-E614-DD1F-3585116BFB86}"/>
              </a:ext>
            </a:extLst>
          </p:cNvPr>
          <p:cNvSpPr txBox="1">
            <a:spLocks noChangeArrowheads="1"/>
          </p:cNvSpPr>
          <p:nvPr/>
        </p:nvSpPr>
        <p:spPr bwMode="auto">
          <a:xfrm>
            <a:off x="247089" y="1405853"/>
            <a:ext cx="4185327" cy="50152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waardering en bewondering hebben voor iemand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Hij keek op tegen</a:t>
            </a:r>
            <a:r>
              <a:rPr lang="nl-NL" sz="2400" i="1">
                <a:solidFill>
                  <a:srgbClr val="387038"/>
                </a:solidFill>
                <a:latin typeface="Century Gothic" panose="020B0502020202020204" pitchFamily="34" charset="0"/>
                <a:ea typeface="Calibri"/>
                <a:cs typeface="Times New Roman"/>
              </a:rPr>
              <a:t> de anderen die lachend het water ingingen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60DA97B9-D73D-F2D4-EE1E-D1158F772539}"/>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minderwaardig vinden, geen respect hebben voor iemand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kijkt neer op anderen</a:t>
            </a:r>
            <a:r>
              <a:rPr lang="nl-NL" sz="2400" i="1">
                <a:solidFill>
                  <a:srgbClr val="387038"/>
                </a:solidFill>
                <a:latin typeface="Century Gothic" panose="020B0502020202020204" pitchFamily="34" charset="0"/>
                <a:ea typeface="Calibri"/>
                <a:cs typeface="Times New Roman"/>
              </a:rPr>
              <a:t> die nog steeds met knuffels spelen.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1908E565-BD7E-C534-596A-2EA2D14AE2D1}"/>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C3B3BCAB-9BC9-D048-E6BC-CA0D6B0B19D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C0C7FA11-F61A-91A7-8D3B-121E33CBFC43}"/>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BF7F7DA-ED3B-9480-1896-DD6119BAE06D}"/>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141CDA1C-546F-7882-E864-ABCFA3F161C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8C3B62EC-112B-4C10-498D-82B3C386DEE6}"/>
              </a:ext>
            </a:extLst>
          </p:cNvPr>
          <p:cNvSpPr txBox="1">
            <a:spLocks noChangeArrowheads="1"/>
          </p:cNvSpPr>
          <p:nvPr/>
        </p:nvSpPr>
        <p:spPr bwMode="auto">
          <a:xfrm>
            <a:off x="4575358" y="272812"/>
            <a:ext cx="438354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500" b="1">
                <a:solidFill>
                  <a:srgbClr val="387038"/>
                </a:solidFill>
                <a:latin typeface="Century Gothic" panose="020B0502020202020204" pitchFamily="34" charset="0"/>
                <a:ea typeface="Calibri"/>
                <a:cs typeface="Times New Roman"/>
              </a:rPr>
              <a:t>op iemand neerkijken</a:t>
            </a:r>
            <a:endParaRPr lang="nl-NL" sz="4500">
              <a:solidFill>
                <a:srgbClr val="387038"/>
              </a:solidFill>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4DF5D1C0-A7DC-1ACF-DC85-35BDF75C01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722501" y="2870941"/>
            <a:ext cx="1373448" cy="2060172"/>
          </a:xfrm>
          <a:prstGeom prst="rect">
            <a:avLst/>
          </a:prstGeom>
        </p:spPr>
      </p:pic>
      <p:pic>
        <p:nvPicPr>
          <p:cNvPr id="18" name="Afbeelding 17" descr="Afbeelding met clipart, tekenfilm, tekening, Menselijk gezicht&#10;&#10;Door AI gegenereerde inhoud is mogelijk onjuist.">
            <a:extLst>
              <a:ext uri="{FF2B5EF4-FFF2-40B4-BE49-F238E27FC236}">
                <a16:creationId xmlns:a16="http://schemas.microsoft.com/office/drawing/2014/main" id="{7E86606D-D2FA-0ED3-0D11-60E50A2C03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3397" y="3427059"/>
            <a:ext cx="1688592" cy="1688592"/>
          </a:xfrm>
          <a:prstGeom prst="rect">
            <a:avLst/>
          </a:prstGeom>
        </p:spPr>
      </p:pic>
    </p:spTree>
    <p:extLst>
      <p:ext uri="{BB962C8B-B14F-4D97-AF65-F5344CB8AC3E}">
        <p14:creationId xmlns:p14="http://schemas.microsoft.com/office/powerpoint/2010/main" val="3469415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353AF-FB0F-CE60-15D5-C95C977FCBC9}"/>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092D0DF0-519D-B1A1-AD3E-F429199F917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F99540F8-AFCC-24D0-608C-CB02037858CE}"/>
              </a:ext>
            </a:extLst>
          </p:cNvPr>
          <p:cNvCxnSpPr>
            <a:cxnSpLocks/>
          </p:cNvCxnSpPr>
          <p:nvPr/>
        </p:nvCxnSpPr>
        <p:spPr>
          <a:xfrm>
            <a:off x="451762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8E1FD3EF-246D-7DA1-2ACC-9ED0837AEA23}"/>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1E0A6538-4D36-EB54-76E7-AD6752B9809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DAB96D20-A52D-53DB-F48A-47F4DD02B61F}"/>
              </a:ext>
            </a:extLst>
          </p:cNvPr>
          <p:cNvCxnSpPr>
            <a:cxnSpLocks/>
          </p:cNvCxnSpPr>
          <p:nvPr/>
        </p:nvCxnSpPr>
        <p:spPr>
          <a:xfrm>
            <a:off x="251520" y="1340768"/>
            <a:ext cx="426610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30C91E26-D178-8325-9E29-1747341261BB}"/>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025579BA-8E9E-4469-3718-A0B3816C81AB}"/>
              </a:ext>
            </a:extLst>
          </p:cNvPr>
          <p:cNvCxnSpPr>
            <a:cxnSpLocks/>
          </p:cNvCxnSpPr>
          <p:nvPr/>
        </p:nvCxnSpPr>
        <p:spPr>
          <a:xfrm>
            <a:off x="247089" y="1412775"/>
            <a:ext cx="426610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00634E-97C4-4F45-A6F6-BF6BB7EE3555}"/>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0539EF24-CC73-EF8E-2729-E4F8DBBEC926}"/>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C30882AE-A95C-F542-56E9-89A8587BB16F}"/>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DA9F0BD8-C84B-4FCB-FDCE-EF94D263AE8A}"/>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E4791A9D-0AD7-26D9-5524-10B658079C1F}"/>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FC3249EB-CD83-C206-3727-9531EA1F7A38}"/>
                </a:ext>
              </a:extLst>
            </p:cNvPr>
            <p:cNvCxnSpPr>
              <a:cxnSpLocks/>
            </p:cNvCxnSpPr>
            <p:nvPr/>
          </p:nvCxnSpPr>
          <p:spPr>
            <a:xfrm flipV="1">
              <a:off x="251520" y="168581"/>
              <a:ext cx="4275669" cy="735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FFD772EF-5754-9918-B83B-2695A1902BAA}"/>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E7F292B7-D8FB-B85D-A271-1FB677037DE2}"/>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FD4D9CE4-F25A-9198-AC8C-593C36A57F21}"/>
                </a:ext>
              </a:extLst>
            </p:cNvPr>
            <p:cNvSpPr/>
            <p:nvPr/>
          </p:nvSpPr>
          <p:spPr>
            <a:xfrm rot="2503086">
              <a:off x="423194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C3BD35B-F8DE-48D6-47A9-AD3FB097E132}"/>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767DBB50-4222-AF29-03E2-F58BEA4D58F4}"/>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F887CFBA-0369-9A09-1820-A069BECD2AA7}"/>
              </a:ext>
            </a:extLst>
          </p:cNvPr>
          <p:cNvSpPr txBox="1">
            <a:spLocks noChangeArrowheads="1"/>
          </p:cNvSpPr>
          <p:nvPr/>
        </p:nvSpPr>
        <p:spPr bwMode="auto">
          <a:xfrm>
            <a:off x="122513" y="284728"/>
            <a:ext cx="4574122" cy="96507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500" b="1">
                <a:solidFill>
                  <a:srgbClr val="387038"/>
                </a:solidFill>
                <a:latin typeface="Century Gothic" panose="020B0502020202020204" pitchFamily="34" charset="0"/>
                <a:ea typeface="Calibri"/>
                <a:cs typeface="Times New Roman"/>
              </a:rPr>
              <a:t>h</a:t>
            </a:r>
            <a:r>
              <a:rPr lang="nl-NL" sz="4500" b="1">
                <a:solidFill>
                  <a:srgbClr val="387038"/>
                </a:solidFill>
                <a:effectLst/>
                <a:latin typeface="Century Gothic" panose="020B0502020202020204" pitchFamily="34" charset="0"/>
                <a:ea typeface="Calibri"/>
                <a:cs typeface="Times New Roman"/>
              </a:rPr>
              <a:t>et tegendeel bewijzen</a:t>
            </a:r>
            <a:endParaRPr lang="nl-NL" sz="45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007FFB31-BD0F-A8EE-BA7C-F1E77A5A1A85}"/>
              </a:ext>
            </a:extLst>
          </p:cNvPr>
          <p:cNvSpPr txBox="1">
            <a:spLocks noChangeArrowheads="1"/>
          </p:cNvSpPr>
          <p:nvPr/>
        </p:nvSpPr>
        <p:spPr bwMode="auto">
          <a:xfrm>
            <a:off x="4353606" y="208767"/>
            <a:ext cx="461324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500" b="1">
                <a:solidFill>
                  <a:srgbClr val="387038"/>
                </a:solidFill>
                <a:latin typeface="Century Gothic" panose="020B0502020202020204" pitchFamily="34" charset="0"/>
                <a:ea typeface="Calibri"/>
                <a:cs typeface="Times New Roman"/>
              </a:rPr>
              <a:t>h</a:t>
            </a:r>
            <a:r>
              <a:rPr lang="nl-NL" sz="4500" b="1">
                <a:solidFill>
                  <a:srgbClr val="387038"/>
                </a:solidFill>
                <a:effectLst/>
                <a:latin typeface="Century Gothic" panose="020B0502020202020204" pitchFamily="34" charset="0"/>
                <a:ea typeface="Calibri"/>
                <a:cs typeface="Times New Roman"/>
              </a:rPr>
              <a:t>et gelijk aantonen</a:t>
            </a:r>
            <a:endParaRPr lang="nl-NL" sz="45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B6F1A1F9-3B95-AFB7-980D-301138668E23}"/>
              </a:ext>
            </a:extLst>
          </p:cNvPr>
          <p:cNvSpPr txBox="1">
            <a:spLocks noChangeArrowheads="1"/>
          </p:cNvSpPr>
          <p:nvPr/>
        </p:nvSpPr>
        <p:spPr bwMode="auto">
          <a:xfrm>
            <a:off x="185098" y="1412774"/>
            <a:ext cx="4386901" cy="45366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aantonen dat iets niet waar is, of dat het tegenovergestelde waar is</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mensen vinden dat je een koukleum bent, kun je hen </a:t>
            </a:r>
            <a:r>
              <a:rPr lang="nl-NL" sz="2400" i="1" u="sng">
                <a:solidFill>
                  <a:srgbClr val="387038"/>
                </a:solidFill>
                <a:latin typeface="Century Gothic" panose="020B0502020202020204" pitchFamily="34" charset="0"/>
                <a:ea typeface="Calibri"/>
                <a:cs typeface="Times New Roman"/>
              </a:rPr>
              <a:t>het tegendeel bewijzen</a:t>
            </a:r>
            <a:r>
              <a:rPr lang="nl-NL" sz="2400" i="1">
                <a:solidFill>
                  <a:srgbClr val="387038"/>
                </a:solidFill>
                <a:latin typeface="Century Gothic" panose="020B0502020202020204" pitchFamily="34" charset="0"/>
                <a:ea typeface="Calibri"/>
                <a:cs typeface="Times New Roman"/>
              </a:rPr>
              <a:t> met zo’n </a:t>
            </a:r>
            <a:r>
              <a:rPr lang="nl-NL" sz="2400" i="1" err="1">
                <a:solidFill>
                  <a:srgbClr val="387038"/>
                </a:solidFill>
                <a:latin typeface="Century Gothic" panose="020B0502020202020204" pitchFamily="34" charset="0"/>
                <a:ea typeface="Calibri"/>
                <a:cs typeface="Times New Roman"/>
              </a:rPr>
              <a:t>nieuwjaarsduik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96D4477-556F-C991-4FBF-523F5A1E2471}"/>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bewijzen dat het klopt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0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16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heeft </a:t>
            </a:r>
            <a:r>
              <a:rPr lang="nl-NL" sz="2400" i="1" u="sng">
                <a:solidFill>
                  <a:srgbClr val="387038"/>
                </a:solidFill>
                <a:latin typeface="Century Gothic" panose="020B0502020202020204" pitchFamily="34" charset="0"/>
                <a:ea typeface="Calibri"/>
                <a:cs typeface="Times New Roman"/>
              </a:rPr>
              <a:t>haar gelijk aangetoond</a:t>
            </a:r>
            <a:r>
              <a:rPr lang="nl-NL" sz="2400" i="1">
                <a:solidFill>
                  <a:srgbClr val="387038"/>
                </a:solidFill>
                <a:latin typeface="Century Gothic" panose="020B0502020202020204" pitchFamily="34" charset="0"/>
                <a:ea typeface="Calibri"/>
                <a:cs typeface="Times New Roman"/>
              </a:rPr>
              <a:t>! Ze is echt geen koukleum. </a:t>
            </a:r>
          </a:p>
          <a:p>
            <a:pPr algn="ctr">
              <a:lnSpc>
                <a:spcPct val="107000"/>
              </a:lnSpc>
            </a:pP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34B561D9-5A46-62DE-AA41-84732FD190CB}"/>
              </a:ext>
            </a:extLst>
          </p:cNvPr>
          <p:cNvSpPr/>
          <p:nvPr/>
        </p:nvSpPr>
        <p:spPr>
          <a:xfrm rot="19503565">
            <a:off x="4257501" y="630776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D820558-6637-DAB6-0BC5-1EB40F036322}"/>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1D943FAB-31D3-D6D6-04A1-5E133377A8E5}"/>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8D202F8A-C351-E6A7-CAA8-643059E2D660}"/>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4CF2C722-9365-2160-9628-DDD953ADF93B}"/>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8">
            <a:extLst>
              <a:ext uri="{FF2B5EF4-FFF2-40B4-BE49-F238E27FC236}">
                <a16:creationId xmlns:a16="http://schemas.microsoft.com/office/drawing/2014/main" id="{B03DE934-880F-FDD9-8CAF-B8C3574C83B0}"/>
              </a:ext>
            </a:extLst>
          </p:cNvPr>
          <p:cNvGrpSpPr/>
          <p:nvPr/>
        </p:nvGrpSpPr>
        <p:grpSpPr>
          <a:xfrm>
            <a:off x="1764470" y="2596907"/>
            <a:ext cx="2537266" cy="2070770"/>
            <a:chOff x="1259632" y="265779"/>
            <a:chExt cx="7637688" cy="6326442"/>
          </a:xfrm>
        </p:grpSpPr>
        <p:pic>
          <p:nvPicPr>
            <p:cNvPr id="2" name="Afbeelding 1" descr="Afbeelding met Menselijk gezicht, persoon, kleding, glimlach&#10;&#10;Door AI gegenereerde inhoud is mogelijk onjuist.">
              <a:extLst>
                <a:ext uri="{FF2B5EF4-FFF2-40B4-BE49-F238E27FC236}">
                  <a16:creationId xmlns:a16="http://schemas.microsoft.com/office/drawing/2014/main" id="{C003E923-0536-CCA7-A05A-E112A9199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32" y="2455505"/>
              <a:ext cx="6192688" cy="4136716"/>
            </a:xfrm>
            <a:prstGeom prst="rect">
              <a:avLst/>
            </a:prstGeom>
            <a:ln>
              <a:noFill/>
            </a:ln>
            <a:effectLst>
              <a:softEdge rad="112500"/>
            </a:effectLst>
          </p:spPr>
        </p:pic>
        <p:pic>
          <p:nvPicPr>
            <p:cNvPr id="8" name="Afbeelding 7" descr="Afbeelding met tekening, Menselijk gezicht, tekenfilm, illustratie&#10;&#10;Door AI gegenereerde inhoud is mogelijk onjuist.">
              <a:extLst>
                <a:ext uri="{FF2B5EF4-FFF2-40B4-BE49-F238E27FC236}">
                  <a16:creationId xmlns:a16="http://schemas.microsoft.com/office/drawing/2014/main" id="{C8278805-A338-5A92-AE8C-CB012A044B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1416" y="265779"/>
              <a:ext cx="2025904" cy="2486337"/>
            </a:xfrm>
            <a:prstGeom prst="rect">
              <a:avLst/>
            </a:prstGeom>
          </p:spPr>
        </p:pic>
      </p:grpSp>
      <p:pic>
        <p:nvPicPr>
          <p:cNvPr id="18" name="Afbeelding 17" descr="Afbeelding met buitenshuis, water, sport, badkleding&#10;&#10;Door AI gegenereerde inhoud is mogelijk onjuist.">
            <a:extLst>
              <a:ext uri="{FF2B5EF4-FFF2-40B4-BE49-F238E27FC236}">
                <a16:creationId xmlns:a16="http://schemas.microsoft.com/office/drawing/2014/main" id="{49C70C39-B3DA-4A2A-5628-F71DC71D12CD}"/>
              </a:ext>
            </a:extLst>
          </p:cNvPr>
          <p:cNvPicPr>
            <a:picLocks noChangeAspect="1"/>
          </p:cNvPicPr>
          <p:nvPr/>
        </p:nvPicPr>
        <p:blipFill>
          <a:blip r:embed="rId5"/>
          <a:srcRect l="38216" t="38818" r="16722"/>
          <a:stretch/>
        </p:blipFill>
        <p:spPr>
          <a:xfrm>
            <a:off x="5502505" y="2439937"/>
            <a:ext cx="2315450" cy="2294118"/>
          </a:xfrm>
          <a:prstGeom prst="rect">
            <a:avLst/>
          </a:prstGeom>
        </p:spPr>
      </p:pic>
      <p:pic>
        <p:nvPicPr>
          <p:cNvPr id="25" name="Afbeelding 24" descr="Afbeelding met buitenshuis, water, zwemmen, hemel&#10;&#10;Door AI gegenereerde inhoud is mogelijk onjuist.">
            <a:extLst>
              <a:ext uri="{FF2B5EF4-FFF2-40B4-BE49-F238E27FC236}">
                <a16:creationId xmlns:a16="http://schemas.microsoft.com/office/drawing/2014/main" id="{7025C150-C6E4-0335-5B9E-9ECD35969F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88459" y="4183457"/>
            <a:ext cx="531356" cy="352820"/>
          </a:xfrm>
          <a:prstGeom prst="rect">
            <a:avLst/>
          </a:prstGeom>
        </p:spPr>
      </p:pic>
    </p:spTree>
    <p:extLst>
      <p:ext uri="{BB962C8B-B14F-4D97-AF65-F5344CB8AC3E}">
        <p14:creationId xmlns:p14="http://schemas.microsoft.com/office/powerpoint/2010/main" val="224504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mijden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toelaten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ontwijken, uit de weg gaan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Dit jaar moesten de mensen de zee </a:t>
            </a:r>
            <a:r>
              <a:rPr lang="nl-NL" sz="2400" i="1" u="sng">
                <a:solidFill>
                  <a:srgbClr val="387038"/>
                </a:solidFill>
                <a:latin typeface="Century Gothic" panose="020B0502020202020204" pitchFamily="34" charset="0"/>
                <a:ea typeface="Calibri"/>
                <a:cs typeface="Times New Roman"/>
              </a:rPr>
              <a:t>mijden</a:t>
            </a:r>
            <a:r>
              <a:rPr lang="nl-NL" sz="2400" i="1">
                <a:solidFill>
                  <a:srgbClr val="387038"/>
                </a:solidFill>
                <a:latin typeface="Century Gothic" panose="020B0502020202020204" pitchFamily="34" charset="0"/>
                <a:ea typeface="Calibri"/>
                <a:cs typeface="Times New Roman"/>
              </a:rPr>
              <a:t> vanwege te harde wind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ermee instemmen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Zonder harde wind </a:t>
            </a:r>
            <a:r>
              <a:rPr lang="nl-NL" sz="2400" i="1" u="sng">
                <a:solidFill>
                  <a:srgbClr val="387038"/>
                </a:solidFill>
                <a:latin typeface="Century Gothic" panose="020B0502020202020204" pitchFamily="34" charset="0"/>
                <a:ea typeface="Calibri"/>
                <a:cs typeface="Times New Roman"/>
              </a:rPr>
              <a:t>laten</a:t>
            </a:r>
            <a:r>
              <a:rPr lang="nl-NL" sz="2400" i="1">
                <a:solidFill>
                  <a:srgbClr val="387038"/>
                </a:solidFill>
                <a:latin typeface="Century Gothic" panose="020B0502020202020204" pitchFamily="34" charset="0"/>
                <a:ea typeface="Calibri"/>
                <a:cs typeface="Times New Roman"/>
              </a:rPr>
              <a:t> ze mensen </a:t>
            </a:r>
            <a:r>
              <a:rPr lang="nl-NL" sz="2400" i="1" u="sng">
                <a:solidFill>
                  <a:srgbClr val="387038"/>
                </a:solidFill>
                <a:latin typeface="Century Gothic" panose="020B0502020202020204" pitchFamily="34" charset="0"/>
                <a:ea typeface="Calibri"/>
                <a:cs typeface="Times New Roman"/>
              </a:rPr>
              <a:t>toe</a:t>
            </a:r>
            <a:r>
              <a:rPr lang="nl-NL" sz="2400" i="1">
                <a:solidFill>
                  <a:srgbClr val="387038"/>
                </a:solidFill>
                <a:latin typeface="Century Gothic" panose="020B0502020202020204" pitchFamily="34" charset="0"/>
                <a:ea typeface="Calibri"/>
                <a:cs typeface="Times New Roman"/>
              </a:rPr>
              <a:t> tot het strand.</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E188C888-E4A3-6804-8F2A-F0E8DE0D136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1815" y="2073484"/>
            <a:ext cx="2873124" cy="3059237"/>
          </a:xfrm>
          <a:prstGeom prst="rect">
            <a:avLst/>
          </a:prstGeom>
        </p:spPr>
      </p:pic>
      <p:grpSp>
        <p:nvGrpSpPr>
          <p:cNvPr id="9" name="Groep 8">
            <a:extLst>
              <a:ext uri="{FF2B5EF4-FFF2-40B4-BE49-F238E27FC236}">
                <a16:creationId xmlns:a16="http://schemas.microsoft.com/office/drawing/2014/main" id="{6280138E-DAB7-C178-E44F-AA756DBEF0B3}"/>
              </a:ext>
            </a:extLst>
          </p:cNvPr>
          <p:cNvGrpSpPr/>
          <p:nvPr/>
        </p:nvGrpSpPr>
        <p:grpSpPr>
          <a:xfrm>
            <a:off x="5337641" y="1899708"/>
            <a:ext cx="2981082" cy="3233013"/>
            <a:chOff x="1085209" y="620688"/>
            <a:chExt cx="5751272" cy="6237312"/>
          </a:xfrm>
        </p:grpSpPr>
        <p:pic>
          <p:nvPicPr>
            <p:cNvPr id="2" name="Afbeelding 1" descr="Afbeelding met tekst, kaart, atlas&#10;&#10;Door AI gegenereerde inhoud is mogelijk onjuist.">
              <a:extLst>
                <a:ext uri="{FF2B5EF4-FFF2-40B4-BE49-F238E27FC236}">
                  <a16:creationId xmlns:a16="http://schemas.microsoft.com/office/drawing/2014/main" id="{30C57265-A744-4E75-45F4-5FFFB4A7BBAD}"/>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1807029" y="620688"/>
              <a:ext cx="5029452" cy="6237312"/>
            </a:xfrm>
            <a:prstGeom prst="rect">
              <a:avLst/>
            </a:prstGeom>
          </p:spPr>
        </p:pic>
        <p:pic>
          <p:nvPicPr>
            <p:cNvPr id="8" name="Afbeelding 7" descr="Afbeelding met tekst, handschrift, Lettertype, kalligrafie&#10;&#10;Door AI gegenereerde inhoud is mogelijk onjuist.">
              <a:extLst>
                <a:ext uri="{FF2B5EF4-FFF2-40B4-BE49-F238E27FC236}">
                  <a16:creationId xmlns:a16="http://schemas.microsoft.com/office/drawing/2014/main" id="{90CFC784-8CD3-3A46-07F0-7714889B485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85209" y="2267630"/>
              <a:ext cx="1656184" cy="941386"/>
            </a:xfrm>
            <a:prstGeom prst="rect">
              <a:avLst/>
            </a:prstGeom>
          </p:spPr>
        </p:pic>
      </p:grpSp>
      <p:sp>
        <p:nvSpPr>
          <p:cNvPr id="18" name="L-vorm 17">
            <a:extLst>
              <a:ext uri="{FF2B5EF4-FFF2-40B4-BE49-F238E27FC236}">
                <a16:creationId xmlns:a16="http://schemas.microsoft.com/office/drawing/2014/main" id="{B064DC3F-0C40-37CF-3A92-4684683B43F0}"/>
              </a:ext>
            </a:extLst>
          </p:cNvPr>
          <p:cNvSpPr/>
          <p:nvPr/>
        </p:nvSpPr>
        <p:spPr>
          <a:xfrm rot="18680421">
            <a:off x="6494811" y="2663373"/>
            <a:ext cx="252000" cy="180000"/>
          </a:xfrm>
          <a:prstGeom prst="corner">
            <a:avLst>
              <a:gd name="adj1" fmla="val 34310"/>
              <a:gd name="adj2" fmla="val 30690"/>
            </a:avLst>
          </a:prstGeom>
          <a:solidFill>
            <a:srgbClr val="00B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L-vorm 19">
            <a:extLst>
              <a:ext uri="{FF2B5EF4-FFF2-40B4-BE49-F238E27FC236}">
                <a16:creationId xmlns:a16="http://schemas.microsoft.com/office/drawing/2014/main" id="{1C0D9F35-12DB-27E2-4CF8-F0953F7709A3}"/>
              </a:ext>
            </a:extLst>
          </p:cNvPr>
          <p:cNvSpPr/>
          <p:nvPr/>
        </p:nvSpPr>
        <p:spPr>
          <a:xfrm rot="18680421">
            <a:off x="6483506" y="2918521"/>
            <a:ext cx="252000" cy="180000"/>
          </a:xfrm>
          <a:prstGeom prst="corner">
            <a:avLst>
              <a:gd name="adj1" fmla="val 34310"/>
              <a:gd name="adj2" fmla="val 30690"/>
            </a:avLst>
          </a:prstGeom>
          <a:solidFill>
            <a:srgbClr val="00B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L-vorm 20">
            <a:extLst>
              <a:ext uri="{FF2B5EF4-FFF2-40B4-BE49-F238E27FC236}">
                <a16:creationId xmlns:a16="http://schemas.microsoft.com/office/drawing/2014/main" id="{36FB78C8-F72B-57D8-3FDF-864A7B129751}"/>
              </a:ext>
            </a:extLst>
          </p:cNvPr>
          <p:cNvSpPr/>
          <p:nvPr/>
        </p:nvSpPr>
        <p:spPr>
          <a:xfrm rot="18680421">
            <a:off x="6403038" y="3184952"/>
            <a:ext cx="252000" cy="180000"/>
          </a:xfrm>
          <a:prstGeom prst="corner">
            <a:avLst>
              <a:gd name="adj1" fmla="val 34310"/>
              <a:gd name="adj2" fmla="val 30690"/>
            </a:avLst>
          </a:prstGeom>
          <a:solidFill>
            <a:srgbClr val="00B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L-vorm 22">
            <a:extLst>
              <a:ext uri="{FF2B5EF4-FFF2-40B4-BE49-F238E27FC236}">
                <a16:creationId xmlns:a16="http://schemas.microsoft.com/office/drawing/2014/main" id="{479E931C-0369-71D7-2CEC-8E1ED2131621}"/>
              </a:ext>
            </a:extLst>
          </p:cNvPr>
          <p:cNvSpPr/>
          <p:nvPr/>
        </p:nvSpPr>
        <p:spPr>
          <a:xfrm rot="18680421">
            <a:off x="6285199" y="3458401"/>
            <a:ext cx="252000" cy="180000"/>
          </a:xfrm>
          <a:prstGeom prst="corner">
            <a:avLst>
              <a:gd name="adj1" fmla="val 34310"/>
              <a:gd name="adj2" fmla="val 30690"/>
            </a:avLst>
          </a:prstGeom>
          <a:solidFill>
            <a:srgbClr val="00B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L-vorm 23">
            <a:extLst>
              <a:ext uri="{FF2B5EF4-FFF2-40B4-BE49-F238E27FC236}">
                <a16:creationId xmlns:a16="http://schemas.microsoft.com/office/drawing/2014/main" id="{496549CA-7A66-EB7E-862A-6BEF17D75C47}"/>
              </a:ext>
            </a:extLst>
          </p:cNvPr>
          <p:cNvSpPr/>
          <p:nvPr/>
        </p:nvSpPr>
        <p:spPr>
          <a:xfrm rot="18680421">
            <a:off x="6070097" y="3679478"/>
            <a:ext cx="252000" cy="180000"/>
          </a:xfrm>
          <a:prstGeom prst="corner">
            <a:avLst>
              <a:gd name="adj1" fmla="val 34310"/>
              <a:gd name="adj2" fmla="val 30690"/>
            </a:avLst>
          </a:prstGeom>
          <a:solidFill>
            <a:srgbClr val="00B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6587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naïef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realistisch</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te makkelijk gedacht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Daniël dacht </a:t>
            </a:r>
            <a:r>
              <a:rPr lang="nl-NL" sz="2400" i="1" u="sng">
                <a:solidFill>
                  <a:srgbClr val="387038"/>
                </a:solidFill>
                <a:effectLst/>
                <a:latin typeface="Century Gothic" panose="020B0502020202020204" pitchFamily="34" charset="0"/>
                <a:ea typeface="Calibri"/>
                <a:cs typeface="Times New Roman"/>
              </a:rPr>
              <a:t>naïef</a:t>
            </a:r>
            <a:r>
              <a:rPr lang="nl-NL" sz="2400" i="1">
                <a:solidFill>
                  <a:srgbClr val="387038"/>
                </a:solidFill>
                <a:effectLst/>
                <a:latin typeface="Century Gothic" panose="020B0502020202020204" pitchFamily="34" charset="0"/>
                <a:ea typeface="Calibri"/>
                <a:cs typeface="Times New Roman"/>
              </a:rPr>
              <a:t>: ‘ik ga gewoon het water in, zo moeilijk is dat nie</a:t>
            </a:r>
            <a:r>
              <a:rPr lang="nl-NL" sz="2400" i="1">
                <a:solidFill>
                  <a:srgbClr val="387038"/>
                </a:solidFill>
                <a:latin typeface="Century Gothic" panose="020B0502020202020204" pitchFamily="34" charset="0"/>
                <a:ea typeface="Calibri"/>
                <a:cs typeface="Times New Roman"/>
              </a:rPr>
              <a:t>t toch?’</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denken zoals het echt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dachten </a:t>
            </a:r>
            <a:r>
              <a:rPr lang="nl-NL" sz="2400" i="1" u="sng">
                <a:solidFill>
                  <a:srgbClr val="387038"/>
                </a:solidFill>
                <a:latin typeface="Century Gothic" panose="020B0502020202020204" pitchFamily="34" charset="0"/>
                <a:ea typeface="Calibri"/>
                <a:cs typeface="Times New Roman"/>
              </a:rPr>
              <a:t>realistisch</a:t>
            </a:r>
            <a:r>
              <a:rPr lang="nl-NL" sz="2400" i="1">
                <a:solidFill>
                  <a:srgbClr val="387038"/>
                </a:solidFill>
                <a:latin typeface="Century Gothic" panose="020B0502020202020204" pitchFamily="34" charset="0"/>
                <a:ea typeface="Calibri"/>
                <a:cs typeface="Times New Roman"/>
              </a:rPr>
              <a:t>: ‘dit water is superkoud. Het lukt alleen als we blijven rennen.’</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nselijk gezicht, persoon, kleding, muur&#10;&#10;Door AI gegenereerde inhoud is mogelijk onjuist.">
            <a:extLst>
              <a:ext uri="{FF2B5EF4-FFF2-40B4-BE49-F238E27FC236}">
                <a16:creationId xmlns:a16="http://schemas.microsoft.com/office/drawing/2014/main" id="{A4053EA6-4100-A1CF-EC74-1CB4D2424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692" y="2133915"/>
            <a:ext cx="3877500" cy="2590170"/>
          </a:xfrm>
          <a:prstGeom prst="rect">
            <a:avLst/>
          </a:prstGeom>
          <a:ln>
            <a:noFill/>
          </a:ln>
          <a:effectLst>
            <a:softEdge rad="112500"/>
          </a:effectLst>
        </p:spPr>
      </p:pic>
      <p:pic>
        <p:nvPicPr>
          <p:cNvPr id="20" name="Afbeelding 19" descr="Afbeelding met sport, buitenshuis, zwemmen, water&#10;&#10;Door AI gegenereerde inhoud is mogelijk onjuist.">
            <a:extLst>
              <a:ext uri="{FF2B5EF4-FFF2-40B4-BE49-F238E27FC236}">
                <a16:creationId xmlns:a16="http://schemas.microsoft.com/office/drawing/2014/main" id="{0F8DAE1E-72D4-E814-0E68-2F6C47E22D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327" y="2553635"/>
            <a:ext cx="3036878" cy="1998266"/>
          </a:xfrm>
          <a:prstGeom prst="rect">
            <a:avLst/>
          </a:prstGeom>
        </p:spPr>
      </p:pic>
    </p:spTree>
    <p:extLst>
      <p:ext uri="{BB962C8B-B14F-4D97-AF65-F5344CB8AC3E}">
        <p14:creationId xmlns:p14="http://schemas.microsoft.com/office/powerpoint/2010/main" val="146054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57077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57077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63846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64278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specifiek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46253" y="195764"/>
            <a:ext cx="497197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5400" b="1">
                <a:solidFill>
                  <a:srgbClr val="387038"/>
                </a:solidFill>
                <a:latin typeface="Century Gothic" panose="020B0502020202020204" pitchFamily="34" charset="0"/>
                <a:ea typeface="Calibri"/>
                <a:cs typeface="Times New Roman"/>
              </a:rPr>
              <a:t>i</a:t>
            </a:r>
            <a:r>
              <a:rPr lang="nl-NL" sz="5400" b="1">
                <a:solidFill>
                  <a:srgbClr val="387038"/>
                </a:solidFill>
                <a:effectLst/>
                <a:latin typeface="Century Gothic" panose="020B0502020202020204" pitchFamily="34" charset="0"/>
                <a:ea typeface="Calibri"/>
                <a:cs typeface="Times New Roman"/>
              </a:rPr>
              <a:t>n het algemeen</a:t>
            </a:r>
            <a:endParaRPr lang="nl-NL" sz="5400">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DE088E58-3084-0EAC-D307-F45CBAFCED4A}"/>
              </a:ext>
            </a:extLst>
          </p:cNvPr>
          <p:cNvPicPr>
            <a:picLocks noChangeAspect="1"/>
          </p:cNvPicPr>
          <p:nvPr/>
        </p:nvPicPr>
        <p:blipFill>
          <a:blip r:embed="rId4"/>
          <a:stretch>
            <a:fillRect/>
          </a:stretch>
        </p:blipFill>
        <p:spPr>
          <a:xfrm>
            <a:off x="1050736" y="2111410"/>
            <a:ext cx="2395849" cy="2635179"/>
          </a:xfrm>
          <a:prstGeom prst="rect">
            <a:avLst/>
          </a:prstGeom>
        </p:spPr>
      </p:pic>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92259" y="1632534"/>
            <a:ext cx="4185327" cy="482516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bepaald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4000">
                <a:effectLst/>
                <a:latin typeface="Century Gothic" panose="020B0502020202020204" pitchFamily="34" charset="0"/>
                <a:ea typeface="Calibri"/>
                <a:cs typeface="Times New Roman"/>
              </a:rPr>
              <a:t> </a:t>
            </a: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Op deze </a:t>
            </a:r>
            <a:r>
              <a:rPr lang="nl-NL" sz="2400" i="1" u="sng">
                <a:solidFill>
                  <a:srgbClr val="387038"/>
                </a:solidFill>
                <a:latin typeface="Century Gothic" panose="020B0502020202020204" pitchFamily="34" charset="0"/>
                <a:ea typeface="Calibri"/>
                <a:cs typeface="Times New Roman"/>
              </a:rPr>
              <a:t>specifieke</a:t>
            </a:r>
            <a:r>
              <a:rPr lang="nl-NL" sz="2400" i="1">
                <a:solidFill>
                  <a:srgbClr val="387038"/>
                </a:solidFill>
                <a:latin typeface="Century Gothic" panose="020B0502020202020204" pitchFamily="34" charset="0"/>
                <a:ea typeface="Calibri"/>
                <a:cs typeface="Times New Roman"/>
              </a:rPr>
              <a:t> plek in Drenthe kon je een </a:t>
            </a:r>
            <a:r>
              <a:rPr lang="nl-NL" sz="2400" i="1" err="1">
                <a:solidFill>
                  <a:srgbClr val="387038"/>
                </a:solidFill>
                <a:latin typeface="Century Gothic" panose="020B0502020202020204" pitchFamily="34" charset="0"/>
                <a:ea typeface="Calibri"/>
                <a:cs typeface="Times New Roman"/>
              </a:rPr>
              <a:t>nieuwjaarsduik</a:t>
            </a:r>
            <a:r>
              <a:rPr lang="nl-NL" sz="2400" i="1">
                <a:solidFill>
                  <a:srgbClr val="387038"/>
                </a:solidFill>
                <a:latin typeface="Century Gothic" panose="020B0502020202020204" pitchFamily="34" charset="0"/>
                <a:ea typeface="Calibri"/>
                <a:cs typeface="Times New Roman"/>
              </a:rPr>
              <a:t> nemen.</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95916"/>
            <a:ext cx="4145769" cy="47854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geschikt voor alle gevallen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40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In het algemeen</a:t>
            </a:r>
            <a:r>
              <a:rPr lang="nl-NL" sz="2400" i="1">
                <a:solidFill>
                  <a:srgbClr val="387038"/>
                </a:solidFill>
                <a:latin typeface="Century Gothic" panose="020B0502020202020204" pitchFamily="34" charset="0"/>
                <a:ea typeface="Calibri"/>
                <a:cs typeface="Times New Roman"/>
              </a:rPr>
              <a:t> doen mensen een </a:t>
            </a:r>
            <a:r>
              <a:rPr lang="nl-NL" sz="2400" i="1" err="1">
                <a:solidFill>
                  <a:srgbClr val="387038"/>
                </a:solidFill>
                <a:latin typeface="Century Gothic" panose="020B0502020202020204" pitchFamily="34" charset="0"/>
                <a:ea typeface="Calibri"/>
                <a:cs typeface="Times New Roman"/>
              </a:rPr>
              <a:t>nieuwjaarsduik</a:t>
            </a:r>
            <a:r>
              <a:rPr lang="nl-NL" sz="2400" i="1">
                <a:solidFill>
                  <a:srgbClr val="387038"/>
                </a:solidFill>
                <a:latin typeface="Century Gothic" panose="020B0502020202020204" pitchFamily="34" charset="0"/>
                <a:ea typeface="Calibri"/>
                <a:cs typeface="Times New Roman"/>
              </a:rPr>
              <a:t> in de zee.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st, kaart, atlas&#10;&#10;Door AI gegenereerde inhoud is mogelijk onjuist.">
            <a:extLst>
              <a:ext uri="{FF2B5EF4-FFF2-40B4-BE49-F238E27FC236}">
                <a16:creationId xmlns:a16="http://schemas.microsoft.com/office/drawing/2014/main" id="{4ED5DB34-5204-5588-D872-9ED8FE119098}"/>
              </a:ext>
            </a:extLst>
          </p:cNvPr>
          <p:cNvPicPr>
            <a:picLocks noChangeAspect="1"/>
          </p:cNvPicPr>
          <p:nvPr/>
        </p:nvPicPr>
        <p:blipFill>
          <a:blip r:embed="rId5" cstate="email">
            <a:alphaModFix amt="50000"/>
            <a:extLst>
              <a:ext uri="{28A0092B-C50C-407E-A947-70E740481C1C}">
                <a14:useLocalDpi xmlns:a14="http://schemas.microsoft.com/office/drawing/2010/main"/>
              </a:ext>
            </a:extLst>
          </a:blip>
          <a:stretch>
            <a:fillRect/>
          </a:stretch>
        </p:blipFill>
        <p:spPr>
          <a:xfrm>
            <a:off x="6117824" y="2428873"/>
            <a:ext cx="2124875" cy="2635179"/>
          </a:xfrm>
          <a:prstGeom prst="rect">
            <a:avLst/>
          </a:prstGeom>
        </p:spPr>
      </p:pic>
      <p:pic>
        <p:nvPicPr>
          <p:cNvPr id="8" name="Afbeelding 7" descr="Afbeelding met hart, cirkel&#10;&#10;Door AI gegenereerde inhoud is mogelijk onjuist.">
            <a:extLst>
              <a:ext uri="{FF2B5EF4-FFF2-40B4-BE49-F238E27FC236}">
                <a16:creationId xmlns:a16="http://schemas.microsoft.com/office/drawing/2014/main" id="{A6E3B415-18B8-82C3-51D8-96931E24DE09}"/>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50750" y1="38350" x2="50750" y2="38350"/>
                      </a14:backgroundRemoval>
                    </a14:imgEffect>
                  </a14:imgLayer>
                </a14:imgProps>
              </a:ext>
              <a:ext uri="{28A0092B-C50C-407E-A947-70E740481C1C}">
                <a14:useLocalDpi xmlns:a14="http://schemas.microsoft.com/office/drawing/2010/main"/>
              </a:ext>
            </a:extLst>
          </a:blip>
          <a:stretch>
            <a:fillRect/>
          </a:stretch>
        </p:blipFill>
        <p:spPr>
          <a:xfrm>
            <a:off x="6676652" y="2958896"/>
            <a:ext cx="344644" cy="344644"/>
          </a:xfrm>
          <a:prstGeom prst="rect">
            <a:avLst/>
          </a:prstGeom>
        </p:spPr>
      </p:pic>
      <p:pic>
        <p:nvPicPr>
          <p:cNvPr id="19" name="Afbeelding 18" descr="Afbeelding met tekst, handschrift, Lettertype, kalligrafie&#10;&#10;Door AI gegenereerde inhoud is mogelijk onjuist.">
            <a:extLst>
              <a:ext uri="{FF2B5EF4-FFF2-40B4-BE49-F238E27FC236}">
                <a16:creationId xmlns:a16="http://schemas.microsoft.com/office/drawing/2014/main" id="{A0F354A4-9082-489F-6212-57DFE490622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655580" y="3054299"/>
            <a:ext cx="699716" cy="397723"/>
          </a:xfrm>
          <a:prstGeom prst="rect">
            <a:avLst/>
          </a:prstGeom>
        </p:spPr>
      </p:pic>
      <p:pic>
        <p:nvPicPr>
          <p:cNvPr id="20" name="Afbeelding 19" descr="Afbeelding met hart, cirkel&#10;&#10;Door AI gegenereerde inhoud is mogelijk onjuist.">
            <a:extLst>
              <a:ext uri="{FF2B5EF4-FFF2-40B4-BE49-F238E27FC236}">
                <a16:creationId xmlns:a16="http://schemas.microsoft.com/office/drawing/2014/main" id="{489E0979-9390-A073-7942-F836D60B1761}"/>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50750" y1="38350" x2="50750" y2="38350"/>
                      </a14:backgroundRemoval>
                    </a14:imgEffect>
                  </a14:imgLayer>
                </a14:imgProps>
              </a:ext>
              <a:ext uri="{28A0092B-C50C-407E-A947-70E740481C1C}">
                <a14:useLocalDpi xmlns:a14="http://schemas.microsoft.com/office/drawing/2010/main"/>
              </a:ext>
            </a:extLst>
          </a:blip>
          <a:stretch>
            <a:fillRect/>
          </a:stretch>
        </p:blipFill>
        <p:spPr>
          <a:xfrm>
            <a:off x="6620459" y="3217971"/>
            <a:ext cx="344644" cy="344644"/>
          </a:xfrm>
          <a:prstGeom prst="rect">
            <a:avLst/>
          </a:prstGeom>
        </p:spPr>
      </p:pic>
      <p:pic>
        <p:nvPicPr>
          <p:cNvPr id="21" name="Afbeelding 20" descr="Afbeelding met hart, cirkel&#10;&#10;Door AI gegenereerde inhoud is mogelijk onjuist.">
            <a:extLst>
              <a:ext uri="{FF2B5EF4-FFF2-40B4-BE49-F238E27FC236}">
                <a16:creationId xmlns:a16="http://schemas.microsoft.com/office/drawing/2014/main" id="{5071FCE1-2FCF-E970-ACD1-B1A4B4F2C41E}"/>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50750" y1="38350" x2="50750" y2="38350"/>
                      </a14:backgroundRemoval>
                    </a14:imgEffect>
                  </a14:imgLayer>
                </a14:imgProps>
              </a:ext>
              <a:ext uri="{28A0092B-C50C-407E-A947-70E740481C1C}">
                <a14:useLocalDpi xmlns:a14="http://schemas.microsoft.com/office/drawing/2010/main"/>
              </a:ext>
            </a:extLst>
          </a:blip>
          <a:stretch>
            <a:fillRect/>
          </a:stretch>
        </p:blipFill>
        <p:spPr>
          <a:xfrm>
            <a:off x="6530459" y="3438017"/>
            <a:ext cx="344644" cy="344644"/>
          </a:xfrm>
          <a:prstGeom prst="rect">
            <a:avLst/>
          </a:prstGeom>
        </p:spPr>
      </p:pic>
      <p:pic>
        <p:nvPicPr>
          <p:cNvPr id="23" name="Afbeelding 22" descr="Afbeelding met hart, cirkel&#10;&#10;Door AI gegenereerde inhoud is mogelijk onjuist.">
            <a:extLst>
              <a:ext uri="{FF2B5EF4-FFF2-40B4-BE49-F238E27FC236}">
                <a16:creationId xmlns:a16="http://schemas.microsoft.com/office/drawing/2014/main" id="{8165F96D-2B6E-6D49-8AEA-6742B27F742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50750" y1="38350" x2="50750" y2="38350"/>
                      </a14:backgroundRemoval>
                    </a14:imgEffect>
                  </a14:imgLayer>
                </a14:imgProps>
              </a:ext>
              <a:ext uri="{28A0092B-C50C-407E-A947-70E740481C1C}">
                <a14:useLocalDpi xmlns:a14="http://schemas.microsoft.com/office/drawing/2010/main"/>
              </a:ext>
            </a:extLst>
          </a:blip>
          <a:stretch>
            <a:fillRect/>
          </a:stretch>
        </p:blipFill>
        <p:spPr>
          <a:xfrm>
            <a:off x="6414330" y="3620776"/>
            <a:ext cx="344644" cy="344644"/>
          </a:xfrm>
          <a:prstGeom prst="rect">
            <a:avLst/>
          </a:prstGeom>
        </p:spPr>
      </p:pic>
      <p:pic>
        <p:nvPicPr>
          <p:cNvPr id="24" name="Afbeelding 23" descr="Afbeelding met hart, cirkel&#10;&#10;Door AI gegenereerde inhoud is mogelijk onjuist.">
            <a:extLst>
              <a:ext uri="{FF2B5EF4-FFF2-40B4-BE49-F238E27FC236}">
                <a16:creationId xmlns:a16="http://schemas.microsoft.com/office/drawing/2014/main" id="{F40B5CD2-7B6A-A825-F7D7-89AB6617C685}"/>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50750" y1="38350" x2="50750" y2="38350"/>
                      </a14:backgroundRemoval>
                    </a14:imgEffect>
                  </a14:imgLayer>
                </a14:imgProps>
              </a:ext>
              <a:ext uri="{28A0092B-C50C-407E-A947-70E740481C1C}">
                <a14:useLocalDpi xmlns:a14="http://schemas.microsoft.com/office/drawing/2010/main"/>
              </a:ext>
            </a:extLst>
          </a:blip>
          <a:stretch>
            <a:fillRect/>
          </a:stretch>
        </p:blipFill>
        <p:spPr>
          <a:xfrm>
            <a:off x="6267746" y="3782661"/>
            <a:ext cx="344644" cy="344644"/>
          </a:xfrm>
          <a:prstGeom prst="rect">
            <a:avLst/>
          </a:prstGeom>
        </p:spPr>
      </p:pic>
    </p:spTree>
    <p:extLst>
      <p:ext uri="{BB962C8B-B14F-4D97-AF65-F5344CB8AC3E}">
        <p14:creationId xmlns:p14="http://schemas.microsoft.com/office/powerpoint/2010/main" val="1855976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58959" y="36436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latin typeface="Century Gothic" panose="020B0502020202020204" pitchFamily="34" charset="0"/>
                <a:ea typeface="Calibri"/>
                <a:cs typeface="Times New Roman"/>
              </a:rPr>
              <a:t>toegankelijk</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39503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effectLst/>
                <a:latin typeface="Century Gothic" panose="020B0502020202020204" pitchFamily="34" charset="0"/>
                <a:ea typeface="Calibri"/>
                <a:cs typeface="Times New Roman"/>
              </a:rPr>
              <a:t>ontoegankelijk</a:t>
            </a:r>
            <a:endParaRPr lang="nl-NL" sz="4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92593"/>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latin typeface="Century Gothic" panose="020B0502020202020204" pitchFamily="34" charset="0"/>
                <a:ea typeface="Calibri"/>
                <a:cs typeface="Times New Roman"/>
              </a:rPr>
              <a:t>= voor iedereen te begrijpen en te bereiken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300" i="1">
                <a:solidFill>
                  <a:srgbClr val="387038"/>
                </a:solidFill>
                <a:latin typeface="Century Gothic" panose="020B0502020202020204" pitchFamily="34" charset="0"/>
                <a:ea typeface="Calibri"/>
                <a:cs typeface="Times New Roman"/>
              </a:rPr>
              <a:t>Weerwoord is een </a:t>
            </a:r>
            <a:r>
              <a:rPr lang="nl-NL" sz="2300" i="1" u="sng">
                <a:solidFill>
                  <a:srgbClr val="387038"/>
                </a:solidFill>
                <a:latin typeface="Century Gothic" panose="020B0502020202020204" pitchFamily="34" charset="0"/>
                <a:ea typeface="Calibri"/>
                <a:cs typeface="Times New Roman"/>
              </a:rPr>
              <a:t>toegankelijke</a:t>
            </a:r>
            <a:r>
              <a:rPr lang="nl-NL" sz="2300" i="1">
                <a:solidFill>
                  <a:srgbClr val="387038"/>
                </a:solidFill>
                <a:latin typeface="Century Gothic" panose="020B0502020202020204" pitchFamily="34" charset="0"/>
                <a:ea typeface="Calibri"/>
                <a:cs typeface="Times New Roman"/>
              </a:rPr>
              <a:t> les om nieuwe woorden te leren</a:t>
            </a:r>
            <a:r>
              <a:rPr lang="nl-NL" sz="2300" i="1">
                <a:solidFill>
                  <a:srgbClr val="387038"/>
                </a:solidFill>
                <a:effectLst/>
                <a:latin typeface="Century Gothic" panose="020B0502020202020204" pitchFamily="34" charset="0"/>
                <a:ea typeface="Calibri"/>
                <a:cs typeface="Times New Roman"/>
              </a:rPr>
              <a:t>.</a:t>
            </a:r>
            <a:endParaRPr lang="nl-NL" sz="23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226643"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goed te begrijpen en te bereiken voor iedereen</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300" i="1">
                <a:solidFill>
                  <a:srgbClr val="387038"/>
                </a:solidFill>
                <a:latin typeface="Century Gothic" panose="020B0502020202020204" pitchFamily="34" charset="0"/>
                <a:ea typeface="Calibri"/>
                <a:cs typeface="Times New Roman"/>
              </a:rPr>
              <a:t>Dit boek vind ik zo moeilijk geschreven. Ik vond het </a:t>
            </a:r>
            <a:r>
              <a:rPr lang="nl-NL" sz="2300" i="1" u="sng">
                <a:solidFill>
                  <a:srgbClr val="387038"/>
                </a:solidFill>
                <a:latin typeface="Century Gothic" panose="020B0502020202020204" pitchFamily="34" charset="0"/>
                <a:ea typeface="Calibri"/>
                <a:cs typeface="Times New Roman"/>
              </a:rPr>
              <a:t>ontoegankelijk</a:t>
            </a:r>
            <a:r>
              <a:rPr lang="nl-NL" sz="2300" i="1">
                <a:solidFill>
                  <a:srgbClr val="387038"/>
                </a:solidFill>
                <a:latin typeface="Century Gothic" panose="020B0502020202020204" pitchFamily="34" charset="0"/>
                <a:ea typeface="Calibri"/>
                <a:cs typeface="Times New Roman"/>
              </a:rPr>
              <a:t> om te lezen.</a:t>
            </a:r>
            <a:endParaRPr lang="nl-NL" sz="23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4" descr="Hoe gebruik je Weerwoord?">
            <a:extLst>
              <a:ext uri="{FF2B5EF4-FFF2-40B4-BE49-F238E27FC236}">
                <a16:creationId xmlns:a16="http://schemas.microsoft.com/office/drawing/2014/main" id="{72FDF15F-7793-8E35-7B40-06A97E1BA8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476" y="2941432"/>
            <a:ext cx="2573662" cy="14476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oordmuur">
            <a:extLst>
              <a:ext uri="{FF2B5EF4-FFF2-40B4-BE49-F238E27FC236}">
                <a16:creationId xmlns:a16="http://schemas.microsoft.com/office/drawing/2014/main" id="{8F3824EA-AF26-F324-1B04-5E7B28D5BA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8378" y="3868153"/>
            <a:ext cx="2133168" cy="1199907"/>
          </a:xfrm>
          <a:prstGeom prst="rect">
            <a:avLst/>
          </a:prstGeom>
          <a:noFill/>
          <a:extLst>
            <a:ext uri="{909E8E84-426E-40DD-AFC4-6F175D3DCCD1}">
              <a14:hiddenFill xmlns:a14="http://schemas.microsoft.com/office/drawing/2010/main">
                <a:solidFill>
                  <a:srgbClr val="FFFFFF"/>
                </a:solidFill>
              </a14:hiddenFill>
            </a:ext>
          </a:extLst>
        </p:spPr>
      </p:pic>
      <p:pic>
        <p:nvPicPr>
          <p:cNvPr id="19" name="Afbeelding 18" descr="Afbeelding met handschrift, whiteboard, kleding, persoon&#10;&#10;Door AI gegenereerde inhoud is mogelijk onjuist.">
            <a:extLst>
              <a:ext uri="{FF2B5EF4-FFF2-40B4-BE49-F238E27FC236}">
                <a16:creationId xmlns:a16="http://schemas.microsoft.com/office/drawing/2014/main" id="{A70DE4C2-832C-E3B7-D493-970675A60A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6185" y="2874182"/>
            <a:ext cx="3123008" cy="2079923"/>
          </a:xfrm>
          <a:prstGeom prst="rect">
            <a:avLst/>
          </a:prstGeom>
        </p:spPr>
      </p:pic>
    </p:spTree>
    <p:extLst>
      <p:ext uri="{BB962C8B-B14F-4D97-AF65-F5344CB8AC3E}">
        <p14:creationId xmlns:p14="http://schemas.microsoft.com/office/powerpoint/2010/main" val="429231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 – 6 januari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306952" y="386052"/>
            <a:ext cx="505175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417637" y="332656"/>
            <a:ext cx="500555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doelgroep</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90998" y="3032956"/>
            <a:ext cx="27568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53654" y="3041713"/>
            <a:ext cx="275690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err="1">
                <a:latin typeface="Century Gothic" panose="020B0502020202020204" pitchFamily="34" charset="0"/>
                <a:ea typeface="Calibri"/>
                <a:cs typeface="Times New Roman"/>
              </a:rPr>
              <a:t>werk-zoekenden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5"/>
            <a:ext cx="2617901" cy="87068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32256" y="327029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baby’s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8"/>
            <a:ext cx="2611399" cy="8827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4532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senioren (65+)</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1379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23189" y="51535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mensen voor wie iets bestemd is </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schermopname, skiën, tekst, tekenfilm&#10;&#10;Door AI gegenereerde inhoud is mogelijk onjuist.">
            <a:extLst>
              <a:ext uri="{FF2B5EF4-FFF2-40B4-BE49-F238E27FC236}">
                <a16:creationId xmlns:a16="http://schemas.microsoft.com/office/drawing/2014/main" id="{90C49004-E09C-5AF6-0130-168ECE7D12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0776" y="4177248"/>
            <a:ext cx="2475304" cy="1650203"/>
          </a:xfrm>
          <a:prstGeom prst="rect">
            <a:avLst/>
          </a:prstGeom>
        </p:spPr>
      </p:pic>
      <p:pic>
        <p:nvPicPr>
          <p:cNvPr id="23" name="Afbeelding 22" descr="Afbeelding met Menselijk gezicht, badkuip, overdekt, spelen&#10;&#10;Door AI gegenereerde inhoud is mogelijk onjuist.">
            <a:extLst>
              <a:ext uri="{FF2B5EF4-FFF2-40B4-BE49-F238E27FC236}">
                <a16:creationId xmlns:a16="http://schemas.microsoft.com/office/drawing/2014/main" id="{C3C8C317-61AE-F4BF-1CC9-A4FBB86B01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52010" y="4173139"/>
            <a:ext cx="2200269" cy="1650202"/>
          </a:xfrm>
          <a:prstGeom prst="rect">
            <a:avLst/>
          </a:prstGeom>
        </p:spPr>
      </p:pic>
      <p:pic>
        <p:nvPicPr>
          <p:cNvPr id="25" name="Afbeelding 24" descr="Afbeelding met Fitness, yoga, Yogamat, Balans&#10;&#10;Door AI gegenereerde inhoud is mogelijk onjuist.">
            <a:extLst>
              <a:ext uri="{FF2B5EF4-FFF2-40B4-BE49-F238E27FC236}">
                <a16:creationId xmlns:a16="http://schemas.microsoft.com/office/drawing/2014/main" id="{4D8BE56B-2AC0-F006-67AB-4537C5D9EA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0824" y="4301802"/>
            <a:ext cx="2498713" cy="1464246"/>
          </a:xfrm>
          <a:prstGeom prst="rect">
            <a:avLst/>
          </a:prstGeom>
        </p:spPr>
      </p:pic>
    </p:spTree>
    <p:extLst>
      <p:ext uri="{BB962C8B-B14F-4D97-AF65-F5344CB8AC3E}">
        <p14:creationId xmlns:p14="http://schemas.microsoft.com/office/powerpoint/2010/main" val="94051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223309"/>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148735" y="386052"/>
            <a:ext cx="404785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viering</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2886364" y="2578333"/>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836804" y="2587089"/>
            <a:ext cx="274644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lustrum</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770659" y="2174475"/>
            <a:ext cx="306621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823329" y="2195023"/>
            <a:ext cx="304448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jubileum</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55150" y="4577812"/>
            <a:ext cx="366894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17020" y="4577813"/>
            <a:ext cx="360707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verjaardag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98050" y="539319"/>
            <a:ext cx="2455288" cy="65501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69337" y="613584"/>
            <a:ext cx="2654158" cy="52102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feest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2" name="Afbeelding 21">
            <a:extLst>
              <a:ext uri="{FF2B5EF4-FFF2-40B4-BE49-F238E27FC236}">
                <a16:creationId xmlns:a16="http://schemas.microsoft.com/office/drawing/2014/main" id="{C834AA5D-DCCF-4B5E-733B-1A85915D81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4421362"/>
            <a:ext cx="1255637" cy="1883456"/>
          </a:xfrm>
          <a:prstGeom prst="rect">
            <a:avLst/>
          </a:prstGeom>
        </p:spPr>
      </p:pic>
      <p:pic>
        <p:nvPicPr>
          <p:cNvPr id="24" name="Afbeelding 23" descr="Afbeelding met persoon, kleding, Menselijk gezicht, overdekt&#10;&#10;Door AI gegenereerde inhoud is mogelijk onjuist.">
            <a:extLst>
              <a:ext uri="{FF2B5EF4-FFF2-40B4-BE49-F238E27FC236}">
                <a16:creationId xmlns:a16="http://schemas.microsoft.com/office/drawing/2014/main" id="{50212B87-6B19-3EA9-496C-3C82AF70DE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397" y="3385680"/>
            <a:ext cx="2012175" cy="1134867"/>
          </a:xfrm>
          <a:prstGeom prst="rect">
            <a:avLst/>
          </a:prstGeom>
        </p:spPr>
      </p:pic>
      <p:sp>
        <p:nvSpPr>
          <p:cNvPr id="27" name="Text Box 14">
            <a:extLst>
              <a:ext uri="{FF2B5EF4-FFF2-40B4-BE49-F238E27FC236}">
                <a16:creationId xmlns:a16="http://schemas.microsoft.com/office/drawing/2014/main" id="{38F2C356-8DAF-05F8-DE37-4D295F5818BC}"/>
              </a:ext>
            </a:extLst>
          </p:cNvPr>
          <p:cNvSpPr txBox="1"/>
          <p:nvPr/>
        </p:nvSpPr>
        <p:spPr>
          <a:xfrm>
            <a:off x="2886363" y="3312404"/>
            <a:ext cx="3006052" cy="10324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8" name="Tekstvak 2">
            <a:extLst>
              <a:ext uri="{FF2B5EF4-FFF2-40B4-BE49-F238E27FC236}">
                <a16:creationId xmlns:a16="http://schemas.microsoft.com/office/drawing/2014/main" id="{D94A7791-EAC6-23FE-407F-4E2A05FB032A}"/>
              </a:ext>
            </a:extLst>
          </p:cNvPr>
          <p:cNvSpPr txBox="1">
            <a:spLocks noChangeArrowheads="1"/>
          </p:cNvSpPr>
          <p:nvPr/>
        </p:nvSpPr>
        <p:spPr bwMode="auto">
          <a:xfrm>
            <a:off x="2928704" y="3356809"/>
            <a:ext cx="2963711" cy="39064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a:effectLst/>
                <a:latin typeface="Century Gothic" panose="020B0502020202020204" pitchFamily="34" charset="0"/>
                <a:ea typeface="Calibri"/>
                <a:cs typeface="Times New Roman"/>
              </a:rPr>
              <a:t>= iets wat vijf jaar bestaat, feest voor elke 5 jaar</a:t>
            </a:r>
            <a:endParaRPr lang="nl-NL" sz="1050">
              <a:effectLst/>
              <a:latin typeface="Century Gothic" panose="020B0502020202020204" pitchFamily="34" charset="0"/>
              <a:ea typeface="Calibri"/>
              <a:cs typeface="Times New Roman"/>
            </a:endParaRPr>
          </a:p>
        </p:txBody>
      </p:sp>
      <p:sp>
        <p:nvSpPr>
          <p:cNvPr id="29" name="Text Box 14">
            <a:extLst>
              <a:ext uri="{FF2B5EF4-FFF2-40B4-BE49-F238E27FC236}">
                <a16:creationId xmlns:a16="http://schemas.microsoft.com/office/drawing/2014/main" id="{0311A225-CBD8-FBCE-2D53-3238B17383F5}"/>
              </a:ext>
            </a:extLst>
          </p:cNvPr>
          <p:cNvSpPr txBox="1"/>
          <p:nvPr/>
        </p:nvSpPr>
        <p:spPr>
          <a:xfrm>
            <a:off x="355151" y="5322374"/>
            <a:ext cx="3226250" cy="69891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0" name="Tekstvak 2">
            <a:extLst>
              <a:ext uri="{FF2B5EF4-FFF2-40B4-BE49-F238E27FC236}">
                <a16:creationId xmlns:a16="http://schemas.microsoft.com/office/drawing/2014/main" id="{7F2BF104-FF05-C46E-4E83-A03DE0A42861}"/>
              </a:ext>
            </a:extLst>
          </p:cNvPr>
          <p:cNvSpPr txBox="1">
            <a:spLocks noChangeArrowheads="1"/>
          </p:cNvSpPr>
          <p:nvPr/>
        </p:nvSpPr>
        <p:spPr bwMode="auto">
          <a:xfrm>
            <a:off x="330501" y="5322373"/>
            <a:ext cx="3548079" cy="519269"/>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a:effectLst/>
                <a:latin typeface="Century Gothic" panose="020B0502020202020204" pitchFamily="34" charset="0"/>
                <a:ea typeface="Calibri"/>
                <a:cs typeface="Times New Roman"/>
              </a:rPr>
              <a:t>= iemand wordt een jaar ouder</a:t>
            </a:r>
            <a:endParaRPr lang="nl-NL" sz="1050">
              <a:effectLst/>
              <a:latin typeface="Century Gothic" panose="020B0502020202020204" pitchFamily="34" charset="0"/>
              <a:ea typeface="Calibri"/>
              <a:cs typeface="Times New Roman"/>
            </a:endParaRPr>
          </a:p>
        </p:txBody>
      </p:sp>
      <p:sp>
        <p:nvSpPr>
          <p:cNvPr id="33" name="Text Box 14">
            <a:extLst>
              <a:ext uri="{FF2B5EF4-FFF2-40B4-BE49-F238E27FC236}">
                <a16:creationId xmlns:a16="http://schemas.microsoft.com/office/drawing/2014/main" id="{71315819-F802-92F8-9B10-7B447ADD2DB5}"/>
              </a:ext>
            </a:extLst>
          </p:cNvPr>
          <p:cNvSpPr txBox="1"/>
          <p:nvPr/>
        </p:nvSpPr>
        <p:spPr>
          <a:xfrm>
            <a:off x="6076206" y="2948834"/>
            <a:ext cx="2760670" cy="96033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4" name="Tekstvak 2">
            <a:extLst>
              <a:ext uri="{FF2B5EF4-FFF2-40B4-BE49-F238E27FC236}">
                <a16:creationId xmlns:a16="http://schemas.microsoft.com/office/drawing/2014/main" id="{2F9B40C5-7EA9-2971-C1F7-25F38C6DAF4E}"/>
              </a:ext>
            </a:extLst>
          </p:cNvPr>
          <p:cNvSpPr txBox="1">
            <a:spLocks noChangeArrowheads="1"/>
          </p:cNvSpPr>
          <p:nvPr/>
        </p:nvSpPr>
        <p:spPr bwMode="auto">
          <a:xfrm>
            <a:off x="6135717" y="2948834"/>
            <a:ext cx="3113414" cy="73836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a:effectLst/>
                <a:latin typeface="Century Gothic" panose="020B0502020202020204" pitchFamily="34" charset="0"/>
                <a:ea typeface="Calibri"/>
                <a:cs typeface="Times New Roman"/>
              </a:rPr>
              <a:t>= voor een speciaal aantal jaren</a:t>
            </a:r>
            <a:endParaRPr lang="nl-NL" sz="1050">
              <a:effectLst/>
              <a:latin typeface="Century Gothic" panose="020B0502020202020204" pitchFamily="34" charset="0"/>
              <a:ea typeface="Calibri"/>
              <a:cs typeface="Times New Roman"/>
            </a:endParaRPr>
          </a:p>
        </p:txBody>
      </p:sp>
      <p:pic>
        <p:nvPicPr>
          <p:cNvPr id="36" name="Afbeelding 35">
            <a:extLst>
              <a:ext uri="{FF2B5EF4-FFF2-40B4-BE49-F238E27FC236}">
                <a16:creationId xmlns:a16="http://schemas.microsoft.com/office/drawing/2014/main" id="{2B31DBBA-7784-F492-6D97-FF9C7AA3CAF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3078" y="3978122"/>
            <a:ext cx="1255637" cy="1883456"/>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811D5887-1E55-310E-13EB-BE56EC4324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1435" y="657002"/>
            <a:ext cx="1749186" cy="1465534"/>
          </a:xfrm>
          <a:prstGeom prst="rect">
            <a:avLst/>
          </a:prstGeom>
        </p:spPr>
      </p:pic>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4252369" y="1101720"/>
            <a:ext cx="1098062" cy="178200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CE56632D-29A3-57BD-3F64-DEB16784BD0A}"/>
              </a:ext>
            </a:extLst>
          </p:cNvPr>
          <p:cNvCxnSpPr>
            <a:cxnSpLocks/>
          </p:cNvCxnSpPr>
          <p:nvPr/>
        </p:nvCxnSpPr>
        <p:spPr>
          <a:xfrm flipV="1">
            <a:off x="1038208" y="3086831"/>
            <a:ext cx="833400" cy="254606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3935729" y="3714168"/>
            <a:ext cx="2175511" cy="111771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8" name="Text Box 14">
            <a:extLst>
              <a:ext uri="{FF2B5EF4-FFF2-40B4-BE49-F238E27FC236}">
                <a16:creationId xmlns:a16="http://schemas.microsoft.com/office/drawing/2014/main" id="{3CBDA22D-CED2-6442-8EC6-72FF03E2163E}"/>
              </a:ext>
            </a:extLst>
          </p:cNvPr>
          <p:cNvSpPr txBox="1"/>
          <p:nvPr/>
        </p:nvSpPr>
        <p:spPr>
          <a:xfrm>
            <a:off x="742746" y="5633899"/>
            <a:ext cx="26706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4001347" y="490440"/>
            <a:ext cx="3509905" cy="7288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188964" y="633121"/>
            <a:ext cx="335836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aandacht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304711" y="4773113"/>
            <a:ext cx="3061688" cy="55567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411327" y="4849292"/>
            <a:ext cx="302502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zorg dragen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591201" y="2279480"/>
            <a:ext cx="6083799" cy="11131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12823" y="2363395"/>
            <a:ext cx="626217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latin typeface="Century Gothic" panose="020B0502020202020204" pitchFamily="34" charset="0"/>
                <a:ea typeface="Calibri"/>
                <a:cs typeface="Times New Roman"/>
              </a:rPr>
              <a:t>de verantwoordelijkheid</a:t>
            </a:r>
            <a:endParaRPr lang="nl-NL" sz="4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929823" y="3391553"/>
            <a:ext cx="4744924" cy="9126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037049" y="3369580"/>
            <a:ext cx="459426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taak om voo</a:t>
            </a:r>
            <a:r>
              <a:rPr lang="nl-NL" sz="2800">
                <a:latin typeface="Century Gothic" panose="020B0502020202020204" pitchFamily="34" charset="0"/>
                <a:ea typeface="Calibri"/>
                <a:cs typeface="Times New Roman"/>
              </a:rPr>
              <a:t>r iets of iemand te zorgen</a:t>
            </a:r>
            <a:endParaRPr lang="nl-NL" sz="1100">
              <a:effectLst/>
              <a:latin typeface="Century Gothic" panose="020B0502020202020204" pitchFamily="34" charset="0"/>
              <a:ea typeface="Calibri"/>
              <a:cs typeface="Times New Roman"/>
            </a:endParaRPr>
          </a:p>
        </p:txBody>
      </p:sp>
      <p:sp>
        <p:nvSpPr>
          <p:cNvPr id="37" name="Tekstvak 2">
            <a:extLst>
              <a:ext uri="{FF2B5EF4-FFF2-40B4-BE49-F238E27FC236}">
                <a16:creationId xmlns:a16="http://schemas.microsoft.com/office/drawing/2014/main" id="{D8702E23-C11D-15EC-CCC7-584CB8E8F0E8}"/>
              </a:ext>
            </a:extLst>
          </p:cNvPr>
          <p:cNvSpPr txBox="1">
            <a:spLocks noChangeArrowheads="1"/>
          </p:cNvSpPr>
          <p:nvPr/>
        </p:nvSpPr>
        <p:spPr bwMode="auto">
          <a:xfrm>
            <a:off x="685559" y="5702334"/>
            <a:ext cx="267067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plicht</a:t>
            </a:r>
          </a:p>
        </p:txBody>
      </p:sp>
      <p:pic>
        <p:nvPicPr>
          <p:cNvPr id="21" name="Afbeelding 20" descr="Afbeelding met persoon, kleding, person, buitenshuis&#10;&#10;Door AI gegenereerde inhoud is mogelijk onjuist.">
            <a:extLst>
              <a:ext uri="{FF2B5EF4-FFF2-40B4-BE49-F238E27FC236}">
                <a16:creationId xmlns:a16="http://schemas.microsoft.com/office/drawing/2014/main" id="{FFF3DF29-2324-B62B-50A7-4B0A1F284D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1924" y="4621645"/>
            <a:ext cx="1524721" cy="980395"/>
          </a:xfrm>
          <a:prstGeom prst="rect">
            <a:avLst/>
          </a:prstGeom>
        </p:spPr>
      </p:pic>
      <p:pic>
        <p:nvPicPr>
          <p:cNvPr id="12" name="Afbeelding 11" descr="Afbeelding met buitenshuis, zwemmen, sport, badkleding&#10;&#10;Door AI gegenereerde inhoud is mogelijk onjuist.">
            <a:extLst>
              <a:ext uri="{FF2B5EF4-FFF2-40B4-BE49-F238E27FC236}">
                <a16:creationId xmlns:a16="http://schemas.microsoft.com/office/drawing/2014/main" id="{C0D00272-E576-F2DB-6CFD-8DBDC712881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0797" y="425391"/>
            <a:ext cx="2492928" cy="2129905"/>
          </a:xfrm>
          <a:prstGeom prst="rect">
            <a:avLst/>
          </a:prstGeom>
        </p:spPr>
      </p:pic>
      <p:sp>
        <p:nvSpPr>
          <p:cNvPr id="19" name="Text Box 14">
            <a:extLst>
              <a:ext uri="{FF2B5EF4-FFF2-40B4-BE49-F238E27FC236}">
                <a16:creationId xmlns:a16="http://schemas.microsoft.com/office/drawing/2014/main" id="{48390DE0-BCE8-2BF6-CC59-09133211A2B1}"/>
              </a:ext>
            </a:extLst>
          </p:cNvPr>
          <p:cNvSpPr txBox="1"/>
          <p:nvPr/>
        </p:nvSpPr>
        <p:spPr>
          <a:xfrm>
            <a:off x="4444656" y="5300704"/>
            <a:ext cx="4447824" cy="59002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3" name="Tekstvak 2">
            <a:extLst>
              <a:ext uri="{FF2B5EF4-FFF2-40B4-BE49-F238E27FC236}">
                <a16:creationId xmlns:a16="http://schemas.microsoft.com/office/drawing/2014/main" id="{EA759B9D-1602-A7D0-04A2-20B3346C38A5}"/>
              </a:ext>
            </a:extLst>
          </p:cNvPr>
          <p:cNvSpPr txBox="1">
            <a:spLocks noChangeArrowheads="1"/>
          </p:cNvSpPr>
          <p:nvPr/>
        </p:nvSpPr>
        <p:spPr bwMode="auto">
          <a:xfrm>
            <a:off x="4551882" y="5278731"/>
            <a:ext cx="4306595"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goed voor iets </a:t>
            </a:r>
            <a:r>
              <a:rPr lang="nl-NL" sz="2800">
                <a:latin typeface="Century Gothic" panose="020B0502020202020204" pitchFamily="34" charset="0"/>
                <a:ea typeface="Calibri"/>
                <a:cs typeface="Times New Roman"/>
              </a:rPr>
              <a:t>zorgen</a:t>
            </a:r>
            <a:endParaRPr lang="nl-NL" sz="110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39247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6462-09F2-958F-47CB-D8C80D1C3CA8}"/>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6FE4A95F-F177-9601-59A2-5B05A9D7D79F}"/>
              </a:ext>
            </a:extLst>
          </p:cNvPr>
          <p:cNvCxnSpPr>
            <a:cxnSpLocks/>
          </p:cNvCxnSpPr>
          <p:nvPr/>
        </p:nvCxnSpPr>
        <p:spPr>
          <a:xfrm flipH="1">
            <a:off x="3413422" y="1184913"/>
            <a:ext cx="1098062" cy="178200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60B1CE34-7FB7-B9B4-25B1-01ED88128199}"/>
              </a:ext>
            </a:extLst>
          </p:cNvPr>
          <p:cNvCxnSpPr>
            <a:cxnSpLocks/>
          </p:cNvCxnSpPr>
          <p:nvPr/>
        </p:nvCxnSpPr>
        <p:spPr>
          <a:xfrm flipV="1">
            <a:off x="1422461" y="3086831"/>
            <a:ext cx="449147" cy="125656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B0528F1-446C-2E2E-9F26-FC4DE7CBD2C1}"/>
              </a:ext>
            </a:extLst>
          </p:cNvPr>
          <p:cNvCxnSpPr>
            <a:cxnSpLocks/>
          </p:cNvCxnSpPr>
          <p:nvPr/>
        </p:nvCxnSpPr>
        <p:spPr>
          <a:xfrm flipH="1" flipV="1">
            <a:off x="3935729" y="3714168"/>
            <a:ext cx="2175511" cy="111771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8" name="Text Box 14">
            <a:extLst>
              <a:ext uri="{FF2B5EF4-FFF2-40B4-BE49-F238E27FC236}">
                <a16:creationId xmlns:a16="http://schemas.microsoft.com/office/drawing/2014/main" id="{88DAD92B-B5E5-B1B0-31B5-E5EEB83F3556}"/>
              </a:ext>
            </a:extLst>
          </p:cNvPr>
          <p:cNvSpPr txBox="1"/>
          <p:nvPr/>
        </p:nvSpPr>
        <p:spPr>
          <a:xfrm>
            <a:off x="541521" y="4197097"/>
            <a:ext cx="306348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B1DF0A66-B8CF-AA3E-FE2E-B605C61A9156}"/>
              </a:ext>
            </a:extLst>
          </p:cNvPr>
          <p:cNvPicPr/>
          <p:nvPr/>
        </p:nvPicPr>
        <p:blipFill>
          <a:blip r:embed="rId2"/>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E0342608-AFC2-B742-3BFB-27D7B63209F9}"/>
              </a:ext>
            </a:extLst>
          </p:cNvPr>
          <p:cNvSpPr txBox="1"/>
          <p:nvPr/>
        </p:nvSpPr>
        <p:spPr>
          <a:xfrm>
            <a:off x="3282257" y="338390"/>
            <a:ext cx="1460701" cy="6867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771CDE21-F9D5-D5BA-9473-437499E5D10C}"/>
              </a:ext>
            </a:extLst>
          </p:cNvPr>
          <p:cNvSpPr txBox="1">
            <a:spLocks noChangeArrowheads="1"/>
          </p:cNvSpPr>
          <p:nvPr/>
        </p:nvSpPr>
        <p:spPr bwMode="auto">
          <a:xfrm>
            <a:off x="3233723" y="475720"/>
            <a:ext cx="150923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vast</a:t>
            </a:r>
          </a:p>
        </p:txBody>
      </p:sp>
      <p:sp>
        <p:nvSpPr>
          <p:cNvPr id="14" name="Text Box 14">
            <a:extLst>
              <a:ext uri="{FF2B5EF4-FFF2-40B4-BE49-F238E27FC236}">
                <a16:creationId xmlns:a16="http://schemas.microsoft.com/office/drawing/2014/main" id="{4494C262-B1C3-8F3F-51EF-0773A2807179}"/>
              </a:ext>
            </a:extLst>
          </p:cNvPr>
          <p:cNvSpPr txBox="1"/>
          <p:nvPr/>
        </p:nvSpPr>
        <p:spPr>
          <a:xfrm>
            <a:off x="5304711" y="4702773"/>
            <a:ext cx="1837763" cy="6260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5E2134CA-CCBE-2159-83AD-F90B014ECC48}"/>
              </a:ext>
            </a:extLst>
          </p:cNvPr>
          <p:cNvSpPr txBox="1">
            <a:spLocks noChangeArrowheads="1"/>
          </p:cNvSpPr>
          <p:nvPr/>
        </p:nvSpPr>
        <p:spPr bwMode="auto">
          <a:xfrm>
            <a:off x="5205202" y="4832680"/>
            <a:ext cx="217551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volgen</a:t>
            </a:r>
          </a:p>
        </p:txBody>
      </p:sp>
      <p:grpSp>
        <p:nvGrpSpPr>
          <p:cNvPr id="20" name="Groep 19">
            <a:extLst>
              <a:ext uri="{FF2B5EF4-FFF2-40B4-BE49-F238E27FC236}">
                <a16:creationId xmlns:a16="http://schemas.microsoft.com/office/drawing/2014/main" id="{338FFCEC-660C-A28F-0575-2C644919B36F}"/>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47DA18FB-3994-9E51-93B8-6C52E5AF5EB5}"/>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56C03E1-4C99-E781-3AA1-4EE88C4D0AB5}"/>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147737B-C795-EC17-890C-DAA2799ADD35}"/>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FA3E29B-39F0-F18F-543E-E67AB7BB7375}"/>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A41A5A2-8C4C-185B-577F-74D6A84F47EA}"/>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3F2CB015-7A93-670C-467A-C3F0970D4A60}"/>
              </a:ext>
            </a:extLst>
          </p:cNvPr>
          <p:cNvSpPr txBox="1"/>
          <p:nvPr/>
        </p:nvSpPr>
        <p:spPr>
          <a:xfrm>
            <a:off x="591202" y="2279480"/>
            <a:ext cx="4820126" cy="9126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6D14DE40-B89B-20E1-8DBE-A1E909636EEC}"/>
              </a:ext>
            </a:extLst>
          </p:cNvPr>
          <p:cNvSpPr txBox="1">
            <a:spLocks noChangeArrowheads="1"/>
          </p:cNvSpPr>
          <p:nvPr/>
        </p:nvSpPr>
        <p:spPr bwMode="auto">
          <a:xfrm>
            <a:off x="458543" y="2427161"/>
            <a:ext cx="489188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6000" b="1">
                <a:latin typeface="Century Gothic" panose="020B0502020202020204" pitchFamily="34" charset="0"/>
                <a:ea typeface="Calibri"/>
                <a:cs typeface="Times New Roman"/>
              </a:rPr>
              <a:t>de formule</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4690AD74-BCCB-96C9-B3D3-4F67C376E51D}"/>
              </a:ext>
            </a:extLst>
          </p:cNvPr>
          <p:cNvSpPr txBox="1"/>
          <p:nvPr/>
        </p:nvSpPr>
        <p:spPr>
          <a:xfrm>
            <a:off x="587832" y="3182125"/>
            <a:ext cx="3923652" cy="59988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FCF70C9E-2664-3517-3DFF-4C6BDC575B18}"/>
              </a:ext>
            </a:extLst>
          </p:cNvPr>
          <p:cNvSpPr txBox="1">
            <a:spLocks noChangeArrowheads="1"/>
          </p:cNvSpPr>
          <p:nvPr/>
        </p:nvSpPr>
        <p:spPr bwMode="auto">
          <a:xfrm>
            <a:off x="695059" y="3160152"/>
            <a:ext cx="3799066"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opzet, de vorm</a:t>
            </a:r>
            <a:endParaRPr lang="nl-NL" sz="1100">
              <a:effectLst/>
              <a:latin typeface="Century Gothic" panose="020B0502020202020204" pitchFamily="34" charset="0"/>
              <a:ea typeface="Calibri"/>
              <a:cs typeface="Times New Roman"/>
            </a:endParaRPr>
          </a:p>
        </p:txBody>
      </p:sp>
      <p:sp>
        <p:nvSpPr>
          <p:cNvPr id="37" name="Tekstvak 2">
            <a:extLst>
              <a:ext uri="{FF2B5EF4-FFF2-40B4-BE49-F238E27FC236}">
                <a16:creationId xmlns:a16="http://schemas.microsoft.com/office/drawing/2014/main" id="{60B5CC43-325D-77DC-5481-E6EDBB2801CC}"/>
              </a:ext>
            </a:extLst>
          </p:cNvPr>
          <p:cNvSpPr txBox="1">
            <a:spLocks noChangeArrowheads="1"/>
          </p:cNvSpPr>
          <p:nvPr/>
        </p:nvSpPr>
        <p:spPr bwMode="auto">
          <a:xfrm>
            <a:off x="546359" y="4218067"/>
            <a:ext cx="306348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methode</a:t>
            </a:r>
          </a:p>
        </p:txBody>
      </p:sp>
      <p:sp>
        <p:nvSpPr>
          <p:cNvPr id="19" name="Text Box 14">
            <a:extLst>
              <a:ext uri="{FF2B5EF4-FFF2-40B4-BE49-F238E27FC236}">
                <a16:creationId xmlns:a16="http://schemas.microsoft.com/office/drawing/2014/main" id="{8D06FC84-877A-819B-F081-D390C350B63F}"/>
              </a:ext>
            </a:extLst>
          </p:cNvPr>
          <p:cNvSpPr txBox="1"/>
          <p:nvPr/>
        </p:nvSpPr>
        <p:spPr>
          <a:xfrm>
            <a:off x="4444656" y="5300704"/>
            <a:ext cx="4021252" cy="86316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3" name="Tekstvak 2">
            <a:extLst>
              <a:ext uri="{FF2B5EF4-FFF2-40B4-BE49-F238E27FC236}">
                <a16:creationId xmlns:a16="http://schemas.microsoft.com/office/drawing/2014/main" id="{1CD25801-3ABC-B24C-060C-83C6A2427F1F}"/>
              </a:ext>
            </a:extLst>
          </p:cNvPr>
          <p:cNvSpPr txBox="1">
            <a:spLocks noChangeArrowheads="1"/>
          </p:cNvSpPr>
          <p:nvPr/>
        </p:nvSpPr>
        <p:spPr bwMode="auto">
          <a:xfrm>
            <a:off x="4515270" y="5388304"/>
            <a:ext cx="4306595" cy="47829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de stappen precies doen zoals het moet</a:t>
            </a:r>
            <a:endParaRPr lang="nl-NL" sz="11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0E43DEB9-A7F1-2310-B385-4A66F30F6C2B}"/>
              </a:ext>
            </a:extLst>
          </p:cNvPr>
          <p:cNvSpPr txBox="1"/>
          <p:nvPr/>
        </p:nvSpPr>
        <p:spPr>
          <a:xfrm>
            <a:off x="3298295" y="1016690"/>
            <a:ext cx="5594185" cy="59002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00F1B33C-6001-3C9B-E989-8D421071CB17}"/>
              </a:ext>
            </a:extLst>
          </p:cNvPr>
          <p:cNvSpPr txBox="1">
            <a:spLocks noChangeArrowheads="1"/>
          </p:cNvSpPr>
          <p:nvPr/>
        </p:nvSpPr>
        <p:spPr bwMode="auto">
          <a:xfrm>
            <a:off x="3317726" y="1011657"/>
            <a:ext cx="5343957"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iets dat altijd hetzelfde gaat</a:t>
            </a:r>
            <a:endParaRPr lang="nl-NL" sz="1100">
              <a:effectLst/>
              <a:latin typeface="Century Gothic" panose="020B0502020202020204" pitchFamily="34" charset="0"/>
              <a:ea typeface="Calibri"/>
              <a:cs typeface="Times New Roman"/>
            </a:endParaRPr>
          </a:p>
        </p:txBody>
      </p:sp>
      <p:sp>
        <p:nvSpPr>
          <p:cNvPr id="25" name="Text Box 14">
            <a:extLst>
              <a:ext uri="{FF2B5EF4-FFF2-40B4-BE49-F238E27FC236}">
                <a16:creationId xmlns:a16="http://schemas.microsoft.com/office/drawing/2014/main" id="{239D1C8B-B432-E9C4-2033-8EEAADA6E121}"/>
              </a:ext>
            </a:extLst>
          </p:cNvPr>
          <p:cNvSpPr txBox="1"/>
          <p:nvPr/>
        </p:nvSpPr>
        <p:spPr>
          <a:xfrm>
            <a:off x="542712" y="4873758"/>
            <a:ext cx="3062289" cy="12012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
            <a:extLst>
              <a:ext uri="{FF2B5EF4-FFF2-40B4-BE49-F238E27FC236}">
                <a16:creationId xmlns:a16="http://schemas.microsoft.com/office/drawing/2014/main" id="{93D62CDA-60A8-42B5-0820-065F47CBBD5D}"/>
              </a:ext>
            </a:extLst>
          </p:cNvPr>
          <p:cNvSpPr txBox="1">
            <a:spLocks noChangeArrowheads="1"/>
          </p:cNvSpPr>
          <p:nvPr/>
        </p:nvSpPr>
        <p:spPr bwMode="auto">
          <a:xfrm>
            <a:off x="570589" y="4897357"/>
            <a:ext cx="3658134" cy="56642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de manier waarop je iets aanpakt</a:t>
            </a:r>
            <a:endParaRPr lang="nl-NL" sz="1100">
              <a:effectLst/>
              <a:latin typeface="Century Gothic" panose="020B0502020202020204" pitchFamily="34" charset="0"/>
              <a:ea typeface="Calibri"/>
              <a:cs typeface="Times New Roman"/>
            </a:endParaRPr>
          </a:p>
        </p:txBody>
      </p:sp>
      <p:pic>
        <p:nvPicPr>
          <p:cNvPr id="28" name="Afbeelding 27" descr="Afbeelding met buitenshuis, water, sport, badkleding&#10;&#10;Door AI gegenereerde inhoud is mogelijk onjuist.">
            <a:extLst>
              <a:ext uri="{FF2B5EF4-FFF2-40B4-BE49-F238E27FC236}">
                <a16:creationId xmlns:a16="http://schemas.microsoft.com/office/drawing/2014/main" id="{EC4D2F25-24B2-BAA3-FADF-EA96ABBD62AE}"/>
              </a:ext>
            </a:extLst>
          </p:cNvPr>
          <p:cNvPicPr>
            <a:picLocks noChangeAspect="1"/>
          </p:cNvPicPr>
          <p:nvPr/>
        </p:nvPicPr>
        <p:blipFill>
          <a:blip r:embed="rId3"/>
          <a:stretch>
            <a:fillRect/>
          </a:stretch>
        </p:blipFill>
        <p:spPr>
          <a:xfrm>
            <a:off x="678840" y="440318"/>
            <a:ext cx="2336082" cy="1704709"/>
          </a:xfrm>
          <a:prstGeom prst="rect">
            <a:avLst/>
          </a:prstGeom>
        </p:spPr>
      </p:pic>
      <p:pic>
        <p:nvPicPr>
          <p:cNvPr id="31" name="Afbeelding 30" descr="Afbeelding met tekst, water, badkleding, schermopname&#10;&#10;Door AI gegenereerde inhoud is mogelijk onjuist.">
            <a:extLst>
              <a:ext uri="{FF2B5EF4-FFF2-40B4-BE49-F238E27FC236}">
                <a16:creationId xmlns:a16="http://schemas.microsoft.com/office/drawing/2014/main" id="{AF6CA844-7C4B-271E-0AA8-C78A91F068A6}"/>
              </a:ext>
            </a:extLst>
          </p:cNvPr>
          <p:cNvPicPr>
            <a:picLocks noChangeAspect="1"/>
          </p:cNvPicPr>
          <p:nvPr/>
        </p:nvPicPr>
        <p:blipFill>
          <a:blip r:embed="rId4"/>
          <a:stretch>
            <a:fillRect/>
          </a:stretch>
        </p:blipFill>
        <p:spPr>
          <a:xfrm>
            <a:off x="6370516" y="1659789"/>
            <a:ext cx="2008964" cy="3013447"/>
          </a:xfrm>
          <a:prstGeom prst="rect">
            <a:avLst/>
          </a:prstGeom>
        </p:spPr>
      </p:pic>
    </p:spTree>
    <p:extLst>
      <p:ext uri="{BB962C8B-B14F-4D97-AF65-F5344CB8AC3E}">
        <p14:creationId xmlns:p14="http://schemas.microsoft.com/office/powerpoint/2010/main" val="110449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CD3F5-6014-FC4C-7B9C-E1D7AA014A2B}"/>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9ACBA63A-7B31-2B08-D5C5-59AF772197DF}"/>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toegankelijk</a:t>
            </a:r>
          </a:p>
        </p:txBody>
      </p:sp>
      <p:sp>
        <p:nvSpPr>
          <p:cNvPr id="8" name="Rechthoek 7">
            <a:extLst>
              <a:ext uri="{FF2B5EF4-FFF2-40B4-BE49-F238E27FC236}">
                <a16:creationId xmlns:a16="http://schemas.microsoft.com/office/drawing/2014/main" id="{FC289DED-D134-4BEE-C5C0-E985575106BF}"/>
              </a:ext>
            </a:extLst>
          </p:cNvPr>
          <p:cNvSpPr/>
          <p:nvPr/>
        </p:nvSpPr>
        <p:spPr>
          <a:xfrm>
            <a:off x="445620" y="1226143"/>
            <a:ext cx="4385460" cy="25686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Woordmuur">
            <a:extLst>
              <a:ext uri="{FF2B5EF4-FFF2-40B4-BE49-F238E27FC236}">
                <a16:creationId xmlns:a16="http://schemas.microsoft.com/office/drawing/2014/main" id="{FBA85697-032A-53DF-7F57-E38F29906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744" y="4148328"/>
            <a:ext cx="4373541" cy="2460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e gebruik je Weerwoord?">
            <a:extLst>
              <a:ext uri="{FF2B5EF4-FFF2-40B4-BE49-F238E27FC236}">
                <a16:creationId xmlns:a16="http://schemas.microsoft.com/office/drawing/2014/main" id="{28DE0A3A-AC26-331C-2B42-5DAC13F75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20" y="1535324"/>
            <a:ext cx="4780807" cy="268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formule</a:t>
            </a:r>
          </a:p>
        </p:txBody>
      </p:sp>
      <p:pic>
        <p:nvPicPr>
          <p:cNvPr id="3" name="Afbeelding 2" descr="Afbeelding met buitenshuis, water, sport, badkleding&#10;&#10;Door AI gegenereerde inhoud is mogelijk onjuist.">
            <a:extLst>
              <a:ext uri="{FF2B5EF4-FFF2-40B4-BE49-F238E27FC236}">
                <a16:creationId xmlns:a16="http://schemas.microsoft.com/office/drawing/2014/main" id="{A3019B10-65E9-72F0-1738-B3614B06245F}"/>
              </a:ext>
            </a:extLst>
          </p:cNvPr>
          <p:cNvPicPr>
            <a:picLocks noChangeAspect="1"/>
          </p:cNvPicPr>
          <p:nvPr/>
        </p:nvPicPr>
        <p:blipFill>
          <a:blip r:embed="rId3"/>
          <a:srcRect l="13674" r="16722"/>
          <a:stretch/>
        </p:blipFill>
        <p:spPr>
          <a:xfrm>
            <a:off x="259079" y="1500444"/>
            <a:ext cx="4693921" cy="4921149"/>
          </a:xfrm>
          <a:prstGeom prst="rect">
            <a:avLst/>
          </a:prstGeom>
        </p:spPr>
      </p:pic>
      <p:pic>
        <p:nvPicPr>
          <p:cNvPr id="4" name="Afbeelding 3" descr="Afbeelding met tekst, water, badkleding, schermopname&#10;&#10;Door AI gegenereerde inhoud is mogelijk onjuist.">
            <a:extLst>
              <a:ext uri="{FF2B5EF4-FFF2-40B4-BE49-F238E27FC236}">
                <a16:creationId xmlns:a16="http://schemas.microsoft.com/office/drawing/2014/main" id="{8E77C410-0A25-51F7-DD69-D8D76938EDF3}"/>
              </a:ext>
            </a:extLst>
          </p:cNvPr>
          <p:cNvPicPr>
            <a:picLocks noChangeAspect="1"/>
          </p:cNvPicPr>
          <p:nvPr/>
        </p:nvPicPr>
        <p:blipFill>
          <a:blip r:embed="rId4"/>
          <a:stretch>
            <a:fillRect/>
          </a:stretch>
        </p:blipFill>
        <p:spPr>
          <a:xfrm>
            <a:off x="5450841" y="1385458"/>
            <a:ext cx="3434080" cy="515112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kaart, atlas&#10;&#10;Door AI gegenereerde inhoud is mogelijk onjuist.">
            <a:extLst>
              <a:ext uri="{FF2B5EF4-FFF2-40B4-BE49-F238E27FC236}">
                <a16:creationId xmlns:a16="http://schemas.microsoft.com/office/drawing/2014/main" id="{D5E6323D-F021-3A47-35FD-602804C52019}"/>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1835696" y="504056"/>
            <a:ext cx="5029452" cy="6237312"/>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mijden</a:t>
            </a:r>
          </a:p>
        </p:txBody>
      </p:sp>
      <p:sp>
        <p:nvSpPr>
          <p:cNvPr id="4" name="Vermenigvuldigingsteken 3">
            <a:extLst>
              <a:ext uri="{FF2B5EF4-FFF2-40B4-BE49-F238E27FC236}">
                <a16:creationId xmlns:a16="http://schemas.microsoft.com/office/drawing/2014/main" id="{332CB24D-1E55-996B-EFBE-CE03F66A1F26}"/>
              </a:ext>
            </a:extLst>
          </p:cNvPr>
          <p:cNvSpPr/>
          <p:nvPr/>
        </p:nvSpPr>
        <p:spPr>
          <a:xfrm>
            <a:off x="3347864" y="2060848"/>
            <a:ext cx="504056" cy="432048"/>
          </a:xfrm>
          <a:prstGeom prst="mathMultiply">
            <a:avLst>
              <a:gd name="adj1" fmla="val 14969"/>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Vermenigvuldigingsteken 4">
            <a:extLst>
              <a:ext uri="{FF2B5EF4-FFF2-40B4-BE49-F238E27FC236}">
                <a16:creationId xmlns:a16="http://schemas.microsoft.com/office/drawing/2014/main" id="{D5F1F090-4B46-F6C5-309C-878A8D54358B}"/>
              </a:ext>
            </a:extLst>
          </p:cNvPr>
          <p:cNvSpPr/>
          <p:nvPr/>
        </p:nvSpPr>
        <p:spPr>
          <a:xfrm>
            <a:off x="3275856" y="2420888"/>
            <a:ext cx="504056" cy="432048"/>
          </a:xfrm>
          <a:prstGeom prst="mathMultiply">
            <a:avLst>
              <a:gd name="adj1" fmla="val 14969"/>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Vermenigvuldigingsteken 6">
            <a:extLst>
              <a:ext uri="{FF2B5EF4-FFF2-40B4-BE49-F238E27FC236}">
                <a16:creationId xmlns:a16="http://schemas.microsoft.com/office/drawing/2014/main" id="{69C43DD8-EB53-1ECF-AA31-EA0CD0B7E8EC}"/>
              </a:ext>
            </a:extLst>
          </p:cNvPr>
          <p:cNvSpPr/>
          <p:nvPr/>
        </p:nvSpPr>
        <p:spPr>
          <a:xfrm>
            <a:off x="3175643" y="2794802"/>
            <a:ext cx="504056" cy="432048"/>
          </a:xfrm>
          <a:prstGeom prst="mathMultiply">
            <a:avLst>
              <a:gd name="adj1" fmla="val 14969"/>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ermenigvuldigingsteken 7">
            <a:extLst>
              <a:ext uri="{FF2B5EF4-FFF2-40B4-BE49-F238E27FC236}">
                <a16:creationId xmlns:a16="http://schemas.microsoft.com/office/drawing/2014/main" id="{285EFB3C-BA6E-08F7-7014-FE51B3A79A2E}"/>
              </a:ext>
            </a:extLst>
          </p:cNvPr>
          <p:cNvSpPr/>
          <p:nvPr/>
        </p:nvSpPr>
        <p:spPr>
          <a:xfrm>
            <a:off x="3073051" y="3212976"/>
            <a:ext cx="504056" cy="432048"/>
          </a:xfrm>
          <a:prstGeom prst="mathMultiply">
            <a:avLst>
              <a:gd name="adj1" fmla="val 14969"/>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ermenigvuldigingsteken 8">
            <a:extLst>
              <a:ext uri="{FF2B5EF4-FFF2-40B4-BE49-F238E27FC236}">
                <a16:creationId xmlns:a16="http://schemas.microsoft.com/office/drawing/2014/main" id="{BBADE813-30BD-9428-3CC7-584600094D18}"/>
              </a:ext>
            </a:extLst>
          </p:cNvPr>
          <p:cNvSpPr/>
          <p:nvPr/>
        </p:nvSpPr>
        <p:spPr>
          <a:xfrm>
            <a:off x="2895766" y="3528756"/>
            <a:ext cx="504056" cy="432048"/>
          </a:xfrm>
          <a:prstGeom prst="mathMultiply">
            <a:avLst>
              <a:gd name="adj1" fmla="val 14969"/>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Vermenigvuldigingsteken 9">
            <a:extLst>
              <a:ext uri="{FF2B5EF4-FFF2-40B4-BE49-F238E27FC236}">
                <a16:creationId xmlns:a16="http://schemas.microsoft.com/office/drawing/2014/main" id="{1DD5BC6F-AAA2-2C12-C090-9873039163EE}"/>
              </a:ext>
            </a:extLst>
          </p:cNvPr>
          <p:cNvSpPr/>
          <p:nvPr/>
        </p:nvSpPr>
        <p:spPr>
          <a:xfrm>
            <a:off x="2601679" y="3830662"/>
            <a:ext cx="504056" cy="432048"/>
          </a:xfrm>
          <a:prstGeom prst="mathMultiply">
            <a:avLst>
              <a:gd name="adj1" fmla="val 14969"/>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Vermenigvuldigingsteken 11">
            <a:extLst>
              <a:ext uri="{FF2B5EF4-FFF2-40B4-BE49-F238E27FC236}">
                <a16:creationId xmlns:a16="http://schemas.microsoft.com/office/drawing/2014/main" id="{717F53D1-0D70-7C92-3A63-D405B4A604C6}"/>
              </a:ext>
            </a:extLst>
          </p:cNvPr>
          <p:cNvSpPr/>
          <p:nvPr/>
        </p:nvSpPr>
        <p:spPr>
          <a:xfrm>
            <a:off x="3429999" y="1755304"/>
            <a:ext cx="504056" cy="432048"/>
          </a:xfrm>
          <a:prstGeom prst="mathMultiply">
            <a:avLst>
              <a:gd name="adj1" fmla="val 14969"/>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descr="Afbeelding met tekst, handschrift, Lettertype, kalligrafie&#10;&#10;Door AI gegenereerde inhoud is mogelijk onjuist.">
            <a:extLst>
              <a:ext uri="{FF2B5EF4-FFF2-40B4-BE49-F238E27FC236}">
                <a16:creationId xmlns:a16="http://schemas.microsoft.com/office/drawing/2014/main" id="{BFDE46C6-413C-0F45-E5CD-AB42B882F32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85209" y="2267630"/>
            <a:ext cx="1656184" cy="94138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kaart, atlas&#10;&#10;Door AI gegenereerde inhoud is mogelijk onjuist.">
            <a:extLst>
              <a:ext uri="{FF2B5EF4-FFF2-40B4-BE49-F238E27FC236}">
                <a16:creationId xmlns:a16="http://schemas.microsoft.com/office/drawing/2014/main" id="{05068B63-94F9-D0D5-B205-1C20E9B791A1}"/>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1807029" y="620688"/>
            <a:ext cx="5029452" cy="6237312"/>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specifiek</a:t>
            </a:r>
          </a:p>
        </p:txBody>
      </p:sp>
      <p:pic>
        <p:nvPicPr>
          <p:cNvPr id="7" name="Afbeelding 6" descr="Afbeelding met hart, cirkel&#10;&#10;Door AI gegenereerde inhoud is mogelijk onjuist.">
            <a:extLst>
              <a:ext uri="{FF2B5EF4-FFF2-40B4-BE49-F238E27FC236}">
                <a16:creationId xmlns:a16="http://schemas.microsoft.com/office/drawing/2014/main" id="{28382FAB-B3B0-2276-172F-7A7E10893117}"/>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backgroundMark x1="50750" y1="38350" x2="50750" y2="38350"/>
                      </a14:backgroundRemoval>
                    </a14:imgEffect>
                  </a14:imgLayer>
                </a14:imgProps>
              </a:ext>
              <a:ext uri="{28A0092B-C50C-407E-A947-70E740481C1C}">
                <a14:useLocalDpi xmlns:a14="http://schemas.microsoft.com/office/drawing/2010/main"/>
              </a:ext>
            </a:extLst>
          </a:blip>
          <a:stretch>
            <a:fillRect/>
          </a:stretch>
        </p:blipFill>
        <p:spPr>
          <a:xfrm>
            <a:off x="5724128" y="1628800"/>
            <a:ext cx="815752" cy="815752"/>
          </a:xfrm>
          <a:prstGeom prst="rect">
            <a:avLst/>
          </a:prstGeom>
        </p:spPr>
      </p:pic>
      <p:pic>
        <p:nvPicPr>
          <p:cNvPr id="8" name="Afbeelding 7" descr="Afbeelding met tekst, handschrift, Lettertype, kalligrafie&#10;&#10;Door AI gegenereerde inhoud is mogelijk onjuist.">
            <a:extLst>
              <a:ext uri="{FF2B5EF4-FFF2-40B4-BE49-F238E27FC236}">
                <a16:creationId xmlns:a16="http://schemas.microsoft.com/office/drawing/2014/main" id="{53B2547B-E5A1-92B1-0BCC-21221A5B858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85209" y="2267630"/>
            <a:ext cx="1656184" cy="94138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doelgroep</a:t>
            </a:r>
          </a:p>
        </p:txBody>
      </p:sp>
      <p:pic>
        <p:nvPicPr>
          <p:cNvPr id="3" name="Afbeelding 2" descr="Afbeelding met buitenshuis, hemel, zwemmen, sport&#10;&#10;Door AI gegenereerde inhoud is mogelijk onjuist.">
            <a:extLst>
              <a:ext uri="{FF2B5EF4-FFF2-40B4-BE49-F238E27FC236}">
                <a16:creationId xmlns:a16="http://schemas.microsoft.com/office/drawing/2014/main" id="{D07D54D8-8318-A99F-4714-654E4E76A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00" y="1376677"/>
            <a:ext cx="7965087" cy="528881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het tegendeel bewijzen</a:t>
            </a:r>
          </a:p>
        </p:txBody>
      </p:sp>
      <p:pic>
        <p:nvPicPr>
          <p:cNvPr id="3" name="Afbeelding 2" descr="Afbeelding met Menselijk gezicht, persoon, kleding, glimlach&#10;&#10;Door AI gegenereerde inhoud is mogelijk onjuist.">
            <a:extLst>
              <a:ext uri="{FF2B5EF4-FFF2-40B4-BE49-F238E27FC236}">
                <a16:creationId xmlns:a16="http://schemas.microsoft.com/office/drawing/2014/main" id="{F13B74C5-E69B-1A81-D3A2-77FF80BCF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455505"/>
            <a:ext cx="6192688" cy="4136716"/>
          </a:xfrm>
          <a:prstGeom prst="rect">
            <a:avLst/>
          </a:prstGeom>
          <a:ln>
            <a:noFill/>
          </a:ln>
          <a:effectLst>
            <a:softEdge rad="112500"/>
          </a:effectLst>
        </p:spPr>
      </p:pic>
      <p:pic>
        <p:nvPicPr>
          <p:cNvPr id="4" name="Afbeelding 3" descr="Afbeelding met tekening, Menselijk gezicht, tekenfilm, illustratie&#10;&#10;Door AI gegenereerde inhoud is mogelijk onjuist.">
            <a:extLst>
              <a:ext uri="{FF2B5EF4-FFF2-40B4-BE49-F238E27FC236}">
                <a16:creationId xmlns:a16="http://schemas.microsoft.com/office/drawing/2014/main" id="{F351E0BC-A858-B65F-B254-6DF9BD52BC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1416" y="265779"/>
            <a:ext cx="2025904" cy="2486337"/>
          </a:xfrm>
          <a:prstGeom prst="rect">
            <a:avLst/>
          </a:prstGeom>
        </p:spPr>
      </p:pic>
      <p:pic>
        <p:nvPicPr>
          <p:cNvPr id="9" name="Afbeelding 8" descr="Afbeelding met buitenshuis, water, zwemmen, hemel&#10;&#10;Door AI gegenereerde inhoud is mogelijk onjuist.">
            <a:extLst>
              <a:ext uri="{FF2B5EF4-FFF2-40B4-BE49-F238E27FC236}">
                <a16:creationId xmlns:a16="http://schemas.microsoft.com/office/drawing/2014/main" id="{20EFA766-1B41-6FDB-5B53-CA70EB35E9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8449" y="5053825"/>
            <a:ext cx="2036487" cy="1352227"/>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naïef </a:t>
            </a:r>
          </a:p>
        </p:txBody>
      </p:sp>
      <p:pic>
        <p:nvPicPr>
          <p:cNvPr id="3" name="Afbeelding 2" descr="Afbeelding met Menselijk gezicht, persoon, kleding, muur&#10;&#10;Door AI gegenereerde inhoud is mogelijk onjuist.">
            <a:extLst>
              <a:ext uri="{FF2B5EF4-FFF2-40B4-BE49-F238E27FC236}">
                <a16:creationId xmlns:a16="http://schemas.microsoft.com/office/drawing/2014/main" id="{02D1FFC5-6F8E-E019-3A1C-923CA201C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412776"/>
            <a:ext cx="7416824" cy="4954439"/>
          </a:xfrm>
          <a:prstGeom prst="rect">
            <a:avLst/>
          </a:prstGeom>
          <a:ln>
            <a:noFill/>
          </a:ln>
          <a:effectLst>
            <a:softEdge rad="112500"/>
          </a:effectLst>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3aecbb221f8521db38cbef02184d45d5">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eb94ec3fc3bb7e757cedd1c0b54607e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FF06BD7-A049-492E-8D4B-76596DC84C7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91093D-9E23-4829-9423-E0D040BEC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1342</Words>
  <Application>Microsoft Office PowerPoint</Application>
  <PresentationFormat>Diavoorstelling (4:3)</PresentationFormat>
  <Paragraphs>279</Paragraphs>
  <Slides>23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dcterms:created xsi:type="dcterms:W3CDTF">2021-06-08T06:13:59Z</dcterms:created>
  <dcterms:modified xsi:type="dcterms:W3CDTF">2026-01-06T10:28:12Z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