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548" r:id="rId5"/>
    <p:sldId id="548" r:id="rId6"/>
    <p:sldId id="1549" r:id="rId7"/>
    <p:sldId id="1475" r:id="rId8"/>
    <p:sldId id="1478" r:id="rId9"/>
    <p:sldId id="1460" r:id="rId10"/>
    <p:sldId id="1476" r:id="rId11"/>
    <p:sldId id="1477" r:id="rId12"/>
    <p:sldId id="1519" r:id="rId13"/>
    <p:sldId id="1479" r:id="rId14"/>
    <p:sldId id="934" r:id="rId15"/>
    <p:sldId id="1511" r:id="rId16"/>
    <p:sldId id="1544" r:id="rId17"/>
    <p:sldId id="1545" r:id="rId18"/>
    <p:sldId id="1546" r:id="rId19"/>
    <p:sldId id="1512" r:id="rId20"/>
    <p:sldId id="1547" r:id="rId21"/>
    <p:sldId id="1474"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48"/>
            <p14:sldId id="548"/>
            <p14:sldId id="1549"/>
            <p14:sldId id="1475"/>
            <p14:sldId id="1478"/>
            <p14:sldId id="1460"/>
            <p14:sldId id="1476"/>
            <p14:sldId id="1477"/>
            <p14:sldId id="1519"/>
            <p14:sldId id="1479"/>
            <p14:sldId id="934"/>
            <p14:sldId id="1511"/>
            <p14:sldId id="1544"/>
            <p14:sldId id="1545"/>
            <p14:sldId id="1546"/>
            <p14:sldId id="1512"/>
            <p14:sldId id="1547"/>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8270"/>
    <a:srgbClr val="8E765E"/>
    <a:srgbClr val="6CD5FF"/>
    <a:srgbClr val="77D9FF"/>
    <a:srgbClr val="78D8FF"/>
    <a:srgbClr val="8C7860"/>
    <a:srgbClr val="9A5F35"/>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3F87A-449E-441D-AF42-9604D21E8FAA}" v="11" dt="2026-01-26T15:39:42.724"/>
    <p1510:client id="{BF0F0D7A-8A2F-44BF-96A0-2120FF33F120}" v="78" dt="2026-01-27T10:59:01.496"/>
    <p1510:client id="{BFCD61D4-7EE8-4F14-A18F-47567AC4709D}" v="78" dt="2026-01-27T10:37:10.707"/>
    <p1510:client id="{F4D850F8-FAC5-4BB0-B9E9-DD4BE173C064}" v="63" dt="2026-01-27T10:58:58.381"/>
    <p1510:client id="{FEBAB022-EA49-440A-A658-CAF9B892BD44}" v="41" dt="2026-01-27T10:59:32.55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ldChg>
    </pc:docChg>
  </pc:docChgLst>
  <pc:docChgLst>
    <pc:chgData name="Vrielink, Francis" userId="3d258d00-cfd8-41c5-9f04-1a5a39faef2f" providerId="ADAL" clId="{837D4A2E-EEA6-4FA0-B1F0-E243FC28A62B}"/>
    <pc:docChg chg="modSld">
      <pc:chgData name="Vrielink, Francis" userId="3d258d00-cfd8-41c5-9f04-1a5a39faef2f" providerId="ADAL" clId="{837D4A2E-EEA6-4FA0-B1F0-E243FC28A62B}" dt="2025-09-13T14:48:37.363" v="2" actId="20577"/>
      <pc:docMkLst>
        <pc:docMk/>
      </pc:docMkLst>
      <pc:sldChg chg="modSp mod">
        <pc:chgData name="Vrielink, Francis" userId="3d258d00-cfd8-41c5-9f04-1a5a39faef2f" providerId="ADAL" clId="{837D4A2E-EEA6-4FA0-B1F0-E243FC28A62B}" dt="2025-09-13T14:48:37.363" v="2" actId="20577"/>
        <pc:sldMkLst>
          <pc:docMk/>
          <pc:sldMk cId="323006580" sldId="548"/>
        </pc:sldMkLst>
      </pc:sldChg>
    </pc:docChg>
  </pc:docChgLst>
  <pc:docChgLst>
    <pc:chgData name="Das, Gerarda" userId="dec061bf-56a5-47a0-b9f3-f749fe418ae6" providerId="ADAL" clId="{BF0F0D7A-8A2F-44BF-96A0-2120FF33F120}"/>
    <pc:docChg chg="modSld">
      <pc:chgData name="Das, Gerarda" userId="dec061bf-56a5-47a0-b9f3-f749fe418ae6" providerId="ADAL" clId="{BF0F0D7A-8A2F-44BF-96A0-2120FF33F120}" dt="2026-01-27T10:59:01.496" v="78" actId="207"/>
      <pc:docMkLst>
        <pc:docMk/>
      </pc:docMkLst>
      <pc:sldChg chg="delSp modSp mod">
        <pc:chgData name="Das, Gerarda" userId="dec061bf-56a5-47a0-b9f3-f749fe418ae6" providerId="ADAL" clId="{BF0F0D7A-8A2F-44BF-96A0-2120FF33F120}" dt="2026-01-27T10:58:39.959" v="23"/>
        <pc:sldMkLst>
          <pc:docMk/>
          <pc:sldMk cId="4210467006" sldId="1479"/>
        </pc:sldMkLst>
        <pc:spChg chg="del mod">
          <ac:chgData name="Das, Gerarda" userId="dec061bf-56a5-47a0-b9f3-f749fe418ae6" providerId="ADAL" clId="{BF0F0D7A-8A2F-44BF-96A0-2120FF33F120}" dt="2026-01-27T10:58:39.959" v="23"/>
          <ac:spMkLst>
            <pc:docMk/>
            <pc:sldMk cId="4210467006" sldId="1479"/>
            <ac:spMk id="3" creationId="{09C30BB3-4DB3-30D3-C1A1-05CEEAD111AF}"/>
          </ac:spMkLst>
        </pc:spChg>
      </pc:sldChg>
      <pc:sldChg chg="modSp mod">
        <pc:chgData name="Das, Gerarda" userId="dec061bf-56a5-47a0-b9f3-f749fe418ae6" providerId="ADAL" clId="{BF0F0D7A-8A2F-44BF-96A0-2120FF33F120}" dt="2026-01-27T10:59:01.496" v="78" actId="207"/>
        <pc:sldMkLst>
          <pc:docMk/>
          <pc:sldMk cId="4275833222" sldId="1548"/>
        </pc:sldMkLst>
        <pc:spChg chg="mod">
          <ac:chgData name="Das, Gerarda" userId="dec061bf-56a5-47a0-b9f3-f749fe418ae6" providerId="ADAL" clId="{BF0F0D7A-8A2F-44BF-96A0-2120FF33F120}" dt="2026-01-27T10:59:01.496" v="78" actId="207"/>
          <ac:spMkLst>
            <pc:docMk/>
            <pc:sldMk cId="4275833222" sldId="1548"/>
            <ac:spMk id="3" creationId="{00000000-0000-0000-0000-000000000000}"/>
          </ac:spMkLst>
        </pc:spChg>
      </pc:sldChg>
    </pc:docChg>
  </pc:docChgLst>
  <pc:docChgLst>
    <pc:chgData name="Routledge, Mandy" userId="bacdedf5-8e30-494b-ad8b-f27fa30c4f8d" providerId="ADAL" clId="{AE7160BB-3ACC-4402-BCEF-2BF3D6A89BD4}"/>
    <pc:docChg chg="modSld">
      <pc:chgData name="Routledge, Mandy" userId="bacdedf5-8e30-494b-ad8b-f27fa30c4f8d" providerId="ADAL" clId="{AE7160BB-3ACC-4402-BCEF-2BF3D6A89BD4}" dt="2025-03-18T12:25:20.208" v="0"/>
      <pc:docMkLst>
        <pc:docMk/>
      </pc:docMkLst>
      <pc:sldChg chg="modSp mod">
        <pc:chgData name="Routledge, Mandy" userId="bacdedf5-8e30-494b-ad8b-f27fa30c4f8d" providerId="ADAL" clId="{AE7160BB-3ACC-4402-BCEF-2BF3D6A89BD4}" dt="2025-03-18T12:25:20.208" v="0"/>
        <pc:sldMkLst>
          <pc:docMk/>
          <pc:sldMk cId="323006580" sldId="548"/>
        </pc:sldMkLst>
      </pc:sldChg>
    </pc:docChg>
  </pc:docChgLst>
  <pc:docChgLst>
    <pc:chgData name="Routledge, Mandy" userId="bacdedf5-8e30-494b-ad8b-f27fa30c4f8d" providerId="ADAL" clId="{FEBAB022-EA49-440A-A658-CAF9B892BD44}"/>
    <pc:docChg chg="undo custSel modSld">
      <pc:chgData name="Routledge, Mandy" userId="bacdedf5-8e30-494b-ad8b-f27fa30c4f8d" providerId="ADAL" clId="{FEBAB022-EA49-440A-A658-CAF9B892BD44}" dt="2026-01-27T10:59:32.558" v="40" actId="1076"/>
      <pc:docMkLst>
        <pc:docMk/>
      </pc:docMkLst>
      <pc:sldChg chg="modSp mod">
        <pc:chgData name="Routledge, Mandy" userId="bacdedf5-8e30-494b-ad8b-f27fa30c4f8d" providerId="ADAL" clId="{FEBAB022-EA49-440A-A658-CAF9B892BD44}" dt="2026-01-27T10:57:10.975" v="10" actId="1076"/>
        <pc:sldMkLst>
          <pc:docMk/>
          <pc:sldMk cId="4207872812" sldId="1475"/>
        </pc:sldMkLst>
        <pc:spChg chg="mod">
          <ac:chgData name="Routledge, Mandy" userId="bacdedf5-8e30-494b-ad8b-f27fa30c4f8d" providerId="ADAL" clId="{FEBAB022-EA49-440A-A658-CAF9B892BD44}" dt="2026-01-27T10:57:10.975" v="10" actId="1076"/>
          <ac:spMkLst>
            <pc:docMk/>
            <pc:sldMk cId="4207872812" sldId="1475"/>
            <ac:spMk id="5" creationId="{50E38831-D198-31DB-7E59-7A9B6BC885AF}"/>
          </ac:spMkLst>
        </pc:spChg>
      </pc:sldChg>
      <pc:sldChg chg="modSp mod">
        <pc:chgData name="Routledge, Mandy" userId="bacdedf5-8e30-494b-ad8b-f27fa30c4f8d" providerId="ADAL" clId="{FEBAB022-EA49-440A-A658-CAF9B892BD44}" dt="2026-01-27T10:57:00.108" v="8" actId="1076"/>
        <pc:sldMkLst>
          <pc:docMk/>
          <pc:sldMk cId="4074911733" sldId="1478"/>
        </pc:sldMkLst>
        <pc:picChg chg="mod">
          <ac:chgData name="Routledge, Mandy" userId="bacdedf5-8e30-494b-ad8b-f27fa30c4f8d" providerId="ADAL" clId="{FEBAB022-EA49-440A-A658-CAF9B892BD44}" dt="2026-01-27T10:57:00.108" v="8" actId="1076"/>
          <ac:picMkLst>
            <pc:docMk/>
            <pc:sldMk cId="4074911733" sldId="1478"/>
            <ac:picMk id="4" creationId="{4B973E06-03F4-F00E-6F3F-DD70F32E985C}"/>
          </ac:picMkLst>
        </pc:picChg>
      </pc:sldChg>
      <pc:sldChg chg="addSp modSp mod">
        <pc:chgData name="Routledge, Mandy" userId="bacdedf5-8e30-494b-ad8b-f27fa30c4f8d" providerId="ADAL" clId="{FEBAB022-EA49-440A-A658-CAF9B892BD44}" dt="2026-01-27T10:59:21.614" v="39" actId="1076"/>
        <pc:sldMkLst>
          <pc:docMk/>
          <pc:sldMk cId="1594331871" sldId="1512"/>
        </pc:sldMkLst>
        <pc:spChg chg="add mod">
          <ac:chgData name="Routledge, Mandy" userId="bacdedf5-8e30-494b-ad8b-f27fa30c4f8d" providerId="ADAL" clId="{FEBAB022-EA49-440A-A658-CAF9B892BD44}" dt="2026-01-27T10:58:58.585" v="31" actId="1036"/>
          <ac:spMkLst>
            <pc:docMk/>
            <pc:sldMk cId="1594331871" sldId="1512"/>
            <ac:spMk id="4" creationId="{44269F0A-CC13-5B72-D98A-D456CC286E32}"/>
          </ac:spMkLst>
        </pc:spChg>
        <pc:spChg chg="mod">
          <ac:chgData name="Routledge, Mandy" userId="bacdedf5-8e30-494b-ad8b-f27fa30c4f8d" providerId="ADAL" clId="{FEBAB022-EA49-440A-A658-CAF9B892BD44}" dt="2026-01-27T10:58:28.991" v="14" actId="1076"/>
          <ac:spMkLst>
            <pc:docMk/>
            <pc:sldMk cId="1594331871" sldId="1512"/>
            <ac:spMk id="12" creationId="{E2476A93-B8D4-4E44-87FD-AFF601B2337C}"/>
          </ac:spMkLst>
        </pc:spChg>
        <pc:spChg chg="mod">
          <ac:chgData name="Routledge, Mandy" userId="bacdedf5-8e30-494b-ad8b-f27fa30c4f8d" providerId="ADAL" clId="{FEBAB022-EA49-440A-A658-CAF9B892BD44}" dt="2026-01-27T10:59:13.218" v="33" actId="14100"/>
          <ac:spMkLst>
            <pc:docMk/>
            <pc:sldMk cId="1594331871" sldId="1512"/>
            <ac:spMk id="16" creationId="{F53F294D-65CC-23A5-E4A1-B2132FCF814C}"/>
          </ac:spMkLst>
        </pc:spChg>
        <pc:spChg chg="mod">
          <ac:chgData name="Routledge, Mandy" userId="bacdedf5-8e30-494b-ad8b-f27fa30c4f8d" providerId="ADAL" clId="{FEBAB022-EA49-440A-A658-CAF9B892BD44}" dt="2026-01-27T10:59:18.325" v="38" actId="1036"/>
          <ac:spMkLst>
            <pc:docMk/>
            <pc:sldMk cId="1594331871" sldId="1512"/>
            <ac:spMk id="17" creationId="{AB86235B-CBC0-F9DB-29F4-F23367831B1B}"/>
          </ac:spMkLst>
        </pc:spChg>
        <pc:spChg chg="mod">
          <ac:chgData name="Routledge, Mandy" userId="bacdedf5-8e30-494b-ad8b-f27fa30c4f8d" providerId="ADAL" clId="{FEBAB022-EA49-440A-A658-CAF9B892BD44}" dt="2026-01-27T10:58:32.112" v="15" actId="14100"/>
          <ac:spMkLst>
            <pc:docMk/>
            <pc:sldMk cId="1594331871" sldId="1512"/>
            <ac:spMk id="19" creationId="{40542B69-6D97-5F24-63E3-ABE36EA69A27}"/>
          </ac:spMkLst>
        </pc:spChg>
        <pc:picChg chg="mod">
          <ac:chgData name="Routledge, Mandy" userId="bacdedf5-8e30-494b-ad8b-f27fa30c4f8d" providerId="ADAL" clId="{FEBAB022-EA49-440A-A658-CAF9B892BD44}" dt="2026-01-27T10:58:45.356" v="18" actId="1076"/>
          <ac:picMkLst>
            <pc:docMk/>
            <pc:sldMk cId="1594331871" sldId="1512"/>
            <ac:picMk id="9" creationId="{E06C8F40-E030-859B-EFB0-2058A254FCD2}"/>
          </ac:picMkLst>
        </pc:picChg>
        <pc:picChg chg="mod">
          <ac:chgData name="Routledge, Mandy" userId="bacdedf5-8e30-494b-ad8b-f27fa30c4f8d" providerId="ADAL" clId="{FEBAB022-EA49-440A-A658-CAF9B892BD44}" dt="2026-01-27T10:59:21.614" v="39" actId="1076"/>
          <ac:picMkLst>
            <pc:docMk/>
            <pc:sldMk cId="1594331871" sldId="1512"/>
            <ac:picMk id="22" creationId="{B3A2F4AB-84D4-1DEA-F03E-546B7FED79D7}"/>
          </ac:picMkLst>
        </pc:picChg>
      </pc:sldChg>
      <pc:sldChg chg="modSp mod">
        <pc:chgData name="Routledge, Mandy" userId="bacdedf5-8e30-494b-ad8b-f27fa30c4f8d" providerId="ADAL" clId="{FEBAB022-EA49-440A-A658-CAF9B892BD44}" dt="2026-01-27T10:59:32.558" v="40" actId="1076"/>
        <pc:sldMkLst>
          <pc:docMk/>
          <pc:sldMk cId="1369962107" sldId="1547"/>
        </pc:sldMkLst>
        <pc:spChg chg="mod">
          <ac:chgData name="Routledge, Mandy" userId="bacdedf5-8e30-494b-ad8b-f27fa30c4f8d" providerId="ADAL" clId="{FEBAB022-EA49-440A-A658-CAF9B892BD44}" dt="2026-01-27T10:59:32.558" v="40" actId="1076"/>
          <ac:spMkLst>
            <pc:docMk/>
            <pc:sldMk cId="1369962107" sldId="1547"/>
            <ac:spMk id="22" creationId="{D97E724D-20EC-A401-96F2-23ACB4B0B4E4}"/>
          </ac:spMkLst>
        </pc:spChg>
      </pc:sldChg>
      <pc:sldChg chg="modSp mod">
        <pc:chgData name="Routledge, Mandy" userId="bacdedf5-8e30-494b-ad8b-f27fa30c4f8d" providerId="ADAL" clId="{FEBAB022-EA49-440A-A658-CAF9B892BD44}" dt="2026-01-27T10:56:36.712" v="4" actId="20577"/>
        <pc:sldMkLst>
          <pc:docMk/>
          <pc:sldMk cId="4275833222" sldId="1548"/>
        </pc:sldMkLst>
        <pc:spChg chg="mod">
          <ac:chgData name="Routledge, Mandy" userId="bacdedf5-8e30-494b-ad8b-f27fa30c4f8d" providerId="ADAL" clId="{FEBAB022-EA49-440A-A658-CAF9B892BD44}" dt="2026-01-27T10:56:36.712" v="4" actId="20577"/>
          <ac:spMkLst>
            <pc:docMk/>
            <pc:sldMk cId="4275833222" sldId="1548"/>
            <ac:spMk id="3" creationId="{00000000-0000-0000-0000-000000000000}"/>
          </ac:spMkLst>
        </pc:spChg>
      </pc:sldChg>
      <pc:sldChg chg="modSp mod">
        <pc:chgData name="Routledge, Mandy" userId="bacdedf5-8e30-494b-ad8b-f27fa30c4f8d" providerId="ADAL" clId="{FEBAB022-EA49-440A-A658-CAF9B892BD44}" dt="2026-01-27T10:57:06.684" v="9" actId="1076"/>
        <pc:sldMkLst>
          <pc:docMk/>
          <pc:sldMk cId="2001762238" sldId="1549"/>
        </pc:sldMkLst>
        <pc:spChg chg="mod">
          <ac:chgData name="Routledge, Mandy" userId="bacdedf5-8e30-494b-ad8b-f27fa30c4f8d" providerId="ADAL" clId="{FEBAB022-EA49-440A-A658-CAF9B892BD44}" dt="2026-01-27T10:57:06.684" v="9" actId="1076"/>
          <ac:spMkLst>
            <pc:docMk/>
            <pc:sldMk cId="2001762238" sldId="1549"/>
            <ac:spMk id="6" creationId="{DD78A0F3-ABF4-DEF3-931A-C50558DDC02C}"/>
          </ac:spMkLst>
        </pc:spChg>
      </pc:sldChg>
    </pc:docChg>
  </pc:docChgLst>
  <pc:docChgLst>
    <pc:chgData name="Routledge, Mandy" userId="bacdedf5-8e30-494b-ad8b-f27fa30c4f8d" providerId="ADAL" clId="{50609EF2-2470-4593-BDDF-6EA3A982AF23}"/>
    <pc:docChg chg="modSld">
      <pc:chgData name="Routledge, Mandy" userId="bacdedf5-8e30-494b-ad8b-f27fa30c4f8d" providerId="ADAL" clId="{50609EF2-2470-4593-BDDF-6EA3A982AF23}" dt="2025-03-18T11:04:12.237" v="0"/>
      <pc:docMkLst>
        <pc:docMk/>
      </pc:docMkLst>
      <pc:sldChg chg="modSp mod">
        <pc:chgData name="Routledge, Mandy" userId="bacdedf5-8e30-494b-ad8b-f27fa30c4f8d" providerId="ADAL" clId="{50609EF2-2470-4593-BDDF-6EA3A982AF23}" dt="2025-03-18T11:04:12.237" v="0"/>
        <pc:sldMkLst>
          <pc:docMk/>
          <pc:sldMk cId="323006580" sldId="548"/>
        </pc:sldMkLst>
      </pc:sldChg>
    </pc:docChg>
  </pc:docChgLst>
  <pc:docChgLst>
    <pc:chgData name="Vrielink, Francis" userId="3d258d00-cfd8-41c5-9f04-1a5a39faef2f" providerId="ADAL" clId="{BFCD61D4-7EE8-4F14-A18F-47567AC4709D}"/>
    <pc:docChg chg="undo custSel addSld delSld modSld sldOrd modSection">
      <pc:chgData name="Vrielink, Francis" userId="3d258d00-cfd8-41c5-9f04-1a5a39faef2f" providerId="ADAL" clId="{BFCD61D4-7EE8-4F14-A18F-47567AC4709D}" dt="2026-01-27T10:37:10.707" v="6326" actId="47"/>
      <pc:docMkLst>
        <pc:docMk/>
      </pc:docMkLst>
      <pc:sldChg chg="modSp del mod">
        <pc:chgData name="Vrielink, Francis" userId="3d258d00-cfd8-41c5-9f04-1a5a39faef2f" providerId="ADAL" clId="{BFCD61D4-7EE8-4F14-A18F-47567AC4709D}" dt="2026-01-24T08:08:21.487" v="4355" actId="47"/>
        <pc:sldMkLst>
          <pc:docMk/>
          <pc:sldMk cId="2189114603" sldId="1437"/>
        </pc:sldMkLst>
      </pc:sldChg>
      <pc:sldChg chg="addSp delSp modSp mod ord">
        <pc:chgData name="Vrielink, Francis" userId="3d258d00-cfd8-41c5-9f04-1a5a39faef2f" providerId="ADAL" clId="{BFCD61D4-7EE8-4F14-A18F-47567AC4709D}" dt="2026-01-24T11:38:27.579" v="5544" actId="1076"/>
        <pc:sldMkLst>
          <pc:docMk/>
          <pc:sldMk cId="3852907103" sldId="1460"/>
        </pc:sldMkLst>
        <pc:spChg chg="mod">
          <ac:chgData name="Vrielink, Francis" userId="3d258d00-cfd8-41c5-9f04-1a5a39faef2f" providerId="ADAL" clId="{BFCD61D4-7EE8-4F14-A18F-47567AC4709D}" dt="2026-01-24T08:34:36.456" v="4507" actId="1076"/>
          <ac:spMkLst>
            <pc:docMk/>
            <pc:sldMk cId="3852907103" sldId="1460"/>
            <ac:spMk id="6" creationId="{00000000-0000-0000-0000-000000000000}"/>
          </ac:spMkLst>
        </pc:spChg>
        <pc:picChg chg="add mod">
          <ac:chgData name="Vrielink, Francis" userId="3d258d00-cfd8-41c5-9f04-1a5a39faef2f" providerId="ADAL" clId="{BFCD61D4-7EE8-4F14-A18F-47567AC4709D}" dt="2026-01-24T11:38:25.454" v="5543" actId="1076"/>
          <ac:picMkLst>
            <pc:docMk/>
            <pc:sldMk cId="3852907103" sldId="1460"/>
            <ac:picMk id="5" creationId="{E38B4395-32A1-F15C-E151-A153BB51ACF2}"/>
          </ac:picMkLst>
        </pc:picChg>
        <pc:picChg chg="add mod">
          <ac:chgData name="Vrielink, Francis" userId="3d258d00-cfd8-41c5-9f04-1a5a39faef2f" providerId="ADAL" clId="{BFCD61D4-7EE8-4F14-A18F-47567AC4709D}" dt="2026-01-24T11:38:27.579" v="5544" actId="1076"/>
          <ac:picMkLst>
            <pc:docMk/>
            <pc:sldMk cId="3852907103" sldId="1460"/>
            <ac:picMk id="13" creationId="{DAB46BB7-BBB4-19D9-94A2-040D5DCA5970}"/>
          </ac:picMkLst>
        </pc:picChg>
      </pc:sldChg>
      <pc:sldChg chg="addSp delSp modSp mod">
        <pc:chgData name="Vrielink, Francis" userId="3d258d00-cfd8-41c5-9f04-1a5a39faef2f" providerId="ADAL" clId="{BFCD61D4-7EE8-4F14-A18F-47567AC4709D}" dt="2026-01-24T08:42:20.246" v="4817" actId="20577"/>
        <pc:sldMkLst>
          <pc:docMk/>
          <pc:sldMk cId="3978205201" sldId="1474"/>
        </pc:sldMkLst>
        <pc:spChg chg="mod">
          <ac:chgData name="Vrielink, Francis" userId="3d258d00-cfd8-41c5-9f04-1a5a39faef2f" providerId="ADAL" clId="{BFCD61D4-7EE8-4F14-A18F-47567AC4709D}" dt="2026-01-24T08:42:20.246" v="4817" actId="20577"/>
          <ac:spMkLst>
            <pc:docMk/>
            <pc:sldMk cId="3978205201" sldId="1474"/>
            <ac:spMk id="10" creationId="{53A896E9-F098-44DA-A15A-0BB6C51751F4}"/>
          </ac:spMkLst>
        </pc:spChg>
        <pc:picChg chg="add mod">
          <ac:chgData name="Vrielink, Francis" userId="3d258d00-cfd8-41c5-9f04-1a5a39faef2f" providerId="ADAL" clId="{BFCD61D4-7EE8-4F14-A18F-47567AC4709D}" dt="2026-01-24T08:41:45.137" v="4764" actId="1076"/>
          <ac:picMkLst>
            <pc:docMk/>
            <pc:sldMk cId="3978205201" sldId="1474"/>
            <ac:picMk id="3" creationId="{D0DB1A5F-6D14-EDCF-4BCA-AAF85B13FFE8}"/>
          </ac:picMkLst>
        </pc:picChg>
      </pc:sldChg>
      <pc:sldChg chg="addSp delSp modSp add del mod ord modClrScheme chgLayout">
        <pc:chgData name="Vrielink, Francis" userId="3d258d00-cfd8-41c5-9f04-1a5a39faef2f" providerId="ADAL" clId="{BFCD61D4-7EE8-4F14-A18F-47567AC4709D}" dt="2026-01-27T10:24:31.126" v="6319" actId="207"/>
        <pc:sldMkLst>
          <pc:docMk/>
          <pc:sldMk cId="4207872812" sldId="1475"/>
        </pc:sldMkLst>
        <pc:spChg chg="add mod">
          <ac:chgData name="Vrielink, Francis" userId="3d258d00-cfd8-41c5-9f04-1a5a39faef2f" providerId="ADAL" clId="{BFCD61D4-7EE8-4F14-A18F-47567AC4709D}" dt="2026-01-27T10:22:16.209" v="6301" actId="207"/>
          <ac:spMkLst>
            <pc:docMk/>
            <pc:sldMk cId="4207872812" sldId="1475"/>
            <ac:spMk id="2" creationId="{D8A56772-2B04-9BC8-4690-3B061AEAF787}"/>
          </ac:spMkLst>
        </pc:spChg>
        <pc:spChg chg="add del">
          <ac:chgData name="Vrielink, Francis" userId="3d258d00-cfd8-41c5-9f04-1a5a39faef2f" providerId="ADAL" clId="{BFCD61D4-7EE8-4F14-A18F-47567AC4709D}" dt="2026-01-27T10:22:31.106" v="6303" actId="11529"/>
          <ac:spMkLst>
            <pc:docMk/>
            <pc:sldMk cId="4207872812" sldId="1475"/>
            <ac:spMk id="3" creationId="{48A39F10-5094-1977-C772-7AD83BF00936}"/>
          </ac:spMkLst>
        </pc:spChg>
        <pc:spChg chg="add mod">
          <ac:chgData name="Vrielink, Francis" userId="3d258d00-cfd8-41c5-9f04-1a5a39faef2f" providerId="ADAL" clId="{BFCD61D4-7EE8-4F14-A18F-47567AC4709D}" dt="2026-01-23T19:08:05.372" v="443" actId="1076"/>
          <ac:spMkLst>
            <pc:docMk/>
            <pc:sldMk cId="4207872812" sldId="1475"/>
            <ac:spMk id="5" creationId="{50E38831-D198-31DB-7E59-7A9B6BC885AF}"/>
          </ac:spMkLst>
        </pc:spChg>
        <pc:spChg chg="mod">
          <ac:chgData name="Vrielink, Francis" userId="3d258d00-cfd8-41c5-9f04-1a5a39faef2f" providerId="ADAL" clId="{BFCD61D4-7EE8-4F14-A18F-47567AC4709D}" dt="2026-01-23T19:07:59.995" v="442" actId="6549"/>
          <ac:spMkLst>
            <pc:docMk/>
            <pc:sldMk cId="4207872812" sldId="1475"/>
            <ac:spMk id="6" creationId="{00000000-0000-0000-0000-000000000000}"/>
          </ac:spMkLst>
        </pc:spChg>
        <pc:spChg chg="add mod">
          <ac:chgData name="Vrielink, Francis" userId="3d258d00-cfd8-41c5-9f04-1a5a39faef2f" providerId="ADAL" clId="{BFCD61D4-7EE8-4F14-A18F-47567AC4709D}" dt="2026-01-24T11:37:58.967" v="5540" actId="1582"/>
          <ac:spMkLst>
            <pc:docMk/>
            <pc:sldMk cId="4207872812" sldId="1475"/>
            <ac:spMk id="7" creationId="{81444283-C1A7-D4C0-9929-BE352E74B639}"/>
          </ac:spMkLst>
        </pc:spChg>
        <pc:spChg chg="add mod">
          <ac:chgData name="Vrielink, Francis" userId="3d258d00-cfd8-41c5-9f04-1a5a39faef2f" providerId="ADAL" clId="{BFCD61D4-7EE8-4F14-A18F-47567AC4709D}" dt="2026-01-27T10:22:50.949" v="6306" actId="2085"/>
          <ac:spMkLst>
            <pc:docMk/>
            <pc:sldMk cId="4207872812" sldId="1475"/>
            <ac:spMk id="8" creationId="{4FBB224B-3ABF-E8B2-05AB-045632B51A5A}"/>
          </ac:spMkLst>
        </pc:spChg>
        <pc:spChg chg="add mod">
          <ac:chgData name="Vrielink, Francis" userId="3d258d00-cfd8-41c5-9f04-1a5a39faef2f" providerId="ADAL" clId="{BFCD61D4-7EE8-4F14-A18F-47567AC4709D}" dt="2026-01-27T10:23:13.570" v="6309" actId="2085"/>
          <ac:spMkLst>
            <pc:docMk/>
            <pc:sldMk cId="4207872812" sldId="1475"/>
            <ac:spMk id="9" creationId="{19775202-3B69-4139-D240-31AE45E0F2CB}"/>
          </ac:spMkLst>
        </pc:spChg>
        <pc:spChg chg="add mod">
          <ac:chgData name="Vrielink, Francis" userId="3d258d00-cfd8-41c5-9f04-1a5a39faef2f" providerId="ADAL" clId="{BFCD61D4-7EE8-4F14-A18F-47567AC4709D}" dt="2026-01-27T10:23:32.613" v="6313" actId="207"/>
          <ac:spMkLst>
            <pc:docMk/>
            <pc:sldMk cId="4207872812" sldId="1475"/>
            <ac:spMk id="10" creationId="{6E173C9F-98C6-CD13-1F84-4D97EBE41411}"/>
          </ac:spMkLst>
        </pc:spChg>
        <pc:spChg chg="add mod">
          <ac:chgData name="Vrielink, Francis" userId="3d258d00-cfd8-41c5-9f04-1a5a39faef2f" providerId="ADAL" clId="{BFCD61D4-7EE8-4F14-A18F-47567AC4709D}" dt="2026-01-27T10:24:12.646" v="6316" actId="207"/>
          <ac:spMkLst>
            <pc:docMk/>
            <pc:sldMk cId="4207872812" sldId="1475"/>
            <ac:spMk id="11" creationId="{DCE7C54F-4E2B-E13A-B039-B36D89AC910D}"/>
          </ac:spMkLst>
        </pc:spChg>
        <pc:spChg chg="add mod">
          <ac:chgData name="Vrielink, Francis" userId="3d258d00-cfd8-41c5-9f04-1a5a39faef2f" providerId="ADAL" clId="{BFCD61D4-7EE8-4F14-A18F-47567AC4709D}" dt="2026-01-27T10:24:31.126" v="6319" actId="207"/>
          <ac:spMkLst>
            <pc:docMk/>
            <pc:sldMk cId="4207872812" sldId="1475"/>
            <ac:spMk id="12" creationId="{65633B23-5CB5-6DD0-07BD-89F42E907933}"/>
          </ac:spMkLst>
        </pc:spChg>
        <pc:picChg chg="add mod">
          <ac:chgData name="Vrielink, Francis" userId="3d258d00-cfd8-41c5-9f04-1a5a39faef2f" providerId="ADAL" clId="{BFCD61D4-7EE8-4F14-A18F-47567AC4709D}" dt="2026-01-24T11:30:51.379" v="5535" actId="1076"/>
          <ac:picMkLst>
            <pc:docMk/>
            <pc:sldMk cId="4207872812" sldId="1475"/>
            <ac:picMk id="4" creationId="{D2002588-EA5C-CC63-9438-84A4203E1411}"/>
          </ac:picMkLst>
        </pc:picChg>
      </pc:sldChg>
      <pc:sldChg chg="addSp delSp modSp mod ord">
        <pc:chgData name="Vrielink, Francis" userId="3d258d00-cfd8-41c5-9f04-1a5a39faef2f" providerId="ADAL" clId="{BFCD61D4-7EE8-4F14-A18F-47567AC4709D}" dt="2026-01-24T08:26:15.139" v="4445" actId="1076"/>
        <pc:sldMkLst>
          <pc:docMk/>
          <pc:sldMk cId="2452007587" sldId="1476"/>
        </pc:sldMkLst>
        <pc:picChg chg="add mod">
          <ac:chgData name="Vrielink, Francis" userId="3d258d00-cfd8-41c5-9f04-1a5a39faef2f" providerId="ADAL" clId="{BFCD61D4-7EE8-4F14-A18F-47567AC4709D}" dt="2026-01-24T08:26:15.139" v="4445" actId="1076"/>
          <ac:picMkLst>
            <pc:docMk/>
            <pc:sldMk cId="2452007587" sldId="1476"/>
            <ac:picMk id="11" creationId="{7964F83B-D75D-CBBF-496F-2C9FD0D80B3C}"/>
          </ac:picMkLst>
        </pc:picChg>
      </pc:sldChg>
      <pc:sldChg chg="addSp delSp modSp mod ord">
        <pc:chgData name="Vrielink, Francis" userId="3d258d00-cfd8-41c5-9f04-1a5a39faef2f" providerId="ADAL" clId="{BFCD61D4-7EE8-4F14-A18F-47567AC4709D}" dt="2026-01-24T08:30:14.046" v="4476" actId="1076"/>
        <pc:sldMkLst>
          <pc:docMk/>
          <pc:sldMk cId="2709048002" sldId="1477"/>
        </pc:sldMkLst>
      </pc:sldChg>
      <pc:sldChg chg="addSp delSp modSp mod ord">
        <pc:chgData name="Vrielink, Francis" userId="3d258d00-cfd8-41c5-9f04-1a5a39faef2f" providerId="ADAL" clId="{BFCD61D4-7EE8-4F14-A18F-47567AC4709D}" dt="2026-01-24T08:23:42.465" v="4434" actId="1076"/>
        <pc:sldMkLst>
          <pc:docMk/>
          <pc:sldMk cId="4074911733" sldId="1478"/>
        </pc:sldMkLst>
        <pc:picChg chg="add mod">
          <ac:chgData name="Vrielink, Francis" userId="3d258d00-cfd8-41c5-9f04-1a5a39faef2f" providerId="ADAL" clId="{BFCD61D4-7EE8-4F14-A18F-47567AC4709D}" dt="2026-01-24T08:23:42.465" v="4434" actId="1076"/>
          <ac:picMkLst>
            <pc:docMk/>
            <pc:sldMk cId="4074911733" sldId="1478"/>
            <ac:picMk id="4" creationId="{4B973E06-03F4-F00E-6F3F-DD70F32E985C}"/>
          </ac:picMkLst>
        </pc:picChg>
      </pc:sldChg>
      <pc:sldChg chg="addSp delSp modSp mod ord">
        <pc:chgData name="Vrielink, Francis" userId="3d258d00-cfd8-41c5-9f04-1a5a39faef2f" providerId="ADAL" clId="{BFCD61D4-7EE8-4F14-A18F-47567AC4709D}" dt="2026-01-24T08:30:58.206" v="4484" actId="1076"/>
        <pc:sldMkLst>
          <pc:docMk/>
          <pc:sldMk cId="4210467006" sldId="1479"/>
        </pc:sldMkLst>
        <pc:picChg chg="add mod">
          <ac:chgData name="Vrielink, Francis" userId="3d258d00-cfd8-41c5-9f04-1a5a39faef2f" providerId="ADAL" clId="{BFCD61D4-7EE8-4F14-A18F-47567AC4709D}" dt="2026-01-24T08:30:58.206" v="4484" actId="1076"/>
          <ac:picMkLst>
            <pc:docMk/>
            <pc:sldMk cId="4210467006" sldId="1479"/>
            <ac:picMk id="4" creationId="{43191B1B-FF01-578D-B8B4-A0474F4A49D4}"/>
          </ac:picMkLst>
        </pc:picChg>
      </pc:sldChg>
      <pc:sldChg chg="addSp delSp modSp mod">
        <pc:chgData name="Vrielink, Francis" userId="3d258d00-cfd8-41c5-9f04-1a5a39faef2f" providerId="ADAL" clId="{BFCD61D4-7EE8-4F14-A18F-47567AC4709D}" dt="2026-01-24T12:18:08.964" v="5879" actId="1076"/>
        <pc:sldMkLst>
          <pc:docMk/>
          <pc:sldMk cId="2967928418" sldId="1511"/>
        </pc:sldMkLst>
        <pc:spChg chg="mod">
          <ac:chgData name="Vrielink, Francis" userId="3d258d00-cfd8-41c5-9f04-1a5a39faef2f" providerId="ADAL" clId="{BFCD61D4-7EE8-4F14-A18F-47567AC4709D}" dt="2026-01-24T08:35:08.378" v="4564" actId="115"/>
          <ac:spMkLst>
            <pc:docMk/>
            <pc:sldMk cId="2967928418" sldId="1511"/>
            <ac:spMk id="35" creationId="{37104C51-0232-62ED-4C6F-1447D06633EE}"/>
          </ac:spMkLst>
        </pc:spChg>
        <pc:spChg chg="mod">
          <ac:chgData name="Vrielink, Francis" userId="3d258d00-cfd8-41c5-9f04-1a5a39faef2f" providerId="ADAL" clId="{BFCD61D4-7EE8-4F14-A18F-47567AC4709D}" dt="2026-01-24T12:16:55.518" v="5870" actId="20577"/>
          <ac:spMkLst>
            <pc:docMk/>
            <pc:sldMk cId="2967928418" sldId="1511"/>
            <ac:spMk id="36" creationId="{D8EF981A-9BA7-0EB1-9B70-F7FBF2F7DF1C}"/>
          </ac:spMkLst>
        </pc:spChg>
        <pc:picChg chg="add mod">
          <ac:chgData name="Vrielink, Francis" userId="3d258d00-cfd8-41c5-9f04-1a5a39faef2f" providerId="ADAL" clId="{BFCD61D4-7EE8-4F14-A18F-47567AC4709D}" dt="2026-01-24T11:57:46.326" v="5823" actId="1076"/>
          <ac:picMkLst>
            <pc:docMk/>
            <pc:sldMk cId="2967928418" sldId="1511"/>
            <ac:picMk id="8" creationId="{8C014511-63AA-2CCC-E4FC-E4A27938ACFA}"/>
          </ac:picMkLst>
        </pc:picChg>
        <pc:picChg chg="add mod">
          <ac:chgData name="Vrielink, Francis" userId="3d258d00-cfd8-41c5-9f04-1a5a39faef2f" providerId="ADAL" clId="{BFCD61D4-7EE8-4F14-A18F-47567AC4709D}" dt="2026-01-24T12:18:08.964" v="5879" actId="1076"/>
          <ac:picMkLst>
            <pc:docMk/>
            <pc:sldMk cId="2967928418" sldId="1511"/>
            <ac:picMk id="19" creationId="{8F5D731E-3CDB-ED81-C9A2-D042A5FF56D6}"/>
          </ac:picMkLst>
        </pc:picChg>
      </pc:sldChg>
      <pc:sldChg chg="addSp delSp modSp mod">
        <pc:chgData name="Vrielink, Francis" userId="3d258d00-cfd8-41c5-9f04-1a5a39faef2f" providerId="ADAL" clId="{BFCD61D4-7EE8-4F14-A18F-47567AC4709D}" dt="2026-01-24T12:45:27.031" v="6212" actId="478"/>
        <pc:sldMkLst>
          <pc:docMk/>
          <pc:sldMk cId="1594331871" sldId="1512"/>
        </pc:sldMkLst>
        <pc:spChg chg="mod">
          <ac:chgData name="Vrielink, Francis" userId="3d258d00-cfd8-41c5-9f04-1a5a39faef2f" providerId="ADAL" clId="{BFCD61D4-7EE8-4F14-A18F-47567AC4709D}" dt="2026-01-23T22:52:27.075" v="1301" actId="14100"/>
          <ac:spMkLst>
            <pc:docMk/>
            <pc:sldMk cId="1594331871" sldId="1512"/>
            <ac:spMk id="10" creationId="{EC0CC1D0-FE60-F840-73E9-0CE7E683D1F2}"/>
          </ac:spMkLst>
        </pc:spChg>
        <pc:spChg chg="mod">
          <ac:chgData name="Vrielink, Francis" userId="3d258d00-cfd8-41c5-9f04-1a5a39faef2f" providerId="ADAL" clId="{BFCD61D4-7EE8-4F14-A18F-47567AC4709D}" dt="2026-01-23T22:52:25.051" v="1300" actId="1076"/>
          <ac:spMkLst>
            <pc:docMk/>
            <pc:sldMk cId="1594331871" sldId="1512"/>
            <ac:spMk id="11" creationId="{CD78B488-E032-3F3E-C334-FB96F8D71FB2}"/>
          </ac:spMkLst>
        </pc:spChg>
        <pc:spChg chg="mod">
          <ac:chgData name="Vrielink, Francis" userId="3d258d00-cfd8-41c5-9f04-1a5a39faef2f" providerId="ADAL" clId="{BFCD61D4-7EE8-4F14-A18F-47567AC4709D}" dt="2026-01-24T12:40:15.553" v="6176" actId="20577"/>
          <ac:spMkLst>
            <pc:docMk/>
            <pc:sldMk cId="1594331871" sldId="1512"/>
            <ac:spMk id="12" creationId="{E2476A93-B8D4-4E44-87FD-AFF601B2337C}"/>
          </ac:spMkLst>
        </pc:spChg>
        <pc:spChg chg="mod">
          <ac:chgData name="Vrielink, Francis" userId="3d258d00-cfd8-41c5-9f04-1a5a39faef2f" providerId="ADAL" clId="{BFCD61D4-7EE8-4F14-A18F-47567AC4709D}" dt="2026-01-24T12:40:27.102" v="6181" actId="1076"/>
          <ac:spMkLst>
            <pc:docMk/>
            <pc:sldMk cId="1594331871" sldId="1512"/>
            <ac:spMk id="13" creationId="{4985FF45-EE56-11C3-E0CC-6BBB359031C0}"/>
          </ac:spMkLst>
        </pc:spChg>
        <pc:spChg chg="mod">
          <ac:chgData name="Vrielink, Francis" userId="3d258d00-cfd8-41c5-9f04-1a5a39faef2f" providerId="ADAL" clId="{BFCD61D4-7EE8-4F14-A18F-47567AC4709D}" dt="2026-01-24T12:42:58.449" v="6203" actId="14100"/>
          <ac:spMkLst>
            <pc:docMk/>
            <pc:sldMk cId="1594331871" sldId="1512"/>
            <ac:spMk id="14" creationId="{B7594A3B-3117-84CE-C300-FB96E5ED269D}"/>
          </ac:spMkLst>
        </pc:spChg>
        <pc:spChg chg="mod">
          <ac:chgData name="Vrielink, Francis" userId="3d258d00-cfd8-41c5-9f04-1a5a39faef2f" providerId="ADAL" clId="{BFCD61D4-7EE8-4F14-A18F-47567AC4709D}" dt="2026-01-24T12:42:55.174" v="6202" actId="1076"/>
          <ac:spMkLst>
            <pc:docMk/>
            <pc:sldMk cId="1594331871" sldId="1512"/>
            <ac:spMk id="15" creationId="{6EA1F8B7-D4BC-D8B0-E6FD-F33ECB45A1DD}"/>
          </ac:spMkLst>
        </pc:spChg>
        <pc:spChg chg="mod">
          <ac:chgData name="Vrielink, Francis" userId="3d258d00-cfd8-41c5-9f04-1a5a39faef2f" providerId="ADAL" clId="{BFCD61D4-7EE8-4F14-A18F-47567AC4709D}" dt="2026-01-24T12:40:31.485" v="6182" actId="14100"/>
          <ac:spMkLst>
            <pc:docMk/>
            <pc:sldMk cId="1594331871" sldId="1512"/>
            <ac:spMk id="18" creationId="{85D7DD60-F4AA-AD34-A265-146B167D02FE}"/>
          </ac:spMkLst>
        </pc:spChg>
        <pc:picChg chg="add mod">
          <ac:chgData name="Vrielink, Francis" userId="3d258d00-cfd8-41c5-9f04-1a5a39faef2f" providerId="ADAL" clId="{BFCD61D4-7EE8-4F14-A18F-47567AC4709D}" dt="2026-01-24T12:31:56.974" v="6101" actId="1076"/>
          <ac:picMkLst>
            <pc:docMk/>
            <pc:sldMk cId="1594331871" sldId="1512"/>
            <ac:picMk id="23" creationId="{6FF7DA8D-C9B3-14B4-01BC-6301B330527A}"/>
          </ac:picMkLst>
        </pc:picChg>
        <pc:picChg chg="add mod">
          <ac:chgData name="Vrielink, Francis" userId="3d258d00-cfd8-41c5-9f04-1a5a39faef2f" providerId="ADAL" clId="{BFCD61D4-7EE8-4F14-A18F-47567AC4709D}" dt="2026-01-24T12:39:02.602" v="6159" actId="1076"/>
          <ac:picMkLst>
            <pc:docMk/>
            <pc:sldMk cId="1594331871" sldId="1512"/>
            <ac:picMk id="27" creationId="{94536B19-17CE-00A1-A412-7C67A93BE55C}"/>
          </ac:picMkLst>
        </pc:picChg>
        <pc:picChg chg="add mod">
          <ac:chgData name="Vrielink, Francis" userId="3d258d00-cfd8-41c5-9f04-1a5a39faef2f" providerId="ADAL" clId="{BFCD61D4-7EE8-4F14-A18F-47567AC4709D}" dt="2026-01-24T12:43:19.686" v="6206" actId="1076"/>
          <ac:picMkLst>
            <pc:docMk/>
            <pc:sldMk cId="1594331871" sldId="1512"/>
            <ac:picMk id="30" creationId="{F95ACD6F-E4C7-1122-5254-DF7174A97F77}"/>
          </ac:picMkLst>
        </pc:picChg>
      </pc:sldChg>
      <pc:sldChg chg="addSp delSp modSp add del mod">
        <pc:chgData name="Vrielink, Francis" userId="3d258d00-cfd8-41c5-9f04-1a5a39faef2f" providerId="ADAL" clId="{BFCD61D4-7EE8-4F14-A18F-47567AC4709D}" dt="2026-01-24T11:49:10.891" v="5623" actId="2085"/>
        <pc:sldMkLst>
          <pc:docMk/>
          <pc:sldMk cId="164643335" sldId="1519"/>
        </pc:sldMkLst>
        <pc:spChg chg="add mod">
          <ac:chgData name="Vrielink, Francis" userId="3d258d00-cfd8-41c5-9f04-1a5a39faef2f" providerId="ADAL" clId="{BFCD61D4-7EE8-4F14-A18F-47567AC4709D}" dt="2026-01-24T11:49:10.891" v="5623" actId="2085"/>
          <ac:spMkLst>
            <pc:docMk/>
            <pc:sldMk cId="164643335" sldId="1519"/>
            <ac:spMk id="7" creationId="{B8E8ABBC-C252-FF14-BB18-244AD7FDE5A5}"/>
          </ac:spMkLst>
        </pc:spChg>
        <pc:picChg chg="add mod">
          <ac:chgData name="Vrielink, Francis" userId="3d258d00-cfd8-41c5-9f04-1a5a39faef2f" providerId="ADAL" clId="{BFCD61D4-7EE8-4F14-A18F-47567AC4709D}" dt="2026-01-24T11:48:00.463" v="5612" actId="1076"/>
          <ac:picMkLst>
            <pc:docMk/>
            <pc:sldMk cId="164643335" sldId="1519"/>
            <ac:picMk id="4" creationId="{C82441F0-FFEA-8CA9-501C-7529E27DDB61}"/>
          </ac:picMkLst>
        </pc:picChg>
      </pc:sldChg>
      <pc:sldChg chg="addSp delSp modSp del mod">
        <pc:chgData name="Vrielink, Francis" userId="3d258d00-cfd8-41c5-9f04-1a5a39faef2f" providerId="ADAL" clId="{BFCD61D4-7EE8-4F14-A18F-47567AC4709D}" dt="2026-01-27T10:37:10.707" v="6326" actId="47"/>
        <pc:sldMkLst>
          <pc:docMk/>
          <pc:sldMk cId="2344247519" sldId="1543"/>
        </pc:sldMkLst>
        <pc:spChg chg="mod">
          <ac:chgData name="Vrielink, Francis" userId="3d258d00-cfd8-41c5-9f04-1a5a39faef2f" providerId="ADAL" clId="{BFCD61D4-7EE8-4F14-A18F-47567AC4709D}" dt="2026-01-24T08:39:07.817" v="4739" actId="1076"/>
          <ac:spMkLst>
            <pc:docMk/>
            <pc:sldMk cId="2344247519" sldId="1543"/>
            <ac:spMk id="4" creationId="{A9684582-F7F5-B338-7537-98D05A783871}"/>
          </ac:spMkLst>
        </pc:spChg>
        <pc:spChg chg="mod">
          <ac:chgData name="Vrielink, Francis" userId="3d258d00-cfd8-41c5-9f04-1a5a39faef2f" providerId="ADAL" clId="{BFCD61D4-7EE8-4F14-A18F-47567AC4709D}" dt="2026-01-24T08:39:24.288" v="4745" actId="1076"/>
          <ac:spMkLst>
            <pc:docMk/>
            <pc:sldMk cId="2344247519" sldId="1543"/>
            <ac:spMk id="9" creationId="{0C7C398F-EB51-5741-37EE-0A11898F0927}"/>
          </ac:spMkLst>
        </pc:spChg>
        <pc:spChg chg="mod">
          <ac:chgData name="Vrielink, Francis" userId="3d258d00-cfd8-41c5-9f04-1a5a39faef2f" providerId="ADAL" clId="{BFCD61D4-7EE8-4F14-A18F-47567AC4709D}" dt="2026-01-24T08:39:18.045" v="4742" actId="1076"/>
          <ac:spMkLst>
            <pc:docMk/>
            <pc:sldMk cId="2344247519" sldId="1543"/>
            <ac:spMk id="10" creationId="{296C82C1-1122-8308-AE53-9B1085E47E47}"/>
          </ac:spMkLst>
        </pc:spChg>
        <pc:spChg chg="mod">
          <ac:chgData name="Vrielink, Francis" userId="3d258d00-cfd8-41c5-9f04-1a5a39faef2f" providerId="ADAL" clId="{BFCD61D4-7EE8-4F14-A18F-47567AC4709D}" dt="2026-01-24T12:48:18.757" v="6246" actId="1076"/>
          <ac:spMkLst>
            <pc:docMk/>
            <pc:sldMk cId="2344247519" sldId="1543"/>
            <ac:spMk id="14" creationId="{3116CC4B-BEAA-D4D1-22B2-E4B5F75172D6}"/>
          </ac:spMkLst>
        </pc:spChg>
        <pc:spChg chg="mod">
          <ac:chgData name="Vrielink, Francis" userId="3d258d00-cfd8-41c5-9f04-1a5a39faef2f" providerId="ADAL" clId="{BFCD61D4-7EE8-4F14-A18F-47567AC4709D}" dt="2026-01-24T12:48:16.635" v="6245" actId="1076"/>
          <ac:spMkLst>
            <pc:docMk/>
            <pc:sldMk cId="2344247519" sldId="1543"/>
            <ac:spMk id="22" creationId="{63DCCBC2-36A9-DF1C-572A-0A753FD3CC70}"/>
          </ac:spMkLst>
        </pc:spChg>
        <pc:spChg chg="mod">
          <ac:chgData name="Vrielink, Francis" userId="3d258d00-cfd8-41c5-9f04-1a5a39faef2f" providerId="ADAL" clId="{BFCD61D4-7EE8-4F14-A18F-47567AC4709D}" dt="2026-01-24T08:39:20.296" v="4743" actId="1076"/>
          <ac:spMkLst>
            <pc:docMk/>
            <pc:sldMk cId="2344247519" sldId="1543"/>
            <ac:spMk id="26" creationId="{EF0489DC-0C89-8BBD-8F7F-77A08B38A128}"/>
          </ac:spMkLst>
        </pc:spChg>
        <pc:spChg chg="add mod">
          <ac:chgData name="Vrielink, Francis" userId="3d258d00-cfd8-41c5-9f04-1a5a39faef2f" providerId="ADAL" clId="{BFCD61D4-7EE8-4F14-A18F-47567AC4709D}" dt="2026-01-24T12:47:34.444" v="6231" actId="1076"/>
          <ac:spMkLst>
            <pc:docMk/>
            <pc:sldMk cId="2344247519" sldId="1543"/>
            <ac:spMk id="32" creationId="{8FEADADF-654F-3866-7B3E-011CA13D26DC}"/>
          </ac:spMkLst>
        </pc:spChg>
        <pc:picChg chg="add mod">
          <ac:chgData name="Vrielink, Francis" userId="3d258d00-cfd8-41c5-9f04-1a5a39faef2f" providerId="ADAL" clId="{BFCD61D4-7EE8-4F14-A18F-47567AC4709D}" dt="2026-01-24T12:48:14.646" v="6244" actId="1076"/>
          <ac:picMkLst>
            <pc:docMk/>
            <pc:sldMk cId="2344247519" sldId="1543"/>
            <ac:picMk id="12" creationId="{1C6B3B73-EEC7-AA11-BA3A-136B4CF53388}"/>
          </ac:picMkLst>
        </pc:picChg>
        <pc:picChg chg="add mod">
          <ac:chgData name="Vrielink, Francis" userId="3d258d00-cfd8-41c5-9f04-1a5a39faef2f" providerId="ADAL" clId="{BFCD61D4-7EE8-4F14-A18F-47567AC4709D}" dt="2026-01-24T08:38:10.196" v="4726" actId="1076"/>
          <ac:picMkLst>
            <pc:docMk/>
            <pc:sldMk cId="2344247519" sldId="1543"/>
            <ac:picMk id="15" creationId="{57F3796D-7D44-D9F8-4AE9-2D467439AC9B}"/>
          </ac:picMkLst>
        </pc:picChg>
        <pc:picChg chg="add mod">
          <ac:chgData name="Vrielink, Francis" userId="3d258d00-cfd8-41c5-9f04-1a5a39faef2f" providerId="ADAL" clId="{BFCD61D4-7EE8-4F14-A18F-47567AC4709D}" dt="2026-01-24T12:48:24.350" v="6249" actId="1076"/>
          <ac:picMkLst>
            <pc:docMk/>
            <pc:sldMk cId="2344247519" sldId="1543"/>
            <ac:picMk id="23" creationId="{4F32EC77-080C-583A-6DB4-D82828D165D3}"/>
          </ac:picMkLst>
        </pc:picChg>
        <pc:picChg chg="add mod">
          <ac:chgData name="Vrielink, Francis" userId="3d258d00-cfd8-41c5-9f04-1a5a39faef2f" providerId="ADAL" clId="{BFCD61D4-7EE8-4F14-A18F-47567AC4709D}" dt="2026-01-24T08:51:46.772" v="4874" actId="1076"/>
          <ac:picMkLst>
            <pc:docMk/>
            <pc:sldMk cId="2344247519" sldId="1543"/>
            <ac:picMk id="31" creationId="{36E71BCB-C6F4-9773-D945-F1AFC1251ED0}"/>
          </ac:picMkLst>
        </pc:picChg>
        <pc:cxnChg chg="mod">
          <ac:chgData name="Vrielink, Francis" userId="3d258d00-cfd8-41c5-9f04-1a5a39faef2f" providerId="ADAL" clId="{BFCD61D4-7EE8-4F14-A18F-47567AC4709D}" dt="2026-01-24T08:39:25.691" v="4746" actId="1076"/>
          <ac:cxnSpMkLst>
            <pc:docMk/>
            <pc:sldMk cId="2344247519" sldId="1543"/>
            <ac:cxnSpMk id="27" creationId="{F9AFA970-256D-CD95-2CEB-20F9449498A9}"/>
          </ac:cxnSpMkLst>
        </pc:cxnChg>
        <pc:cxnChg chg="mod">
          <ac:chgData name="Vrielink, Francis" userId="3d258d00-cfd8-41c5-9f04-1a5a39faef2f" providerId="ADAL" clId="{BFCD61D4-7EE8-4F14-A18F-47567AC4709D}" dt="2026-01-24T08:39:30.874" v="4749" actId="1076"/>
          <ac:cxnSpMkLst>
            <pc:docMk/>
            <pc:sldMk cId="2344247519" sldId="1543"/>
            <ac:cxnSpMk id="29" creationId="{DC04C97E-26ED-ADC3-4FDD-EEA6B1114C4B}"/>
          </ac:cxnSpMkLst>
        </pc:cxnChg>
      </pc:sldChg>
      <pc:sldChg chg="addSp delSp modSp mod">
        <pc:chgData name="Vrielink, Francis" userId="3d258d00-cfd8-41c5-9f04-1a5a39faef2f" providerId="ADAL" clId="{BFCD61D4-7EE8-4F14-A18F-47567AC4709D}" dt="2026-01-24T12:30:42.412" v="6085" actId="20577"/>
        <pc:sldMkLst>
          <pc:docMk/>
          <pc:sldMk cId="243127778" sldId="1544"/>
        </pc:sldMkLst>
        <pc:spChg chg="add mod">
          <ac:chgData name="Vrielink, Francis" userId="3d258d00-cfd8-41c5-9f04-1a5a39faef2f" providerId="ADAL" clId="{BFCD61D4-7EE8-4F14-A18F-47567AC4709D}" dt="2026-01-24T12:29:35.017" v="6064" actId="1076"/>
          <ac:spMkLst>
            <pc:docMk/>
            <pc:sldMk cId="243127778" sldId="1544"/>
            <ac:spMk id="24" creationId="{B357D419-9283-F497-A851-0B304A786D67}"/>
          </ac:spMkLst>
        </pc:spChg>
        <pc:spChg chg="mod">
          <ac:chgData name="Vrielink, Francis" userId="3d258d00-cfd8-41c5-9f04-1a5a39faef2f" providerId="ADAL" clId="{BFCD61D4-7EE8-4F14-A18F-47567AC4709D}" dt="2026-01-24T12:20:45.820" v="5890" actId="1076"/>
          <ac:spMkLst>
            <pc:docMk/>
            <pc:sldMk cId="243127778" sldId="1544"/>
            <ac:spMk id="34" creationId="{D5A43AE3-5316-882F-A31E-5E01C4B7F0F3}"/>
          </ac:spMkLst>
        </pc:spChg>
        <pc:spChg chg="mod">
          <ac:chgData name="Vrielink, Francis" userId="3d258d00-cfd8-41c5-9f04-1a5a39faef2f" providerId="ADAL" clId="{BFCD61D4-7EE8-4F14-A18F-47567AC4709D}" dt="2026-01-24T08:35:43.827" v="4640" actId="115"/>
          <ac:spMkLst>
            <pc:docMk/>
            <pc:sldMk cId="243127778" sldId="1544"/>
            <ac:spMk id="35" creationId="{C953808A-BBD3-6521-96C2-1003E47E863C}"/>
          </ac:spMkLst>
        </pc:spChg>
        <pc:spChg chg="mod">
          <ac:chgData name="Vrielink, Francis" userId="3d258d00-cfd8-41c5-9f04-1a5a39faef2f" providerId="ADAL" clId="{BFCD61D4-7EE8-4F14-A18F-47567AC4709D}" dt="2026-01-24T12:30:42.412" v="6085" actId="20577"/>
          <ac:spMkLst>
            <pc:docMk/>
            <pc:sldMk cId="243127778" sldId="1544"/>
            <ac:spMk id="36" creationId="{30A73FC4-2CA1-12EB-93F4-4A71BB24908C}"/>
          </ac:spMkLst>
        </pc:spChg>
        <pc:picChg chg="add mod">
          <ac:chgData name="Vrielink, Francis" userId="3d258d00-cfd8-41c5-9f04-1a5a39faef2f" providerId="ADAL" clId="{BFCD61D4-7EE8-4F14-A18F-47567AC4709D}" dt="2026-01-24T08:35:26.604" v="4570" actId="1076"/>
          <ac:picMkLst>
            <pc:docMk/>
            <pc:sldMk cId="243127778" sldId="1544"/>
            <ac:picMk id="9" creationId="{C4E7151F-6F1B-DCA3-801B-4BC7D8C5DA39}"/>
          </ac:picMkLst>
        </pc:picChg>
        <pc:picChg chg="add mod">
          <ac:chgData name="Vrielink, Francis" userId="3d258d00-cfd8-41c5-9f04-1a5a39faef2f" providerId="ADAL" clId="{BFCD61D4-7EE8-4F14-A18F-47567AC4709D}" dt="2026-01-24T12:29:36.822" v="6065" actId="1076"/>
          <ac:picMkLst>
            <pc:docMk/>
            <pc:sldMk cId="243127778" sldId="1544"/>
            <ac:picMk id="23" creationId="{07775871-8C27-638B-A007-DFCD60479D53}"/>
          </ac:picMkLst>
        </pc:picChg>
        <pc:picChg chg="add mod">
          <ac:chgData name="Vrielink, Francis" userId="3d258d00-cfd8-41c5-9f04-1a5a39faef2f" providerId="ADAL" clId="{BFCD61D4-7EE8-4F14-A18F-47567AC4709D}" dt="2026-01-24T12:30:19.114" v="6074" actId="1076"/>
          <ac:picMkLst>
            <pc:docMk/>
            <pc:sldMk cId="243127778" sldId="1544"/>
            <ac:picMk id="26" creationId="{5F44E6E9-34AB-7C06-BF48-9559C8F4AA01}"/>
          </ac:picMkLst>
        </pc:picChg>
      </pc:sldChg>
      <pc:sldChg chg="addSp delSp modSp mod">
        <pc:chgData name="Vrielink, Francis" userId="3d258d00-cfd8-41c5-9f04-1a5a39faef2f" providerId="ADAL" clId="{BFCD61D4-7EE8-4F14-A18F-47567AC4709D}" dt="2026-01-24T11:54:41.271" v="5794" actId="20577"/>
        <pc:sldMkLst>
          <pc:docMk/>
          <pc:sldMk cId="3281520666" sldId="1545"/>
        </pc:sldMkLst>
        <pc:spChg chg="mod">
          <ac:chgData name="Vrielink, Francis" userId="3d258d00-cfd8-41c5-9f04-1a5a39faef2f" providerId="ADAL" clId="{BFCD61D4-7EE8-4F14-A18F-47567AC4709D}" dt="2026-01-24T08:36:31.657" v="4713" actId="20577"/>
          <ac:spMkLst>
            <pc:docMk/>
            <pc:sldMk cId="3281520666" sldId="1545"/>
            <ac:spMk id="35" creationId="{14F78DA5-8813-DCBD-A857-5DEF1C668389}"/>
          </ac:spMkLst>
        </pc:spChg>
        <pc:spChg chg="mod">
          <ac:chgData name="Vrielink, Francis" userId="3d258d00-cfd8-41c5-9f04-1a5a39faef2f" providerId="ADAL" clId="{BFCD61D4-7EE8-4F14-A18F-47567AC4709D}" dt="2026-01-24T11:54:41.271" v="5794" actId="20577"/>
          <ac:spMkLst>
            <pc:docMk/>
            <pc:sldMk cId="3281520666" sldId="1545"/>
            <ac:spMk id="36" creationId="{06307B3E-64FD-BBE2-EB78-A173CBD4C7B3}"/>
          </ac:spMkLst>
        </pc:spChg>
        <pc:picChg chg="add mod">
          <ac:chgData name="Vrielink, Francis" userId="3d258d00-cfd8-41c5-9f04-1a5a39faef2f" providerId="ADAL" clId="{BFCD61D4-7EE8-4F14-A18F-47567AC4709D}" dt="2026-01-24T08:36:02.696" v="4647" actId="1076"/>
          <ac:picMkLst>
            <pc:docMk/>
            <pc:sldMk cId="3281520666" sldId="1545"/>
            <ac:picMk id="9" creationId="{2AB4D02A-EE22-875A-0410-EA58A3002C68}"/>
          </ac:picMkLst>
        </pc:picChg>
        <pc:picChg chg="add mod">
          <ac:chgData name="Vrielink, Francis" userId="3d258d00-cfd8-41c5-9f04-1a5a39faef2f" providerId="ADAL" clId="{BFCD61D4-7EE8-4F14-A18F-47567AC4709D}" dt="2026-01-24T11:53:36.954" v="5740" actId="14100"/>
          <ac:picMkLst>
            <pc:docMk/>
            <pc:sldMk cId="3281520666" sldId="1545"/>
            <ac:picMk id="20" creationId="{326256E1-777A-AB70-12B8-DE893D94DD69}"/>
          </ac:picMkLst>
        </pc:picChg>
      </pc:sldChg>
      <pc:sldChg chg="addSp delSp modSp mod">
        <pc:chgData name="Vrielink, Francis" userId="3d258d00-cfd8-41c5-9f04-1a5a39faef2f" providerId="ADAL" clId="{BFCD61D4-7EE8-4F14-A18F-47567AC4709D}" dt="2026-01-24T11:51:54.044" v="5733" actId="14100"/>
        <pc:sldMkLst>
          <pc:docMk/>
          <pc:sldMk cId="2728986496" sldId="1546"/>
        </pc:sldMkLst>
        <pc:spChg chg="add mod">
          <ac:chgData name="Vrielink, Francis" userId="3d258d00-cfd8-41c5-9f04-1a5a39faef2f" providerId="ADAL" clId="{BFCD61D4-7EE8-4F14-A18F-47567AC4709D}" dt="2026-01-24T11:51:54.044" v="5733" actId="14100"/>
          <ac:spMkLst>
            <pc:docMk/>
            <pc:sldMk cId="2728986496" sldId="1546"/>
            <ac:spMk id="21" creationId="{F0618DD7-B3E5-4C51-F423-3D6808E667C1}"/>
          </ac:spMkLst>
        </pc:spChg>
        <pc:spChg chg="mod">
          <ac:chgData name="Vrielink, Francis" userId="3d258d00-cfd8-41c5-9f04-1a5a39faef2f" providerId="ADAL" clId="{BFCD61D4-7EE8-4F14-A18F-47567AC4709D}" dt="2026-01-23T23:21:25.968" v="1435" actId="20577"/>
          <ac:spMkLst>
            <pc:docMk/>
            <pc:sldMk cId="2728986496" sldId="1546"/>
            <ac:spMk id="34" creationId="{59B49C9A-2301-E73E-9961-70A79EF9E862}"/>
          </ac:spMkLst>
        </pc:spChg>
        <pc:spChg chg="mod">
          <ac:chgData name="Vrielink, Francis" userId="3d258d00-cfd8-41c5-9f04-1a5a39faef2f" providerId="ADAL" clId="{BFCD61D4-7EE8-4F14-A18F-47567AC4709D}" dt="2026-01-24T11:49:54.262" v="5659" actId="20577"/>
          <ac:spMkLst>
            <pc:docMk/>
            <pc:sldMk cId="2728986496" sldId="1546"/>
            <ac:spMk id="35" creationId="{0AB6639E-8946-A458-B80D-05510347E4CD}"/>
          </ac:spMkLst>
        </pc:spChg>
        <pc:spChg chg="mod">
          <ac:chgData name="Vrielink, Francis" userId="3d258d00-cfd8-41c5-9f04-1a5a39faef2f" providerId="ADAL" clId="{BFCD61D4-7EE8-4F14-A18F-47567AC4709D}" dt="2026-01-24T11:50:28.144" v="5712" actId="115"/>
          <ac:spMkLst>
            <pc:docMk/>
            <pc:sldMk cId="2728986496" sldId="1546"/>
            <ac:spMk id="36" creationId="{5C45D225-06F7-35FA-2A10-19FC4B1B137A}"/>
          </ac:spMkLst>
        </pc:spChg>
        <pc:picChg chg="add mod">
          <ac:chgData name="Vrielink, Francis" userId="3d258d00-cfd8-41c5-9f04-1a5a39faef2f" providerId="ADAL" clId="{BFCD61D4-7EE8-4F14-A18F-47567AC4709D}" dt="2026-01-24T11:49:43.589" v="5627" actId="14100"/>
          <ac:picMkLst>
            <pc:docMk/>
            <pc:sldMk cId="2728986496" sldId="1546"/>
            <ac:picMk id="9" creationId="{2EFCF1A1-723C-7816-615A-4F0313F89C92}"/>
          </ac:picMkLst>
        </pc:picChg>
        <pc:picChg chg="add mod">
          <ac:chgData name="Vrielink, Francis" userId="3d258d00-cfd8-41c5-9f04-1a5a39faef2f" providerId="ADAL" clId="{BFCD61D4-7EE8-4F14-A18F-47567AC4709D}" dt="2026-01-24T11:51:12.861" v="5723" actId="1076"/>
          <ac:picMkLst>
            <pc:docMk/>
            <pc:sldMk cId="2728986496" sldId="1546"/>
            <ac:picMk id="19" creationId="{D9429D4C-3CD6-C904-9F9C-D66FFC2A7265}"/>
          </ac:picMkLst>
        </pc:picChg>
      </pc:sldChg>
      <pc:sldChg chg="addSp delSp modSp mod">
        <pc:chgData name="Vrielink, Francis" userId="3d258d00-cfd8-41c5-9f04-1a5a39faef2f" providerId="ADAL" clId="{BFCD61D4-7EE8-4F14-A18F-47567AC4709D}" dt="2026-01-24T12:48:08.395" v="6243" actId="14100"/>
        <pc:sldMkLst>
          <pc:docMk/>
          <pc:sldMk cId="1369962107" sldId="1547"/>
        </pc:sldMkLst>
        <pc:spChg chg="mod">
          <ac:chgData name="Vrielink, Francis" userId="3d258d00-cfd8-41c5-9f04-1a5a39faef2f" providerId="ADAL" clId="{BFCD61D4-7EE8-4F14-A18F-47567AC4709D}" dt="2026-01-24T08:44:31.555" v="4840" actId="1076"/>
          <ac:spMkLst>
            <pc:docMk/>
            <pc:sldMk cId="1369962107" sldId="1547"/>
            <ac:spMk id="4" creationId="{E7391B8E-F35F-5C68-4DA5-E0C53B5E7E8B}"/>
          </ac:spMkLst>
        </pc:spChg>
        <pc:spChg chg="mod">
          <ac:chgData name="Vrielink, Francis" userId="3d258d00-cfd8-41c5-9f04-1a5a39faef2f" providerId="ADAL" clId="{BFCD61D4-7EE8-4F14-A18F-47567AC4709D}" dt="2026-01-24T08:44:30.165" v="4839" actId="1076"/>
          <ac:spMkLst>
            <pc:docMk/>
            <pc:sldMk cId="1369962107" sldId="1547"/>
            <ac:spMk id="9" creationId="{B59511C8-1F14-BA88-998C-4575611D36E9}"/>
          </ac:spMkLst>
        </pc:spChg>
        <pc:spChg chg="mod">
          <ac:chgData name="Vrielink, Francis" userId="3d258d00-cfd8-41c5-9f04-1a5a39faef2f" providerId="ADAL" clId="{BFCD61D4-7EE8-4F14-A18F-47567AC4709D}" dt="2026-01-24T08:44:51.570" v="4849" actId="1076"/>
          <ac:spMkLst>
            <pc:docMk/>
            <pc:sldMk cId="1369962107" sldId="1547"/>
            <ac:spMk id="10" creationId="{19C394FC-1367-1E1C-398B-5337E6627C12}"/>
          </ac:spMkLst>
        </pc:spChg>
        <pc:spChg chg="mod">
          <ac:chgData name="Vrielink, Francis" userId="3d258d00-cfd8-41c5-9f04-1a5a39faef2f" providerId="ADAL" clId="{BFCD61D4-7EE8-4F14-A18F-47567AC4709D}" dt="2026-01-24T12:47:48.260" v="6233" actId="1076"/>
          <ac:spMkLst>
            <pc:docMk/>
            <pc:sldMk cId="1369962107" sldId="1547"/>
            <ac:spMk id="14" creationId="{1C757495-47E5-B14F-EA4F-8B0AD15732E7}"/>
          </ac:spMkLst>
        </pc:spChg>
        <pc:spChg chg="mod">
          <ac:chgData name="Vrielink, Francis" userId="3d258d00-cfd8-41c5-9f04-1a5a39faef2f" providerId="ADAL" clId="{BFCD61D4-7EE8-4F14-A18F-47567AC4709D}" dt="2026-01-24T08:44:42.601" v="4845" actId="1076"/>
          <ac:spMkLst>
            <pc:docMk/>
            <pc:sldMk cId="1369962107" sldId="1547"/>
            <ac:spMk id="17" creationId="{C44BF69C-3FC3-CE7E-248C-06D1D0709DDC}"/>
          </ac:spMkLst>
        </pc:spChg>
        <pc:spChg chg="mod">
          <ac:chgData name="Vrielink, Francis" userId="3d258d00-cfd8-41c5-9f04-1a5a39faef2f" providerId="ADAL" clId="{BFCD61D4-7EE8-4F14-A18F-47567AC4709D}" dt="2026-01-24T12:48:02.102" v="6239" actId="14100"/>
          <ac:spMkLst>
            <pc:docMk/>
            <pc:sldMk cId="1369962107" sldId="1547"/>
            <ac:spMk id="18" creationId="{76D8B1C0-4496-52C9-0262-31567F6F4F5E}"/>
          </ac:spMkLst>
        </pc:spChg>
        <pc:spChg chg="mod">
          <ac:chgData name="Vrielink, Francis" userId="3d258d00-cfd8-41c5-9f04-1a5a39faef2f" providerId="ADAL" clId="{BFCD61D4-7EE8-4F14-A18F-47567AC4709D}" dt="2026-01-24T08:44:44.839" v="4846" actId="1076"/>
          <ac:spMkLst>
            <pc:docMk/>
            <pc:sldMk cId="1369962107" sldId="1547"/>
            <ac:spMk id="19" creationId="{0BCE571B-4410-0AFB-55EF-4D2F6304B655}"/>
          </ac:spMkLst>
        </pc:spChg>
        <pc:spChg chg="mod">
          <ac:chgData name="Vrielink, Francis" userId="3d258d00-cfd8-41c5-9f04-1a5a39faef2f" providerId="ADAL" clId="{BFCD61D4-7EE8-4F14-A18F-47567AC4709D}" dt="2026-01-24T12:47:46.721" v="6232" actId="1076"/>
          <ac:spMkLst>
            <pc:docMk/>
            <pc:sldMk cId="1369962107" sldId="1547"/>
            <ac:spMk id="22" creationId="{D97E724D-20EC-A401-96F2-23ACB4B0B4E4}"/>
          </ac:spMkLst>
        </pc:spChg>
        <pc:spChg chg="mod">
          <ac:chgData name="Vrielink, Francis" userId="3d258d00-cfd8-41c5-9f04-1a5a39faef2f" providerId="ADAL" clId="{BFCD61D4-7EE8-4F14-A18F-47567AC4709D}" dt="2026-01-24T12:47:59.516" v="6238" actId="1076"/>
          <ac:spMkLst>
            <pc:docMk/>
            <pc:sldMk cId="1369962107" sldId="1547"/>
            <ac:spMk id="25" creationId="{824537CE-8E4C-28C0-11F8-559F68CB30F0}"/>
          </ac:spMkLst>
        </pc:spChg>
        <pc:spChg chg="mod">
          <ac:chgData name="Vrielink, Francis" userId="3d258d00-cfd8-41c5-9f04-1a5a39faef2f" providerId="ADAL" clId="{BFCD61D4-7EE8-4F14-A18F-47567AC4709D}" dt="2026-01-24T08:44:53.628" v="4850" actId="1076"/>
          <ac:spMkLst>
            <pc:docMk/>
            <pc:sldMk cId="1369962107" sldId="1547"/>
            <ac:spMk id="26" creationId="{0BA59D5E-72D5-3AF5-8D4A-B946773D0BA2}"/>
          </ac:spMkLst>
        </pc:spChg>
        <pc:picChg chg="add mod">
          <ac:chgData name="Vrielink, Francis" userId="3d258d00-cfd8-41c5-9f04-1a5a39faef2f" providerId="ADAL" clId="{BFCD61D4-7EE8-4F14-A18F-47567AC4709D}" dt="2026-01-24T12:47:52.886" v="6235" actId="14100"/>
          <ac:picMkLst>
            <pc:docMk/>
            <pc:sldMk cId="1369962107" sldId="1547"/>
            <ac:picMk id="15" creationId="{5AE79D00-3B19-17C2-A6BD-FB0EF837038C}"/>
          </ac:picMkLst>
        </pc:picChg>
        <pc:picChg chg="add mod">
          <ac:chgData name="Vrielink, Francis" userId="3d258d00-cfd8-41c5-9f04-1a5a39faef2f" providerId="ADAL" clId="{BFCD61D4-7EE8-4F14-A18F-47567AC4709D}" dt="2026-01-24T12:48:08.395" v="6243" actId="14100"/>
          <ac:picMkLst>
            <pc:docMk/>
            <pc:sldMk cId="1369962107" sldId="1547"/>
            <ac:picMk id="23" creationId="{138345F4-1553-96F1-116E-184B73ED7660}"/>
          </ac:picMkLst>
        </pc:picChg>
        <pc:cxnChg chg="mod">
          <ac:chgData name="Vrielink, Francis" userId="3d258d00-cfd8-41c5-9f04-1a5a39faef2f" providerId="ADAL" clId="{BFCD61D4-7EE8-4F14-A18F-47567AC4709D}" dt="2026-01-24T08:44:44.839" v="4846" actId="1076"/>
          <ac:cxnSpMkLst>
            <pc:docMk/>
            <pc:sldMk cId="1369962107" sldId="1547"/>
            <ac:cxnSpMk id="21" creationId="{5B5C53D0-37B3-835D-D039-60FD29FF53D5}"/>
          </ac:cxnSpMkLst>
        </pc:cxnChg>
        <pc:cxnChg chg="mod">
          <ac:chgData name="Vrielink, Francis" userId="3d258d00-cfd8-41c5-9f04-1a5a39faef2f" providerId="ADAL" clId="{BFCD61D4-7EE8-4F14-A18F-47567AC4709D}" dt="2026-01-24T12:48:05.810" v="6241" actId="1076"/>
          <ac:cxnSpMkLst>
            <pc:docMk/>
            <pc:sldMk cId="1369962107" sldId="1547"/>
            <ac:cxnSpMk id="27" creationId="{47DD84CA-FDB8-ECF7-AD81-2DE567BF2D67}"/>
          </ac:cxnSpMkLst>
        </pc:cxnChg>
        <pc:cxnChg chg="mod">
          <ac:chgData name="Vrielink, Francis" userId="3d258d00-cfd8-41c5-9f04-1a5a39faef2f" providerId="ADAL" clId="{BFCD61D4-7EE8-4F14-A18F-47567AC4709D}" dt="2026-01-24T08:44:34.552" v="4842" actId="1076"/>
          <ac:cxnSpMkLst>
            <pc:docMk/>
            <pc:sldMk cId="1369962107" sldId="1547"/>
            <ac:cxnSpMk id="29" creationId="{AED6152B-B718-EAD3-F83C-259C2B2EFB0C}"/>
          </ac:cxnSpMkLst>
        </pc:cxnChg>
      </pc:sldChg>
      <pc:sldChg chg="modSp add mod">
        <pc:chgData name="Vrielink, Francis" userId="3d258d00-cfd8-41c5-9f04-1a5a39faef2f" providerId="ADAL" clId="{BFCD61D4-7EE8-4F14-A18F-47567AC4709D}" dt="2026-01-27T10:24:55.796" v="6325" actId="113"/>
        <pc:sldMkLst>
          <pc:docMk/>
          <pc:sldMk cId="4275833222" sldId="1548"/>
        </pc:sldMkLst>
        <pc:spChg chg="mod">
          <ac:chgData name="Vrielink, Francis" userId="3d258d00-cfd8-41c5-9f04-1a5a39faef2f" providerId="ADAL" clId="{BFCD61D4-7EE8-4F14-A18F-47567AC4709D}" dt="2026-01-27T10:24:55.796" v="6325" actId="113"/>
          <ac:spMkLst>
            <pc:docMk/>
            <pc:sldMk cId="4275833222" sldId="1548"/>
            <ac:spMk id="3" creationId="{00000000-0000-0000-0000-000000000000}"/>
          </ac:spMkLst>
        </pc:spChg>
      </pc:sldChg>
      <pc:sldChg chg="addSp delSp modSp new mod">
        <pc:chgData name="Vrielink, Francis" userId="3d258d00-cfd8-41c5-9f04-1a5a39faef2f" providerId="ADAL" clId="{BFCD61D4-7EE8-4F14-A18F-47567AC4709D}" dt="2026-01-24T11:30:20.866" v="5533" actId="14100"/>
        <pc:sldMkLst>
          <pc:docMk/>
          <pc:sldMk cId="2001762238" sldId="1549"/>
        </pc:sldMkLst>
        <pc:spChg chg="add mod">
          <ac:chgData name="Vrielink, Francis" userId="3d258d00-cfd8-41c5-9f04-1a5a39faef2f" providerId="ADAL" clId="{BFCD61D4-7EE8-4F14-A18F-47567AC4709D}" dt="2026-01-24T11:29:54.861" v="5531" actId="113"/>
          <ac:spMkLst>
            <pc:docMk/>
            <pc:sldMk cId="2001762238" sldId="1549"/>
            <ac:spMk id="6" creationId="{DD78A0F3-ABF4-DEF3-931A-C50558DDC02C}"/>
          </ac:spMkLst>
        </pc:spChg>
        <pc:picChg chg="add mod">
          <ac:chgData name="Vrielink, Francis" userId="3d258d00-cfd8-41c5-9f04-1a5a39faef2f" providerId="ADAL" clId="{BFCD61D4-7EE8-4F14-A18F-47567AC4709D}" dt="2026-01-24T11:30:20.866" v="5533" actId="14100"/>
          <ac:picMkLst>
            <pc:docMk/>
            <pc:sldMk cId="2001762238" sldId="1549"/>
            <ac:picMk id="5" creationId="{70DF5445-E686-C158-1659-323886320ABD}"/>
          </ac:picMkLst>
        </pc:picChg>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ldChg>
    </pc:docChg>
  </pc:docChgLst>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ldChg>
    </pc:docChg>
  </pc:docChgLst>
  <pc:docChgLst>
    <pc:chgData name="Duijf, Antoinette" userId="80426808-569e-4360-acb0-e5a6dc4b8ad2" providerId="ADAL" clId="{F4D850F8-FAC5-4BB0-B9E9-DD4BE173C064}"/>
    <pc:docChg chg="undo custSel addSld delSld modSld modSection">
      <pc:chgData name="Duijf, Antoinette" userId="80426808-569e-4360-acb0-e5a6dc4b8ad2" providerId="ADAL" clId="{F4D850F8-FAC5-4BB0-B9E9-DD4BE173C064}" dt="2026-01-27T10:58:58.382" v="63" actId="20577"/>
      <pc:docMkLst>
        <pc:docMk/>
      </pc:docMkLst>
      <pc:sldChg chg="modSp mod">
        <pc:chgData name="Duijf, Antoinette" userId="80426808-569e-4360-acb0-e5a6dc4b8ad2" providerId="ADAL" clId="{F4D850F8-FAC5-4BB0-B9E9-DD4BE173C064}" dt="2026-01-27T10:58:58.382" v="63" actId="20577"/>
        <pc:sldMkLst>
          <pc:docMk/>
          <pc:sldMk cId="3978205201" sldId="1474"/>
        </pc:sldMkLst>
        <pc:spChg chg="mod">
          <ac:chgData name="Duijf, Antoinette" userId="80426808-569e-4360-acb0-e5a6dc4b8ad2" providerId="ADAL" clId="{F4D850F8-FAC5-4BB0-B9E9-DD4BE173C064}" dt="2026-01-27T10:58:58.382" v="63" actId="20577"/>
          <ac:spMkLst>
            <pc:docMk/>
            <pc:sldMk cId="3978205201" sldId="1474"/>
            <ac:spMk id="10" creationId="{53A896E9-F098-44DA-A15A-0BB6C51751F4}"/>
          </ac:spMkLst>
        </pc:spChg>
      </pc:sldChg>
      <pc:sldChg chg="addSp delSp modSp mod">
        <pc:chgData name="Duijf, Antoinette" userId="80426808-569e-4360-acb0-e5a6dc4b8ad2" providerId="ADAL" clId="{F4D850F8-FAC5-4BB0-B9E9-DD4BE173C064}" dt="2026-01-27T10:48:51.684" v="39" actId="208"/>
        <pc:sldMkLst>
          <pc:docMk/>
          <pc:sldMk cId="4207872812" sldId="1475"/>
        </pc:sldMkLst>
        <pc:spChg chg="add del mod">
          <ac:chgData name="Duijf, Antoinette" userId="80426808-569e-4360-acb0-e5a6dc4b8ad2" providerId="ADAL" clId="{F4D850F8-FAC5-4BB0-B9E9-DD4BE173C064}" dt="2026-01-27T10:48:07.351" v="29" actId="207"/>
          <ac:spMkLst>
            <pc:docMk/>
            <pc:sldMk cId="4207872812" sldId="1475"/>
            <ac:spMk id="2" creationId="{D8A56772-2B04-9BC8-4690-3B061AEAF787}"/>
          </ac:spMkLst>
        </pc:spChg>
        <pc:spChg chg="add del">
          <ac:chgData name="Duijf, Antoinette" userId="80426808-569e-4360-acb0-e5a6dc4b8ad2" providerId="ADAL" clId="{F4D850F8-FAC5-4BB0-B9E9-DD4BE173C064}" dt="2026-01-27T10:44:15.933" v="16" actId="478"/>
          <ac:spMkLst>
            <pc:docMk/>
            <pc:sldMk cId="4207872812" sldId="1475"/>
            <ac:spMk id="7" creationId="{81444283-C1A7-D4C0-9929-BE352E74B639}"/>
          </ac:spMkLst>
        </pc:spChg>
        <pc:spChg chg="add del mod">
          <ac:chgData name="Duijf, Antoinette" userId="80426808-569e-4360-acb0-e5a6dc4b8ad2" providerId="ADAL" clId="{F4D850F8-FAC5-4BB0-B9E9-DD4BE173C064}" dt="2026-01-27T10:48:22.602" v="32" actId="207"/>
          <ac:spMkLst>
            <pc:docMk/>
            <pc:sldMk cId="4207872812" sldId="1475"/>
            <ac:spMk id="9" creationId="{19775202-3B69-4139-D240-31AE45E0F2CB}"/>
          </ac:spMkLst>
        </pc:spChg>
        <pc:spChg chg="add del">
          <ac:chgData name="Duijf, Antoinette" userId="80426808-569e-4360-acb0-e5a6dc4b8ad2" providerId="ADAL" clId="{F4D850F8-FAC5-4BB0-B9E9-DD4BE173C064}" dt="2026-01-27T10:44:15.733" v="15" actId="478"/>
          <ac:spMkLst>
            <pc:docMk/>
            <pc:sldMk cId="4207872812" sldId="1475"/>
            <ac:spMk id="10" creationId="{6E173C9F-98C6-CD13-1F84-4D97EBE41411}"/>
          </ac:spMkLst>
        </pc:spChg>
        <pc:spChg chg="mod">
          <ac:chgData name="Duijf, Antoinette" userId="80426808-569e-4360-acb0-e5a6dc4b8ad2" providerId="ADAL" clId="{F4D850F8-FAC5-4BB0-B9E9-DD4BE173C064}" dt="2026-01-27T10:48:51.684" v="39" actId="208"/>
          <ac:spMkLst>
            <pc:docMk/>
            <pc:sldMk cId="4207872812" sldId="1475"/>
            <ac:spMk id="11" creationId="{DCE7C54F-4E2B-E13A-B039-B36D89AC910D}"/>
          </ac:spMkLst>
        </pc:spChg>
        <pc:spChg chg="add mod">
          <ac:chgData name="Duijf, Antoinette" userId="80426808-569e-4360-acb0-e5a6dc4b8ad2" providerId="ADAL" clId="{F4D850F8-FAC5-4BB0-B9E9-DD4BE173C064}" dt="2026-01-27T10:48:35.767" v="36" actId="208"/>
          <ac:spMkLst>
            <pc:docMk/>
            <pc:sldMk cId="4207872812" sldId="1475"/>
            <ac:spMk id="13" creationId="{26345592-D3ED-E586-B7CF-4BA0781AFAA2}"/>
          </ac:spMkLst>
        </pc:spChg>
        <pc:picChg chg="add del">
          <ac:chgData name="Duijf, Antoinette" userId="80426808-569e-4360-acb0-e5a6dc4b8ad2" providerId="ADAL" clId="{F4D850F8-FAC5-4BB0-B9E9-DD4BE173C064}" dt="2026-01-27T10:44:16.494" v="18" actId="478"/>
          <ac:picMkLst>
            <pc:docMk/>
            <pc:sldMk cId="4207872812" sldId="1475"/>
            <ac:picMk id="4" creationId="{D2002588-EA5C-CC63-9438-84A4203E1411}"/>
          </ac:picMkLst>
        </pc:picChg>
      </pc:sldChg>
      <pc:sldChg chg="addSp delSp modSp mod">
        <pc:chgData name="Duijf, Antoinette" userId="80426808-569e-4360-acb0-e5a6dc4b8ad2" providerId="ADAL" clId="{F4D850F8-FAC5-4BB0-B9E9-DD4BE173C064}" dt="2026-01-27T10:58:15.406" v="52" actId="1076"/>
        <pc:sldMkLst>
          <pc:docMk/>
          <pc:sldMk cId="1594331871" sldId="1512"/>
        </pc:sldMkLst>
        <pc:spChg chg="mod">
          <ac:chgData name="Duijf, Antoinette" userId="80426808-569e-4360-acb0-e5a6dc4b8ad2" providerId="ADAL" clId="{F4D850F8-FAC5-4BB0-B9E9-DD4BE173C064}" dt="2026-01-27T10:58:15.406" v="52" actId="1076"/>
          <ac:spMkLst>
            <pc:docMk/>
            <pc:sldMk cId="1594331871" sldId="1512"/>
            <ac:spMk id="15" creationId="{6EA1F8B7-D4BC-D8B0-E6FD-F33ECB45A1DD}"/>
          </ac:spMkLst>
        </pc:spChg>
        <pc:spChg chg="mod">
          <ac:chgData name="Duijf, Antoinette" userId="80426808-569e-4360-acb0-e5a6dc4b8ad2" providerId="ADAL" clId="{F4D850F8-FAC5-4BB0-B9E9-DD4BE173C064}" dt="2026-01-27T10:58:00.992" v="51" actId="1037"/>
          <ac:spMkLst>
            <pc:docMk/>
            <pc:sldMk cId="1594331871" sldId="1512"/>
            <ac:spMk id="16" creationId="{F53F294D-65CC-23A5-E4A1-B2132FCF814C}"/>
          </ac:spMkLst>
        </pc:spChg>
        <pc:spChg chg="mod">
          <ac:chgData name="Duijf, Antoinette" userId="80426808-569e-4360-acb0-e5a6dc4b8ad2" providerId="ADAL" clId="{F4D850F8-FAC5-4BB0-B9E9-DD4BE173C064}" dt="2026-01-27T10:57:45.946" v="44" actId="1037"/>
          <ac:spMkLst>
            <pc:docMk/>
            <pc:sldMk cId="1594331871" sldId="1512"/>
            <ac:spMk id="17" creationId="{AB86235B-CBC0-F9DB-29F4-F23367831B1B}"/>
          </ac:spMkLst>
        </pc:spChg>
        <pc:spChg chg="del">
          <ac:chgData name="Duijf, Antoinette" userId="80426808-569e-4360-acb0-e5a6dc4b8ad2" providerId="ADAL" clId="{F4D850F8-FAC5-4BB0-B9E9-DD4BE173C064}" dt="2026-01-27T10:43:14.678" v="7" actId="478"/>
          <ac:spMkLst>
            <pc:docMk/>
            <pc:sldMk cId="1594331871" sldId="1512"/>
            <ac:spMk id="21" creationId="{2AA19A7C-A048-444F-085E-CF4D429C8044}"/>
          </ac:spMkLst>
        </pc:spChg>
        <pc:picChg chg="del">
          <ac:chgData name="Duijf, Antoinette" userId="80426808-569e-4360-acb0-e5a6dc4b8ad2" providerId="ADAL" clId="{F4D850F8-FAC5-4BB0-B9E9-DD4BE173C064}" dt="2026-01-27T10:43:12.930" v="6" actId="478"/>
          <ac:picMkLst>
            <pc:docMk/>
            <pc:sldMk cId="1594331871" sldId="1512"/>
            <ac:picMk id="4" creationId="{AA16377E-B0EB-4CAE-47AD-7D353B4AED31}"/>
          </ac:picMkLst>
        </pc:picChg>
        <pc:picChg chg="mod">
          <ac:chgData name="Duijf, Antoinette" userId="80426808-569e-4360-acb0-e5a6dc4b8ad2" providerId="ADAL" clId="{F4D850F8-FAC5-4BB0-B9E9-DD4BE173C064}" dt="2026-01-27T10:57:54.605" v="45" actId="1037"/>
          <ac:picMkLst>
            <pc:docMk/>
            <pc:sldMk cId="1594331871" sldId="1512"/>
            <ac:picMk id="9" creationId="{E06C8F40-E030-859B-EFB0-2058A254FCD2}"/>
          </ac:picMkLst>
        </pc:picChg>
        <pc:picChg chg="add mod">
          <ac:chgData name="Duijf, Antoinette" userId="80426808-569e-4360-acb0-e5a6dc4b8ad2" providerId="ADAL" clId="{F4D850F8-FAC5-4BB0-B9E9-DD4BE173C064}" dt="2026-01-27T10:43:22.116" v="8"/>
          <ac:picMkLst>
            <pc:docMk/>
            <pc:sldMk cId="1594331871" sldId="1512"/>
            <ac:picMk id="22" creationId="{B3A2F4AB-84D4-1DEA-F03E-546B7FED79D7}"/>
          </ac:picMkLst>
        </pc:picChg>
      </pc:sldChg>
      <pc:sldChg chg="modSp mod">
        <pc:chgData name="Duijf, Antoinette" userId="80426808-569e-4360-acb0-e5a6dc4b8ad2" providerId="ADAL" clId="{F4D850F8-FAC5-4BB0-B9E9-DD4BE173C064}" dt="2026-01-27T10:21:18.087" v="3" actId="20577"/>
        <pc:sldMkLst>
          <pc:docMk/>
          <pc:sldMk cId="243127778" sldId="1544"/>
        </pc:sldMkLst>
        <pc:spChg chg="mod">
          <ac:chgData name="Duijf, Antoinette" userId="80426808-569e-4360-acb0-e5a6dc4b8ad2" providerId="ADAL" clId="{F4D850F8-FAC5-4BB0-B9E9-DD4BE173C064}" dt="2026-01-27T10:21:18.087" v="3" actId="20577"/>
          <ac:spMkLst>
            <pc:docMk/>
            <pc:sldMk cId="243127778" sldId="1544"/>
            <ac:spMk id="35" creationId="{C953808A-BBD3-6521-96C2-1003E47E863C}"/>
          </ac:spMkLst>
        </pc:spChg>
      </pc:sldChg>
      <pc:sldChg chg="modSp mod">
        <pc:chgData name="Duijf, Antoinette" userId="80426808-569e-4360-acb0-e5a6dc4b8ad2" providerId="ADAL" clId="{F4D850F8-FAC5-4BB0-B9E9-DD4BE173C064}" dt="2026-01-27T10:21:28.111" v="4" actId="255"/>
        <pc:sldMkLst>
          <pc:docMk/>
          <pc:sldMk cId="3281520666" sldId="1545"/>
        </pc:sldMkLst>
        <pc:spChg chg="mod">
          <ac:chgData name="Duijf, Antoinette" userId="80426808-569e-4360-acb0-e5a6dc4b8ad2" providerId="ADAL" clId="{F4D850F8-FAC5-4BB0-B9E9-DD4BE173C064}" dt="2026-01-27T10:21:28.111" v="4" actId="255"/>
          <ac:spMkLst>
            <pc:docMk/>
            <pc:sldMk cId="3281520666" sldId="1545"/>
            <ac:spMk id="35" creationId="{14F78DA5-8813-DCBD-A857-5DEF1C668389}"/>
          </ac:spMkLst>
        </pc:spChg>
      </pc:sldChg>
      <pc:sldChg chg="modSp mod">
        <pc:chgData name="Duijf, Antoinette" userId="80426808-569e-4360-acb0-e5a6dc4b8ad2" providerId="ADAL" clId="{F4D850F8-FAC5-4BB0-B9E9-DD4BE173C064}" dt="2026-01-27T10:21:40.448" v="5" actId="255"/>
        <pc:sldMkLst>
          <pc:docMk/>
          <pc:sldMk cId="2728986496" sldId="1546"/>
        </pc:sldMkLst>
        <pc:spChg chg="mod">
          <ac:chgData name="Duijf, Antoinette" userId="80426808-569e-4360-acb0-e5a6dc4b8ad2" providerId="ADAL" clId="{F4D850F8-FAC5-4BB0-B9E9-DD4BE173C064}" dt="2026-01-27T10:21:40.448" v="5" actId="255"/>
          <ac:spMkLst>
            <pc:docMk/>
            <pc:sldMk cId="2728986496" sldId="1546"/>
            <ac:spMk id="35" creationId="{0AB6639E-8946-A458-B80D-05510347E4CD}"/>
          </ac:spMkLst>
        </pc:spChg>
      </pc:sldChg>
      <pc:sldChg chg="modSp mod">
        <pc:chgData name="Duijf, Antoinette" userId="80426808-569e-4360-acb0-e5a6dc4b8ad2" providerId="ADAL" clId="{F4D850F8-FAC5-4BB0-B9E9-DD4BE173C064}" dt="2026-01-27T10:58:45.446" v="61" actId="14100"/>
        <pc:sldMkLst>
          <pc:docMk/>
          <pc:sldMk cId="1369962107" sldId="1547"/>
        </pc:sldMkLst>
        <pc:spChg chg="mod">
          <ac:chgData name="Duijf, Antoinette" userId="80426808-569e-4360-acb0-e5a6dc4b8ad2" providerId="ADAL" clId="{F4D850F8-FAC5-4BB0-B9E9-DD4BE173C064}" dt="2026-01-27T10:58:45.446" v="61" actId="14100"/>
          <ac:spMkLst>
            <pc:docMk/>
            <pc:sldMk cId="1369962107" sldId="1547"/>
            <ac:spMk id="10" creationId="{19C394FC-1367-1E1C-398B-5337E6627C12}"/>
          </ac:spMkLst>
        </pc:spChg>
        <pc:spChg chg="mod">
          <ac:chgData name="Duijf, Antoinette" userId="80426808-569e-4360-acb0-e5a6dc4b8ad2" providerId="ADAL" clId="{F4D850F8-FAC5-4BB0-B9E9-DD4BE173C064}" dt="2026-01-27T10:58:28.583" v="54" actId="1076"/>
          <ac:spMkLst>
            <pc:docMk/>
            <pc:sldMk cId="1369962107" sldId="1547"/>
            <ac:spMk id="17" creationId="{C44BF69C-3FC3-CE7E-248C-06D1D0709DDC}"/>
          </ac:spMkLst>
        </pc:spChg>
        <pc:spChg chg="mod">
          <ac:chgData name="Duijf, Antoinette" userId="80426808-569e-4360-acb0-e5a6dc4b8ad2" providerId="ADAL" clId="{F4D850F8-FAC5-4BB0-B9E9-DD4BE173C064}" dt="2026-01-27T10:58:25.678" v="53" actId="14100"/>
          <ac:spMkLst>
            <pc:docMk/>
            <pc:sldMk cId="1369962107" sldId="1547"/>
            <ac:spMk id="19" creationId="{0BCE571B-4410-0AFB-55EF-4D2F6304B655}"/>
          </ac:spMkLst>
        </pc:spChg>
        <pc:spChg chg="mod">
          <ac:chgData name="Duijf, Antoinette" userId="80426808-569e-4360-acb0-e5a6dc4b8ad2" providerId="ADAL" clId="{F4D850F8-FAC5-4BB0-B9E9-DD4BE173C064}" dt="2026-01-27T10:58:39.505" v="60" actId="1035"/>
          <ac:spMkLst>
            <pc:docMk/>
            <pc:sldMk cId="1369962107" sldId="1547"/>
            <ac:spMk id="26" creationId="{0BA59D5E-72D5-3AF5-8D4A-B946773D0BA2}"/>
          </ac:spMkLst>
        </pc:spChg>
        <pc:cxnChg chg="mod">
          <ac:chgData name="Duijf, Antoinette" userId="80426808-569e-4360-acb0-e5a6dc4b8ad2" providerId="ADAL" clId="{F4D850F8-FAC5-4BB0-B9E9-DD4BE173C064}" dt="2026-01-27T10:58:25.678" v="53" actId="14100"/>
          <ac:cxnSpMkLst>
            <pc:docMk/>
            <pc:sldMk cId="1369962107" sldId="1547"/>
            <ac:cxnSpMk id="21" creationId="{5B5C53D0-37B3-835D-D039-60FD29FF53D5}"/>
          </ac:cxnSpMkLst>
        </pc:cxnChg>
      </pc:sldChg>
      <pc:sldChg chg="modSp mod">
        <pc:chgData name="Duijf, Antoinette" userId="80426808-569e-4360-acb0-e5a6dc4b8ad2" providerId="ADAL" clId="{F4D850F8-FAC5-4BB0-B9E9-DD4BE173C064}" dt="2026-01-27T10:20:35.317" v="2" actId="20577"/>
        <pc:sldMkLst>
          <pc:docMk/>
          <pc:sldMk cId="4275833222" sldId="1548"/>
        </pc:sldMkLst>
        <pc:spChg chg="mod">
          <ac:chgData name="Duijf, Antoinette" userId="80426808-569e-4360-acb0-e5a6dc4b8ad2" providerId="ADAL" clId="{F4D850F8-FAC5-4BB0-B9E9-DD4BE173C064}" dt="2026-01-27T10:20:35.317" v="2" actId="20577"/>
          <ac:spMkLst>
            <pc:docMk/>
            <pc:sldMk cId="4275833222" sldId="1548"/>
            <ac:spMk id="3" creationId="{00000000-0000-0000-0000-000000000000}"/>
          </ac:spMkLst>
        </pc:spChg>
      </pc:sldChg>
      <pc:sldChg chg="addSp delSp modSp add del mod">
        <pc:chgData name="Duijf, Antoinette" userId="80426808-569e-4360-acb0-e5a6dc4b8ad2" providerId="ADAL" clId="{F4D850F8-FAC5-4BB0-B9E9-DD4BE173C064}" dt="2026-01-27T10:47:59.728" v="28" actId="47"/>
        <pc:sldMkLst>
          <pc:docMk/>
          <pc:sldMk cId="570530876" sldId="1550"/>
        </pc:sldMkLst>
        <pc:spChg chg="del">
          <ac:chgData name="Duijf, Antoinette" userId="80426808-569e-4360-acb0-e5a6dc4b8ad2" providerId="ADAL" clId="{F4D850F8-FAC5-4BB0-B9E9-DD4BE173C064}" dt="2026-01-27T10:44:24.894" v="24" actId="478"/>
          <ac:spMkLst>
            <pc:docMk/>
            <pc:sldMk cId="570530876" sldId="1550"/>
            <ac:spMk id="2" creationId="{D8A56772-2B04-9BC8-4690-3B061AEAF787}"/>
          </ac:spMkLst>
        </pc:spChg>
        <pc:spChg chg="del">
          <ac:chgData name="Duijf, Antoinette" userId="80426808-569e-4360-acb0-e5a6dc4b8ad2" providerId="ADAL" clId="{F4D850F8-FAC5-4BB0-B9E9-DD4BE173C064}" dt="2026-01-27T10:44:23.370" v="21" actId="478"/>
          <ac:spMkLst>
            <pc:docMk/>
            <pc:sldMk cId="570530876" sldId="1550"/>
            <ac:spMk id="7" creationId="{81444283-C1A7-D4C0-9929-BE352E74B639}"/>
          </ac:spMkLst>
        </pc:spChg>
        <pc:spChg chg="del">
          <ac:chgData name="Duijf, Antoinette" userId="80426808-569e-4360-acb0-e5a6dc4b8ad2" providerId="ADAL" clId="{F4D850F8-FAC5-4BB0-B9E9-DD4BE173C064}" dt="2026-01-27T10:44:24.488" v="23" actId="478"/>
          <ac:spMkLst>
            <pc:docMk/>
            <pc:sldMk cId="570530876" sldId="1550"/>
            <ac:spMk id="9" creationId="{19775202-3B69-4139-D240-31AE45E0F2CB}"/>
          </ac:spMkLst>
        </pc:spChg>
        <pc:spChg chg="del">
          <ac:chgData name="Duijf, Antoinette" userId="80426808-569e-4360-acb0-e5a6dc4b8ad2" providerId="ADAL" clId="{F4D850F8-FAC5-4BB0-B9E9-DD4BE173C064}" dt="2026-01-27T10:44:23.894" v="22" actId="478"/>
          <ac:spMkLst>
            <pc:docMk/>
            <pc:sldMk cId="570530876" sldId="1550"/>
            <ac:spMk id="10" creationId="{6E173C9F-98C6-CD13-1F84-4D97EBE41411}"/>
          </ac:spMkLst>
        </pc:spChg>
        <pc:spChg chg="del">
          <ac:chgData name="Duijf, Antoinette" userId="80426808-569e-4360-acb0-e5a6dc4b8ad2" providerId="ADAL" clId="{F4D850F8-FAC5-4BB0-B9E9-DD4BE173C064}" dt="2026-01-27T10:44:25.353" v="25" actId="478"/>
          <ac:spMkLst>
            <pc:docMk/>
            <pc:sldMk cId="570530876" sldId="1550"/>
            <ac:spMk id="11" creationId="{DCE7C54F-4E2B-E13A-B039-B36D89AC910D}"/>
          </ac:spMkLst>
        </pc:spChg>
        <pc:spChg chg="del">
          <ac:chgData name="Duijf, Antoinette" userId="80426808-569e-4360-acb0-e5a6dc4b8ad2" providerId="ADAL" clId="{F4D850F8-FAC5-4BB0-B9E9-DD4BE173C064}" dt="2026-01-27T10:44:25.806" v="26" actId="478"/>
          <ac:spMkLst>
            <pc:docMk/>
            <pc:sldMk cId="570530876" sldId="1550"/>
            <ac:spMk id="12" creationId="{65633B23-5CB5-6DD0-07BD-89F42E907933}"/>
          </ac:spMkLst>
        </pc:spChg>
        <pc:spChg chg="add mod">
          <ac:chgData name="Duijf, Antoinette" userId="80426808-569e-4360-acb0-e5a6dc4b8ad2" providerId="ADAL" clId="{F4D850F8-FAC5-4BB0-B9E9-DD4BE173C064}" dt="2026-01-27T10:44:31.699" v="27"/>
          <ac:spMkLst>
            <pc:docMk/>
            <pc:sldMk cId="570530876" sldId="1550"/>
            <ac:spMk id="13" creationId="{D23790D0-FA0B-1472-453F-5A5992619057}"/>
          </ac:spMkLst>
        </pc:spChg>
        <pc:picChg chg="add mod">
          <ac:chgData name="Duijf, Antoinette" userId="80426808-569e-4360-acb0-e5a6dc4b8ad2" providerId="ADAL" clId="{F4D850F8-FAC5-4BB0-B9E9-DD4BE173C064}" dt="2026-01-27T10:44:31.699" v="27"/>
          <ac:picMkLst>
            <pc:docMk/>
            <pc:sldMk cId="570530876" sldId="1550"/>
            <ac:picMk id="3" creationId="{6866C272-ED55-DE8C-A894-022FC0D624C2}"/>
          </ac:picMkLst>
        </pc:picChg>
        <pc:picChg chg="del">
          <ac:chgData name="Duijf, Antoinette" userId="80426808-569e-4360-acb0-e5a6dc4b8ad2" providerId="ADAL" clId="{F4D850F8-FAC5-4BB0-B9E9-DD4BE173C064}" dt="2026-01-27T10:44:21.554" v="20" actId="478"/>
          <ac:picMkLst>
            <pc:docMk/>
            <pc:sldMk cId="570530876" sldId="1550"/>
            <ac:picMk id="4" creationId="{D2002588-EA5C-CC63-9438-84A4203E1411}"/>
          </ac:picMkLst>
        </pc:pic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ldChg>
    </pc:docChg>
  </pc:docChgLst>
  <pc:docChgLst>
    <pc:chgData name="Routledge, Mandy" userId="bacdedf5-8e30-494b-ad8b-f27fa30c4f8d" providerId="ADAL" clId="{DBD6991F-ED46-41EF-B2AB-DF114DBD95C4}"/>
    <pc:docChg chg="modSld">
      <pc:chgData name="Routledge, Mandy" userId="bacdedf5-8e30-494b-ad8b-f27fa30c4f8d" providerId="ADAL" clId="{DBD6991F-ED46-41EF-B2AB-DF114DBD95C4}" dt="2025-03-18T12:26:43.300" v="0"/>
      <pc:docMkLst>
        <pc:docMk/>
      </pc:docMkLst>
      <pc:sldChg chg="modSp mod">
        <pc:chgData name="Routledge, Mandy" userId="bacdedf5-8e30-494b-ad8b-f27fa30c4f8d" providerId="ADAL" clId="{DBD6991F-ED46-41EF-B2AB-DF114DBD95C4}" dt="2025-03-18T12:26:43.300" v="0"/>
        <pc:sldMkLst>
          <pc:docMk/>
          <pc:sldMk cId="323006580" sldId="548"/>
        </pc:sldMkLst>
      </pc:sldChg>
    </pc:docChg>
  </pc:docChgLst>
  <pc:docChgLst>
    <pc:chgData name="Routledge, Mandy" userId="bacdedf5-8e30-494b-ad8b-f27fa30c4f8d" providerId="ADAL" clId="{846A28F0-2DF1-49BD-A009-5EB4120A2A2F}"/>
    <pc:docChg chg="modSld">
      <pc:chgData name="Routledge, Mandy" userId="bacdedf5-8e30-494b-ad8b-f27fa30c4f8d" providerId="ADAL" clId="{846A28F0-2DF1-49BD-A009-5EB4120A2A2F}" dt="2025-03-18T12:30:57.160" v="14" actId="20577"/>
      <pc:docMkLst>
        <pc:docMk/>
      </pc:docMkLst>
      <pc:sldChg chg="modSp mod">
        <pc:chgData name="Routledge, Mandy" userId="bacdedf5-8e30-494b-ad8b-f27fa30c4f8d" providerId="ADAL" clId="{846A28F0-2DF1-49BD-A009-5EB4120A2A2F}" dt="2025-03-18T12:30:57.160" v="14" actId="20577"/>
        <pc:sldMkLst>
          <pc:docMk/>
          <pc:sldMk cId="323006580" sldId="548"/>
        </pc:sldMkLst>
      </pc:sldChg>
    </pc:docChg>
  </pc:docChgLst>
  <pc:docChgLst>
    <pc:chgData name="Routledge, Mandy" userId="bacdedf5-8e30-494b-ad8b-f27fa30c4f8d" providerId="ADAL" clId="{066AE562-710A-4DEC-9023-F4EFDB9FE0CB}"/>
    <pc:docChg chg="modSld">
      <pc:chgData name="Routledge, Mandy" userId="bacdedf5-8e30-494b-ad8b-f27fa30c4f8d" providerId="ADAL" clId="{066AE562-710A-4DEC-9023-F4EFDB9FE0CB}" dt="2025-10-12T08:21:52.293" v="3" actId="20577"/>
      <pc:docMkLst>
        <pc:docMk/>
      </pc:docMkLst>
      <pc:sldChg chg="modSp mod">
        <pc:chgData name="Routledge, Mandy" userId="bacdedf5-8e30-494b-ad8b-f27fa30c4f8d" providerId="ADAL" clId="{066AE562-710A-4DEC-9023-F4EFDB9FE0CB}" dt="2025-10-12T08:21:52.293" v="3" actId="20577"/>
        <pc:sldMkLst>
          <pc:docMk/>
          <pc:sldMk cId="323006580" sldId="548"/>
        </pc:sldMkLst>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08445DBD-0266-43CD-8391-6B85FF413E86}"/>
    <pc:docChg chg="modSld">
      <pc:chgData name="Routledge, Mandy" userId="bacdedf5-8e30-494b-ad8b-f27fa30c4f8d" providerId="ADAL" clId="{08445DBD-0266-43CD-8391-6B85FF413E86}" dt="2025-03-18T12:29:30.901" v="1" actId="20577"/>
      <pc:docMkLst>
        <pc:docMk/>
      </pc:docMkLst>
      <pc:sldChg chg="modSp mod">
        <pc:chgData name="Routledge, Mandy" userId="bacdedf5-8e30-494b-ad8b-f27fa30c4f8d" providerId="ADAL" clId="{08445DBD-0266-43CD-8391-6B85FF413E86}" dt="2025-03-18T12:29:30.901" v="1" actId="20577"/>
        <pc:sldMkLst>
          <pc:docMk/>
          <pc:sldMk cId="323006580" sldId="548"/>
        </pc:sldMkLst>
      </pc:sldChg>
    </pc:docChg>
  </pc:docChgLst>
  <pc:docChgLst>
    <pc:chgData name="Routledge, Mandy" userId="bacdedf5-8e30-494b-ad8b-f27fa30c4f8d" providerId="ADAL" clId="{6B9CE6D7-5A2A-42C6-B91F-2EE2EAE28B89}"/>
    <pc:docChg chg="modSld">
      <pc:chgData name="Routledge, Mandy" userId="bacdedf5-8e30-494b-ad8b-f27fa30c4f8d" providerId="ADAL" clId="{6B9CE6D7-5A2A-42C6-B91F-2EE2EAE28B89}" dt="2025-10-12T08:16:07.457" v="19" actId="20577"/>
      <pc:docMkLst>
        <pc:docMk/>
      </pc:docMkLst>
      <pc:sldChg chg="modSp mod">
        <pc:chgData name="Routledge, Mandy" userId="bacdedf5-8e30-494b-ad8b-f27fa30c4f8d" providerId="ADAL" clId="{6B9CE6D7-5A2A-42C6-B91F-2EE2EAE28B89}" dt="2025-10-12T08:16:07.457" v="19" actId="20577"/>
        <pc:sldMkLst>
          <pc:docMk/>
          <pc:sldMk cId="323006580" sldId="548"/>
        </pc:sldMkLst>
      </pc:sldChg>
    </pc:docChg>
  </pc:docChgLst>
  <pc:docChgLst>
    <pc:chgData name="Routledge, Mandy" userId="bacdedf5-8e30-494b-ad8b-f27fa30c4f8d" providerId="ADAL" clId="{2F1906D7-5A94-4A19-99FA-C4029D90B2BD}"/>
    <pc:docChg chg="modSld">
      <pc:chgData name="Routledge, Mandy" userId="bacdedf5-8e30-494b-ad8b-f27fa30c4f8d" providerId="ADAL" clId="{2F1906D7-5A94-4A19-99FA-C4029D90B2BD}" dt="2025-03-18T11:05:49.144" v="0"/>
      <pc:docMkLst>
        <pc:docMk/>
      </pc:docMkLst>
      <pc:sldChg chg="modSp mod">
        <pc:chgData name="Routledge, Mandy" userId="bacdedf5-8e30-494b-ad8b-f27fa30c4f8d" providerId="ADAL" clId="{2F1906D7-5A94-4A19-99FA-C4029D90B2BD}" dt="2025-03-18T11:05:49.144" v="0"/>
        <pc:sldMkLst>
          <pc:docMk/>
          <pc:sldMk cId="323006580" sldId="548"/>
        </pc:sldMkLst>
      </pc:sldChg>
    </pc:docChg>
  </pc:docChgLst>
  <pc:docChgLst>
    <pc:chgData name="Vrielink, Francis" userId="3d258d00-cfd8-41c5-9f04-1a5a39faef2f" providerId="ADAL" clId="{3CB3F87A-449E-441D-AF42-9604D21E8FAA}"/>
    <pc:docChg chg="custSel addSld delSld modSld sldOrd modSection">
      <pc:chgData name="Vrielink, Francis" userId="3d258d00-cfd8-41c5-9f04-1a5a39faef2f" providerId="ADAL" clId="{3CB3F87A-449E-441D-AF42-9604D21E8FAA}" dt="2026-01-26T15:38:08.540" v="1581" actId="20577"/>
      <pc:docMkLst>
        <pc:docMk/>
      </pc:docMkLst>
      <pc:sldChg chg="modNotesTx">
        <pc:chgData name="Vrielink, Francis" userId="3d258d00-cfd8-41c5-9f04-1a5a39faef2f" providerId="ADAL" clId="{3CB3F87A-449E-441D-AF42-9604D21E8FAA}" dt="2026-01-23T14:46:24.131" v="242" actId="113"/>
        <pc:sldMkLst>
          <pc:docMk/>
          <pc:sldMk cId="2189114603" sldId="1437"/>
        </pc:sldMkLst>
      </pc:sldChg>
      <pc:sldChg chg="modSp mod">
        <pc:chgData name="Vrielink, Francis" userId="3d258d00-cfd8-41c5-9f04-1a5a39faef2f" providerId="ADAL" clId="{3CB3F87A-449E-441D-AF42-9604D21E8FAA}" dt="2026-01-23T14:46:34.096" v="248" actId="20577"/>
        <pc:sldMkLst>
          <pc:docMk/>
          <pc:sldMk cId="3852907103" sldId="1460"/>
        </pc:sldMkLst>
        <pc:spChg chg="mod">
          <ac:chgData name="Vrielink, Francis" userId="3d258d00-cfd8-41c5-9f04-1a5a39faef2f" providerId="ADAL" clId="{3CB3F87A-449E-441D-AF42-9604D21E8FAA}" dt="2026-01-23T14:46:34.096" v="248" actId="20577"/>
          <ac:spMkLst>
            <pc:docMk/>
            <pc:sldMk cId="3852907103" sldId="1460"/>
            <ac:spMk id="6" creationId="{00000000-0000-0000-0000-000000000000}"/>
          </ac:spMkLst>
        </pc:spChg>
      </pc:sldChg>
      <pc:sldChg chg="modSp mod">
        <pc:chgData name="Vrielink, Francis" userId="3d258d00-cfd8-41c5-9f04-1a5a39faef2f" providerId="ADAL" clId="{3CB3F87A-449E-441D-AF42-9604D21E8FAA}" dt="2026-01-23T15:23:06.605" v="652" actId="20577"/>
        <pc:sldMkLst>
          <pc:docMk/>
          <pc:sldMk cId="3978205201" sldId="1474"/>
        </pc:sldMkLst>
        <pc:spChg chg="mod">
          <ac:chgData name="Vrielink, Francis" userId="3d258d00-cfd8-41c5-9f04-1a5a39faef2f" providerId="ADAL" clId="{3CB3F87A-449E-441D-AF42-9604D21E8FAA}" dt="2026-01-23T15:23:06.605" v="652" actId="20577"/>
          <ac:spMkLst>
            <pc:docMk/>
            <pc:sldMk cId="3978205201" sldId="1474"/>
            <ac:spMk id="10" creationId="{53A896E9-F098-44DA-A15A-0BB6C51751F4}"/>
          </ac:spMkLst>
        </pc:spChg>
      </pc:sldChg>
      <pc:sldChg chg="modSp mod">
        <pc:chgData name="Vrielink, Francis" userId="3d258d00-cfd8-41c5-9f04-1a5a39faef2f" providerId="ADAL" clId="{3CB3F87A-449E-441D-AF42-9604D21E8FAA}" dt="2026-01-23T14:46:40.119" v="258" actId="20577"/>
        <pc:sldMkLst>
          <pc:docMk/>
          <pc:sldMk cId="4207872812" sldId="1475"/>
        </pc:sldMkLst>
        <pc:spChg chg="mod">
          <ac:chgData name="Vrielink, Francis" userId="3d258d00-cfd8-41c5-9f04-1a5a39faef2f" providerId="ADAL" clId="{3CB3F87A-449E-441D-AF42-9604D21E8FAA}" dt="2026-01-23T14:46:40.119" v="258" actId="20577"/>
          <ac:spMkLst>
            <pc:docMk/>
            <pc:sldMk cId="4207872812" sldId="1475"/>
            <ac:spMk id="6" creationId="{00000000-0000-0000-0000-000000000000}"/>
          </ac:spMkLst>
        </pc:spChg>
      </pc:sldChg>
      <pc:sldChg chg="modSp mod">
        <pc:chgData name="Vrielink, Francis" userId="3d258d00-cfd8-41c5-9f04-1a5a39faef2f" providerId="ADAL" clId="{3CB3F87A-449E-441D-AF42-9604D21E8FAA}" dt="2026-01-23T14:46:51.318" v="275" actId="20577"/>
        <pc:sldMkLst>
          <pc:docMk/>
          <pc:sldMk cId="2452007587" sldId="1476"/>
        </pc:sldMkLst>
        <pc:spChg chg="mod">
          <ac:chgData name="Vrielink, Francis" userId="3d258d00-cfd8-41c5-9f04-1a5a39faef2f" providerId="ADAL" clId="{3CB3F87A-449E-441D-AF42-9604D21E8FAA}" dt="2026-01-23T14:46:51.318" v="275" actId="20577"/>
          <ac:spMkLst>
            <pc:docMk/>
            <pc:sldMk cId="2452007587" sldId="1476"/>
            <ac:spMk id="6" creationId="{00000000-0000-0000-0000-000000000000}"/>
          </ac:spMkLst>
        </pc:spChg>
      </pc:sldChg>
      <pc:sldChg chg="addSp delSp modSp mod">
        <pc:chgData name="Vrielink, Francis" userId="3d258d00-cfd8-41c5-9f04-1a5a39faef2f" providerId="ADAL" clId="{3CB3F87A-449E-441D-AF42-9604D21E8FAA}" dt="2026-01-26T15:17:44.433" v="1138" actId="1076"/>
        <pc:sldMkLst>
          <pc:docMk/>
          <pc:sldMk cId="2709048002" sldId="1477"/>
        </pc:sldMkLst>
        <pc:spChg chg="mod">
          <ac:chgData name="Vrielink, Francis" userId="3d258d00-cfd8-41c5-9f04-1a5a39faef2f" providerId="ADAL" clId="{3CB3F87A-449E-441D-AF42-9604D21E8FAA}" dt="2026-01-23T14:47:00.706" v="288" actId="20577"/>
          <ac:spMkLst>
            <pc:docMk/>
            <pc:sldMk cId="2709048002" sldId="1477"/>
            <ac:spMk id="6" creationId="{00000000-0000-0000-0000-000000000000}"/>
          </ac:spMkLst>
        </pc:spChg>
        <pc:picChg chg="add mod">
          <ac:chgData name="Vrielink, Francis" userId="3d258d00-cfd8-41c5-9f04-1a5a39faef2f" providerId="ADAL" clId="{3CB3F87A-449E-441D-AF42-9604D21E8FAA}" dt="2026-01-26T15:17:44.433" v="1138" actId="1076"/>
          <ac:picMkLst>
            <pc:docMk/>
            <pc:sldMk cId="2709048002" sldId="1477"/>
            <ac:picMk id="3" creationId="{E01C9154-8BD9-8C67-2D36-B9E8E75146AF}"/>
          </ac:picMkLst>
        </pc:picChg>
        <pc:picChg chg="del">
          <ac:chgData name="Vrielink, Francis" userId="3d258d00-cfd8-41c5-9f04-1a5a39faef2f" providerId="ADAL" clId="{3CB3F87A-449E-441D-AF42-9604D21E8FAA}" dt="2026-01-26T15:17:34.696" v="1132" actId="478"/>
          <ac:picMkLst>
            <pc:docMk/>
            <pc:sldMk cId="2709048002" sldId="1477"/>
            <ac:picMk id="4" creationId="{68BA9417-64EF-33BF-C797-7FA506C167A0}"/>
          </ac:picMkLst>
        </pc:picChg>
      </pc:sldChg>
      <pc:sldChg chg="modSp mod">
        <pc:chgData name="Vrielink, Francis" userId="3d258d00-cfd8-41c5-9f04-1a5a39faef2f" providerId="ADAL" clId="{3CB3F87A-449E-441D-AF42-9604D21E8FAA}" dt="2026-01-23T14:47:08.568" v="294" actId="20577"/>
        <pc:sldMkLst>
          <pc:docMk/>
          <pc:sldMk cId="4074911733" sldId="1478"/>
        </pc:sldMkLst>
        <pc:spChg chg="mod">
          <ac:chgData name="Vrielink, Francis" userId="3d258d00-cfd8-41c5-9f04-1a5a39faef2f" providerId="ADAL" clId="{3CB3F87A-449E-441D-AF42-9604D21E8FAA}" dt="2026-01-23T14:47:08.568" v="294" actId="20577"/>
          <ac:spMkLst>
            <pc:docMk/>
            <pc:sldMk cId="4074911733" sldId="1478"/>
            <ac:spMk id="6" creationId="{00000000-0000-0000-0000-000000000000}"/>
          </ac:spMkLst>
        </pc:spChg>
      </pc:sldChg>
      <pc:sldChg chg="addSp modSp mod">
        <pc:chgData name="Vrielink, Francis" userId="3d258d00-cfd8-41c5-9f04-1a5a39faef2f" providerId="ADAL" clId="{3CB3F87A-449E-441D-AF42-9604D21E8FAA}" dt="2026-01-26T15:37:23.488" v="1501" actId="1076"/>
        <pc:sldMkLst>
          <pc:docMk/>
          <pc:sldMk cId="4210467006" sldId="1479"/>
        </pc:sldMkLst>
        <pc:spChg chg="add mod">
          <ac:chgData name="Vrielink, Francis" userId="3d258d00-cfd8-41c5-9f04-1a5a39faef2f" providerId="ADAL" clId="{3CB3F87A-449E-441D-AF42-9604D21E8FAA}" dt="2026-01-26T15:37:23.488" v="1501" actId="1076"/>
          <ac:spMkLst>
            <pc:docMk/>
            <pc:sldMk cId="4210467006" sldId="1479"/>
            <ac:spMk id="3" creationId="{09C30BB3-4DB3-30D3-C1A1-05CEEAD111AF}"/>
          </ac:spMkLst>
        </pc:spChg>
        <pc:spChg chg="mod">
          <ac:chgData name="Vrielink, Francis" userId="3d258d00-cfd8-41c5-9f04-1a5a39faef2f" providerId="ADAL" clId="{3CB3F87A-449E-441D-AF42-9604D21E8FAA}" dt="2026-01-23T14:47:12.950" v="298" actId="20577"/>
          <ac:spMkLst>
            <pc:docMk/>
            <pc:sldMk cId="4210467006" sldId="1479"/>
            <ac:spMk id="6" creationId="{00000000-0000-0000-0000-000000000000}"/>
          </ac:spMkLst>
        </pc:spChg>
      </pc:sldChg>
      <pc:sldChg chg="modSp mod">
        <pc:chgData name="Vrielink, Francis" userId="3d258d00-cfd8-41c5-9f04-1a5a39faef2f" providerId="ADAL" clId="{3CB3F87A-449E-441D-AF42-9604D21E8FAA}" dt="2026-01-23T15:24:03.562" v="710" actId="20577"/>
        <pc:sldMkLst>
          <pc:docMk/>
          <pc:sldMk cId="2967928418" sldId="1511"/>
        </pc:sldMkLst>
        <pc:spChg chg="mod">
          <ac:chgData name="Vrielink, Francis" userId="3d258d00-cfd8-41c5-9f04-1a5a39faef2f" providerId="ADAL" clId="{3CB3F87A-449E-441D-AF42-9604D21E8FAA}" dt="2026-01-23T15:16:55.968" v="325" actId="20577"/>
          <ac:spMkLst>
            <pc:docMk/>
            <pc:sldMk cId="2967928418" sldId="1511"/>
            <ac:spMk id="33" creationId="{AC757F5E-B016-F947-4518-7C6B9CC7EE04}"/>
          </ac:spMkLst>
        </pc:spChg>
        <pc:spChg chg="mod">
          <ac:chgData name="Vrielink, Francis" userId="3d258d00-cfd8-41c5-9f04-1a5a39faef2f" providerId="ADAL" clId="{3CB3F87A-449E-441D-AF42-9604D21E8FAA}" dt="2026-01-23T15:17:01.471" v="330" actId="20577"/>
          <ac:spMkLst>
            <pc:docMk/>
            <pc:sldMk cId="2967928418" sldId="1511"/>
            <ac:spMk id="34" creationId="{152372B3-00F5-781C-183E-6F2DDF35091D}"/>
          </ac:spMkLst>
        </pc:spChg>
        <pc:spChg chg="mod">
          <ac:chgData name="Vrielink, Francis" userId="3d258d00-cfd8-41c5-9f04-1a5a39faef2f" providerId="ADAL" clId="{3CB3F87A-449E-441D-AF42-9604D21E8FAA}" dt="2026-01-23T15:24:03.562" v="710" actId="20577"/>
          <ac:spMkLst>
            <pc:docMk/>
            <pc:sldMk cId="2967928418" sldId="1511"/>
            <ac:spMk id="35" creationId="{37104C51-0232-62ED-4C6F-1447D06633EE}"/>
          </ac:spMkLst>
        </pc:spChg>
        <pc:spChg chg="mod">
          <ac:chgData name="Vrielink, Francis" userId="3d258d00-cfd8-41c5-9f04-1a5a39faef2f" providerId="ADAL" clId="{3CB3F87A-449E-441D-AF42-9604D21E8FAA}" dt="2026-01-23T15:17:08.738" v="352" actId="20577"/>
          <ac:spMkLst>
            <pc:docMk/>
            <pc:sldMk cId="2967928418" sldId="1511"/>
            <ac:spMk id="36" creationId="{D8EF981A-9BA7-0EB1-9B70-F7FBF2F7DF1C}"/>
          </ac:spMkLst>
        </pc:spChg>
      </pc:sldChg>
      <pc:sldChg chg="addSp modSp mod">
        <pc:chgData name="Vrielink, Francis" userId="3d258d00-cfd8-41c5-9f04-1a5a39faef2f" providerId="ADAL" clId="{3CB3F87A-449E-441D-AF42-9604D21E8FAA}" dt="2026-01-26T15:15:12.171" v="1128" actId="208"/>
        <pc:sldMkLst>
          <pc:docMk/>
          <pc:sldMk cId="1594331871" sldId="1512"/>
        </pc:sldMkLst>
        <pc:spChg chg="mod">
          <ac:chgData name="Vrielink, Francis" userId="3d258d00-cfd8-41c5-9f04-1a5a39faef2f" providerId="ADAL" clId="{3CB3F87A-449E-441D-AF42-9604D21E8FAA}" dt="2026-01-23T15:18:12.840" v="411" actId="20577"/>
          <ac:spMkLst>
            <pc:docMk/>
            <pc:sldMk cId="1594331871" sldId="1512"/>
            <ac:spMk id="11" creationId="{CD78B488-E032-3F3E-C334-FB96F8D71FB2}"/>
          </ac:spMkLst>
        </pc:spChg>
        <pc:spChg chg="mod">
          <ac:chgData name="Vrielink, Francis" userId="3d258d00-cfd8-41c5-9f04-1a5a39faef2f" providerId="ADAL" clId="{3CB3F87A-449E-441D-AF42-9604D21E8FAA}" dt="2026-01-23T15:18:39.542" v="433" actId="1076"/>
          <ac:spMkLst>
            <pc:docMk/>
            <pc:sldMk cId="1594331871" sldId="1512"/>
            <ac:spMk id="12" creationId="{E2476A93-B8D4-4E44-87FD-AFF601B2337C}"/>
          </ac:spMkLst>
        </pc:spChg>
        <pc:spChg chg="mod">
          <ac:chgData name="Vrielink, Francis" userId="3d258d00-cfd8-41c5-9f04-1a5a39faef2f" providerId="ADAL" clId="{3CB3F87A-449E-441D-AF42-9604D21E8FAA}" dt="2026-01-23T15:18:55.863" v="448" actId="1076"/>
          <ac:spMkLst>
            <pc:docMk/>
            <pc:sldMk cId="1594331871" sldId="1512"/>
            <ac:spMk id="13" creationId="{4985FF45-EE56-11C3-E0CC-6BBB359031C0}"/>
          </ac:spMkLst>
        </pc:spChg>
        <pc:spChg chg="mod">
          <ac:chgData name="Vrielink, Francis" userId="3d258d00-cfd8-41c5-9f04-1a5a39faef2f" providerId="ADAL" clId="{3CB3F87A-449E-441D-AF42-9604D21E8FAA}" dt="2026-01-23T15:19:12.456" v="451" actId="14100"/>
          <ac:spMkLst>
            <pc:docMk/>
            <pc:sldMk cId="1594331871" sldId="1512"/>
            <ac:spMk id="14" creationId="{B7594A3B-3117-84CE-C300-FB96E5ED269D}"/>
          </ac:spMkLst>
        </pc:spChg>
        <pc:spChg chg="mod">
          <ac:chgData name="Vrielink, Francis" userId="3d258d00-cfd8-41c5-9f04-1a5a39faef2f" providerId="ADAL" clId="{3CB3F87A-449E-441D-AF42-9604D21E8FAA}" dt="2026-01-23T15:19:25.619" v="467" actId="1076"/>
          <ac:spMkLst>
            <pc:docMk/>
            <pc:sldMk cId="1594331871" sldId="1512"/>
            <ac:spMk id="15" creationId="{6EA1F8B7-D4BC-D8B0-E6FD-F33ECB45A1DD}"/>
          </ac:spMkLst>
        </pc:spChg>
        <pc:spChg chg="mod">
          <ac:chgData name="Vrielink, Francis" userId="3d258d00-cfd8-41c5-9f04-1a5a39faef2f" providerId="ADAL" clId="{3CB3F87A-449E-441D-AF42-9604D21E8FAA}" dt="2026-01-23T15:25:23.170" v="781" actId="14100"/>
          <ac:spMkLst>
            <pc:docMk/>
            <pc:sldMk cId="1594331871" sldId="1512"/>
            <ac:spMk id="16" creationId="{F53F294D-65CC-23A5-E4A1-B2132FCF814C}"/>
          </ac:spMkLst>
        </pc:spChg>
        <pc:spChg chg="mod">
          <ac:chgData name="Vrielink, Francis" userId="3d258d00-cfd8-41c5-9f04-1a5a39faef2f" providerId="ADAL" clId="{3CB3F87A-449E-441D-AF42-9604D21E8FAA}" dt="2026-01-23T15:25:17.722" v="779" actId="14100"/>
          <ac:spMkLst>
            <pc:docMk/>
            <pc:sldMk cId="1594331871" sldId="1512"/>
            <ac:spMk id="17" creationId="{AB86235B-CBC0-F9DB-29F4-F23367831B1B}"/>
          </ac:spMkLst>
        </pc:spChg>
        <pc:spChg chg="mod">
          <ac:chgData name="Vrielink, Francis" userId="3d258d00-cfd8-41c5-9f04-1a5a39faef2f" providerId="ADAL" clId="{3CB3F87A-449E-441D-AF42-9604D21E8FAA}" dt="2026-01-23T15:18:58.499" v="449" actId="14100"/>
          <ac:spMkLst>
            <pc:docMk/>
            <pc:sldMk cId="1594331871" sldId="1512"/>
            <ac:spMk id="18" creationId="{85D7DD60-F4AA-AD34-A265-146B167D02FE}"/>
          </ac:spMkLst>
        </pc:spChg>
        <pc:spChg chg="mod">
          <ac:chgData name="Vrielink, Francis" userId="3d258d00-cfd8-41c5-9f04-1a5a39faef2f" providerId="ADAL" clId="{3CB3F87A-449E-441D-AF42-9604D21E8FAA}" dt="2026-01-23T15:18:34.994" v="432" actId="14100"/>
          <ac:spMkLst>
            <pc:docMk/>
            <pc:sldMk cId="1594331871" sldId="1512"/>
            <ac:spMk id="19" creationId="{40542B69-6D97-5F24-63E3-ABE36EA69A27}"/>
          </ac:spMkLst>
        </pc:spChg>
        <pc:spChg chg="add mod">
          <ac:chgData name="Vrielink, Francis" userId="3d258d00-cfd8-41c5-9f04-1a5a39faef2f" providerId="ADAL" clId="{3CB3F87A-449E-441D-AF42-9604D21E8FAA}" dt="2026-01-26T15:15:12.171" v="1128" actId="208"/>
          <ac:spMkLst>
            <pc:docMk/>
            <pc:sldMk cId="1594331871" sldId="1512"/>
            <ac:spMk id="21" creationId="{2AA19A7C-A048-444F-085E-CF4D429C8044}"/>
          </ac:spMkLst>
        </pc:spChg>
        <pc:picChg chg="add mod">
          <ac:chgData name="Vrielink, Francis" userId="3d258d00-cfd8-41c5-9f04-1a5a39faef2f" providerId="ADAL" clId="{3CB3F87A-449E-441D-AF42-9604D21E8FAA}" dt="2026-01-26T15:14:58.831" v="1124" actId="14100"/>
          <ac:picMkLst>
            <pc:docMk/>
            <pc:sldMk cId="1594331871" sldId="1512"/>
            <ac:picMk id="4" creationId="{AA16377E-B0EB-4CAE-47AD-7D353B4AED31}"/>
          </ac:picMkLst>
        </pc:picChg>
      </pc:sldChg>
      <pc:sldChg chg="del">
        <pc:chgData name="Vrielink, Francis" userId="3d258d00-cfd8-41c5-9f04-1a5a39faef2f" providerId="ADAL" clId="{3CB3F87A-449E-441D-AF42-9604D21E8FAA}" dt="2026-01-23T15:22:28.801" v="599" actId="47"/>
        <pc:sldMkLst>
          <pc:docMk/>
          <pc:sldMk cId="3112181829" sldId="1515"/>
        </pc:sldMkLst>
      </pc:sldChg>
      <pc:sldChg chg="del">
        <pc:chgData name="Vrielink, Francis" userId="3d258d00-cfd8-41c5-9f04-1a5a39faef2f" providerId="ADAL" clId="{3CB3F87A-449E-441D-AF42-9604D21E8FAA}" dt="2026-01-23T15:22:30.506" v="600" actId="47"/>
        <pc:sldMkLst>
          <pc:docMk/>
          <pc:sldMk cId="1628480429" sldId="1517"/>
        </pc:sldMkLst>
      </pc:sldChg>
      <pc:sldChg chg="del">
        <pc:chgData name="Vrielink, Francis" userId="3d258d00-cfd8-41c5-9f04-1a5a39faef2f" providerId="ADAL" clId="{3CB3F87A-449E-441D-AF42-9604D21E8FAA}" dt="2026-01-23T15:22:27.582" v="598" actId="47"/>
        <pc:sldMkLst>
          <pc:docMk/>
          <pc:sldMk cId="933367485" sldId="1518"/>
        </pc:sldMkLst>
      </pc:sldChg>
      <pc:sldChg chg="modSp mod ord">
        <pc:chgData name="Vrielink, Francis" userId="3d258d00-cfd8-41c5-9f04-1a5a39faef2f" providerId="ADAL" clId="{3CB3F87A-449E-441D-AF42-9604D21E8FAA}" dt="2026-01-26T15:12:14.875" v="1036"/>
        <pc:sldMkLst>
          <pc:docMk/>
          <pc:sldMk cId="164643335" sldId="1519"/>
        </pc:sldMkLst>
        <pc:spChg chg="mod">
          <ac:chgData name="Vrielink, Francis" userId="3d258d00-cfd8-41c5-9f04-1a5a39faef2f" providerId="ADAL" clId="{3CB3F87A-449E-441D-AF42-9604D21E8FAA}" dt="2026-01-23T14:47:38.563" v="316" actId="20577"/>
          <ac:spMkLst>
            <pc:docMk/>
            <pc:sldMk cId="164643335" sldId="1519"/>
            <ac:spMk id="6" creationId="{00000000-0000-0000-0000-000000000000}"/>
          </ac:spMkLst>
        </pc:spChg>
      </pc:sldChg>
      <pc:sldChg chg="del">
        <pc:chgData name="Vrielink, Francis" userId="3d258d00-cfd8-41c5-9f04-1a5a39faef2f" providerId="ADAL" clId="{3CB3F87A-449E-441D-AF42-9604D21E8FAA}" dt="2026-01-23T15:18:03.732" v="401" actId="47"/>
        <pc:sldMkLst>
          <pc:docMk/>
          <pc:sldMk cId="1530054038" sldId="1520"/>
        </pc:sldMkLst>
      </pc:sldChg>
      <pc:sldChg chg="del">
        <pc:chgData name="Vrielink, Francis" userId="3d258d00-cfd8-41c5-9f04-1a5a39faef2f" providerId="ADAL" clId="{3CB3F87A-449E-441D-AF42-9604D21E8FAA}" dt="2026-01-23T15:18:01.240" v="400" actId="47"/>
        <pc:sldMkLst>
          <pc:docMk/>
          <pc:sldMk cId="3006462251" sldId="1521"/>
        </pc:sldMkLst>
      </pc:sldChg>
      <pc:sldChg chg="del">
        <pc:chgData name="Vrielink, Francis" userId="3d258d00-cfd8-41c5-9f04-1a5a39faef2f" providerId="ADAL" clId="{3CB3F87A-449E-441D-AF42-9604D21E8FAA}" dt="2026-01-23T15:22:26.468" v="597" actId="47"/>
        <pc:sldMkLst>
          <pc:docMk/>
          <pc:sldMk cId="1059877010" sldId="1522"/>
        </pc:sldMkLst>
      </pc:sldChg>
      <pc:sldChg chg="del">
        <pc:chgData name="Vrielink, Francis" userId="3d258d00-cfd8-41c5-9f04-1a5a39faef2f" providerId="ADAL" clId="{3CB3F87A-449E-441D-AF42-9604D21E8FAA}" dt="2026-01-23T15:22:24.919" v="596" actId="47"/>
        <pc:sldMkLst>
          <pc:docMk/>
          <pc:sldMk cId="2371299458" sldId="1529"/>
        </pc:sldMkLst>
      </pc:sldChg>
      <pc:sldChg chg="addSp delSp modSp mod">
        <pc:chgData name="Vrielink, Francis" userId="3d258d00-cfd8-41c5-9f04-1a5a39faef2f" providerId="ADAL" clId="{3CB3F87A-449E-441D-AF42-9604D21E8FAA}" dt="2026-01-26T15:27:03.589" v="1496" actId="20577"/>
        <pc:sldMkLst>
          <pc:docMk/>
          <pc:sldMk cId="2344247519" sldId="1543"/>
        </pc:sldMkLst>
        <pc:spChg chg="mod">
          <ac:chgData name="Vrielink, Francis" userId="3d258d00-cfd8-41c5-9f04-1a5a39faef2f" providerId="ADAL" clId="{3CB3F87A-449E-441D-AF42-9604D21E8FAA}" dt="2026-01-23T15:19:52.782" v="486" actId="14100"/>
          <ac:spMkLst>
            <pc:docMk/>
            <pc:sldMk cId="2344247519" sldId="1543"/>
            <ac:spMk id="4" creationId="{A9684582-F7F5-B338-7537-98D05A783871}"/>
          </ac:spMkLst>
        </pc:spChg>
        <pc:spChg chg="mod">
          <ac:chgData name="Vrielink, Francis" userId="3d258d00-cfd8-41c5-9f04-1a5a39faef2f" providerId="ADAL" clId="{3CB3F87A-449E-441D-AF42-9604D21E8FAA}" dt="2026-01-23T15:19:58.699" v="487" actId="1076"/>
          <ac:spMkLst>
            <pc:docMk/>
            <pc:sldMk cId="2344247519" sldId="1543"/>
            <ac:spMk id="9" creationId="{0C7C398F-EB51-5741-37EE-0A11898F0927}"/>
          </ac:spMkLst>
        </pc:spChg>
        <pc:spChg chg="mod">
          <ac:chgData name="Vrielink, Francis" userId="3d258d00-cfd8-41c5-9f04-1a5a39faef2f" providerId="ADAL" clId="{3CB3F87A-449E-441D-AF42-9604D21E8FAA}" dt="2026-01-23T15:23:29.993" v="678" actId="14100"/>
          <ac:spMkLst>
            <pc:docMk/>
            <pc:sldMk cId="2344247519" sldId="1543"/>
            <ac:spMk id="10" creationId="{296C82C1-1122-8308-AE53-9B1085E47E47}"/>
          </ac:spMkLst>
        </pc:spChg>
        <pc:spChg chg="add del mod">
          <ac:chgData name="Vrielink, Francis" userId="3d258d00-cfd8-41c5-9f04-1a5a39faef2f" providerId="ADAL" clId="{3CB3F87A-449E-441D-AF42-9604D21E8FAA}" dt="2026-01-26T15:26:08.333" v="1386"/>
          <ac:spMkLst>
            <pc:docMk/>
            <pc:sldMk cId="2344247519" sldId="1543"/>
            <ac:spMk id="11" creationId="{EA9E7641-F043-3C2C-9DBE-4A2379F6ABA6}"/>
          </ac:spMkLst>
        </pc:spChg>
        <pc:spChg chg="add">
          <ac:chgData name="Vrielink, Francis" userId="3d258d00-cfd8-41c5-9f04-1a5a39faef2f" providerId="ADAL" clId="{3CB3F87A-449E-441D-AF42-9604D21E8FAA}" dt="2026-01-26T15:26:15.779" v="1387" actId="11529"/>
          <ac:spMkLst>
            <pc:docMk/>
            <pc:sldMk cId="2344247519" sldId="1543"/>
            <ac:spMk id="13" creationId="{DB0BDC49-63E1-CA2E-E9F2-B978816D30FC}"/>
          </ac:spMkLst>
        </pc:spChg>
        <pc:spChg chg="mod">
          <ac:chgData name="Vrielink, Francis" userId="3d258d00-cfd8-41c5-9f04-1a5a39faef2f" providerId="ADAL" clId="{3CB3F87A-449E-441D-AF42-9604D21E8FAA}" dt="2026-01-23T15:21:22.788" v="548" actId="14100"/>
          <ac:spMkLst>
            <pc:docMk/>
            <pc:sldMk cId="2344247519" sldId="1543"/>
            <ac:spMk id="14" creationId="{3116CC4B-BEAA-D4D1-22B2-E4B5F75172D6}"/>
          </ac:spMkLst>
        </pc:spChg>
        <pc:spChg chg="add mod">
          <ac:chgData name="Vrielink, Francis" userId="3d258d00-cfd8-41c5-9f04-1a5a39faef2f" providerId="ADAL" clId="{3CB3F87A-449E-441D-AF42-9604D21E8FAA}" dt="2026-01-26T15:27:03.589" v="1496" actId="20577"/>
          <ac:spMkLst>
            <pc:docMk/>
            <pc:sldMk cId="2344247519" sldId="1543"/>
            <ac:spMk id="16" creationId="{2A2B2FDF-B742-6E12-2AA4-AAA6949A08F5}"/>
          </ac:spMkLst>
        </pc:spChg>
        <pc:spChg chg="mod">
          <ac:chgData name="Vrielink, Francis" userId="3d258d00-cfd8-41c5-9f04-1a5a39faef2f" providerId="ADAL" clId="{3CB3F87A-449E-441D-AF42-9604D21E8FAA}" dt="2026-01-23T15:20:55.441" v="523" actId="1076"/>
          <ac:spMkLst>
            <pc:docMk/>
            <pc:sldMk cId="2344247519" sldId="1543"/>
            <ac:spMk id="17" creationId="{6BD461F9-6E9E-48C0-7EE2-7478E97C8CE4}"/>
          </ac:spMkLst>
        </pc:spChg>
        <pc:spChg chg="mod">
          <ac:chgData name="Vrielink, Francis" userId="3d258d00-cfd8-41c5-9f04-1a5a39faef2f" providerId="ADAL" clId="{3CB3F87A-449E-441D-AF42-9604D21E8FAA}" dt="2026-01-23T15:20:33.316" v="519" actId="14100"/>
          <ac:spMkLst>
            <pc:docMk/>
            <pc:sldMk cId="2344247519" sldId="1543"/>
            <ac:spMk id="18" creationId="{683516FC-D7D9-1E59-16E3-347614AAF18C}"/>
          </ac:spMkLst>
        </pc:spChg>
        <pc:spChg chg="mod">
          <ac:chgData name="Vrielink, Francis" userId="3d258d00-cfd8-41c5-9f04-1a5a39faef2f" providerId="ADAL" clId="{3CB3F87A-449E-441D-AF42-9604D21E8FAA}" dt="2026-01-23T15:21:19.280" v="547" actId="14100"/>
          <ac:spMkLst>
            <pc:docMk/>
            <pc:sldMk cId="2344247519" sldId="1543"/>
            <ac:spMk id="22" creationId="{63DCCBC2-36A9-DF1C-572A-0A753FD3CC70}"/>
          </ac:spMkLst>
        </pc:spChg>
        <pc:spChg chg="mod">
          <ac:chgData name="Vrielink, Francis" userId="3d258d00-cfd8-41c5-9f04-1a5a39faef2f" providerId="ADAL" clId="{3CB3F87A-449E-441D-AF42-9604D21E8FAA}" dt="2026-01-23T15:20:38.712" v="522" actId="1076"/>
          <ac:spMkLst>
            <pc:docMk/>
            <pc:sldMk cId="2344247519" sldId="1543"/>
            <ac:spMk id="25" creationId="{3B04A5FA-A559-315C-EED0-C0F4D9A072B7}"/>
          </ac:spMkLst>
        </pc:spChg>
        <pc:spChg chg="mod">
          <ac:chgData name="Vrielink, Francis" userId="3d258d00-cfd8-41c5-9f04-1a5a39faef2f" providerId="ADAL" clId="{3CB3F87A-449E-441D-AF42-9604D21E8FAA}" dt="2026-01-23T15:23:23.191" v="676" actId="14100"/>
          <ac:spMkLst>
            <pc:docMk/>
            <pc:sldMk cId="2344247519" sldId="1543"/>
            <ac:spMk id="26" creationId="{EF0489DC-0C89-8BBD-8F7F-77A08B38A128}"/>
          </ac:spMkLst>
        </pc:spChg>
      </pc:sldChg>
      <pc:sldChg chg="modSp add mod">
        <pc:chgData name="Vrielink, Francis" userId="3d258d00-cfd8-41c5-9f04-1a5a39faef2f" providerId="ADAL" clId="{3CB3F87A-449E-441D-AF42-9604D21E8FAA}" dt="2026-01-26T15:14:03.565" v="1118" actId="115"/>
        <pc:sldMkLst>
          <pc:docMk/>
          <pc:sldMk cId="243127778" sldId="1544"/>
        </pc:sldMkLst>
        <pc:spChg chg="mod">
          <ac:chgData name="Vrielink, Francis" userId="3d258d00-cfd8-41c5-9f04-1a5a39faef2f" providerId="ADAL" clId="{3CB3F87A-449E-441D-AF42-9604D21E8FAA}" dt="2026-01-23T15:17:19.236" v="358" actId="20577"/>
          <ac:spMkLst>
            <pc:docMk/>
            <pc:sldMk cId="243127778" sldId="1544"/>
            <ac:spMk id="33" creationId="{409AFB8C-B9E6-E61D-866C-15B6FD8007DC}"/>
          </ac:spMkLst>
        </pc:spChg>
        <pc:spChg chg="mod">
          <ac:chgData name="Vrielink, Francis" userId="3d258d00-cfd8-41c5-9f04-1a5a39faef2f" providerId="ADAL" clId="{3CB3F87A-449E-441D-AF42-9604D21E8FAA}" dt="2026-01-23T15:17:23.078" v="364" actId="20577"/>
          <ac:spMkLst>
            <pc:docMk/>
            <pc:sldMk cId="243127778" sldId="1544"/>
            <ac:spMk id="34" creationId="{D5A43AE3-5316-882F-A31E-5E01C4B7F0F3}"/>
          </ac:spMkLst>
        </pc:spChg>
        <pc:spChg chg="mod">
          <ac:chgData name="Vrielink, Francis" userId="3d258d00-cfd8-41c5-9f04-1a5a39faef2f" providerId="ADAL" clId="{3CB3F87A-449E-441D-AF42-9604D21E8FAA}" dt="2026-01-26T15:14:03.565" v="1118" actId="115"/>
          <ac:spMkLst>
            <pc:docMk/>
            <pc:sldMk cId="243127778" sldId="1544"/>
            <ac:spMk id="35" creationId="{C953808A-BBD3-6521-96C2-1003E47E863C}"/>
          </ac:spMkLst>
        </pc:spChg>
        <pc:spChg chg="mod">
          <ac:chgData name="Vrielink, Francis" userId="3d258d00-cfd8-41c5-9f04-1a5a39faef2f" providerId="ADAL" clId="{3CB3F87A-449E-441D-AF42-9604D21E8FAA}" dt="2026-01-23T15:27:26.124" v="811" actId="20577"/>
          <ac:spMkLst>
            <pc:docMk/>
            <pc:sldMk cId="243127778" sldId="1544"/>
            <ac:spMk id="36" creationId="{30A73FC4-2CA1-12EB-93F4-4A71BB24908C}"/>
          </ac:spMkLst>
        </pc:spChg>
      </pc:sldChg>
      <pc:sldChg chg="modSp add mod">
        <pc:chgData name="Vrielink, Francis" userId="3d258d00-cfd8-41c5-9f04-1a5a39faef2f" providerId="ADAL" clId="{3CB3F87A-449E-441D-AF42-9604D21E8FAA}" dt="2026-01-23T15:28:12.386" v="844" actId="20577"/>
        <pc:sldMkLst>
          <pc:docMk/>
          <pc:sldMk cId="3281520666" sldId="1545"/>
        </pc:sldMkLst>
        <pc:spChg chg="mod">
          <ac:chgData name="Vrielink, Francis" userId="3d258d00-cfd8-41c5-9f04-1a5a39faef2f" providerId="ADAL" clId="{3CB3F87A-449E-441D-AF42-9604D21E8FAA}" dt="2026-01-23T15:17:28.766" v="368" actId="20577"/>
          <ac:spMkLst>
            <pc:docMk/>
            <pc:sldMk cId="3281520666" sldId="1545"/>
            <ac:spMk id="33" creationId="{EFEAD081-2EA7-8701-A565-21F2A9B548E8}"/>
          </ac:spMkLst>
        </pc:spChg>
        <pc:spChg chg="mod">
          <ac:chgData name="Vrielink, Francis" userId="3d258d00-cfd8-41c5-9f04-1a5a39faef2f" providerId="ADAL" clId="{3CB3F87A-449E-441D-AF42-9604D21E8FAA}" dt="2026-01-23T15:17:32.179" v="372" actId="20577"/>
          <ac:spMkLst>
            <pc:docMk/>
            <pc:sldMk cId="3281520666" sldId="1545"/>
            <ac:spMk id="34" creationId="{601DC923-6F5D-793A-F1A7-456DE27FB8B8}"/>
          </ac:spMkLst>
        </pc:spChg>
        <pc:spChg chg="mod">
          <ac:chgData name="Vrielink, Francis" userId="3d258d00-cfd8-41c5-9f04-1a5a39faef2f" providerId="ADAL" clId="{3CB3F87A-449E-441D-AF42-9604D21E8FAA}" dt="2026-01-23T15:24:37.395" v="762" actId="20577"/>
          <ac:spMkLst>
            <pc:docMk/>
            <pc:sldMk cId="3281520666" sldId="1545"/>
            <ac:spMk id="35" creationId="{14F78DA5-8813-DCBD-A857-5DEF1C668389}"/>
          </ac:spMkLst>
        </pc:spChg>
        <pc:spChg chg="mod">
          <ac:chgData name="Vrielink, Francis" userId="3d258d00-cfd8-41c5-9f04-1a5a39faef2f" providerId="ADAL" clId="{3CB3F87A-449E-441D-AF42-9604D21E8FAA}" dt="2026-01-23T15:28:12.386" v="844" actId="20577"/>
          <ac:spMkLst>
            <pc:docMk/>
            <pc:sldMk cId="3281520666" sldId="1545"/>
            <ac:spMk id="36" creationId="{06307B3E-64FD-BBE2-EB78-A173CBD4C7B3}"/>
          </ac:spMkLst>
        </pc:spChg>
      </pc:sldChg>
      <pc:sldChg chg="modSp add mod">
        <pc:chgData name="Vrielink, Francis" userId="3d258d00-cfd8-41c5-9f04-1a5a39faef2f" providerId="ADAL" clId="{3CB3F87A-449E-441D-AF42-9604D21E8FAA}" dt="2026-01-26T15:14:27.635" v="1120" actId="14100"/>
        <pc:sldMkLst>
          <pc:docMk/>
          <pc:sldMk cId="2728986496" sldId="1546"/>
        </pc:sldMkLst>
        <pc:spChg chg="mod">
          <ac:chgData name="Vrielink, Francis" userId="3d258d00-cfd8-41c5-9f04-1a5a39faef2f" providerId="ADAL" clId="{3CB3F87A-449E-441D-AF42-9604D21E8FAA}" dt="2026-01-26T15:14:27.635" v="1120" actId="14100"/>
          <ac:spMkLst>
            <pc:docMk/>
            <pc:sldMk cId="2728986496" sldId="1546"/>
            <ac:spMk id="21" creationId="{F0618DD7-B3E5-4C51-F423-3D6808E667C1}"/>
          </ac:spMkLst>
        </pc:spChg>
        <pc:spChg chg="mod">
          <ac:chgData name="Vrielink, Francis" userId="3d258d00-cfd8-41c5-9f04-1a5a39faef2f" providerId="ADAL" clId="{3CB3F87A-449E-441D-AF42-9604D21E8FAA}" dt="2026-01-23T15:17:40.517" v="382" actId="20577"/>
          <ac:spMkLst>
            <pc:docMk/>
            <pc:sldMk cId="2728986496" sldId="1546"/>
            <ac:spMk id="33" creationId="{5516EAE3-35A5-3241-35FF-82792DEC9B80}"/>
          </ac:spMkLst>
        </pc:spChg>
        <pc:spChg chg="mod">
          <ac:chgData name="Vrielink, Francis" userId="3d258d00-cfd8-41c5-9f04-1a5a39faef2f" providerId="ADAL" clId="{3CB3F87A-449E-441D-AF42-9604D21E8FAA}" dt="2026-01-23T15:28:47.821" v="858" actId="20577"/>
          <ac:spMkLst>
            <pc:docMk/>
            <pc:sldMk cId="2728986496" sldId="1546"/>
            <ac:spMk id="34" creationId="{59B49C9A-2301-E73E-9961-70A79EF9E862}"/>
          </ac:spMkLst>
        </pc:spChg>
        <pc:spChg chg="mod">
          <ac:chgData name="Vrielink, Francis" userId="3d258d00-cfd8-41c5-9f04-1a5a39faef2f" providerId="ADAL" clId="{3CB3F87A-449E-441D-AF42-9604D21E8FAA}" dt="2026-01-23T15:24:52.784" v="777" actId="20577"/>
          <ac:spMkLst>
            <pc:docMk/>
            <pc:sldMk cId="2728986496" sldId="1546"/>
            <ac:spMk id="35" creationId="{0AB6639E-8946-A458-B80D-05510347E4CD}"/>
          </ac:spMkLst>
        </pc:spChg>
        <pc:spChg chg="mod">
          <ac:chgData name="Vrielink, Francis" userId="3d258d00-cfd8-41c5-9f04-1a5a39faef2f" providerId="ADAL" clId="{3CB3F87A-449E-441D-AF42-9604D21E8FAA}" dt="2026-01-23T15:29:18.111" v="874" actId="20577"/>
          <ac:spMkLst>
            <pc:docMk/>
            <pc:sldMk cId="2728986496" sldId="1546"/>
            <ac:spMk id="36" creationId="{5C45D225-06F7-35FA-2A10-19FC4B1B137A}"/>
          </ac:spMkLst>
        </pc:spChg>
      </pc:sldChg>
      <pc:sldChg chg="addSp delSp modSp add mod">
        <pc:chgData name="Vrielink, Francis" userId="3d258d00-cfd8-41c5-9f04-1a5a39faef2f" providerId="ADAL" clId="{3CB3F87A-449E-441D-AF42-9604D21E8FAA}" dt="2026-01-26T15:18:29.819" v="1150" actId="1076"/>
        <pc:sldMkLst>
          <pc:docMk/>
          <pc:sldMk cId="1369962107" sldId="1547"/>
        </pc:sldMkLst>
        <pc:spChg chg="mod">
          <ac:chgData name="Vrielink, Francis" userId="3d258d00-cfd8-41c5-9f04-1a5a39faef2f" providerId="ADAL" clId="{3CB3F87A-449E-441D-AF42-9604D21E8FAA}" dt="2026-01-23T15:21:52.603" v="562" actId="20577"/>
          <ac:spMkLst>
            <pc:docMk/>
            <pc:sldMk cId="1369962107" sldId="1547"/>
            <ac:spMk id="9" creationId="{B59511C8-1F14-BA88-998C-4575611D36E9}"/>
          </ac:spMkLst>
        </pc:spChg>
        <pc:spChg chg="mod">
          <ac:chgData name="Vrielink, Francis" userId="3d258d00-cfd8-41c5-9f04-1a5a39faef2f" providerId="ADAL" clId="{3CB3F87A-449E-441D-AF42-9604D21E8FAA}" dt="2026-01-23T15:22:20.659" v="595" actId="1076"/>
          <ac:spMkLst>
            <pc:docMk/>
            <pc:sldMk cId="1369962107" sldId="1547"/>
            <ac:spMk id="10" creationId="{19C394FC-1367-1E1C-398B-5337E6627C12}"/>
          </ac:spMkLst>
        </pc:spChg>
        <pc:spChg chg="add mod">
          <ac:chgData name="Vrielink, Francis" userId="3d258d00-cfd8-41c5-9f04-1a5a39faef2f" providerId="ADAL" clId="{3CB3F87A-449E-441D-AF42-9604D21E8FAA}" dt="2026-01-26T15:18:29.819" v="1150" actId="1076"/>
          <ac:spMkLst>
            <pc:docMk/>
            <pc:sldMk cId="1369962107" sldId="1547"/>
            <ac:spMk id="13" creationId="{8B22ADB7-F228-C508-5A95-4AE0B34B5B24}"/>
          </ac:spMkLst>
        </pc:spChg>
        <pc:spChg chg="mod">
          <ac:chgData name="Vrielink, Francis" userId="3d258d00-cfd8-41c5-9f04-1a5a39faef2f" providerId="ADAL" clId="{3CB3F87A-449E-441D-AF42-9604D21E8FAA}" dt="2026-01-23T15:21:57.301" v="574" actId="20577"/>
          <ac:spMkLst>
            <pc:docMk/>
            <pc:sldMk cId="1369962107" sldId="1547"/>
            <ac:spMk id="17" creationId="{C44BF69C-3FC3-CE7E-248C-06D1D0709DDC}"/>
          </ac:spMkLst>
        </pc:spChg>
        <pc:spChg chg="mod">
          <ac:chgData name="Vrielink, Francis" userId="3d258d00-cfd8-41c5-9f04-1a5a39faef2f" providerId="ADAL" clId="{3CB3F87A-449E-441D-AF42-9604D21E8FAA}" dt="2026-01-23T15:22:06.612" v="588" actId="20577"/>
          <ac:spMkLst>
            <pc:docMk/>
            <pc:sldMk cId="1369962107" sldId="1547"/>
            <ac:spMk id="22" creationId="{D97E724D-20EC-A401-96F2-23ACB4B0B4E4}"/>
          </ac:spMkLst>
        </pc:spChg>
        <pc:spChg chg="mod">
          <ac:chgData name="Vrielink, Francis" userId="3d258d00-cfd8-41c5-9f04-1a5a39faef2f" providerId="ADAL" clId="{3CB3F87A-449E-441D-AF42-9604D21E8FAA}" dt="2026-01-23T15:22:12.108" v="593" actId="20577"/>
          <ac:spMkLst>
            <pc:docMk/>
            <pc:sldMk cId="1369962107" sldId="1547"/>
            <ac:spMk id="25" creationId="{824537CE-8E4C-28C0-11F8-559F68CB30F0}"/>
          </ac:spMkLst>
        </pc:spChg>
        <pc:spChg chg="mod">
          <ac:chgData name="Vrielink, Francis" userId="3d258d00-cfd8-41c5-9f04-1a5a39faef2f" providerId="ADAL" clId="{3CB3F87A-449E-441D-AF42-9604D21E8FAA}" dt="2026-01-23T15:29:37.006" v="882" actId="20577"/>
          <ac:spMkLst>
            <pc:docMk/>
            <pc:sldMk cId="1369962107" sldId="1547"/>
            <ac:spMk id="26" creationId="{0BA59D5E-72D5-3AF5-8D4A-B946773D0BA2}"/>
          </ac:spMkLst>
        </pc:spChg>
        <pc:picChg chg="add mod">
          <ac:chgData name="Vrielink, Francis" userId="3d258d00-cfd8-41c5-9f04-1a5a39faef2f" providerId="ADAL" clId="{3CB3F87A-449E-441D-AF42-9604D21E8FAA}" dt="2026-01-26T15:18:09.810" v="1145" actId="1076"/>
          <ac:picMkLst>
            <pc:docMk/>
            <pc:sldMk cId="1369962107" sldId="1547"/>
            <ac:picMk id="12" creationId="{5BA6B3D8-1ECF-1F5E-C305-696B50A5F50F}"/>
          </ac:picMkLst>
        </pc:picChg>
        <pc:picChg chg="del">
          <ac:chgData name="Vrielink, Francis" userId="3d258d00-cfd8-41c5-9f04-1a5a39faef2f" providerId="ADAL" clId="{3CB3F87A-449E-441D-AF42-9604D21E8FAA}" dt="2026-01-26T15:17:57.580" v="1139" actId="478"/>
          <ac:picMkLst>
            <pc:docMk/>
            <pc:sldMk cId="1369962107" sldId="1547"/>
            <ac:picMk id="30" creationId="{8F98F864-3376-F88E-E742-90E8C4BF8F02}"/>
          </ac:picMkLst>
        </pc:picChg>
      </pc:sldChg>
      <pc:sldChg chg="modSp mod">
        <pc:chgData name="Vrielink, Francis" userId="3d258d00-cfd8-41c5-9f04-1a5a39faef2f" providerId="ADAL" clId="{3CB3F87A-449E-441D-AF42-9604D21E8FAA}" dt="2026-01-26T15:38:08.540" v="1581" actId="20577"/>
        <pc:sldMkLst>
          <pc:docMk/>
          <pc:sldMk cId="4275833222" sldId="1548"/>
        </pc:sldMkLst>
        <pc:spChg chg="mod">
          <ac:chgData name="Vrielink, Francis" userId="3d258d00-cfd8-41c5-9f04-1a5a39faef2f" providerId="ADAL" clId="{3CB3F87A-449E-441D-AF42-9604D21E8FAA}" dt="2026-01-26T15:38:08.540" v="1581" actId="20577"/>
          <ac:spMkLst>
            <pc:docMk/>
            <pc:sldMk cId="4275833222" sldId="1548"/>
            <ac:spMk id="3" creationId="{00000000-0000-0000-0000-000000000000}"/>
          </ac:spMkLst>
        </pc:spChg>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ldChg>
    </pc:docChg>
  </pc:docChgLst>
  <pc:docChgLst>
    <pc:chgData name="Routledge, Mandy" userId="bacdedf5-8e30-494b-ad8b-f27fa30c4f8d" providerId="ADAL" clId="{677BEEE1-668B-4FD5-9DFC-36E509197659}"/>
    <pc:docChg chg="addSld delSld modSld modSection">
      <pc:chgData name="Routledge, Mandy" userId="bacdedf5-8e30-494b-ad8b-f27fa30c4f8d" providerId="ADAL" clId="{677BEEE1-668B-4FD5-9DFC-36E509197659}" dt="2025-10-12T08:02:54.972" v="5" actId="20577"/>
      <pc:docMkLst>
        <pc:docMk/>
      </pc:docMkLst>
      <pc:sldChg chg="modSp mod">
        <pc:chgData name="Routledge, Mandy" userId="bacdedf5-8e30-494b-ad8b-f27fa30c4f8d" providerId="ADAL" clId="{677BEEE1-668B-4FD5-9DFC-36E509197659}" dt="2025-10-12T08:02:54.972" v="5" actId="20577"/>
        <pc:sldMkLst>
          <pc:docMk/>
          <pc:sldMk cId="323006580" sldId="548"/>
        </pc:sldMkLst>
      </pc:sldChg>
      <pc:sldChg chg="del">
        <pc:chgData name="Routledge, Mandy" userId="bacdedf5-8e30-494b-ad8b-f27fa30c4f8d" providerId="ADAL" clId="{677BEEE1-668B-4FD5-9DFC-36E509197659}" dt="2025-10-06T07:02:49.355" v="1" actId="47"/>
        <pc:sldMkLst>
          <pc:docMk/>
          <pc:sldMk cId="2946319108" sldId="1516"/>
        </pc:sldMkLst>
      </pc:sldChg>
      <pc:sldChg chg="add">
        <pc:chgData name="Routledge, Mandy" userId="bacdedf5-8e30-494b-ad8b-f27fa30c4f8d" providerId="ADAL" clId="{677BEEE1-668B-4FD5-9DFC-36E509197659}" dt="2025-10-06T07:02:43.400" v="0"/>
        <pc:sldMkLst>
          <pc:docMk/>
          <pc:sldMk cId="2344247519" sldId="1543"/>
        </pc:sldMkLst>
      </pc:sldChg>
    </pc:docChg>
  </pc:docChgLst>
  <pc:docChgLst>
    <pc:chgData name="Vrielink, Francis" userId="3d258d00-cfd8-41c5-9f04-1a5a39faef2f" providerId="ADAL" clId="{4AA93F79-6E78-41AB-A6E0-B26F7C53B9A9}"/>
    <pc:docChg chg="modSld">
      <pc:chgData name="Vrielink, Francis" userId="3d258d00-cfd8-41c5-9f04-1a5a39faef2f" providerId="ADAL" clId="{4AA93F79-6E78-41AB-A6E0-B26F7C53B9A9}" dt="2025-09-14T11:01:58.290" v="14" actId="20577"/>
      <pc:docMkLst>
        <pc:docMk/>
      </pc:docMkLst>
      <pc:sldChg chg="modSp mod">
        <pc:chgData name="Vrielink, Francis" userId="3d258d00-cfd8-41c5-9f04-1a5a39faef2f" providerId="ADAL" clId="{4AA93F79-6E78-41AB-A6E0-B26F7C53B9A9}" dt="2025-09-14T11:01:58.290" v="14" actId="20577"/>
        <pc:sldMkLst>
          <pc:docMk/>
          <pc:sldMk cId="323006580" sldId="548"/>
        </pc:sldMkLst>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docChgLst>
    <pc:chgData name="Routledge, Mandy" userId="bacdedf5-8e30-494b-ad8b-f27fa30c4f8d" providerId="ADAL" clId="{389A213E-DAB6-49E3-BFD8-8B760700E7C9}"/>
    <pc:docChg chg="modSld">
      <pc:chgData name="Routledge, Mandy" userId="bacdedf5-8e30-494b-ad8b-f27fa30c4f8d" providerId="ADAL" clId="{389A213E-DAB6-49E3-BFD8-8B760700E7C9}" dt="2025-03-18T11:07:16.088" v="1" actId="20577"/>
      <pc:docMkLst>
        <pc:docMk/>
      </pc:docMkLst>
      <pc:sldChg chg="modSp mod">
        <pc:chgData name="Routledge, Mandy" userId="bacdedf5-8e30-494b-ad8b-f27fa30c4f8d" providerId="ADAL" clId="{389A213E-DAB6-49E3-BFD8-8B760700E7C9}" dt="2025-03-18T11:07:16.088" v="1" actId="20577"/>
        <pc:sldMkLst>
          <pc:docMk/>
          <pc:sldMk cId="323006580" sldId="548"/>
        </pc:sldMkLst>
      </pc:sldChg>
    </pc:docChg>
  </pc:docChgLst>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27-1-2026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27-1-2026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vooral: </a:t>
            </a:r>
            <a:r>
              <a:rPr lang="nl-NL" sz="1200" b="0" kern="1200">
                <a:solidFill>
                  <a:schemeClr val="tx1"/>
                </a:solidFill>
                <a:effectLst/>
                <a:latin typeface="+mn-lt"/>
                <a:ea typeface="+mn-ea"/>
                <a:cs typeface="+mn-cs"/>
              </a:rPr>
              <a:t>in de eerste plaats, het meest</a:t>
            </a:r>
          </a:p>
          <a:p>
            <a:pPr fontAlgn="t"/>
            <a:r>
              <a:rPr lang="nl-NL" sz="1200" b="1" kern="1200">
                <a:solidFill>
                  <a:schemeClr val="tx1"/>
                </a:solidFill>
                <a:effectLst/>
                <a:latin typeface="+mn-lt"/>
                <a:ea typeface="+mn-ea"/>
                <a:cs typeface="+mn-cs"/>
              </a:rPr>
              <a:t>de bron: </a:t>
            </a:r>
            <a:r>
              <a:rPr lang="nl-NL" sz="1200" b="0" kern="1200">
                <a:solidFill>
                  <a:schemeClr val="tx1"/>
                </a:solidFill>
                <a:effectLst/>
                <a:latin typeface="+mn-lt"/>
                <a:ea typeface="+mn-ea"/>
                <a:cs typeface="+mn-cs"/>
              </a:rPr>
              <a:t>de plaats waar water in de natuur vandaan komt</a:t>
            </a:r>
          </a:p>
          <a:p>
            <a:pPr fontAlgn="t"/>
            <a:r>
              <a:rPr lang="nl-NL" sz="1200" b="1" kern="1200">
                <a:solidFill>
                  <a:schemeClr val="tx1"/>
                </a:solidFill>
                <a:effectLst/>
                <a:latin typeface="+mn-lt"/>
                <a:ea typeface="+mn-ea"/>
                <a:cs typeface="+mn-cs"/>
              </a:rPr>
              <a:t>het ligt eraan: </a:t>
            </a:r>
            <a:r>
              <a:rPr lang="nl-NL" sz="1200" b="0" kern="1200">
                <a:solidFill>
                  <a:schemeClr val="tx1"/>
                </a:solidFill>
                <a:effectLst/>
                <a:latin typeface="+mn-lt"/>
                <a:ea typeface="+mn-ea"/>
                <a:cs typeface="+mn-cs"/>
              </a:rPr>
              <a:t>het heeft te maken met</a:t>
            </a:r>
          </a:p>
          <a:p>
            <a:pPr fontAlgn="t"/>
            <a:r>
              <a:rPr lang="nl-NL" sz="1200" b="1" kern="1200">
                <a:solidFill>
                  <a:schemeClr val="tx1"/>
                </a:solidFill>
                <a:effectLst/>
                <a:latin typeface="+mn-lt"/>
                <a:ea typeface="+mn-ea"/>
                <a:cs typeface="+mn-cs"/>
              </a:rPr>
              <a:t>de bodem: </a:t>
            </a:r>
            <a:r>
              <a:rPr lang="nl-NL" sz="1200" b="0" kern="1200">
                <a:solidFill>
                  <a:schemeClr val="tx1"/>
                </a:solidFill>
                <a:effectLst/>
                <a:latin typeface="+mn-lt"/>
                <a:ea typeface="+mn-ea"/>
                <a:cs typeface="+mn-cs"/>
              </a:rPr>
              <a:t>de grond</a:t>
            </a:r>
          </a:p>
          <a:p>
            <a:pPr fontAlgn="t"/>
            <a:r>
              <a:rPr lang="nl-NL" sz="1200" b="1" kern="1200">
                <a:solidFill>
                  <a:schemeClr val="tx1"/>
                </a:solidFill>
                <a:effectLst/>
                <a:latin typeface="+mn-lt"/>
                <a:ea typeface="+mn-ea"/>
                <a:cs typeface="+mn-cs"/>
              </a:rPr>
              <a:t>zomaar: </a:t>
            </a:r>
            <a:r>
              <a:rPr lang="nl-NL" sz="1200" b="0" kern="1200">
                <a:solidFill>
                  <a:schemeClr val="tx1"/>
                </a:solidFill>
                <a:effectLst/>
                <a:latin typeface="+mn-lt"/>
                <a:ea typeface="+mn-ea"/>
                <a:cs typeface="+mn-cs"/>
              </a:rPr>
              <a:t>zonder eerst iets te doen</a:t>
            </a:r>
          </a:p>
          <a:p>
            <a:pPr fontAlgn="t"/>
            <a:r>
              <a:rPr lang="nl-NL" sz="1200" b="1" kern="1200">
                <a:solidFill>
                  <a:schemeClr val="tx1"/>
                </a:solidFill>
                <a:effectLst/>
                <a:latin typeface="+mn-lt"/>
                <a:ea typeface="+mn-ea"/>
                <a:cs typeface="+mn-cs"/>
              </a:rPr>
              <a:t>grof: </a:t>
            </a:r>
            <a:r>
              <a:rPr lang="nl-NL" sz="1200" b="0" kern="1200">
                <a:solidFill>
                  <a:schemeClr val="tx1"/>
                </a:solidFill>
                <a:effectLst/>
                <a:latin typeface="+mn-lt"/>
                <a:ea typeface="+mn-ea"/>
                <a:cs typeface="+mn-cs"/>
              </a:rPr>
              <a:t>groot, niet klein en fijn</a:t>
            </a:r>
          </a:p>
          <a:p>
            <a:pPr fontAlgn="t"/>
            <a:r>
              <a:rPr lang="nl-NL" sz="1200" b="1" kern="1200">
                <a:solidFill>
                  <a:schemeClr val="tx1"/>
                </a:solidFill>
                <a:effectLst/>
                <a:latin typeface="+mn-lt"/>
                <a:ea typeface="+mn-ea"/>
                <a:cs typeface="+mn-cs"/>
              </a:rPr>
              <a:t>de rest: </a:t>
            </a:r>
            <a:r>
              <a:rPr lang="nl-NL" sz="1200" b="0" kern="1200">
                <a:solidFill>
                  <a:schemeClr val="tx1"/>
                </a:solidFill>
                <a:effectLst/>
                <a:latin typeface="+mn-lt"/>
                <a:ea typeface="+mn-ea"/>
                <a:cs typeface="+mn-cs"/>
              </a:rPr>
              <a:t>wat nog over is</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283505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B5872-F051-1963-F0BC-298792F11CB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3CBE4D-A6CE-712C-5687-435BE39ED3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575E997-EC7E-035D-B037-ECA0FDD2365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73B0736-E69E-920A-1FBF-2FF37E6E7F1C}"/>
              </a:ext>
            </a:extLst>
          </p:cNvPr>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342438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27-1-2026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27-1-2026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BS5VOKs4RO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buNone/>
            </a:pPr>
            <a:r>
              <a:rPr lang="nl-NL" sz="1900">
                <a:solidFill>
                  <a:prstClr val="black"/>
                </a:solidFill>
              </a:rPr>
              <a:t>Mijn vriendje Bram woont met zijn vader en moeder op het platte land. Ze hebben een hele grote tuin en zelfs een weilandje met schapen. Nu zijn ze van plan een kikkerpoel </a:t>
            </a:r>
            <a:r>
              <a:rPr lang="nl-NL" sz="1900">
                <a:solidFill>
                  <a:srgbClr val="00B050"/>
                </a:solidFill>
              </a:rPr>
              <a:t>(wordt ook wel paddenpoel of </a:t>
            </a:r>
            <a:r>
              <a:rPr lang="nl-NL" sz="1900" err="1">
                <a:solidFill>
                  <a:srgbClr val="00B050"/>
                </a:solidFill>
              </a:rPr>
              <a:t>amfibiënpoel</a:t>
            </a:r>
            <a:r>
              <a:rPr lang="nl-NL" sz="1900">
                <a:solidFill>
                  <a:srgbClr val="00B050"/>
                </a:solidFill>
              </a:rPr>
              <a:t> genoemd, klik voor extra dia) </a:t>
            </a:r>
            <a:r>
              <a:rPr lang="nl-NL" sz="1900">
                <a:solidFill>
                  <a:prstClr val="black"/>
                </a:solidFill>
              </a:rPr>
              <a:t>aan te leggen. Een kikkerpoel is een soort ondiepe vijver met een natuurlijke </a:t>
            </a:r>
            <a:r>
              <a:rPr lang="nl-NL" sz="1900" b="1" u="sng">
                <a:solidFill>
                  <a:prstClr val="black"/>
                </a:solidFill>
              </a:rPr>
              <a:t>bron</a:t>
            </a:r>
            <a:r>
              <a:rPr lang="nl-NL" sz="1900">
                <a:solidFill>
                  <a:prstClr val="black"/>
                </a:solidFill>
              </a:rPr>
              <a:t>. Zo noem je </a:t>
            </a:r>
            <a:r>
              <a:rPr lang="nl-NL" sz="1900" b="1" i="1">
                <a:solidFill>
                  <a:prstClr val="black"/>
                </a:solidFill>
              </a:rPr>
              <a:t>de plaats waar water in de natuur vandaan komt</a:t>
            </a:r>
            <a:r>
              <a:rPr lang="nl-NL" sz="1900">
                <a:solidFill>
                  <a:prstClr val="black"/>
                </a:solidFill>
              </a:rPr>
              <a:t>. In zo’n kikkerpoel kunnen kikkers, padden en salamanders rustig leven of even uitrusten op weg naar een nieuwe plek om te wonen. Daarom is zo’n kikkerpoel heel belangrijk. De ouders van Bram hadden eerst veel vragen. Zo’n poel kun je natuurlijk niet </a:t>
            </a:r>
            <a:r>
              <a:rPr lang="nl-NL" sz="1900" b="1" u="sng">
                <a:solidFill>
                  <a:prstClr val="black"/>
                </a:solidFill>
              </a:rPr>
              <a:t>zomaar</a:t>
            </a:r>
            <a:r>
              <a:rPr lang="nl-NL" sz="1900" b="1">
                <a:solidFill>
                  <a:prstClr val="black"/>
                </a:solidFill>
              </a:rPr>
              <a:t> </a:t>
            </a:r>
            <a:r>
              <a:rPr lang="nl-NL" sz="1900">
                <a:solidFill>
                  <a:prstClr val="black"/>
                </a:solidFill>
              </a:rPr>
              <a:t>even</a:t>
            </a:r>
            <a:r>
              <a:rPr lang="nl-NL" sz="1900" b="1">
                <a:solidFill>
                  <a:prstClr val="black"/>
                </a:solidFill>
              </a:rPr>
              <a:t> </a:t>
            </a:r>
            <a:r>
              <a:rPr lang="nl-NL" sz="1900">
                <a:solidFill>
                  <a:prstClr val="black"/>
                </a:solidFill>
              </a:rPr>
              <a:t>aanleggen. Die kun je niet aanleggen </a:t>
            </a:r>
            <a:r>
              <a:rPr lang="nl-NL" sz="1900" b="1" i="1">
                <a:solidFill>
                  <a:prstClr val="black"/>
                </a:solidFill>
              </a:rPr>
              <a:t>zonder eerst iets te doen</a:t>
            </a:r>
            <a:r>
              <a:rPr lang="nl-NL" sz="1900">
                <a:solidFill>
                  <a:prstClr val="black"/>
                </a:solidFill>
              </a:rPr>
              <a:t>. Ze zijn daarom eerst naar een deskundige geweest. Die vertelde dat het </a:t>
            </a:r>
            <a:r>
              <a:rPr lang="nl-NL" sz="1900" b="1" u="sng">
                <a:solidFill>
                  <a:prstClr val="black"/>
                </a:solidFill>
              </a:rPr>
              <a:t>vooral</a:t>
            </a:r>
            <a:r>
              <a:rPr lang="nl-NL" sz="1900">
                <a:solidFill>
                  <a:prstClr val="black"/>
                </a:solidFill>
              </a:rPr>
              <a:t>, </a:t>
            </a:r>
            <a:r>
              <a:rPr lang="nl-NL" sz="1900" b="1" i="1">
                <a:solidFill>
                  <a:prstClr val="black"/>
                </a:solidFill>
              </a:rPr>
              <a:t>in de eerste plaats, het meest </a:t>
            </a:r>
            <a:r>
              <a:rPr lang="nl-NL" sz="1900">
                <a:solidFill>
                  <a:prstClr val="black"/>
                </a:solidFill>
              </a:rPr>
              <a:t>belangrijk is dat de poel op de goede plek in de tuin komt. </a:t>
            </a:r>
            <a:r>
              <a:rPr lang="nl-NL" sz="1900" b="1" u="sng">
                <a:solidFill>
                  <a:prstClr val="black"/>
                </a:solidFill>
              </a:rPr>
              <a:t>Het ligt eraan</a:t>
            </a:r>
            <a:r>
              <a:rPr lang="nl-NL" sz="1900" b="1">
                <a:solidFill>
                  <a:prstClr val="black"/>
                </a:solidFill>
              </a:rPr>
              <a:t> </a:t>
            </a:r>
            <a:r>
              <a:rPr lang="nl-NL" sz="1900">
                <a:solidFill>
                  <a:prstClr val="black"/>
                </a:solidFill>
              </a:rPr>
              <a:t>waar de zon en de schaduw is in de tuin. </a:t>
            </a:r>
            <a:r>
              <a:rPr lang="nl-NL" sz="1900" b="1" i="1">
                <a:solidFill>
                  <a:prstClr val="black"/>
                </a:solidFill>
              </a:rPr>
              <a:t>Het heeft te maken met </a:t>
            </a:r>
            <a:r>
              <a:rPr lang="nl-NL" sz="1900">
                <a:solidFill>
                  <a:prstClr val="black"/>
                </a:solidFill>
              </a:rPr>
              <a:t>de plek waar zon en schaduw is in de tuin. Ook is </a:t>
            </a:r>
            <a:r>
              <a:rPr lang="nl-NL" sz="1900" b="1" u="sng">
                <a:solidFill>
                  <a:prstClr val="black"/>
                </a:solidFill>
              </a:rPr>
              <a:t>de bodem</a:t>
            </a:r>
            <a:r>
              <a:rPr lang="nl-NL" sz="1900">
                <a:solidFill>
                  <a:prstClr val="black"/>
                </a:solidFill>
              </a:rPr>
              <a:t>, </a:t>
            </a:r>
            <a:r>
              <a:rPr lang="nl-NL" sz="1900" b="1" i="1">
                <a:solidFill>
                  <a:prstClr val="black"/>
                </a:solidFill>
              </a:rPr>
              <a:t>de grond </a:t>
            </a:r>
            <a:r>
              <a:rPr lang="nl-NL" sz="1900">
                <a:solidFill>
                  <a:prstClr val="black"/>
                </a:solidFill>
              </a:rPr>
              <a:t>van belang. Is de bodem van zand? Of van klei? Ook moet de kikkerpoel lekker groot zijn. Bram heeft gelukkig veel plek en </a:t>
            </a:r>
            <a:r>
              <a:rPr lang="nl-NL" sz="1900" b="1" i="1">
                <a:solidFill>
                  <a:prstClr val="black"/>
                </a:solidFill>
              </a:rPr>
              <a:t>wat nog over is </a:t>
            </a:r>
            <a:r>
              <a:rPr lang="nl-NL" sz="1900">
                <a:solidFill>
                  <a:prstClr val="black"/>
                </a:solidFill>
              </a:rPr>
              <a:t>van de tuin is groot genoeg. </a:t>
            </a:r>
            <a:r>
              <a:rPr lang="nl-NL" sz="1900" b="1" u="sng">
                <a:solidFill>
                  <a:prstClr val="black"/>
                </a:solidFill>
              </a:rPr>
              <a:t>De rest</a:t>
            </a:r>
            <a:r>
              <a:rPr lang="nl-NL" sz="1900" b="1">
                <a:solidFill>
                  <a:prstClr val="black"/>
                </a:solidFill>
              </a:rPr>
              <a:t> </a:t>
            </a:r>
            <a:r>
              <a:rPr lang="nl-NL" sz="1900">
                <a:solidFill>
                  <a:prstClr val="black"/>
                </a:solidFill>
              </a:rPr>
              <a:t>van de tuin is nog groot genoeg. Het is ook belangrijk dat je de kikkerpoel niet onder een boom maakt zodat er geen </a:t>
            </a:r>
            <a:r>
              <a:rPr lang="nl-NL" sz="1900" b="1" u="sng">
                <a:solidFill>
                  <a:prstClr val="black"/>
                </a:solidFill>
              </a:rPr>
              <a:t>grove</a:t>
            </a:r>
            <a:r>
              <a:rPr lang="nl-NL" sz="1900">
                <a:solidFill>
                  <a:prstClr val="black"/>
                </a:solidFill>
              </a:rPr>
              <a:t> takken of bladeren in vallen. Zo noem je het als takken of bladeren </a:t>
            </a:r>
            <a:r>
              <a:rPr lang="nl-NL" sz="1900" b="1" i="1">
                <a:solidFill>
                  <a:prstClr val="black"/>
                </a:solidFill>
              </a:rPr>
              <a:t>groot, niet klein of fijn </a:t>
            </a:r>
            <a:r>
              <a:rPr lang="nl-NL" sz="1900">
                <a:solidFill>
                  <a:prstClr val="black"/>
                </a:solidFill>
              </a:rPr>
              <a:t>zijn. </a:t>
            </a:r>
            <a:br>
              <a:rPr lang="nl-NL" sz="1900">
                <a:solidFill>
                  <a:prstClr val="black"/>
                </a:solidFill>
              </a:rPr>
            </a:br>
            <a:r>
              <a:rPr lang="nl-NL" sz="1900">
                <a:solidFill>
                  <a:prstClr val="black"/>
                </a:solidFill>
              </a:rPr>
              <a:t>Hebben jullie wel eens een kikkerpoel gezien?</a:t>
            </a:r>
          </a:p>
          <a:p>
            <a:pPr marL="0" lvl="0" indent="0">
              <a:buNone/>
            </a:pPr>
            <a:endParaRPr lang="nl-NL" sz="1900">
              <a:solidFill>
                <a:prstClr val="black"/>
              </a:solidFill>
            </a:endParaRPr>
          </a:p>
          <a:p>
            <a:pPr marL="0" indent="0">
              <a:buNone/>
            </a:pPr>
            <a:r>
              <a:rPr lang="nl-NL" sz="2000">
                <a:hlinkClick r:id="rId3"/>
              </a:rPr>
              <a:t>https://www.youtube.com/watch?v=BS5VOKs4ROA</a:t>
            </a:r>
            <a:endParaRPr lang="nl-NL" sz="2000"/>
          </a:p>
          <a:p>
            <a:pPr marL="0" lvl="0" indent="0">
              <a:buNone/>
            </a:pPr>
            <a:r>
              <a:rPr lang="nl-NL" sz="1900">
                <a:solidFill>
                  <a:srgbClr val="00B050"/>
                </a:solidFill>
              </a:rPr>
              <a:t>Optioneel: een kort filmpje over een kikkerpoel</a:t>
            </a:r>
            <a:r>
              <a:rPr lang="nl-NL" sz="1900">
                <a:solidFill>
                  <a:prstClr val="black"/>
                </a:solidFill>
              </a:rPr>
              <a:t>.</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427583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grof</a:t>
            </a:r>
          </a:p>
        </p:txBody>
      </p:sp>
      <p:pic>
        <p:nvPicPr>
          <p:cNvPr id="4" name="Afbeelding 3" descr="Afbeelding met buitenshuis, water, natuur, boom&#10;&#10;Automatisch gegenereerde beschrijving">
            <a:extLst>
              <a:ext uri="{FF2B5EF4-FFF2-40B4-BE49-F238E27FC236}">
                <a16:creationId xmlns:a16="http://schemas.microsoft.com/office/drawing/2014/main" id="{43191B1B-FF01-578D-B8B4-A0474F4A49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5596" y="1312156"/>
            <a:ext cx="7272808" cy="485823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minst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de eerste plaats, het meest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Vooral</a:t>
            </a:r>
            <a:r>
              <a:rPr lang="nl-NL" sz="2400" i="1">
                <a:solidFill>
                  <a:srgbClr val="387038"/>
                </a:solidFill>
                <a:latin typeface="Century Gothic" panose="020B0502020202020204" pitchFamily="34" charset="0"/>
                <a:ea typeface="Calibri"/>
                <a:cs typeface="Times New Roman"/>
              </a:rPr>
              <a:t> de plaats van de kikkerpoel is belangrijk.</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de laatste plaats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Het </a:t>
            </a:r>
            <a:r>
              <a:rPr lang="nl-NL" sz="2400" i="1" u="sng">
                <a:solidFill>
                  <a:srgbClr val="387038"/>
                </a:solidFill>
                <a:effectLst/>
                <a:latin typeface="Century Gothic" panose="020B0502020202020204" pitchFamily="34" charset="0"/>
                <a:ea typeface="Calibri"/>
                <a:cs typeface="Times New Roman"/>
              </a:rPr>
              <a:t>minst</a:t>
            </a:r>
            <a:r>
              <a:rPr lang="nl-NL" sz="2400" i="1">
                <a:solidFill>
                  <a:srgbClr val="387038"/>
                </a:solidFill>
                <a:effectLst/>
                <a:latin typeface="Century Gothic" panose="020B0502020202020204" pitchFamily="34" charset="0"/>
                <a:ea typeface="Calibri"/>
                <a:cs typeface="Times New Roman"/>
              </a:rPr>
              <a:t> belangrijk is de vorm van de kikkerpoel.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C014511-63AA-2CCC-E4FC-E4A27938ACF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4712" y="2228569"/>
            <a:ext cx="3754935" cy="3146699"/>
          </a:xfrm>
          <a:prstGeom prst="rect">
            <a:avLst/>
          </a:prstGeom>
        </p:spPr>
      </p:pic>
      <p:pic>
        <p:nvPicPr>
          <p:cNvPr id="19" name="Afbeelding 18" descr="Afbeelding met Kinderkunst, water, tekening, Turquoise&#10;&#10;Automatisch gegenereerde beschrijving">
            <a:extLst>
              <a:ext uri="{FF2B5EF4-FFF2-40B4-BE49-F238E27FC236}">
                <a16:creationId xmlns:a16="http://schemas.microsoft.com/office/drawing/2014/main" id="{8F5D731E-3CDB-ED81-C9A2-D042A5FF56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5192" y="2190270"/>
            <a:ext cx="2978634" cy="2978634"/>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17EC9-00CE-0391-B1B7-1F1C1BBF4F7A}"/>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9A283123-9DC6-556D-D0E6-61D09CE921B7}"/>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D80D1F8B-E11E-4EA5-B51C-AC42352325ED}"/>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92A235F-6494-DB63-F3BF-2FACCD863C69}"/>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B63130DF-FF4B-51FE-BC3B-306052BD2640}"/>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1C739B5D-1EE5-D5D3-491F-733CA40C9EB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D1D73BE0-3D46-9C6B-4001-47CA8B9C1A63}"/>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B928C681-9D41-BC63-27FE-B02789FB780D}"/>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44649BE5-4FD3-070F-5A5C-5B91919911FD}"/>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8791FE8D-372A-1FEF-E6FB-DF68904FFA3D}"/>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04553180-7CB4-BA7A-CF75-6C99894ED575}"/>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4C42DC5B-559E-1E96-19FA-5238FB548A3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76E738B3-4658-256E-3312-398BD939D1CE}"/>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B66C3B67-45E9-071A-6890-E98A3A59019B}"/>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7BC5C082-0E1F-AACD-741C-E01B83884AC4}"/>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A9F4CAE-BB42-B106-771C-EC39D8A0846F}"/>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2EE7A6AF-F124-E451-E345-59E15C2AB320}"/>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3D9A44A-5691-48F0-5925-EED91BA3A35E}"/>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572278D9-219F-E179-C50B-3C598B1E19E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409AFB8C-B9E6-E61D-866C-15B6FD8007DC}"/>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zomaar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D5A43AE3-5316-882F-A31E-5E01C4B7F0F3}"/>
              </a:ext>
            </a:extLst>
          </p:cNvPr>
          <p:cNvSpPr txBox="1">
            <a:spLocks noChangeArrowheads="1"/>
          </p:cNvSpPr>
          <p:nvPr/>
        </p:nvSpPr>
        <p:spPr bwMode="auto">
          <a:xfrm>
            <a:off x="4293708" y="534889"/>
            <a:ext cx="466519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voorbereid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C953808A-BBD3-6521-96C2-1003E47E863C}"/>
              </a:ext>
            </a:extLst>
          </p:cNvPr>
          <p:cNvSpPr txBox="1">
            <a:spLocks noChangeArrowheads="1"/>
          </p:cNvSpPr>
          <p:nvPr/>
        </p:nvSpPr>
        <p:spPr bwMode="auto">
          <a:xfrm>
            <a:off x="247089" y="142736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zonder eerst iets te doen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Je kan niet </a:t>
            </a:r>
            <a:r>
              <a:rPr lang="nl-NL" sz="2400" i="1" u="sng">
                <a:solidFill>
                  <a:srgbClr val="387038"/>
                </a:solidFill>
                <a:latin typeface="Century Gothic" panose="020B0502020202020204" pitchFamily="34" charset="0"/>
                <a:ea typeface="Calibri"/>
                <a:cs typeface="Times New Roman"/>
              </a:rPr>
              <a:t>zomaar</a:t>
            </a:r>
            <a:r>
              <a:rPr lang="nl-NL" sz="2400" i="1">
                <a:solidFill>
                  <a:srgbClr val="387038"/>
                </a:solidFill>
                <a:latin typeface="Century Gothic" panose="020B0502020202020204" pitchFamily="34" charset="0"/>
                <a:ea typeface="Calibri"/>
                <a:cs typeface="Times New Roman"/>
              </a:rPr>
              <a:t> even beginnen met het graven van een kikkerpoel.</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30A73FC4-2CA1-12EB-93F4-4A71BB24908C}"/>
              </a:ext>
            </a:extLst>
          </p:cNvPr>
          <p:cNvSpPr txBox="1">
            <a:spLocks noChangeArrowheads="1"/>
          </p:cNvSpPr>
          <p:nvPr/>
        </p:nvSpPr>
        <p:spPr bwMode="auto">
          <a:xfrm>
            <a:off x="4659356" y="1366532"/>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ingelicht over een taak</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u="sng">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begint goed </a:t>
            </a:r>
            <a:r>
              <a:rPr lang="nl-NL" sz="2400" i="1" u="sng">
                <a:solidFill>
                  <a:srgbClr val="387038"/>
                </a:solidFill>
                <a:latin typeface="Century Gothic" panose="020B0502020202020204" pitchFamily="34" charset="0"/>
                <a:ea typeface="Calibri"/>
                <a:cs typeface="Times New Roman"/>
              </a:rPr>
              <a:t>voorbereid</a:t>
            </a:r>
            <a:r>
              <a:rPr lang="nl-NL" sz="2400" i="1">
                <a:solidFill>
                  <a:srgbClr val="387038"/>
                </a:solidFill>
                <a:latin typeface="Century Gothic" panose="020B0502020202020204" pitchFamily="34" charset="0"/>
                <a:ea typeface="Calibri"/>
                <a:cs typeface="Times New Roman"/>
              </a:rPr>
              <a:t> aan het karwei.</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FE4D2900-1FD7-902E-93A5-73CB5905C24C}"/>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C81F6EC0-17F6-0E5E-70B2-5EF94612D5E3}"/>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658A149F-8D78-E081-54F9-C0B622C9D11F}"/>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29E8E00-55AF-F6EE-D5C4-04F0A6E35C58}"/>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0373F82-3547-4BE2-BC47-D6CE23F3F7E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grond, buitenshuis, plant, schoeisel&#10;&#10;Automatisch gegenereerde beschrijving">
            <a:extLst>
              <a:ext uri="{FF2B5EF4-FFF2-40B4-BE49-F238E27FC236}">
                <a16:creationId xmlns:a16="http://schemas.microsoft.com/office/drawing/2014/main" id="{C4E7151F-6F1B-DCA3-801B-4BC7D8C5D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112" y="2589443"/>
            <a:ext cx="3539240" cy="2357134"/>
          </a:xfrm>
          <a:prstGeom prst="rect">
            <a:avLst/>
          </a:prstGeom>
        </p:spPr>
      </p:pic>
      <p:pic>
        <p:nvPicPr>
          <p:cNvPr id="23" name="Afbeelding 22" descr="Afbeelding met kleding, tekenfilm, illustratie, ontwerp&#10;&#10;Automatisch gegenereerde beschrijving">
            <a:extLst>
              <a:ext uri="{FF2B5EF4-FFF2-40B4-BE49-F238E27FC236}">
                <a16:creationId xmlns:a16="http://schemas.microsoft.com/office/drawing/2014/main" id="{07775871-8C27-638B-A007-DFCD60479D53}"/>
              </a:ext>
            </a:extLst>
          </p:cNvPr>
          <p:cNvPicPr>
            <a:picLocks noChangeAspect="1"/>
          </p:cNvPicPr>
          <p:nvPr/>
        </p:nvPicPr>
        <p:blipFill>
          <a:blip r:embed="rId4" cstate="email">
            <a:clrChange>
              <a:clrFrom>
                <a:srgbClr val="BAA0CD"/>
              </a:clrFrom>
              <a:clrTo>
                <a:srgbClr val="BAA0CD">
                  <a:alpha val="0"/>
                </a:srgbClr>
              </a:clrTo>
            </a:clrChange>
            <a:extLst>
              <a:ext uri="{28A0092B-C50C-407E-A947-70E740481C1C}">
                <a14:useLocalDpi xmlns:a14="http://schemas.microsoft.com/office/drawing/2010/main"/>
              </a:ext>
            </a:extLst>
          </a:blip>
          <a:stretch>
            <a:fillRect/>
          </a:stretch>
        </p:blipFill>
        <p:spPr>
          <a:xfrm>
            <a:off x="4149697" y="1847557"/>
            <a:ext cx="5400600" cy="3600400"/>
          </a:xfrm>
          <a:prstGeom prst="rect">
            <a:avLst/>
          </a:prstGeom>
        </p:spPr>
      </p:pic>
      <p:sp>
        <p:nvSpPr>
          <p:cNvPr id="24" name="Tekstvak 23">
            <a:extLst>
              <a:ext uri="{FF2B5EF4-FFF2-40B4-BE49-F238E27FC236}">
                <a16:creationId xmlns:a16="http://schemas.microsoft.com/office/drawing/2014/main" id="{B357D419-9283-F497-A851-0B304A786D67}"/>
              </a:ext>
            </a:extLst>
          </p:cNvPr>
          <p:cNvSpPr txBox="1"/>
          <p:nvPr/>
        </p:nvSpPr>
        <p:spPr>
          <a:xfrm>
            <a:off x="6330777" y="2996952"/>
            <a:ext cx="1440151" cy="1200329"/>
          </a:xfrm>
          <a:prstGeom prst="rect">
            <a:avLst/>
          </a:prstGeom>
          <a:noFill/>
        </p:spPr>
        <p:txBody>
          <a:bodyPr wrap="square" rtlCol="0">
            <a:spAutoFit/>
          </a:bodyPr>
          <a:lstStyle/>
          <a:p>
            <a:r>
              <a:rPr lang="nl-NL" b="1">
                <a:latin typeface="Century Gothic" panose="020B0502020202020204" pitchFamily="34" charset="0"/>
              </a:rPr>
              <a:t>Hoe leg je een kikkerpoel aan?</a:t>
            </a:r>
          </a:p>
        </p:txBody>
      </p:sp>
      <p:pic>
        <p:nvPicPr>
          <p:cNvPr id="26" name="Afbeelding 25" descr="Afbeelding met kikker, amfibisch, Echte kikker, pad&#10;&#10;Automatisch gegenereerde beschrijving">
            <a:extLst>
              <a:ext uri="{FF2B5EF4-FFF2-40B4-BE49-F238E27FC236}">
                <a16:creationId xmlns:a16="http://schemas.microsoft.com/office/drawing/2014/main" id="{5F44E6E9-34AB-7C06-BF48-9559C8F4AA0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3729" y="3798858"/>
            <a:ext cx="2044994" cy="1361455"/>
          </a:xfrm>
          <a:prstGeom prst="rect">
            <a:avLst/>
          </a:prstGeom>
        </p:spPr>
      </p:pic>
    </p:spTree>
    <p:extLst>
      <p:ext uri="{BB962C8B-B14F-4D97-AF65-F5344CB8AC3E}">
        <p14:creationId xmlns:p14="http://schemas.microsoft.com/office/powerpoint/2010/main" val="243127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7AA7F-3019-FF4D-974C-185FC74D4557}"/>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3962EA61-0EFB-C31F-DE10-F904A7C6CAFA}"/>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7F442869-F9EB-EFED-D703-845BF8F0BCC2}"/>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DA9004BB-BF72-A593-CFEB-C62391E1BE52}"/>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D41E6FFB-5FC2-1369-79F6-7FE56399F26B}"/>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6BF3E6A8-AB3B-ADE9-9562-744E97E019C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421B7FE6-00DD-6FD7-AB95-662884CDBB76}"/>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8828ED17-DAC0-466D-89AC-48502395D078}"/>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67AE2387-4A45-6327-3F3F-F5FE063B0E9A}"/>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578874EB-A330-1C72-68AB-75E715D3FA40}"/>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FFDC359C-4C4C-47C9-C1BE-A71B02C7F352}"/>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18B37999-AE4F-2B39-684E-B752925F50D8}"/>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FD2DF3E8-9F90-C4DC-4FAA-771278C25B8C}"/>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137DC9A0-C1C0-EDA2-7908-05C326A3D23A}"/>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802D29E-D270-8646-136A-62E4844A7562}"/>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47BDBAA0-ED0E-716B-15FF-87FFB08EEED8}"/>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D15A5894-DF20-050C-C39E-491F9B40A3C1}"/>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51B33FA3-88F8-EFEF-B113-39D123DB4D54}"/>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E6FA4DFE-B990-7183-FD49-20C26E42A428}"/>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EFEAD081-2EA7-8701-A565-21F2A9B548E8}"/>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grof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601DC923-6F5D-793A-F1A7-456DE27FB8B8}"/>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fijn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14F78DA5-8813-DCBD-A857-5DEF1C668389}"/>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groot, niet klein en fijn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niet veilig als er </a:t>
            </a:r>
            <a:r>
              <a:rPr lang="nl-NL" sz="2400" i="1" u="sng">
                <a:solidFill>
                  <a:srgbClr val="387038"/>
                </a:solidFill>
                <a:latin typeface="Century Gothic" panose="020B0502020202020204" pitchFamily="34" charset="0"/>
                <a:ea typeface="Calibri"/>
                <a:cs typeface="Times New Roman"/>
              </a:rPr>
              <a:t>grof</a:t>
            </a:r>
            <a:r>
              <a:rPr lang="nl-NL" sz="2400" i="1">
                <a:solidFill>
                  <a:srgbClr val="387038"/>
                </a:solidFill>
                <a:latin typeface="Century Gothic" panose="020B0502020202020204" pitchFamily="34" charset="0"/>
                <a:ea typeface="Calibri"/>
                <a:cs typeface="Times New Roman"/>
              </a:rPr>
              <a:t> afval in de poel valt.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06307B3E-64FD-BBE2-EB78-A173CBD4C7B3}"/>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grof, uit kleine deeltjes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de zandbak speel je altijd met </a:t>
            </a:r>
            <a:r>
              <a:rPr lang="nl-NL" sz="2400" i="1" u="sng">
                <a:solidFill>
                  <a:srgbClr val="387038"/>
                </a:solidFill>
                <a:latin typeface="Century Gothic" panose="020B0502020202020204" pitchFamily="34" charset="0"/>
                <a:ea typeface="Calibri"/>
                <a:cs typeface="Times New Roman"/>
              </a:rPr>
              <a:t>fijn</a:t>
            </a:r>
            <a:r>
              <a:rPr lang="nl-NL" sz="2400" i="1">
                <a:solidFill>
                  <a:srgbClr val="387038"/>
                </a:solidFill>
                <a:latin typeface="Century Gothic" panose="020B0502020202020204" pitchFamily="34" charset="0"/>
                <a:ea typeface="Calibri"/>
                <a:cs typeface="Times New Roman"/>
              </a:rPr>
              <a:t> zand.</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2D3AE8EF-63F3-3123-19EB-9177753674CE}"/>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60DDD9F4-FE1F-0E2E-4E75-61488D7AC4DF}"/>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D7CC62DD-EC5E-2D9B-2E59-AF2E5BFFC57F}"/>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1E756A09-46FB-A942-A864-B1BE05B5811A}"/>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BB8734F4-F667-C700-8482-8D0B373CCC08}"/>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buitenshuis, water, natuur, boom&#10;&#10;Automatisch gegenereerde beschrijving">
            <a:extLst>
              <a:ext uri="{FF2B5EF4-FFF2-40B4-BE49-F238E27FC236}">
                <a16:creationId xmlns:a16="http://schemas.microsoft.com/office/drawing/2014/main" id="{2AB4D02A-EE22-875A-0410-EA58A3002C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434" y="2598393"/>
            <a:ext cx="3636440" cy="2429142"/>
          </a:xfrm>
          <a:prstGeom prst="rect">
            <a:avLst/>
          </a:prstGeom>
        </p:spPr>
      </p:pic>
      <p:pic>
        <p:nvPicPr>
          <p:cNvPr id="20" name="Afbeelding 19" descr="Afbeelding met peuter, Menselijk gezicht, kind, spelen&#10;&#10;Automatisch gegenereerde beschrijving">
            <a:extLst>
              <a:ext uri="{FF2B5EF4-FFF2-40B4-BE49-F238E27FC236}">
                <a16:creationId xmlns:a16="http://schemas.microsoft.com/office/drawing/2014/main" id="{326256E1-777A-AB70-12B8-DE893D94DD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5698" y="2628996"/>
            <a:ext cx="3456466" cy="2370137"/>
          </a:xfrm>
          <a:prstGeom prst="rect">
            <a:avLst/>
          </a:prstGeom>
        </p:spPr>
      </p:pic>
    </p:spTree>
    <p:extLst>
      <p:ext uri="{BB962C8B-B14F-4D97-AF65-F5344CB8AC3E}">
        <p14:creationId xmlns:p14="http://schemas.microsoft.com/office/powerpoint/2010/main" val="328152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4051A-852B-2A6E-CAE2-01B94FFC2AC5}"/>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0DA6A619-BC50-0748-BC8B-AFEB8BFA16D3}"/>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458EB6D4-3B4C-8AFC-9C07-91D9870273EA}"/>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930F856B-A633-E316-2AA7-548A23BE27DC}"/>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EFBA3464-C54E-3E28-94E0-7CC99197179A}"/>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8C24CDB7-33F2-FBEB-E6BA-A5FD3D375CC8}"/>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9EB06907-68FC-1C30-F224-9901DACE6A35}"/>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2E609DFC-0F83-1BE7-5104-B141E20E26BE}"/>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B3978615-FB8A-A785-5ABD-D0C4B3000560}"/>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DB63AC05-F597-F2F1-B880-96177A1E977A}"/>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2F58B27-A98A-3798-27CF-213220E38120}"/>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672FABD4-B4A2-B882-1197-C1BF1E42123F}"/>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7BFC7E29-F3AB-7D3C-B91C-C45563B3EF2B}"/>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C34311E3-BEC0-9937-1E80-16C51A98FEA1}"/>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BA15E665-F92E-1E91-A7D5-4F18AF3FDFBE}"/>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532FA89D-C66E-8190-2EB1-B24A9665877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436CB21-6597-1C5D-2FB4-FB74A7233049}"/>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579ECD80-23DC-4350-E71C-9E93D5964A86}"/>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FEF69ADF-3D19-28E7-4472-3B52A13EE3E3}"/>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5516EAE3-35A5-3241-35FF-82792DEC9B80}"/>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rest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59B49C9A-2301-E73E-9961-70A79EF9E862}"/>
              </a:ext>
            </a:extLst>
          </p:cNvPr>
          <p:cNvSpPr txBox="1">
            <a:spLocks noChangeArrowheads="1"/>
          </p:cNvSpPr>
          <p:nvPr/>
        </p:nvSpPr>
        <p:spPr bwMode="auto">
          <a:xfrm>
            <a:off x="4342847" y="49662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in</a:t>
            </a:r>
            <a:r>
              <a:rPr lang="nl-NL" sz="5400" b="1">
                <a:solidFill>
                  <a:srgbClr val="387038"/>
                </a:solidFill>
                <a:effectLst/>
                <a:latin typeface="Century Gothic" panose="020B0502020202020204" pitchFamily="34" charset="0"/>
                <a:ea typeface="Calibri"/>
                <a:cs typeface="Times New Roman"/>
              </a:rPr>
              <a:t> totaal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0AB6639E-8946-A458-B80D-05510347E4CD}"/>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wat nog over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De rest</a:t>
            </a:r>
            <a:r>
              <a:rPr lang="nl-NL" sz="2400" i="1">
                <a:solidFill>
                  <a:srgbClr val="387038"/>
                </a:solidFill>
                <a:latin typeface="Century Gothic" panose="020B0502020202020204" pitchFamily="34" charset="0"/>
                <a:ea typeface="Calibri"/>
                <a:cs typeface="Times New Roman"/>
              </a:rPr>
              <a:t> van de tuin is nog groot genoeg.</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5C45D225-06F7-35FA-2A10-19FC4B1B137A}"/>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alles bij elkaar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tuin is </a:t>
            </a:r>
            <a:r>
              <a:rPr lang="nl-NL" sz="2400" i="1" u="sng">
                <a:solidFill>
                  <a:srgbClr val="387038"/>
                </a:solidFill>
                <a:latin typeface="Century Gothic" panose="020B0502020202020204" pitchFamily="34" charset="0"/>
                <a:ea typeface="Calibri"/>
                <a:cs typeface="Times New Roman"/>
              </a:rPr>
              <a:t>in totaal</a:t>
            </a:r>
            <a:r>
              <a:rPr lang="nl-NL" sz="2400" i="1">
                <a:solidFill>
                  <a:srgbClr val="387038"/>
                </a:solidFill>
                <a:latin typeface="Century Gothic" panose="020B0502020202020204" pitchFamily="34" charset="0"/>
                <a:ea typeface="Calibri"/>
                <a:cs typeface="Times New Roman"/>
              </a:rPr>
              <a:t> 50 meter lang.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1A83CEF-DD97-7F1F-6E27-742444933550}"/>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A5AF828F-3FFB-DC12-8C3E-C51FA8EF0B87}"/>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67699BC-651B-6CBB-99F7-6459F92B6375}"/>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E02544DE-F659-1BAA-4180-B01A2BADF18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061AFB5D-E222-F8D2-7F39-54ACE39CE00C}"/>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2EFCF1A1-723C-7816-615A-4F0313F89C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688" y="2321831"/>
            <a:ext cx="3723193" cy="2606630"/>
          </a:xfrm>
          <a:prstGeom prst="rect">
            <a:avLst/>
          </a:prstGeom>
        </p:spPr>
      </p:pic>
      <p:pic>
        <p:nvPicPr>
          <p:cNvPr id="19" name="Afbeelding 18" descr="Afbeelding met wolk, buitenshuis, gras, hemel&#10;&#10;Automatisch gegenereerde beschrijving">
            <a:extLst>
              <a:ext uri="{FF2B5EF4-FFF2-40B4-BE49-F238E27FC236}">
                <a16:creationId xmlns:a16="http://schemas.microsoft.com/office/drawing/2014/main" id="{D9429D4C-3CD6-C904-9F9C-D66FFC2A72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6156" y="2401988"/>
            <a:ext cx="3261753" cy="2446315"/>
          </a:xfrm>
          <a:prstGeom prst="rect">
            <a:avLst/>
          </a:prstGeom>
        </p:spPr>
      </p:pic>
      <p:sp>
        <p:nvSpPr>
          <p:cNvPr id="21" name="Ovaal 20">
            <a:extLst>
              <a:ext uri="{FF2B5EF4-FFF2-40B4-BE49-F238E27FC236}">
                <a16:creationId xmlns:a16="http://schemas.microsoft.com/office/drawing/2014/main" id="{F0618DD7-B3E5-4C51-F423-3D6808E667C1}"/>
              </a:ext>
            </a:extLst>
          </p:cNvPr>
          <p:cNvSpPr/>
          <p:nvPr/>
        </p:nvSpPr>
        <p:spPr>
          <a:xfrm>
            <a:off x="4727998" y="2924944"/>
            <a:ext cx="4043314" cy="237626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2898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61190"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987824" y="386052"/>
            <a:ext cx="339190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199356" y="33045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bron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4" y="2834322"/>
            <a:ext cx="2834191" cy="8827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54417" y="2902566"/>
            <a:ext cx="293632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grondwater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3865"/>
            <a:ext cx="2611399" cy="6831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69096" y="3033865"/>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rivier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1849"/>
            <a:ext cx="2611399" cy="6831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49210" y="3035298"/>
            <a:ext cx="2871240" cy="37133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geiser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340331" y="386052"/>
            <a:ext cx="2609980" cy="134746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92584" y="429752"/>
            <a:ext cx="2913990"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plaats waar water in de natuur vandaan komt</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descr="Afbeelding met buitenshuis, landschap, natuur, berg&#10;&#10;Automatisch gegenereerde beschrijving">
            <a:extLst>
              <a:ext uri="{FF2B5EF4-FFF2-40B4-BE49-F238E27FC236}">
                <a16:creationId xmlns:a16="http://schemas.microsoft.com/office/drawing/2014/main" id="{6FF7DA8D-C9B3-14B4-01BC-6301B33052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4708" y="3822854"/>
            <a:ext cx="2315755" cy="2315755"/>
          </a:xfrm>
          <a:prstGeom prst="rect">
            <a:avLst/>
          </a:prstGeom>
        </p:spPr>
      </p:pic>
      <p:pic>
        <p:nvPicPr>
          <p:cNvPr id="27" name="Afbeelding 26" descr="Afbeelding met schermopname, tekenfilm, illustratie&#10;&#10;Automatisch gegenereerde beschrijving">
            <a:extLst>
              <a:ext uri="{FF2B5EF4-FFF2-40B4-BE49-F238E27FC236}">
                <a16:creationId xmlns:a16="http://schemas.microsoft.com/office/drawing/2014/main" id="{94536B19-17CE-00A1-A412-7C67A93BE55C}"/>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5638" y="3604445"/>
            <a:ext cx="2834191" cy="2834191"/>
          </a:xfrm>
          <a:prstGeom prst="rect">
            <a:avLst/>
          </a:prstGeom>
        </p:spPr>
      </p:pic>
      <p:pic>
        <p:nvPicPr>
          <p:cNvPr id="30" name="Afbeelding 29" descr="Afbeelding met wolk, hemel, buitenshuis, geiser&#10;&#10;Automatisch gegenereerde beschrijving">
            <a:extLst>
              <a:ext uri="{FF2B5EF4-FFF2-40B4-BE49-F238E27FC236}">
                <a16:creationId xmlns:a16="http://schemas.microsoft.com/office/drawing/2014/main" id="{F95ACD6F-E4C7-1122-5254-DF7174A97F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0194" y="3828479"/>
            <a:ext cx="2574562" cy="1930921"/>
          </a:xfrm>
          <a:prstGeom prst="rect">
            <a:avLst/>
          </a:prstGeom>
        </p:spPr>
      </p:pic>
      <p:pic>
        <p:nvPicPr>
          <p:cNvPr id="22" name="Afbeelding 21">
            <a:extLst>
              <a:ext uri="{FF2B5EF4-FFF2-40B4-BE49-F238E27FC236}">
                <a16:creationId xmlns:a16="http://schemas.microsoft.com/office/drawing/2014/main" id="{B3A2F4AB-84D4-1DEA-F03E-546B7FED79D7}"/>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0269" y="361481"/>
            <a:ext cx="2141621" cy="1347468"/>
          </a:xfrm>
          <a:prstGeom prst="rect">
            <a:avLst/>
          </a:prstGeom>
        </p:spPr>
      </p:pic>
      <p:sp>
        <p:nvSpPr>
          <p:cNvPr id="4" name="Pijl: rechts 3">
            <a:extLst>
              <a:ext uri="{FF2B5EF4-FFF2-40B4-BE49-F238E27FC236}">
                <a16:creationId xmlns:a16="http://schemas.microsoft.com/office/drawing/2014/main" id="{44269F0A-CC13-5B72-D98A-D456CC286E32}"/>
              </a:ext>
            </a:extLst>
          </p:cNvPr>
          <p:cNvSpPr/>
          <p:nvPr/>
        </p:nvSpPr>
        <p:spPr>
          <a:xfrm rot="1622834">
            <a:off x="360382" y="5264076"/>
            <a:ext cx="1339132" cy="56112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433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891C6-8F4B-4C99-3868-D017EA79093D}"/>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47DD84CA-FDB8-ECF7-AD81-2DE567BF2D67}"/>
              </a:ext>
            </a:extLst>
          </p:cNvPr>
          <p:cNvCxnSpPr>
            <a:cxnSpLocks/>
          </p:cNvCxnSpPr>
          <p:nvPr/>
        </p:nvCxnSpPr>
        <p:spPr>
          <a:xfrm flipH="1" flipV="1">
            <a:off x="4938267" y="2300600"/>
            <a:ext cx="2061672" cy="20306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AED6152B-B718-EAD3-F83C-259C2B2EFB0C}"/>
              </a:ext>
            </a:extLst>
          </p:cNvPr>
          <p:cNvCxnSpPr>
            <a:cxnSpLocks/>
          </p:cNvCxnSpPr>
          <p:nvPr/>
        </p:nvCxnSpPr>
        <p:spPr>
          <a:xfrm flipV="1">
            <a:off x="3220804" y="3156603"/>
            <a:ext cx="1083505" cy="109689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93F07D66-8BE8-3471-13C4-9825823BF1F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0BCE571B-4410-0AFB-55EF-4D2F6304B655}"/>
              </a:ext>
            </a:extLst>
          </p:cNvPr>
          <p:cNvSpPr txBox="1"/>
          <p:nvPr/>
        </p:nvSpPr>
        <p:spPr>
          <a:xfrm>
            <a:off x="3897082" y="451658"/>
            <a:ext cx="3102857"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76D8B1C0-4496-52C9-0262-31567F6F4F5E}"/>
              </a:ext>
            </a:extLst>
          </p:cNvPr>
          <p:cNvSpPr txBox="1"/>
          <p:nvPr/>
        </p:nvSpPr>
        <p:spPr>
          <a:xfrm>
            <a:off x="5213099" y="3846895"/>
            <a:ext cx="3600400" cy="6653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1C757495-47E5-B14F-EA4F-8B0AD15732E7}"/>
              </a:ext>
            </a:extLst>
          </p:cNvPr>
          <p:cNvSpPr txBox="1"/>
          <p:nvPr/>
        </p:nvSpPr>
        <p:spPr>
          <a:xfrm>
            <a:off x="330501" y="3814396"/>
            <a:ext cx="383167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5A0A0A87-D660-81DF-E853-F73D4985E60D}"/>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F76659FC-066A-AB69-75E9-36DDCEA3612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FDD30CB4-2AC4-EF50-6F0B-FF13FA21B453}"/>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A90C759A-5F56-9923-8C13-5B508F67F87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3ED95ABF-DA6C-D181-E86A-852E0592782E}"/>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54D7D67F-B943-3DB0-EB2F-61860D3ECB00}"/>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5B5C53D0-37B3-835D-D039-60FD29FF53D5}"/>
              </a:ext>
            </a:extLst>
          </p:cNvPr>
          <p:cNvCxnSpPr>
            <a:cxnSpLocks/>
            <a:endCxn id="19" idx="2"/>
          </p:cNvCxnSpPr>
          <p:nvPr/>
        </p:nvCxnSpPr>
        <p:spPr>
          <a:xfrm flipV="1">
            <a:off x="5262299" y="1158001"/>
            <a:ext cx="186212"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E7391B8E-F35F-5C68-4DA5-E0C53B5E7E8B}"/>
              </a:ext>
            </a:extLst>
          </p:cNvPr>
          <p:cNvSpPr txBox="1"/>
          <p:nvPr/>
        </p:nvSpPr>
        <p:spPr>
          <a:xfrm>
            <a:off x="4040804" y="2265443"/>
            <a:ext cx="4567726"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9511C8-1F14-BA88-998C-4575611D36E9}"/>
              </a:ext>
            </a:extLst>
          </p:cNvPr>
          <p:cNvSpPr txBox="1">
            <a:spLocks noChangeArrowheads="1"/>
          </p:cNvSpPr>
          <p:nvPr/>
        </p:nvSpPr>
        <p:spPr bwMode="auto">
          <a:xfrm>
            <a:off x="4075248" y="2300600"/>
            <a:ext cx="467406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milieu</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19C394FC-1367-1E1C-398B-5337E6627C12}"/>
              </a:ext>
            </a:extLst>
          </p:cNvPr>
          <p:cNvSpPr txBox="1"/>
          <p:nvPr/>
        </p:nvSpPr>
        <p:spPr>
          <a:xfrm>
            <a:off x="3904718" y="1172979"/>
            <a:ext cx="2472019" cy="59468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C44BF69C-3FC3-CE7E-248C-06D1D0709DDC}"/>
              </a:ext>
            </a:extLst>
          </p:cNvPr>
          <p:cNvSpPr txBox="1">
            <a:spLocks noChangeArrowheads="1"/>
          </p:cNvSpPr>
          <p:nvPr/>
        </p:nvSpPr>
        <p:spPr bwMode="auto">
          <a:xfrm>
            <a:off x="4022892" y="450013"/>
            <a:ext cx="285123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bodem</a:t>
            </a:r>
          </a:p>
        </p:txBody>
      </p:sp>
      <p:sp>
        <p:nvSpPr>
          <p:cNvPr id="22" name="Tekstvak 2">
            <a:extLst>
              <a:ext uri="{FF2B5EF4-FFF2-40B4-BE49-F238E27FC236}">
                <a16:creationId xmlns:a16="http://schemas.microsoft.com/office/drawing/2014/main" id="{D97E724D-20EC-A401-96F2-23ACB4B0B4E4}"/>
              </a:ext>
            </a:extLst>
          </p:cNvPr>
          <p:cNvSpPr txBox="1">
            <a:spLocks noChangeArrowheads="1"/>
          </p:cNvSpPr>
          <p:nvPr/>
        </p:nvSpPr>
        <p:spPr bwMode="auto">
          <a:xfrm>
            <a:off x="297269" y="3873370"/>
            <a:ext cx="372562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water</a:t>
            </a:r>
          </a:p>
        </p:txBody>
      </p:sp>
      <p:sp>
        <p:nvSpPr>
          <p:cNvPr id="25" name="Tekstvak 2">
            <a:extLst>
              <a:ext uri="{FF2B5EF4-FFF2-40B4-BE49-F238E27FC236}">
                <a16:creationId xmlns:a16="http://schemas.microsoft.com/office/drawing/2014/main" id="{824537CE-8E4C-28C0-11F8-559F68CB30F0}"/>
              </a:ext>
            </a:extLst>
          </p:cNvPr>
          <p:cNvSpPr txBox="1">
            <a:spLocks noChangeArrowheads="1"/>
          </p:cNvSpPr>
          <p:nvPr/>
        </p:nvSpPr>
        <p:spPr bwMode="auto">
          <a:xfrm>
            <a:off x="5091981" y="3812342"/>
            <a:ext cx="380049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lucht</a:t>
            </a:r>
          </a:p>
        </p:txBody>
      </p:sp>
      <p:sp>
        <p:nvSpPr>
          <p:cNvPr id="26" name="Tekstvak 2">
            <a:extLst>
              <a:ext uri="{FF2B5EF4-FFF2-40B4-BE49-F238E27FC236}">
                <a16:creationId xmlns:a16="http://schemas.microsoft.com/office/drawing/2014/main" id="{0BA59D5E-72D5-3AF5-8D4A-B946773D0BA2}"/>
              </a:ext>
            </a:extLst>
          </p:cNvPr>
          <p:cNvSpPr txBox="1">
            <a:spLocks noChangeArrowheads="1"/>
          </p:cNvSpPr>
          <p:nvPr/>
        </p:nvSpPr>
        <p:spPr bwMode="auto">
          <a:xfrm>
            <a:off x="3935322" y="1221541"/>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grond</a:t>
            </a:r>
            <a:endParaRPr lang="nl-NL" sz="1100">
              <a:effectLst/>
              <a:latin typeface="Century Gothic" panose="020B0502020202020204" pitchFamily="34" charset="0"/>
              <a:ea typeface="Calibri"/>
              <a:cs typeface="Times New Roman"/>
            </a:endParaRPr>
          </a:p>
        </p:txBody>
      </p:sp>
      <p:pic>
        <p:nvPicPr>
          <p:cNvPr id="15" name="Afbeelding 14" descr="Afbeelding met buitenshuis, Waterbronnen, gras, boom&#10;&#10;Automatisch gegenereerde beschrijving">
            <a:extLst>
              <a:ext uri="{FF2B5EF4-FFF2-40B4-BE49-F238E27FC236}">
                <a16:creationId xmlns:a16="http://schemas.microsoft.com/office/drawing/2014/main" id="{5AE79D00-3B19-17C2-A6BD-FB0EF83703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2732" y="4576438"/>
            <a:ext cx="2398240" cy="1731529"/>
          </a:xfrm>
          <a:prstGeom prst="rect">
            <a:avLst/>
          </a:prstGeom>
        </p:spPr>
      </p:pic>
      <p:pic>
        <p:nvPicPr>
          <p:cNvPr id="23" name="Afbeelding 22" descr="Afbeelding met natuur, buitenshuis, wolken, bewolkt&#10;&#10;Automatisch gegenereerde beschrijving">
            <a:extLst>
              <a:ext uri="{FF2B5EF4-FFF2-40B4-BE49-F238E27FC236}">
                <a16:creationId xmlns:a16="http://schemas.microsoft.com/office/drawing/2014/main" id="{138345F4-1553-96F1-116E-184B73ED76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6421" y="4555255"/>
            <a:ext cx="2592108" cy="1731528"/>
          </a:xfrm>
          <a:prstGeom prst="rect">
            <a:avLst/>
          </a:prstGeom>
        </p:spPr>
      </p:pic>
      <p:pic>
        <p:nvPicPr>
          <p:cNvPr id="12" name="Afbeelding 11" descr="Afbeelding met Kinderkunst, tekening, illustratie&#10;&#10;Door AI gegenereerde inhoud is mogelijk onjuist.">
            <a:extLst>
              <a:ext uri="{FF2B5EF4-FFF2-40B4-BE49-F238E27FC236}">
                <a16:creationId xmlns:a16="http://schemas.microsoft.com/office/drawing/2014/main" id="{5BA6B3D8-1ECF-1F5E-C305-696B50A5F5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225" y="385285"/>
            <a:ext cx="2953798" cy="2953798"/>
          </a:xfrm>
          <a:prstGeom prst="rect">
            <a:avLst/>
          </a:prstGeom>
        </p:spPr>
      </p:pic>
      <p:sp>
        <p:nvSpPr>
          <p:cNvPr id="13" name="Pijl: rechts 12">
            <a:extLst>
              <a:ext uri="{FF2B5EF4-FFF2-40B4-BE49-F238E27FC236}">
                <a16:creationId xmlns:a16="http://schemas.microsoft.com/office/drawing/2014/main" id="{8B22ADB7-F228-C508-5A95-4AE0B34B5B24}"/>
              </a:ext>
            </a:extLst>
          </p:cNvPr>
          <p:cNvSpPr/>
          <p:nvPr/>
        </p:nvSpPr>
        <p:spPr>
          <a:xfrm>
            <a:off x="351374" y="2612542"/>
            <a:ext cx="1824735" cy="360719"/>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6996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het ligt eraan</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het heeft te maken met</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sz="36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r>
              <a:rPr lang="nl-NL" sz="2800" i="1" u="sng">
                <a:solidFill>
                  <a:srgbClr val="387038"/>
                </a:solidFill>
                <a:latin typeface="Century Gothic" panose="020B0502020202020204" pitchFamily="34" charset="0"/>
                <a:cs typeface="Times New Roman"/>
              </a:rPr>
              <a:t>Het ligt eraan</a:t>
            </a:r>
            <a:r>
              <a:rPr lang="nl-NL" sz="2800" i="1">
                <a:solidFill>
                  <a:srgbClr val="387038"/>
                </a:solidFill>
                <a:latin typeface="Century Gothic" panose="020B0502020202020204" pitchFamily="34" charset="0"/>
                <a:cs typeface="Times New Roman"/>
              </a:rPr>
              <a:t> waar zon en schaduw is in de tuin.</a:t>
            </a:r>
            <a:endParaRPr lang="nl-NL" sz="2800" i="1">
              <a:solidFill>
                <a:srgbClr val="00B050"/>
              </a:solidFill>
              <a:latin typeface="Century Gothic" panose="020B0502020202020204" pitchFamily="34" charset="0"/>
            </a:endParaRPr>
          </a:p>
        </p:txBody>
      </p:sp>
      <p:pic>
        <p:nvPicPr>
          <p:cNvPr id="3" name="Afbeelding 2" descr="Afbeelding met gras, buitenshuis, boom, gazon&#10;&#10;Automatisch gegenereerde beschrijving">
            <a:extLst>
              <a:ext uri="{FF2B5EF4-FFF2-40B4-BE49-F238E27FC236}">
                <a16:creationId xmlns:a16="http://schemas.microsoft.com/office/drawing/2014/main" id="{D0DB1A5F-6D14-EDCF-4BCA-AAF85B13FF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7664" y="1844824"/>
            <a:ext cx="5740158" cy="3834426"/>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5 – 27 januari 2026</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buitenshuis, gras, boom, hemel&#10;&#10;Automatisch gegenereerde beschrijving">
            <a:extLst>
              <a:ext uri="{FF2B5EF4-FFF2-40B4-BE49-F238E27FC236}">
                <a16:creationId xmlns:a16="http://schemas.microsoft.com/office/drawing/2014/main" id="{70DF5445-E686-C158-1659-323886320A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3588" y="1194649"/>
            <a:ext cx="7416824" cy="5186679"/>
          </a:xfrm>
          <a:prstGeom prst="rect">
            <a:avLst/>
          </a:prstGeom>
        </p:spPr>
      </p:pic>
      <p:sp>
        <p:nvSpPr>
          <p:cNvPr id="6" name="Tekstvak 5">
            <a:extLst>
              <a:ext uri="{FF2B5EF4-FFF2-40B4-BE49-F238E27FC236}">
                <a16:creationId xmlns:a16="http://schemas.microsoft.com/office/drawing/2014/main" id="{DD78A0F3-ABF4-DEF3-931A-C50558DDC02C}"/>
              </a:ext>
            </a:extLst>
          </p:cNvPr>
          <p:cNvSpPr txBox="1"/>
          <p:nvPr/>
        </p:nvSpPr>
        <p:spPr>
          <a:xfrm>
            <a:off x="0" y="-5680"/>
            <a:ext cx="7128792" cy="1200329"/>
          </a:xfrm>
          <a:prstGeom prst="rect">
            <a:avLst/>
          </a:prstGeom>
          <a:noFill/>
        </p:spPr>
        <p:txBody>
          <a:bodyPr wrap="square" rtlCol="0">
            <a:spAutoFit/>
          </a:bodyPr>
          <a:lstStyle/>
          <a:p>
            <a:r>
              <a:rPr lang="nl-NL" sz="7200" b="1" u="sng">
                <a:latin typeface="Century Gothic" panose="020B0502020202020204" pitchFamily="34" charset="0"/>
              </a:rPr>
              <a:t>de kikkerpoel</a:t>
            </a:r>
          </a:p>
        </p:txBody>
      </p:sp>
    </p:spTree>
    <p:extLst>
      <p:ext uri="{BB962C8B-B14F-4D97-AF65-F5344CB8AC3E}">
        <p14:creationId xmlns:p14="http://schemas.microsoft.com/office/powerpoint/2010/main" val="200176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endParaRPr lang="nl-NL" sz="4400" b="1" u="sng" kern="1200">
              <a:latin typeface="+mj-lt"/>
              <a:ea typeface="+mj-ea"/>
              <a:cs typeface="+mj-cs"/>
            </a:endParaRPr>
          </a:p>
        </p:txBody>
      </p:sp>
      <p:sp>
        <p:nvSpPr>
          <p:cNvPr id="5" name="Tekstvak 4">
            <a:extLst>
              <a:ext uri="{FF2B5EF4-FFF2-40B4-BE49-F238E27FC236}">
                <a16:creationId xmlns:a16="http://schemas.microsoft.com/office/drawing/2014/main" id="{50E38831-D198-31DB-7E59-7A9B6BC885AF}"/>
              </a:ext>
            </a:extLst>
          </p:cNvPr>
          <p:cNvSpPr txBox="1"/>
          <p:nvPr/>
        </p:nvSpPr>
        <p:spPr>
          <a:xfrm>
            <a:off x="0" y="51795"/>
            <a:ext cx="4572000" cy="1200329"/>
          </a:xfrm>
          <a:prstGeom prst="rect">
            <a:avLst/>
          </a:prstGeom>
          <a:noFill/>
        </p:spPr>
        <p:txBody>
          <a:bodyPr wrap="square">
            <a:spAutoFit/>
          </a:bodyPr>
          <a:lstStyle/>
          <a:p>
            <a:r>
              <a:rPr lang="nl-NL" sz="7200" b="1" u="sng">
                <a:latin typeface="Century Gothic" panose="020B0502020202020204" pitchFamily="34" charset="0"/>
              </a:rPr>
              <a:t>de bron</a:t>
            </a:r>
          </a:p>
        </p:txBody>
      </p:sp>
      <p:pic>
        <p:nvPicPr>
          <p:cNvPr id="4" name="Afbeelding 3" descr="Afbeelding met tekst, plant, schermopname, ontwerp&#10;&#10;Automatisch gegenereerde beschrijving">
            <a:extLst>
              <a:ext uri="{FF2B5EF4-FFF2-40B4-BE49-F238E27FC236}">
                <a16:creationId xmlns:a16="http://schemas.microsoft.com/office/drawing/2014/main" id="{D2002588-EA5C-CC63-9438-84A4203E14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332001"/>
            <a:ext cx="7488832" cy="5188543"/>
          </a:xfrm>
          <a:prstGeom prst="rect">
            <a:avLst/>
          </a:prstGeom>
        </p:spPr>
      </p:pic>
      <p:sp>
        <p:nvSpPr>
          <p:cNvPr id="7" name="Ovaal 6">
            <a:extLst>
              <a:ext uri="{FF2B5EF4-FFF2-40B4-BE49-F238E27FC236}">
                <a16:creationId xmlns:a16="http://schemas.microsoft.com/office/drawing/2014/main" id="{81444283-C1A7-D4C0-9929-BE352E74B639}"/>
              </a:ext>
            </a:extLst>
          </p:cNvPr>
          <p:cNvSpPr/>
          <p:nvPr/>
        </p:nvSpPr>
        <p:spPr>
          <a:xfrm>
            <a:off x="4355976" y="3412728"/>
            <a:ext cx="2952328" cy="188097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D8A56772-2B04-9BC8-4690-3B061AEAF787}"/>
              </a:ext>
            </a:extLst>
          </p:cNvPr>
          <p:cNvSpPr txBox="1"/>
          <p:nvPr/>
        </p:nvSpPr>
        <p:spPr>
          <a:xfrm>
            <a:off x="3100552" y="3327091"/>
            <a:ext cx="813032" cy="369332"/>
          </a:xfrm>
          <a:prstGeom prst="rect">
            <a:avLst/>
          </a:prstGeom>
          <a:solidFill>
            <a:srgbClr val="9A5F35"/>
          </a:solidFill>
        </p:spPr>
        <p:txBody>
          <a:bodyPr wrap="square" rtlCol="0">
            <a:spAutoFit/>
          </a:bodyPr>
          <a:lstStyle/>
          <a:p>
            <a:endParaRPr lang="nl-NL"/>
          </a:p>
        </p:txBody>
      </p:sp>
      <p:sp>
        <p:nvSpPr>
          <p:cNvPr id="8" name="Rechthoek 7">
            <a:extLst>
              <a:ext uri="{FF2B5EF4-FFF2-40B4-BE49-F238E27FC236}">
                <a16:creationId xmlns:a16="http://schemas.microsoft.com/office/drawing/2014/main" id="{4FBB224B-3ABF-E8B2-05AB-045632B51A5A}"/>
              </a:ext>
            </a:extLst>
          </p:cNvPr>
          <p:cNvSpPr/>
          <p:nvPr/>
        </p:nvSpPr>
        <p:spPr>
          <a:xfrm>
            <a:off x="6537434" y="2785241"/>
            <a:ext cx="1072056" cy="2102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9775202-3B69-4139-D240-31AE45E0F2CB}"/>
              </a:ext>
            </a:extLst>
          </p:cNvPr>
          <p:cNvSpPr/>
          <p:nvPr/>
        </p:nvSpPr>
        <p:spPr>
          <a:xfrm>
            <a:off x="3331779" y="5293703"/>
            <a:ext cx="1492469" cy="312173"/>
          </a:xfrm>
          <a:prstGeom prst="rect">
            <a:avLst/>
          </a:prstGeom>
          <a:solidFill>
            <a:srgbClr val="77D9FF"/>
          </a:solidFill>
          <a:ln>
            <a:solidFill>
              <a:srgbClr val="78D8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6E173C9F-98C6-CD13-1F84-4D97EBE41411}"/>
              </a:ext>
            </a:extLst>
          </p:cNvPr>
          <p:cNvSpPr/>
          <p:nvPr/>
        </p:nvSpPr>
        <p:spPr>
          <a:xfrm>
            <a:off x="7200095" y="3716065"/>
            <a:ext cx="620110" cy="210207"/>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DCE7C54F-4E2B-E13A-B039-B36D89AC910D}"/>
              </a:ext>
            </a:extLst>
          </p:cNvPr>
          <p:cNvSpPr/>
          <p:nvPr/>
        </p:nvSpPr>
        <p:spPr>
          <a:xfrm>
            <a:off x="1366345" y="4466897"/>
            <a:ext cx="819807" cy="220717"/>
          </a:xfrm>
          <a:prstGeom prst="rect">
            <a:avLst/>
          </a:prstGeom>
          <a:solidFill>
            <a:srgbClr val="8E765E"/>
          </a:solidFill>
          <a:ln>
            <a:solidFill>
              <a:srgbClr val="8E82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65633B23-5CB5-6DD0-07BD-89F42E907933}"/>
              </a:ext>
            </a:extLst>
          </p:cNvPr>
          <p:cNvSpPr/>
          <p:nvPr/>
        </p:nvSpPr>
        <p:spPr>
          <a:xfrm>
            <a:off x="3913584" y="5917324"/>
            <a:ext cx="658416" cy="312173"/>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26345592-D3ED-E586-B7CF-4BA0781AFAA2}"/>
              </a:ext>
            </a:extLst>
          </p:cNvPr>
          <p:cNvSpPr/>
          <p:nvPr/>
        </p:nvSpPr>
        <p:spPr>
          <a:xfrm>
            <a:off x="2585545" y="1572999"/>
            <a:ext cx="1328040" cy="312173"/>
          </a:xfrm>
          <a:prstGeom prst="rect">
            <a:avLst/>
          </a:prstGeom>
          <a:solidFill>
            <a:srgbClr val="77D9FF"/>
          </a:solidFill>
          <a:ln>
            <a:solidFill>
              <a:srgbClr val="6CD5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zomaar</a:t>
            </a:r>
          </a:p>
        </p:txBody>
      </p:sp>
      <p:pic>
        <p:nvPicPr>
          <p:cNvPr id="4" name="Afbeelding 3" descr="Afbeelding met grond, buitenshuis, plant, schoeisel&#10;&#10;Automatisch gegenereerde beschrijving">
            <a:extLst>
              <a:ext uri="{FF2B5EF4-FFF2-40B4-BE49-F238E27FC236}">
                <a16:creationId xmlns:a16="http://schemas.microsoft.com/office/drawing/2014/main" id="{4B973E06-03F4-F00E-6F3F-DD70F32E98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545" y="1368517"/>
            <a:ext cx="7727060" cy="5146223"/>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51520" y="-147593"/>
            <a:ext cx="9180512" cy="1200329"/>
          </a:xfrm>
          <a:prstGeom prst="rect">
            <a:avLst/>
          </a:prstGeom>
          <a:noFill/>
        </p:spPr>
        <p:txBody>
          <a:bodyPr wrap="square" rtlCol="0">
            <a:spAutoFit/>
          </a:bodyPr>
          <a:lstStyle/>
          <a:p>
            <a:r>
              <a:rPr lang="nl-NL" sz="7200" b="1" u="sng">
                <a:latin typeface="Century Gothic" panose="020B0502020202020204" pitchFamily="34" charset="0"/>
              </a:rPr>
              <a:t>vooral</a:t>
            </a:r>
          </a:p>
        </p:txBody>
      </p:sp>
      <p:pic>
        <p:nvPicPr>
          <p:cNvPr id="5" name="Afbeelding 4" descr="Afbeelding met buitenshuis, gras, boom, hemel&#10;&#10;Automatisch gegenereerde beschrijving">
            <a:extLst>
              <a:ext uri="{FF2B5EF4-FFF2-40B4-BE49-F238E27FC236}">
                <a16:creationId xmlns:a16="http://schemas.microsoft.com/office/drawing/2014/main" id="{E38B4395-32A1-F15C-E151-A153BB51AC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3876" y="1070124"/>
            <a:ext cx="7396247" cy="5547185"/>
          </a:xfrm>
          <a:prstGeom prst="rect">
            <a:avLst/>
          </a:prstGeom>
        </p:spPr>
      </p:pic>
      <p:pic>
        <p:nvPicPr>
          <p:cNvPr id="13" name="Afbeelding 12" descr="Afbeelding met symbool, logo, clipart, Graphics&#10;&#10;Automatisch gegenereerde beschrijving">
            <a:extLst>
              <a:ext uri="{FF2B5EF4-FFF2-40B4-BE49-F238E27FC236}">
                <a16:creationId xmlns:a16="http://schemas.microsoft.com/office/drawing/2014/main" id="{DAB46BB7-BBB4-19D9-94A2-040D5DCA5970}"/>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46848" y="28104"/>
            <a:ext cx="4265712" cy="426571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ligt eraan</a:t>
            </a:r>
          </a:p>
        </p:txBody>
      </p:sp>
      <p:pic>
        <p:nvPicPr>
          <p:cNvPr id="11" name="Afbeelding 10">
            <a:extLst>
              <a:ext uri="{FF2B5EF4-FFF2-40B4-BE49-F238E27FC236}">
                <a16:creationId xmlns:a16="http://schemas.microsoft.com/office/drawing/2014/main" id="{7964F83B-D75D-CBBF-496F-2C9FD0D80B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884" y="1226143"/>
            <a:ext cx="7846232" cy="5243014"/>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bodem</a:t>
            </a:r>
          </a:p>
        </p:txBody>
      </p:sp>
      <p:pic>
        <p:nvPicPr>
          <p:cNvPr id="3" name="Afbeelding 2" descr="Afbeelding met Kinderkunst, tekening, illustratie&#10;&#10;Door AI gegenereerde inhoud is mogelijk onjuist.">
            <a:extLst>
              <a:ext uri="{FF2B5EF4-FFF2-40B4-BE49-F238E27FC236}">
                <a16:creationId xmlns:a16="http://schemas.microsoft.com/office/drawing/2014/main" id="{E01C9154-8BD9-8C67-2D36-B9E8E75146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340" y="1226143"/>
            <a:ext cx="7272808" cy="530120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rest</a:t>
            </a:r>
          </a:p>
        </p:txBody>
      </p:sp>
      <p:pic>
        <p:nvPicPr>
          <p:cNvPr id="4" name="Afbeelding 3" descr="Afbeelding met wolk, buitenshuis, gras, hemel&#10;&#10;Automatisch gegenereerde beschrijving">
            <a:extLst>
              <a:ext uri="{FF2B5EF4-FFF2-40B4-BE49-F238E27FC236}">
                <a16:creationId xmlns:a16="http://schemas.microsoft.com/office/drawing/2014/main" id="{C82441F0-FFEA-8CA9-501C-7529E27DDB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324" y="1412776"/>
            <a:ext cx="7560840" cy="5094566"/>
          </a:xfrm>
          <a:prstGeom prst="rect">
            <a:avLst/>
          </a:prstGeom>
        </p:spPr>
      </p:pic>
      <p:sp>
        <p:nvSpPr>
          <p:cNvPr id="7" name="Pijl: rechts 6">
            <a:extLst>
              <a:ext uri="{FF2B5EF4-FFF2-40B4-BE49-F238E27FC236}">
                <a16:creationId xmlns:a16="http://schemas.microsoft.com/office/drawing/2014/main" id="{B8E8ABBC-C252-FF14-BB18-244AD7FDE5A5}"/>
              </a:ext>
            </a:extLst>
          </p:cNvPr>
          <p:cNvSpPr/>
          <p:nvPr/>
        </p:nvSpPr>
        <p:spPr>
          <a:xfrm>
            <a:off x="179512" y="3284984"/>
            <a:ext cx="2736304" cy="86409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BBBF0C91-D7D3-4B66-95F5-0CB8F47D2FEB}">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CE2BE1-0635-47B5-B355-0D964A093D1B}">
  <ds:schemaRefs>
    <ds:schemaRef ds:uri="http://schemas.microsoft.com/sharepoint/v3/contenttype/forms"/>
  </ds:schemaRefs>
</ds:datastoreItem>
</file>

<file path=customXml/itemProps3.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18</Slides>
  <Notes>10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2026-01-27T10:59:55Z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