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60" r:id="rId7"/>
    <p:sldId id="1476" r:id="rId8"/>
    <p:sldId id="1519" r:id="rId9"/>
    <p:sldId id="1478" r:id="rId10"/>
    <p:sldId id="1475" r:id="rId11"/>
    <p:sldId id="1477" r:id="rId12"/>
    <p:sldId id="1479" r:id="rId13"/>
    <p:sldId id="934" r:id="rId14"/>
    <p:sldId id="1511" r:id="rId15"/>
    <p:sldId id="1545" r:id="rId16"/>
    <p:sldId id="1544" r:id="rId17"/>
    <p:sldId id="1512" r:id="rId18"/>
    <p:sldId id="1547" r:id="rId19"/>
    <p:sldId id="1546" r:id="rId20"/>
    <p:sldId id="1515"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6"/>
            <p14:sldId id="1519"/>
            <p14:sldId id="1478"/>
            <p14:sldId id="1475"/>
            <p14:sldId id="1477"/>
            <p14:sldId id="1479"/>
            <p14:sldId id="934"/>
            <p14:sldId id="1511"/>
            <p14:sldId id="1545"/>
            <p14:sldId id="1544"/>
            <p14:sldId id="1512"/>
            <p14:sldId id="1547"/>
            <p14:sldId id="1546"/>
            <p14:sldId id="15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1EBB3-BEC2-4D42-B9CC-C209DD990B1C}" v="33" dt="2026-01-20T10:24:30.045"/>
    <p1510:client id="{B65DDA85-4553-4190-B186-B83A28691C8F}" v="13" dt="2026-01-20T10:24:56.67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ldChg>
    </pc:docChg>
  </pc:docChgLst>
  <pc:docChgLst>
    <pc:chgData name="Routledge, Mandy" userId="bacdedf5-8e30-494b-ad8b-f27fa30c4f8d" providerId="ADAL" clId="{98E36B7E-AC4B-47AD-ABCA-8F0E80329815}"/>
    <pc:docChg chg="modSld">
      <pc:chgData name="Routledge, Mandy" userId="bacdedf5-8e30-494b-ad8b-f27fa30c4f8d" providerId="ADAL" clId="{98E36B7E-AC4B-47AD-ABCA-8F0E80329815}" dt="2026-01-18T08:12:13.489" v="112" actId="6549"/>
      <pc:docMkLst>
        <pc:docMk/>
      </pc:docMkLst>
      <pc:sldChg chg="modSp mod modNotesTx">
        <pc:chgData name="Routledge, Mandy" userId="bacdedf5-8e30-494b-ad8b-f27fa30c4f8d" providerId="ADAL" clId="{98E36B7E-AC4B-47AD-ABCA-8F0E80329815}" dt="2026-01-18T08:12:13.489" v="112" actId="6549"/>
        <pc:sldMkLst>
          <pc:docMk/>
          <pc:sldMk cId="2189114603" sldId="1437"/>
        </pc:sldMkLst>
        <pc:spChg chg="mod">
          <ac:chgData name="Routledge, Mandy" userId="bacdedf5-8e30-494b-ad8b-f27fa30c4f8d" providerId="ADAL" clId="{98E36B7E-AC4B-47AD-ABCA-8F0E80329815}" dt="2026-01-18T08:12:05.924" v="110" actId="114"/>
          <ac:spMkLst>
            <pc:docMk/>
            <pc:sldMk cId="2189114603" sldId="1437"/>
            <ac:spMk id="3" creationId="{00000000-0000-0000-0000-000000000000}"/>
          </ac:spMkLst>
        </pc:spChg>
      </pc:sldChg>
      <pc:sldChg chg="modSp mod">
        <pc:chgData name="Routledge, Mandy" userId="bacdedf5-8e30-494b-ad8b-f27fa30c4f8d" providerId="ADAL" clId="{98E36B7E-AC4B-47AD-ABCA-8F0E80329815}" dt="2026-01-18T08:08:16.117" v="50" actId="1440"/>
        <pc:sldMkLst>
          <pc:docMk/>
          <pc:sldMk cId="1594331871" sldId="1512"/>
        </pc:sldMkLst>
        <pc:spChg chg="mod">
          <ac:chgData name="Routledge, Mandy" userId="bacdedf5-8e30-494b-ad8b-f27fa30c4f8d" providerId="ADAL" clId="{98E36B7E-AC4B-47AD-ABCA-8F0E80329815}" dt="2026-01-18T08:05:59.646" v="7" actId="1076"/>
          <ac:spMkLst>
            <pc:docMk/>
            <pc:sldMk cId="1594331871" sldId="1512"/>
            <ac:spMk id="10" creationId="{EC0CC1D0-FE60-F840-73E9-0CE7E683D1F2}"/>
          </ac:spMkLst>
        </pc:spChg>
        <pc:spChg chg="mod">
          <ac:chgData name="Routledge, Mandy" userId="bacdedf5-8e30-494b-ad8b-f27fa30c4f8d" providerId="ADAL" clId="{98E36B7E-AC4B-47AD-ABCA-8F0E80329815}" dt="2026-01-18T08:05:56.611" v="6" actId="1076"/>
          <ac:spMkLst>
            <pc:docMk/>
            <pc:sldMk cId="1594331871" sldId="1512"/>
            <ac:spMk id="11" creationId="{CD78B488-E032-3F3E-C334-FB96F8D71FB2}"/>
          </ac:spMkLst>
        </pc:spChg>
        <pc:spChg chg="mod">
          <ac:chgData name="Routledge, Mandy" userId="bacdedf5-8e30-494b-ad8b-f27fa30c4f8d" providerId="ADAL" clId="{98E36B7E-AC4B-47AD-ABCA-8F0E80329815}" dt="2026-01-18T08:06:56.734" v="25" actId="20577"/>
          <ac:spMkLst>
            <pc:docMk/>
            <pc:sldMk cId="1594331871" sldId="1512"/>
            <ac:spMk id="13" creationId="{4985FF45-EE56-11C3-E0CC-6BBB359031C0}"/>
          </ac:spMkLst>
        </pc:spChg>
        <pc:spChg chg="mod">
          <ac:chgData name="Routledge, Mandy" userId="bacdedf5-8e30-494b-ad8b-f27fa30c4f8d" providerId="ADAL" clId="{98E36B7E-AC4B-47AD-ABCA-8F0E80329815}" dt="2026-01-18T08:06:54.224" v="22" actId="20577"/>
          <ac:spMkLst>
            <pc:docMk/>
            <pc:sldMk cId="1594331871" sldId="1512"/>
            <ac:spMk id="15" creationId="{6EA1F8B7-D4BC-D8B0-E6FD-F33ECB45A1DD}"/>
          </ac:spMkLst>
        </pc:spChg>
        <pc:spChg chg="mod">
          <ac:chgData name="Routledge, Mandy" userId="bacdedf5-8e30-494b-ad8b-f27fa30c4f8d" providerId="ADAL" clId="{98E36B7E-AC4B-47AD-ABCA-8F0E80329815}" dt="2026-01-18T08:06:29.945" v="13" actId="1038"/>
          <ac:spMkLst>
            <pc:docMk/>
            <pc:sldMk cId="1594331871" sldId="1512"/>
            <ac:spMk id="16" creationId="{F53F294D-65CC-23A5-E4A1-B2132FCF814C}"/>
          </ac:spMkLst>
        </pc:spChg>
        <pc:spChg chg="mod">
          <ac:chgData name="Routledge, Mandy" userId="bacdedf5-8e30-494b-ad8b-f27fa30c4f8d" providerId="ADAL" clId="{98E36B7E-AC4B-47AD-ABCA-8F0E80329815}" dt="2026-01-18T08:06:25.743" v="11" actId="1076"/>
          <ac:spMkLst>
            <pc:docMk/>
            <pc:sldMk cId="1594331871" sldId="1512"/>
            <ac:spMk id="17" creationId="{AB86235B-CBC0-F9DB-29F4-F23367831B1B}"/>
          </ac:spMkLst>
        </pc:spChg>
        <pc:picChg chg="mod">
          <ac:chgData name="Routledge, Mandy" userId="bacdedf5-8e30-494b-ad8b-f27fa30c4f8d" providerId="ADAL" clId="{98E36B7E-AC4B-47AD-ABCA-8F0E80329815}" dt="2026-01-18T08:08:16.117" v="50" actId="1440"/>
          <ac:picMkLst>
            <pc:docMk/>
            <pc:sldMk cId="1594331871" sldId="1512"/>
            <ac:picMk id="21" creationId="{F8277066-2BDB-AF36-CEFD-AC488603A140}"/>
          </ac:picMkLst>
        </pc:picChg>
        <pc:picChg chg="mod">
          <ac:chgData name="Routledge, Mandy" userId="bacdedf5-8e30-494b-ad8b-f27fa30c4f8d" providerId="ADAL" clId="{98E36B7E-AC4B-47AD-ABCA-8F0E80329815}" dt="2026-01-18T08:08:14.126" v="49" actId="1440"/>
          <ac:picMkLst>
            <pc:docMk/>
            <pc:sldMk cId="1594331871" sldId="1512"/>
            <ac:picMk id="23" creationId="{5DD43397-0A77-084C-C159-75CF26BD9EF1}"/>
          </ac:picMkLst>
        </pc:picChg>
        <pc:picChg chg="mod">
          <ac:chgData name="Routledge, Mandy" userId="bacdedf5-8e30-494b-ad8b-f27fa30c4f8d" providerId="ADAL" clId="{98E36B7E-AC4B-47AD-ABCA-8F0E80329815}" dt="2026-01-18T08:06:44.481" v="16" actId="1076"/>
          <ac:picMkLst>
            <pc:docMk/>
            <pc:sldMk cId="1594331871" sldId="1512"/>
            <ac:picMk id="25" creationId="{CA3367F5-381A-3237-C321-69AED9D227DD}"/>
          </ac:picMkLst>
        </pc:picChg>
      </pc:sldChg>
      <pc:sldChg chg="modSp mod">
        <pc:chgData name="Routledge, Mandy" userId="bacdedf5-8e30-494b-ad8b-f27fa30c4f8d" providerId="ADAL" clId="{98E36B7E-AC4B-47AD-ABCA-8F0E80329815}" dt="2026-01-18T08:10:12.395" v="90" actId="1038"/>
        <pc:sldMkLst>
          <pc:docMk/>
          <pc:sldMk cId="3112181829" sldId="1515"/>
        </pc:sldMkLst>
        <pc:spChg chg="mod">
          <ac:chgData name="Routledge, Mandy" userId="bacdedf5-8e30-494b-ad8b-f27fa30c4f8d" providerId="ADAL" clId="{98E36B7E-AC4B-47AD-ABCA-8F0E80329815}" dt="2026-01-18T08:09:46.379" v="66" actId="1076"/>
          <ac:spMkLst>
            <pc:docMk/>
            <pc:sldMk cId="3112181829" sldId="1515"/>
            <ac:spMk id="13" creationId="{4985FF45-EE56-11C3-E0CC-6BBB359031C0}"/>
          </ac:spMkLst>
        </pc:spChg>
        <pc:spChg chg="mod">
          <ac:chgData name="Routledge, Mandy" userId="bacdedf5-8e30-494b-ad8b-f27fa30c4f8d" providerId="ADAL" clId="{98E36B7E-AC4B-47AD-ABCA-8F0E80329815}" dt="2026-01-18T08:09:59.739" v="70" actId="14100"/>
          <ac:spMkLst>
            <pc:docMk/>
            <pc:sldMk cId="3112181829" sldId="1515"/>
            <ac:spMk id="14" creationId="{B7594A3B-3117-84CE-C300-FB96E5ED269D}"/>
          </ac:spMkLst>
        </pc:spChg>
        <pc:spChg chg="mod">
          <ac:chgData name="Routledge, Mandy" userId="bacdedf5-8e30-494b-ad8b-f27fa30c4f8d" providerId="ADAL" clId="{98E36B7E-AC4B-47AD-ABCA-8F0E80329815}" dt="2026-01-18T08:09:57.486" v="69" actId="1076"/>
          <ac:spMkLst>
            <pc:docMk/>
            <pc:sldMk cId="3112181829" sldId="1515"/>
            <ac:spMk id="15" creationId="{6EA1F8B7-D4BC-D8B0-E6FD-F33ECB45A1DD}"/>
          </ac:spMkLst>
        </pc:spChg>
        <pc:spChg chg="mod">
          <ac:chgData name="Routledge, Mandy" userId="bacdedf5-8e30-494b-ad8b-f27fa30c4f8d" providerId="ADAL" clId="{98E36B7E-AC4B-47AD-ABCA-8F0E80329815}" dt="2026-01-18T08:09:48.015" v="67" actId="14100"/>
          <ac:spMkLst>
            <pc:docMk/>
            <pc:sldMk cId="3112181829" sldId="1515"/>
            <ac:spMk id="18" creationId="{85D7DD60-F4AA-AD34-A265-146B167D02FE}"/>
          </ac:spMkLst>
        </pc:spChg>
        <pc:picChg chg="mod">
          <ac:chgData name="Routledge, Mandy" userId="bacdedf5-8e30-494b-ad8b-f27fa30c4f8d" providerId="ADAL" clId="{98E36B7E-AC4B-47AD-ABCA-8F0E80329815}" dt="2026-01-18T08:10:03.059" v="76" actId="1036"/>
          <ac:picMkLst>
            <pc:docMk/>
            <pc:sldMk cId="3112181829" sldId="1515"/>
            <ac:picMk id="10" creationId="{746D06E0-5C90-5945-6381-E10765ADBB0E}"/>
          </ac:picMkLst>
        </pc:picChg>
        <pc:picChg chg="mod">
          <ac:chgData name="Routledge, Mandy" userId="bacdedf5-8e30-494b-ad8b-f27fa30c4f8d" providerId="ADAL" clId="{98E36B7E-AC4B-47AD-ABCA-8F0E80329815}" dt="2026-01-18T08:10:12.395" v="90" actId="1038"/>
          <ac:picMkLst>
            <pc:docMk/>
            <pc:sldMk cId="3112181829" sldId="1515"/>
            <ac:picMk id="30" creationId="{10B9F7B1-5A2F-DD98-9A44-80AB39D816EA}"/>
          </ac:picMkLst>
        </pc:picChg>
        <pc:picChg chg="mod">
          <ac:chgData name="Routledge, Mandy" userId="bacdedf5-8e30-494b-ad8b-f27fa30c4f8d" providerId="ADAL" clId="{98E36B7E-AC4B-47AD-ABCA-8F0E80329815}" dt="2026-01-18T08:10:07.268" v="80" actId="1036"/>
          <ac:picMkLst>
            <pc:docMk/>
            <pc:sldMk cId="3112181829" sldId="1515"/>
            <ac:picMk id="33" creationId="{64D72F2D-A89D-2590-0680-76792F8BF4C2}"/>
          </ac:picMkLst>
        </pc:picChg>
      </pc:sldChg>
      <pc:sldChg chg="modSp mod">
        <pc:chgData name="Routledge, Mandy" userId="bacdedf5-8e30-494b-ad8b-f27fa30c4f8d" providerId="ADAL" clId="{98E36B7E-AC4B-47AD-ABCA-8F0E80329815}" dt="2026-01-18T08:05:01.596" v="3" actId="20577"/>
        <pc:sldMkLst>
          <pc:docMk/>
          <pc:sldMk cId="164643335" sldId="1519"/>
        </pc:sldMkLst>
        <pc:spChg chg="mod">
          <ac:chgData name="Routledge, Mandy" userId="bacdedf5-8e30-494b-ad8b-f27fa30c4f8d" providerId="ADAL" clId="{98E36B7E-AC4B-47AD-ABCA-8F0E80329815}" dt="2026-01-18T08:05:01.596" v="3" actId="20577"/>
          <ac:spMkLst>
            <pc:docMk/>
            <pc:sldMk cId="164643335" sldId="1519"/>
            <ac:spMk id="5" creationId="{B3212498-CA1A-9CD6-2806-44C01AE468FC}"/>
          </ac:spMkLst>
        </pc:spChg>
      </pc:sldChg>
      <pc:sldChg chg="modSp mod">
        <pc:chgData name="Routledge, Mandy" userId="bacdedf5-8e30-494b-ad8b-f27fa30c4f8d" providerId="ADAL" clId="{98E36B7E-AC4B-47AD-ABCA-8F0E80329815}" dt="2026-01-18T08:05:33.024" v="5" actId="404"/>
        <pc:sldMkLst>
          <pc:docMk/>
          <pc:sldMk cId="40161685" sldId="1545"/>
        </pc:sldMkLst>
        <pc:spChg chg="mod">
          <ac:chgData name="Routledge, Mandy" userId="bacdedf5-8e30-494b-ad8b-f27fa30c4f8d" providerId="ADAL" clId="{98E36B7E-AC4B-47AD-ABCA-8F0E80329815}" dt="2026-01-18T08:05:33.024" v="5" actId="404"/>
          <ac:spMkLst>
            <pc:docMk/>
            <pc:sldMk cId="40161685" sldId="1545"/>
            <ac:spMk id="35" creationId="{37104C51-0232-62ED-4C6F-1447D06633EE}"/>
          </ac:spMkLst>
        </pc:spChg>
      </pc:sldChg>
      <pc:sldChg chg="modSp mod">
        <pc:chgData name="Routledge, Mandy" userId="bacdedf5-8e30-494b-ad8b-f27fa30c4f8d" providerId="ADAL" clId="{98E36B7E-AC4B-47AD-ABCA-8F0E80329815}" dt="2026-01-18T08:09:24.741" v="64" actId="14100"/>
        <pc:sldMkLst>
          <pc:docMk/>
          <pc:sldMk cId="817452655" sldId="1546"/>
        </pc:sldMkLst>
        <pc:spChg chg="mod">
          <ac:chgData name="Routledge, Mandy" userId="bacdedf5-8e30-494b-ad8b-f27fa30c4f8d" providerId="ADAL" clId="{98E36B7E-AC4B-47AD-ABCA-8F0E80329815}" dt="2026-01-18T08:09:09.042" v="61" actId="1076"/>
          <ac:spMkLst>
            <pc:docMk/>
            <pc:sldMk cId="817452655" sldId="1546"/>
            <ac:spMk id="12" creationId="{E2476A93-B8D4-4E44-87FD-AFF601B2337C}"/>
          </ac:spMkLst>
        </pc:spChg>
        <pc:spChg chg="mod">
          <ac:chgData name="Routledge, Mandy" userId="bacdedf5-8e30-494b-ad8b-f27fa30c4f8d" providerId="ADAL" clId="{98E36B7E-AC4B-47AD-ABCA-8F0E80329815}" dt="2026-01-18T08:09:02.733" v="59" actId="1076"/>
          <ac:spMkLst>
            <pc:docMk/>
            <pc:sldMk cId="817452655" sldId="1546"/>
            <ac:spMk id="13" creationId="{4985FF45-EE56-11C3-E0CC-6BBB359031C0}"/>
          </ac:spMkLst>
        </pc:spChg>
        <pc:spChg chg="mod">
          <ac:chgData name="Routledge, Mandy" userId="bacdedf5-8e30-494b-ad8b-f27fa30c4f8d" providerId="ADAL" clId="{98E36B7E-AC4B-47AD-ABCA-8F0E80329815}" dt="2026-01-18T08:09:24.741" v="64" actId="14100"/>
          <ac:spMkLst>
            <pc:docMk/>
            <pc:sldMk cId="817452655" sldId="1546"/>
            <ac:spMk id="16" creationId="{F53F294D-65CC-23A5-E4A1-B2132FCF814C}"/>
          </ac:spMkLst>
        </pc:spChg>
        <pc:spChg chg="mod">
          <ac:chgData name="Routledge, Mandy" userId="bacdedf5-8e30-494b-ad8b-f27fa30c4f8d" providerId="ADAL" clId="{98E36B7E-AC4B-47AD-ABCA-8F0E80329815}" dt="2026-01-18T08:09:21.224" v="63" actId="948"/>
          <ac:spMkLst>
            <pc:docMk/>
            <pc:sldMk cId="817452655" sldId="1546"/>
            <ac:spMk id="17" creationId="{AB86235B-CBC0-F9DB-29F4-F23367831B1B}"/>
          </ac:spMkLst>
        </pc:spChg>
        <pc:spChg chg="mod">
          <ac:chgData name="Routledge, Mandy" userId="bacdedf5-8e30-494b-ad8b-f27fa30c4f8d" providerId="ADAL" clId="{98E36B7E-AC4B-47AD-ABCA-8F0E80329815}" dt="2026-01-18T08:09:04.750" v="60" actId="14100"/>
          <ac:spMkLst>
            <pc:docMk/>
            <pc:sldMk cId="817452655" sldId="1546"/>
            <ac:spMk id="18" creationId="{85D7DD60-F4AA-AD34-A265-146B167D02FE}"/>
          </ac:spMkLst>
        </pc:spChg>
        <pc:spChg chg="mod">
          <ac:chgData name="Routledge, Mandy" userId="bacdedf5-8e30-494b-ad8b-f27fa30c4f8d" providerId="ADAL" clId="{98E36B7E-AC4B-47AD-ABCA-8F0E80329815}" dt="2026-01-18T08:09:11.220" v="62" actId="14100"/>
          <ac:spMkLst>
            <pc:docMk/>
            <pc:sldMk cId="817452655" sldId="1546"/>
            <ac:spMk id="19" creationId="{40542B69-6D97-5F24-63E3-ABE36EA69A27}"/>
          </ac:spMkLst>
        </pc:spChg>
      </pc:sldChg>
      <pc:sldChg chg="modSp mod">
        <pc:chgData name="Routledge, Mandy" userId="bacdedf5-8e30-494b-ad8b-f27fa30c4f8d" providerId="ADAL" clId="{98E36B7E-AC4B-47AD-ABCA-8F0E80329815}" dt="2026-01-18T08:08:43.902" v="56" actId="1036"/>
        <pc:sldMkLst>
          <pc:docMk/>
          <pc:sldMk cId="3697397401" sldId="1547"/>
        </pc:sldMkLst>
        <pc:spChg chg="mod">
          <ac:chgData name="Routledge, Mandy" userId="bacdedf5-8e30-494b-ad8b-f27fa30c4f8d" providerId="ADAL" clId="{98E36B7E-AC4B-47AD-ABCA-8F0E80329815}" dt="2026-01-18T08:08:28.815" v="54" actId="14100"/>
          <ac:spMkLst>
            <pc:docMk/>
            <pc:sldMk cId="3697397401" sldId="1547"/>
            <ac:spMk id="10" creationId="{EC0CC1D0-FE60-F840-73E9-0CE7E683D1F2}"/>
          </ac:spMkLst>
        </pc:spChg>
        <pc:spChg chg="mod">
          <ac:chgData name="Routledge, Mandy" userId="bacdedf5-8e30-494b-ad8b-f27fa30c4f8d" providerId="ADAL" clId="{98E36B7E-AC4B-47AD-ABCA-8F0E80329815}" dt="2026-01-18T08:08:26.976" v="53" actId="14100"/>
          <ac:spMkLst>
            <pc:docMk/>
            <pc:sldMk cId="3697397401" sldId="1547"/>
            <ac:spMk id="11" creationId="{CD78B488-E032-3F3E-C334-FB96F8D71FB2}"/>
          </ac:spMkLst>
        </pc:spChg>
        <pc:spChg chg="mod">
          <ac:chgData name="Routledge, Mandy" userId="bacdedf5-8e30-494b-ad8b-f27fa30c4f8d" providerId="ADAL" clId="{98E36B7E-AC4B-47AD-ABCA-8F0E80329815}" dt="2026-01-18T08:07:33.942" v="30" actId="948"/>
          <ac:spMkLst>
            <pc:docMk/>
            <pc:sldMk cId="3697397401" sldId="1547"/>
            <ac:spMk id="12" creationId="{E2476A93-B8D4-4E44-87FD-AFF601B2337C}"/>
          </ac:spMkLst>
        </pc:spChg>
        <pc:spChg chg="mod">
          <ac:chgData name="Routledge, Mandy" userId="bacdedf5-8e30-494b-ad8b-f27fa30c4f8d" providerId="ADAL" clId="{98E36B7E-AC4B-47AD-ABCA-8F0E80329815}" dt="2026-01-18T08:07:41.558" v="31" actId="948"/>
          <ac:spMkLst>
            <pc:docMk/>
            <pc:sldMk cId="3697397401" sldId="1547"/>
            <ac:spMk id="13" creationId="{4985FF45-EE56-11C3-E0CC-6BBB359031C0}"/>
          </ac:spMkLst>
        </pc:spChg>
        <pc:spChg chg="mod">
          <ac:chgData name="Routledge, Mandy" userId="bacdedf5-8e30-494b-ad8b-f27fa30c4f8d" providerId="ADAL" clId="{98E36B7E-AC4B-47AD-ABCA-8F0E80329815}" dt="2026-01-18T08:07:51.486" v="33" actId="14100"/>
          <ac:spMkLst>
            <pc:docMk/>
            <pc:sldMk cId="3697397401" sldId="1547"/>
            <ac:spMk id="14" creationId="{B7594A3B-3117-84CE-C300-FB96E5ED269D}"/>
          </ac:spMkLst>
        </pc:spChg>
        <pc:spChg chg="mod">
          <ac:chgData name="Routledge, Mandy" userId="bacdedf5-8e30-494b-ad8b-f27fa30c4f8d" providerId="ADAL" clId="{98E36B7E-AC4B-47AD-ABCA-8F0E80329815}" dt="2026-01-18T08:08:43.902" v="56" actId="1036"/>
          <ac:spMkLst>
            <pc:docMk/>
            <pc:sldMk cId="3697397401" sldId="1547"/>
            <ac:spMk id="15" creationId="{6EA1F8B7-D4BC-D8B0-E6FD-F33ECB45A1DD}"/>
          </ac:spMkLst>
        </pc:spChg>
        <pc:spChg chg="mod">
          <ac:chgData name="Routledge, Mandy" userId="bacdedf5-8e30-494b-ad8b-f27fa30c4f8d" providerId="ADAL" clId="{98E36B7E-AC4B-47AD-ABCA-8F0E80329815}" dt="2026-01-18T08:07:11.374" v="27" actId="14100"/>
          <ac:spMkLst>
            <pc:docMk/>
            <pc:sldMk cId="3697397401" sldId="1547"/>
            <ac:spMk id="16" creationId="{F53F294D-65CC-23A5-E4A1-B2132FCF814C}"/>
          </ac:spMkLst>
        </pc:spChg>
        <pc:spChg chg="mod">
          <ac:chgData name="Routledge, Mandy" userId="bacdedf5-8e30-494b-ad8b-f27fa30c4f8d" providerId="ADAL" clId="{98E36B7E-AC4B-47AD-ABCA-8F0E80329815}" dt="2026-01-18T08:07:22.260" v="29" actId="1076"/>
          <ac:spMkLst>
            <pc:docMk/>
            <pc:sldMk cId="3697397401" sldId="1547"/>
            <ac:spMk id="17" creationId="{AB86235B-CBC0-F9DB-29F4-F23367831B1B}"/>
          </ac:spMkLst>
        </pc:spChg>
        <pc:spChg chg="mod">
          <ac:chgData name="Routledge, Mandy" userId="bacdedf5-8e30-494b-ad8b-f27fa30c4f8d" providerId="ADAL" clId="{98E36B7E-AC4B-47AD-ABCA-8F0E80329815}" dt="2026-01-18T08:07:54.883" v="34" actId="14100"/>
          <ac:spMkLst>
            <pc:docMk/>
            <pc:sldMk cId="3697397401" sldId="1547"/>
            <ac:spMk id="18" creationId="{85D7DD60-F4AA-AD34-A265-146B167D02FE}"/>
          </ac:spMkLst>
        </pc:spChg>
        <pc:spChg chg="mod">
          <ac:chgData name="Routledge, Mandy" userId="bacdedf5-8e30-494b-ad8b-f27fa30c4f8d" providerId="ADAL" clId="{98E36B7E-AC4B-47AD-ABCA-8F0E80329815}" dt="2026-01-18T08:07:56.960" v="35" actId="14100"/>
          <ac:spMkLst>
            <pc:docMk/>
            <pc:sldMk cId="3697397401" sldId="1547"/>
            <ac:spMk id="19" creationId="{40542B69-6D97-5F24-63E3-ABE36EA69A27}"/>
          </ac:spMkLst>
        </pc:spChg>
        <pc:picChg chg="mod">
          <ac:chgData name="Routledge, Mandy" userId="bacdedf5-8e30-494b-ad8b-f27fa30c4f8d" providerId="ADAL" clId="{98E36B7E-AC4B-47AD-ABCA-8F0E80329815}" dt="2026-01-18T08:08:10.802" v="48" actId="1440"/>
          <ac:picMkLst>
            <pc:docMk/>
            <pc:sldMk cId="3697397401" sldId="1547"/>
            <ac:picMk id="23" creationId="{E8474F0E-238B-9A23-8BB9-B5C182670CD3}"/>
          </ac:picMkLst>
        </pc:picChg>
        <pc:picChg chg="mod">
          <ac:chgData name="Routledge, Mandy" userId="bacdedf5-8e30-494b-ad8b-f27fa30c4f8d" providerId="ADAL" clId="{98E36B7E-AC4B-47AD-ABCA-8F0E80329815}" dt="2026-01-18T08:08:08.815" v="47" actId="1440"/>
          <ac:picMkLst>
            <pc:docMk/>
            <pc:sldMk cId="3697397401" sldId="1547"/>
            <ac:picMk id="25" creationId="{39C119BE-C7AE-80F4-DCE6-6C83D314FEFF}"/>
          </ac:picMkLst>
        </pc:picChg>
        <pc:picChg chg="mod">
          <ac:chgData name="Routledge, Mandy" userId="bacdedf5-8e30-494b-ad8b-f27fa30c4f8d" providerId="ADAL" clId="{98E36B7E-AC4B-47AD-ABCA-8F0E80329815}" dt="2026-01-18T08:08:06.357" v="46" actId="1440"/>
          <ac:picMkLst>
            <pc:docMk/>
            <pc:sldMk cId="3697397401" sldId="1547"/>
            <ac:picMk id="27" creationId="{4DCC4E73-F857-509F-8449-FDC083DC6C79}"/>
          </ac:picMkLst>
        </pc:picChg>
      </pc:sldChg>
    </pc:docChg>
  </pc:docChgLst>
  <pc:docChgLst>
    <pc:chgData name="Vrielink, Francis" userId="3d258d00-cfd8-41c5-9f04-1a5a39faef2f" providerId="ADAL" clId="{837D4A2E-EEA6-4FA0-B1F0-E243FC28A62B}"/>
    <pc:docChg chg="modSld">
      <pc:chgData name="Vrielink, Francis" userId="3d258d00-cfd8-41c5-9f04-1a5a39faef2f" providerId="ADAL" clId="{837D4A2E-EEA6-4FA0-B1F0-E243FC28A62B}" dt="2025-09-13T14:48:37.363" v="2" actId="20577"/>
      <pc:docMkLst>
        <pc:docMk/>
      </pc:docMkLst>
      <pc:sldChg chg="modSp mod">
        <pc:chgData name="Vrielink, Francis" userId="3d258d00-cfd8-41c5-9f04-1a5a39faef2f" providerId="ADAL" clId="{837D4A2E-EEA6-4FA0-B1F0-E243FC28A62B}" dt="2025-09-13T14:48:37.363" v="2" actId="20577"/>
        <pc:sldMkLst>
          <pc:docMk/>
          <pc:sldMk cId="323006580" sldId="548"/>
        </pc:sldMkLst>
      </pc:sldChg>
    </pc:docChg>
  </pc:docChgLst>
  <pc:docChgLst>
    <pc:chgData name="Routledge, Mandy" userId="bacdedf5-8e30-494b-ad8b-f27fa30c4f8d" providerId="ADAL" clId="{AE7160BB-3ACC-4402-BCEF-2BF3D6A89BD4}"/>
    <pc:docChg chg="modSld">
      <pc:chgData name="Routledge, Mandy" userId="bacdedf5-8e30-494b-ad8b-f27fa30c4f8d" providerId="ADAL" clId="{AE7160BB-3ACC-4402-BCEF-2BF3D6A89BD4}" dt="2025-03-18T12:25:20.208" v="0"/>
      <pc:docMkLst>
        <pc:docMk/>
      </pc:docMkLst>
      <pc:sldChg chg="modSp mod">
        <pc:chgData name="Routledge, Mandy" userId="bacdedf5-8e30-494b-ad8b-f27fa30c4f8d" providerId="ADAL" clId="{AE7160BB-3ACC-4402-BCEF-2BF3D6A89BD4}" dt="2025-03-18T12:25:20.208" v="0"/>
        <pc:sldMkLst>
          <pc:docMk/>
          <pc:sldMk cId="323006580" sldId="548"/>
        </pc:sldMkLst>
      </pc:sldChg>
    </pc:docChg>
  </pc:docChgLst>
  <pc:docChgLst>
    <pc:chgData name="Vrielink, Francis" userId="3d258d00-cfd8-41c5-9f04-1a5a39faef2f" providerId="ADAL" clId="{933FF31D-88B3-4A15-BD2C-D1B365C899A9}"/>
    <pc:docChg chg="modSld">
      <pc:chgData name="Vrielink, Francis" userId="3d258d00-cfd8-41c5-9f04-1a5a39faef2f" providerId="ADAL" clId="{933FF31D-88B3-4A15-BD2C-D1B365C899A9}" dt="2026-01-05T11:15:08.908" v="6" actId="20577"/>
      <pc:docMkLst>
        <pc:docMk/>
      </pc:docMkLst>
      <pc:sldChg chg="modSp mod">
        <pc:chgData name="Vrielink, Francis" userId="3d258d00-cfd8-41c5-9f04-1a5a39faef2f" providerId="ADAL" clId="{933FF31D-88B3-4A15-BD2C-D1B365C899A9}" dt="2026-01-05T11:15:08.908" v="6" actId="20577"/>
        <pc:sldMkLst>
          <pc:docMk/>
          <pc:sldMk cId="323006580" sldId="548"/>
        </pc:sldMkLst>
        <pc:spChg chg="mod">
          <ac:chgData name="Vrielink, Francis" userId="3d258d00-cfd8-41c5-9f04-1a5a39faef2f" providerId="ADAL" clId="{933FF31D-88B3-4A15-BD2C-D1B365C899A9}" dt="2026-01-05T11:15:08.908" v="6" actId="20577"/>
          <ac:spMkLst>
            <pc:docMk/>
            <pc:sldMk cId="323006580" sldId="548"/>
            <ac:spMk id="3" creationId="{00000000-0000-0000-0000-000000000000}"/>
          </ac:spMkLst>
        </pc:spChg>
      </pc:sldChg>
    </pc:docChg>
  </pc:docChgLst>
  <pc:docChgLst>
    <pc:chgData name="Routledge, Mandy" userId="bacdedf5-8e30-494b-ad8b-f27fa30c4f8d" providerId="ADAL" clId="{50609EF2-2470-4593-BDDF-6EA3A982AF23}"/>
    <pc:docChg chg="modSld">
      <pc:chgData name="Routledge, Mandy" userId="bacdedf5-8e30-494b-ad8b-f27fa30c4f8d" providerId="ADAL" clId="{50609EF2-2470-4593-BDDF-6EA3A982AF23}" dt="2025-03-18T11:04:12.237" v="0"/>
      <pc:docMkLst>
        <pc:docMk/>
      </pc:docMkLst>
      <pc:sldChg chg="modSp mod">
        <pc:chgData name="Routledge, Mandy" userId="bacdedf5-8e30-494b-ad8b-f27fa30c4f8d" providerId="ADAL" clId="{50609EF2-2470-4593-BDDF-6EA3A982AF23}" dt="2025-03-18T11:04:12.237" v="0"/>
        <pc:sldMkLst>
          <pc:docMk/>
          <pc:sldMk cId="323006580" sldId="548"/>
        </pc:sldMkLst>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ldChg>
    </pc:docChg>
  </pc:docChgLst>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docChgLst>
    <pc:chgData name="Routledge, Mandy" userId="bacdedf5-8e30-494b-ad8b-f27fa30c4f8d" providerId="ADAL" clId="{C72F2284-5BD8-446E-8AFA-21B8EC9997F4}"/>
    <pc:docChg chg="modSld">
      <pc:chgData name="Routledge, Mandy" userId="bacdedf5-8e30-494b-ad8b-f27fa30c4f8d" providerId="ADAL" clId="{C72F2284-5BD8-446E-8AFA-21B8EC9997F4}" dt="2025-03-18T11:03:06.241" v="0"/>
      <pc:docMkLst>
        <pc:docMk/>
      </pc:docMkLst>
      <pc:sldChg chg="modSp mod">
        <pc:chgData name="Routledge, Mandy" userId="bacdedf5-8e30-494b-ad8b-f27fa30c4f8d" providerId="ADAL" clId="{C72F2284-5BD8-446E-8AFA-21B8EC9997F4}" dt="2025-03-18T11:03:06.241" v="0"/>
        <pc:sldMkLst>
          <pc:docMk/>
          <pc:sldMk cId="323006580" sldId="548"/>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docChgLst>
    <pc:chgData name="Routledge, Mandy" userId="bacdedf5-8e30-494b-ad8b-f27fa30c4f8d" providerId="ADAL" clId="{DBD6991F-ED46-41EF-B2AB-DF114DBD95C4}"/>
    <pc:docChg chg="modSld">
      <pc:chgData name="Routledge, Mandy" userId="bacdedf5-8e30-494b-ad8b-f27fa30c4f8d" providerId="ADAL" clId="{DBD6991F-ED46-41EF-B2AB-DF114DBD95C4}" dt="2025-03-18T12:26:43.300" v="0"/>
      <pc:docMkLst>
        <pc:docMk/>
      </pc:docMkLst>
      <pc:sldChg chg="modSp mod">
        <pc:chgData name="Routledge, Mandy" userId="bacdedf5-8e30-494b-ad8b-f27fa30c4f8d" providerId="ADAL" clId="{DBD6991F-ED46-41EF-B2AB-DF114DBD95C4}" dt="2025-03-18T12:26:43.300" v="0"/>
        <pc:sldMkLst>
          <pc:docMk/>
          <pc:sldMk cId="323006580" sldId="548"/>
        </pc:sldMkLst>
      </pc:sldChg>
    </pc:docChg>
  </pc:docChgLst>
  <pc:docChgLst>
    <pc:chgData name="Routledge, Mandy" userId="bacdedf5-8e30-494b-ad8b-f27fa30c4f8d" providerId="ADAL" clId="{846A28F0-2DF1-49BD-A009-5EB4120A2A2F}"/>
    <pc:docChg chg="modSld">
      <pc:chgData name="Routledge, Mandy" userId="bacdedf5-8e30-494b-ad8b-f27fa30c4f8d" providerId="ADAL" clId="{846A28F0-2DF1-49BD-A009-5EB4120A2A2F}" dt="2025-03-18T12:30:57.160" v="14" actId="20577"/>
      <pc:docMkLst>
        <pc:docMk/>
      </pc:docMkLst>
      <pc:sldChg chg="modSp mod">
        <pc:chgData name="Routledge, Mandy" userId="bacdedf5-8e30-494b-ad8b-f27fa30c4f8d" providerId="ADAL" clId="{846A28F0-2DF1-49BD-A009-5EB4120A2A2F}" dt="2025-03-18T12:30:57.160" v="14" actId="20577"/>
        <pc:sldMkLst>
          <pc:docMk/>
          <pc:sldMk cId="323006580" sldId="548"/>
        </pc:sldMkLst>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08445DBD-0266-43CD-8391-6B85FF413E86}"/>
    <pc:docChg chg="modSld">
      <pc:chgData name="Routledge, Mandy" userId="bacdedf5-8e30-494b-ad8b-f27fa30c4f8d" providerId="ADAL" clId="{08445DBD-0266-43CD-8391-6B85FF413E86}" dt="2025-03-18T12:29:30.901" v="1" actId="20577"/>
      <pc:docMkLst>
        <pc:docMk/>
      </pc:docMkLst>
      <pc:sldChg chg="modSp mod">
        <pc:chgData name="Routledge, Mandy" userId="bacdedf5-8e30-494b-ad8b-f27fa30c4f8d" providerId="ADAL" clId="{08445DBD-0266-43CD-8391-6B85FF413E86}" dt="2025-03-18T12:29:30.901" v="1" actId="20577"/>
        <pc:sldMkLst>
          <pc:docMk/>
          <pc:sldMk cId="323006580" sldId="548"/>
        </pc:sldMkLst>
      </pc:sldChg>
    </pc:docChg>
  </pc:docChgLst>
  <pc:docChgLst>
    <pc:chgData name="Das, Gerarda" userId="dec061bf-56a5-47a0-b9f3-f749fe418ae6" providerId="ADAL" clId="{B65DDA85-4553-4190-B186-B83A28691C8F}"/>
    <pc:docChg chg="custSel modSld">
      <pc:chgData name="Das, Gerarda" userId="dec061bf-56a5-47a0-b9f3-f749fe418ae6" providerId="ADAL" clId="{B65DDA85-4553-4190-B186-B83A28691C8F}" dt="2026-01-20T10:24:56.675" v="249" actId="14100"/>
      <pc:docMkLst>
        <pc:docMk/>
      </pc:docMkLst>
      <pc:sldChg chg="modSp mod">
        <pc:chgData name="Das, Gerarda" userId="dec061bf-56a5-47a0-b9f3-f749fe418ae6" providerId="ADAL" clId="{B65DDA85-4553-4190-B186-B83A28691C8F}" dt="2026-01-20T10:05:48.614" v="87" actId="20577"/>
        <pc:sldMkLst>
          <pc:docMk/>
          <pc:sldMk cId="2189114603" sldId="1437"/>
        </pc:sldMkLst>
        <pc:spChg chg="mod">
          <ac:chgData name="Das, Gerarda" userId="dec061bf-56a5-47a0-b9f3-f749fe418ae6" providerId="ADAL" clId="{B65DDA85-4553-4190-B186-B83A28691C8F}" dt="2026-01-20T10:05:48.614" v="87" actId="20577"/>
          <ac:spMkLst>
            <pc:docMk/>
            <pc:sldMk cId="2189114603" sldId="1437"/>
            <ac:spMk id="3" creationId="{00000000-0000-0000-0000-000000000000}"/>
          </ac:spMkLst>
        </pc:spChg>
      </pc:sldChg>
      <pc:sldChg chg="addSp delSp modSp mod">
        <pc:chgData name="Das, Gerarda" userId="dec061bf-56a5-47a0-b9f3-f749fe418ae6" providerId="ADAL" clId="{B65DDA85-4553-4190-B186-B83A28691C8F}" dt="2026-01-20T10:08:22.389" v="93" actId="1076"/>
        <pc:sldMkLst>
          <pc:docMk/>
          <pc:sldMk cId="4210467006" sldId="1479"/>
        </pc:sldMkLst>
        <pc:picChg chg="add mod">
          <ac:chgData name="Das, Gerarda" userId="dec061bf-56a5-47a0-b9f3-f749fe418ae6" providerId="ADAL" clId="{B65DDA85-4553-4190-B186-B83A28691C8F}" dt="2026-01-20T10:08:22.389" v="93" actId="1076"/>
          <ac:picMkLst>
            <pc:docMk/>
            <pc:sldMk cId="4210467006" sldId="1479"/>
            <ac:picMk id="3" creationId="{9B1BB219-3E56-CEE8-E1D5-D856E4003FCE}"/>
          </ac:picMkLst>
        </pc:picChg>
        <pc:picChg chg="del">
          <ac:chgData name="Das, Gerarda" userId="dec061bf-56a5-47a0-b9f3-f749fe418ae6" providerId="ADAL" clId="{B65DDA85-4553-4190-B186-B83A28691C8F}" dt="2026-01-20T10:08:11.770" v="88" actId="478"/>
          <ac:picMkLst>
            <pc:docMk/>
            <pc:sldMk cId="4210467006" sldId="1479"/>
            <ac:picMk id="15" creationId="{9358D53E-0487-45BA-6AAE-C80A026986F9}"/>
          </ac:picMkLst>
        </pc:picChg>
      </pc:sldChg>
      <pc:sldChg chg="addSp delSp modSp mod">
        <pc:chgData name="Das, Gerarda" userId="dec061bf-56a5-47a0-b9f3-f749fe418ae6" providerId="ADAL" clId="{B65DDA85-4553-4190-B186-B83A28691C8F}" dt="2026-01-20T10:13:03.572" v="161" actId="478"/>
        <pc:sldMkLst>
          <pc:docMk/>
          <pc:sldMk cId="2967928418" sldId="1511"/>
        </pc:sldMkLst>
        <pc:spChg chg="mod">
          <ac:chgData name="Das, Gerarda" userId="dec061bf-56a5-47a0-b9f3-f749fe418ae6" providerId="ADAL" clId="{B65DDA85-4553-4190-B186-B83A28691C8F}" dt="2026-01-20T10:12:35.988" v="160" actId="20577"/>
          <ac:spMkLst>
            <pc:docMk/>
            <pc:sldMk cId="2967928418" sldId="1511"/>
            <ac:spMk id="36" creationId="{D8EF981A-9BA7-0EB1-9B70-F7FBF2F7DF1C}"/>
          </ac:spMkLst>
        </pc:spChg>
        <pc:picChg chg="del mod">
          <ac:chgData name="Das, Gerarda" userId="dec061bf-56a5-47a0-b9f3-f749fe418ae6" providerId="ADAL" clId="{B65DDA85-4553-4190-B186-B83A28691C8F}" dt="2026-01-20T10:13:03.572" v="161" actId="478"/>
          <ac:picMkLst>
            <pc:docMk/>
            <pc:sldMk cId="2967928418" sldId="1511"/>
            <ac:picMk id="20" creationId="{5C35D64E-EA6C-D5BF-51DD-99CEBA901785}"/>
          </ac:picMkLst>
        </pc:picChg>
        <pc:picChg chg="add mod">
          <ac:chgData name="Das, Gerarda" userId="dec061bf-56a5-47a0-b9f3-f749fe418ae6" providerId="ADAL" clId="{B65DDA85-4553-4190-B186-B83A28691C8F}" dt="2026-01-20T10:11:09.424" v="103" actId="1076"/>
          <ac:picMkLst>
            <pc:docMk/>
            <pc:sldMk cId="2967928418" sldId="1511"/>
            <ac:picMk id="1026" creationId="{948F1D53-BA6A-2ED1-0E92-9FE789F8C4F6}"/>
          </ac:picMkLst>
        </pc:picChg>
      </pc:sldChg>
      <pc:sldChg chg="modSp mod">
        <pc:chgData name="Das, Gerarda" userId="dec061bf-56a5-47a0-b9f3-f749fe418ae6" providerId="ADAL" clId="{B65DDA85-4553-4190-B186-B83A28691C8F}" dt="2026-01-20T10:13:45.134" v="169" actId="14100"/>
        <pc:sldMkLst>
          <pc:docMk/>
          <pc:sldMk cId="1594331871" sldId="1512"/>
        </pc:sldMkLst>
        <pc:spChg chg="mod">
          <ac:chgData name="Das, Gerarda" userId="dec061bf-56a5-47a0-b9f3-f749fe418ae6" providerId="ADAL" clId="{B65DDA85-4553-4190-B186-B83A28691C8F}" dt="2026-01-20T10:13:45.134" v="169" actId="14100"/>
          <ac:spMkLst>
            <pc:docMk/>
            <pc:sldMk cId="1594331871" sldId="1512"/>
            <ac:spMk id="10" creationId="{EC0CC1D0-FE60-F840-73E9-0CE7E683D1F2}"/>
          </ac:spMkLst>
        </pc:spChg>
        <pc:spChg chg="mod">
          <ac:chgData name="Das, Gerarda" userId="dec061bf-56a5-47a0-b9f3-f749fe418ae6" providerId="ADAL" clId="{B65DDA85-4553-4190-B186-B83A28691C8F}" dt="2026-01-20T10:13:30.887" v="166" actId="1076"/>
          <ac:spMkLst>
            <pc:docMk/>
            <pc:sldMk cId="1594331871" sldId="1512"/>
            <ac:spMk id="16" creationId="{F53F294D-65CC-23A5-E4A1-B2132FCF814C}"/>
          </ac:spMkLst>
        </pc:spChg>
        <pc:spChg chg="mod">
          <ac:chgData name="Das, Gerarda" userId="dec061bf-56a5-47a0-b9f3-f749fe418ae6" providerId="ADAL" clId="{B65DDA85-4553-4190-B186-B83A28691C8F}" dt="2026-01-20T10:13:37.235" v="167" actId="1076"/>
          <ac:spMkLst>
            <pc:docMk/>
            <pc:sldMk cId="1594331871" sldId="1512"/>
            <ac:spMk id="17" creationId="{AB86235B-CBC0-F9DB-29F4-F23367831B1B}"/>
          </ac:spMkLst>
        </pc:spChg>
      </pc:sldChg>
      <pc:sldChg chg="modSp mod">
        <pc:chgData name="Das, Gerarda" userId="dec061bf-56a5-47a0-b9f3-f749fe418ae6" providerId="ADAL" clId="{B65DDA85-4553-4190-B186-B83A28691C8F}" dt="2026-01-20T10:24:56.675" v="249" actId="14100"/>
        <pc:sldMkLst>
          <pc:docMk/>
          <pc:sldMk cId="3112181829" sldId="1515"/>
        </pc:sldMkLst>
        <pc:spChg chg="mod">
          <ac:chgData name="Das, Gerarda" userId="dec061bf-56a5-47a0-b9f3-f749fe418ae6" providerId="ADAL" clId="{B65DDA85-4553-4190-B186-B83A28691C8F}" dt="2026-01-20T10:18:39.767" v="243" actId="6549"/>
          <ac:spMkLst>
            <pc:docMk/>
            <pc:sldMk cId="3112181829" sldId="1515"/>
            <ac:spMk id="4" creationId="{D36CDCC8-D80A-3CA3-9903-EC310613197D}"/>
          </ac:spMkLst>
        </pc:spChg>
        <pc:spChg chg="mod">
          <ac:chgData name="Das, Gerarda" userId="dec061bf-56a5-47a0-b9f3-f749fe418ae6" providerId="ADAL" clId="{B65DDA85-4553-4190-B186-B83A28691C8F}" dt="2026-01-20T10:24:54.159" v="248" actId="1076"/>
          <ac:spMkLst>
            <pc:docMk/>
            <pc:sldMk cId="3112181829" sldId="1515"/>
            <ac:spMk id="13" creationId="{4985FF45-EE56-11C3-E0CC-6BBB359031C0}"/>
          </ac:spMkLst>
        </pc:spChg>
        <pc:spChg chg="mod">
          <ac:chgData name="Das, Gerarda" userId="dec061bf-56a5-47a0-b9f3-f749fe418ae6" providerId="ADAL" clId="{B65DDA85-4553-4190-B186-B83A28691C8F}" dt="2026-01-20T10:24:56.675" v="249" actId="14100"/>
          <ac:spMkLst>
            <pc:docMk/>
            <pc:sldMk cId="3112181829" sldId="1515"/>
            <ac:spMk id="18" creationId="{85D7DD60-F4AA-AD34-A265-146B167D02FE}"/>
          </ac:spMkLst>
        </pc:spChg>
      </pc:sldChg>
      <pc:sldChg chg="modSp mod">
        <pc:chgData name="Das, Gerarda" userId="dec061bf-56a5-47a0-b9f3-f749fe418ae6" providerId="ADAL" clId="{B65DDA85-4553-4190-B186-B83A28691C8F}" dt="2026-01-20T10:05:13.618" v="53" actId="14100"/>
        <pc:sldMkLst>
          <pc:docMk/>
          <pc:sldMk cId="164643335" sldId="1519"/>
        </pc:sldMkLst>
        <pc:spChg chg="mod">
          <ac:chgData name="Das, Gerarda" userId="dec061bf-56a5-47a0-b9f3-f749fe418ae6" providerId="ADAL" clId="{B65DDA85-4553-4190-B186-B83A28691C8F}" dt="2026-01-20T10:05:13.618" v="53" actId="14100"/>
          <ac:spMkLst>
            <pc:docMk/>
            <pc:sldMk cId="164643335" sldId="1519"/>
            <ac:spMk id="4" creationId="{89978C09-1AC7-CD8A-8050-98609F3DDD05}"/>
          </ac:spMkLst>
        </pc:spChg>
        <pc:spChg chg="mod">
          <ac:chgData name="Das, Gerarda" userId="dec061bf-56a5-47a0-b9f3-f749fe418ae6" providerId="ADAL" clId="{B65DDA85-4553-4190-B186-B83A28691C8F}" dt="2026-01-20T10:05:01.369" v="50" actId="20577"/>
          <ac:spMkLst>
            <pc:docMk/>
            <pc:sldMk cId="164643335" sldId="1519"/>
            <ac:spMk id="5" creationId="{B3212498-CA1A-9CD6-2806-44C01AE468FC}"/>
          </ac:spMkLst>
        </pc:spChg>
      </pc:sldChg>
      <pc:sldChg chg="addSp delSp modSp mod">
        <pc:chgData name="Das, Gerarda" userId="dec061bf-56a5-47a0-b9f3-f749fe418ae6" providerId="ADAL" clId="{B65DDA85-4553-4190-B186-B83A28691C8F}" dt="2026-01-20T10:08:54.916" v="97" actId="1076"/>
        <pc:sldMkLst>
          <pc:docMk/>
          <pc:sldMk cId="40161685" sldId="1545"/>
        </pc:sldMkLst>
        <pc:picChg chg="add mod">
          <ac:chgData name="Das, Gerarda" userId="dec061bf-56a5-47a0-b9f3-f749fe418ae6" providerId="ADAL" clId="{B65DDA85-4553-4190-B186-B83A28691C8F}" dt="2026-01-20T10:08:54.916" v="97" actId="1076"/>
          <ac:picMkLst>
            <pc:docMk/>
            <pc:sldMk cId="40161685" sldId="1545"/>
            <ac:picMk id="2" creationId="{5F692361-59A5-2DFC-6203-C72DA58AF9DD}"/>
          </ac:picMkLst>
        </pc:picChg>
        <pc:picChg chg="del">
          <ac:chgData name="Das, Gerarda" userId="dec061bf-56a5-47a0-b9f3-f749fe418ae6" providerId="ADAL" clId="{B65DDA85-4553-4190-B186-B83A28691C8F}" dt="2026-01-20T10:08:47.082" v="94" actId="478"/>
          <ac:picMkLst>
            <pc:docMk/>
            <pc:sldMk cId="40161685" sldId="1545"/>
            <ac:picMk id="9" creationId="{C9A1AE7B-1680-8022-C75D-0DC6D39B2A87}"/>
          </ac:picMkLst>
        </pc:picChg>
      </pc:sldChg>
      <pc:sldChg chg="modSp mod">
        <pc:chgData name="Das, Gerarda" userId="dec061bf-56a5-47a0-b9f3-f749fe418ae6" providerId="ADAL" clId="{B65DDA85-4553-4190-B186-B83A28691C8F}" dt="2026-01-20T10:18:11.623" v="221" actId="1036"/>
        <pc:sldMkLst>
          <pc:docMk/>
          <pc:sldMk cId="817452655" sldId="1546"/>
        </pc:sldMkLst>
        <pc:spChg chg="mod">
          <ac:chgData name="Das, Gerarda" userId="dec061bf-56a5-47a0-b9f3-f749fe418ae6" providerId="ADAL" clId="{B65DDA85-4553-4190-B186-B83A28691C8F}" dt="2026-01-20T10:15:52.162" v="186" actId="14100"/>
          <ac:spMkLst>
            <pc:docMk/>
            <pc:sldMk cId="817452655" sldId="1546"/>
            <ac:spMk id="10" creationId="{EC0CC1D0-FE60-F840-73E9-0CE7E683D1F2}"/>
          </ac:spMkLst>
        </pc:spChg>
        <pc:spChg chg="mod">
          <ac:chgData name="Das, Gerarda" userId="dec061bf-56a5-47a0-b9f3-f749fe418ae6" providerId="ADAL" clId="{B65DDA85-4553-4190-B186-B83A28691C8F}" dt="2026-01-20T10:18:11.623" v="221" actId="1036"/>
          <ac:spMkLst>
            <pc:docMk/>
            <pc:sldMk cId="817452655" sldId="1546"/>
            <ac:spMk id="12" creationId="{E2476A93-B8D4-4E44-87FD-AFF601B2337C}"/>
          </ac:spMkLst>
        </pc:spChg>
        <pc:spChg chg="mod">
          <ac:chgData name="Das, Gerarda" userId="dec061bf-56a5-47a0-b9f3-f749fe418ae6" providerId="ADAL" clId="{B65DDA85-4553-4190-B186-B83A28691C8F}" dt="2026-01-20T10:18:11.623" v="221" actId="1036"/>
          <ac:spMkLst>
            <pc:docMk/>
            <pc:sldMk cId="817452655" sldId="1546"/>
            <ac:spMk id="13" creationId="{4985FF45-EE56-11C3-E0CC-6BBB359031C0}"/>
          </ac:spMkLst>
        </pc:spChg>
        <pc:spChg chg="mod">
          <ac:chgData name="Das, Gerarda" userId="dec061bf-56a5-47a0-b9f3-f749fe418ae6" providerId="ADAL" clId="{B65DDA85-4553-4190-B186-B83A28691C8F}" dt="2026-01-20T10:18:11.623" v="221" actId="1036"/>
          <ac:spMkLst>
            <pc:docMk/>
            <pc:sldMk cId="817452655" sldId="1546"/>
            <ac:spMk id="14" creationId="{B7594A3B-3117-84CE-C300-FB96E5ED269D}"/>
          </ac:spMkLst>
        </pc:spChg>
        <pc:spChg chg="mod">
          <ac:chgData name="Das, Gerarda" userId="dec061bf-56a5-47a0-b9f3-f749fe418ae6" providerId="ADAL" clId="{B65DDA85-4553-4190-B186-B83A28691C8F}" dt="2026-01-20T10:18:11.623" v="221" actId="1036"/>
          <ac:spMkLst>
            <pc:docMk/>
            <pc:sldMk cId="817452655" sldId="1546"/>
            <ac:spMk id="15" creationId="{6EA1F8B7-D4BC-D8B0-E6FD-F33ECB45A1DD}"/>
          </ac:spMkLst>
        </pc:spChg>
        <pc:spChg chg="mod">
          <ac:chgData name="Das, Gerarda" userId="dec061bf-56a5-47a0-b9f3-f749fe418ae6" providerId="ADAL" clId="{B65DDA85-4553-4190-B186-B83A28691C8F}" dt="2026-01-20T10:16:10.365" v="190" actId="14100"/>
          <ac:spMkLst>
            <pc:docMk/>
            <pc:sldMk cId="817452655" sldId="1546"/>
            <ac:spMk id="16" creationId="{F53F294D-65CC-23A5-E4A1-B2132FCF814C}"/>
          </ac:spMkLst>
        </pc:spChg>
        <pc:spChg chg="mod">
          <ac:chgData name="Das, Gerarda" userId="dec061bf-56a5-47a0-b9f3-f749fe418ae6" providerId="ADAL" clId="{B65DDA85-4553-4190-B186-B83A28691C8F}" dt="2026-01-20T10:16:04.422" v="189" actId="1076"/>
          <ac:spMkLst>
            <pc:docMk/>
            <pc:sldMk cId="817452655" sldId="1546"/>
            <ac:spMk id="17" creationId="{AB86235B-CBC0-F9DB-29F4-F23367831B1B}"/>
          </ac:spMkLst>
        </pc:spChg>
        <pc:spChg chg="mod">
          <ac:chgData name="Das, Gerarda" userId="dec061bf-56a5-47a0-b9f3-f749fe418ae6" providerId="ADAL" clId="{B65DDA85-4553-4190-B186-B83A28691C8F}" dt="2026-01-20T10:18:11.623" v="221" actId="1036"/>
          <ac:spMkLst>
            <pc:docMk/>
            <pc:sldMk cId="817452655" sldId="1546"/>
            <ac:spMk id="18" creationId="{85D7DD60-F4AA-AD34-A265-146B167D02FE}"/>
          </ac:spMkLst>
        </pc:spChg>
        <pc:spChg chg="mod">
          <ac:chgData name="Das, Gerarda" userId="dec061bf-56a5-47a0-b9f3-f749fe418ae6" providerId="ADAL" clId="{B65DDA85-4553-4190-B186-B83A28691C8F}" dt="2026-01-20T10:18:11.623" v="221" actId="1036"/>
          <ac:spMkLst>
            <pc:docMk/>
            <pc:sldMk cId="817452655" sldId="1546"/>
            <ac:spMk id="19" creationId="{40542B69-6D97-5F24-63E3-ABE36EA69A27}"/>
          </ac:spMkLst>
        </pc:spChg>
        <pc:picChg chg="mod">
          <ac:chgData name="Das, Gerarda" userId="dec061bf-56a5-47a0-b9f3-f749fe418ae6" providerId="ADAL" clId="{B65DDA85-4553-4190-B186-B83A28691C8F}" dt="2026-01-20T10:18:11.623" v="221" actId="1036"/>
          <ac:picMkLst>
            <pc:docMk/>
            <pc:sldMk cId="817452655" sldId="1546"/>
            <ac:picMk id="21" creationId="{83F96967-73A0-60A4-C2D2-FD8F49B8CB99}"/>
          </ac:picMkLst>
        </pc:picChg>
        <pc:picChg chg="mod">
          <ac:chgData name="Das, Gerarda" userId="dec061bf-56a5-47a0-b9f3-f749fe418ae6" providerId="ADAL" clId="{B65DDA85-4553-4190-B186-B83A28691C8F}" dt="2026-01-20T10:18:11.623" v="221" actId="1036"/>
          <ac:picMkLst>
            <pc:docMk/>
            <pc:sldMk cId="817452655" sldId="1546"/>
            <ac:picMk id="22" creationId="{19C8F0BC-A263-B671-1C45-C893946EF245}"/>
          </ac:picMkLst>
        </pc:picChg>
        <pc:picChg chg="mod">
          <ac:chgData name="Das, Gerarda" userId="dec061bf-56a5-47a0-b9f3-f749fe418ae6" providerId="ADAL" clId="{B65DDA85-4553-4190-B186-B83A28691C8F}" dt="2026-01-20T10:18:11.623" v="221" actId="1036"/>
          <ac:picMkLst>
            <pc:docMk/>
            <pc:sldMk cId="817452655" sldId="1546"/>
            <ac:picMk id="23" creationId="{3C57F950-40C1-D661-DFC2-FB0B270CC7E4}"/>
          </ac:picMkLst>
        </pc:picChg>
      </pc:sldChg>
      <pc:sldChg chg="addSp delSp modSp mod">
        <pc:chgData name="Das, Gerarda" userId="dec061bf-56a5-47a0-b9f3-f749fe418ae6" providerId="ADAL" clId="{B65DDA85-4553-4190-B186-B83A28691C8F}" dt="2026-01-20T10:15:41.622" v="184" actId="1076"/>
        <pc:sldMkLst>
          <pc:docMk/>
          <pc:sldMk cId="3697397401" sldId="1547"/>
        </pc:sldMkLst>
        <pc:spChg chg="mod">
          <ac:chgData name="Das, Gerarda" userId="dec061bf-56a5-47a0-b9f3-f749fe418ae6" providerId="ADAL" clId="{B65DDA85-4553-4190-B186-B83A28691C8F}" dt="2026-01-20T10:15:09.648" v="179" actId="1037"/>
          <ac:spMkLst>
            <pc:docMk/>
            <pc:sldMk cId="3697397401" sldId="1547"/>
            <ac:spMk id="12" creationId="{E2476A93-B8D4-4E44-87FD-AFF601B2337C}"/>
          </ac:spMkLst>
        </pc:spChg>
        <pc:spChg chg="mod">
          <ac:chgData name="Das, Gerarda" userId="dec061bf-56a5-47a0-b9f3-f749fe418ae6" providerId="ADAL" clId="{B65DDA85-4553-4190-B186-B83A28691C8F}" dt="2026-01-20T10:15:28.803" v="182" actId="1076"/>
          <ac:spMkLst>
            <pc:docMk/>
            <pc:sldMk cId="3697397401" sldId="1547"/>
            <ac:spMk id="13" creationId="{4985FF45-EE56-11C3-E0CC-6BBB359031C0}"/>
          </ac:spMkLst>
        </pc:spChg>
        <pc:spChg chg="mod">
          <ac:chgData name="Das, Gerarda" userId="dec061bf-56a5-47a0-b9f3-f749fe418ae6" providerId="ADAL" clId="{B65DDA85-4553-4190-B186-B83A28691C8F}" dt="2026-01-20T10:15:00.620" v="177" actId="14100"/>
          <ac:spMkLst>
            <pc:docMk/>
            <pc:sldMk cId="3697397401" sldId="1547"/>
            <ac:spMk id="14" creationId="{B7594A3B-3117-84CE-C300-FB96E5ED269D}"/>
          </ac:spMkLst>
        </pc:spChg>
        <pc:spChg chg="mod">
          <ac:chgData name="Das, Gerarda" userId="dec061bf-56a5-47a0-b9f3-f749fe418ae6" providerId="ADAL" clId="{B65DDA85-4553-4190-B186-B83A28691C8F}" dt="2026-01-20T10:15:41.622" v="184" actId="1076"/>
          <ac:spMkLst>
            <pc:docMk/>
            <pc:sldMk cId="3697397401" sldId="1547"/>
            <ac:spMk id="15" creationId="{6EA1F8B7-D4BC-D8B0-E6FD-F33ECB45A1DD}"/>
          </ac:spMkLst>
        </pc:spChg>
        <pc:spChg chg="mod">
          <ac:chgData name="Das, Gerarda" userId="dec061bf-56a5-47a0-b9f3-f749fe418ae6" providerId="ADAL" clId="{B65DDA85-4553-4190-B186-B83A28691C8F}" dt="2026-01-20T10:14:52.601" v="176" actId="14100"/>
          <ac:spMkLst>
            <pc:docMk/>
            <pc:sldMk cId="3697397401" sldId="1547"/>
            <ac:spMk id="18" creationId="{85D7DD60-F4AA-AD34-A265-146B167D02FE}"/>
          </ac:spMkLst>
        </pc:spChg>
        <pc:spChg chg="mod">
          <ac:chgData name="Das, Gerarda" userId="dec061bf-56a5-47a0-b9f3-f749fe418ae6" providerId="ADAL" clId="{B65DDA85-4553-4190-B186-B83A28691C8F}" dt="2026-01-20T10:15:19.518" v="180" actId="14100"/>
          <ac:spMkLst>
            <pc:docMk/>
            <pc:sldMk cId="3697397401" sldId="1547"/>
            <ac:spMk id="19" creationId="{40542B69-6D97-5F24-63E3-ABE36EA69A27}"/>
          </ac:spMkLst>
        </pc:spChg>
        <pc:picChg chg="del">
          <ac:chgData name="Das, Gerarda" userId="dec061bf-56a5-47a0-b9f3-f749fe418ae6" providerId="ADAL" clId="{B65DDA85-4553-4190-B186-B83A28691C8F}" dt="2026-01-20T10:14:32.385" v="170" actId="478"/>
          <ac:picMkLst>
            <pc:docMk/>
            <pc:sldMk cId="3697397401" sldId="1547"/>
            <ac:picMk id="21" creationId="{4E944E8D-8DDD-692C-1AF1-6B0EECD2B4B7}"/>
          </ac:picMkLst>
        </pc:picChg>
        <pc:picChg chg="add mod">
          <ac:chgData name="Das, Gerarda" userId="dec061bf-56a5-47a0-b9f3-f749fe418ae6" providerId="ADAL" clId="{B65DDA85-4553-4190-B186-B83A28691C8F}" dt="2026-01-20T10:14:41.450" v="173" actId="1076"/>
          <ac:picMkLst>
            <pc:docMk/>
            <pc:sldMk cId="3697397401" sldId="1547"/>
            <ac:picMk id="22" creationId="{E093B63A-CB44-18E7-5294-B6AC9ED3603E}"/>
          </ac:picMkLst>
        </pc:picChg>
      </pc:sldChg>
    </pc:docChg>
  </pc:docChgLst>
  <pc:docChgLst>
    <pc:chgData name="Routledge, Mandy" userId="bacdedf5-8e30-494b-ad8b-f27fa30c4f8d" providerId="ADAL" clId="{6B9CE6D7-5A2A-42C6-B91F-2EE2EAE28B89}"/>
    <pc:docChg chg="modSld">
      <pc:chgData name="Routledge, Mandy" userId="bacdedf5-8e30-494b-ad8b-f27fa30c4f8d" providerId="ADAL" clId="{6B9CE6D7-5A2A-42C6-B91F-2EE2EAE28B89}" dt="2025-10-12T08:16:07.457" v="19" actId="20577"/>
      <pc:docMkLst>
        <pc:docMk/>
      </pc:docMkLst>
      <pc:sldChg chg="modSp mod">
        <pc:chgData name="Routledge, Mandy" userId="bacdedf5-8e30-494b-ad8b-f27fa30c4f8d" providerId="ADAL" clId="{6B9CE6D7-5A2A-42C6-B91F-2EE2EAE28B89}" dt="2025-10-12T08:16:07.457" v="19" actId="20577"/>
        <pc:sldMkLst>
          <pc:docMk/>
          <pc:sldMk cId="323006580" sldId="548"/>
        </pc:sldMkLst>
      </pc:sldChg>
    </pc:docChg>
  </pc:docChgLst>
  <pc:docChgLst>
    <pc:chgData name="Routledge, Mandy" userId="bacdedf5-8e30-494b-ad8b-f27fa30c4f8d" providerId="ADAL" clId="{2F1906D7-5A94-4A19-99FA-C4029D90B2BD}"/>
    <pc:docChg chg="modSld">
      <pc:chgData name="Routledge, Mandy" userId="bacdedf5-8e30-494b-ad8b-f27fa30c4f8d" providerId="ADAL" clId="{2F1906D7-5A94-4A19-99FA-C4029D90B2BD}" dt="2025-03-18T11:05:49.144" v="0"/>
      <pc:docMkLst>
        <pc:docMk/>
      </pc:docMkLst>
      <pc:sldChg chg="modSp mod">
        <pc:chgData name="Routledge, Mandy" userId="bacdedf5-8e30-494b-ad8b-f27fa30c4f8d" providerId="ADAL" clId="{2F1906D7-5A94-4A19-99FA-C4029D90B2BD}" dt="2025-03-18T11:05:49.144" v="0"/>
        <pc:sldMkLst>
          <pc:docMk/>
          <pc:sldMk cId="323006580" sldId="548"/>
        </pc:sldMkLst>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ldChg>
    </pc:docChg>
  </pc:docChgLst>
  <pc:docChgLst>
    <pc:chgData name="Vrielink, Francis" userId="3d258d00-cfd8-41c5-9f04-1a5a39faef2f" providerId="ADAL" clId="{ADA1EBB3-BEC2-4D42-B9CC-C209DD990B1C}"/>
    <pc:docChg chg="undo custSel addSld delSld modSld sldOrd modSection">
      <pc:chgData name="Vrielink, Francis" userId="3d258d00-cfd8-41c5-9f04-1a5a39faef2f" providerId="ADAL" clId="{ADA1EBB3-BEC2-4D42-B9CC-C209DD990B1C}" dt="2026-01-20T10:24:30.045" v="5629" actId="1076"/>
      <pc:docMkLst>
        <pc:docMk/>
      </pc:docMkLst>
      <pc:sldChg chg="modSp mod modNotesTx">
        <pc:chgData name="Vrielink, Francis" userId="3d258d00-cfd8-41c5-9f04-1a5a39faef2f" providerId="ADAL" clId="{ADA1EBB3-BEC2-4D42-B9CC-C209DD990B1C}" dt="2026-01-17T13:26:45.173" v="5403" actId="20577"/>
        <pc:sldMkLst>
          <pc:docMk/>
          <pc:sldMk cId="2189114603" sldId="1437"/>
        </pc:sldMkLst>
        <pc:spChg chg="mod">
          <ac:chgData name="Vrielink, Francis" userId="3d258d00-cfd8-41c5-9f04-1a5a39faef2f" providerId="ADAL" clId="{ADA1EBB3-BEC2-4D42-B9CC-C209DD990B1C}" dt="2026-01-17T13:26:45.173" v="5403" actId="20577"/>
          <ac:spMkLst>
            <pc:docMk/>
            <pc:sldMk cId="2189114603" sldId="1437"/>
            <ac:spMk id="3" creationId="{00000000-0000-0000-0000-000000000000}"/>
          </ac:spMkLst>
        </pc:spChg>
      </pc:sldChg>
      <pc:sldChg chg="addSp modSp mod">
        <pc:chgData name="Vrielink, Francis" userId="3d258d00-cfd8-41c5-9f04-1a5a39faef2f" providerId="ADAL" clId="{ADA1EBB3-BEC2-4D42-B9CC-C209DD990B1C}" dt="2026-01-16T18:52:01.894" v="3700" actId="1076"/>
        <pc:sldMkLst>
          <pc:docMk/>
          <pc:sldMk cId="3852907103" sldId="1460"/>
        </pc:sldMkLst>
        <pc:spChg chg="add mod">
          <ac:chgData name="Vrielink, Francis" userId="3d258d00-cfd8-41c5-9f04-1a5a39faef2f" providerId="ADAL" clId="{ADA1EBB3-BEC2-4D42-B9CC-C209DD990B1C}" dt="2026-01-16T18:50:14.594" v="3689" actId="1076"/>
          <ac:spMkLst>
            <pc:docMk/>
            <pc:sldMk cId="3852907103" sldId="1460"/>
            <ac:spMk id="4" creationId="{FEDE8211-F3CA-2218-CA70-F224141FA598}"/>
          </ac:spMkLst>
        </pc:spChg>
        <pc:spChg chg="add mod">
          <ac:chgData name="Vrielink, Francis" userId="3d258d00-cfd8-41c5-9f04-1a5a39faef2f" providerId="ADAL" clId="{ADA1EBB3-BEC2-4D42-B9CC-C209DD990B1C}" dt="2026-01-16T18:52:01.894" v="3700" actId="1076"/>
          <ac:spMkLst>
            <pc:docMk/>
            <pc:sldMk cId="3852907103" sldId="1460"/>
            <ac:spMk id="5" creationId="{86E0A0BA-D731-7CA8-2E6C-C9E8755BAA2B}"/>
          </ac:spMkLst>
        </pc:spChg>
        <pc:spChg chg="mod">
          <ac:chgData name="Vrielink, Francis" userId="3d258d00-cfd8-41c5-9f04-1a5a39faef2f" providerId="ADAL" clId="{ADA1EBB3-BEC2-4D42-B9CC-C209DD990B1C}" dt="2026-01-16T16:40:28.550" v="386" actId="20577"/>
          <ac:spMkLst>
            <pc:docMk/>
            <pc:sldMk cId="3852907103" sldId="1460"/>
            <ac:spMk id="6" creationId="{00000000-0000-0000-0000-000000000000}"/>
          </ac:spMkLst>
        </pc:spChg>
        <pc:picChg chg="add mod">
          <ac:chgData name="Vrielink, Francis" userId="3d258d00-cfd8-41c5-9f04-1a5a39faef2f" providerId="ADAL" clId="{ADA1EBB3-BEC2-4D42-B9CC-C209DD990B1C}" dt="2026-01-16T18:49:35.663" v="3684" actId="1076"/>
          <ac:picMkLst>
            <pc:docMk/>
            <pc:sldMk cId="3852907103" sldId="1460"/>
            <ac:picMk id="3" creationId="{42FB3A7B-EA18-5907-C526-29E4722474CE}"/>
          </ac:picMkLst>
        </pc:picChg>
      </pc:sldChg>
      <pc:sldChg chg="del">
        <pc:chgData name="Vrielink, Francis" userId="3d258d00-cfd8-41c5-9f04-1a5a39faef2f" providerId="ADAL" clId="{ADA1EBB3-BEC2-4D42-B9CC-C209DD990B1C}" dt="2026-01-16T16:59:37.359" v="935" actId="47"/>
        <pc:sldMkLst>
          <pc:docMk/>
          <pc:sldMk cId="3978205201" sldId="1474"/>
        </pc:sldMkLst>
      </pc:sldChg>
      <pc:sldChg chg="addSp modSp mod">
        <pc:chgData name="Vrielink, Francis" userId="3d258d00-cfd8-41c5-9f04-1a5a39faef2f" providerId="ADAL" clId="{ADA1EBB3-BEC2-4D42-B9CC-C209DD990B1C}" dt="2026-01-16T18:40:52.875" v="3656" actId="1076"/>
        <pc:sldMkLst>
          <pc:docMk/>
          <pc:sldMk cId="4207872812" sldId="1475"/>
        </pc:sldMkLst>
        <pc:spChg chg="mod">
          <ac:chgData name="Vrielink, Francis" userId="3d258d00-cfd8-41c5-9f04-1a5a39faef2f" providerId="ADAL" clId="{ADA1EBB3-BEC2-4D42-B9CC-C209DD990B1C}" dt="2026-01-16T16:40:36.967" v="400" actId="20577"/>
          <ac:spMkLst>
            <pc:docMk/>
            <pc:sldMk cId="4207872812" sldId="1475"/>
            <ac:spMk id="6" creationId="{00000000-0000-0000-0000-000000000000}"/>
          </ac:spMkLst>
        </pc:spChg>
        <pc:picChg chg="add mod">
          <ac:chgData name="Vrielink, Francis" userId="3d258d00-cfd8-41c5-9f04-1a5a39faef2f" providerId="ADAL" clId="{ADA1EBB3-BEC2-4D42-B9CC-C209DD990B1C}" dt="2026-01-16T18:40:52.875" v="3656" actId="1076"/>
          <ac:picMkLst>
            <pc:docMk/>
            <pc:sldMk cId="4207872812" sldId="1475"/>
            <ac:picMk id="3" creationId="{BE434132-2E68-53C9-EB81-89230742E1EF}"/>
          </ac:picMkLst>
        </pc:picChg>
      </pc:sldChg>
      <pc:sldChg chg="addSp modSp mod ord">
        <pc:chgData name="Vrielink, Francis" userId="3d258d00-cfd8-41c5-9f04-1a5a39faef2f" providerId="ADAL" clId="{ADA1EBB3-BEC2-4D42-B9CC-C209DD990B1C}" dt="2026-01-16T18:20:29.884" v="3607" actId="1076"/>
        <pc:sldMkLst>
          <pc:docMk/>
          <pc:sldMk cId="2452007587" sldId="1476"/>
        </pc:sldMkLst>
        <pc:spChg chg="mod">
          <ac:chgData name="Vrielink, Francis" userId="3d258d00-cfd8-41c5-9f04-1a5a39faef2f" providerId="ADAL" clId="{ADA1EBB3-BEC2-4D42-B9CC-C209DD990B1C}" dt="2026-01-16T16:40:46.096" v="414" actId="20577"/>
          <ac:spMkLst>
            <pc:docMk/>
            <pc:sldMk cId="2452007587" sldId="1476"/>
            <ac:spMk id="6" creationId="{00000000-0000-0000-0000-000000000000}"/>
          </ac:spMkLst>
        </pc:spChg>
        <pc:picChg chg="add mod">
          <ac:chgData name="Vrielink, Francis" userId="3d258d00-cfd8-41c5-9f04-1a5a39faef2f" providerId="ADAL" clId="{ADA1EBB3-BEC2-4D42-B9CC-C209DD990B1C}" dt="2026-01-16T18:20:29.884" v="3607" actId="1076"/>
          <ac:picMkLst>
            <pc:docMk/>
            <pc:sldMk cId="2452007587" sldId="1476"/>
            <ac:picMk id="3" creationId="{952A3E21-2A57-641B-3DA4-9BDD78F3C6BE}"/>
          </ac:picMkLst>
        </pc:picChg>
      </pc:sldChg>
      <pc:sldChg chg="addSp delSp modSp mod">
        <pc:chgData name="Vrielink, Francis" userId="3d258d00-cfd8-41c5-9f04-1a5a39faef2f" providerId="ADAL" clId="{ADA1EBB3-BEC2-4D42-B9CC-C209DD990B1C}" dt="2026-01-16T20:20:55.040" v="4668" actId="14100"/>
        <pc:sldMkLst>
          <pc:docMk/>
          <pc:sldMk cId="2709048002" sldId="1477"/>
        </pc:sldMkLst>
        <pc:spChg chg="mod">
          <ac:chgData name="Vrielink, Francis" userId="3d258d00-cfd8-41c5-9f04-1a5a39faef2f" providerId="ADAL" clId="{ADA1EBB3-BEC2-4D42-B9CC-C209DD990B1C}" dt="2026-01-16T20:08:40.874" v="4311" actId="1076"/>
          <ac:spMkLst>
            <pc:docMk/>
            <pc:sldMk cId="2709048002" sldId="1477"/>
            <ac:spMk id="6" creationId="{00000000-0000-0000-0000-000000000000}"/>
          </ac:spMkLst>
        </pc:spChg>
        <pc:spChg chg="add mod">
          <ac:chgData name="Vrielink, Francis" userId="3d258d00-cfd8-41c5-9f04-1a5a39faef2f" providerId="ADAL" clId="{ADA1EBB3-BEC2-4D42-B9CC-C209DD990B1C}" dt="2026-01-16T20:08:09.349" v="4304" actId="2085"/>
          <ac:spMkLst>
            <pc:docMk/>
            <pc:sldMk cId="2709048002" sldId="1477"/>
            <ac:spMk id="19" creationId="{A1B87B69-B14F-B36C-A77E-9A6E5711C8AD}"/>
          </ac:spMkLst>
        </pc:spChg>
        <pc:spChg chg="add mod">
          <ac:chgData name="Vrielink, Francis" userId="3d258d00-cfd8-41c5-9f04-1a5a39faef2f" providerId="ADAL" clId="{ADA1EBB3-BEC2-4D42-B9CC-C209DD990B1C}" dt="2026-01-16T20:09:24.826" v="4315" actId="1076"/>
          <ac:spMkLst>
            <pc:docMk/>
            <pc:sldMk cId="2709048002" sldId="1477"/>
            <ac:spMk id="20" creationId="{8D323921-B0D9-F1F2-B80A-DC5D256AA9C4}"/>
          </ac:spMkLst>
        </pc:spChg>
        <pc:spChg chg="add mod">
          <ac:chgData name="Vrielink, Francis" userId="3d258d00-cfd8-41c5-9f04-1a5a39faef2f" providerId="ADAL" clId="{ADA1EBB3-BEC2-4D42-B9CC-C209DD990B1C}" dt="2026-01-16T20:20:55.040" v="4668" actId="14100"/>
          <ac:spMkLst>
            <pc:docMk/>
            <pc:sldMk cId="2709048002" sldId="1477"/>
            <ac:spMk id="24" creationId="{C73E3726-36EF-08B8-975C-BB3F761891C1}"/>
          </ac:spMkLst>
        </pc:spChg>
        <pc:picChg chg="add mod">
          <ac:chgData name="Vrielink, Francis" userId="3d258d00-cfd8-41c5-9f04-1a5a39faef2f" providerId="ADAL" clId="{ADA1EBB3-BEC2-4D42-B9CC-C209DD990B1C}" dt="2026-01-16T20:11:48.646" v="4347"/>
          <ac:picMkLst>
            <pc:docMk/>
            <pc:sldMk cId="2709048002" sldId="1477"/>
            <ac:picMk id="18" creationId="{1480AD82-FBE8-4319-DB74-ECEC2E051316}"/>
          </ac:picMkLst>
        </pc:picChg>
      </pc:sldChg>
      <pc:sldChg chg="addSp modSp mod ord">
        <pc:chgData name="Vrielink, Francis" userId="3d258d00-cfd8-41c5-9f04-1a5a39faef2f" providerId="ADAL" clId="{ADA1EBB3-BEC2-4D42-B9CC-C209DD990B1C}" dt="2026-01-16T20:03:27.527" v="4278"/>
        <pc:sldMkLst>
          <pc:docMk/>
          <pc:sldMk cId="4074911733" sldId="1478"/>
        </pc:sldMkLst>
        <pc:spChg chg="mod">
          <ac:chgData name="Vrielink, Francis" userId="3d258d00-cfd8-41c5-9f04-1a5a39faef2f" providerId="ADAL" clId="{ADA1EBB3-BEC2-4D42-B9CC-C209DD990B1C}" dt="2026-01-16T16:40:56.879" v="427" actId="20577"/>
          <ac:spMkLst>
            <pc:docMk/>
            <pc:sldMk cId="4074911733" sldId="1478"/>
            <ac:spMk id="6" creationId="{00000000-0000-0000-0000-000000000000}"/>
          </ac:spMkLst>
        </pc:spChg>
        <pc:picChg chg="add mod">
          <ac:chgData name="Vrielink, Francis" userId="3d258d00-cfd8-41c5-9f04-1a5a39faef2f" providerId="ADAL" clId="{ADA1EBB3-BEC2-4D42-B9CC-C209DD990B1C}" dt="2026-01-16T19:19:43.800" v="3835" actId="1076"/>
          <ac:picMkLst>
            <pc:docMk/>
            <pc:sldMk cId="4074911733" sldId="1478"/>
            <ac:picMk id="3" creationId="{A4ECBD46-F6CE-3B11-5647-762E974C8D8B}"/>
          </ac:picMkLst>
        </pc:picChg>
      </pc:sldChg>
      <pc:sldChg chg="addSp delSp modSp mod ord">
        <pc:chgData name="Vrielink, Francis" userId="3d258d00-cfd8-41c5-9f04-1a5a39faef2f" providerId="ADAL" clId="{ADA1EBB3-BEC2-4D42-B9CC-C209DD990B1C}" dt="2026-01-17T13:25:21.779" v="5311" actId="1076"/>
        <pc:sldMkLst>
          <pc:docMk/>
          <pc:sldMk cId="4210467006" sldId="1479"/>
        </pc:sldMkLst>
        <pc:spChg chg="mod">
          <ac:chgData name="Vrielink, Francis" userId="3d258d00-cfd8-41c5-9f04-1a5a39faef2f" providerId="ADAL" clId="{ADA1EBB3-BEC2-4D42-B9CC-C209DD990B1C}" dt="2026-01-17T13:19:49.461" v="5151" actId="1076"/>
          <ac:spMkLst>
            <pc:docMk/>
            <pc:sldMk cId="4210467006" sldId="1479"/>
            <ac:spMk id="6" creationId="{00000000-0000-0000-0000-000000000000}"/>
          </ac:spMkLst>
        </pc:spChg>
      </pc:sldChg>
      <pc:sldChg chg="addSp delSp modSp mod">
        <pc:chgData name="Vrielink, Francis" userId="3d258d00-cfd8-41c5-9f04-1a5a39faef2f" providerId="ADAL" clId="{ADA1EBB3-BEC2-4D42-B9CC-C209DD990B1C}" dt="2026-01-16T20:34:43.806" v="5067" actId="14100"/>
        <pc:sldMkLst>
          <pc:docMk/>
          <pc:sldMk cId="2967928418" sldId="1511"/>
        </pc:sldMkLst>
        <pc:spChg chg="mod">
          <ac:chgData name="Vrielink, Francis" userId="3d258d00-cfd8-41c5-9f04-1a5a39faef2f" providerId="ADAL" clId="{ADA1EBB3-BEC2-4D42-B9CC-C209DD990B1C}" dt="2026-01-16T16:43:08.924" v="543" actId="20577"/>
          <ac:spMkLst>
            <pc:docMk/>
            <pc:sldMk cId="2967928418" sldId="1511"/>
            <ac:spMk id="33" creationId="{AC757F5E-B016-F947-4518-7C6B9CC7EE04}"/>
          </ac:spMkLst>
        </pc:spChg>
        <pc:spChg chg="mod">
          <ac:chgData name="Vrielink, Francis" userId="3d258d00-cfd8-41c5-9f04-1a5a39faef2f" providerId="ADAL" clId="{ADA1EBB3-BEC2-4D42-B9CC-C209DD990B1C}" dt="2026-01-16T16:43:16.750" v="565" actId="20577"/>
          <ac:spMkLst>
            <pc:docMk/>
            <pc:sldMk cId="2967928418" sldId="1511"/>
            <ac:spMk id="34" creationId="{152372B3-00F5-781C-183E-6F2DDF35091D}"/>
          </ac:spMkLst>
        </pc:spChg>
        <pc:spChg chg="mod">
          <ac:chgData name="Vrielink, Francis" userId="3d258d00-cfd8-41c5-9f04-1a5a39faef2f" providerId="ADAL" clId="{ADA1EBB3-BEC2-4D42-B9CC-C209DD990B1C}" dt="2026-01-16T20:23:39.218" v="4844" actId="115"/>
          <ac:spMkLst>
            <pc:docMk/>
            <pc:sldMk cId="2967928418" sldId="1511"/>
            <ac:spMk id="35" creationId="{37104C51-0232-62ED-4C6F-1447D06633EE}"/>
          </ac:spMkLst>
        </pc:spChg>
        <pc:spChg chg="mod">
          <ac:chgData name="Vrielink, Francis" userId="3d258d00-cfd8-41c5-9f04-1a5a39faef2f" providerId="ADAL" clId="{ADA1EBB3-BEC2-4D42-B9CC-C209DD990B1C}" dt="2026-01-16T20:26:09.966" v="4860" actId="20577"/>
          <ac:spMkLst>
            <pc:docMk/>
            <pc:sldMk cId="2967928418" sldId="1511"/>
            <ac:spMk id="36" creationId="{D8EF981A-9BA7-0EB1-9B70-F7FBF2F7DF1C}"/>
          </ac:spMkLst>
        </pc:spChg>
        <pc:picChg chg="add mod">
          <ac:chgData name="Vrielink, Francis" userId="3d258d00-cfd8-41c5-9f04-1a5a39faef2f" providerId="ADAL" clId="{ADA1EBB3-BEC2-4D42-B9CC-C209DD990B1C}" dt="2026-01-16T19:20:01.003" v="3842" actId="1076"/>
          <ac:picMkLst>
            <pc:docMk/>
            <pc:sldMk cId="2967928418" sldId="1511"/>
            <ac:picMk id="8" creationId="{9C0E084F-63C9-6D1C-202D-7DA9B64E2340}"/>
          </ac:picMkLst>
        </pc:picChg>
      </pc:sldChg>
      <pc:sldChg chg="addSp modSp mod">
        <pc:chgData name="Vrielink, Francis" userId="3d258d00-cfd8-41c5-9f04-1a5a39faef2f" providerId="ADAL" clId="{ADA1EBB3-BEC2-4D42-B9CC-C209DD990B1C}" dt="2026-01-16T18:43:14.538" v="3680" actId="1076"/>
        <pc:sldMkLst>
          <pc:docMk/>
          <pc:sldMk cId="1594331871" sldId="1512"/>
        </pc:sldMkLst>
        <pc:spChg chg="mod">
          <ac:chgData name="Vrielink, Francis" userId="3d258d00-cfd8-41c5-9f04-1a5a39faef2f" providerId="ADAL" clId="{ADA1EBB3-BEC2-4D42-B9CC-C209DD990B1C}" dt="2026-01-16T16:53:15.730" v="817" actId="14100"/>
          <ac:spMkLst>
            <pc:docMk/>
            <pc:sldMk cId="1594331871" sldId="1512"/>
            <ac:spMk id="10" creationId="{EC0CC1D0-FE60-F840-73E9-0CE7E683D1F2}"/>
          </ac:spMkLst>
        </pc:spChg>
        <pc:spChg chg="mod">
          <ac:chgData name="Vrielink, Francis" userId="3d258d00-cfd8-41c5-9f04-1a5a39faef2f" providerId="ADAL" clId="{ADA1EBB3-BEC2-4D42-B9CC-C209DD990B1C}" dt="2026-01-16T16:53:11.723" v="816" actId="14100"/>
          <ac:spMkLst>
            <pc:docMk/>
            <pc:sldMk cId="1594331871" sldId="1512"/>
            <ac:spMk id="11" creationId="{CD78B488-E032-3F3E-C334-FB96F8D71FB2}"/>
          </ac:spMkLst>
        </pc:spChg>
        <pc:spChg chg="mod">
          <ac:chgData name="Vrielink, Francis" userId="3d258d00-cfd8-41c5-9f04-1a5a39faef2f" providerId="ADAL" clId="{ADA1EBB3-BEC2-4D42-B9CC-C209DD990B1C}" dt="2026-01-16T16:53:55.057" v="844" actId="1076"/>
          <ac:spMkLst>
            <pc:docMk/>
            <pc:sldMk cId="1594331871" sldId="1512"/>
            <ac:spMk id="12" creationId="{E2476A93-B8D4-4E44-87FD-AFF601B2337C}"/>
          </ac:spMkLst>
        </pc:spChg>
        <pc:spChg chg="mod">
          <ac:chgData name="Vrielink, Francis" userId="3d258d00-cfd8-41c5-9f04-1a5a39faef2f" providerId="ADAL" clId="{ADA1EBB3-BEC2-4D42-B9CC-C209DD990B1C}" dt="2026-01-16T16:56:08.922" v="885" actId="1076"/>
          <ac:spMkLst>
            <pc:docMk/>
            <pc:sldMk cId="1594331871" sldId="1512"/>
            <ac:spMk id="13" creationId="{4985FF45-EE56-11C3-E0CC-6BBB359031C0}"/>
          </ac:spMkLst>
        </pc:spChg>
        <pc:spChg chg="mod">
          <ac:chgData name="Vrielink, Francis" userId="3d258d00-cfd8-41c5-9f04-1a5a39faef2f" providerId="ADAL" clId="{ADA1EBB3-BEC2-4D42-B9CC-C209DD990B1C}" dt="2026-01-16T16:55:23.767" v="874" actId="1076"/>
          <ac:spMkLst>
            <pc:docMk/>
            <pc:sldMk cId="1594331871" sldId="1512"/>
            <ac:spMk id="14" creationId="{B7594A3B-3117-84CE-C300-FB96E5ED269D}"/>
          </ac:spMkLst>
        </pc:spChg>
        <pc:spChg chg="mod">
          <ac:chgData name="Vrielink, Francis" userId="3d258d00-cfd8-41c5-9f04-1a5a39faef2f" providerId="ADAL" clId="{ADA1EBB3-BEC2-4D42-B9CC-C209DD990B1C}" dt="2026-01-16T16:55:19.159" v="873" actId="1076"/>
          <ac:spMkLst>
            <pc:docMk/>
            <pc:sldMk cId="1594331871" sldId="1512"/>
            <ac:spMk id="15" creationId="{6EA1F8B7-D4BC-D8B0-E6FD-F33ECB45A1DD}"/>
          </ac:spMkLst>
        </pc:spChg>
        <pc:spChg chg="mod">
          <ac:chgData name="Vrielink, Francis" userId="3d258d00-cfd8-41c5-9f04-1a5a39faef2f" providerId="ADAL" clId="{ADA1EBB3-BEC2-4D42-B9CC-C209DD990B1C}" dt="2026-01-16T16:55:53.549" v="881" actId="14100"/>
          <ac:spMkLst>
            <pc:docMk/>
            <pc:sldMk cId="1594331871" sldId="1512"/>
            <ac:spMk id="16" creationId="{F53F294D-65CC-23A5-E4A1-B2132FCF814C}"/>
          </ac:spMkLst>
        </pc:spChg>
        <pc:spChg chg="mod">
          <ac:chgData name="Vrielink, Francis" userId="3d258d00-cfd8-41c5-9f04-1a5a39faef2f" providerId="ADAL" clId="{ADA1EBB3-BEC2-4D42-B9CC-C209DD990B1C}" dt="2026-01-16T16:55:47.260" v="880" actId="14100"/>
          <ac:spMkLst>
            <pc:docMk/>
            <pc:sldMk cId="1594331871" sldId="1512"/>
            <ac:spMk id="17" creationId="{AB86235B-CBC0-F9DB-29F4-F23367831B1B}"/>
          </ac:spMkLst>
        </pc:spChg>
        <pc:spChg chg="mod">
          <ac:chgData name="Vrielink, Francis" userId="3d258d00-cfd8-41c5-9f04-1a5a39faef2f" providerId="ADAL" clId="{ADA1EBB3-BEC2-4D42-B9CC-C209DD990B1C}" dt="2026-01-16T16:56:05.415" v="884" actId="1076"/>
          <ac:spMkLst>
            <pc:docMk/>
            <pc:sldMk cId="1594331871" sldId="1512"/>
            <ac:spMk id="18" creationId="{85D7DD60-F4AA-AD34-A265-146B167D02FE}"/>
          </ac:spMkLst>
        </pc:spChg>
        <pc:spChg chg="mod">
          <ac:chgData name="Vrielink, Francis" userId="3d258d00-cfd8-41c5-9f04-1a5a39faef2f" providerId="ADAL" clId="{ADA1EBB3-BEC2-4D42-B9CC-C209DD990B1C}" dt="2026-01-16T16:56:00.387" v="882" actId="1076"/>
          <ac:spMkLst>
            <pc:docMk/>
            <pc:sldMk cId="1594331871" sldId="1512"/>
            <ac:spMk id="19" creationId="{40542B69-6D97-5F24-63E3-ABE36EA69A27}"/>
          </ac:spMkLst>
        </pc:spChg>
        <pc:picChg chg="add mod">
          <ac:chgData name="Vrielink, Francis" userId="3d258d00-cfd8-41c5-9f04-1a5a39faef2f" providerId="ADAL" clId="{ADA1EBB3-BEC2-4D42-B9CC-C209DD990B1C}" dt="2026-01-16T18:41:08.927" v="3661" actId="14100"/>
          <ac:picMkLst>
            <pc:docMk/>
            <pc:sldMk cId="1594331871" sldId="1512"/>
            <ac:picMk id="21" creationId="{F8277066-2BDB-AF36-CEFD-AC488603A140}"/>
          </ac:picMkLst>
        </pc:picChg>
        <pc:picChg chg="add mod">
          <ac:chgData name="Vrielink, Francis" userId="3d258d00-cfd8-41c5-9f04-1a5a39faef2f" providerId="ADAL" clId="{ADA1EBB3-BEC2-4D42-B9CC-C209DD990B1C}" dt="2026-01-16T18:42:18.321" v="3666" actId="14100"/>
          <ac:picMkLst>
            <pc:docMk/>
            <pc:sldMk cId="1594331871" sldId="1512"/>
            <ac:picMk id="23" creationId="{5DD43397-0A77-084C-C159-75CF26BD9EF1}"/>
          </ac:picMkLst>
        </pc:picChg>
        <pc:picChg chg="add mod">
          <ac:chgData name="Vrielink, Francis" userId="3d258d00-cfd8-41c5-9f04-1a5a39faef2f" providerId="ADAL" clId="{ADA1EBB3-BEC2-4D42-B9CC-C209DD990B1C}" dt="2026-01-16T18:43:14.538" v="3680" actId="1076"/>
          <ac:picMkLst>
            <pc:docMk/>
            <pc:sldMk cId="1594331871" sldId="1512"/>
            <ac:picMk id="25" creationId="{CA3367F5-381A-3237-C321-69AED9D227DD}"/>
          </ac:picMkLst>
        </pc:picChg>
      </pc:sldChg>
      <pc:sldChg chg="addSp delSp modSp mod">
        <pc:chgData name="Vrielink, Francis" userId="3d258d00-cfd8-41c5-9f04-1a5a39faef2f" providerId="ADAL" clId="{ADA1EBB3-BEC2-4D42-B9CC-C209DD990B1C}" dt="2026-01-20T10:24:30.045" v="5629" actId="1076"/>
        <pc:sldMkLst>
          <pc:docMk/>
          <pc:sldMk cId="3112181829" sldId="1515"/>
        </pc:sldMkLst>
        <pc:spChg chg="mod">
          <ac:chgData name="Vrielink, Francis" userId="3d258d00-cfd8-41c5-9f04-1a5a39faef2f" providerId="ADAL" clId="{ADA1EBB3-BEC2-4D42-B9CC-C209DD990B1C}" dt="2026-01-16T20:01:56.122" v="4272" actId="115"/>
          <ac:spMkLst>
            <pc:docMk/>
            <pc:sldMk cId="3112181829" sldId="1515"/>
            <ac:spMk id="4" creationId="{D36CDCC8-D80A-3CA3-9903-EC310613197D}"/>
          </ac:spMkLst>
        </pc:spChg>
        <pc:spChg chg="mod">
          <ac:chgData name="Vrielink, Francis" userId="3d258d00-cfd8-41c5-9f04-1a5a39faef2f" providerId="ADAL" clId="{ADA1EBB3-BEC2-4D42-B9CC-C209DD990B1C}" dt="2026-01-16T16:58:06.671" v="915" actId="20577"/>
          <ac:spMkLst>
            <pc:docMk/>
            <pc:sldMk cId="3112181829" sldId="1515"/>
            <ac:spMk id="12" creationId="{E2476A93-B8D4-4E44-87FD-AFF601B2337C}"/>
          </ac:spMkLst>
        </pc:spChg>
        <pc:spChg chg="mod">
          <ac:chgData name="Vrielink, Francis" userId="3d258d00-cfd8-41c5-9f04-1a5a39faef2f" providerId="ADAL" clId="{ADA1EBB3-BEC2-4D42-B9CC-C209DD990B1C}" dt="2026-01-16T16:58:25.332" v="930" actId="1076"/>
          <ac:spMkLst>
            <pc:docMk/>
            <pc:sldMk cId="3112181829" sldId="1515"/>
            <ac:spMk id="13" creationId="{4985FF45-EE56-11C3-E0CC-6BBB359031C0}"/>
          </ac:spMkLst>
        </pc:spChg>
        <pc:spChg chg="mod">
          <ac:chgData name="Vrielink, Francis" userId="3d258d00-cfd8-41c5-9f04-1a5a39faef2f" providerId="ADAL" clId="{ADA1EBB3-BEC2-4D42-B9CC-C209DD990B1C}" dt="2026-01-16T16:58:02.425" v="907" actId="14100"/>
          <ac:spMkLst>
            <pc:docMk/>
            <pc:sldMk cId="3112181829" sldId="1515"/>
            <ac:spMk id="14" creationId="{B7594A3B-3117-84CE-C300-FB96E5ED269D}"/>
          </ac:spMkLst>
        </pc:spChg>
        <pc:spChg chg="mod">
          <ac:chgData name="Vrielink, Francis" userId="3d258d00-cfd8-41c5-9f04-1a5a39faef2f" providerId="ADAL" clId="{ADA1EBB3-BEC2-4D42-B9CC-C209DD990B1C}" dt="2026-01-16T16:57:57.884" v="906" actId="1076"/>
          <ac:spMkLst>
            <pc:docMk/>
            <pc:sldMk cId="3112181829" sldId="1515"/>
            <ac:spMk id="15" creationId="{6EA1F8B7-D4BC-D8B0-E6FD-F33ECB45A1DD}"/>
          </ac:spMkLst>
        </pc:spChg>
        <pc:spChg chg="mod">
          <ac:chgData name="Vrielink, Francis" userId="3d258d00-cfd8-41c5-9f04-1a5a39faef2f" providerId="ADAL" clId="{ADA1EBB3-BEC2-4D42-B9CC-C209DD990B1C}" dt="2026-01-16T20:01:04.519" v="4207" actId="14100"/>
          <ac:spMkLst>
            <pc:docMk/>
            <pc:sldMk cId="3112181829" sldId="1515"/>
            <ac:spMk id="16" creationId="{F53F294D-65CC-23A5-E4A1-B2132FCF814C}"/>
          </ac:spMkLst>
        </pc:spChg>
        <pc:spChg chg="mod">
          <ac:chgData name="Vrielink, Francis" userId="3d258d00-cfd8-41c5-9f04-1a5a39faef2f" providerId="ADAL" clId="{ADA1EBB3-BEC2-4D42-B9CC-C209DD990B1C}" dt="2026-01-16T20:01:10.544" v="4208" actId="1076"/>
          <ac:spMkLst>
            <pc:docMk/>
            <pc:sldMk cId="3112181829" sldId="1515"/>
            <ac:spMk id="17" creationId="{AB86235B-CBC0-F9DB-29F4-F23367831B1B}"/>
          </ac:spMkLst>
        </pc:spChg>
        <pc:spChg chg="mod">
          <ac:chgData name="Vrielink, Francis" userId="3d258d00-cfd8-41c5-9f04-1a5a39faef2f" providerId="ADAL" clId="{ADA1EBB3-BEC2-4D42-B9CC-C209DD990B1C}" dt="2026-01-16T16:58:19.378" v="929" actId="14100"/>
          <ac:spMkLst>
            <pc:docMk/>
            <pc:sldMk cId="3112181829" sldId="1515"/>
            <ac:spMk id="18" creationId="{85D7DD60-F4AA-AD34-A265-146B167D02FE}"/>
          </ac:spMkLst>
        </pc:spChg>
        <pc:picChg chg="add mod">
          <ac:chgData name="Vrielink, Francis" userId="3d258d00-cfd8-41c5-9f04-1a5a39faef2f" providerId="ADAL" clId="{ADA1EBB3-BEC2-4D42-B9CC-C209DD990B1C}" dt="2026-01-16T18:52:46.262" v="3705" actId="1076"/>
          <ac:picMkLst>
            <pc:docMk/>
            <pc:sldMk cId="3112181829" sldId="1515"/>
            <ac:picMk id="10" creationId="{746D06E0-5C90-5945-6381-E10765ADBB0E}"/>
          </ac:picMkLst>
        </pc:picChg>
        <pc:picChg chg="add mod ord">
          <ac:chgData name="Vrielink, Francis" userId="3d258d00-cfd8-41c5-9f04-1a5a39faef2f" providerId="ADAL" clId="{ADA1EBB3-BEC2-4D42-B9CC-C209DD990B1C}" dt="2026-01-20T10:24:30.045" v="5629" actId="1076"/>
          <ac:picMkLst>
            <pc:docMk/>
            <pc:sldMk cId="3112181829" sldId="1515"/>
            <ac:picMk id="11" creationId="{E8278607-037D-9B60-FC6A-5FBFE67F062B}"/>
          </ac:picMkLst>
        </pc:picChg>
        <pc:picChg chg="add del mod">
          <ac:chgData name="Vrielink, Francis" userId="3d258d00-cfd8-41c5-9f04-1a5a39faef2f" providerId="ADAL" clId="{ADA1EBB3-BEC2-4D42-B9CC-C209DD990B1C}" dt="2026-01-20T10:22:05.109" v="5608" actId="478"/>
          <ac:picMkLst>
            <pc:docMk/>
            <pc:sldMk cId="3112181829" sldId="1515"/>
            <ac:picMk id="24" creationId="{985F54BA-00E2-6E80-93AC-0273CDD2B5D7}"/>
          </ac:picMkLst>
        </pc:picChg>
        <pc:picChg chg="add mod">
          <ac:chgData name="Vrielink, Francis" userId="3d258d00-cfd8-41c5-9f04-1a5a39faef2f" providerId="ADAL" clId="{ADA1EBB3-BEC2-4D42-B9CC-C209DD990B1C}" dt="2026-01-20T10:22:50.668" v="5626" actId="1076"/>
          <ac:picMkLst>
            <pc:docMk/>
            <pc:sldMk cId="3112181829" sldId="1515"/>
            <ac:picMk id="26" creationId="{E0A41241-139F-CE46-F665-39A558F198B5}"/>
          </ac:picMkLst>
        </pc:picChg>
        <pc:picChg chg="add mod ord">
          <ac:chgData name="Vrielink, Francis" userId="3d258d00-cfd8-41c5-9f04-1a5a39faef2f" providerId="ADAL" clId="{ADA1EBB3-BEC2-4D42-B9CC-C209DD990B1C}" dt="2026-01-20T10:22:16.032" v="5612" actId="166"/>
          <ac:picMkLst>
            <pc:docMk/>
            <pc:sldMk cId="3112181829" sldId="1515"/>
            <ac:picMk id="29" creationId="{312DAB67-0E36-75D7-3A55-8302A1B11E0A}"/>
          </ac:picMkLst>
        </pc:picChg>
        <pc:picChg chg="add mod ord">
          <ac:chgData name="Vrielink, Francis" userId="3d258d00-cfd8-41c5-9f04-1a5a39faef2f" providerId="ADAL" clId="{ADA1EBB3-BEC2-4D42-B9CC-C209DD990B1C}" dt="2026-01-20T10:22:49.085" v="5625" actId="1076"/>
          <ac:picMkLst>
            <pc:docMk/>
            <pc:sldMk cId="3112181829" sldId="1515"/>
            <ac:picMk id="30" creationId="{10B9F7B1-5A2F-DD98-9A44-80AB39D816EA}"/>
          </ac:picMkLst>
        </pc:picChg>
        <pc:picChg chg="add del mod">
          <ac:chgData name="Vrielink, Francis" userId="3d258d00-cfd8-41c5-9f04-1a5a39faef2f" providerId="ADAL" clId="{ADA1EBB3-BEC2-4D42-B9CC-C209DD990B1C}" dt="2026-01-20T10:22:22.675" v="5615" actId="478"/>
          <ac:picMkLst>
            <pc:docMk/>
            <pc:sldMk cId="3112181829" sldId="1515"/>
            <ac:picMk id="33" creationId="{64D72F2D-A89D-2590-0680-76792F8BF4C2}"/>
          </ac:picMkLst>
        </pc:picChg>
      </pc:sldChg>
      <pc:sldChg chg="del">
        <pc:chgData name="Vrielink, Francis" userId="3d258d00-cfd8-41c5-9f04-1a5a39faef2f" providerId="ADAL" clId="{ADA1EBB3-BEC2-4D42-B9CC-C209DD990B1C}" dt="2026-01-16T16:57:37.216" v="888" actId="47"/>
        <pc:sldMkLst>
          <pc:docMk/>
          <pc:sldMk cId="1628480429" sldId="1517"/>
        </pc:sldMkLst>
      </pc:sldChg>
      <pc:sldChg chg="del">
        <pc:chgData name="Vrielink, Francis" userId="3d258d00-cfd8-41c5-9f04-1a5a39faef2f" providerId="ADAL" clId="{ADA1EBB3-BEC2-4D42-B9CC-C209DD990B1C}" dt="2026-01-16T16:59:31.516" v="931" actId="47"/>
        <pc:sldMkLst>
          <pc:docMk/>
          <pc:sldMk cId="933367485" sldId="1518"/>
        </pc:sldMkLst>
      </pc:sldChg>
      <pc:sldChg chg="addSp modSp mod ord">
        <pc:chgData name="Vrielink, Francis" userId="3d258d00-cfd8-41c5-9f04-1a5a39faef2f" providerId="ADAL" clId="{ADA1EBB3-BEC2-4D42-B9CC-C209DD990B1C}" dt="2026-01-16T20:18:06.152" v="4569" actId="1076"/>
        <pc:sldMkLst>
          <pc:docMk/>
          <pc:sldMk cId="164643335" sldId="1519"/>
        </pc:sldMkLst>
        <pc:spChg chg="add mod">
          <ac:chgData name="Vrielink, Francis" userId="3d258d00-cfd8-41c5-9f04-1a5a39faef2f" providerId="ADAL" clId="{ADA1EBB3-BEC2-4D42-B9CC-C209DD990B1C}" dt="2026-01-16T20:18:06.152" v="4569" actId="1076"/>
          <ac:spMkLst>
            <pc:docMk/>
            <pc:sldMk cId="164643335" sldId="1519"/>
            <ac:spMk id="4" creationId="{89978C09-1AC7-CD8A-8050-98609F3DDD05}"/>
          </ac:spMkLst>
        </pc:spChg>
        <pc:spChg chg="add mod">
          <ac:chgData name="Vrielink, Francis" userId="3d258d00-cfd8-41c5-9f04-1a5a39faef2f" providerId="ADAL" clId="{ADA1EBB3-BEC2-4D42-B9CC-C209DD990B1C}" dt="2026-01-16T20:17:35.219" v="4560" actId="20577"/>
          <ac:spMkLst>
            <pc:docMk/>
            <pc:sldMk cId="164643335" sldId="1519"/>
            <ac:spMk id="5" creationId="{B3212498-CA1A-9CD6-2806-44C01AE468FC}"/>
          </ac:spMkLst>
        </pc:spChg>
        <pc:spChg chg="mod">
          <ac:chgData name="Vrielink, Francis" userId="3d258d00-cfd8-41c5-9f04-1a5a39faef2f" providerId="ADAL" clId="{ADA1EBB3-BEC2-4D42-B9CC-C209DD990B1C}" dt="2026-01-16T16:41:23.848" v="447" actId="20577"/>
          <ac:spMkLst>
            <pc:docMk/>
            <pc:sldMk cId="164643335" sldId="1519"/>
            <ac:spMk id="6" creationId="{00000000-0000-0000-0000-000000000000}"/>
          </ac:spMkLst>
        </pc:spChg>
        <pc:picChg chg="add mod">
          <ac:chgData name="Vrielink, Francis" userId="3d258d00-cfd8-41c5-9f04-1a5a39faef2f" providerId="ADAL" clId="{ADA1EBB3-BEC2-4D42-B9CC-C209DD990B1C}" dt="2026-01-16T20:18:00.822" v="4568" actId="1076"/>
          <ac:picMkLst>
            <pc:docMk/>
            <pc:sldMk cId="164643335" sldId="1519"/>
            <ac:picMk id="3" creationId="{5D1C8850-EF84-AAAC-29E3-C28F7AA8B07A}"/>
          </ac:picMkLst>
        </pc:picChg>
      </pc:sldChg>
      <pc:sldChg chg="del">
        <pc:chgData name="Vrielink, Francis" userId="3d258d00-cfd8-41c5-9f04-1a5a39faef2f" providerId="ADAL" clId="{ADA1EBB3-BEC2-4D42-B9CC-C209DD990B1C}" dt="2026-01-16T16:57:33.935" v="887" actId="47"/>
        <pc:sldMkLst>
          <pc:docMk/>
          <pc:sldMk cId="1530054038" sldId="1520"/>
        </pc:sldMkLst>
      </pc:sldChg>
      <pc:sldChg chg="del">
        <pc:chgData name="Vrielink, Francis" userId="3d258d00-cfd8-41c5-9f04-1a5a39faef2f" providerId="ADAL" clId="{ADA1EBB3-BEC2-4D42-B9CC-C209DD990B1C}" dt="2026-01-16T16:57:32.481" v="886" actId="47"/>
        <pc:sldMkLst>
          <pc:docMk/>
          <pc:sldMk cId="3006462251" sldId="1521"/>
        </pc:sldMkLst>
      </pc:sldChg>
      <pc:sldChg chg="del">
        <pc:chgData name="Vrielink, Francis" userId="3d258d00-cfd8-41c5-9f04-1a5a39faef2f" providerId="ADAL" clId="{ADA1EBB3-BEC2-4D42-B9CC-C209DD990B1C}" dt="2026-01-16T16:59:32.397" v="932" actId="47"/>
        <pc:sldMkLst>
          <pc:docMk/>
          <pc:sldMk cId="1059877010" sldId="1522"/>
        </pc:sldMkLst>
      </pc:sldChg>
      <pc:sldChg chg="del">
        <pc:chgData name="Vrielink, Francis" userId="3d258d00-cfd8-41c5-9f04-1a5a39faef2f" providerId="ADAL" clId="{ADA1EBB3-BEC2-4D42-B9CC-C209DD990B1C}" dt="2026-01-16T16:59:34.401" v="933" actId="47"/>
        <pc:sldMkLst>
          <pc:docMk/>
          <pc:sldMk cId="2371299458" sldId="1529"/>
        </pc:sldMkLst>
      </pc:sldChg>
      <pc:sldChg chg="del">
        <pc:chgData name="Vrielink, Francis" userId="3d258d00-cfd8-41c5-9f04-1a5a39faef2f" providerId="ADAL" clId="{ADA1EBB3-BEC2-4D42-B9CC-C209DD990B1C}" dt="2026-01-16T16:59:36.526" v="934" actId="47"/>
        <pc:sldMkLst>
          <pc:docMk/>
          <pc:sldMk cId="2344247519" sldId="1543"/>
        </pc:sldMkLst>
      </pc:sldChg>
      <pc:sldChg chg="addSp delSp modSp add mod">
        <pc:chgData name="Vrielink, Francis" userId="3d258d00-cfd8-41c5-9f04-1a5a39faef2f" providerId="ADAL" clId="{ADA1EBB3-BEC2-4D42-B9CC-C209DD990B1C}" dt="2026-01-17T13:33:29.841" v="5596" actId="1076"/>
        <pc:sldMkLst>
          <pc:docMk/>
          <pc:sldMk cId="3637076056" sldId="1544"/>
        </pc:sldMkLst>
        <pc:spChg chg="add mod">
          <ac:chgData name="Vrielink, Francis" userId="3d258d00-cfd8-41c5-9f04-1a5a39faef2f" providerId="ADAL" clId="{ADA1EBB3-BEC2-4D42-B9CC-C209DD990B1C}" dt="2026-01-17T13:33:29.841" v="5596" actId="1076"/>
          <ac:spMkLst>
            <pc:docMk/>
            <pc:sldMk cId="3637076056" sldId="1544"/>
            <ac:spMk id="9" creationId="{F93E3A9B-958C-F7A8-B491-6F21527E4BD6}"/>
          </ac:spMkLst>
        </pc:spChg>
        <pc:spChg chg="mod">
          <ac:chgData name="Vrielink, Francis" userId="3d258d00-cfd8-41c5-9f04-1a5a39faef2f" providerId="ADAL" clId="{ADA1EBB3-BEC2-4D42-B9CC-C209DD990B1C}" dt="2026-01-16T16:41:50.771" v="455" actId="20577"/>
          <ac:spMkLst>
            <pc:docMk/>
            <pc:sldMk cId="3637076056" sldId="1544"/>
            <ac:spMk id="33" creationId="{AC757F5E-B016-F947-4518-7C6B9CC7EE04}"/>
          </ac:spMkLst>
        </pc:spChg>
        <pc:spChg chg="mod">
          <ac:chgData name="Vrielink, Francis" userId="3d258d00-cfd8-41c5-9f04-1a5a39faef2f" providerId="ADAL" clId="{ADA1EBB3-BEC2-4D42-B9CC-C209DD990B1C}" dt="2026-01-17T13:28:46.346" v="5460" actId="20577"/>
          <ac:spMkLst>
            <pc:docMk/>
            <pc:sldMk cId="3637076056" sldId="1544"/>
            <ac:spMk id="34" creationId="{152372B3-00F5-781C-183E-6F2DDF35091D}"/>
          </ac:spMkLst>
        </pc:spChg>
        <pc:spChg chg="mod">
          <ac:chgData name="Vrielink, Francis" userId="3d258d00-cfd8-41c5-9f04-1a5a39faef2f" providerId="ADAL" clId="{ADA1EBB3-BEC2-4D42-B9CC-C209DD990B1C}" dt="2026-01-16T20:12:59.141" v="4411" actId="115"/>
          <ac:spMkLst>
            <pc:docMk/>
            <pc:sldMk cId="3637076056" sldId="1544"/>
            <ac:spMk id="35" creationId="{37104C51-0232-62ED-4C6F-1447D06633EE}"/>
          </ac:spMkLst>
        </pc:spChg>
        <pc:spChg chg="mod">
          <ac:chgData name="Vrielink, Francis" userId="3d258d00-cfd8-41c5-9f04-1a5a39faef2f" providerId="ADAL" clId="{ADA1EBB3-BEC2-4D42-B9CC-C209DD990B1C}" dt="2026-01-17T13:31:26.608" v="5576" actId="115"/>
          <ac:spMkLst>
            <pc:docMk/>
            <pc:sldMk cId="3637076056" sldId="1544"/>
            <ac:spMk id="36" creationId="{D8EF981A-9BA7-0EB1-9B70-F7FBF2F7DF1C}"/>
          </ac:spMkLst>
        </pc:spChg>
        <pc:picChg chg="add mod">
          <ac:chgData name="Vrielink, Francis" userId="3d258d00-cfd8-41c5-9f04-1a5a39faef2f" providerId="ADAL" clId="{ADA1EBB3-BEC2-4D42-B9CC-C209DD990B1C}" dt="2026-01-17T13:32:41.097" v="5586" actId="1076"/>
          <ac:picMkLst>
            <pc:docMk/>
            <pc:sldMk cId="3637076056" sldId="1544"/>
            <ac:picMk id="8" creationId="{9DF8780D-8CA3-0BF0-C357-DFC6DDF37461}"/>
          </ac:picMkLst>
        </pc:picChg>
        <pc:picChg chg="add mod">
          <ac:chgData name="Vrielink, Francis" userId="3d258d00-cfd8-41c5-9f04-1a5a39faef2f" providerId="ADAL" clId="{ADA1EBB3-BEC2-4D42-B9CC-C209DD990B1C}" dt="2026-01-16T20:12:48.195" v="4409" actId="1076"/>
          <ac:picMkLst>
            <pc:docMk/>
            <pc:sldMk cId="3637076056" sldId="1544"/>
            <ac:picMk id="20" creationId="{C216239B-CBB0-D478-D392-02098CBC8DD1}"/>
          </ac:picMkLst>
        </pc:picChg>
      </pc:sldChg>
      <pc:sldChg chg="addSp delSp modSp add mod">
        <pc:chgData name="Vrielink, Francis" userId="3d258d00-cfd8-41c5-9f04-1a5a39faef2f" providerId="ADAL" clId="{ADA1EBB3-BEC2-4D42-B9CC-C209DD990B1C}" dt="2026-01-17T13:27:37.044" v="5451" actId="20577"/>
        <pc:sldMkLst>
          <pc:docMk/>
          <pc:sldMk cId="40161685" sldId="1545"/>
        </pc:sldMkLst>
        <pc:spChg chg="mod">
          <ac:chgData name="Vrielink, Francis" userId="3d258d00-cfd8-41c5-9f04-1a5a39faef2f" providerId="ADAL" clId="{ADA1EBB3-BEC2-4D42-B9CC-C209DD990B1C}" dt="2026-01-16T16:42:37.863" v="503" actId="20577"/>
          <ac:spMkLst>
            <pc:docMk/>
            <pc:sldMk cId="40161685" sldId="1545"/>
            <ac:spMk id="33" creationId="{AC757F5E-B016-F947-4518-7C6B9CC7EE04}"/>
          </ac:spMkLst>
        </pc:spChg>
        <pc:spChg chg="mod">
          <ac:chgData name="Vrielink, Francis" userId="3d258d00-cfd8-41c5-9f04-1a5a39faef2f" providerId="ADAL" clId="{ADA1EBB3-BEC2-4D42-B9CC-C209DD990B1C}" dt="2026-01-16T16:42:51.436" v="539" actId="20577"/>
          <ac:spMkLst>
            <pc:docMk/>
            <pc:sldMk cId="40161685" sldId="1545"/>
            <ac:spMk id="34" creationId="{152372B3-00F5-781C-183E-6F2DDF35091D}"/>
          </ac:spMkLst>
        </pc:spChg>
        <pc:spChg chg="mod">
          <ac:chgData name="Vrielink, Francis" userId="3d258d00-cfd8-41c5-9f04-1a5a39faef2f" providerId="ADAL" clId="{ADA1EBB3-BEC2-4D42-B9CC-C209DD990B1C}" dt="2026-01-17T13:27:37.044" v="5451" actId="20577"/>
          <ac:spMkLst>
            <pc:docMk/>
            <pc:sldMk cId="40161685" sldId="1545"/>
            <ac:spMk id="35" creationId="{37104C51-0232-62ED-4C6F-1447D06633EE}"/>
          </ac:spMkLst>
        </pc:spChg>
        <pc:spChg chg="mod">
          <ac:chgData name="Vrielink, Francis" userId="3d258d00-cfd8-41c5-9f04-1a5a39faef2f" providerId="ADAL" clId="{ADA1EBB3-BEC2-4D42-B9CC-C209DD990B1C}" dt="2026-01-16T19:44:32.982" v="4144" actId="115"/>
          <ac:spMkLst>
            <pc:docMk/>
            <pc:sldMk cId="40161685" sldId="1545"/>
            <ac:spMk id="36" creationId="{D8EF981A-9BA7-0EB1-9B70-F7FBF2F7DF1C}"/>
          </ac:spMkLst>
        </pc:spChg>
        <pc:picChg chg="add mod">
          <ac:chgData name="Vrielink, Francis" userId="3d258d00-cfd8-41c5-9f04-1a5a39faef2f" providerId="ADAL" clId="{ADA1EBB3-BEC2-4D42-B9CC-C209DD990B1C}" dt="2026-01-16T19:27:50.905" v="3864" actId="14100"/>
          <ac:picMkLst>
            <pc:docMk/>
            <pc:sldMk cId="40161685" sldId="1545"/>
            <ac:picMk id="8" creationId="{8DC5317F-E3A2-FCC6-06B0-32424CB67627}"/>
          </ac:picMkLst>
        </pc:picChg>
      </pc:sldChg>
      <pc:sldChg chg="addSp delSp modSp add mod">
        <pc:chgData name="Vrielink, Francis" userId="3d258d00-cfd8-41c5-9f04-1a5a39faef2f" providerId="ADAL" clId="{ADA1EBB3-BEC2-4D42-B9CC-C209DD990B1C}" dt="2026-01-17T12:59:19.486" v="5090" actId="14100"/>
        <pc:sldMkLst>
          <pc:docMk/>
          <pc:sldMk cId="817452655" sldId="1546"/>
        </pc:sldMkLst>
        <pc:spChg chg="mod">
          <ac:chgData name="Vrielink, Francis" userId="3d258d00-cfd8-41c5-9f04-1a5a39faef2f" providerId="ADAL" clId="{ADA1EBB3-BEC2-4D42-B9CC-C209DD990B1C}" dt="2026-01-16T16:45:30.789" v="621" actId="20577"/>
          <ac:spMkLst>
            <pc:docMk/>
            <pc:sldMk cId="817452655" sldId="1546"/>
            <ac:spMk id="11" creationId="{CD78B488-E032-3F3E-C334-FB96F8D71FB2}"/>
          </ac:spMkLst>
        </pc:spChg>
        <pc:spChg chg="mod">
          <ac:chgData name="Vrielink, Francis" userId="3d258d00-cfd8-41c5-9f04-1a5a39faef2f" providerId="ADAL" clId="{ADA1EBB3-BEC2-4D42-B9CC-C209DD990B1C}" dt="2026-01-17T12:55:58.495" v="5081" actId="20577"/>
          <ac:spMkLst>
            <pc:docMk/>
            <pc:sldMk cId="817452655" sldId="1546"/>
            <ac:spMk id="12" creationId="{E2476A93-B8D4-4E44-87FD-AFF601B2337C}"/>
          </ac:spMkLst>
        </pc:spChg>
        <pc:spChg chg="mod">
          <ac:chgData name="Vrielink, Francis" userId="3d258d00-cfd8-41c5-9f04-1a5a39faef2f" providerId="ADAL" clId="{ADA1EBB3-BEC2-4D42-B9CC-C209DD990B1C}" dt="2026-01-16T16:46:43.531" v="670" actId="1076"/>
          <ac:spMkLst>
            <pc:docMk/>
            <pc:sldMk cId="817452655" sldId="1546"/>
            <ac:spMk id="13" creationId="{4985FF45-EE56-11C3-E0CC-6BBB359031C0}"/>
          </ac:spMkLst>
        </pc:spChg>
        <pc:spChg chg="mod">
          <ac:chgData name="Vrielink, Francis" userId="3d258d00-cfd8-41c5-9f04-1a5a39faef2f" providerId="ADAL" clId="{ADA1EBB3-BEC2-4D42-B9CC-C209DD990B1C}" dt="2026-01-16T16:46:51.463" v="671" actId="14100"/>
          <ac:spMkLst>
            <pc:docMk/>
            <pc:sldMk cId="817452655" sldId="1546"/>
            <ac:spMk id="14" creationId="{B7594A3B-3117-84CE-C300-FB96E5ED269D}"/>
          </ac:spMkLst>
        </pc:spChg>
        <pc:spChg chg="mod">
          <ac:chgData name="Vrielink, Francis" userId="3d258d00-cfd8-41c5-9f04-1a5a39faef2f" providerId="ADAL" clId="{ADA1EBB3-BEC2-4D42-B9CC-C209DD990B1C}" dt="2026-01-16T18:20:43.461" v="3615" actId="20577"/>
          <ac:spMkLst>
            <pc:docMk/>
            <pc:sldMk cId="817452655" sldId="1546"/>
            <ac:spMk id="15" creationId="{6EA1F8B7-D4BC-D8B0-E6FD-F33ECB45A1DD}"/>
          </ac:spMkLst>
        </pc:spChg>
        <pc:spChg chg="mod">
          <ac:chgData name="Vrielink, Francis" userId="3d258d00-cfd8-41c5-9f04-1a5a39faef2f" providerId="ADAL" clId="{ADA1EBB3-BEC2-4D42-B9CC-C209DD990B1C}" dt="2026-01-16T16:46:01.025" v="623" actId="14100"/>
          <ac:spMkLst>
            <pc:docMk/>
            <pc:sldMk cId="817452655" sldId="1546"/>
            <ac:spMk id="16" creationId="{F53F294D-65CC-23A5-E4A1-B2132FCF814C}"/>
          </ac:spMkLst>
        </pc:spChg>
        <pc:spChg chg="mod">
          <ac:chgData name="Vrielink, Francis" userId="3d258d00-cfd8-41c5-9f04-1a5a39faef2f" providerId="ADAL" clId="{ADA1EBB3-BEC2-4D42-B9CC-C209DD990B1C}" dt="2026-01-16T16:45:57.592" v="622"/>
          <ac:spMkLst>
            <pc:docMk/>
            <pc:sldMk cId="817452655" sldId="1546"/>
            <ac:spMk id="17" creationId="{AB86235B-CBC0-F9DB-29F4-F23367831B1B}"/>
          </ac:spMkLst>
        </pc:spChg>
        <pc:spChg chg="mod">
          <ac:chgData name="Vrielink, Francis" userId="3d258d00-cfd8-41c5-9f04-1a5a39faef2f" providerId="ADAL" clId="{ADA1EBB3-BEC2-4D42-B9CC-C209DD990B1C}" dt="2026-01-16T16:46:24.047" v="642" actId="14100"/>
          <ac:spMkLst>
            <pc:docMk/>
            <pc:sldMk cId="817452655" sldId="1546"/>
            <ac:spMk id="18" creationId="{85D7DD60-F4AA-AD34-A265-146B167D02FE}"/>
          </ac:spMkLst>
        </pc:spChg>
        <pc:spChg chg="mod">
          <ac:chgData name="Vrielink, Francis" userId="3d258d00-cfd8-41c5-9f04-1a5a39faef2f" providerId="ADAL" clId="{ADA1EBB3-BEC2-4D42-B9CC-C209DD990B1C}" dt="2026-01-16T16:46:12.672" v="640" actId="14100"/>
          <ac:spMkLst>
            <pc:docMk/>
            <pc:sldMk cId="817452655" sldId="1546"/>
            <ac:spMk id="19" creationId="{40542B69-6D97-5F24-63E3-ABE36EA69A27}"/>
          </ac:spMkLst>
        </pc:spChg>
        <pc:spChg chg="add mod">
          <ac:chgData name="Vrielink, Francis" userId="3d258d00-cfd8-41c5-9f04-1a5a39faef2f" providerId="ADAL" clId="{ADA1EBB3-BEC2-4D42-B9CC-C209DD990B1C}" dt="2026-01-16T18:30:14.120" v="3635" actId="1076"/>
          <ac:spMkLst>
            <pc:docMk/>
            <pc:sldMk cId="817452655" sldId="1546"/>
            <ac:spMk id="24" creationId="{FE430B47-4490-B767-05F2-E7DFBD9D6397}"/>
          </ac:spMkLst>
        </pc:spChg>
        <pc:picChg chg="add mod">
          <ac:chgData name="Vrielink, Francis" userId="3d258d00-cfd8-41c5-9f04-1a5a39faef2f" providerId="ADAL" clId="{ADA1EBB3-BEC2-4D42-B9CC-C209DD990B1C}" dt="2026-01-16T18:30:08.873" v="3633" actId="1076"/>
          <ac:picMkLst>
            <pc:docMk/>
            <pc:sldMk cId="817452655" sldId="1546"/>
            <ac:picMk id="21" creationId="{83F96967-73A0-60A4-C2D2-FD8F49B8CB99}"/>
          </ac:picMkLst>
        </pc:picChg>
        <pc:picChg chg="add mod">
          <ac:chgData name="Vrielink, Francis" userId="3d258d00-cfd8-41c5-9f04-1a5a39faef2f" providerId="ADAL" clId="{ADA1EBB3-BEC2-4D42-B9CC-C209DD990B1C}" dt="2026-01-17T12:59:19.486" v="5090" actId="14100"/>
          <ac:picMkLst>
            <pc:docMk/>
            <pc:sldMk cId="817452655" sldId="1546"/>
            <ac:picMk id="22" creationId="{19C8F0BC-A263-B671-1C45-C893946EF245}"/>
          </ac:picMkLst>
        </pc:picChg>
        <pc:picChg chg="add mod">
          <ac:chgData name="Vrielink, Francis" userId="3d258d00-cfd8-41c5-9f04-1a5a39faef2f" providerId="ADAL" clId="{ADA1EBB3-BEC2-4D42-B9CC-C209DD990B1C}" dt="2026-01-16T18:33:21.839" v="3644" actId="14100"/>
          <ac:picMkLst>
            <pc:docMk/>
            <pc:sldMk cId="817452655" sldId="1546"/>
            <ac:picMk id="23" creationId="{3C57F950-40C1-D661-DFC2-FB0B270CC7E4}"/>
          </ac:picMkLst>
        </pc:picChg>
      </pc:sldChg>
      <pc:sldChg chg="addSp modSp add mod">
        <pc:chgData name="Vrielink, Francis" userId="3d258d00-cfd8-41c5-9f04-1a5a39faef2f" providerId="ADAL" clId="{ADA1EBB3-BEC2-4D42-B9CC-C209DD990B1C}" dt="2026-01-16T20:33:10.389" v="5050" actId="14100"/>
        <pc:sldMkLst>
          <pc:docMk/>
          <pc:sldMk cId="3697397401" sldId="1547"/>
        </pc:sldMkLst>
        <pc:spChg chg="mod">
          <ac:chgData name="Vrielink, Francis" userId="3d258d00-cfd8-41c5-9f04-1a5a39faef2f" providerId="ADAL" clId="{ADA1EBB3-BEC2-4D42-B9CC-C209DD990B1C}" dt="2026-01-16T16:48:00.868" v="705" actId="20577"/>
          <ac:spMkLst>
            <pc:docMk/>
            <pc:sldMk cId="3697397401" sldId="1547"/>
            <ac:spMk id="11" creationId="{CD78B488-E032-3F3E-C334-FB96F8D71FB2}"/>
          </ac:spMkLst>
        </pc:spChg>
        <pc:spChg chg="mod">
          <ac:chgData name="Vrielink, Francis" userId="3d258d00-cfd8-41c5-9f04-1a5a39faef2f" providerId="ADAL" clId="{ADA1EBB3-BEC2-4D42-B9CC-C209DD990B1C}" dt="2026-01-16T16:50:17.385" v="788" actId="1076"/>
          <ac:spMkLst>
            <pc:docMk/>
            <pc:sldMk cId="3697397401" sldId="1547"/>
            <ac:spMk id="12" creationId="{E2476A93-B8D4-4E44-87FD-AFF601B2337C}"/>
          </ac:spMkLst>
        </pc:spChg>
        <pc:spChg chg="mod">
          <ac:chgData name="Vrielink, Francis" userId="3d258d00-cfd8-41c5-9f04-1a5a39faef2f" providerId="ADAL" clId="{ADA1EBB3-BEC2-4D42-B9CC-C209DD990B1C}" dt="2026-01-16T16:51:16.981" v="800" actId="1076"/>
          <ac:spMkLst>
            <pc:docMk/>
            <pc:sldMk cId="3697397401" sldId="1547"/>
            <ac:spMk id="13" creationId="{4985FF45-EE56-11C3-E0CC-6BBB359031C0}"/>
          </ac:spMkLst>
        </pc:spChg>
        <pc:spChg chg="mod">
          <ac:chgData name="Vrielink, Francis" userId="3d258d00-cfd8-41c5-9f04-1a5a39faef2f" providerId="ADAL" clId="{ADA1EBB3-BEC2-4D42-B9CC-C209DD990B1C}" dt="2026-01-16T16:49:25.442" v="737" actId="14100"/>
          <ac:spMkLst>
            <pc:docMk/>
            <pc:sldMk cId="3697397401" sldId="1547"/>
            <ac:spMk id="14" creationId="{B7594A3B-3117-84CE-C300-FB96E5ED269D}"/>
          </ac:spMkLst>
        </pc:spChg>
        <pc:spChg chg="mod">
          <ac:chgData name="Vrielink, Francis" userId="3d258d00-cfd8-41c5-9f04-1a5a39faef2f" providerId="ADAL" clId="{ADA1EBB3-BEC2-4D42-B9CC-C209DD990B1C}" dt="2026-01-16T16:50:30.862" v="791" actId="1076"/>
          <ac:spMkLst>
            <pc:docMk/>
            <pc:sldMk cId="3697397401" sldId="1547"/>
            <ac:spMk id="15" creationId="{6EA1F8B7-D4BC-D8B0-E6FD-F33ECB45A1DD}"/>
          </ac:spMkLst>
        </pc:spChg>
        <pc:spChg chg="mod">
          <ac:chgData name="Vrielink, Francis" userId="3d258d00-cfd8-41c5-9f04-1a5a39faef2f" providerId="ADAL" clId="{ADA1EBB3-BEC2-4D42-B9CC-C209DD990B1C}" dt="2026-01-16T16:48:31.130" v="707" actId="14100"/>
          <ac:spMkLst>
            <pc:docMk/>
            <pc:sldMk cId="3697397401" sldId="1547"/>
            <ac:spMk id="16" creationId="{F53F294D-65CC-23A5-E4A1-B2132FCF814C}"/>
          </ac:spMkLst>
        </pc:spChg>
        <pc:spChg chg="mod">
          <ac:chgData name="Vrielink, Francis" userId="3d258d00-cfd8-41c5-9f04-1a5a39faef2f" providerId="ADAL" clId="{ADA1EBB3-BEC2-4D42-B9CC-C209DD990B1C}" dt="2026-01-16T16:48:27.821" v="706"/>
          <ac:spMkLst>
            <pc:docMk/>
            <pc:sldMk cId="3697397401" sldId="1547"/>
            <ac:spMk id="17" creationId="{AB86235B-CBC0-F9DB-29F4-F23367831B1B}"/>
          </ac:spMkLst>
        </pc:spChg>
        <pc:spChg chg="mod">
          <ac:chgData name="Vrielink, Francis" userId="3d258d00-cfd8-41c5-9f04-1a5a39faef2f" providerId="ADAL" clId="{ADA1EBB3-BEC2-4D42-B9CC-C209DD990B1C}" dt="2026-01-16T16:51:04.169" v="799" actId="14100"/>
          <ac:spMkLst>
            <pc:docMk/>
            <pc:sldMk cId="3697397401" sldId="1547"/>
            <ac:spMk id="18" creationId="{85D7DD60-F4AA-AD34-A265-146B167D02FE}"/>
          </ac:spMkLst>
        </pc:spChg>
        <pc:spChg chg="mod">
          <ac:chgData name="Vrielink, Francis" userId="3d258d00-cfd8-41c5-9f04-1a5a39faef2f" providerId="ADAL" clId="{ADA1EBB3-BEC2-4D42-B9CC-C209DD990B1C}" dt="2026-01-16T16:50:56.622" v="796" actId="14100"/>
          <ac:spMkLst>
            <pc:docMk/>
            <pc:sldMk cId="3697397401" sldId="1547"/>
            <ac:spMk id="19" creationId="{40542B69-6D97-5F24-63E3-ABE36EA69A27}"/>
          </ac:spMkLst>
        </pc:spChg>
        <pc:picChg chg="add mod">
          <ac:chgData name="Vrielink, Francis" userId="3d258d00-cfd8-41c5-9f04-1a5a39faef2f" providerId="ADAL" clId="{ADA1EBB3-BEC2-4D42-B9CC-C209DD990B1C}" dt="2026-01-16T20:33:10.389" v="5050" actId="14100"/>
          <ac:picMkLst>
            <pc:docMk/>
            <pc:sldMk cId="3697397401" sldId="1547"/>
            <ac:picMk id="23" creationId="{E8474F0E-238B-9A23-8BB9-B5C182670CD3}"/>
          </ac:picMkLst>
        </pc:picChg>
        <pc:picChg chg="add mod">
          <ac:chgData name="Vrielink, Francis" userId="3d258d00-cfd8-41c5-9f04-1a5a39faef2f" providerId="ADAL" clId="{ADA1EBB3-BEC2-4D42-B9CC-C209DD990B1C}" dt="2026-01-16T20:33:06.377" v="5049" actId="14100"/>
          <ac:picMkLst>
            <pc:docMk/>
            <pc:sldMk cId="3697397401" sldId="1547"/>
            <ac:picMk id="25" creationId="{39C119BE-C7AE-80F4-DCE6-6C83D314FEFF}"/>
          </ac:picMkLst>
        </pc:picChg>
        <pc:picChg chg="add mod">
          <ac:chgData name="Vrielink, Francis" userId="3d258d00-cfd8-41c5-9f04-1a5a39faef2f" providerId="ADAL" clId="{ADA1EBB3-BEC2-4D42-B9CC-C209DD990B1C}" dt="2026-01-16T20:32:48.917" v="5043" actId="1076"/>
          <ac:picMkLst>
            <pc:docMk/>
            <pc:sldMk cId="3697397401" sldId="1547"/>
            <ac:picMk id="27" creationId="{4DCC4E73-F857-509F-8449-FDC083DC6C79}"/>
          </ac:picMkLst>
        </pc:picChg>
      </pc:sldChg>
    </pc:docChg>
  </pc:docChgLst>
  <pc:docChgLst>
    <pc:chgData name="Routledge, Mandy" userId="bacdedf5-8e30-494b-ad8b-f27fa30c4f8d" providerId="ADAL" clId="{677BEEE1-668B-4FD5-9DFC-36E509197659}"/>
    <pc:docChg chg="addSld delSld modSld modSection">
      <pc:chgData name="Routledge, Mandy" userId="bacdedf5-8e30-494b-ad8b-f27fa30c4f8d" providerId="ADAL" clId="{677BEEE1-668B-4FD5-9DFC-36E509197659}" dt="2025-10-12T08:02:54.972" v="5" actId="20577"/>
      <pc:docMkLst>
        <pc:docMk/>
      </pc:docMkLst>
      <pc:sldChg chg="modSp mod">
        <pc:chgData name="Routledge, Mandy" userId="bacdedf5-8e30-494b-ad8b-f27fa30c4f8d" providerId="ADAL" clId="{677BEEE1-668B-4FD5-9DFC-36E509197659}" dt="2025-10-12T08:02:54.972" v="5" actId="20577"/>
        <pc:sldMkLst>
          <pc:docMk/>
          <pc:sldMk cId="323006580" sldId="548"/>
        </pc:sldMkLst>
      </pc:sldChg>
      <pc:sldChg chg="del">
        <pc:chgData name="Routledge, Mandy" userId="bacdedf5-8e30-494b-ad8b-f27fa30c4f8d" providerId="ADAL" clId="{677BEEE1-668B-4FD5-9DFC-36E509197659}" dt="2025-10-06T07:02:49.355" v="1" actId="47"/>
        <pc:sldMkLst>
          <pc:docMk/>
          <pc:sldMk cId="2946319108" sldId="1516"/>
        </pc:sldMkLst>
      </pc:sldChg>
      <pc:sldChg chg="add">
        <pc:chgData name="Routledge, Mandy" userId="bacdedf5-8e30-494b-ad8b-f27fa30c4f8d" providerId="ADAL" clId="{677BEEE1-668B-4FD5-9DFC-36E509197659}" dt="2025-10-06T07:02:43.400" v="0"/>
        <pc:sldMkLst>
          <pc:docMk/>
          <pc:sldMk cId="2344247519" sldId="1543"/>
        </pc:sldMkLst>
      </pc:sldChg>
    </pc:docChg>
  </pc:docChgLst>
  <pc:docChgLst>
    <pc:chgData name="Vrielink, Francis" userId="3d258d00-cfd8-41c5-9f04-1a5a39faef2f" providerId="ADAL" clId="{4AA93F79-6E78-41AB-A6E0-B26F7C53B9A9}"/>
    <pc:docChg chg="modSld">
      <pc:chgData name="Vrielink, Francis" userId="3d258d00-cfd8-41c5-9f04-1a5a39faef2f" providerId="ADAL" clId="{4AA93F79-6E78-41AB-A6E0-B26F7C53B9A9}" dt="2025-09-14T11:01:58.290" v="14" actId="20577"/>
      <pc:docMkLst>
        <pc:docMk/>
      </pc:docMkLst>
      <pc:sldChg chg="modSp mod">
        <pc:chgData name="Vrielink, Francis" userId="3d258d00-cfd8-41c5-9f04-1a5a39faef2f" providerId="ADAL" clId="{4AA93F79-6E78-41AB-A6E0-B26F7C53B9A9}" dt="2025-09-14T11:01:58.290" v="14" actId="20577"/>
        <pc:sldMkLst>
          <pc:docMk/>
          <pc:sldMk cId="323006580" sldId="548"/>
        </pc:sldMkLst>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ldChg>
    </pc:docChg>
  </pc:docChgLst>
  <pc:docChgLst>
    <pc:chgData name="Routledge, Mandy" userId="bacdedf5-8e30-494b-ad8b-f27fa30c4f8d" providerId="ADAL" clId="{389A213E-DAB6-49E3-BFD8-8B760700E7C9}"/>
    <pc:docChg chg="modSld">
      <pc:chgData name="Routledge, Mandy" userId="bacdedf5-8e30-494b-ad8b-f27fa30c4f8d" providerId="ADAL" clId="{389A213E-DAB6-49E3-BFD8-8B760700E7C9}" dt="2025-03-18T11:07:16.088" v="1" actId="20577"/>
      <pc:docMkLst>
        <pc:docMk/>
      </pc:docMkLst>
      <pc:sldChg chg="modSp mod">
        <pc:chgData name="Routledge, Mandy" userId="bacdedf5-8e30-494b-ad8b-f27fa30c4f8d" providerId="ADAL" clId="{389A213E-DAB6-49E3-BFD8-8B760700E7C9}" dt="2025-03-18T11:07:16.088" v="1" actId="20577"/>
        <pc:sldMkLst>
          <pc:docMk/>
          <pc:sldMk cId="323006580" sldId="548"/>
        </pc:sldMkLst>
      </pc:sldChg>
    </pc:docChg>
  </pc:docChgLst>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sldChg chg="modSp mod">
        <pc:chgData name="Routledge, Mandy" userId="bacdedf5-8e30-494b-ad8b-f27fa30c4f8d" providerId="ADAL" clId="{EE43DCE5-133A-4C40-9CD2-739EF4BF9B3D}" dt="2025-03-18T11:01:21.715" v="3"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20-1-2026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20-1-2026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gewend zijn: </a:t>
            </a:r>
            <a:r>
              <a:rPr lang="nl-NL" sz="1200" b="0" kern="1200">
                <a:solidFill>
                  <a:schemeClr val="tx1"/>
                </a:solidFill>
                <a:effectLst/>
                <a:latin typeface="+mn-lt"/>
                <a:ea typeface="+mn-ea"/>
                <a:cs typeface="+mn-cs"/>
              </a:rPr>
              <a:t>gewoon vinden</a:t>
            </a:r>
          </a:p>
          <a:p>
            <a:pPr fontAlgn="t"/>
            <a:r>
              <a:rPr lang="nl-NL" sz="1200" b="1" kern="1200">
                <a:solidFill>
                  <a:schemeClr val="tx1"/>
                </a:solidFill>
                <a:effectLst/>
                <a:latin typeface="+mn-lt"/>
                <a:ea typeface="+mn-ea"/>
                <a:cs typeface="+mn-cs"/>
              </a:rPr>
              <a:t>de bacterie: </a:t>
            </a:r>
            <a:r>
              <a:rPr lang="nl-NL" sz="1200" b="0" kern="1200">
                <a:solidFill>
                  <a:schemeClr val="tx1"/>
                </a:solidFill>
                <a:effectLst/>
                <a:latin typeface="+mn-lt"/>
                <a:ea typeface="+mn-ea"/>
                <a:cs typeface="+mn-cs"/>
              </a:rPr>
              <a:t>het kleine onzichtbare beestje waar je soms ziek van wordt</a:t>
            </a:r>
          </a:p>
          <a:p>
            <a:pPr fontAlgn="t"/>
            <a:r>
              <a:rPr lang="nl-NL" sz="1200" b="1" kern="1200">
                <a:solidFill>
                  <a:schemeClr val="tx1"/>
                </a:solidFill>
                <a:effectLst/>
                <a:latin typeface="+mn-lt"/>
                <a:ea typeface="+mn-ea"/>
                <a:cs typeface="+mn-cs"/>
              </a:rPr>
              <a:t>hooguit: </a:t>
            </a:r>
            <a:r>
              <a:rPr lang="nl-NL" sz="1200" b="0" kern="1200">
                <a:solidFill>
                  <a:schemeClr val="tx1"/>
                </a:solidFill>
                <a:effectLst/>
                <a:latin typeface="+mn-lt"/>
                <a:ea typeface="+mn-ea"/>
                <a:cs typeface="+mn-cs"/>
              </a:rPr>
              <a:t>niet meer dan</a:t>
            </a:r>
          </a:p>
          <a:p>
            <a:pPr fontAlgn="t"/>
            <a:r>
              <a:rPr lang="nl-NL" sz="1200" b="1" kern="1200">
                <a:solidFill>
                  <a:schemeClr val="tx1"/>
                </a:solidFill>
                <a:effectLst/>
                <a:latin typeface="+mn-lt"/>
                <a:ea typeface="+mn-ea"/>
                <a:cs typeface="+mn-cs"/>
              </a:rPr>
              <a:t>zwak: </a:t>
            </a:r>
            <a:r>
              <a:rPr lang="nl-NL" sz="1200" b="0" kern="1200">
                <a:solidFill>
                  <a:schemeClr val="tx1"/>
                </a:solidFill>
                <a:effectLst/>
                <a:latin typeface="+mn-lt"/>
                <a:ea typeface="+mn-ea"/>
                <a:cs typeface="+mn-cs"/>
              </a:rPr>
              <a:t>met weinig kracht</a:t>
            </a:r>
          </a:p>
          <a:p>
            <a:pPr fontAlgn="t"/>
            <a:r>
              <a:rPr lang="nl-NL" sz="1200" b="1" kern="1200">
                <a:solidFill>
                  <a:schemeClr val="tx1"/>
                </a:solidFill>
                <a:effectLst/>
                <a:latin typeface="+mn-lt"/>
                <a:ea typeface="+mn-ea"/>
                <a:cs typeface="+mn-cs"/>
              </a:rPr>
              <a:t>bewaren: </a:t>
            </a:r>
            <a:r>
              <a:rPr lang="nl-NL" sz="1200" b="0" kern="1200">
                <a:solidFill>
                  <a:schemeClr val="tx1"/>
                </a:solidFill>
                <a:effectLst/>
                <a:latin typeface="+mn-lt"/>
                <a:ea typeface="+mn-ea"/>
                <a:cs typeface="+mn-cs"/>
              </a:rPr>
              <a:t>overhouden voor later</a:t>
            </a:r>
          </a:p>
          <a:p>
            <a:pPr fontAlgn="t"/>
            <a:r>
              <a:rPr lang="nl-NL" sz="1200" b="1" kern="1200">
                <a:solidFill>
                  <a:schemeClr val="tx1"/>
                </a:solidFill>
                <a:effectLst/>
                <a:latin typeface="+mn-lt"/>
                <a:ea typeface="+mn-ea"/>
                <a:cs typeface="+mn-cs"/>
              </a:rPr>
              <a:t>de tank: </a:t>
            </a:r>
            <a:r>
              <a:rPr lang="nl-NL" sz="1200" b="0" kern="1200">
                <a:solidFill>
                  <a:schemeClr val="tx1"/>
                </a:solidFill>
                <a:effectLst/>
                <a:latin typeface="+mn-lt"/>
                <a:ea typeface="+mn-ea"/>
                <a:cs typeface="+mn-cs"/>
              </a:rPr>
              <a:t>de grote bak waar water of een andere vloeistof in zit</a:t>
            </a:r>
          </a:p>
          <a:p>
            <a:pPr fontAlgn="t"/>
            <a:r>
              <a:rPr lang="nl-NL" sz="1200" b="1" kern="1200">
                <a:solidFill>
                  <a:schemeClr val="tx1"/>
                </a:solidFill>
                <a:effectLst/>
                <a:latin typeface="+mn-lt"/>
                <a:ea typeface="+mn-ea"/>
                <a:cs typeface="+mn-cs"/>
              </a:rPr>
              <a:t>het advies: </a:t>
            </a:r>
            <a:r>
              <a:rPr lang="nl-NL" sz="1200" b="0" kern="1200">
                <a:solidFill>
                  <a:schemeClr val="tx1"/>
                </a:solidFill>
                <a:effectLst/>
                <a:latin typeface="+mn-lt"/>
                <a:ea typeface="+mn-ea"/>
                <a:cs typeface="+mn-cs"/>
              </a:rPr>
              <a:t>wat je volgens iemand het beste kunt doen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20-1-2026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20-1-2026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20-1-2026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Mijn buurman </a:t>
            </a:r>
            <a:r>
              <a:rPr lang="nl-NL" sz="2000">
                <a:effectLst/>
                <a:ea typeface="Times New Roman" panose="02020603050405020304" pitchFamily="18" charset="0"/>
                <a:cs typeface="Arial" panose="020B0604020202020204" pitchFamily="34" charset="0"/>
              </a:rPr>
              <a:t>Bram is boer. Hij heeft wel 70 koeien. Hij staat elke ochtend heel vroeg op om ze te melken. Hij vindt dit zijn favoriete moment van de dag. De koeien vertrouwen hem en </a:t>
            </a:r>
            <a:r>
              <a:rPr lang="nl-NL" sz="2000" b="1" u="sng">
                <a:effectLst/>
                <a:ea typeface="Times New Roman" panose="02020603050405020304" pitchFamily="18" charset="0"/>
                <a:cs typeface="Arial" panose="020B0604020202020204" pitchFamily="34" charset="0"/>
              </a:rPr>
              <a:t>zijn eraan gewend</a:t>
            </a:r>
            <a:r>
              <a:rPr lang="nl-NL" sz="2000">
                <a:effectLst/>
                <a:ea typeface="Times New Roman" panose="02020603050405020304" pitchFamily="18" charset="0"/>
                <a:cs typeface="Arial" panose="020B0604020202020204" pitchFamily="34" charset="0"/>
              </a:rPr>
              <a:t>,</a:t>
            </a:r>
            <a:r>
              <a:rPr lang="nl-NL" sz="2000" b="1">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vinden het gewoon </a:t>
            </a:r>
            <a:r>
              <a:rPr lang="nl-NL" sz="2000">
                <a:effectLst/>
                <a:ea typeface="Times New Roman" panose="02020603050405020304" pitchFamily="18" charset="0"/>
                <a:cs typeface="Arial" panose="020B0604020202020204" pitchFamily="34" charset="0"/>
              </a:rPr>
              <a:t>dat hij voorzichtig de melkmachine aansluit. Als de melk warm uit de koe komt, laat Bram die meteen doorstromen naar een grote, koele </a:t>
            </a:r>
            <a:r>
              <a:rPr lang="nl-NL" sz="2000" b="1" u="sng">
                <a:effectLst/>
                <a:ea typeface="Times New Roman" panose="02020603050405020304" pitchFamily="18" charset="0"/>
                <a:cs typeface="Arial" panose="020B0604020202020204" pitchFamily="34" charset="0"/>
              </a:rPr>
              <a:t>tank</a:t>
            </a:r>
            <a:r>
              <a:rPr lang="nl-NL" sz="2000">
                <a:effectLst/>
                <a:ea typeface="Times New Roman" panose="02020603050405020304" pitchFamily="18" charset="0"/>
                <a:cs typeface="Arial" panose="020B0604020202020204" pitchFamily="34" charset="0"/>
              </a:rPr>
              <a:t>. Zo noem je </a:t>
            </a:r>
            <a:r>
              <a:rPr lang="nl-NL" sz="2000" b="1" i="1">
                <a:ea typeface="Times New Roman" panose="02020603050405020304" pitchFamily="18" charset="0"/>
                <a:cs typeface="Arial" panose="020B0604020202020204" pitchFamily="34" charset="0"/>
              </a:rPr>
              <a:t>de grote bak waar water of een andere vloeistof in zit</a:t>
            </a:r>
            <a:r>
              <a:rPr lang="nl-NL" sz="2000">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In de tank moet de melk schoon en koud blijven. </a:t>
            </a:r>
            <a:r>
              <a:rPr lang="nl-NL" sz="2000" b="1" u="sng">
                <a:effectLst/>
                <a:ea typeface="Times New Roman" panose="02020603050405020304" pitchFamily="18" charset="0"/>
                <a:cs typeface="Arial" panose="020B0604020202020204" pitchFamily="34" charset="0"/>
              </a:rPr>
              <a:t>Het advies</a:t>
            </a:r>
            <a:r>
              <a:rPr lang="nl-NL" sz="2000" b="1">
                <a:effectLst/>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is dat de temperatuur in de tank ongeveer 2 graden is. Het advies is </a:t>
            </a:r>
            <a:r>
              <a:rPr lang="nl-NL" sz="2000" b="1" i="1">
                <a:effectLst/>
                <a:ea typeface="Times New Roman" panose="02020603050405020304" pitchFamily="18" charset="0"/>
                <a:cs typeface="Arial" panose="020B0604020202020204" pitchFamily="34" charset="0"/>
              </a:rPr>
              <a:t>wat je volgens iemand het beste kunt doen</a:t>
            </a:r>
            <a:r>
              <a:rPr lang="nl-NL" sz="2000">
                <a:effectLst/>
                <a:ea typeface="Times New Roman" panose="02020603050405020304" pitchFamily="18" charset="0"/>
                <a:cs typeface="Arial" panose="020B0604020202020204" pitchFamily="34" charset="0"/>
              </a:rPr>
              <a:t>. Daarom moet Bram een sterke koeling hebben. E</a:t>
            </a:r>
            <a:r>
              <a:rPr lang="nl-NL" sz="2000">
                <a:ea typeface="Times New Roman" panose="02020603050405020304" pitchFamily="18" charset="0"/>
                <a:cs typeface="Arial" panose="020B0604020202020204" pitchFamily="34" charset="0"/>
              </a:rPr>
              <a:t>en koeling met een</a:t>
            </a:r>
            <a:r>
              <a:rPr lang="nl-NL" sz="2000">
                <a:effectLst/>
                <a:ea typeface="Times New Roman" panose="02020603050405020304" pitchFamily="18" charset="0"/>
                <a:cs typeface="Arial" panose="020B0604020202020204" pitchFamily="34" charset="0"/>
              </a:rPr>
              <a:t> </a:t>
            </a:r>
            <a:r>
              <a:rPr lang="nl-NL" sz="2000" b="1" u="sng">
                <a:effectLst/>
                <a:ea typeface="Times New Roman" panose="02020603050405020304" pitchFamily="18" charset="0"/>
                <a:cs typeface="Arial" panose="020B0604020202020204" pitchFamily="34" charset="0"/>
              </a:rPr>
              <a:t>zwakke</a:t>
            </a:r>
            <a:r>
              <a:rPr lang="nl-NL" sz="2000">
                <a:effectLst/>
                <a:ea typeface="Times New Roman" panose="02020603050405020304" pitchFamily="18" charset="0"/>
                <a:cs typeface="Arial" panose="020B0604020202020204" pitchFamily="34" charset="0"/>
              </a:rPr>
              <a:t> motor, als </a:t>
            </a:r>
            <a:r>
              <a:rPr lang="nl-NL" sz="2000">
                <a:ea typeface="Times New Roman" panose="02020603050405020304" pitchFamily="18" charset="0"/>
                <a:cs typeface="Arial" panose="020B0604020202020204" pitchFamily="34" charset="0"/>
              </a:rPr>
              <a:t>de motor </a:t>
            </a:r>
            <a:r>
              <a:rPr lang="nl-NL" sz="2000">
                <a:effectLst/>
                <a:ea typeface="Times New Roman" panose="02020603050405020304" pitchFamily="18" charset="0"/>
                <a:cs typeface="Arial" panose="020B0604020202020204" pitchFamily="34" charset="0"/>
              </a:rPr>
              <a:t>maar </a:t>
            </a:r>
            <a:r>
              <a:rPr lang="nl-NL" sz="2000" b="1" i="1">
                <a:effectLst/>
                <a:ea typeface="Times New Roman" panose="02020603050405020304" pitchFamily="18" charset="0"/>
                <a:cs typeface="Arial" panose="020B0604020202020204" pitchFamily="34" charset="0"/>
              </a:rPr>
              <a:t>met weinig kracht </a:t>
            </a:r>
            <a:r>
              <a:rPr lang="nl-NL" sz="2000">
                <a:effectLst/>
                <a:ea typeface="Times New Roman" panose="02020603050405020304" pitchFamily="18" charset="0"/>
                <a:cs typeface="Arial" panose="020B0604020202020204" pitchFamily="34" charset="0"/>
              </a:rPr>
              <a:t>werkt, </a:t>
            </a:r>
            <a:r>
              <a:rPr lang="nl-NL" sz="2000">
                <a:ea typeface="Times New Roman" panose="02020603050405020304" pitchFamily="18" charset="0"/>
                <a:cs typeface="Arial" panose="020B0604020202020204" pitchFamily="34" charset="0"/>
              </a:rPr>
              <a:t>maakt </a:t>
            </a:r>
            <a:r>
              <a:rPr lang="nl-NL" sz="2000">
                <a:effectLst/>
                <a:ea typeface="Times New Roman" panose="02020603050405020304" pitchFamily="18" charset="0"/>
                <a:cs typeface="Arial" panose="020B0604020202020204" pitchFamily="34" charset="0"/>
              </a:rPr>
              <a:t>de melk namelijk niet koud genoeg. Dan wordt de temperatuur misschien </a:t>
            </a:r>
            <a:r>
              <a:rPr lang="nl-NL" sz="2000">
                <a:ea typeface="Times New Roman" panose="02020603050405020304" pitchFamily="18" charset="0"/>
                <a:cs typeface="Arial" panose="020B0604020202020204" pitchFamily="34" charset="0"/>
              </a:rPr>
              <a:t>maar</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6</a:t>
            </a:r>
            <a:r>
              <a:rPr lang="nl-NL" sz="2000">
                <a:effectLst/>
                <a:ea typeface="Times New Roman" panose="02020603050405020304" pitchFamily="18" charset="0"/>
                <a:cs typeface="Arial" panose="020B0604020202020204" pitchFamily="34" charset="0"/>
              </a:rPr>
              <a:t> graden. Ook is het belangrijk dat Bram altijd hygiënisch werkt. Dat hij netjes en schoon werkt. Anders krijgen </a:t>
            </a:r>
            <a:r>
              <a:rPr lang="nl-NL" sz="2000" b="1" u="sng">
                <a:effectLst/>
                <a:ea typeface="Times New Roman" panose="02020603050405020304" pitchFamily="18" charset="0"/>
                <a:cs typeface="Arial" panose="020B0604020202020204" pitchFamily="34" charset="0"/>
              </a:rPr>
              <a:t>bacteriën</a:t>
            </a:r>
            <a:r>
              <a:rPr lang="nl-NL" sz="2000">
                <a:effectLst/>
                <a:ea typeface="Times New Roman" panose="02020603050405020304" pitchFamily="18" charset="0"/>
                <a:cs typeface="Arial" panose="020B0604020202020204" pitchFamily="34" charset="0"/>
              </a:rPr>
              <a:t> de kans om te groeien en dan wordt de melk misschien wel zuur. De bacterie is </a:t>
            </a:r>
            <a:r>
              <a:rPr lang="nl-NL" sz="2000" b="1" i="1">
                <a:effectLst/>
                <a:ea typeface="Times New Roman" panose="02020603050405020304" pitchFamily="18" charset="0"/>
                <a:cs typeface="Arial" panose="020B0604020202020204" pitchFamily="34" charset="0"/>
              </a:rPr>
              <a:t>het kleine onzichtbare beestje waar je soms ziek van wordt</a:t>
            </a:r>
            <a:r>
              <a:rPr lang="nl-NL" sz="2000">
                <a:effectLst/>
                <a:ea typeface="Times New Roman" panose="02020603050405020304" pitchFamily="18" charset="0"/>
                <a:cs typeface="Arial" panose="020B0604020202020204" pitchFamily="34" charset="0"/>
              </a:rPr>
              <a:t>. Hij</a:t>
            </a:r>
            <a:r>
              <a:rPr lang="nl-NL" sz="2000">
                <a:ea typeface="Times New Roman" panose="02020603050405020304" pitchFamily="18" charset="0"/>
                <a:cs typeface="Arial" panose="020B0604020202020204" pitchFamily="34" charset="0"/>
              </a:rPr>
              <a:t> mag de</a:t>
            </a:r>
            <a:r>
              <a:rPr lang="nl-NL" sz="2000">
                <a:effectLst/>
                <a:ea typeface="Times New Roman" panose="02020603050405020304" pitchFamily="18" charset="0"/>
                <a:cs typeface="Arial" panose="020B0604020202020204" pitchFamily="34" charset="0"/>
              </a:rPr>
              <a:t> melk </a:t>
            </a:r>
            <a:r>
              <a:rPr lang="nl-NL" sz="2000" b="1" u="sng">
                <a:effectLst/>
                <a:ea typeface="Times New Roman" panose="02020603050405020304" pitchFamily="18" charset="0"/>
                <a:cs typeface="Arial" panose="020B0604020202020204" pitchFamily="34" charset="0"/>
              </a:rPr>
              <a:t>hooguit</a:t>
            </a:r>
            <a:r>
              <a:rPr lang="nl-NL" sz="2000">
                <a:effectLst/>
                <a:ea typeface="Times New Roman" panose="02020603050405020304" pitchFamily="18" charset="0"/>
                <a:cs typeface="Arial" panose="020B0604020202020204" pitchFamily="34" charset="0"/>
              </a:rPr>
              <a:t>,</a:t>
            </a:r>
            <a:r>
              <a:rPr lang="nl-NL" sz="2000" b="1" i="1">
                <a:effectLst/>
                <a:ea typeface="Times New Roman" panose="02020603050405020304" pitchFamily="18" charset="0"/>
                <a:cs typeface="Arial" panose="020B0604020202020204" pitchFamily="34" charset="0"/>
              </a:rPr>
              <a:t> niet meer dan</a:t>
            </a:r>
            <a:r>
              <a:rPr lang="nl-NL" sz="2000" i="1">
                <a:effectLst/>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2 dagen in de tank opslaan. Dan komt iemand van de fabriek de melk ophalen. Ook thuis moeten we de melk altijd koel </a:t>
            </a:r>
            <a:r>
              <a:rPr lang="nl-NL" sz="2000" b="1" u="sng">
                <a:effectLst/>
                <a:ea typeface="Times New Roman" panose="02020603050405020304" pitchFamily="18" charset="0"/>
                <a:cs typeface="Arial" panose="020B0604020202020204" pitchFamily="34" charset="0"/>
              </a:rPr>
              <a:t>bewaren</a:t>
            </a:r>
            <a:r>
              <a:rPr lang="nl-NL" sz="2000">
                <a:effectLst/>
                <a:ea typeface="Times New Roman" panose="02020603050405020304" pitchFamily="18" charset="0"/>
                <a:cs typeface="Arial" panose="020B0604020202020204" pitchFamily="34" charset="0"/>
              </a:rPr>
              <a:t>. Zo noem je het als je iets wil </a:t>
            </a:r>
            <a:r>
              <a:rPr lang="nl-NL" sz="2000" b="1" i="1">
                <a:effectLst/>
                <a:ea typeface="Times New Roman" panose="02020603050405020304" pitchFamily="18" charset="0"/>
                <a:cs typeface="Arial" panose="020B0604020202020204" pitchFamily="34" charset="0"/>
              </a:rPr>
              <a:t>overhouden voor later</a:t>
            </a:r>
            <a:r>
              <a:rPr lang="nl-NL" sz="2000">
                <a:effectLst/>
                <a:ea typeface="Times New Roman" panose="02020603050405020304" pitchFamily="18" charset="0"/>
                <a:cs typeface="Arial" panose="020B0604020202020204" pitchFamily="34" charset="0"/>
              </a:rPr>
              <a:t>.</a:t>
            </a:r>
            <a:r>
              <a:rPr lang="nl-NL" sz="2000" b="1" i="1">
                <a:effectLst/>
                <a:ea typeface="Times New Roman" panose="02020603050405020304" pitchFamily="18" charset="0"/>
                <a:cs typeface="Arial" panose="020B0604020202020204" pitchFamily="34" charset="0"/>
              </a:rPr>
              <a:t> </a:t>
            </a:r>
            <a:r>
              <a:rPr lang="nl-NL" sz="2000">
                <a:effectLst/>
                <a:ea typeface="Times New Roman" panose="02020603050405020304" pitchFamily="18" charset="0"/>
                <a:cs typeface="Arial" panose="020B0604020202020204" pitchFamily="34" charset="0"/>
              </a:rPr>
              <a:t>Natuurlijk het liefst in de koelkast. </a:t>
            </a:r>
            <a:br>
              <a:rPr lang="nl-NL" sz="2000">
                <a:effectLst/>
                <a:ea typeface="Times New Roman" panose="02020603050405020304" pitchFamily="18" charset="0"/>
                <a:cs typeface="Arial" panose="020B0604020202020204" pitchFamily="34" charset="0"/>
              </a:rPr>
            </a:br>
            <a:r>
              <a:rPr lang="nl-NL" sz="2000">
                <a:ea typeface="Times New Roman" panose="02020603050405020304" pitchFamily="18" charset="0"/>
                <a:cs typeface="Arial" panose="020B0604020202020204" pitchFamily="34" charset="0"/>
              </a:rPr>
              <a:t>Drinken jullie ook wel eens melk? Of houd je meer van vla of yoghurt?</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zwak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sterk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weinig kracht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koeling met een </a:t>
            </a:r>
            <a:r>
              <a:rPr lang="nl-NL" sz="2400" i="1" u="sng">
                <a:solidFill>
                  <a:srgbClr val="387038"/>
                </a:solidFill>
                <a:latin typeface="Century Gothic" panose="020B0502020202020204" pitchFamily="34" charset="0"/>
                <a:ea typeface="Calibri"/>
                <a:cs typeface="Times New Roman"/>
              </a:rPr>
              <a:t>zwakke</a:t>
            </a:r>
            <a:r>
              <a:rPr lang="nl-NL" sz="2400" i="1">
                <a:solidFill>
                  <a:srgbClr val="387038"/>
                </a:solidFill>
                <a:latin typeface="Century Gothic" panose="020B0502020202020204" pitchFamily="34" charset="0"/>
                <a:ea typeface="Calibri"/>
                <a:cs typeface="Times New Roman"/>
              </a:rPr>
              <a:t> motor maakt de melk niet koud genoeg.</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met veel kracht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koeling met een  </a:t>
            </a:r>
            <a:r>
              <a:rPr lang="nl-NL" sz="2400" i="1" u="sng">
                <a:solidFill>
                  <a:srgbClr val="387038"/>
                </a:solidFill>
                <a:latin typeface="Century Gothic" panose="020B0502020202020204" pitchFamily="34" charset="0"/>
                <a:ea typeface="Calibri"/>
                <a:cs typeface="Times New Roman"/>
              </a:rPr>
              <a:t>sterke</a:t>
            </a:r>
            <a:r>
              <a:rPr lang="nl-NL" sz="2400" i="1">
                <a:solidFill>
                  <a:srgbClr val="387038"/>
                </a:solidFill>
                <a:latin typeface="Century Gothic" panose="020B0502020202020204" pitchFamily="34" charset="0"/>
                <a:ea typeface="Calibri"/>
                <a:cs typeface="Times New Roman"/>
              </a:rPr>
              <a:t> motor maakt de melk goed koud.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clipart, illustratie, Graphics, Tekenfilm&#10;&#10;Automatisch gegenereerde beschrijving">
            <a:extLst>
              <a:ext uri="{FF2B5EF4-FFF2-40B4-BE49-F238E27FC236}">
                <a16:creationId xmlns:a16="http://schemas.microsoft.com/office/drawing/2014/main" id="{9C0E084F-63C9-6D1C-202D-7DA9B64E23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5148" y="2147161"/>
            <a:ext cx="3418237" cy="2563678"/>
          </a:xfrm>
          <a:prstGeom prst="rect">
            <a:avLst/>
          </a:prstGeom>
        </p:spPr>
      </p:pic>
      <p:pic>
        <p:nvPicPr>
          <p:cNvPr id="1026" name="Picture 2" descr="Energiek meisje op volle batterij met bliksemschicht.">
            <a:extLst>
              <a:ext uri="{FF2B5EF4-FFF2-40B4-BE49-F238E27FC236}">
                <a16:creationId xmlns:a16="http://schemas.microsoft.com/office/drawing/2014/main" id="{948F1D53-BA6A-2ED1-0E92-9FE789F8C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732" y="2086921"/>
            <a:ext cx="3567903" cy="260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bewaren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weggooien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overhouden voor later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Thuis moet je melk altijd in de koelkast </a:t>
            </a:r>
            <a:r>
              <a:rPr lang="nl-NL" sz="2400" i="1" u="sng">
                <a:solidFill>
                  <a:srgbClr val="387038"/>
                </a:solidFill>
                <a:latin typeface="Century Gothic" panose="020B0502020202020204" pitchFamily="34" charset="0"/>
                <a:ea typeface="Calibri"/>
                <a:cs typeface="Times New Roman"/>
              </a:rPr>
              <a:t>bewaren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wegwerpen, dumpen, afdanken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melk is zuur. Ik moet hem </a:t>
            </a:r>
            <a:r>
              <a:rPr lang="nl-NL" sz="2400" i="1" u="sng">
                <a:solidFill>
                  <a:srgbClr val="387038"/>
                </a:solidFill>
                <a:latin typeface="Century Gothic" panose="020B0502020202020204" pitchFamily="34" charset="0"/>
                <a:ea typeface="Calibri"/>
                <a:cs typeface="Times New Roman"/>
              </a:rPr>
              <a:t>weggooien</a:t>
            </a:r>
            <a:r>
              <a:rPr lang="nl-NL" sz="2400" i="1">
                <a:solidFill>
                  <a:srgbClr val="387038"/>
                </a:solidFill>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gootsteen, overdekt&#10;&#10;Automatisch gegenereerde beschrijving">
            <a:extLst>
              <a:ext uri="{FF2B5EF4-FFF2-40B4-BE49-F238E27FC236}">
                <a16:creationId xmlns:a16="http://schemas.microsoft.com/office/drawing/2014/main" id="{8DC5317F-E3A2-FCC6-06B0-32424CB676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84447" y="2494929"/>
            <a:ext cx="3924381" cy="2621487"/>
          </a:xfrm>
          <a:prstGeom prst="rect">
            <a:avLst/>
          </a:prstGeom>
        </p:spPr>
      </p:pic>
      <p:pic>
        <p:nvPicPr>
          <p:cNvPr id="2" name="Afbeelding 1" descr="Afbeelding met fles, produceren, Natuurlijke voeding, apparaat&#10;&#10;Door AI gegenereerde inhoud is mogelijk onjuist.">
            <a:extLst>
              <a:ext uri="{FF2B5EF4-FFF2-40B4-BE49-F238E27FC236}">
                <a16:creationId xmlns:a16="http://schemas.microsoft.com/office/drawing/2014/main" id="{5F692361-59A5-2DFC-6203-C72DA58AF9DD}"/>
              </a:ext>
            </a:extLst>
          </p:cNvPr>
          <p:cNvPicPr>
            <a:picLocks noChangeAspect="1"/>
          </p:cNvPicPr>
          <p:nvPr/>
        </p:nvPicPr>
        <p:blipFill>
          <a:blip r:embed="rId4"/>
          <a:stretch>
            <a:fillRect/>
          </a:stretch>
        </p:blipFill>
        <p:spPr>
          <a:xfrm>
            <a:off x="387741" y="2612365"/>
            <a:ext cx="3932231" cy="2621487"/>
          </a:xfrm>
          <a:prstGeom prst="rect">
            <a:avLst/>
          </a:prstGeom>
        </p:spPr>
      </p:pic>
    </p:spTree>
    <p:extLst>
      <p:ext uri="{BB962C8B-B14F-4D97-AF65-F5344CB8AC3E}">
        <p14:creationId xmlns:p14="http://schemas.microsoft.com/office/powerpoint/2010/main" val="4016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hooguit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tenminste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meer dan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melk mag </a:t>
            </a:r>
            <a:r>
              <a:rPr lang="nl-NL" sz="2400" i="1" u="sng">
                <a:solidFill>
                  <a:srgbClr val="387038"/>
                </a:solidFill>
                <a:latin typeface="Century Gothic" panose="020B0502020202020204" pitchFamily="34" charset="0"/>
                <a:ea typeface="Calibri"/>
                <a:cs typeface="Times New Roman"/>
              </a:rPr>
              <a:t>hooguit</a:t>
            </a:r>
            <a:r>
              <a:rPr lang="nl-NL" sz="2400" i="1">
                <a:solidFill>
                  <a:srgbClr val="387038"/>
                </a:solidFill>
                <a:latin typeface="Century Gothic" panose="020B0502020202020204" pitchFamily="34" charset="0"/>
                <a:ea typeface="Calibri"/>
                <a:cs typeface="Times New Roman"/>
              </a:rPr>
              <a:t> 2 dagen in de tank bewaard worden.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minder dan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Tijdens corona moesten we </a:t>
            </a:r>
            <a:r>
              <a:rPr lang="nl-NL" sz="2400" i="1" u="sng">
                <a:solidFill>
                  <a:srgbClr val="387038"/>
                </a:solidFill>
                <a:latin typeface="Century Gothic" panose="020B0502020202020204" pitchFamily="34" charset="0"/>
                <a:ea typeface="Calibri"/>
                <a:cs typeface="Times New Roman"/>
              </a:rPr>
              <a:t>tenminste</a:t>
            </a:r>
            <a:r>
              <a:rPr lang="nl-NL" sz="2400" i="1">
                <a:solidFill>
                  <a:srgbClr val="387038"/>
                </a:solidFill>
                <a:latin typeface="Century Gothic" panose="020B0502020202020204" pitchFamily="34" charset="0"/>
                <a:ea typeface="Calibri"/>
                <a:cs typeface="Times New Roman"/>
              </a:rPr>
              <a:t> 1,5 meter afstand houden.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C216239B-CBB0-D478-D392-02098CBC8D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8061" y="2116034"/>
            <a:ext cx="3606562" cy="2864731"/>
          </a:xfrm>
          <a:prstGeom prst="rect">
            <a:avLst/>
          </a:prstGeom>
        </p:spPr>
      </p:pic>
      <p:pic>
        <p:nvPicPr>
          <p:cNvPr id="8" name="Afbeelding 7" descr="Afbeelding met Lettertype, Graphics, symbool, logo&#10;&#10;Automatisch gegenereerde beschrijving">
            <a:extLst>
              <a:ext uri="{FF2B5EF4-FFF2-40B4-BE49-F238E27FC236}">
                <a16:creationId xmlns:a16="http://schemas.microsoft.com/office/drawing/2014/main" id="{9DF8780D-8CA3-0BF0-C357-DFC6DDF3746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3040" y="1905557"/>
            <a:ext cx="3285683" cy="3285683"/>
          </a:xfrm>
          <a:prstGeom prst="rect">
            <a:avLst/>
          </a:prstGeom>
        </p:spPr>
      </p:pic>
      <p:sp>
        <p:nvSpPr>
          <p:cNvPr id="9" name="Tekstvak 8">
            <a:extLst>
              <a:ext uri="{FF2B5EF4-FFF2-40B4-BE49-F238E27FC236}">
                <a16:creationId xmlns:a16="http://schemas.microsoft.com/office/drawing/2014/main" id="{F93E3A9B-958C-F7A8-B491-6F21527E4BD6}"/>
              </a:ext>
            </a:extLst>
          </p:cNvPr>
          <p:cNvSpPr txBox="1"/>
          <p:nvPr/>
        </p:nvSpPr>
        <p:spPr>
          <a:xfrm rot="20668064">
            <a:off x="2015716" y="2444531"/>
            <a:ext cx="1080120" cy="1200329"/>
          </a:xfrm>
          <a:prstGeom prst="rect">
            <a:avLst/>
          </a:prstGeom>
          <a:noFill/>
        </p:spPr>
        <p:txBody>
          <a:bodyPr wrap="square" rtlCol="0">
            <a:spAutoFit/>
          </a:bodyPr>
          <a:lstStyle/>
          <a:p>
            <a:r>
              <a:rPr lang="nl-NL" sz="7200" b="1">
                <a:solidFill>
                  <a:srgbClr val="FF0000"/>
                </a:solidFill>
                <a:latin typeface="Century Gothic" panose="020B0502020202020204" pitchFamily="34" charset="0"/>
              </a:rPr>
              <a:t>!</a:t>
            </a:r>
          </a:p>
        </p:txBody>
      </p:sp>
    </p:spTree>
    <p:extLst>
      <p:ext uri="{BB962C8B-B14F-4D97-AF65-F5344CB8AC3E}">
        <p14:creationId xmlns:p14="http://schemas.microsoft.com/office/powerpoint/2010/main" val="363707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080176" y="317201"/>
            <a:ext cx="508411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167280" y="273653"/>
            <a:ext cx="489654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ziekmaker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88312" y="3053138"/>
            <a:ext cx="27841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98024" y="3041712"/>
            <a:ext cx="286395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bacterie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409425" y="30338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535337" y="3047853"/>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gif</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57830" y="3021877"/>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81082" y="303383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virus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88312" y="1836667"/>
            <a:ext cx="4699507" cy="108422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407781" y="1903063"/>
            <a:ext cx="4533849" cy="1031839"/>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het kleine onzichtbare beestje waar je soms ziek van wordt</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Organisme, ongewerveld dier, coelenterata&#10;&#10;Automatisch gegenereerde beschrijving">
            <a:extLst>
              <a:ext uri="{FF2B5EF4-FFF2-40B4-BE49-F238E27FC236}">
                <a16:creationId xmlns:a16="http://schemas.microsoft.com/office/drawing/2014/main" id="{F8277066-2BDB-AF36-CEFD-AC488603A14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6550" y="3805161"/>
            <a:ext cx="2759477" cy="2069608"/>
          </a:xfrm>
          <a:prstGeom prst="rect">
            <a:avLst/>
          </a:prstGeom>
          <a:ln>
            <a:noFill/>
          </a:ln>
          <a:effectLst>
            <a:softEdge rad="112500"/>
          </a:effectLst>
        </p:spPr>
      </p:pic>
      <p:pic>
        <p:nvPicPr>
          <p:cNvPr id="23" name="Afbeelding 22" descr="Afbeelding met Ongewervelde zeedieren, coelenterata, ongewerveld dier, Bioluminescentie&#10;&#10;Automatisch gegenereerde beschrijving">
            <a:extLst>
              <a:ext uri="{FF2B5EF4-FFF2-40B4-BE49-F238E27FC236}">
                <a16:creationId xmlns:a16="http://schemas.microsoft.com/office/drawing/2014/main" id="{5DD43397-0A77-084C-C159-75CF26BD9EF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20726" y="3910744"/>
            <a:ext cx="2583538" cy="2030661"/>
          </a:xfrm>
          <a:prstGeom prst="rect">
            <a:avLst/>
          </a:prstGeom>
          <a:ln>
            <a:noFill/>
          </a:ln>
          <a:effectLst>
            <a:softEdge rad="112500"/>
          </a:effectLst>
        </p:spPr>
      </p:pic>
      <p:pic>
        <p:nvPicPr>
          <p:cNvPr id="25" name="Afbeelding 24" descr="Afbeelding met fles, dop&#10;&#10;Automatisch gegenereerde beschrijving">
            <a:extLst>
              <a:ext uri="{FF2B5EF4-FFF2-40B4-BE49-F238E27FC236}">
                <a16:creationId xmlns:a16="http://schemas.microsoft.com/office/drawing/2014/main" id="{CA3367F5-381A-3237-C321-69AED9D227DD}"/>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4916" y="3594123"/>
            <a:ext cx="2759477" cy="2759477"/>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555776" y="386052"/>
            <a:ext cx="382395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555776" y="332656"/>
            <a:ext cx="388843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advies</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5" y="2904070"/>
            <a:ext cx="2555820" cy="8827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51520" y="3009270"/>
            <a:ext cx="267903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500">
                <a:latin typeface="Century Gothic" panose="020B0502020202020204" pitchFamily="34" charset="0"/>
                <a:ea typeface="Calibri"/>
                <a:cs typeface="Times New Roman"/>
              </a:rPr>
              <a:t>het school-advies</a:t>
            </a:r>
            <a:endParaRPr lang="nl-NL" sz="35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005144" y="2904070"/>
            <a:ext cx="303406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881932" y="3005159"/>
            <a:ext cx="329421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500">
                <a:latin typeface="Century Gothic" panose="020B0502020202020204" pitchFamily="34" charset="0"/>
                <a:ea typeface="Calibri"/>
                <a:cs typeface="Times New Roman"/>
              </a:rPr>
              <a:t>het voedings-advies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892052"/>
            <a:ext cx="282241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21578" y="2967530"/>
            <a:ext cx="282241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500">
                <a:latin typeface="Century Gothic" panose="020B0502020202020204" pitchFamily="34" charset="0"/>
                <a:ea typeface="Calibri"/>
                <a:cs typeface="Times New Roman"/>
              </a:rPr>
              <a:t>het kleding-advies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1"/>
            <a:ext cx="2455288" cy="157716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77775" y="418869"/>
            <a:ext cx="2381138" cy="993595"/>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wat je volgens iemand het beste kunt doen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a:extLst>
              <a:ext uri="{FF2B5EF4-FFF2-40B4-BE49-F238E27FC236}">
                <a16:creationId xmlns:a16="http://schemas.microsoft.com/office/drawing/2014/main" id="{E8474F0E-238B-9A23-8BB9-B5C182670CD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9055" y="4077072"/>
            <a:ext cx="2601964" cy="1834277"/>
          </a:xfrm>
          <a:prstGeom prst="rect">
            <a:avLst/>
          </a:prstGeom>
          <a:ln>
            <a:noFill/>
          </a:ln>
          <a:effectLst>
            <a:softEdge rad="112500"/>
          </a:effectLst>
        </p:spPr>
      </p:pic>
      <p:pic>
        <p:nvPicPr>
          <p:cNvPr id="25" name="Afbeelding 24" descr="Afbeelding met kleding, persoon, Baan, overdekt&#10;&#10;Automatisch gegenereerde beschrijving">
            <a:extLst>
              <a:ext uri="{FF2B5EF4-FFF2-40B4-BE49-F238E27FC236}">
                <a16:creationId xmlns:a16="http://schemas.microsoft.com/office/drawing/2014/main" id="{39C119BE-C7AE-80F4-DCE6-6C83D314FEF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34041" y="4077072"/>
            <a:ext cx="3004453" cy="1834278"/>
          </a:xfrm>
          <a:prstGeom prst="rect">
            <a:avLst/>
          </a:prstGeom>
          <a:ln>
            <a:noFill/>
          </a:ln>
          <a:effectLst>
            <a:softEdge rad="112500"/>
          </a:effectLst>
        </p:spPr>
      </p:pic>
      <p:pic>
        <p:nvPicPr>
          <p:cNvPr id="27" name="Afbeelding 26" descr="Afbeelding met kleding, persoon, overdekt, muur&#10;&#10;Automatisch gegenereerde beschrijving">
            <a:extLst>
              <a:ext uri="{FF2B5EF4-FFF2-40B4-BE49-F238E27FC236}">
                <a16:creationId xmlns:a16="http://schemas.microsoft.com/office/drawing/2014/main" id="{4DCC4E73-F857-509F-8449-FDC083DC6C7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1079" y="4077072"/>
            <a:ext cx="2800825" cy="1870951"/>
          </a:xfrm>
          <a:prstGeom prst="rect">
            <a:avLst/>
          </a:prstGeom>
          <a:ln>
            <a:noFill/>
          </a:ln>
          <a:effectLst>
            <a:softEdge rad="112500"/>
          </a:effectLst>
        </p:spPr>
      </p:pic>
      <p:pic>
        <p:nvPicPr>
          <p:cNvPr id="22" name="Afbeelding 21">
            <a:extLst>
              <a:ext uri="{FF2B5EF4-FFF2-40B4-BE49-F238E27FC236}">
                <a16:creationId xmlns:a16="http://schemas.microsoft.com/office/drawing/2014/main" id="{E093B63A-CB44-18E7-5294-B6AC9ED3603E}"/>
              </a:ext>
            </a:extLst>
          </p:cNvPr>
          <p:cNvPicPr>
            <a:picLocks noChangeAspect="1"/>
          </p:cNvPicPr>
          <p:nvPr/>
        </p:nvPicPr>
        <p:blipFill>
          <a:blip r:embed="rId8"/>
          <a:stretch>
            <a:fillRect/>
          </a:stretch>
        </p:blipFill>
        <p:spPr>
          <a:xfrm>
            <a:off x="754271" y="354314"/>
            <a:ext cx="1585571" cy="1085002"/>
          </a:xfrm>
          <a:prstGeom prst="rect">
            <a:avLst/>
          </a:prstGeom>
        </p:spPr>
      </p:pic>
    </p:spTree>
    <p:extLst>
      <p:ext uri="{BB962C8B-B14F-4D97-AF65-F5344CB8AC3E}">
        <p14:creationId xmlns:p14="http://schemas.microsoft.com/office/powerpoint/2010/main" val="3697397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339752" y="386052"/>
            <a:ext cx="358605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tank</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23528" y="3194048"/>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11830" y="3262290"/>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watertank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80490" y="3194048"/>
            <a:ext cx="286676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15596" y="3252372"/>
            <a:ext cx="296857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benzinetank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40526" y="3183142"/>
            <a:ext cx="2651953" cy="8706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55235" y="3248966"/>
            <a:ext cx="3014952" cy="76085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melktank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014428" y="386051"/>
            <a:ext cx="2853383" cy="13867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014428" y="446003"/>
            <a:ext cx="3014952"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grote bak waar water of een andere vloeistof in zit</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overdekt, muur, Aluminium, vloer&#10;&#10;Automatisch gegenereerde beschrijving">
            <a:extLst>
              <a:ext uri="{FF2B5EF4-FFF2-40B4-BE49-F238E27FC236}">
                <a16:creationId xmlns:a16="http://schemas.microsoft.com/office/drawing/2014/main" id="{83F96967-73A0-60A4-C2D2-FD8F49B8CB9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69746" y="4122635"/>
            <a:ext cx="2611398" cy="1849512"/>
          </a:xfrm>
          <a:prstGeom prst="rect">
            <a:avLst/>
          </a:prstGeom>
        </p:spPr>
      </p:pic>
      <p:pic>
        <p:nvPicPr>
          <p:cNvPr id="23" name="Afbeelding 22" descr="Afbeelding met auto, voertuig, Auto-interieur, Auto-onderdeel&#10;&#10;Automatisch gegenereerde beschrijving">
            <a:extLst>
              <a:ext uri="{FF2B5EF4-FFF2-40B4-BE49-F238E27FC236}">
                <a16:creationId xmlns:a16="http://schemas.microsoft.com/office/drawing/2014/main" id="{3C57F950-40C1-D661-DFC2-FB0B270CC7E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14413" y="4171776"/>
            <a:ext cx="2611398" cy="1849512"/>
          </a:xfrm>
          <a:prstGeom prst="rect">
            <a:avLst/>
          </a:prstGeom>
        </p:spPr>
      </p:pic>
      <p:sp>
        <p:nvSpPr>
          <p:cNvPr id="24" name="Pijl: gekromd rechts 23">
            <a:extLst>
              <a:ext uri="{FF2B5EF4-FFF2-40B4-BE49-F238E27FC236}">
                <a16:creationId xmlns:a16="http://schemas.microsoft.com/office/drawing/2014/main" id="{FE430B47-4490-B767-05F2-E7DFBD9D6397}"/>
              </a:ext>
            </a:extLst>
          </p:cNvPr>
          <p:cNvSpPr/>
          <p:nvPr/>
        </p:nvSpPr>
        <p:spPr>
          <a:xfrm rot="6889602">
            <a:off x="4696321" y="3633100"/>
            <a:ext cx="936104" cy="1440160"/>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22" name="Afbeelding 21" descr="Afbeelding met gebouw, buitenshuis, hemel, Opslagtank&#10;&#10;Automatisch gegenereerde beschrijving">
            <a:extLst>
              <a:ext uri="{FF2B5EF4-FFF2-40B4-BE49-F238E27FC236}">
                <a16:creationId xmlns:a16="http://schemas.microsoft.com/office/drawing/2014/main" id="{19C8F0BC-A263-B671-1C45-C893946EF2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501" y="4169010"/>
            <a:ext cx="2522623" cy="1838288"/>
          </a:xfrm>
          <a:prstGeom prst="rect">
            <a:avLst/>
          </a:prstGeom>
        </p:spPr>
      </p:pic>
    </p:spTree>
    <p:extLst>
      <p:ext uri="{BB962C8B-B14F-4D97-AF65-F5344CB8AC3E}">
        <p14:creationId xmlns:p14="http://schemas.microsoft.com/office/powerpoint/2010/main" val="81745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onwennig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110985"/>
            <a:ext cx="2698746" cy="64478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35173" y="4257680"/>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wennen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277272"/>
            <a:ext cx="2611399" cy="9506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52624" y="3390666"/>
            <a:ext cx="2611398" cy="910485"/>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gewend zijn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75535" y="4530815"/>
            <a:ext cx="2752947"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35629" y="4569248"/>
            <a:ext cx="2938422" cy="53968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gewoon vinden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272821"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koe </a:t>
            </a:r>
            <a:r>
              <a:rPr lang="nl-NL" sz="2400" i="1" u="sng">
                <a:solidFill>
                  <a:srgbClr val="387038"/>
                </a:solidFill>
                <a:latin typeface="Century Gothic" panose="020B0502020202020204" pitchFamily="34" charset="0"/>
                <a:ea typeface="Calibri"/>
                <a:cs typeface="Times New Roman"/>
              </a:rPr>
              <a:t>is gewend</a:t>
            </a:r>
            <a:r>
              <a:rPr lang="nl-NL" sz="2400" i="1">
                <a:solidFill>
                  <a:srgbClr val="387038"/>
                </a:solidFill>
                <a:latin typeface="Century Gothic" panose="020B0502020202020204" pitchFamily="34" charset="0"/>
                <a:ea typeface="Calibri"/>
                <a:cs typeface="Times New Roman"/>
              </a:rPr>
              <a:t> aan het melken.</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746D06E0-5C90-5945-6381-E10765ADBB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56176" y="1373510"/>
            <a:ext cx="2760524" cy="1695450"/>
          </a:xfrm>
          <a:prstGeom prst="rect">
            <a:avLst/>
          </a:prstGeom>
        </p:spPr>
      </p:pic>
      <p:pic>
        <p:nvPicPr>
          <p:cNvPr id="11" name="Afbeelding 10" descr="Afbeelding met zoogdier, varken, vee, tekening&#10;&#10;Automatisch gegenereerde beschrijving">
            <a:extLst>
              <a:ext uri="{FF2B5EF4-FFF2-40B4-BE49-F238E27FC236}">
                <a16:creationId xmlns:a16="http://schemas.microsoft.com/office/drawing/2014/main" id="{E8278607-037D-9B60-FC6A-5FBFE67F062B}"/>
              </a:ext>
            </a:extLst>
          </p:cNvPr>
          <p:cNvPicPr>
            <a:picLocks noChangeAspect="1"/>
          </p:cNvPicPr>
          <p:nvPr/>
        </p:nvPicPr>
        <p:blipFill>
          <a:blip r:embed="rId4">
            <a:clrChange>
              <a:clrFrom>
                <a:srgbClr val="F0EA4E"/>
              </a:clrFrom>
              <a:clrTo>
                <a:srgbClr val="F0EA4E">
                  <a:alpha val="0"/>
                </a:srgbClr>
              </a:clrTo>
            </a:clrChange>
            <a:extLst>
              <a:ext uri="{28A0092B-C50C-407E-A947-70E740481C1C}">
                <a14:useLocalDpi xmlns:a14="http://schemas.microsoft.com/office/drawing/2010/main" val="0"/>
              </a:ext>
            </a:extLst>
          </a:blip>
          <a:stretch>
            <a:fillRect/>
          </a:stretch>
        </p:blipFill>
        <p:spPr>
          <a:xfrm>
            <a:off x="311482" y="1898900"/>
            <a:ext cx="2605570" cy="2605570"/>
          </a:xfrm>
          <a:prstGeom prst="rect">
            <a:avLst/>
          </a:prstGeom>
        </p:spPr>
      </p:pic>
      <p:pic>
        <p:nvPicPr>
          <p:cNvPr id="26" name="Afbeelding 25" descr="Afbeelding met tekening, zoogdier, Dierfiguur, vee&#10;&#10;Automatisch gegenereerde beschrijving">
            <a:extLst>
              <a:ext uri="{FF2B5EF4-FFF2-40B4-BE49-F238E27FC236}">
                <a16:creationId xmlns:a16="http://schemas.microsoft.com/office/drawing/2014/main" id="{E0A41241-139F-CE46-F665-39A558F198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9203" y="1170835"/>
            <a:ext cx="2552885" cy="2552885"/>
          </a:xfrm>
          <a:prstGeom prst="rect">
            <a:avLst/>
          </a:prstGeom>
        </p:spPr>
      </p:pic>
      <p:pic>
        <p:nvPicPr>
          <p:cNvPr id="29" name="Afbeelding 28" descr="Afbeelding met Auto-onderdeel, machine, schets, zilver&#10;&#10;Automatisch gegenereerde beschrijving">
            <a:extLst>
              <a:ext uri="{FF2B5EF4-FFF2-40B4-BE49-F238E27FC236}">
                <a16:creationId xmlns:a16="http://schemas.microsoft.com/office/drawing/2014/main" id="{312DAB67-0E36-75D7-3A55-8302A1B11E0A}"/>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2533" y="3354614"/>
            <a:ext cx="1967376" cy="1314207"/>
          </a:xfrm>
          <a:prstGeom prst="rect">
            <a:avLst/>
          </a:prstGeom>
        </p:spPr>
      </p:pic>
      <p:pic>
        <p:nvPicPr>
          <p:cNvPr id="30" name="Afbeelding 29">
            <a:extLst>
              <a:ext uri="{FF2B5EF4-FFF2-40B4-BE49-F238E27FC236}">
                <a16:creationId xmlns:a16="http://schemas.microsoft.com/office/drawing/2014/main" id="{10B9F7B1-5A2F-DD98-9A44-80AB39D816E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23387" y="2593797"/>
            <a:ext cx="1969179" cy="1316850"/>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 – 20 januari 2026</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gewend zijn</a:t>
            </a:r>
          </a:p>
        </p:txBody>
      </p:sp>
      <p:pic>
        <p:nvPicPr>
          <p:cNvPr id="3" name="Afbeelding 2" descr="Afbeelding met zoogdier, tekening, clipart, tekst&#10;&#10;Automatisch gegenereerde beschrijving">
            <a:extLst>
              <a:ext uri="{FF2B5EF4-FFF2-40B4-BE49-F238E27FC236}">
                <a16:creationId xmlns:a16="http://schemas.microsoft.com/office/drawing/2014/main" id="{42FB3A7B-EA18-5907-C526-29E4722474C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226143"/>
            <a:ext cx="9144000" cy="4927252"/>
          </a:xfrm>
          <a:prstGeom prst="rect">
            <a:avLst/>
          </a:prstGeom>
        </p:spPr>
      </p:pic>
      <p:sp>
        <p:nvSpPr>
          <p:cNvPr id="4" name="Parallellogram 3">
            <a:extLst>
              <a:ext uri="{FF2B5EF4-FFF2-40B4-BE49-F238E27FC236}">
                <a16:creationId xmlns:a16="http://schemas.microsoft.com/office/drawing/2014/main" id="{FEDE8211-F3CA-2218-CA70-F224141FA598}"/>
              </a:ext>
            </a:extLst>
          </p:cNvPr>
          <p:cNvSpPr/>
          <p:nvPr/>
        </p:nvSpPr>
        <p:spPr>
          <a:xfrm>
            <a:off x="7164288" y="2924944"/>
            <a:ext cx="216024" cy="432048"/>
          </a:xfrm>
          <a:prstGeom prst="parallelogram">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86E0A0BA-D731-7CA8-2E6C-C9E8755BAA2B}"/>
              </a:ext>
            </a:extLst>
          </p:cNvPr>
          <p:cNvSpPr txBox="1"/>
          <p:nvPr/>
        </p:nvSpPr>
        <p:spPr>
          <a:xfrm>
            <a:off x="6958136" y="2817802"/>
            <a:ext cx="432048" cy="646331"/>
          </a:xfrm>
          <a:prstGeom prst="rect">
            <a:avLst/>
          </a:prstGeom>
          <a:noFill/>
        </p:spPr>
        <p:txBody>
          <a:bodyPr wrap="square" rtlCol="0">
            <a:spAutoFit/>
          </a:bodyPr>
          <a:lstStyle/>
          <a:p>
            <a:r>
              <a:rPr lang="nl-NL" sz="3600" b="1">
                <a:latin typeface="Eras Bold ITC" panose="020B0907030504020204" pitchFamily="34" charset="0"/>
              </a:rPr>
              <a:t>E</a:t>
            </a:r>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tank</a:t>
            </a:r>
          </a:p>
        </p:txBody>
      </p:sp>
      <p:pic>
        <p:nvPicPr>
          <p:cNvPr id="3" name="Afbeelding 2" descr="Afbeelding met overdekt, muur, Aluminium, vloer&#10;&#10;Automatisch gegenereerde beschrijving">
            <a:extLst>
              <a:ext uri="{FF2B5EF4-FFF2-40B4-BE49-F238E27FC236}">
                <a16:creationId xmlns:a16="http://schemas.microsoft.com/office/drawing/2014/main" id="{952A3E21-2A57-641B-3DA4-9BDD78F3C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255239"/>
            <a:ext cx="7992888" cy="5339251"/>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advies</a:t>
            </a:r>
          </a:p>
        </p:txBody>
      </p:sp>
      <p:pic>
        <p:nvPicPr>
          <p:cNvPr id="3" name="Afbeelding 2" descr="Afbeelding met persoon, kleding, trui, person&#10;&#10;Automatisch gegenereerde beschrijving">
            <a:extLst>
              <a:ext uri="{FF2B5EF4-FFF2-40B4-BE49-F238E27FC236}">
                <a16:creationId xmlns:a16="http://schemas.microsoft.com/office/drawing/2014/main" id="{5D1C8850-EF84-AAAC-29E3-C28F7AA8B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16" y="1628800"/>
            <a:ext cx="6941226" cy="4636739"/>
          </a:xfrm>
          <a:prstGeom prst="rect">
            <a:avLst/>
          </a:prstGeom>
        </p:spPr>
      </p:pic>
      <p:sp>
        <p:nvSpPr>
          <p:cNvPr id="4" name="Tekstballon: ovaal 3">
            <a:extLst>
              <a:ext uri="{FF2B5EF4-FFF2-40B4-BE49-F238E27FC236}">
                <a16:creationId xmlns:a16="http://schemas.microsoft.com/office/drawing/2014/main" id="{89978C09-1AC7-CD8A-8050-98609F3DDD05}"/>
              </a:ext>
            </a:extLst>
          </p:cNvPr>
          <p:cNvSpPr/>
          <p:nvPr/>
        </p:nvSpPr>
        <p:spPr>
          <a:xfrm>
            <a:off x="755576" y="1492322"/>
            <a:ext cx="3024336" cy="1360614"/>
          </a:xfrm>
          <a:prstGeom prst="wedgeEllipseCallout">
            <a:avLst>
              <a:gd name="adj1" fmla="val 68563"/>
              <a:gd name="adj2" fmla="val 7039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B3212498-CA1A-9CD6-2806-44C01AE468FC}"/>
              </a:ext>
            </a:extLst>
          </p:cNvPr>
          <p:cNvSpPr txBox="1"/>
          <p:nvPr/>
        </p:nvSpPr>
        <p:spPr>
          <a:xfrm>
            <a:off x="899592" y="1828262"/>
            <a:ext cx="3672408" cy="646331"/>
          </a:xfrm>
          <a:prstGeom prst="rect">
            <a:avLst/>
          </a:prstGeom>
          <a:noFill/>
        </p:spPr>
        <p:txBody>
          <a:bodyPr wrap="square" rtlCol="0">
            <a:spAutoFit/>
          </a:bodyPr>
          <a:lstStyle/>
          <a:p>
            <a:r>
              <a:rPr lang="nl-NL" b="1">
                <a:solidFill>
                  <a:srgbClr val="FF0000"/>
                </a:solidFill>
                <a:latin typeface="Century Gothic" panose="020B0502020202020204" pitchFamily="34" charset="0"/>
              </a:rPr>
              <a:t>“Melk in de tank moet </a:t>
            </a:r>
            <a:br>
              <a:rPr lang="nl-NL" b="1">
                <a:solidFill>
                  <a:srgbClr val="FF0000"/>
                </a:solidFill>
                <a:latin typeface="Century Gothic" panose="020B0502020202020204" pitchFamily="34" charset="0"/>
              </a:rPr>
            </a:br>
            <a:r>
              <a:rPr lang="nl-NL" b="1">
                <a:solidFill>
                  <a:srgbClr val="FF0000"/>
                </a:solidFill>
                <a:latin typeface="Century Gothic" panose="020B0502020202020204" pitchFamily="34" charset="0"/>
              </a:rPr>
              <a:t>2 graden Celsius zijn.”</a:t>
            </a:r>
          </a:p>
        </p:txBody>
      </p:sp>
    </p:spTree>
    <p:extLst>
      <p:ext uri="{BB962C8B-B14F-4D97-AF65-F5344CB8AC3E}">
        <p14:creationId xmlns:p14="http://schemas.microsoft.com/office/powerpoint/2010/main" val="16464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zwak</a:t>
            </a:r>
          </a:p>
        </p:txBody>
      </p:sp>
      <p:pic>
        <p:nvPicPr>
          <p:cNvPr id="3" name="Afbeelding 2" descr="Afbeelding met clipart, illustratie, Graphics, Tekenfilm&#10;&#10;Automatisch gegenereerde beschrijving">
            <a:extLst>
              <a:ext uri="{FF2B5EF4-FFF2-40B4-BE49-F238E27FC236}">
                <a16:creationId xmlns:a16="http://schemas.microsoft.com/office/drawing/2014/main" id="{A4ECBD46-F6CE-3B11-5647-762E974C8D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9592" y="1226143"/>
            <a:ext cx="7128792" cy="534659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bacterie</a:t>
            </a:r>
          </a:p>
        </p:txBody>
      </p:sp>
      <p:pic>
        <p:nvPicPr>
          <p:cNvPr id="3" name="Afbeelding 2" descr="Afbeelding met Organisme, ongewerveld dier, coelenterata&#10;&#10;Automatisch gegenereerde beschrijving">
            <a:extLst>
              <a:ext uri="{FF2B5EF4-FFF2-40B4-BE49-F238E27FC236}">
                <a16:creationId xmlns:a16="http://schemas.microsoft.com/office/drawing/2014/main" id="{BE434132-2E68-53C9-EB81-89230742E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340768"/>
            <a:ext cx="7056784" cy="529258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2463" y="0"/>
            <a:ext cx="9180512" cy="1200329"/>
          </a:xfrm>
          <a:prstGeom prst="rect">
            <a:avLst/>
          </a:prstGeom>
          <a:noFill/>
        </p:spPr>
        <p:txBody>
          <a:bodyPr wrap="square" rtlCol="0">
            <a:spAutoFit/>
          </a:bodyPr>
          <a:lstStyle/>
          <a:p>
            <a:r>
              <a:rPr lang="nl-NL" sz="7200" b="1" u="sng">
                <a:latin typeface="Century Gothic" panose="020B0502020202020204" pitchFamily="34" charset="0"/>
              </a:rPr>
              <a:t>hooguit</a:t>
            </a:r>
          </a:p>
        </p:txBody>
      </p:sp>
      <p:pic>
        <p:nvPicPr>
          <p:cNvPr id="18" name="Afbeelding 17" descr="Afbeelding met tekst, agenda, nummer, Algemene voorraad&#10;&#10;Automatisch gegenereerde beschrijving">
            <a:extLst>
              <a:ext uri="{FF2B5EF4-FFF2-40B4-BE49-F238E27FC236}">
                <a16:creationId xmlns:a16="http://schemas.microsoft.com/office/drawing/2014/main" id="{1480AD82-FBE8-4319-DB74-ECEC2E051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70" y="1412776"/>
            <a:ext cx="7497246" cy="4993166"/>
          </a:xfrm>
          <a:prstGeom prst="rect">
            <a:avLst/>
          </a:prstGeom>
        </p:spPr>
      </p:pic>
      <p:sp>
        <p:nvSpPr>
          <p:cNvPr id="19" name="Ovaal 18">
            <a:extLst>
              <a:ext uri="{FF2B5EF4-FFF2-40B4-BE49-F238E27FC236}">
                <a16:creationId xmlns:a16="http://schemas.microsoft.com/office/drawing/2014/main" id="{A1B87B69-B14F-B36C-A77E-9A6E5711C8AD}"/>
              </a:ext>
            </a:extLst>
          </p:cNvPr>
          <p:cNvSpPr/>
          <p:nvPr/>
        </p:nvSpPr>
        <p:spPr>
          <a:xfrm>
            <a:off x="4031940" y="2641140"/>
            <a:ext cx="216024" cy="432048"/>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8D323921-B0D9-F1F2-B80A-DC5D256AA9C4}"/>
              </a:ext>
            </a:extLst>
          </p:cNvPr>
          <p:cNvSpPr txBox="1"/>
          <p:nvPr/>
        </p:nvSpPr>
        <p:spPr>
          <a:xfrm rot="20731235">
            <a:off x="3977655" y="2626331"/>
            <a:ext cx="216024" cy="461665"/>
          </a:xfrm>
          <a:prstGeom prst="rect">
            <a:avLst/>
          </a:prstGeom>
          <a:noFill/>
        </p:spPr>
        <p:txBody>
          <a:bodyPr wrap="square" rtlCol="0">
            <a:spAutoFit/>
          </a:bodyPr>
          <a:lstStyle/>
          <a:p>
            <a:r>
              <a:rPr lang="nl-NL" sz="2400" b="1">
                <a:latin typeface="Century Gothic" panose="020B0502020202020204" pitchFamily="34" charset="0"/>
              </a:rPr>
              <a:t>i</a:t>
            </a:r>
          </a:p>
        </p:txBody>
      </p:sp>
      <p:sp>
        <p:nvSpPr>
          <p:cNvPr id="24" name="Ovaal 23">
            <a:extLst>
              <a:ext uri="{FF2B5EF4-FFF2-40B4-BE49-F238E27FC236}">
                <a16:creationId xmlns:a16="http://schemas.microsoft.com/office/drawing/2014/main" id="{C73E3726-36EF-08B8-975C-BB3F761891C1}"/>
              </a:ext>
            </a:extLst>
          </p:cNvPr>
          <p:cNvSpPr/>
          <p:nvPr/>
        </p:nvSpPr>
        <p:spPr>
          <a:xfrm rot="20835209">
            <a:off x="3475526" y="3804842"/>
            <a:ext cx="1097677" cy="5010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70443"/>
            <a:ext cx="9180512" cy="1200329"/>
          </a:xfrm>
          <a:prstGeom prst="rect">
            <a:avLst/>
          </a:prstGeom>
          <a:noFill/>
        </p:spPr>
        <p:txBody>
          <a:bodyPr wrap="square" rtlCol="0">
            <a:spAutoFit/>
          </a:bodyPr>
          <a:lstStyle/>
          <a:p>
            <a:r>
              <a:rPr lang="nl-NL" sz="7200" b="1" u="sng">
                <a:latin typeface="Century Gothic" panose="020B0502020202020204" pitchFamily="34" charset="0"/>
              </a:rPr>
              <a:t>bewaren</a:t>
            </a:r>
          </a:p>
        </p:txBody>
      </p:sp>
      <p:pic>
        <p:nvPicPr>
          <p:cNvPr id="3" name="Afbeelding 2" descr="Afbeelding met fles, produceren, Natuurlijke voeding, apparaat&#10;&#10;Door AI gegenereerde inhoud is mogelijk onjuist.">
            <a:extLst>
              <a:ext uri="{FF2B5EF4-FFF2-40B4-BE49-F238E27FC236}">
                <a16:creationId xmlns:a16="http://schemas.microsoft.com/office/drawing/2014/main" id="{9B1BB219-3E56-CEE8-E1D5-D856E4003FCE}"/>
              </a:ext>
            </a:extLst>
          </p:cNvPr>
          <p:cNvPicPr>
            <a:picLocks noChangeAspect="1"/>
          </p:cNvPicPr>
          <p:nvPr/>
        </p:nvPicPr>
        <p:blipFill>
          <a:blip r:embed="rId3"/>
          <a:stretch>
            <a:fillRect/>
          </a:stretch>
        </p:blipFill>
        <p:spPr>
          <a:xfrm>
            <a:off x="845840" y="1484784"/>
            <a:ext cx="7452320" cy="4968213"/>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3.xml><?xml version="1.0" encoding="utf-8"?>
<ds:datastoreItem xmlns:ds="http://schemas.openxmlformats.org/officeDocument/2006/customXml" ds:itemID="{51604467-BDF2-44F3-8E88-92ADB7549737}">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9</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2026-01-20T10:25:01Z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