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1437" r:id="rId5"/>
    <p:sldId id="548" r:id="rId6"/>
    <p:sldId id="1460" r:id="rId7"/>
    <p:sldId id="1475" r:id="rId8"/>
    <p:sldId id="1477" r:id="rId9"/>
    <p:sldId id="1478" r:id="rId10"/>
    <p:sldId id="1479" r:id="rId11"/>
    <p:sldId id="1519" r:id="rId12"/>
    <p:sldId id="1476" r:id="rId13"/>
    <p:sldId id="934" r:id="rId14"/>
    <p:sldId id="1511" r:id="rId15"/>
    <p:sldId id="1521" r:id="rId16"/>
    <p:sldId id="1512" r:id="rId17"/>
    <p:sldId id="1517" r:id="rId18"/>
    <p:sldId id="1515" r:id="rId19"/>
    <p:sldId id="1518" r:id="rId20"/>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7"/>
            <p14:sldId id="1478"/>
            <p14:sldId id="1479"/>
            <p14:sldId id="1519"/>
            <p14:sldId id="1476"/>
            <p14:sldId id="934"/>
            <p14:sldId id="1511"/>
            <p14:sldId id="1521"/>
            <p14:sldId id="1512"/>
            <p14:sldId id="1517"/>
            <p14:sldId id="1515"/>
            <p14:sldId id="15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42438-97B3-4A5D-B603-76E851D089C8}" v="7" dt="2026-01-05T15:28:14.238"/>
    <p1510:client id="{4E331FEB-B2E8-4FED-9652-0D89CF88B5EA}" v="1" dt="2026-01-05T23:14:34.521"/>
    <p1510:client id="{9F0CD138-7FCB-4180-A1DF-40BF56F3BB65}" v="63" dt="2026-01-05T23:14:20.039"/>
    <p1510:client id="{AD4ADD5D-D855-466A-9487-951D7371F97B}" v="9" dt="2026-01-06T08:17:02.996"/>
    <p1510:client id="{D54843B4-F5DC-4FC6-80AB-B4467F0EB460}" v="155" dt="2026-01-05T21:41:07.2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0447" autoAdjust="0"/>
  </p:normalViewPr>
  <p:slideViewPr>
    <p:cSldViewPr>
      <p:cViewPr varScale="1">
        <p:scale>
          <a:sx n="67" d="100"/>
          <a:sy n="67" d="100"/>
        </p:scale>
        <p:origin x="158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D54843B4-F5DC-4FC6-80AB-B4467F0EB460}"/>
    <pc:docChg chg="undo custSel delSld modSld sldOrd modSection">
      <pc:chgData name="Vrielink, Francis" userId="3d258d00-cfd8-41c5-9f04-1a5a39faef2f" providerId="ADAL" clId="{D54843B4-F5DC-4FC6-80AB-B4467F0EB460}" dt="2026-01-05T21:41:23.491" v="4014" actId="1076"/>
      <pc:docMkLst>
        <pc:docMk/>
      </pc:docMkLst>
      <pc:sldChg chg="modSp mod">
        <pc:chgData name="Vrielink, Francis" userId="3d258d00-cfd8-41c5-9f04-1a5a39faef2f" providerId="ADAL" clId="{D54843B4-F5DC-4FC6-80AB-B4467F0EB460}" dt="2025-12-16T11:55:15.261" v="6" actId="20577"/>
        <pc:sldMkLst>
          <pc:docMk/>
          <pc:sldMk cId="323006580" sldId="548"/>
        </pc:sldMkLst>
        <pc:spChg chg="mod">
          <ac:chgData name="Vrielink, Francis" userId="3d258d00-cfd8-41c5-9f04-1a5a39faef2f" providerId="ADAL" clId="{D54843B4-F5DC-4FC6-80AB-B4467F0EB460}" dt="2025-12-16T11:55:15.261" v="6" actId="20577"/>
          <ac:spMkLst>
            <pc:docMk/>
            <pc:sldMk cId="323006580" sldId="548"/>
            <ac:spMk id="3" creationId="{00000000-0000-0000-0000-000000000000}"/>
          </ac:spMkLst>
        </pc:spChg>
      </pc:sldChg>
      <pc:sldChg chg="addSp delSp modSp mod modNotesTx">
        <pc:chgData name="Vrielink, Francis" userId="3d258d00-cfd8-41c5-9f04-1a5a39faef2f" providerId="ADAL" clId="{D54843B4-F5DC-4FC6-80AB-B4467F0EB460}" dt="2026-01-05T21:38:33.479" v="3991" actId="255"/>
        <pc:sldMkLst>
          <pc:docMk/>
          <pc:sldMk cId="2189114603" sldId="1437"/>
        </pc:sldMkLst>
        <pc:spChg chg="mod">
          <ac:chgData name="Vrielink, Francis" userId="3d258d00-cfd8-41c5-9f04-1a5a39faef2f" providerId="ADAL" clId="{D54843B4-F5DC-4FC6-80AB-B4467F0EB460}" dt="2026-01-05T21:38:33.479" v="3991" actId="255"/>
          <ac:spMkLst>
            <pc:docMk/>
            <pc:sldMk cId="2189114603" sldId="1437"/>
            <ac:spMk id="3" creationId="{00000000-0000-0000-0000-000000000000}"/>
          </ac:spMkLst>
        </pc:spChg>
        <pc:spChg chg="add del mod">
          <ac:chgData name="Vrielink, Francis" userId="3d258d00-cfd8-41c5-9f04-1a5a39faef2f" providerId="ADAL" clId="{D54843B4-F5DC-4FC6-80AB-B4467F0EB460}" dt="2026-01-05T21:36:50.727" v="3827" actId="22"/>
          <ac:spMkLst>
            <pc:docMk/>
            <pc:sldMk cId="2189114603" sldId="1437"/>
            <ac:spMk id="5" creationId="{C69AA278-C95E-51C1-742A-5BF01B4DF8F7}"/>
          </ac:spMkLst>
        </pc:spChg>
      </pc:sldChg>
      <pc:sldChg chg="addSp delSp modSp mod">
        <pc:chgData name="Vrielink, Francis" userId="3d258d00-cfd8-41c5-9f04-1a5a39faef2f" providerId="ADAL" clId="{D54843B4-F5DC-4FC6-80AB-B4467F0EB460}" dt="2026-01-05T17:51:15.280" v="1971" actId="1076"/>
        <pc:sldMkLst>
          <pc:docMk/>
          <pc:sldMk cId="3852907103" sldId="1460"/>
        </pc:sldMkLst>
        <pc:picChg chg="add del mod">
          <ac:chgData name="Vrielink, Francis" userId="3d258d00-cfd8-41c5-9f04-1a5a39faef2f" providerId="ADAL" clId="{D54843B4-F5DC-4FC6-80AB-B4467F0EB460}" dt="2026-01-05T17:46:34.102" v="1955" actId="478"/>
          <ac:picMkLst>
            <pc:docMk/>
            <pc:sldMk cId="3852907103" sldId="1460"/>
            <ac:picMk id="3" creationId="{68C135A0-78FD-267B-BBBA-5BD59A2FFABD}"/>
          </ac:picMkLst>
        </pc:picChg>
        <pc:picChg chg="add mod">
          <ac:chgData name="Vrielink, Francis" userId="3d258d00-cfd8-41c5-9f04-1a5a39faef2f" providerId="ADAL" clId="{D54843B4-F5DC-4FC6-80AB-B4467F0EB460}" dt="2026-01-05T17:48:21.744" v="1962"/>
          <ac:picMkLst>
            <pc:docMk/>
            <pc:sldMk cId="3852907103" sldId="1460"/>
            <ac:picMk id="5" creationId="{9BB4081E-86A1-53E1-A68E-4F7E3121F534}"/>
          </ac:picMkLst>
        </pc:picChg>
        <pc:picChg chg="add mod">
          <ac:chgData name="Vrielink, Francis" userId="3d258d00-cfd8-41c5-9f04-1a5a39faef2f" providerId="ADAL" clId="{D54843B4-F5DC-4FC6-80AB-B4467F0EB460}" dt="2026-01-05T17:51:15.280" v="1971" actId="1076"/>
          <ac:picMkLst>
            <pc:docMk/>
            <pc:sldMk cId="3852907103" sldId="1460"/>
            <ac:picMk id="8" creationId="{8BDF3CE9-99AD-3640-E606-75CC1538E5E5}"/>
          </ac:picMkLst>
        </pc:picChg>
      </pc:sldChg>
      <pc:sldChg chg="addSp delSp modSp mod">
        <pc:chgData name="Vrielink, Francis" userId="3d258d00-cfd8-41c5-9f04-1a5a39faef2f" providerId="ADAL" clId="{D54843B4-F5DC-4FC6-80AB-B4467F0EB460}" dt="2026-01-05T18:07:46.901" v="2073" actId="1076"/>
        <pc:sldMkLst>
          <pc:docMk/>
          <pc:sldMk cId="4207872812" sldId="1475"/>
        </pc:sldMkLst>
        <pc:picChg chg="add del mod">
          <ac:chgData name="Vrielink, Francis" userId="3d258d00-cfd8-41c5-9f04-1a5a39faef2f" providerId="ADAL" clId="{D54843B4-F5DC-4FC6-80AB-B4467F0EB460}" dt="2026-01-05T18:06:39.578" v="2054" actId="478"/>
          <ac:picMkLst>
            <pc:docMk/>
            <pc:sldMk cId="4207872812" sldId="1475"/>
            <ac:picMk id="3" creationId="{A824EF19-32B8-2729-AF55-B7CA2EE1C945}"/>
          </ac:picMkLst>
        </pc:picChg>
        <pc:picChg chg="add del mod">
          <ac:chgData name="Vrielink, Francis" userId="3d258d00-cfd8-41c5-9f04-1a5a39faef2f" providerId="ADAL" clId="{D54843B4-F5DC-4FC6-80AB-B4467F0EB460}" dt="2026-01-05T18:07:16.179" v="2060" actId="478"/>
          <ac:picMkLst>
            <pc:docMk/>
            <pc:sldMk cId="4207872812" sldId="1475"/>
            <ac:picMk id="5" creationId="{624D61B7-79F3-4CA5-DF76-A54F5B92E2AD}"/>
          </ac:picMkLst>
        </pc:picChg>
        <pc:picChg chg="add mod">
          <ac:chgData name="Vrielink, Francis" userId="3d258d00-cfd8-41c5-9f04-1a5a39faef2f" providerId="ADAL" clId="{D54843B4-F5DC-4FC6-80AB-B4467F0EB460}" dt="2026-01-05T18:07:26.761" v="2065" actId="1076"/>
          <ac:picMkLst>
            <pc:docMk/>
            <pc:sldMk cId="4207872812" sldId="1475"/>
            <ac:picMk id="8" creationId="{822983DA-3288-6254-1C73-FF89F1780A4B}"/>
          </ac:picMkLst>
        </pc:picChg>
        <pc:picChg chg="add mod">
          <ac:chgData name="Vrielink, Francis" userId="3d258d00-cfd8-41c5-9f04-1a5a39faef2f" providerId="ADAL" clId="{D54843B4-F5DC-4FC6-80AB-B4467F0EB460}" dt="2026-01-05T18:07:46.901" v="2073" actId="1076"/>
          <ac:picMkLst>
            <pc:docMk/>
            <pc:sldMk cId="4207872812" sldId="1475"/>
            <ac:picMk id="10" creationId="{F7A3FE80-8107-604F-B222-A0296722806E}"/>
          </ac:picMkLst>
        </pc:picChg>
      </pc:sldChg>
      <pc:sldChg chg="addSp delSp modSp mod ord">
        <pc:chgData name="Vrielink, Francis" userId="3d258d00-cfd8-41c5-9f04-1a5a39faef2f" providerId="ADAL" clId="{D54843B4-F5DC-4FC6-80AB-B4467F0EB460}" dt="2026-01-05T21:37:08.125" v="3831" actId="1076"/>
        <pc:sldMkLst>
          <pc:docMk/>
          <pc:sldMk cId="2452007587" sldId="1476"/>
        </pc:sldMkLst>
        <pc:spChg chg="add del mod">
          <ac:chgData name="Vrielink, Francis" userId="3d258d00-cfd8-41c5-9f04-1a5a39faef2f" providerId="ADAL" clId="{D54843B4-F5DC-4FC6-80AB-B4467F0EB460}" dt="2026-01-05T17:07:01.107" v="1472" actId="478"/>
          <ac:spMkLst>
            <pc:docMk/>
            <pc:sldMk cId="2452007587" sldId="1476"/>
            <ac:spMk id="4" creationId="{193299F9-68AE-B3E7-AA1D-7F8611846608}"/>
          </ac:spMkLst>
        </pc:spChg>
        <pc:spChg chg="add mod">
          <ac:chgData name="Vrielink, Francis" userId="3d258d00-cfd8-41c5-9f04-1a5a39faef2f" providerId="ADAL" clId="{D54843B4-F5DC-4FC6-80AB-B4467F0EB460}" dt="2026-01-05T21:37:08.125" v="3831" actId="1076"/>
          <ac:spMkLst>
            <pc:docMk/>
            <pc:sldMk cId="2452007587" sldId="1476"/>
            <ac:spMk id="4" creationId="{A8D9642B-E135-73CA-56C5-14D3B8E8BDD2}"/>
          </ac:spMkLst>
        </pc:spChg>
        <pc:spChg chg="add mod">
          <ac:chgData name="Vrielink, Francis" userId="3d258d00-cfd8-41c5-9f04-1a5a39faef2f" providerId="ADAL" clId="{D54843B4-F5DC-4FC6-80AB-B4467F0EB460}" dt="2026-01-05T17:07:08.226" v="1476" actId="14100"/>
          <ac:spMkLst>
            <pc:docMk/>
            <pc:sldMk cId="2452007587" sldId="1476"/>
            <ac:spMk id="5" creationId="{5B2D54A1-F96D-B050-8194-742CD59538B8}"/>
          </ac:spMkLst>
        </pc:spChg>
        <pc:spChg chg="add mod">
          <ac:chgData name="Vrielink, Francis" userId="3d258d00-cfd8-41c5-9f04-1a5a39faef2f" providerId="ADAL" clId="{D54843B4-F5DC-4FC6-80AB-B4467F0EB460}" dt="2026-01-05T17:10:09.916" v="1523" actId="207"/>
          <ac:spMkLst>
            <pc:docMk/>
            <pc:sldMk cId="2452007587" sldId="1476"/>
            <ac:spMk id="7" creationId="{BC438DE8-FDED-8DB1-6125-9FEAB63BA5BA}"/>
          </ac:spMkLst>
        </pc:spChg>
        <pc:picChg chg="add mod">
          <ac:chgData name="Vrielink, Francis" userId="3d258d00-cfd8-41c5-9f04-1a5a39faef2f" providerId="ADAL" clId="{D54843B4-F5DC-4FC6-80AB-B4467F0EB460}" dt="2026-01-05T17:05:20.871" v="1460" actId="1076"/>
          <ac:picMkLst>
            <pc:docMk/>
            <pc:sldMk cId="2452007587" sldId="1476"/>
            <ac:picMk id="3" creationId="{FBD6E3AA-79CF-60AE-31AA-328170F44422}"/>
          </ac:picMkLst>
        </pc:picChg>
      </pc:sldChg>
      <pc:sldChg chg="addSp delSp modSp mod ord">
        <pc:chgData name="Vrielink, Francis" userId="3d258d00-cfd8-41c5-9f04-1a5a39faef2f" providerId="ADAL" clId="{D54843B4-F5DC-4FC6-80AB-B4467F0EB460}" dt="2026-01-05T20:22:26.467" v="3479" actId="1076"/>
        <pc:sldMkLst>
          <pc:docMk/>
          <pc:sldMk cId="2709048002" sldId="1477"/>
        </pc:sldMkLst>
        <pc:spChg chg="add mod">
          <ac:chgData name="Vrielink, Francis" userId="3d258d00-cfd8-41c5-9f04-1a5a39faef2f" providerId="ADAL" clId="{D54843B4-F5DC-4FC6-80AB-B4467F0EB460}" dt="2026-01-05T20:22:16.994" v="3477" actId="14100"/>
          <ac:spMkLst>
            <pc:docMk/>
            <pc:sldMk cId="2709048002" sldId="1477"/>
            <ac:spMk id="7" creationId="{636C4D26-3AB0-1A4C-C6EE-F017D1F1247D}"/>
          </ac:spMkLst>
        </pc:spChg>
        <pc:picChg chg="add del mod">
          <ac:chgData name="Vrielink, Francis" userId="3d258d00-cfd8-41c5-9f04-1a5a39faef2f" providerId="ADAL" clId="{D54843B4-F5DC-4FC6-80AB-B4467F0EB460}" dt="2026-01-05T20:21:08.651" v="3454" actId="478"/>
          <ac:picMkLst>
            <pc:docMk/>
            <pc:sldMk cId="2709048002" sldId="1477"/>
            <ac:picMk id="3" creationId="{BA2240CA-899C-BE6C-95EC-D16858311777}"/>
          </ac:picMkLst>
        </pc:picChg>
        <pc:picChg chg="add mod">
          <ac:chgData name="Vrielink, Francis" userId="3d258d00-cfd8-41c5-9f04-1a5a39faef2f" providerId="ADAL" clId="{D54843B4-F5DC-4FC6-80AB-B4467F0EB460}" dt="2026-01-05T20:22:26.467" v="3479" actId="1076"/>
          <ac:picMkLst>
            <pc:docMk/>
            <pc:sldMk cId="2709048002" sldId="1477"/>
            <ac:picMk id="4" creationId="{3E7A1ABE-B4A4-4DF1-ABB6-760957D25A6C}"/>
          </ac:picMkLst>
        </pc:picChg>
        <pc:picChg chg="add mod">
          <ac:chgData name="Vrielink, Francis" userId="3d258d00-cfd8-41c5-9f04-1a5a39faef2f" providerId="ADAL" clId="{D54843B4-F5DC-4FC6-80AB-B4467F0EB460}" dt="2026-01-05T20:21:52.756" v="3471" actId="1076"/>
          <ac:picMkLst>
            <pc:docMk/>
            <pc:sldMk cId="2709048002" sldId="1477"/>
            <ac:picMk id="5" creationId="{F72090B1-34B1-8274-2FA5-AAEA23FFA3D4}"/>
          </ac:picMkLst>
        </pc:picChg>
      </pc:sldChg>
      <pc:sldChg chg="addSp delSp modSp mod ord">
        <pc:chgData name="Vrielink, Francis" userId="3d258d00-cfd8-41c5-9f04-1a5a39faef2f" providerId="ADAL" clId="{D54843B4-F5DC-4FC6-80AB-B4467F0EB460}" dt="2026-01-05T19:38:50.666" v="2863" actId="1076"/>
        <pc:sldMkLst>
          <pc:docMk/>
          <pc:sldMk cId="4074911733" sldId="1478"/>
        </pc:sldMkLst>
        <pc:spChg chg="add mod">
          <ac:chgData name="Vrielink, Francis" userId="3d258d00-cfd8-41c5-9f04-1a5a39faef2f" providerId="ADAL" clId="{D54843B4-F5DC-4FC6-80AB-B4467F0EB460}" dt="2026-01-05T19:08:20.560" v="2650" actId="14100"/>
          <ac:spMkLst>
            <pc:docMk/>
            <pc:sldMk cId="4074911733" sldId="1478"/>
            <ac:spMk id="7" creationId="{2E3CDA29-1EAA-A254-1CC6-68E9F9556993}"/>
          </ac:spMkLst>
        </pc:spChg>
        <pc:spChg chg="add mod">
          <ac:chgData name="Vrielink, Francis" userId="3d258d00-cfd8-41c5-9f04-1a5a39faef2f" providerId="ADAL" clId="{D54843B4-F5DC-4FC6-80AB-B4467F0EB460}" dt="2026-01-05T19:38:50.666" v="2863" actId="1076"/>
          <ac:spMkLst>
            <pc:docMk/>
            <pc:sldMk cId="4074911733" sldId="1478"/>
            <ac:spMk id="8" creationId="{07C12CAC-46D8-B8FA-2F9F-820FFE6F568C}"/>
          </ac:spMkLst>
        </pc:spChg>
        <pc:picChg chg="add del mod">
          <ac:chgData name="Vrielink, Francis" userId="3d258d00-cfd8-41c5-9f04-1a5a39faef2f" providerId="ADAL" clId="{D54843B4-F5DC-4FC6-80AB-B4467F0EB460}" dt="2026-01-05T19:04:34.555" v="2513" actId="478"/>
          <ac:picMkLst>
            <pc:docMk/>
            <pc:sldMk cId="4074911733" sldId="1478"/>
            <ac:picMk id="3" creationId="{7A2252F4-8C30-C8FE-15AF-7ADA8011885C}"/>
          </ac:picMkLst>
        </pc:picChg>
        <pc:picChg chg="add del mod">
          <ac:chgData name="Vrielink, Francis" userId="3d258d00-cfd8-41c5-9f04-1a5a39faef2f" providerId="ADAL" clId="{D54843B4-F5DC-4FC6-80AB-B4467F0EB460}" dt="2026-01-05T19:07:50.067" v="2638" actId="478"/>
          <ac:picMkLst>
            <pc:docMk/>
            <pc:sldMk cId="4074911733" sldId="1478"/>
            <ac:picMk id="5" creationId="{79CA335B-5B44-E70E-A4F7-3B65E45E5FCA}"/>
          </ac:picMkLst>
        </pc:picChg>
        <pc:picChg chg="add mod ord">
          <ac:chgData name="Vrielink, Francis" userId="3d258d00-cfd8-41c5-9f04-1a5a39faef2f" providerId="ADAL" clId="{D54843B4-F5DC-4FC6-80AB-B4467F0EB460}" dt="2026-01-05T19:08:09.170" v="2647" actId="1076"/>
          <ac:picMkLst>
            <pc:docMk/>
            <pc:sldMk cId="4074911733" sldId="1478"/>
            <ac:picMk id="10" creationId="{35A71CD0-F67A-3765-F707-F2046C94ED48}"/>
          </ac:picMkLst>
        </pc:picChg>
        <pc:picChg chg="add del mod">
          <ac:chgData name="Vrielink, Francis" userId="3d258d00-cfd8-41c5-9f04-1a5a39faef2f" providerId="ADAL" clId="{D54843B4-F5DC-4FC6-80AB-B4467F0EB460}" dt="2026-01-05T19:36:42.913" v="2834" actId="478"/>
          <ac:picMkLst>
            <pc:docMk/>
            <pc:sldMk cId="4074911733" sldId="1478"/>
            <ac:picMk id="12" creationId="{318BD648-D4BF-E4E5-70EA-F39ECC107057}"/>
          </ac:picMkLst>
        </pc:picChg>
      </pc:sldChg>
      <pc:sldChg chg="addSp delSp modSp mod">
        <pc:chgData name="Vrielink, Francis" userId="3d258d00-cfd8-41c5-9f04-1a5a39faef2f" providerId="ADAL" clId="{D54843B4-F5DC-4FC6-80AB-B4467F0EB460}" dt="2026-01-05T20:30:02.387" v="3755" actId="1076"/>
        <pc:sldMkLst>
          <pc:docMk/>
          <pc:sldMk cId="4210467006" sldId="1479"/>
        </pc:sldMkLst>
        <pc:spChg chg="mod">
          <ac:chgData name="Vrielink, Francis" userId="3d258d00-cfd8-41c5-9f04-1a5a39faef2f" providerId="ADAL" clId="{D54843B4-F5DC-4FC6-80AB-B4467F0EB460}" dt="2026-01-05T20:27:06.548" v="3537" actId="1076"/>
          <ac:spMkLst>
            <pc:docMk/>
            <pc:sldMk cId="4210467006" sldId="1479"/>
            <ac:spMk id="6" creationId="{00000000-0000-0000-0000-000000000000}"/>
          </ac:spMkLst>
        </pc:spChg>
        <pc:spChg chg="add del mod">
          <ac:chgData name="Vrielink, Francis" userId="3d258d00-cfd8-41c5-9f04-1a5a39faef2f" providerId="ADAL" clId="{D54843B4-F5DC-4FC6-80AB-B4467F0EB460}" dt="2026-01-05T18:28:51.740" v="2190" actId="478"/>
          <ac:spMkLst>
            <pc:docMk/>
            <pc:sldMk cId="4210467006" sldId="1479"/>
            <ac:spMk id="9" creationId="{6E8FA226-EEED-BC04-2064-4E10CC9C9982}"/>
          </ac:spMkLst>
        </pc:spChg>
        <pc:spChg chg="add del mod">
          <ac:chgData name="Vrielink, Francis" userId="3d258d00-cfd8-41c5-9f04-1a5a39faef2f" providerId="ADAL" clId="{D54843B4-F5DC-4FC6-80AB-B4467F0EB460}" dt="2026-01-05T20:24:30.866" v="3488" actId="478"/>
          <ac:spMkLst>
            <pc:docMk/>
            <pc:sldMk cId="4210467006" sldId="1479"/>
            <ac:spMk id="10" creationId="{6A8D6D19-DE14-AC92-C059-9BDA684B47C3}"/>
          </ac:spMkLst>
        </pc:spChg>
        <pc:spChg chg="add del mod">
          <ac:chgData name="Vrielink, Francis" userId="3d258d00-cfd8-41c5-9f04-1a5a39faef2f" providerId="ADAL" clId="{D54843B4-F5DC-4FC6-80AB-B4467F0EB460}" dt="2026-01-05T20:24:33.621" v="3490" actId="478"/>
          <ac:spMkLst>
            <pc:docMk/>
            <pc:sldMk cId="4210467006" sldId="1479"/>
            <ac:spMk id="11" creationId="{C2CDC55A-444B-C4D0-9CD5-DFE8E344CD8C}"/>
          </ac:spMkLst>
        </pc:spChg>
        <pc:spChg chg="add del mod">
          <ac:chgData name="Vrielink, Francis" userId="3d258d00-cfd8-41c5-9f04-1a5a39faef2f" providerId="ADAL" clId="{D54843B4-F5DC-4FC6-80AB-B4467F0EB460}" dt="2026-01-05T20:24:34.223" v="3491" actId="478"/>
          <ac:spMkLst>
            <pc:docMk/>
            <pc:sldMk cId="4210467006" sldId="1479"/>
            <ac:spMk id="12" creationId="{817D50BC-D6F0-8B01-2584-19F733D5572B}"/>
          </ac:spMkLst>
        </pc:spChg>
        <pc:spChg chg="add del mod">
          <ac:chgData name="Vrielink, Francis" userId="3d258d00-cfd8-41c5-9f04-1a5a39faef2f" providerId="ADAL" clId="{D54843B4-F5DC-4FC6-80AB-B4467F0EB460}" dt="2026-01-05T20:24:34.639" v="3492" actId="478"/>
          <ac:spMkLst>
            <pc:docMk/>
            <pc:sldMk cId="4210467006" sldId="1479"/>
            <ac:spMk id="13" creationId="{D7372EA2-11DF-7055-E896-DF7A4C19BFA7}"/>
          </ac:spMkLst>
        </pc:spChg>
        <pc:spChg chg="add del mod">
          <ac:chgData name="Vrielink, Francis" userId="3d258d00-cfd8-41c5-9f04-1a5a39faef2f" providerId="ADAL" clId="{D54843B4-F5DC-4FC6-80AB-B4467F0EB460}" dt="2026-01-05T20:24:35.146" v="3493" actId="478"/>
          <ac:spMkLst>
            <pc:docMk/>
            <pc:sldMk cId="4210467006" sldId="1479"/>
            <ac:spMk id="14" creationId="{7DB8186F-7179-CC2F-4E21-52CDA744EA6B}"/>
          </ac:spMkLst>
        </pc:spChg>
        <pc:spChg chg="add del mod">
          <ac:chgData name="Vrielink, Francis" userId="3d258d00-cfd8-41c5-9f04-1a5a39faef2f" providerId="ADAL" clId="{D54843B4-F5DC-4FC6-80AB-B4467F0EB460}" dt="2026-01-05T20:24:35.562" v="3494" actId="478"/>
          <ac:spMkLst>
            <pc:docMk/>
            <pc:sldMk cId="4210467006" sldId="1479"/>
            <ac:spMk id="15" creationId="{0F758D12-E0DD-879F-6D99-FFC1451FD2D6}"/>
          </ac:spMkLst>
        </pc:spChg>
        <pc:spChg chg="add del mod">
          <ac:chgData name="Vrielink, Francis" userId="3d258d00-cfd8-41c5-9f04-1a5a39faef2f" providerId="ADAL" clId="{D54843B4-F5DC-4FC6-80AB-B4467F0EB460}" dt="2026-01-05T20:24:31.599" v="3489" actId="478"/>
          <ac:spMkLst>
            <pc:docMk/>
            <pc:sldMk cId="4210467006" sldId="1479"/>
            <ac:spMk id="16" creationId="{9731C3A9-360D-F879-8725-B1619B7ED1B9}"/>
          </ac:spMkLst>
        </pc:spChg>
        <pc:spChg chg="add del mod">
          <ac:chgData name="Vrielink, Francis" userId="3d258d00-cfd8-41c5-9f04-1a5a39faef2f" providerId="ADAL" clId="{D54843B4-F5DC-4FC6-80AB-B4467F0EB460}" dt="2026-01-05T20:24:29.979" v="3487" actId="478"/>
          <ac:spMkLst>
            <pc:docMk/>
            <pc:sldMk cId="4210467006" sldId="1479"/>
            <ac:spMk id="17" creationId="{0C1F3813-34A8-4FC9-F8B6-55DF28993F50}"/>
          </ac:spMkLst>
        </pc:spChg>
        <pc:spChg chg="add mod">
          <ac:chgData name="Vrielink, Francis" userId="3d258d00-cfd8-41c5-9f04-1a5a39faef2f" providerId="ADAL" clId="{D54843B4-F5DC-4FC6-80AB-B4467F0EB460}" dt="2026-01-05T20:25:58.353" v="3524" actId="2085"/>
          <ac:spMkLst>
            <pc:docMk/>
            <pc:sldMk cId="4210467006" sldId="1479"/>
            <ac:spMk id="19" creationId="{8910D7D0-DDCA-4618-FC06-C3A7CF1011E7}"/>
          </ac:spMkLst>
        </pc:spChg>
        <pc:spChg chg="add mod">
          <ac:chgData name="Vrielink, Francis" userId="3d258d00-cfd8-41c5-9f04-1a5a39faef2f" providerId="ADAL" clId="{D54843B4-F5DC-4FC6-80AB-B4467F0EB460}" dt="2026-01-05T20:30:02.387" v="3755" actId="1076"/>
          <ac:spMkLst>
            <pc:docMk/>
            <pc:sldMk cId="4210467006" sldId="1479"/>
            <ac:spMk id="20" creationId="{264BF9BC-CBFD-0D20-AE9B-9DD001FDEC38}"/>
          </ac:spMkLst>
        </pc:spChg>
        <pc:spChg chg="add del mod">
          <ac:chgData name="Vrielink, Francis" userId="3d258d00-cfd8-41c5-9f04-1a5a39faef2f" providerId="ADAL" clId="{D54843B4-F5DC-4FC6-80AB-B4467F0EB460}" dt="2026-01-05T18:41:21.438" v="2320"/>
          <ac:spMkLst>
            <pc:docMk/>
            <pc:sldMk cId="4210467006" sldId="1479"/>
            <ac:spMk id="20" creationId="{8BBE9191-6DBF-7999-C523-62FAC76B0865}"/>
          </ac:spMkLst>
        </pc:spChg>
        <pc:spChg chg="add mod">
          <ac:chgData name="Vrielink, Francis" userId="3d258d00-cfd8-41c5-9f04-1a5a39faef2f" providerId="ADAL" clId="{D54843B4-F5DC-4FC6-80AB-B4467F0EB460}" dt="2026-01-05T20:27:33.160" v="3540" actId="1076"/>
          <ac:spMkLst>
            <pc:docMk/>
            <pc:sldMk cId="4210467006" sldId="1479"/>
            <ac:spMk id="21" creationId="{2248E3F6-58F0-0A99-A1EF-CD5703D8172B}"/>
          </ac:spMkLst>
        </pc:spChg>
        <pc:spChg chg="add del mod">
          <ac:chgData name="Vrielink, Francis" userId="3d258d00-cfd8-41c5-9f04-1a5a39faef2f" providerId="ADAL" clId="{D54843B4-F5DC-4FC6-80AB-B4467F0EB460}" dt="2026-01-05T18:41:40.480" v="2323" actId="478"/>
          <ac:spMkLst>
            <pc:docMk/>
            <pc:sldMk cId="4210467006" sldId="1479"/>
            <ac:spMk id="21" creationId="{551D4599-D340-C87C-A369-FEA996100C1C}"/>
          </ac:spMkLst>
        </pc:spChg>
        <pc:spChg chg="add del mod">
          <ac:chgData name="Vrielink, Francis" userId="3d258d00-cfd8-41c5-9f04-1a5a39faef2f" providerId="ADAL" clId="{D54843B4-F5DC-4FC6-80AB-B4467F0EB460}" dt="2026-01-05T20:24:25.571" v="3485" actId="478"/>
          <ac:spMkLst>
            <pc:docMk/>
            <pc:sldMk cId="4210467006" sldId="1479"/>
            <ac:spMk id="22" creationId="{26DA4991-EA0B-22E5-5293-CC961639ECEB}"/>
          </ac:spMkLst>
        </pc:spChg>
        <pc:spChg chg="add mod">
          <ac:chgData name="Vrielink, Francis" userId="3d258d00-cfd8-41c5-9f04-1a5a39faef2f" providerId="ADAL" clId="{D54843B4-F5DC-4FC6-80AB-B4467F0EB460}" dt="2026-01-05T20:28:03.964" v="3543" actId="2085"/>
          <ac:spMkLst>
            <pc:docMk/>
            <pc:sldMk cId="4210467006" sldId="1479"/>
            <ac:spMk id="23" creationId="{CECAAF0B-D601-5C36-3ED9-3B69F5E3C8C8}"/>
          </ac:spMkLst>
        </pc:spChg>
        <pc:spChg chg="add del mod">
          <ac:chgData name="Vrielink, Francis" userId="3d258d00-cfd8-41c5-9f04-1a5a39faef2f" providerId="ADAL" clId="{D54843B4-F5DC-4FC6-80AB-B4467F0EB460}" dt="2026-01-05T20:29:20.286" v="3739"/>
          <ac:spMkLst>
            <pc:docMk/>
            <pc:sldMk cId="4210467006" sldId="1479"/>
            <ac:spMk id="24" creationId="{8D6C94B2-EB57-6F51-1377-94D2CAB85C56}"/>
          </ac:spMkLst>
        </pc:spChg>
        <pc:spChg chg="add mod">
          <ac:chgData name="Vrielink, Francis" userId="3d258d00-cfd8-41c5-9f04-1a5a39faef2f" providerId="ADAL" clId="{D54843B4-F5DC-4FC6-80AB-B4467F0EB460}" dt="2026-01-05T20:29:55.479" v="3754" actId="1076"/>
          <ac:spMkLst>
            <pc:docMk/>
            <pc:sldMk cId="4210467006" sldId="1479"/>
            <ac:spMk id="25" creationId="{BA431947-562D-C6FD-30FE-8A0D0FADE660}"/>
          </ac:spMkLst>
        </pc:spChg>
        <pc:picChg chg="add mod">
          <ac:chgData name="Vrielink, Francis" userId="3d258d00-cfd8-41c5-9f04-1a5a39faef2f" providerId="ADAL" clId="{D54843B4-F5DC-4FC6-80AB-B4467F0EB460}" dt="2026-01-05T20:25:29.461" v="3515" actId="1076"/>
          <ac:picMkLst>
            <pc:docMk/>
            <pc:sldMk cId="4210467006" sldId="1479"/>
            <ac:picMk id="3" creationId="{53249FD8-E63F-CA97-243A-27DA6EA8A976}"/>
          </ac:picMkLst>
        </pc:picChg>
        <pc:picChg chg="add del mod">
          <ac:chgData name="Vrielink, Francis" userId="3d258d00-cfd8-41c5-9f04-1a5a39faef2f" providerId="ADAL" clId="{D54843B4-F5DC-4FC6-80AB-B4467F0EB460}" dt="2026-01-05T18:26:19.217" v="2159" actId="478"/>
          <ac:picMkLst>
            <pc:docMk/>
            <pc:sldMk cId="4210467006" sldId="1479"/>
            <ac:picMk id="3" creationId="{8AB74998-071C-53FD-0842-DBFB0450B98F}"/>
          </ac:picMkLst>
        </pc:picChg>
        <pc:picChg chg="add mod">
          <ac:chgData name="Vrielink, Francis" userId="3d258d00-cfd8-41c5-9f04-1a5a39faef2f" providerId="ADAL" clId="{D54843B4-F5DC-4FC6-80AB-B4467F0EB460}" dt="2026-01-05T20:25:25.285" v="3513" actId="1076"/>
          <ac:picMkLst>
            <pc:docMk/>
            <pc:sldMk cId="4210467006" sldId="1479"/>
            <ac:picMk id="4" creationId="{149DBE29-4555-BB55-DCC9-9947FE619254}"/>
          </ac:picMkLst>
        </pc:picChg>
        <pc:picChg chg="add mod">
          <ac:chgData name="Vrielink, Francis" userId="3d258d00-cfd8-41c5-9f04-1a5a39faef2f" providerId="ADAL" clId="{D54843B4-F5DC-4FC6-80AB-B4467F0EB460}" dt="2026-01-05T20:25:24.238" v="3512" actId="1076"/>
          <ac:picMkLst>
            <pc:docMk/>
            <pc:sldMk cId="4210467006" sldId="1479"/>
            <ac:picMk id="5" creationId="{24BEA69C-68CB-99D3-81EB-A70DFF6EE439}"/>
          </ac:picMkLst>
        </pc:picChg>
        <pc:picChg chg="add del mod">
          <ac:chgData name="Vrielink, Francis" userId="3d258d00-cfd8-41c5-9f04-1a5a39faef2f" providerId="ADAL" clId="{D54843B4-F5DC-4FC6-80AB-B4467F0EB460}" dt="2026-01-05T18:26:17.528" v="2158" actId="478"/>
          <ac:picMkLst>
            <pc:docMk/>
            <pc:sldMk cId="4210467006" sldId="1479"/>
            <ac:picMk id="5" creationId="{FFEF77FC-CCE5-5B71-1E64-133DCF04CB62}"/>
          </ac:picMkLst>
        </pc:picChg>
        <pc:picChg chg="add mod">
          <ac:chgData name="Vrielink, Francis" userId="3d258d00-cfd8-41c5-9f04-1a5a39faef2f" providerId="ADAL" clId="{D54843B4-F5DC-4FC6-80AB-B4467F0EB460}" dt="2026-01-05T20:25:43.034" v="3520" actId="1076"/>
          <ac:picMkLst>
            <pc:docMk/>
            <pc:sldMk cId="4210467006" sldId="1479"/>
            <ac:picMk id="7" creationId="{7BFB1AC5-1F81-F1D3-16F0-E25C8961E877}"/>
          </ac:picMkLst>
        </pc:picChg>
        <pc:picChg chg="add del mod">
          <ac:chgData name="Vrielink, Francis" userId="3d258d00-cfd8-41c5-9f04-1a5a39faef2f" providerId="ADAL" clId="{D54843B4-F5DC-4FC6-80AB-B4467F0EB460}" dt="2026-01-05T20:24:23.482" v="3484" actId="478"/>
          <ac:picMkLst>
            <pc:docMk/>
            <pc:sldMk cId="4210467006" sldId="1479"/>
            <ac:picMk id="8" creationId="{C9D41B5F-3060-62FF-F25A-2E66E81659DF}"/>
          </ac:picMkLst>
        </pc:picChg>
        <pc:picChg chg="add mod">
          <ac:chgData name="Vrielink, Francis" userId="3d258d00-cfd8-41c5-9f04-1a5a39faef2f" providerId="ADAL" clId="{D54843B4-F5DC-4FC6-80AB-B4467F0EB460}" dt="2026-01-05T20:25:45.679" v="3521" actId="1076"/>
          <ac:picMkLst>
            <pc:docMk/>
            <pc:sldMk cId="4210467006" sldId="1479"/>
            <ac:picMk id="9" creationId="{FC8A4A07-0637-1116-0CFD-802C2B376D73}"/>
          </ac:picMkLst>
        </pc:picChg>
        <pc:picChg chg="add mod">
          <ac:chgData name="Vrielink, Francis" userId="3d258d00-cfd8-41c5-9f04-1a5a39faef2f" providerId="ADAL" clId="{D54843B4-F5DC-4FC6-80AB-B4467F0EB460}" dt="2026-01-05T20:25:14.122" v="3507" actId="1076"/>
          <ac:picMkLst>
            <pc:docMk/>
            <pc:sldMk cId="4210467006" sldId="1479"/>
            <ac:picMk id="18" creationId="{EEC9ED4F-ED7B-8200-BB8D-316C12794BE7}"/>
          </ac:picMkLst>
        </pc:picChg>
        <pc:picChg chg="add del mod">
          <ac:chgData name="Vrielink, Francis" userId="3d258d00-cfd8-41c5-9f04-1a5a39faef2f" providerId="ADAL" clId="{D54843B4-F5DC-4FC6-80AB-B4467F0EB460}" dt="2026-01-05T18:31:48.996" v="2221" actId="478"/>
          <ac:picMkLst>
            <pc:docMk/>
            <pc:sldMk cId="4210467006" sldId="1479"/>
            <ac:picMk id="19" creationId="{76CBB910-B33A-6820-4F72-901D3123CE85}"/>
          </ac:picMkLst>
        </pc:picChg>
      </pc:sldChg>
      <pc:sldChg chg="addSp delSp modSp mod">
        <pc:chgData name="Vrielink, Francis" userId="3d258d00-cfd8-41c5-9f04-1a5a39faef2f" providerId="ADAL" clId="{D54843B4-F5DC-4FC6-80AB-B4467F0EB460}" dt="2026-01-05T21:39:55.427" v="4004" actId="20577"/>
        <pc:sldMkLst>
          <pc:docMk/>
          <pc:sldMk cId="2967928418" sldId="1511"/>
        </pc:sldMkLst>
        <pc:spChg chg="mod">
          <ac:chgData name="Vrielink, Francis" userId="3d258d00-cfd8-41c5-9f04-1a5a39faef2f" providerId="ADAL" clId="{D54843B4-F5DC-4FC6-80AB-B4467F0EB460}" dt="2026-01-05T19:45:18.831" v="3000" actId="6549"/>
          <ac:spMkLst>
            <pc:docMk/>
            <pc:sldMk cId="2967928418" sldId="1511"/>
            <ac:spMk id="35" creationId="{37104C51-0232-62ED-4C6F-1447D06633EE}"/>
          </ac:spMkLst>
        </pc:spChg>
        <pc:spChg chg="mod">
          <ac:chgData name="Vrielink, Francis" userId="3d258d00-cfd8-41c5-9f04-1a5a39faef2f" providerId="ADAL" clId="{D54843B4-F5DC-4FC6-80AB-B4467F0EB460}" dt="2026-01-05T21:39:55.427" v="4004" actId="20577"/>
          <ac:spMkLst>
            <pc:docMk/>
            <pc:sldMk cId="2967928418" sldId="1511"/>
            <ac:spMk id="36" creationId="{D8EF981A-9BA7-0EB1-9B70-F7FBF2F7DF1C}"/>
          </ac:spMkLst>
        </pc:spChg>
        <pc:picChg chg="add del mod">
          <ac:chgData name="Vrielink, Francis" userId="3d258d00-cfd8-41c5-9f04-1a5a39faef2f" providerId="ADAL" clId="{D54843B4-F5DC-4FC6-80AB-B4467F0EB460}" dt="2026-01-05T18:03:07.456" v="2028" actId="478"/>
          <ac:picMkLst>
            <pc:docMk/>
            <pc:sldMk cId="2967928418" sldId="1511"/>
            <ac:picMk id="8" creationId="{AB87C2A3-A3FB-3122-8081-EC62A71277F3}"/>
          </ac:picMkLst>
        </pc:picChg>
        <pc:picChg chg="add mod ord">
          <ac:chgData name="Vrielink, Francis" userId="3d258d00-cfd8-41c5-9f04-1a5a39faef2f" providerId="ADAL" clId="{D54843B4-F5DC-4FC6-80AB-B4467F0EB460}" dt="2026-01-05T18:03:45.632" v="2038" actId="1076"/>
          <ac:picMkLst>
            <pc:docMk/>
            <pc:sldMk cId="2967928418" sldId="1511"/>
            <ac:picMk id="18" creationId="{4A40650B-C2C7-24EB-A5AE-848FBE127E99}"/>
          </ac:picMkLst>
        </pc:picChg>
        <pc:picChg chg="add mod">
          <ac:chgData name="Vrielink, Francis" userId="3d258d00-cfd8-41c5-9f04-1a5a39faef2f" providerId="ADAL" clId="{D54843B4-F5DC-4FC6-80AB-B4467F0EB460}" dt="2026-01-05T18:03:32.727" v="2033" actId="1076"/>
          <ac:picMkLst>
            <pc:docMk/>
            <pc:sldMk cId="2967928418" sldId="1511"/>
            <ac:picMk id="20" creationId="{45A93E1F-C6B0-C12B-30F9-7F219B94A991}"/>
          </ac:picMkLst>
        </pc:picChg>
        <pc:picChg chg="add mod">
          <ac:chgData name="Vrielink, Francis" userId="3d258d00-cfd8-41c5-9f04-1a5a39faef2f" providerId="ADAL" clId="{D54843B4-F5DC-4FC6-80AB-B4467F0EB460}" dt="2026-01-05T18:04:08.637" v="2046" actId="1076"/>
          <ac:picMkLst>
            <pc:docMk/>
            <pc:sldMk cId="2967928418" sldId="1511"/>
            <ac:picMk id="23" creationId="{A7C18450-EBAA-8ED3-92F6-1DB30F09FCC4}"/>
          </ac:picMkLst>
        </pc:picChg>
        <pc:picChg chg="add mod">
          <ac:chgData name="Vrielink, Francis" userId="3d258d00-cfd8-41c5-9f04-1a5a39faef2f" providerId="ADAL" clId="{D54843B4-F5DC-4FC6-80AB-B4467F0EB460}" dt="2026-01-05T18:06:22.605" v="2053" actId="1076"/>
          <ac:picMkLst>
            <pc:docMk/>
            <pc:sldMk cId="2967928418" sldId="1511"/>
            <ac:picMk id="25" creationId="{7AE79C93-5D4D-97E7-12C1-8D589240C823}"/>
          </ac:picMkLst>
        </pc:picChg>
      </pc:sldChg>
      <pc:sldChg chg="addSp delSp modSp mod">
        <pc:chgData name="Vrielink, Francis" userId="3d258d00-cfd8-41c5-9f04-1a5a39faef2f" providerId="ADAL" clId="{D54843B4-F5DC-4FC6-80AB-B4467F0EB460}" dt="2026-01-05T19:40:57.855" v="2915" actId="1076"/>
        <pc:sldMkLst>
          <pc:docMk/>
          <pc:sldMk cId="1594331871" sldId="1512"/>
        </pc:sldMkLst>
        <pc:spChg chg="mod">
          <ac:chgData name="Vrielink, Francis" userId="3d258d00-cfd8-41c5-9f04-1a5a39faef2f" providerId="ADAL" clId="{D54843B4-F5DC-4FC6-80AB-B4467F0EB460}" dt="2026-01-05T19:20:24.661" v="2712" actId="14100"/>
          <ac:spMkLst>
            <pc:docMk/>
            <pc:sldMk cId="1594331871" sldId="1512"/>
            <ac:spMk id="10" creationId="{EC0CC1D0-FE60-F840-73E9-0CE7E683D1F2}"/>
          </ac:spMkLst>
        </pc:spChg>
        <pc:spChg chg="mod">
          <ac:chgData name="Vrielink, Francis" userId="3d258d00-cfd8-41c5-9f04-1a5a39faef2f" providerId="ADAL" clId="{D54843B4-F5DC-4FC6-80AB-B4467F0EB460}" dt="2026-01-05T19:20:27.234" v="2714" actId="14100"/>
          <ac:spMkLst>
            <pc:docMk/>
            <pc:sldMk cId="1594331871" sldId="1512"/>
            <ac:spMk id="11" creationId="{CD78B488-E032-3F3E-C334-FB96F8D71FB2}"/>
          </ac:spMkLst>
        </pc:spChg>
        <pc:spChg chg="mod">
          <ac:chgData name="Vrielink, Francis" userId="3d258d00-cfd8-41c5-9f04-1a5a39faef2f" providerId="ADAL" clId="{D54843B4-F5DC-4FC6-80AB-B4467F0EB460}" dt="2026-01-05T19:21:08.022" v="2764" actId="20577"/>
          <ac:spMkLst>
            <pc:docMk/>
            <pc:sldMk cId="1594331871" sldId="1512"/>
            <ac:spMk id="12" creationId="{E2476A93-B8D4-4E44-87FD-AFF601B2337C}"/>
          </ac:spMkLst>
        </pc:spChg>
        <pc:spChg chg="mod">
          <ac:chgData name="Vrielink, Francis" userId="3d258d00-cfd8-41c5-9f04-1a5a39faef2f" providerId="ADAL" clId="{D54843B4-F5DC-4FC6-80AB-B4467F0EB460}" dt="2026-01-05T19:21:11.613" v="2772" actId="20577"/>
          <ac:spMkLst>
            <pc:docMk/>
            <pc:sldMk cId="1594331871" sldId="1512"/>
            <ac:spMk id="13" creationId="{4985FF45-EE56-11C3-E0CC-6BBB359031C0}"/>
          </ac:spMkLst>
        </pc:spChg>
        <pc:spChg chg="mod">
          <ac:chgData name="Vrielink, Francis" userId="3d258d00-cfd8-41c5-9f04-1a5a39faef2f" providerId="ADAL" clId="{D54843B4-F5DC-4FC6-80AB-B4467F0EB460}" dt="2026-01-05T19:21:30.561" v="2798" actId="20577"/>
          <ac:spMkLst>
            <pc:docMk/>
            <pc:sldMk cId="1594331871" sldId="1512"/>
            <ac:spMk id="15" creationId="{6EA1F8B7-D4BC-D8B0-E6FD-F33ECB45A1DD}"/>
          </ac:spMkLst>
        </pc:spChg>
        <pc:spChg chg="mod">
          <ac:chgData name="Vrielink, Francis" userId="3d258d00-cfd8-41c5-9f04-1a5a39faef2f" providerId="ADAL" clId="{D54843B4-F5DC-4FC6-80AB-B4467F0EB460}" dt="2026-01-05T19:20:46.984" v="2735" actId="14100"/>
          <ac:spMkLst>
            <pc:docMk/>
            <pc:sldMk cId="1594331871" sldId="1512"/>
            <ac:spMk id="16" creationId="{F53F294D-65CC-23A5-E4A1-B2132FCF814C}"/>
          </ac:spMkLst>
        </pc:spChg>
        <pc:spChg chg="mod">
          <ac:chgData name="Vrielink, Francis" userId="3d258d00-cfd8-41c5-9f04-1a5a39faef2f" providerId="ADAL" clId="{D54843B4-F5DC-4FC6-80AB-B4467F0EB460}" dt="2026-01-05T19:20:41.174" v="2734" actId="1076"/>
          <ac:spMkLst>
            <pc:docMk/>
            <pc:sldMk cId="1594331871" sldId="1512"/>
            <ac:spMk id="17" creationId="{AB86235B-CBC0-F9DB-29F4-F23367831B1B}"/>
          </ac:spMkLst>
        </pc:spChg>
        <pc:spChg chg="add mod">
          <ac:chgData name="Vrielink, Francis" userId="3d258d00-cfd8-41c5-9f04-1a5a39faef2f" providerId="ADAL" clId="{D54843B4-F5DC-4FC6-80AB-B4467F0EB460}" dt="2026-01-05T19:40:56.296" v="2914" actId="14100"/>
          <ac:spMkLst>
            <pc:docMk/>
            <pc:sldMk cId="1594331871" sldId="1512"/>
            <ac:spMk id="28" creationId="{8610D9DD-0F7B-B356-F6D3-42EE968B8AA4}"/>
          </ac:spMkLst>
        </pc:spChg>
        <pc:spChg chg="add mod">
          <ac:chgData name="Vrielink, Francis" userId="3d258d00-cfd8-41c5-9f04-1a5a39faef2f" providerId="ADAL" clId="{D54843B4-F5DC-4FC6-80AB-B4467F0EB460}" dt="2026-01-05T19:40:57.855" v="2915" actId="1076"/>
          <ac:spMkLst>
            <pc:docMk/>
            <pc:sldMk cId="1594331871" sldId="1512"/>
            <ac:spMk id="29" creationId="{5B919EA3-FA08-1E2B-1547-C480F831FF06}"/>
          </ac:spMkLst>
        </pc:spChg>
        <pc:picChg chg="add mod">
          <ac:chgData name="Vrielink, Francis" userId="3d258d00-cfd8-41c5-9f04-1a5a39faef2f" providerId="ADAL" clId="{D54843B4-F5DC-4FC6-80AB-B4467F0EB460}" dt="2026-01-05T19:30:38.154" v="2808" actId="1076"/>
          <ac:picMkLst>
            <pc:docMk/>
            <pc:sldMk cId="1594331871" sldId="1512"/>
            <ac:picMk id="21" creationId="{EA7CCC43-CE9A-1013-1453-64C811517140}"/>
          </ac:picMkLst>
        </pc:picChg>
        <pc:picChg chg="add mod">
          <ac:chgData name="Vrielink, Francis" userId="3d258d00-cfd8-41c5-9f04-1a5a39faef2f" providerId="ADAL" clId="{D54843B4-F5DC-4FC6-80AB-B4467F0EB460}" dt="2026-01-05T19:32:03.910" v="2815" actId="1076"/>
          <ac:picMkLst>
            <pc:docMk/>
            <pc:sldMk cId="1594331871" sldId="1512"/>
            <ac:picMk id="23" creationId="{60637C7D-B634-D2AE-D01D-4CC53007C666}"/>
          </ac:picMkLst>
        </pc:picChg>
        <pc:picChg chg="add mod">
          <ac:chgData name="Vrielink, Francis" userId="3d258d00-cfd8-41c5-9f04-1a5a39faef2f" providerId="ADAL" clId="{D54843B4-F5DC-4FC6-80AB-B4467F0EB460}" dt="2026-01-05T19:35:29.543" v="2821" actId="1076"/>
          <ac:picMkLst>
            <pc:docMk/>
            <pc:sldMk cId="1594331871" sldId="1512"/>
            <ac:picMk id="25" creationId="{2751BFB2-0A39-F3BD-B745-BAB698D81C68}"/>
          </ac:picMkLst>
        </pc:picChg>
        <pc:picChg chg="add del mod">
          <ac:chgData name="Vrielink, Francis" userId="3d258d00-cfd8-41c5-9f04-1a5a39faef2f" providerId="ADAL" clId="{D54843B4-F5DC-4FC6-80AB-B4467F0EB460}" dt="2026-01-05T19:38:20.773" v="2841" actId="478"/>
          <ac:picMkLst>
            <pc:docMk/>
            <pc:sldMk cId="1594331871" sldId="1512"/>
            <ac:picMk id="27" creationId="{5B62104B-AD7C-4A5C-6DF3-9EE55D85784C}"/>
          </ac:picMkLst>
        </pc:picChg>
      </pc:sldChg>
      <pc:sldChg chg="addSp delSp modSp mod">
        <pc:chgData name="Vrielink, Francis" userId="3d258d00-cfd8-41c5-9f04-1a5a39faef2f" providerId="ADAL" clId="{D54843B4-F5DC-4FC6-80AB-B4467F0EB460}" dt="2026-01-05T21:41:23.491" v="4014" actId="1076"/>
        <pc:sldMkLst>
          <pc:docMk/>
          <pc:sldMk cId="3112181829" sldId="1515"/>
        </pc:sldMkLst>
        <pc:spChg chg="mod">
          <ac:chgData name="Vrielink, Francis" userId="3d258d00-cfd8-41c5-9f04-1a5a39faef2f" providerId="ADAL" clId="{D54843B4-F5DC-4FC6-80AB-B4467F0EB460}" dt="2026-01-05T18:38:30.612" v="2285" actId="20577"/>
          <ac:spMkLst>
            <pc:docMk/>
            <pc:sldMk cId="3112181829" sldId="1515"/>
            <ac:spMk id="4" creationId="{D36CDCC8-D80A-3CA3-9903-EC310613197D}"/>
          </ac:spMkLst>
        </pc:spChg>
        <pc:spChg chg="add mod">
          <ac:chgData name="Vrielink, Francis" userId="3d258d00-cfd8-41c5-9f04-1a5a39faef2f" providerId="ADAL" clId="{D54843B4-F5DC-4FC6-80AB-B4467F0EB460}" dt="2026-01-05T21:41:23.491" v="4014" actId="1076"/>
          <ac:spMkLst>
            <pc:docMk/>
            <pc:sldMk cId="3112181829" sldId="1515"/>
            <ac:spMk id="9" creationId="{CAD66087-C0FD-73A8-7444-7277C61A8A9A}"/>
          </ac:spMkLst>
        </pc:spChg>
        <pc:spChg chg="mod">
          <ac:chgData name="Vrielink, Francis" userId="3d258d00-cfd8-41c5-9f04-1a5a39faef2f" providerId="ADAL" clId="{D54843B4-F5DC-4FC6-80AB-B4467F0EB460}" dt="2026-01-05T16:37:52.622" v="418" actId="20577"/>
          <ac:spMkLst>
            <pc:docMk/>
            <pc:sldMk cId="3112181829" sldId="1515"/>
            <ac:spMk id="12" creationId="{E2476A93-B8D4-4E44-87FD-AFF601B2337C}"/>
          </ac:spMkLst>
        </pc:spChg>
        <pc:spChg chg="mod">
          <ac:chgData name="Vrielink, Francis" userId="3d258d00-cfd8-41c5-9f04-1a5a39faef2f" providerId="ADAL" clId="{D54843B4-F5DC-4FC6-80AB-B4467F0EB460}" dt="2026-01-05T16:37:56.353" v="423" actId="20577"/>
          <ac:spMkLst>
            <pc:docMk/>
            <pc:sldMk cId="3112181829" sldId="1515"/>
            <ac:spMk id="13" creationId="{4985FF45-EE56-11C3-E0CC-6BBB359031C0}"/>
          </ac:spMkLst>
        </pc:spChg>
        <pc:spChg chg="mod">
          <ac:chgData name="Vrielink, Francis" userId="3d258d00-cfd8-41c5-9f04-1a5a39faef2f" providerId="ADAL" clId="{D54843B4-F5DC-4FC6-80AB-B4467F0EB460}" dt="2026-01-05T18:58:10.512" v="2393" actId="20577"/>
          <ac:spMkLst>
            <pc:docMk/>
            <pc:sldMk cId="3112181829" sldId="1515"/>
            <ac:spMk id="15" creationId="{6EA1F8B7-D4BC-D8B0-E6FD-F33ECB45A1DD}"/>
          </ac:spMkLst>
        </pc:spChg>
        <pc:spChg chg="mod">
          <ac:chgData name="Vrielink, Francis" userId="3d258d00-cfd8-41c5-9f04-1a5a39faef2f" providerId="ADAL" clId="{D54843B4-F5DC-4FC6-80AB-B4467F0EB460}" dt="2026-01-05T16:39:20.279" v="477" actId="1076"/>
          <ac:spMkLst>
            <pc:docMk/>
            <pc:sldMk cId="3112181829" sldId="1515"/>
            <ac:spMk id="16" creationId="{F53F294D-65CC-23A5-E4A1-B2132FCF814C}"/>
          </ac:spMkLst>
        </pc:spChg>
        <pc:spChg chg="mod">
          <ac:chgData name="Vrielink, Francis" userId="3d258d00-cfd8-41c5-9f04-1a5a39faef2f" providerId="ADAL" clId="{D54843B4-F5DC-4FC6-80AB-B4467F0EB460}" dt="2026-01-05T16:39:25.300" v="478" actId="1076"/>
          <ac:spMkLst>
            <pc:docMk/>
            <pc:sldMk cId="3112181829" sldId="1515"/>
            <ac:spMk id="17" creationId="{AB86235B-CBC0-F9DB-29F4-F23367831B1B}"/>
          </ac:spMkLst>
        </pc:spChg>
        <pc:spChg chg="add">
          <ac:chgData name="Vrielink, Francis" userId="3d258d00-cfd8-41c5-9f04-1a5a39faef2f" providerId="ADAL" clId="{D54843B4-F5DC-4FC6-80AB-B4467F0EB460}" dt="2026-01-05T18:47:31.346" v="2357" actId="11529"/>
          <ac:spMkLst>
            <pc:docMk/>
            <pc:sldMk cId="3112181829" sldId="1515"/>
            <ac:spMk id="25" creationId="{52FD3A79-9BAB-983A-BEBC-AF03DFD07AEF}"/>
          </ac:spMkLst>
        </pc:spChg>
        <pc:picChg chg="add mod">
          <ac:chgData name="Vrielink, Francis" userId="3d258d00-cfd8-41c5-9f04-1a5a39faef2f" providerId="ADAL" clId="{D54843B4-F5DC-4FC6-80AB-B4467F0EB460}" dt="2026-01-05T18:38:26.269" v="2283" actId="1076"/>
          <ac:picMkLst>
            <pc:docMk/>
            <pc:sldMk cId="3112181829" sldId="1515"/>
            <ac:picMk id="10" creationId="{624D7C75-8420-74A6-81BC-F8F596C40FA4}"/>
          </ac:picMkLst>
        </pc:picChg>
        <pc:picChg chg="add mod">
          <ac:chgData name="Vrielink, Francis" userId="3d258d00-cfd8-41c5-9f04-1a5a39faef2f" providerId="ADAL" clId="{D54843B4-F5DC-4FC6-80AB-B4467F0EB460}" dt="2026-01-05T18:47:15.017" v="2356" actId="1076"/>
          <ac:picMkLst>
            <pc:docMk/>
            <pc:sldMk cId="3112181829" sldId="1515"/>
            <ac:picMk id="24" creationId="{D20D85E6-02F5-B7E5-949B-2607C52F0995}"/>
          </ac:picMkLst>
        </pc:picChg>
        <pc:picChg chg="add mod">
          <ac:chgData name="Vrielink, Francis" userId="3d258d00-cfd8-41c5-9f04-1a5a39faef2f" providerId="ADAL" clId="{D54843B4-F5DC-4FC6-80AB-B4467F0EB460}" dt="2026-01-05T18:57:52.280" v="2385" actId="1076"/>
          <ac:picMkLst>
            <pc:docMk/>
            <pc:sldMk cId="3112181829" sldId="1515"/>
            <ac:picMk id="26" creationId="{82845A3D-626B-9AE6-97EB-52031DC3F400}"/>
          </ac:picMkLst>
        </pc:picChg>
        <pc:picChg chg="add del mod">
          <ac:chgData name="Vrielink, Francis" userId="3d258d00-cfd8-41c5-9f04-1a5a39faef2f" providerId="ADAL" clId="{D54843B4-F5DC-4FC6-80AB-B4467F0EB460}" dt="2026-01-05T18:57:54.908" v="2386" actId="478"/>
          <ac:picMkLst>
            <pc:docMk/>
            <pc:sldMk cId="3112181829" sldId="1515"/>
            <ac:picMk id="29" creationId="{22BE4E89-91B6-B5CE-FD60-0D8CB05ED4F5}"/>
          </ac:picMkLst>
        </pc:picChg>
        <pc:picChg chg="add mod">
          <ac:chgData name="Vrielink, Francis" userId="3d258d00-cfd8-41c5-9f04-1a5a39faef2f" providerId="ADAL" clId="{D54843B4-F5DC-4FC6-80AB-B4467F0EB460}" dt="2026-01-05T18:59:41.918" v="2395" actId="1076"/>
          <ac:picMkLst>
            <pc:docMk/>
            <pc:sldMk cId="3112181829" sldId="1515"/>
            <ac:picMk id="32" creationId="{9944BCB5-D141-746E-1FA1-BD31C76FA4AD}"/>
          </ac:picMkLst>
        </pc:picChg>
      </pc:sldChg>
      <pc:sldChg chg="addSp modSp mod">
        <pc:chgData name="Vrielink, Francis" userId="3d258d00-cfd8-41c5-9f04-1a5a39faef2f" providerId="ADAL" clId="{D54843B4-F5DC-4FC6-80AB-B4467F0EB460}" dt="2026-01-05T18:37:25.201" v="2277" actId="1076"/>
        <pc:sldMkLst>
          <pc:docMk/>
          <pc:sldMk cId="1628480429" sldId="1517"/>
        </pc:sldMkLst>
        <pc:spChg chg="mod">
          <ac:chgData name="Vrielink, Francis" userId="3d258d00-cfd8-41c5-9f04-1a5a39faef2f" providerId="ADAL" clId="{D54843B4-F5DC-4FC6-80AB-B4467F0EB460}" dt="2026-01-05T16:33:52.120" v="357" actId="14100"/>
          <ac:spMkLst>
            <pc:docMk/>
            <pc:sldMk cId="1628480429" sldId="1517"/>
            <ac:spMk id="4" creationId="{ED67C37A-C72B-0202-B73A-857E5B0A64AE}"/>
          </ac:spMkLst>
        </pc:spChg>
        <pc:spChg chg="mod">
          <ac:chgData name="Vrielink, Francis" userId="3d258d00-cfd8-41c5-9f04-1a5a39faef2f" providerId="ADAL" clId="{D54843B4-F5DC-4FC6-80AB-B4467F0EB460}" dt="2026-01-05T16:34:04.449" v="359" actId="1076"/>
          <ac:spMkLst>
            <pc:docMk/>
            <pc:sldMk cId="1628480429" sldId="1517"/>
            <ac:spMk id="13" creationId="{3B0353E4-EC81-0698-3EB7-F0174ED0B64A}"/>
          </ac:spMkLst>
        </pc:spChg>
        <pc:spChg chg="mod">
          <ac:chgData name="Vrielink, Francis" userId="3d258d00-cfd8-41c5-9f04-1a5a39faef2f" providerId="ADAL" clId="{D54843B4-F5DC-4FC6-80AB-B4467F0EB460}" dt="2026-01-05T16:32:56.042" v="316" actId="14100"/>
          <ac:spMkLst>
            <pc:docMk/>
            <pc:sldMk cId="1628480429" sldId="1517"/>
            <ac:spMk id="16" creationId="{F53F294D-65CC-23A5-E4A1-B2132FCF814C}"/>
          </ac:spMkLst>
        </pc:spChg>
        <pc:spChg chg="mod">
          <ac:chgData name="Vrielink, Francis" userId="3d258d00-cfd8-41c5-9f04-1a5a39faef2f" providerId="ADAL" clId="{D54843B4-F5DC-4FC6-80AB-B4467F0EB460}" dt="2026-01-05T16:32:59.541" v="317" actId="1076"/>
          <ac:spMkLst>
            <pc:docMk/>
            <pc:sldMk cId="1628480429" sldId="1517"/>
            <ac:spMk id="17" creationId="{AB86235B-CBC0-F9DB-29F4-F23367831B1B}"/>
          </ac:spMkLst>
        </pc:spChg>
        <pc:spChg chg="mod">
          <ac:chgData name="Vrielink, Francis" userId="3d258d00-cfd8-41c5-9f04-1a5a39faef2f" providerId="ADAL" clId="{D54843B4-F5DC-4FC6-80AB-B4467F0EB460}" dt="2026-01-05T18:36:52.261" v="2272" actId="1076"/>
          <ac:spMkLst>
            <pc:docMk/>
            <pc:sldMk cId="1628480429" sldId="1517"/>
            <ac:spMk id="21" creationId="{C50CDBE8-64FC-5BD3-7D19-00DF7A1891B0}"/>
          </ac:spMkLst>
        </pc:spChg>
        <pc:spChg chg="mod">
          <ac:chgData name="Vrielink, Francis" userId="3d258d00-cfd8-41c5-9f04-1a5a39faef2f" providerId="ADAL" clId="{D54843B4-F5DC-4FC6-80AB-B4467F0EB460}" dt="2026-01-05T16:42:35.044" v="725" actId="20577"/>
          <ac:spMkLst>
            <pc:docMk/>
            <pc:sldMk cId="1628480429" sldId="1517"/>
            <ac:spMk id="23" creationId="{7DC2405F-3317-9931-1E1F-895C65A88E5B}"/>
          </ac:spMkLst>
        </pc:spChg>
        <pc:spChg chg="mod">
          <ac:chgData name="Vrielink, Francis" userId="3d258d00-cfd8-41c5-9f04-1a5a39faef2f" providerId="ADAL" clId="{D54843B4-F5DC-4FC6-80AB-B4467F0EB460}" dt="2026-01-05T18:36:22.490" v="2256" actId="20577"/>
          <ac:spMkLst>
            <pc:docMk/>
            <pc:sldMk cId="1628480429" sldId="1517"/>
            <ac:spMk id="24" creationId="{E2C8965F-409F-2BF2-FBE3-91D17E299A76}"/>
          </ac:spMkLst>
        </pc:spChg>
        <pc:spChg chg="add mod">
          <ac:chgData name="Vrielink, Francis" userId="3d258d00-cfd8-41c5-9f04-1a5a39faef2f" providerId="ADAL" clId="{D54843B4-F5DC-4FC6-80AB-B4467F0EB460}" dt="2026-01-05T18:37:25.201" v="2277" actId="1076"/>
          <ac:spMkLst>
            <pc:docMk/>
            <pc:sldMk cId="1628480429" sldId="1517"/>
            <ac:spMk id="29" creationId="{42EF41AB-671B-F0AE-6851-63322F1CBA41}"/>
          </ac:spMkLst>
        </pc:spChg>
        <pc:spChg chg="mod">
          <ac:chgData name="Vrielink, Francis" userId="3d258d00-cfd8-41c5-9f04-1a5a39faef2f" providerId="ADAL" clId="{D54843B4-F5DC-4FC6-80AB-B4467F0EB460}" dt="2026-01-05T18:36:49.315" v="2271" actId="14100"/>
          <ac:spMkLst>
            <pc:docMk/>
            <pc:sldMk cId="1628480429" sldId="1517"/>
            <ac:spMk id="36" creationId="{C5CD2D1D-E20F-04C0-3100-127FF248C64E}"/>
          </ac:spMkLst>
        </pc:spChg>
        <pc:spChg chg="mod">
          <ac:chgData name="Vrielink, Francis" userId="3d258d00-cfd8-41c5-9f04-1a5a39faef2f" providerId="ADAL" clId="{D54843B4-F5DC-4FC6-80AB-B4467F0EB460}" dt="2026-01-05T18:36:08.323" v="2241" actId="1076"/>
          <ac:spMkLst>
            <pc:docMk/>
            <pc:sldMk cId="1628480429" sldId="1517"/>
            <ac:spMk id="40" creationId="{F0142EF2-B883-06C8-7649-D4FA47E41D95}"/>
          </ac:spMkLst>
        </pc:spChg>
        <pc:picChg chg="add mod">
          <ac:chgData name="Vrielink, Francis" userId="3d258d00-cfd8-41c5-9f04-1a5a39faef2f" providerId="ADAL" clId="{D54843B4-F5DC-4FC6-80AB-B4467F0EB460}" dt="2026-01-05T17:11:32.582" v="1530" actId="1076"/>
          <ac:picMkLst>
            <pc:docMk/>
            <pc:sldMk cId="1628480429" sldId="1517"/>
            <ac:picMk id="15" creationId="{9524B81C-1ABC-8706-5709-DE6678E2E515}"/>
          </ac:picMkLst>
        </pc:picChg>
        <pc:picChg chg="add mod">
          <ac:chgData name="Vrielink, Francis" userId="3d258d00-cfd8-41c5-9f04-1a5a39faef2f" providerId="ADAL" clId="{D54843B4-F5DC-4FC6-80AB-B4467F0EB460}" dt="2026-01-05T17:13:01.417" v="1539" actId="1076"/>
          <ac:picMkLst>
            <pc:docMk/>
            <pc:sldMk cId="1628480429" sldId="1517"/>
            <ac:picMk id="22" creationId="{24F909A4-63D8-5EDA-6163-1A1D15DE7931}"/>
          </ac:picMkLst>
        </pc:picChg>
        <pc:picChg chg="add mod">
          <ac:chgData name="Vrielink, Francis" userId="3d258d00-cfd8-41c5-9f04-1a5a39faef2f" providerId="ADAL" clId="{D54843B4-F5DC-4FC6-80AB-B4467F0EB460}" dt="2026-01-05T17:16:21.630" v="1553" actId="1076"/>
          <ac:picMkLst>
            <pc:docMk/>
            <pc:sldMk cId="1628480429" sldId="1517"/>
            <ac:picMk id="26" creationId="{7ECC6786-BE8C-583C-CC10-185DEE5028A4}"/>
          </ac:picMkLst>
        </pc:picChg>
        <pc:picChg chg="add mod">
          <ac:chgData name="Vrielink, Francis" userId="3d258d00-cfd8-41c5-9f04-1a5a39faef2f" providerId="ADAL" clId="{D54843B4-F5DC-4FC6-80AB-B4467F0EB460}" dt="2026-01-05T17:16:24.122" v="1554" actId="1076"/>
          <ac:picMkLst>
            <pc:docMk/>
            <pc:sldMk cId="1628480429" sldId="1517"/>
            <ac:picMk id="28" creationId="{360D4F3D-7248-FB5B-BAF3-41FDB882755B}"/>
          </ac:picMkLst>
        </pc:picChg>
      </pc:sldChg>
      <pc:sldChg chg="addSp delSp modSp mod">
        <pc:chgData name="Vrielink, Francis" userId="3d258d00-cfd8-41c5-9f04-1a5a39faef2f" providerId="ADAL" clId="{D54843B4-F5DC-4FC6-80AB-B4467F0EB460}" dt="2026-01-05T18:20:49.149" v="2144" actId="1076"/>
        <pc:sldMkLst>
          <pc:docMk/>
          <pc:sldMk cId="933367485" sldId="1518"/>
        </pc:sldMkLst>
        <pc:spChg chg="mod">
          <ac:chgData name="Vrielink, Francis" userId="3d258d00-cfd8-41c5-9f04-1a5a39faef2f" providerId="ADAL" clId="{D54843B4-F5DC-4FC6-80AB-B4467F0EB460}" dt="2026-01-05T18:12:01.488" v="2112" actId="20577"/>
          <ac:spMkLst>
            <pc:docMk/>
            <pc:sldMk cId="933367485" sldId="1518"/>
            <ac:spMk id="4" creationId="{D36CDCC8-D80A-3CA3-9903-EC310613197D}"/>
          </ac:spMkLst>
        </pc:spChg>
        <pc:spChg chg="mod">
          <ac:chgData name="Vrielink, Francis" userId="3d258d00-cfd8-41c5-9f04-1a5a39faef2f" providerId="ADAL" clId="{D54843B4-F5DC-4FC6-80AB-B4467F0EB460}" dt="2026-01-05T16:35:00.323" v="391" actId="14100"/>
          <ac:spMkLst>
            <pc:docMk/>
            <pc:sldMk cId="933367485" sldId="1518"/>
            <ac:spMk id="16" creationId="{F53F294D-65CC-23A5-E4A1-B2132FCF814C}"/>
          </ac:spMkLst>
        </pc:spChg>
        <pc:spChg chg="mod">
          <ac:chgData name="Vrielink, Francis" userId="3d258d00-cfd8-41c5-9f04-1a5a39faef2f" providerId="ADAL" clId="{D54843B4-F5DC-4FC6-80AB-B4467F0EB460}" dt="2026-01-05T16:34:43.208" v="389" actId="20577"/>
          <ac:spMkLst>
            <pc:docMk/>
            <pc:sldMk cId="933367485" sldId="1518"/>
            <ac:spMk id="17" creationId="{AB86235B-CBC0-F9DB-29F4-F23367831B1B}"/>
          </ac:spMkLst>
        </pc:spChg>
        <pc:picChg chg="add mod">
          <ac:chgData name="Vrielink, Francis" userId="3d258d00-cfd8-41c5-9f04-1a5a39faef2f" providerId="ADAL" clId="{D54843B4-F5DC-4FC6-80AB-B4467F0EB460}" dt="2026-01-05T18:12:05.095" v="2113" actId="1076"/>
          <ac:picMkLst>
            <pc:docMk/>
            <pc:sldMk cId="933367485" sldId="1518"/>
            <ac:picMk id="10" creationId="{2FC001D8-7458-47C3-E9F2-2AAD6356E91B}"/>
          </ac:picMkLst>
        </pc:picChg>
        <pc:picChg chg="add mod">
          <ac:chgData name="Vrielink, Francis" userId="3d258d00-cfd8-41c5-9f04-1a5a39faef2f" providerId="ADAL" clId="{D54843B4-F5DC-4FC6-80AB-B4467F0EB460}" dt="2026-01-05T18:12:42.720" v="2121" actId="1076"/>
          <ac:picMkLst>
            <pc:docMk/>
            <pc:sldMk cId="933367485" sldId="1518"/>
            <ac:picMk id="13" creationId="{F5F59E3F-2606-4D71-10DC-886BD704E923}"/>
          </ac:picMkLst>
        </pc:picChg>
        <pc:picChg chg="add mod">
          <ac:chgData name="Vrielink, Francis" userId="3d258d00-cfd8-41c5-9f04-1a5a39faef2f" providerId="ADAL" clId="{D54843B4-F5DC-4FC6-80AB-B4467F0EB460}" dt="2026-01-05T18:17:45.080" v="2128" actId="1076"/>
          <ac:picMkLst>
            <pc:docMk/>
            <pc:sldMk cId="933367485" sldId="1518"/>
            <ac:picMk id="15" creationId="{29824683-3C71-26DC-67C6-B118F3816171}"/>
          </ac:picMkLst>
        </pc:picChg>
        <pc:picChg chg="add del mod">
          <ac:chgData name="Vrielink, Francis" userId="3d258d00-cfd8-41c5-9f04-1a5a39faef2f" providerId="ADAL" clId="{D54843B4-F5DC-4FC6-80AB-B4467F0EB460}" dt="2026-01-05T18:20:38.439" v="2140" actId="478"/>
          <ac:picMkLst>
            <pc:docMk/>
            <pc:sldMk cId="933367485" sldId="1518"/>
            <ac:picMk id="22" creationId="{5B0F06CE-35B3-6796-8E79-533660EF1CB8}"/>
          </ac:picMkLst>
        </pc:picChg>
        <pc:picChg chg="add mod">
          <ac:chgData name="Vrielink, Francis" userId="3d258d00-cfd8-41c5-9f04-1a5a39faef2f" providerId="ADAL" clId="{D54843B4-F5DC-4FC6-80AB-B4467F0EB460}" dt="2026-01-05T18:20:49.149" v="2144" actId="1076"/>
          <ac:picMkLst>
            <pc:docMk/>
            <pc:sldMk cId="933367485" sldId="1518"/>
            <ac:picMk id="24" creationId="{C42E1694-9C19-93C2-2DB5-D6C827E7C8F6}"/>
          </ac:picMkLst>
        </pc:picChg>
      </pc:sldChg>
      <pc:sldChg chg="addSp modSp mod">
        <pc:chgData name="Vrielink, Francis" userId="3d258d00-cfd8-41c5-9f04-1a5a39faef2f" providerId="ADAL" clId="{D54843B4-F5DC-4FC6-80AB-B4467F0EB460}" dt="2026-01-05T18:38:53.826" v="2290" actId="1076"/>
        <pc:sldMkLst>
          <pc:docMk/>
          <pc:sldMk cId="164643335" sldId="1519"/>
        </pc:sldMkLst>
        <pc:picChg chg="add mod">
          <ac:chgData name="Vrielink, Francis" userId="3d258d00-cfd8-41c5-9f04-1a5a39faef2f" providerId="ADAL" clId="{D54843B4-F5DC-4FC6-80AB-B4467F0EB460}" dt="2026-01-05T18:38:53.826" v="2290" actId="1076"/>
          <ac:picMkLst>
            <pc:docMk/>
            <pc:sldMk cId="164643335" sldId="1519"/>
            <ac:picMk id="3" creationId="{D13E799F-A67C-7DCF-B7BC-E31A288D7520}"/>
          </ac:picMkLst>
        </pc:picChg>
      </pc:sldChg>
      <pc:sldChg chg="addSp delSp modSp mod">
        <pc:chgData name="Vrielink, Francis" userId="3d258d00-cfd8-41c5-9f04-1a5a39faef2f" providerId="ADAL" clId="{D54843B4-F5DC-4FC6-80AB-B4467F0EB460}" dt="2026-01-05T21:40:15.107" v="4006" actId="20577"/>
        <pc:sldMkLst>
          <pc:docMk/>
          <pc:sldMk cId="3006462251" sldId="1521"/>
        </pc:sldMkLst>
        <pc:spChg chg="add mod">
          <ac:chgData name="Vrielink, Francis" userId="3d258d00-cfd8-41c5-9f04-1a5a39faef2f" providerId="ADAL" clId="{D54843B4-F5DC-4FC6-80AB-B4467F0EB460}" dt="2026-01-05T20:31:28.537" v="3773" actId="208"/>
          <ac:spMkLst>
            <pc:docMk/>
            <pc:sldMk cId="3006462251" sldId="1521"/>
            <ac:spMk id="4" creationId="{1376D246-A08C-600C-A06F-8FF94644F2C3}"/>
          </ac:spMkLst>
        </pc:spChg>
        <pc:spChg chg="add mod">
          <ac:chgData name="Vrielink, Francis" userId="3d258d00-cfd8-41c5-9f04-1a5a39faef2f" providerId="ADAL" clId="{D54843B4-F5DC-4FC6-80AB-B4467F0EB460}" dt="2026-01-05T20:34:26.967" v="3823" actId="1076"/>
          <ac:spMkLst>
            <pc:docMk/>
            <pc:sldMk cId="3006462251" sldId="1521"/>
            <ac:spMk id="11" creationId="{B7FE6697-2494-3398-21B2-3F91E48E4858}"/>
          </ac:spMkLst>
        </pc:spChg>
        <pc:spChg chg="add del mod">
          <ac:chgData name="Vrielink, Francis" userId="3d258d00-cfd8-41c5-9f04-1a5a39faef2f" providerId="ADAL" clId="{D54843B4-F5DC-4FC6-80AB-B4467F0EB460}" dt="2026-01-05T20:08:59.246" v="3304" actId="478"/>
          <ac:spMkLst>
            <pc:docMk/>
            <pc:sldMk cId="3006462251" sldId="1521"/>
            <ac:spMk id="29" creationId="{E82B3916-EBB7-C82B-161F-4FB6559AAB6B}"/>
          </ac:spMkLst>
        </pc:spChg>
        <pc:spChg chg="add del mod">
          <ac:chgData name="Vrielink, Francis" userId="3d258d00-cfd8-41c5-9f04-1a5a39faef2f" providerId="ADAL" clId="{D54843B4-F5DC-4FC6-80AB-B4467F0EB460}" dt="2026-01-05T20:08:55.121" v="3296" actId="478"/>
          <ac:spMkLst>
            <pc:docMk/>
            <pc:sldMk cId="3006462251" sldId="1521"/>
            <ac:spMk id="30" creationId="{32A20D65-125D-61B5-A50F-A8AD4E0DD36B}"/>
          </ac:spMkLst>
        </pc:spChg>
        <pc:spChg chg="add del mod">
          <ac:chgData name="Vrielink, Francis" userId="3d258d00-cfd8-41c5-9f04-1a5a39faef2f" providerId="ADAL" clId="{D54843B4-F5DC-4FC6-80AB-B4467F0EB460}" dt="2026-01-05T20:08:54.667" v="3295" actId="478"/>
          <ac:spMkLst>
            <pc:docMk/>
            <pc:sldMk cId="3006462251" sldId="1521"/>
            <ac:spMk id="31" creationId="{70870D55-9327-10DF-22D1-0075E03E91DD}"/>
          </ac:spMkLst>
        </pc:spChg>
        <pc:spChg chg="add del mod">
          <ac:chgData name="Vrielink, Francis" userId="3d258d00-cfd8-41c5-9f04-1a5a39faef2f" providerId="ADAL" clId="{D54843B4-F5DC-4FC6-80AB-B4467F0EB460}" dt="2026-01-05T20:08:53.850" v="3291" actId="478"/>
          <ac:spMkLst>
            <pc:docMk/>
            <pc:sldMk cId="3006462251" sldId="1521"/>
            <ac:spMk id="32" creationId="{7FD170AC-9CF6-BBDE-084E-ABC2A164643E}"/>
          </ac:spMkLst>
        </pc:spChg>
        <pc:spChg chg="add del mod">
          <ac:chgData name="Vrielink, Francis" userId="3d258d00-cfd8-41c5-9f04-1a5a39faef2f" providerId="ADAL" clId="{D54843B4-F5DC-4FC6-80AB-B4467F0EB460}" dt="2026-01-05T20:08:57.627" v="3302" actId="478"/>
          <ac:spMkLst>
            <pc:docMk/>
            <pc:sldMk cId="3006462251" sldId="1521"/>
            <ac:spMk id="33" creationId="{C4FD5DEE-7A40-D7A0-9507-B0BED0A61A24}"/>
          </ac:spMkLst>
        </pc:spChg>
        <pc:spChg chg="add del mod">
          <ac:chgData name="Vrielink, Francis" userId="3d258d00-cfd8-41c5-9f04-1a5a39faef2f" providerId="ADAL" clId="{D54843B4-F5DC-4FC6-80AB-B4467F0EB460}" dt="2026-01-05T20:08:52.463" v="3287" actId="478"/>
          <ac:spMkLst>
            <pc:docMk/>
            <pc:sldMk cId="3006462251" sldId="1521"/>
            <ac:spMk id="34" creationId="{A2132088-46B9-D951-2F02-E2A5921B0C20}"/>
          </ac:spMkLst>
        </pc:spChg>
        <pc:spChg chg="add del mod">
          <ac:chgData name="Vrielink, Francis" userId="3d258d00-cfd8-41c5-9f04-1a5a39faef2f" providerId="ADAL" clId="{D54843B4-F5DC-4FC6-80AB-B4467F0EB460}" dt="2026-01-05T20:08:48.522" v="3278"/>
          <ac:spMkLst>
            <pc:docMk/>
            <pc:sldMk cId="3006462251" sldId="1521"/>
            <ac:spMk id="35" creationId="{B0C4C7C1-CC7B-FD6B-0543-FFFCCDC8CC90}"/>
          </ac:spMkLst>
        </pc:spChg>
        <pc:spChg chg="add del mod">
          <ac:chgData name="Vrielink, Francis" userId="3d258d00-cfd8-41c5-9f04-1a5a39faef2f" providerId="ADAL" clId="{D54843B4-F5DC-4FC6-80AB-B4467F0EB460}" dt="2026-01-05T20:08:53.850" v="3293"/>
          <ac:spMkLst>
            <pc:docMk/>
            <pc:sldMk cId="3006462251" sldId="1521"/>
            <ac:spMk id="36" creationId="{5CC9502C-1C02-696C-ACD2-9D9933B50A75}"/>
          </ac:spMkLst>
        </pc:spChg>
        <pc:spChg chg="add del mod">
          <ac:chgData name="Vrielink, Francis" userId="3d258d00-cfd8-41c5-9f04-1a5a39faef2f" providerId="ADAL" clId="{D54843B4-F5DC-4FC6-80AB-B4467F0EB460}" dt="2026-01-05T20:08:51.598" v="3285" actId="478"/>
          <ac:spMkLst>
            <pc:docMk/>
            <pc:sldMk cId="3006462251" sldId="1521"/>
            <ac:spMk id="37" creationId="{5E2E4189-802B-FD55-2236-1F94589DCE17}"/>
          </ac:spMkLst>
        </pc:spChg>
        <pc:spChg chg="add del mod">
          <ac:chgData name="Vrielink, Francis" userId="3d258d00-cfd8-41c5-9f04-1a5a39faef2f" providerId="ADAL" clId="{D54843B4-F5DC-4FC6-80AB-B4467F0EB460}" dt="2026-01-05T20:08:51.159" v="3284" actId="478"/>
          <ac:spMkLst>
            <pc:docMk/>
            <pc:sldMk cId="3006462251" sldId="1521"/>
            <ac:spMk id="38" creationId="{9771327A-4667-60D3-4927-C763B2EA9DE2}"/>
          </ac:spMkLst>
        </pc:spChg>
        <pc:spChg chg="mod">
          <ac:chgData name="Vrielink, Francis" userId="3d258d00-cfd8-41c5-9f04-1a5a39faef2f" providerId="ADAL" clId="{D54843B4-F5DC-4FC6-80AB-B4467F0EB460}" dt="2026-01-05T16:40:59.922" v="615" actId="115"/>
          <ac:spMkLst>
            <pc:docMk/>
            <pc:sldMk cId="3006462251" sldId="1521"/>
            <ac:spMk id="58" creationId="{B32B50CE-464E-8BF0-2604-C5A86AC432B9}"/>
          </ac:spMkLst>
        </pc:spChg>
        <pc:spChg chg="add del mod">
          <ac:chgData name="Vrielink, Francis" userId="3d258d00-cfd8-41c5-9f04-1a5a39faef2f" providerId="ADAL" clId="{D54843B4-F5DC-4FC6-80AB-B4467F0EB460}" dt="2026-01-05T20:08:56.873" v="3300" actId="478"/>
          <ac:spMkLst>
            <pc:docMk/>
            <pc:sldMk cId="3006462251" sldId="1521"/>
            <ac:spMk id="64" creationId="{7B17872A-28AB-3027-4EC8-A962DA0C2DB4}"/>
          </ac:spMkLst>
        </pc:spChg>
        <pc:spChg chg="add del mod">
          <ac:chgData name="Vrielink, Francis" userId="3d258d00-cfd8-41c5-9f04-1a5a39faef2f" providerId="ADAL" clId="{D54843B4-F5DC-4FC6-80AB-B4467F0EB460}" dt="2026-01-05T20:08:58.475" v="3303" actId="478"/>
          <ac:spMkLst>
            <pc:docMk/>
            <pc:sldMk cId="3006462251" sldId="1521"/>
            <ac:spMk id="65" creationId="{4E27CCA2-0AD6-6A94-D75F-097FDC96B77A}"/>
          </ac:spMkLst>
        </pc:spChg>
        <pc:spChg chg="add del mod">
          <ac:chgData name="Vrielink, Francis" userId="3d258d00-cfd8-41c5-9f04-1a5a39faef2f" providerId="ADAL" clId="{D54843B4-F5DC-4FC6-80AB-B4467F0EB460}" dt="2026-01-05T20:01:14.195" v="3190" actId="478"/>
          <ac:spMkLst>
            <pc:docMk/>
            <pc:sldMk cId="3006462251" sldId="1521"/>
            <ac:spMk id="66" creationId="{93B884B1-72C2-78EC-03E9-6589F3BA4A3D}"/>
          </ac:spMkLst>
        </pc:spChg>
        <pc:spChg chg="add del mod">
          <ac:chgData name="Vrielink, Francis" userId="3d258d00-cfd8-41c5-9f04-1a5a39faef2f" providerId="ADAL" clId="{D54843B4-F5DC-4FC6-80AB-B4467F0EB460}" dt="2026-01-05T20:08:39.787" v="3271" actId="478"/>
          <ac:spMkLst>
            <pc:docMk/>
            <pc:sldMk cId="3006462251" sldId="1521"/>
            <ac:spMk id="67" creationId="{0D6B09EE-119C-FB91-A87D-A6533901A523}"/>
          </ac:spMkLst>
        </pc:spChg>
        <pc:spChg chg="add del mod">
          <ac:chgData name="Vrielink, Francis" userId="3d258d00-cfd8-41c5-9f04-1a5a39faef2f" providerId="ADAL" clId="{D54843B4-F5DC-4FC6-80AB-B4467F0EB460}" dt="2026-01-05T20:03:58.560" v="3215"/>
          <ac:spMkLst>
            <pc:docMk/>
            <pc:sldMk cId="3006462251" sldId="1521"/>
            <ac:spMk id="68" creationId="{8B628A28-5070-636F-5C20-7D819D238175}"/>
          </ac:spMkLst>
        </pc:spChg>
        <pc:spChg chg="add del mod">
          <ac:chgData name="Vrielink, Francis" userId="3d258d00-cfd8-41c5-9f04-1a5a39faef2f" providerId="ADAL" clId="{D54843B4-F5DC-4FC6-80AB-B4467F0EB460}" dt="2026-01-05T20:08:50.057" v="3281" actId="478"/>
          <ac:spMkLst>
            <pc:docMk/>
            <pc:sldMk cId="3006462251" sldId="1521"/>
            <ac:spMk id="69" creationId="{46B9C16C-922F-584F-7FD9-0AE801C2B911}"/>
          </ac:spMkLst>
        </pc:spChg>
        <pc:spChg chg="add del mod">
          <ac:chgData name="Vrielink, Francis" userId="3d258d00-cfd8-41c5-9f04-1a5a39faef2f" providerId="ADAL" clId="{D54843B4-F5DC-4FC6-80AB-B4467F0EB460}" dt="2026-01-05T20:07:55.110" v="3246" actId="478"/>
          <ac:spMkLst>
            <pc:docMk/>
            <pc:sldMk cId="3006462251" sldId="1521"/>
            <ac:spMk id="70" creationId="{80E90CE8-236B-DD19-563F-F098987C79F9}"/>
          </ac:spMkLst>
        </pc:spChg>
        <pc:spChg chg="add mod">
          <ac:chgData name="Vrielink, Francis" userId="3d258d00-cfd8-41c5-9f04-1a5a39faef2f" providerId="ADAL" clId="{D54843B4-F5DC-4FC6-80AB-B4467F0EB460}" dt="2026-01-05T21:40:15.107" v="4006" actId="20577"/>
          <ac:spMkLst>
            <pc:docMk/>
            <pc:sldMk cId="3006462251" sldId="1521"/>
            <ac:spMk id="73" creationId="{A8E3F988-5FE1-2AC2-DCB4-44165FA52F34}"/>
          </ac:spMkLst>
        </pc:spChg>
        <pc:spChg chg="add mod">
          <ac:chgData name="Vrielink, Francis" userId="3d258d00-cfd8-41c5-9f04-1a5a39faef2f" providerId="ADAL" clId="{D54843B4-F5DC-4FC6-80AB-B4467F0EB460}" dt="2026-01-05T20:09:35.749" v="3359" actId="20577"/>
          <ac:spMkLst>
            <pc:docMk/>
            <pc:sldMk cId="3006462251" sldId="1521"/>
            <ac:spMk id="74" creationId="{29A842AE-D37D-8094-D6DB-6CA8E852DDA4}"/>
          </ac:spMkLst>
        </pc:spChg>
        <pc:spChg chg="add del mod">
          <ac:chgData name="Vrielink, Francis" userId="3d258d00-cfd8-41c5-9f04-1a5a39faef2f" providerId="ADAL" clId="{D54843B4-F5DC-4FC6-80AB-B4467F0EB460}" dt="2026-01-05T20:11:31.105" v="3379"/>
          <ac:spMkLst>
            <pc:docMk/>
            <pc:sldMk cId="3006462251" sldId="1521"/>
            <ac:spMk id="77" creationId="{7F8CD996-8EBA-BFEE-A725-EA702B457F53}"/>
          </ac:spMkLst>
        </pc:spChg>
        <pc:spChg chg="add mod">
          <ac:chgData name="Vrielink, Francis" userId="3d258d00-cfd8-41c5-9f04-1a5a39faef2f" providerId="ADAL" clId="{D54843B4-F5DC-4FC6-80AB-B4467F0EB460}" dt="2026-01-05T20:11:36.619" v="3380" actId="2085"/>
          <ac:spMkLst>
            <pc:docMk/>
            <pc:sldMk cId="3006462251" sldId="1521"/>
            <ac:spMk id="78" creationId="{F6784D27-5A71-2A60-C323-3775B391D41B}"/>
          </ac:spMkLst>
        </pc:spChg>
        <pc:spChg chg="add del mod ord">
          <ac:chgData name="Vrielink, Francis" userId="3d258d00-cfd8-41c5-9f04-1a5a39faef2f" providerId="ADAL" clId="{D54843B4-F5DC-4FC6-80AB-B4467F0EB460}" dt="2026-01-05T20:30:50.646" v="3758" actId="478"/>
          <ac:spMkLst>
            <pc:docMk/>
            <pc:sldMk cId="3006462251" sldId="1521"/>
            <ac:spMk id="79" creationId="{170F95E0-4C9F-1EE4-401D-B473777A021B}"/>
          </ac:spMkLst>
        </pc:spChg>
        <pc:spChg chg="del mod">
          <ac:chgData name="Vrielink, Francis" userId="3d258d00-cfd8-41c5-9f04-1a5a39faef2f" providerId="ADAL" clId="{D54843B4-F5DC-4FC6-80AB-B4467F0EB460}" dt="2026-01-05T20:02:10.454" v="3199" actId="21"/>
          <ac:spMkLst>
            <pc:docMk/>
            <pc:sldMk cId="3006462251" sldId="1521"/>
            <ac:spMk id="94" creationId="{0D6B09EE-119C-FB91-A87D-A6533901A523}"/>
          </ac:spMkLst>
        </pc:spChg>
        <pc:spChg chg="add mod">
          <ac:chgData name="Vrielink, Francis" userId="3d258d00-cfd8-41c5-9f04-1a5a39faef2f" providerId="ADAL" clId="{D54843B4-F5DC-4FC6-80AB-B4467F0EB460}" dt="2026-01-05T20:34:08.464" v="3821" actId="688"/>
          <ac:spMkLst>
            <pc:docMk/>
            <pc:sldMk cId="3006462251" sldId="1521"/>
            <ac:spMk id="98" creationId="{9A83C810-B9AE-383F-1AC5-D9DF7A7A78CB}"/>
          </ac:spMkLst>
        </pc:spChg>
        <pc:spChg chg="add mod">
          <ac:chgData name="Vrielink, Francis" userId="3d258d00-cfd8-41c5-9f04-1a5a39faef2f" providerId="ADAL" clId="{D54843B4-F5DC-4FC6-80AB-B4467F0EB460}" dt="2026-01-05T20:15:19.817" v="3432" actId="1076"/>
          <ac:spMkLst>
            <pc:docMk/>
            <pc:sldMk cId="3006462251" sldId="1521"/>
            <ac:spMk id="99" creationId="{CD19EBC1-70C7-D441-12D3-D69F61C357C2}"/>
          </ac:spMkLst>
        </pc:spChg>
        <pc:spChg chg="add mod">
          <ac:chgData name="Vrielink, Francis" userId="3d258d00-cfd8-41c5-9f04-1a5a39faef2f" providerId="ADAL" clId="{D54843B4-F5DC-4FC6-80AB-B4467F0EB460}" dt="2026-01-05T20:15:41.086" v="3436" actId="2085"/>
          <ac:spMkLst>
            <pc:docMk/>
            <pc:sldMk cId="3006462251" sldId="1521"/>
            <ac:spMk id="107" creationId="{7FDBB668-9224-A5A0-1C4F-E6C1F68356D4}"/>
          </ac:spMkLst>
        </pc:spChg>
        <pc:spChg chg="mod">
          <ac:chgData name="Vrielink, Francis" userId="3d258d00-cfd8-41c5-9f04-1a5a39faef2f" providerId="ADAL" clId="{D54843B4-F5DC-4FC6-80AB-B4467F0EB460}" dt="2026-01-05T16:42:13.133" v="711" actId="20577"/>
          <ac:spMkLst>
            <pc:docMk/>
            <pc:sldMk cId="3006462251" sldId="1521"/>
            <ac:spMk id="109" creationId="{4101F84B-7596-DD31-0A1E-3AFFFB5E5175}"/>
          </ac:spMkLst>
        </pc:spChg>
        <pc:spChg chg="add mod">
          <ac:chgData name="Vrielink, Francis" userId="3d258d00-cfd8-41c5-9f04-1a5a39faef2f" providerId="ADAL" clId="{D54843B4-F5DC-4FC6-80AB-B4467F0EB460}" dt="2026-01-05T20:17:16.771" v="3453" actId="1076"/>
          <ac:spMkLst>
            <pc:docMk/>
            <pc:sldMk cId="3006462251" sldId="1521"/>
            <ac:spMk id="113" creationId="{FA7789AA-6054-7465-217F-12F88950BEF9}"/>
          </ac:spMkLst>
        </pc:spChg>
        <pc:picChg chg="add mod">
          <ac:chgData name="Vrielink, Francis" userId="3d258d00-cfd8-41c5-9f04-1a5a39faef2f" providerId="ADAL" clId="{D54843B4-F5DC-4FC6-80AB-B4467F0EB460}" dt="2026-01-05T20:31:04.402" v="3770" actId="1076"/>
          <ac:picMkLst>
            <pc:docMk/>
            <pc:sldMk cId="3006462251" sldId="1521"/>
            <ac:picMk id="3" creationId="{2BF9D08D-03AA-FAF9-CA4F-10DFD7555A6C}"/>
          </ac:picMkLst>
        </pc:picChg>
        <pc:picChg chg="add del mod">
          <ac:chgData name="Vrielink, Francis" userId="3d258d00-cfd8-41c5-9f04-1a5a39faef2f" providerId="ADAL" clId="{D54843B4-F5DC-4FC6-80AB-B4467F0EB460}" dt="2026-01-05T20:04:38.005" v="3219" actId="478"/>
          <ac:picMkLst>
            <pc:docMk/>
            <pc:sldMk cId="3006462251" sldId="1521"/>
            <ac:picMk id="3" creationId="{55CF2768-C60E-5934-4EE3-0A05D84CD906}"/>
          </ac:picMkLst>
        </pc:picChg>
        <pc:picChg chg="add mod">
          <ac:chgData name="Vrielink, Francis" userId="3d258d00-cfd8-41c5-9f04-1a5a39faef2f" providerId="ADAL" clId="{D54843B4-F5DC-4FC6-80AB-B4467F0EB460}" dt="2026-01-05T19:51:34.043" v="3052" actId="1076"/>
          <ac:picMkLst>
            <pc:docMk/>
            <pc:sldMk cId="3006462251" sldId="1521"/>
            <ac:picMk id="5" creationId="{1C726C4E-E3A7-64DE-8897-A9DA17B5D8BF}"/>
          </ac:picMkLst>
        </pc:picChg>
        <pc:picChg chg="add mod">
          <ac:chgData name="Vrielink, Francis" userId="3d258d00-cfd8-41c5-9f04-1a5a39faef2f" providerId="ADAL" clId="{D54843B4-F5DC-4FC6-80AB-B4467F0EB460}" dt="2026-01-05T18:35:35.987" v="2239" actId="1076"/>
          <ac:picMkLst>
            <pc:docMk/>
            <pc:sldMk cId="3006462251" sldId="1521"/>
            <ac:picMk id="7" creationId="{E5CD847A-5E42-09BC-EA5B-DF096EF1CA8D}"/>
          </ac:picMkLst>
        </pc:picChg>
        <pc:picChg chg="add mod">
          <ac:chgData name="Vrielink, Francis" userId="3d258d00-cfd8-41c5-9f04-1a5a39faef2f" providerId="ADAL" clId="{D54843B4-F5DC-4FC6-80AB-B4467F0EB460}" dt="2026-01-05T20:32:13.415" v="3783" actId="1076"/>
          <ac:picMkLst>
            <pc:docMk/>
            <pc:sldMk cId="3006462251" sldId="1521"/>
            <ac:picMk id="8" creationId="{BC3A428D-BAA6-7D06-3AF1-383F447D6712}"/>
          </ac:picMkLst>
        </pc:picChg>
        <pc:picChg chg="add mod ord">
          <ac:chgData name="Vrielink, Francis" userId="3d258d00-cfd8-41c5-9f04-1a5a39faef2f" providerId="ADAL" clId="{D54843B4-F5DC-4FC6-80AB-B4467F0EB460}" dt="2026-01-05T20:33:46.536" v="3814" actId="167"/>
          <ac:picMkLst>
            <pc:docMk/>
            <pc:sldMk cId="3006462251" sldId="1521"/>
            <ac:picMk id="9" creationId="{3855FC21-58A7-465F-0843-B0FCC6B410DF}"/>
          </ac:picMkLst>
        </pc:picChg>
        <pc:picChg chg="add del mod">
          <ac:chgData name="Vrielink, Francis" userId="3d258d00-cfd8-41c5-9f04-1a5a39faef2f" providerId="ADAL" clId="{D54843B4-F5DC-4FC6-80AB-B4467F0EB460}" dt="2026-01-05T19:48:22.994" v="3012" actId="478"/>
          <ac:picMkLst>
            <pc:docMk/>
            <pc:sldMk cId="3006462251" sldId="1521"/>
            <ac:picMk id="10" creationId="{EB5AA0D5-154C-BE7C-4FC9-CDA8F3E0AD0F}"/>
          </ac:picMkLst>
        </pc:picChg>
        <pc:picChg chg="add mod ord">
          <ac:chgData name="Vrielink, Francis" userId="3d258d00-cfd8-41c5-9f04-1a5a39faef2f" providerId="ADAL" clId="{D54843B4-F5DC-4FC6-80AB-B4467F0EB460}" dt="2026-01-05T20:33:59.895" v="3819" actId="167"/>
          <ac:picMkLst>
            <pc:docMk/>
            <pc:sldMk cId="3006462251" sldId="1521"/>
            <ac:picMk id="10" creationId="{F3CC94DA-68C4-89F4-94B5-035E85B98596}"/>
          </ac:picMkLst>
        </pc:picChg>
        <pc:picChg chg="add del mod">
          <ac:chgData name="Vrielink, Francis" userId="3d258d00-cfd8-41c5-9f04-1a5a39faef2f" providerId="ADAL" clId="{D54843B4-F5DC-4FC6-80AB-B4467F0EB460}" dt="2026-01-05T20:32:15.419" v="3784" actId="478"/>
          <ac:picMkLst>
            <pc:docMk/>
            <pc:sldMk cId="3006462251" sldId="1521"/>
            <ac:picMk id="12" creationId="{2F46F2F9-D6D6-9F13-C0D5-8E55C62AE36B}"/>
          </ac:picMkLst>
        </pc:picChg>
        <pc:picChg chg="add del mod">
          <ac:chgData name="Vrielink, Francis" userId="3d258d00-cfd8-41c5-9f04-1a5a39faef2f" providerId="ADAL" clId="{D54843B4-F5DC-4FC6-80AB-B4467F0EB460}" dt="2026-01-05T19:50:12.747" v="3030" actId="478"/>
          <ac:picMkLst>
            <pc:docMk/>
            <pc:sldMk cId="3006462251" sldId="1521"/>
            <ac:picMk id="14" creationId="{C3A17148-2E3D-8146-DFD2-3B891158166D}"/>
          </ac:picMkLst>
        </pc:picChg>
        <pc:picChg chg="add mod">
          <ac:chgData name="Vrielink, Francis" userId="3d258d00-cfd8-41c5-9f04-1a5a39faef2f" providerId="ADAL" clId="{D54843B4-F5DC-4FC6-80AB-B4467F0EB460}" dt="2026-01-05T19:51:36.128" v="3053" actId="1076"/>
          <ac:picMkLst>
            <pc:docMk/>
            <pc:sldMk cId="3006462251" sldId="1521"/>
            <ac:picMk id="15" creationId="{135347BE-A84A-9429-C1C6-E44C1C642C4A}"/>
          </ac:picMkLst>
        </pc:picChg>
        <pc:picChg chg="add del mod">
          <ac:chgData name="Vrielink, Francis" userId="3d258d00-cfd8-41c5-9f04-1a5a39faef2f" providerId="ADAL" clId="{D54843B4-F5DC-4FC6-80AB-B4467F0EB460}" dt="2026-01-05T20:08:55.522" v="3298" actId="478"/>
          <ac:picMkLst>
            <pc:docMk/>
            <pc:sldMk cId="3006462251" sldId="1521"/>
            <ac:picMk id="24" creationId="{0207DD3C-29F3-A0FC-F0FB-FC8D2D7F1378}"/>
          </ac:picMkLst>
        </pc:picChg>
        <pc:picChg chg="add del mod">
          <ac:chgData name="Vrielink, Francis" userId="3d258d00-cfd8-41c5-9f04-1a5a39faef2f" providerId="ADAL" clId="{D54843B4-F5DC-4FC6-80AB-B4467F0EB460}" dt="2026-01-05T20:08:52.833" v="3288" actId="478"/>
          <ac:picMkLst>
            <pc:docMk/>
            <pc:sldMk cId="3006462251" sldId="1521"/>
            <ac:picMk id="25" creationId="{612DDF4F-7FB2-FC09-E6EF-97C2E248ACBA}"/>
          </ac:picMkLst>
        </pc:picChg>
        <pc:picChg chg="add del mod">
          <ac:chgData name="Vrielink, Francis" userId="3d258d00-cfd8-41c5-9f04-1a5a39faef2f" providerId="ADAL" clId="{D54843B4-F5DC-4FC6-80AB-B4467F0EB460}" dt="2026-01-05T20:08:52.030" v="3286" actId="478"/>
          <ac:picMkLst>
            <pc:docMk/>
            <pc:sldMk cId="3006462251" sldId="1521"/>
            <ac:picMk id="26" creationId="{EBA6444A-F443-D943-858F-965F0CECCA1A}"/>
          </ac:picMkLst>
        </pc:picChg>
        <pc:picChg chg="add del mod">
          <ac:chgData name="Vrielink, Francis" userId="3d258d00-cfd8-41c5-9f04-1a5a39faef2f" providerId="ADAL" clId="{D54843B4-F5DC-4FC6-80AB-B4467F0EB460}" dt="2026-01-05T20:08:48.506" v="3276" actId="478"/>
          <ac:picMkLst>
            <pc:docMk/>
            <pc:sldMk cId="3006462251" sldId="1521"/>
            <ac:picMk id="27" creationId="{73E5BFF6-98F7-8E9E-991D-911CC88EE334}"/>
          </ac:picMkLst>
        </pc:picChg>
        <pc:picChg chg="add del mod">
          <ac:chgData name="Vrielink, Francis" userId="3d258d00-cfd8-41c5-9f04-1a5a39faef2f" providerId="ADAL" clId="{D54843B4-F5DC-4FC6-80AB-B4467F0EB460}" dt="2026-01-05T20:08:54.251" v="3294" actId="478"/>
          <ac:picMkLst>
            <pc:docMk/>
            <pc:sldMk cId="3006462251" sldId="1521"/>
            <ac:picMk id="28" creationId="{AAEEBBAC-3285-F01E-B52C-C9928F3AC343}"/>
          </ac:picMkLst>
        </pc:picChg>
        <pc:picChg chg="add del mod">
          <ac:chgData name="Vrielink, Francis" userId="3d258d00-cfd8-41c5-9f04-1a5a39faef2f" providerId="ADAL" clId="{D54843B4-F5DC-4FC6-80AB-B4467F0EB460}" dt="2026-01-05T20:30:56.360" v="3766" actId="478"/>
          <ac:picMkLst>
            <pc:docMk/>
            <pc:sldMk cId="3006462251" sldId="1521"/>
            <ac:picMk id="39" creationId="{81A9282A-08A8-C82F-5739-B1737B2D2E85}"/>
          </ac:picMkLst>
        </pc:picChg>
        <pc:picChg chg="add del mod">
          <ac:chgData name="Vrielink, Francis" userId="3d258d00-cfd8-41c5-9f04-1a5a39faef2f" providerId="ADAL" clId="{D54843B4-F5DC-4FC6-80AB-B4467F0EB460}" dt="2026-01-05T20:09:00.248" v="3306" actId="478"/>
          <ac:picMkLst>
            <pc:docMk/>
            <pc:sldMk cId="3006462251" sldId="1521"/>
            <ac:picMk id="41" creationId="{A7140F9A-9EF3-5665-7636-BC086C274773}"/>
          </ac:picMkLst>
        </pc:picChg>
        <pc:picChg chg="add del mod">
          <ac:chgData name="Vrielink, Francis" userId="3d258d00-cfd8-41c5-9f04-1a5a39faef2f" providerId="ADAL" clId="{D54843B4-F5DC-4FC6-80AB-B4467F0EB460}" dt="2026-01-05T20:08:59.878" v="3305" actId="478"/>
          <ac:picMkLst>
            <pc:docMk/>
            <pc:sldMk cId="3006462251" sldId="1521"/>
            <ac:picMk id="42" creationId="{3CD83EB4-C15C-DEAB-B68D-733715D14EBC}"/>
          </ac:picMkLst>
        </pc:picChg>
        <pc:picChg chg="add del mod">
          <ac:chgData name="Vrielink, Francis" userId="3d258d00-cfd8-41c5-9f04-1a5a39faef2f" providerId="ADAL" clId="{D54843B4-F5DC-4FC6-80AB-B4467F0EB460}" dt="2026-01-05T20:09:00.849" v="3307" actId="478"/>
          <ac:picMkLst>
            <pc:docMk/>
            <pc:sldMk cId="3006462251" sldId="1521"/>
            <ac:picMk id="43" creationId="{2A3C79BA-C8F3-C32A-C95C-1953CC76C94C}"/>
          </ac:picMkLst>
        </pc:picChg>
        <pc:picChg chg="add del mod">
          <ac:chgData name="Vrielink, Francis" userId="3d258d00-cfd8-41c5-9f04-1a5a39faef2f" providerId="ADAL" clId="{D54843B4-F5DC-4FC6-80AB-B4467F0EB460}" dt="2026-01-05T20:08:49.239" v="3280" actId="478"/>
          <ac:picMkLst>
            <pc:docMk/>
            <pc:sldMk cId="3006462251" sldId="1521"/>
            <ac:picMk id="49" creationId="{1E0B1B9E-634B-12DF-0CC8-A4EF9C709FD2}"/>
          </ac:picMkLst>
        </pc:picChg>
        <pc:picChg chg="add del mod">
          <ac:chgData name="Vrielink, Francis" userId="3d258d00-cfd8-41c5-9f04-1a5a39faef2f" providerId="ADAL" clId="{D54843B4-F5DC-4FC6-80AB-B4467F0EB460}" dt="2026-01-05T20:08:50.674" v="3283" actId="478"/>
          <ac:picMkLst>
            <pc:docMk/>
            <pc:sldMk cId="3006462251" sldId="1521"/>
            <ac:picMk id="50" creationId="{165DE2A9-1014-C20E-231C-49D0CC5CF228}"/>
          </ac:picMkLst>
        </pc:picChg>
        <pc:picChg chg="add del mod">
          <ac:chgData name="Vrielink, Francis" userId="3d258d00-cfd8-41c5-9f04-1a5a39faef2f" providerId="ADAL" clId="{D54843B4-F5DC-4FC6-80AB-B4467F0EB460}" dt="2026-01-05T20:32:28.100" v="3788" actId="478"/>
          <ac:picMkLst>
            <pc:docMk/>
            <pc:sldMk cId="3006462251" sldId="1521"/>
            <ac:picMk id="71" creationId="{24E6D36A-2270-156D-10C8-DF68B7439C6C}"/>
          </ac:picMkLst>
        </pc:picChg>
        <pc:picChg chg="add del mod">
          <ac:chgData name="Vrielink, Francis" userId="3d258d00-cfd8-41c5-9f04-1a5a39faef2f" providerId="ADAL" clId="{D54843B4-F5DC-4FC6-80AB-B4467F0EB460}" dt="2026-01-05T20:32:27.397" v="3787" actId="478"/>
          <ac:picMkLst>
            <pc:docMk/>
            <pc:sldMk cId="3006462251" sldId="1521"/>
            <ac:picMk id="72" creationId="{7EAA7891-ED02-2AD3-4989-3FF7455F32E9}"/>
          </ac:picMkLst>
        </pc:picChg>
        <pc:picChg chg="add del mod">
          <ac:chgData name="Vrielink, Francis" userId="3d258d00-cfd8-41c5-9f04-1a5a39faef2f" providerId="ADAL" clId="{D54843B4-F5DC-4FC6-80AB-B4467F0EB460}" dt="2026-01-05T20:30:47" v="3756" actId="478"/>
          <ac:picMkLst>
            <pc:docMk/>
            <pc:sldMk cId="3006462251" sldId="1521"/>
            <ac:picMk id="76" creationId="{71F4685B-652E-D092-F8CA-392B7EF3E759}"/>
          </ac:picMkLst>
        </pc:picChg>
        <pc:picChg chg="add del mod">
          <ac:chgData name="Vrielink, Francis" userId="3d258d00-cfd8-41c5-9f04-1a5a39faef2f" providerId="ADAL" clId="{D54843B4-F5DC-4FC6-80AB-B4467F0EB460}" dt="2026-01-05T20:30:55.321" v="3764" actId="478"/>
          <ac:picMkLst>
            <pc:docMk/>
            <pc:sldMk cId="3006462251" sldId="1521"/>
            <ac:picMk id="80" creationId="{B518B1EC-5581-0147-2D5F-5256A14AEF18}"/>
          </ac:picMkLst>
        </pc:picChg>
        <pc:picChg chg="add del mod">
          <ac:chgData name="Vrielink, Francis" userId="3d258d00-cfd8-41c5-9f04-1a5a39faef2f" providerId="ADAL" clId="{D54843B4-F5DC-4FC6-80AB-B4467F0EB460}" dt="2026-01-05T20:30:53.438" v="3760" actId="478"/>
          <ac:picMkLst>
            <pc:docMk/>
            <pc:sldMk cId="3006462251" sldId="1521"/>
            <ac:picMk id="81" creationId="{10168794-9192-0570-C3BD-3CD066CF4A44}"/>
          </ac:picMkLst>
        </pc:picChg>
        <pc:picChg chg="add del mod">
          <ac:chgData name="Vrielink, Francis" userId="3d258d00-cfd8-41c5-9f04-1a5a39faef2f" providerId="ADAL" clId="{D54843B4-F5DC-4FC6-80AB-B4467F0EB460}" dt="2026-01-05T20:30:56.881" v="3767" actId="478"/>
          <ac:picMkLst>
            <pc:docMk/>
            <pc:sldMk cId="3006462251" sldId="1521"/>
            <ac:picMk id="82" creationId="{69C453BC-E018-58C7-53FE-879852D29634}"/>
          </ac:picMkLst>
        </pc:picChg>
        <pc:picChg chg="add del mod">
          <ac:chgData name="Vrielink, Francis" userId="3d258d00-cfd8-41c5-9f04-1a5a39faef2f" providerId="ADAL" clId="{D54843B4-F5DC-4FC6-80AB-B4467F0EB460}" dt="2026-01-05T20:30:54.351" v="3762" actId="478"/>
          <ac:picMkLst>
            <pc:docMk/>
            <pc:sldMk cId="3006462251" sldId="1521"/>
            <ac:picMk id="83" creationId="{CF565911-27A9-62C2-B1C4-15B60CDD0F28}"/>
          </ac:picMkLst>
        </pc:picChg>
        <pc:picChg chg="add del mod">
          <ac:chgData name="Vrielink, Francis" userId="3d258d00-cfd8-41c5-9f04-1a5a39faef2f" providerId="ADAL" clId="{D54843B4-F5DC-4FC6-80AB-B4467F0EB460}" dt="2026-01-05T20:30:54.930" v="3763" actId="478"/>
          <ac:picMkLst>
            <pc:docMk/>
            <pc:sldMk cId="3006462251" sldId="1521"/>
            <ac:picMk id="84" creationId="{4B53EF50-A07D-D11B-F160-9E88A3ED4780}"/>
          </ac:picMkLst>
        </pc:picChg>
        <pc:cxnChg chg="add mod">
          <ac:chgData name="Vrielink, Francis" userId="3d258d00-cfd8-41c5-9f04-1a5a39faef2f" providerId="ADAL" clId="{D54843B4-F5DC-4FC6-80AB-B4467F0EB460}" dt="2026-01-05T19:51:45.583" v="3056" actId="1076"/>
          <ac:cxnSpMkLst>
            <pc:docMk/>
            <pc:sldMk cId="3006462251" sldId="1521"/>
            <ac:cxnSpMk id="18" creationId="{4DECC5E3-5B4D-6526-9C8A-BB32B0106A0B}"/>
          </ac:cxnSpMkLst>
        </pc:cxnChg>
        <pc:cxnChg chg="add mod">
          <ac:chgData name="Vrielink, Francis" userId="3d258d00-cfd8-41c5-9f04-1a5a39faef2f" providerId="ADAL" clId="{D54843B4-F5DC-4FC6-80AB-B4467F0EB460}" dt="2026-01-05T19:51:41.324" v="3055" actId="14100"/>
          <ac:cxnSpMkLst>
            <pc:docMk/>
            <pc:sldMk cId="3006462251" sldId="1521"/>
            <ac:cxnSpMk id="19" creationId="{20F00AAC-B7C3-4849-19A3-FAC88BBFE1D2}"/>
          </ac:cxnSpMkLst>
        </pc:cxnChg>
        <pc:cxnChg chg="add del mod">
          <ac:chgData name="Vrielink, Francis" userId="3d258d00-cfd8-41c5-9f04-1a5a39faef2f" providerId="ADAL" clId="{D54843B4-F5DC-4FC6-80AB-B4467F0EB460}" dt="2026-01-05T20:09:02.377" v="3311" actId="478"/>
          <ac:cxnSpMkLst>
            <pc:docMk/>
            <pc:sldMk cId="3006462251" sldId="1521"/>
            <ac:cxnSpMk id="40" creationId="{B5983BB0-DF07-CC71-1629-100DA7E11AF2}"/>
          </ac:cxnSpMkLst>
        </pc:cxnChg>
        <pc:cxnChg chg="add del mod">
          <ac:chgData name="Vrielink, Francis" userId="3d258d00-cfd8-41c5-9f04-1a5a39faef2f" providerId="ADAL" clId="{D54843B4-F5DC-4FC6-80AB-B4467F0EB460}" dt="2026-01-05T20:09:01.928" v="3309" actId="478"/>
          <ac:cxnSpMkLst>
            <pc:docMk/>
            <pc:sldMk cId="3006462251" sldId="1521"/>
            <ac:cxnSpMk id="44" creationId="{E72B13A4-53E6-6C2E-6A39-8E6CC69D7C32}"/>
          </ac:cxnSpMkLst>
        </pc:cxnChg>
      </pc:sldChg>
      <pc:sldChg chg="modSp del mod">
        <pc:chgData name="Vrielink, Francis" userId="3d258d00-cfd8-41c5-9f04-1a5a39faef2f" providerId="ADAL" clId="{D54843B4-F5DC-4FC6-80AB-B4467F0EB460}" dt="2026-01-05T19:21:37.607" v="2799" actId="47"/>
        <pc:sldMkLst>
          <pc:docMk/>
          <pc:sldMk cId="2344247519" sldId="1543"/>
        </pc:sldMkLst>
        <pc:spChg chg="mod">
          <ac:chgData name="Vrielink, Francis" userId="3d258d00-cfd8-41c5-9f04-1a5a39faef2f" providerId="ADAL" clId="{D54843B4-F5DC-4FC6-80AB-B4467F0EB460}" dt="2026-01-05T19:14:32.774" v="2684" actId="1076"/>
          <ac:spMkLst>
            <pc:docMk/>
            <pc:sldMk cId="2344247519" sldId="1543"/>
            <ac:spMk id="10" creationId="{296C82C1-1122-8308-AE53-9B1085E47E47}"/>
          </ac:spMkLst>
        </pc:spChg>
        <pc:spChg chg="mod">
          <ac:chgData name="Vrielink, Francis" userId="3d258d00-cfd8-41c5-9f04-1a5a39faef2f" providerId="ADAL" clId="{D54843B4-F5DC-4FC6-80AB-B4467F0EB460}" dt="2026-01-05T19:16:14.095" v="2694" actId="14100"/>
          <ac:spMkLst>
            <pc:docMk/>
            <pc:sldMk cId="2344247519" sldId="1543"/>
            <ac:spMk id="14" creationId="{3116CC4B-BEAA-D4D1-22B2-E4B5F75172D6}"/>
          </ac:spMkLst>
        </pc:spChg>
        <pc:spChg chg="mod">
          <ac:chgData name="Vrielink, Francis" userId="3d258d00-cfd8-41c5-9f04-1a5a39faef2f" providerId="ADAL" clId="{D54843B4-F5DC-4FC6-80AB-B4467F0EB460}" dt="2026-01-05T19:15:51.973" v="2693" actId="20577"/>
          <ac:spMkLst>
            <pc:docMk/>
            <pc:sldMk cId="2344247519" sldId="1543"/>
            <ac:spMk id="17" creationId="{6BD461F9-6E9E-48C0-7EE2-7478E97C8CE4}"/>
          </ac:spMkLst>
        </pc:spChg>
        <pc:spChg chg="mod">
          <ac:chgData name="Vrielink, Francis" userId="3d258d00-cfd8-41c5-9f04-1a5a39faef2f" providerId="ADAL" clId="{D54843B4-F5DC-4FC6-80AB-B4467F0EB460}" dt="2026-01-05T19:16:16.198" v="2695" actId="14100"/>
          <ac:spMkLst>
            <pc:docMk/>
            <pc:sldMk cId="2344247519" sldId="1543"/>
            <ac:spMk id="22" creationId="{63DCCBC2-36A9-DF1C-572A-0A753FD3CC70}"/>
          </ac:spMkLst>
        </pc:spChg>
        <pc:spChg chg="mod">
          <ac:chgData name="Vrielink, Francis" userId="3d258d00-cfd8-41c5-9f04-1a5a39faef2f" providerId="ADAL" clId="{D54843B4-F5DC-4FC6-80AB-B4467F0EB460}" dt="2026-01-05T19:14:30.441" v="2683" actId="1076"/>
          <ac:spMkLst>
            <pc:docMk/>
            <pc:sldMk cId="2344247519" sldId="1543"/>
            <ac:spMk id="26" creationId="{EF0489DC-0C89-8BBD-8F7F-77A08B38A128}"/>
          </ac:spMkLst>
        </pc:spChg>
      </pc:sldChg>
      <pc:sldChg chg="modSp del mod">
        <pc:chgData name="Vrielink, Francis" userId="3d258d00-cfd8-41c5-9f04-1a5a39faef2f" providerId="ADAL" clId="{D54843B4-F5DC-4FC6-80AB-B4467F0EB460}" dt="2026-01-05T16:39:30.873" v="479" actId="47"/>
        <pc:sldMkLst>
          <pc:docMk/>
          <pc:sldMk cId="566294525" sldId="1545"/>
        </pc:sldMkLst>
        <pc:spChg chg="mod">
          <ac:chgData name="Vrielink, Francis" userId="3d258d00-cfd8-41c5-9f04-1a5a39faef2f" providerId="ADAL" clId="{D54843B4-F5DC-4FC6-80AB-B4467F0EB460}" dt="2026-01-05T16:32:04.975" v="240" actId="20577"/>
          <ac:spMkLst>
            <pc:docMk/>
            <pc:sldMk cId="566294525" sldId="1545"/>
            <ac:spMk id="35" creationId="{F5659B2A-2919-BFE6-61A9-4C89C4F61DD2}"/>
          </ac:spMkLst>
        </pc:spChg>
      </pc:sldChg>
    </pc:docChg>
  </pc:docChgLst>
  <pc:docChgLst>
    <pc:chgData name="Routledge, Mandy" userId="bacdedf5-8e30-494b-ad8b-f27fa30c4f8d" providerId="ADAL" clId="{AD4ADD5D-D855-466A-9487-951D7371F97B}"/>
    <pc:docChg chg="undo custSel modSld">
      <pc:chgData name="Routledge, Mandy" userId="bacdedf5-8e30-494b-ad8b-f27fa30c4f8d" providerId="ADAL" clId="{AD4ADD5D-D855-466A-9487-951D7371F97B}" dt="2026-01-06T08:17:10.080" v="146" actId="478"/>
      <pc:docMkLst>
        <pc:docMk/>
      </pc:docMkLst>
      <pc:sldChg chg="modSp mod modNotesTx">
        <pc:chgData name="Routledge, Mandy" userId="bacdedf5-8e30-494b-ad8b-f27fa30c4f8d" providerId="ADAL" clId="{AD4ADD5D-D855-466A-9487-951D7371F97B}" dt="2026-01-06T08:07:24.589" v="19" actId="20577"/>
        <pc:sldMkLst>
          <pc:docMk/>
          <pc:sldMk cId="2189114603" sldId="1437"/>
        </pc:sldMkLst>
        <pc:spChg chg="mod">
          <ac:chgData name="Routledge, Mandy" userId="bacdedf5-8e30-494b-ad8b-f27fa30c4f8d" providerId="ADAL" clId="{AD4ADD5D-D855-466A-9487-951D7371F97B}" dt="2026-01-06T08:07:16.066" v="16" actId="6549"/>
          <ac:spMkLst>
            <pc:docMk/>
            <pc:sldMk cId="2189114603" sldId="1437"/>
            <ac:spMk id="3" creationId="{00000000-0000-0000-0000-000000000000}"/>
          </ac:spMkLst>
        </pc:spChg>
      </pc:sldChg>
      <pc:sldChg chg="modSp mod">
        <pc:chgData name="Routledge, Mandy" userId="bacdedf5-8e30-494b-ad8b-f27fa30c4f8d" providerId="ADAL" clId="{AD4ADD5D-D855-466A-9487-951D7371F97B}" dt="2026-01-06T08:08:29.997" v="27" actId="692"/>
        <pc:sldMkLst>
          <pc:docMk/>
          <pc:sldMk cId="4074911733" sldId="1478"/>
        </pc:sldMkLst>
        <pc:spChg chg="mod">
          <ac:chgData name="Routledge, Mandy" userId="bacdedf5-8e30-494b-ad8b-f27fa30c4f8d" providerId="ADAL" clId="{AD4ADD5D-D855-466A-9487-951D7371F97B}" dt="2026-01-06T08:08:29.997" v="27" actId="692"/>
          <ac:spMkLst>
            <pc:docMk/>
            <pc:sldMk cId="4074911733" sldId="1478"/>
            <ac:spMk id="7" creationId="{2E3CDA29-1EAA-A254-1CC6-68E9F9556993}"/>
          </ac:spMkLst>
        </pc:spChg>
        <pc:spChg chg="mod">
          <ac:chgData name="Routledge, Mandy" userId="bacdedf5-8e30-494b-ad8b-f27fa30c4f8d" providerId="ADAL" clId="{AD4ADD5D-D855-466A-9487-951D7371F97B}" dt="2026-01-06T08:08:01.797" v="20" actId="207"/>
          <ac:spMkLst>
            <pc:docMk/>
            <pc:sldMk cId="4074911733" sldId="1478"/>
            <ac:spMk id="8" creationId="{07C12CAC-46D8-B8FA-2F9F-820FFE6F568C}"/>
          </ac:spMkLst>
        </pc:spChg>
      </pc:sldChg>
      <pc:sldChg chg="addSp delSp modSp mod">
        <pc:chgData name="Routledge, Mandy" userId="bacdedf5-8e30-494b-ad8b-f27fa30c4f8d" providerId="ADAL" clId="{AD4ADD5D-D855-466A-9487-951D7371F97B}" dt="2026-01-06T08:12:02.434" v="64" actId="14100"/>
        <pc:sldMkLst>
          <pc:docMk/>
          <pc:sldMk cId="4210467006" sldId="1479"/>
        </pc:sldMkLst>
        <pc:spChg chg="add mod">
          <ac:chgData name="Routledge, Mandy" userId="bacdedf5-8e30-494b-ad8b-f27fa30c4f8d" providerId="ADAL" clId="{AD4ADD5D-D855-466A-9487-951D7371F97B}" dt="2026-01-06T08:12:02.434" v="64" actId="14100"/>
          <ac:spMkLst>
            <pc:docMk/>
            <pc:sldMk cId="4210467006" sldId="1479"/>
            <ac:spMk id="2" creationId="{067EEB1D-8A32-8FBC-E4E4-0622520B931F}"/>
          </ac:spMkLst>
        </pc:spChg>
        <pc:spChg chg="del">
          <ac:chgData name="Routledge, Mandy" userId="bacdedf5-8e30-494b-ad8b-f27fa30c4f8d" providerId="ADAL" clId="{AD4ADD5D-D855-466A-9487-951D7371F97B}" dt="2026-01-06T08:10:06.580" v="32" actId="478"/>
          <ac:spMkLst>
            <pc:docMk/>
            <pc:sldMk cId="4210467006" sldId="1479"/>
            <ac:spMk id="21" creationId="{2248E3F6-58F0-0A99-A1EF-CD5703D8172B}"/>
          </ac:spMkLst>
        </pc:spChg>
        <pc:picChg chg="del mod">
          <ac:chgData name="Routledge, Mandy" userId="bacdedf5-8e30-494b-ad8b-f27fa30c4f8d" providerId="ADAL" clId="{AD4ADD5D-D855-466A-9487-951D7371F97B}" dt="2026-01-06T08:11:33.668" v="45" actId="478"/>
          <ac:picMkLst>
            <pc:docMk/>
            <pc:sldMk cId="4210467006" sldId="1479"/>
            <ac:picMk id="4" creationId="{149DBE29-4555-BB55-DCC9-9947FE619254}"/>
          </ac:picMkLst>
        </pc:picChg>
        <pc:picChg chg="del">
          <ac:chgData name="Routledge, Mandy" userId="bacdedf5-8e30-494b-ad8b-f27fa30c4f8d" providerId="ADAL" clId="{AD4ADD5D-D855-466A-9487-951D7371F97B}" dt="2026-01-06T08:11:37.423" v="48" actId="478"/>
          <ac:picMkLst>
            <pc:docMk/>
            <pc:sldMk cId="4210467006" sldId="1479"/>
            <ac:picMk id="5" creationId="{24BEA69C-68CB-99D3-81EB-A70DFF6EE439}"/>
          </ac:picMkLst>
        </pc:picChg>
        <pc:picChg chg="del">
          <ac:chgData name="Routledge, Mandy" userId="bacdedf5-8e30-494b-ad8b-f27fa30c4f8d" providerId="ADAL" clId="{AD4ADD5D-D855-466A-9487-951D7371F97B}" dt="2026-01-06T08:11:35.259" v="46" actId="478"/>
          <ac:picMkLst>
            <pc:docMk/>
            <pc:sldMk cId="4210467006" sldId="1479"/>
            <ac:picMk id="7" creationId="{7BFB1AC5-1F81-F1D3-16F0-E25C8961E877}"/>
          </ac:picMkLst>
        </pc:picChg>
        <pc:picChg chg="add mod">
          <ac:chgData name="Routledge, Mandy" userId="bacdedf5-8e30-494b-ad8b-f27fa30c4f8d" providerId="ADAL" clId="{AD4ADD5D-D855-466A-9487-951D7371F97B}" dt="2026-01-06T08:11:49.690" v="56" actId="1076"/>
          <ac:picMkLst>
            <pc:docMk/>
            <pc:sldMk cId="4210467006" sldId="1479"/>
            <ac:picMk id="8" creationId="{088F5A42-F16B-345E-5CC6-800F81DF2C0D}"/>
          </ac:picMkLst>
        </pc:picChg>
        <pc:picChg chg="mod modCrop">
          <ac:chgData name="Routledge, Mandy" userId="bacdedf5-8e30-494b-ad8b-f27fa30c4f8d" providerId="ADAL" clId="{AD4ADD5D-D855-466A-9487-951D7371F97B}" dt="2026-01-06T08:11:17.514" v="44" actId="732"/>
          <ac:picMkLst>
            <pc:docMk/>
            <pc:sldMk cId="4210467006" sldId="1479"/>
            <ac:picMk id="9" creationId="{FC8A4A07-0637-1116-0CFD-802C2B376D73}"/>
          </ac:picMkLst>
        </pc:picChg>
        <pc:picChg chg="add mod">
          <ac:chgData name="Routledge, Mandy" userId="bacdedf5-8e30-494b-ad8b-f27fa30c4f8d" providerId="ADAL" clId="{AD4ADD5D-D855-466A-9487-951D7371F97B}" dt="2026-01-06T08:11:46.836" v="55" actId="1076"/>
          <ac:picMkLst>
            <pc:docMk/>
            <pc:sldMk cId="4210467006" sldId="1479"/>
            <ac:picMk id="10" creationId="{8F0406C4-604A-A55E-9A13-311027208B1A}"/>
          </ac:picMkLst>
        </pc:picChg>
        <pc:picChg chg="add mod">
          <ac:chgData name="Routledge, Mandy" userId="bacdedf5-8e30-494b-ad8b-f27fa30c4f8d" providerId="ADAL" clId="{AD4ADD5D-D855-466A-9487-951D7371F97B}" dt="2026-01-06T08:11:54.008" v="63" actId="1035"/>
          <ac:picMkLst>
            <pc:docMk/>
            <pc:sldMk cId="4210467006" sldId="1479"/>
            <ac:picMk id="11" creationId="{607524E4-51A4-87BC-DD84-B8B294FF419E}"/>
          </ac:picMkLst>
        </pc:picChg>
        <pc:picChg chg="add mod">
          <ac:chgData name="Routledge, Mandy" userId="bacdedf5-8e30-494b-ad8b-f27fa30c4f8d" providerId="ADAL" clId="{AD4ADD5D-D855-466A-9487-951D7371F97B}" dt="2026-01-06T08:11:42.546" v="53" actId="1076"/>
          <ac:picMkLst>
            <pc:docMk/>
            <pc:sldMk cId="4210467006" sldId="1479"/>
            <ac:picMk id="12" creationId="{F27B61F9-3445-CB96-BB00-D8A1C9A39531}"/>
          </ac:picMkLst>
        </pc:picChg>
        <pc:picChg chg="del">
          <ac:chgData name="Routledge, Mandy" userId="bacdedf5-8e30-494b-ad8b-f27fa30c4f8d" providerId="ADAL" clId="{AD4ADD5D-D855-466A-9487-951D7371F97B}" dt="2026-01-06T08:11:36.238" v="47" actId="478"/>
          <ac:picMkLst>
            <pc:docMk/>
            <pc:sldMk cId="4210467006" sldId="1479"/>
            <ac:picMk id="18" creationId="{EEC9ED4F-ED7B-8200-BB8D-316C12794BE7}"/>
          </ac:picMkLst>
        </pc:picChg>
      </pc:sldChg>
      <pc:sldChg chg="modSp mod">
        <pc:chgData name="Routledge, Mandy" userId="bacdedf5-8e30-494b-ad8b-f27fa30c4f8d" providerId="ADAL" clId="{AD4ADD5D-D855-466A-9487-951D7371F97B}" dt="2026-01-06T08:09:37.541" v="31" actId="115"/>
        <pc:sldMkLst>
          <pc:docMk/>
          <pc:sldMk cId="2967928418" sldId="1511"/>
        </pc:sldMkLst>
        <pc:spChg chg="mod">
          <ac:chgData name="Routledge, Mandy" userId="bacdedf5-8e30-494b-ad8b-f27fa30c4f8d" providerId="ADAL" clId="{AD4ADD5D-D855-466A-9487-951D7371F97B}" dt="2026-01-06T08:09:37.541" v="31" actId="115"/>
          <ac:spMkLst>
            <pc:docMk/>
            <pc:sldMk cId="2967928418" sldId="1511"/>
            <ac:spMk id="36" creationId="{D8EF981A-9BA7-0EB1-9B70-F7FBF2F7DF1C}"/>
          </ac:spMkLst>
        </pc:spChg>
      </pc:sldChg>
      <pc:sldChg chg="addSp delSp modSp mod">
        <pc:chgData name="Routledge, Mandy" userId="bacdedf5-8e30-494b-ad8b-f27fa30c4f8d" providerId="ADAL" clId="{AD4ADD5D-D855-466A-9487-951D7371F97B}" dt="2026-01-06T08:15:53.841" v="138" actId="14100"/>
        <pc:sldMkLst>
          <pc:docMk/>
          <pc:sldMk cId="1628480429" sldId="1517"/>
        </pc:sldMkLst>
        <pc:spChg chg="mod">
          <ac:chgData name="Routledge, Mandy" userId="bacdedf5-8e30-494b-ad8b-f27fa30c4f8d" providerId="ADAL" clId="{AD4ADD5D-D855-466A-9487-951D7371F97B}" dt="2026-01-06T08:15:53.841" v="138" actId="14100"/>
          <ac:spMkLst>
            <pc:docMk/>
            <pc:sldMk cId="1628480429" sldId="1517"/>
            <ac:spMk id="4" creationId="{ED67C37A-C72B-0202-B73A-857E5B0A64AE}"/>
          </ac:spMkLst>
        </pc:spChg>
        <pc:spChg chg="mod">
          <ac:chgData name="Routledge, Mandy" userId="bacdedf5-8e30-494b-ad8b-f27fa30c4f8d" providerId="ADAL" clId="{AD4ADD5D-D855-466A-9487-951D7371F97B}" dt="2026-01-06T08:14:56.276" v="92" actId="1076"/>
          <ac:spMkLst>
            <pc:docMk/>
            <pc:sldMk cId="1628480429" sldId="1517"/>
            <ac:spMk id="12" creationId="{E2476A93-B8D4-4E44-87FD-AFF601B2337C}"/>
          </ac:spMkLst>
        </pc:spChg>
        <pc:spChg chg="del mod">
          <ac:chgData name="Routledge, Mandy" userId="bacdedf5-8e30-494b-ad8b-f27fa30c4f8d" providerId="ADAL" clId="{AD4ADD5D-D855-466A-9487-951D7371F97B}" dt="2026-01-06T08:15:42.177" v="136" actId="478"/>
          <ac:spMkLst>
            <pc:docMk/>
            <pc:sldMk cId="1628480429" sldId="1517"/>
            <ac:spMk id="13" creationId="{3B0353E4-EC81-0698-3EB7-F0174ED0B64A}"/>
          </ac:spMkLst>
        </pc:spChg>
        <pc:spChg chg="add mod">
          <ac:chgData name="Routledge, Mandy" userId="bacdedf5-8e30-494b-ad8b-f27fa30c4f8d" providerId="ADAL" clId="{AD4ADD5D-D855-466A-9487-951D7371F97B}" dt="2026-01-06T08:15:45.301" v="137" actId="1076"/>
          <ac:spMkLst>
            <pc:docMk/>
            <pc:sldMk cId="1628480429" sldId="1517"/>
            <ac:spMk id="14" creationId="{D4E92701-024E-0206-E0B5-4FBD99C9D3D0}"/>
          </ac:spMkLst>
        </pc:spChg>
        <pc:spChg chg="mod">
          <ac:chgData name="Routledge, Mandy" userId="bacdedf5-8e30-494b-ad8b-f27fa30c4f8d" providerId="ADAL" clId="{AD4ADD5D-D855-466A-9487-951D7371F97B}" dt="2026-01-06T08:14:43.726" v="90" actId="14100"/>
          <ac:spMkLst>
            <pc:docMk/>
            <pc:sldMk cId="1628480429" sldId="1517"/>
            <ac:spMk id="16" creationId="{F53F294D-65CC-23A5-E4A1-B2132FCF814C}"/>
          </ac:spMkLst>
        </pc:spChg>
        <pc:spChg chg="mod">
          <ac:chgData name="Routledge, Mandy" userId="bacdedf5-8e30-494b-ad8b-f27fa30c4f8d" providerId="ADAL" clId="{AD4ADD5D-D855-466A-9487-951D7371F97B}" dt="2026-01-06T08:14:39.866" v="89" actId="948"/>
          <ac:spMkLst>
            <pc:docMk/>
            <pc:sldMk cId="1628480429" sldId="1517"/>
            <ac:spMk id="17" creationId="{AB86235B-CBC0-F9DB-29F4-F23367831B1B}"/>
          </ac:spMkLst>
        </pc:spChg>
        <pc:spChg chg="mod">
          <ac:chgData name="Routledge, Mandy" userId="bacdedf5-8e30-494b-ad8b-f27fa30c4f8d" providerId="ADAL" clId="{AD4ADD5D-D855-466A-9487-951D7371F97B}" dt="2026-01-06T08:14:53.022" v="91" actId="1076"/>
          <ac:spMkLst>
            <pc:docMk/>
            <pc:sldMk cId="1628480429" sldId="1517"/>
            <ac:spMk id="19" creationId="{40542B69-6D97-5F24-63E3-ABE36EA69A27}"/>
          </ac:spMkLst>
        </pc:spChg>
        <pc:spChg chg="mod">
          <ac:chgData name="Routledge, Mandy" userId="bacdedf5-8e30-494b-ad8b-f27fa30c4f8d" providerId="ADAL" clId="{AD4ADD5D-D855-466A-9487-951D7371F97B}" dt="2026-01-06T08:15:02.158" v="94" actId="1076"/>
          <ac:spMkLst>
            <pc:docMk/>
            <pc:sldMk cId="1628480429" sldId="1517"/>
            <ac:spMk id="21" creationId="{C50CDBE8-64FC-5BD3-7D19-00DF7A1891B0}"/>
          </ac:spMkLst>
        </pc:spChg>
        <pc:spChg chg="mod">
          <ac:chgData name="Routledge, Mandy" userId="bacdedf5-8e30-494b-ad8b-f27fa30c4f8d" providerId="ADAL" clId="{AD4ADD5D-D855-466A-9487-951D7371F97B}" dt="2026-01-06T08:15:15.466" v="98" actId="1076"/>
          <ac:spMkLst>
            <pc:docMk/>
            <pc:sldMk cId="1628480429" sldId="1517"/>
            <ac:spMk id="23" creationId="{7DC2405F-3317-9931-1E1F-895C65A88E5B}"/>
          </ac:spMkLst>
        </pc:spChg>
        <pc:spChg chg="mod">
          <ac:chgData name="Routledge, Mandy" userId="bacdedf5-8e30-494b-ad8b-f27fa30c4f8d" providerId="ADAL" clId="{AD4ADD5D-D855-466A-9487-951D7371F97B}" dt="2026-01-06T08:15:22.463" v="100" actId="1076"/>
          <ac:spMkLst>
            <pc:docMk/>
            <pc:sldMk cId="1628480429" sldId="1517"/>
            <ac:spMk id="24" creationId="{E2C8965F-409F-2BF2-FBE3-91D17E299A76}"/>
          </ac:spMkLst>
        </pc:spChg>
        <pc:spChg chg="mod">
          <ac:chgData name="Routledge, Mandy" userId="bacdedf5-8e30-494b-ad8b-f27fa30c4f8d" providerId="ADAL" clId="{AD4ADD5D-D855-466A-9487-951D7371F97B}" dt="2026-01-06T08:14:59.850" v="93" actId="1076"/>
          <ac:spMkLst>
            <pc:docMk/>
            <pc:sldMk cId="1628480429" sldId="1517"/>
            <ac:spMk id="36" creationId="{C5CD2D1D-E20F-04C0-3100-127FF248C64E}"/>
          </ac:spMkLst>
        </pc:spChg>
        <pc:spChg chg="mod">
          <ac:chgData name="Routledge, Mandy" userId="bacdedf5-8e30-494b-ad8b-f27fa30c4f8d" providerId="ADAL" clId="{AD4ADD5D-D855-466A-9487-951D7371F97B}" dt="2026-01-06T08:15:06.566" v="95" actId="1076"/>
          <ac:spMkLst>
            <pc:docMk/>
            <pc:sldMk cId="1628480429" sldId="1517"/>
            <ac:spMk id="38" creationId="{641A98C7-4F4B-EDAD-EDEF-D3A402B37AE7}"/>
          </ac:spMkLst>
        </pc:spChg>
        <pc:spChg chg="mod">
          <ac:chgData name="Routledge, Mandy" userId="bacdedf5-8e30-494b-ad8b-f27fa30c4f8d" providerId="ADAL" clId="{AD4ADD5D-D855-466A-9487-951D7371F97B}" dt="2026-01-06T08:15:19.890" v="99" actId="1076"/>
          <ac:spMkLst>
            <pc:docMk/>
            <pc:sldMk cId="1628480429" sldId="1517"/>
            <ac:spMk id="40" creationId="{F0142EF2-B883-06C8-7649-D4FA47E41D95}"/>
          </ac:spMkLst>
        </pc:spChg>
        <pc:picChg chg="mod">
          <ac:chgData name="Routledge, Mandy" userId="bacdedf5-8e30-494b-ad8b-f27fa30c4f8d" providerId="ADAL" clId="{AD4ADD5D-D855-466A-9487-951D7371F97B}" dt="2026-01-06T08:15:10.805" v="97" actId="1076"/>
          <ac:picMkLst>
            <pc:docMk/>
            <pc:sldMk cId="1628480429" sldId="1517"/>
            <ac:picMk id="9" creationId="{E06C8F40-E030-859B-EFB0-2058A254FCD2}"/>
          </ac:picMkLst>
        </pc:picChg>
      </pc:sldChg>
      <pc:sldChg chg="addSp delSp modSp mod">
        <pc:chgData name="Routledge, Mandy" userId="bacdedf5-8e30-494b-ad8b-f27fa30c4f8d" providerId="ADAL" clId="{AD4ADD5D-D855-466A-9487-951D7371F97B}" dt="2026-01-06T08:17:10.080" v="146" actId="478"/>
        <pc:sldMkLst>
          <pc:docMk/>
          <pc:sldMk cId="933367485" sldId="1518"/>
        </pc:sldMkLst>
        <pc:spChg chg="add del mod">
          <ac:chgData name="Routledge, Mandy" userId="bacdedf5-8e30-494b-ad8b-f27fa30c4f8d" providerId="ADAL" clId="{AD4ADD5D-D855-466A-9487-951D7371F97B}" dt="2026-01-06T08:17:10.080" v="146" actId="478"/>
          <ac:spMkLst>
            <pc:docMk/>
            <pc:sldMk cId="933367485" sldId="1518"/>
            <ac:spMk id="9" creationId="{384D6A83-7D03-DB76-1EFA-76274A43C29F}"/>
          </ac:spMkLst>
        </pc:spChg>
        <pc:spChg chg="mod">
          <ac:chgData name="Routledge, Mandy" userId="bacdedf5-8e30-494b-ad8b-f27fa30c4f8d" providerId="ADAL" clId="{AD4ADD5D-D855-466A-9487-951D7371F97B}" dt="2026-01-06T08:16:29.035" v="141" actId="14100"/>
          <ac:spMkLst>
            <pc:docMk/>
            <pc:sldMk cId="933367485" sldId="1518"/>
            <ac:spMk id="45" creationId="{200AE674-99B7-3A51-8582-11316D42F13D}"/>
          </ac:spMkLst>
        </pc:spChg>
        <pc:spChg chg="mod">
          <ac:chgData name="Routledge, Mandy" userId="bacdedf5-8e30-494b-ad8b-f27fa30c4f8d" providerId="ADAL" clId="{AD4ADD5D-D855-466A-9487-951D7371F97B}" dt="2026-01-06T08:16:24.119" v="140" actId="1076"/>
          <ac:spMkLst>
            <pc:docMk/>
            <pc:sldMk cId="933367485" sldId="1518"/>
            <ac:spMk id="46" creationId="{43BFD671-1DBF-1A59-D1C9-151BD4568299}"/>
          </ac:spMkLst>
        </pc:spChg>
        <pc:picChg chg="mod modCrop">
          <ac:chgData name="Routledge, Mandy" userId="bacdedf5-8e30-494b-ad8b-f27fa30c4f8d" providerId="ADAL" clId="{AD4ADD5D-D855-466A-9487-951D7371F97B}" dt="2026-01-06T08:16:40.889" v="144" actId="732"/>
          <ac:picMkLst>
            <pc:docMk/>
            <pc:sldMk cId="933367485" sldId="1518"/>
            <ac:picMk id="10" creationId="{2FC001D8-7458-47C3-E9F2-2AAD6356E91B}"/>
          </ac:picMkLst>
        </pc:picChg>
      </pc:sldChg>
      <pc:sldChg chg="modSp mod">
        <pc:chgData name="Routledge, Mandy" userId="bacdedf5-8e30-494b-ad8b-f27fa30c4f8d" providerId="ADAL" clId="{AD4ADD5D-D855-466A-9487-951D7371F97B}" dt="2026-01-06T08:12:22.320" v="65" actId="115"/>
        <pc:sldMkLst>
          <pc:docMk/>
          <pc:sldMk cId="3006462251" sldId="1521"/>
        </pc:sldMkLst>
        <pc:spChg chg="mod">
          <ac:chgData name="Routledge, Mandy" userId="bacdedf5-8e30-494b-ad8b-f27fa30c4f8d" providerId="ADAL" clId="{AD4ADD5D-D855-466A-9487-951D7371F97B}" dt="2026-01-06T08:12:22.320" v="65" actId="115"/>
          <ac:spMkLst>
            <pc:docMk/>
            <pc:sldMk cId="3006462251" sldId="1521"/>
            <ac:spMk id="74" creationId="{29A842AE-D37D-8094-D6DB-6CA8E852DDA4}"/>
          </ac:spMkLst>
        </pc:spChg>
      </pc:sldChg>
    </pc:docChg>
  </pc:docChgLst>
  <pc:docChgLst>
    <pc:chgData name="Duijf, Antoinette" userId="S::an.duijf@kentalis.nl::80426808-569e-4360-acb0-e5a6dc4b8ad2" providerId="AD" clId="Web-{9F0CD138-7FCB-4180-A1DF-40BF56F3BB65}"/>
    <pc:docChg chg="modSld">
      <pc:chgData name="Duijf, Antoinette" userId="S::an.duijf@kentalis.nl::80426808-569e-4360-acb0-e5a6dc4b8ad2" providerId="AD" clId="Web-{9F0CD138-7FCB-4180-A1DF-40BF56F3BB65}" dt="2026-01-05T23:14:20.039" v="58" actId="1076"/>
      <pc:docMkLst>
        <pc:docMk/>
      </pc:docMkLst>
      <pc:sldChg chg="addSp delSp modSp">
        <pc:chgData name="Duijf, Antoinette" userId="S::an.duijf@kentalis.nl::80426808-569e-4360-acb0-e5a6dc4b8ad2" providerId="AD" clId="Web-{9F0CD138-7FCB-4180-A1DF-40BF56F3BB65}" dt="2026-01-05T23:14:20.039" v="58" actId="1076"/>
        <pc:sldMkLst>
          <pc:docMk/>
          <pc:sldMk cId="1628480429" sldId="1517"/>
        </pc:sldMkLst>
        <pc:spChg chg="mod">
          <ac:chgData name="Duijf, Antoinette" userId="S::an.duijf@kentalis.nl::80426808-569e-4360-acb0-e5a6dc4b8ad2" providerId="AD" clId="Web-{9F0CD138-7FCB-4180-A1DF-40BF56F3BB65}" dt="2026-01-05T23:10:12.252" v="1" actId="1076"/>
          <ac:spMkLst>
            <pc:docMk/>
            <pc:sldMk cId="1628480429" sldId="1517"/>
            <ac:spMk id="12" creationId="{E2476A93-B8D4-4E44-87FD-AFF601B2337C}"/>
          </ac:spMkLst>
        </pc:spChg>
        <pc:spChg chg="mod">
          <ac:chgData name="Duijf, Antoinette" userId="S::an.duijf@kentalis.nl::80426808-569e-4360-acb0-e5a6dc4b8ad2" providerId="AD" clId="Web-{9F0CD138-7FCB-4180-A1DF-40BF56F3BB65}" dt="2026-01-05T23:10:44.487" v="9" actId="20577"/>
          <ac:spMkLst>
            <pc:docMk/>
            <pc:sldMk cId="1628480429" sldId="1517"/>
            <ac:spMk id="24" creationId="{E2C8965F-409F-2BF2-FBE3-91D17E299A76}"/>
          </ac:spMkLst>
        </pc:spChg>
        <pc:spChg chg="mod">
          <ac:chgData name="Duijf, Antoinette" userId="S::an.duijf@kentalis.nl::80426808-569e-4360-acb0-e5a6dc4b8ad2" providerId="AD" clId="Web-{9F0CD138-7FCB-4180-A1DF-40BF56F3BB65}" dt="2026-01-05T23:11:23.706" v="22" actId="1076"/>
          <ac:spMkLst>
            <pc:docMk/>
            <pc:sldMk cId="1628480429" sldId="1517"/>
            <ac:spMk id="29" creationId="{42EF41AB-671B-F0AE-6851-63322F1CBA41}"/>
          </ac:spMkLst>
        </pc:spChg>
        <pc:spChg chg="add mod">
          <ac:chgData name="Duijf, Antoinette" userId="S::an.duijf@kentalis.nl::80426808-569e-4360-acb0-e5a6dc4b8ad2" providerId="AD" clId="Web-{9F0CD138-7FCB-4180-A1DF-40BF56F3BB65}" dt="2026-01-05T23:13:08.676" v="51" actId="1076"/>
          <ac:spMkLst>
            <pc:docMk/>
            <pc:sldMk cId="1628480429" sldId="1517"/>
            <ac:spMk id="37" creationId="{C2FE65AC-C65F-5387-788F-8422BFAAAF86}"/>
          </ac:spMkLst>
        </pc:spChg>
        <pc:picChg chg="del mod">
          <ac:chgData name="Duijf, Antoinette" userId="S::an.duijf@kentalis.nl::80426808-569e-4360-acb0-e5a6dc4b8ad2" providerId="AD" clId="Web-{9F0CD138-7FCB-4180-A1DF-40BF56F3BB65}" dt="2026-01-05T23:12:40.848" v="45"/>
          <ac:picMkLst>
            <pc:docMk/>
            <pc:sldMk cId="1628480429" sldId="1517"/>
            <ac:picMk id="15" creationId="{9524B81C-1ABC-8706-5709-DE6678E2E515}"/>
          </ac:picMkLst>
        </pc:picChg>
        <pc:picChg chg="add mod">
          <ac:chgData name="Duijf, Antoinette" userId="S::an.duijf@kentalis.nl::80426808-569e-4360-acb0-e5a6dc4b8ad2" providerId="AD" clId="Web-{9F0CD138-7FCB-4180-A1DF-40BF56F3BB65}" dt="2026-01-05T23:10:58.284" v="14" actId="1076"/>
          <ac:picMkLst>
            <pc:docMk/>
            <pc:sldMk cId="1628480429" sldId="1517"/>
            <ac:picMk id="18" creationId="{90406F21-0102-5958-5859-41454ABDD78C}"/>
          </ac:picMkLst>
        </pc:picChg>
        <pc:picChg chg="del mod">
          <ac:chgData name="Duijf, Antoinette" userId="S::an.duijf@kentalis.nl::80426808-569e-4360-acb0-e5a6dc4b8ad2" providerId="AD" clId="Web-{9F0CD138-7FCB-4180-A1DF-40BF56F3BB65}" dt="2026-01-05T23:11:43.925" v="30"/>
          <ac:picMkLst>
            <pc:docMk/>
            <pc:sldMk cId="1628480429" sldId="1517"/>
            <ac:picMk id="22" creationId="{24F909A4-63D8-5EDA-6163-1A1D15DE7931}"/>
          </ac:picMkLst>
        </pc:picChg>
        <pc:picChg chg="add mod ord">
          <ac:chgData name="Duijf, Antoinette" userId="S::an.duijf@kentalis.nl::80426808-569e-4360-acb0-e5a6dc4b8ad2" providerId="AD" clId="Web-{9F0CD138-7FCB-4180-A1DF-40BF56F3BB65}" dt="2026-01-05T23:11:14.784" v="20"/>
          <ac:picMkLst>
            <pc:docMk/>
            <pc:sldMk cId="1628480429" sldId="1517"/>
            <ac:picMk id="25" creationId="{B192A86E-F07A-29C7-E551-9BDA05D545B9}"/>
          </ac:picMkLst>
        </pc:picChg>
        <pc:picChg chg="mod">
          <ac:chgData name="Duijf, Antoinette" userId="S::an.duijf@kentalis.nl::80426808-569e-4360-acb0-e5a6dc4b8ad2" providerId="AD" clId="Web-{9F0CD138-7FCB-4180-A1DF-40BF56F3BB65}" dt="2026-01-05T23:11:18.284" v="21" actId="1076"/>
          <ac:picMkLst>
            <pc:docMk/>
            <pc:sldMk cId="1628480429" sldId="1517"/>
            <ac:picMk id="26" creationId="{7ECC6786-BE8C-583C-CC10-185DEE5028A4}"/>
          </ac:picMkLst>
        </pc:picChg>
        <pc:picChg chg="add mod ord">
          <ac:chgData name="Duijf, Antoinette" userId="S::an.duijf@kentalis.nl::80426808-569e-4360-acb0-e5a6dc4b8ad2" providerId="AD" clId="Web-{9F0CD138-7FCB-4180-A1DF-40BF56F3BB65}" dt="2026-01-05T23:11:41.081" v="28" actId="1076"/>
          <ac:picMkLst>
            <pc:docMk/>
            <pc:sldMk cId="1628480429" sldId="1517"/>
            <ac:picMk id="27" creationId="{CC97CA95-7A34-A410-4552-23C3C83DA5B6}"/>
          </ac:picMkLst>
        </pc:picChg>
        <pc:picChg chg="del">
          <ac:chgData name="Duijf, Antoinette" userId="S::an.duijf@kentalis.nl::80426808-569e-4360-acb0-e5a6dc4b8ad2" providerId="AD" clId="Web-{9F0CD138-7FCB-4180-A1DF-40BF56F3BB65}" dt="2026-01-05T23:10:35.377" v="7"/>
          <ac:picMkLst>
            <pc:docMk/>
            <pc:sldMk cId="1628480429" sldId="1517"/>
            <ac:picMk id="28" creationId="{360D4F3D-7248-FB5B-BAF3-41FDB882755B}"/>
          </ac:picMkLst>
        </pc:picChg>
        <pc:picChg chg="add mod">
          <ac:chgData name="Duijf, Antoinette" userId="S::an.duijf@kentalis.nl::80426808-569e-4360-acb0-e5a6dc4b8ad2" providerId="AD" clId="Web-{9F0CD138-7FCB-4180-A1DF-40BF56F3BB65}" dt="2026-01-05T23:12:01.316" v="37" actId="1076"/>
          <ac:picMkLst>
            <pc:docMk/>
            <pc:sldMk cId="1628480429" sldId="1517"/>
            <ac:picMk id="30" creationId="{34063C06-2762-3804-A00E-0E60354E3240}"/>
          </ac:picMkLst>
        </pc:picChg>
        <pc:picChg chg="add mod">
          <ac:chgData name="Duijf, Antoinette" userId="S::an.duijf@kentalis.nl::80426808-569e-4360-acb0-e5a6dc4b8ad2" providerId="AD" clId="Web-{9F0CD138-7FCB-4180-A1DF-40BF56F3BB65}" dt="2026-01-05T23:12:23.019" v="41" actId="1076"/>
          <ac:picMkLst>
            <pc:docMk/>
            <pc:sldMk cId="1628480429" sldId="1517"/>
            <ac:picMk id="32" creationId="{3B91FAD2-124D-FDE4-04AD-808B70424FD4}"/>
          </ac:picMkLst>
        </pc:picChg>
        <pc:picChg chg="add mod">
          <ac:chgData name="Duijf, Antoinette" userId="S::an.duijf@kentalis.nl::80426808-569e-4360-acb0-e5a6dc4b8ad2" providerId="AD" clId="Web-{9F0CD138-7FCB-4180-A1DF-40BF56F3BB65}" dt="2026-01-05T23:13:05.051" v="50" actId="1076"/>
          <ac:picMkLst>
            <pc:docMk/>
            <pc:sldMk cId="1628480429" sldId="1517"/>
            <ac:picMk id="34" creationId="{47B244BB-3C42-2B28-1803-39B9A53F3734}"/>
          </ac:picMkLst>
        </pc:picChg>
        <pc:picChg chg="add mod modCrop">
          <ac:chgData name="Duijf, Antoinette" userId="S::an.duijf@kentalis.nl::80426808-569e-4360-acb0-e5a6dc4b8ad2" providerId="AD" clId="Web-{9F0CD138-7FCB-4180-A1DF-40BF56F3BB65}" dt="2026-01-05T23:14:20.039" v="58" actId="1076"/>
          <ac:picMkLst>
            <pc:docMk/>
            <pc:sldMk cId="1628480429" sldId="1517"/>
            <ac:picMk id="39" creationId="{84745A80-A4AF-3125-6FC1-E3DC867CC9C9}"/>
          </ac:picMkLst>
        </pc:picChg>
      </pc:sldChg>
    </pc:docChg>
  </pc:docChgLst>
  <pc:docChgLst>
    <pc:chgData name="Vrielink, Francis" userId="3d258d00-cfd8-41c5-9f04-1a5a39faef2f" providerId="ADAL" clId="{04642438-97B3-4A5D-B603-76E851D089C8}"/>
    <pc:docChg chg="undo custSel addSld delSld modSld modSection">
      <pc:chgData name="Vrielink, Francis" userId="3d258d00-cfd8-41c5-9f04-1a5a39faef2f" providerId="ADAL" clId="{04642438-97B3-4A5D-B603-76E851D089C8}" dt="2026-01-05T15:35:31.664" v="1479" actId="1076"/>
      <pc:docMkLst>
        <pc:docMk/>
      </pc:docMkLst>
      <pc:sldChg chg="modNotesTx">
        <pc:chgData name="Vrielink, Francis" userId="3d258d00-cfd8-41c5-9f04-1a5a39faef2f" providerId="ADAL" clId="{04642438-97B3-4A5D-B603-76E851D089C8}" dt="2026-01-05T15:02:38.467" v="35" actId="20577"/>
        <pc:sldMkLst>
          <pc:docMk/>
          <pc:sldMk cId="323006580" sldId="548"/>
        </pc:sldMkLst>
      </pc:sldChg>
      <pc:sldChg chg="addSp delSp modSp mod">
        <pc:chgData name="Vrielink, Francis" userId="3d258d00-cfd8-41c5-9f04-1a5a39faef2f" providerId="ADAL" clId="{04642438-97B3-4A5D-B603-76E851D089C8}" dt="2026-01-05T15:34:10.338" v="1455" actId="115"/>
        <pc:sldMkLst>
          <pc:docMk/>
          <pc:sldMk cId="2189114603" sldId="1437"/>
        </pc:sldMkLst>
        <pc:spChg chg="mod">
          <ac:chgData name="Vrielink, Francis" userId="3d258d00-cfd8-41c5-9f04-1a5a39faef2f" providerId="ADAL" clId="{04642438-97B3-4A5D-B603-76E851D089C8}" dt="2026-01-05T15:34:10.338" v="1455" actId="115"/>
          <ac:spMkLst>
            <pc:docMk/>
            <pc:sldMk cId="2189114603" sldId="1437"/>
            <ac:spMk id="3" creationId="{00000000-0000-0000-0000-000000000000}"/>
          </ac:spMkLst>
        </pc:spChg>
        <pc:graphicFrameChg chg="add del mod modGraphic">
          <ac:chgData name="Vrielink, Francis" userId="3d258d00-cfd8-41c5-9f04-1a5a39faef2f" providerId="ADAL" clId="{04642438-97B3-4A5D-B603-76E851D089C8}" dt="2026-01-05T15:28:11.351" v="902" actId="478"/>
          <ac:graphicFrameMkLst>
            <pc:docMk/>
            <pc:sldMk cId="2189114603" sldId="1437"/>
            <ac:graphicFrameMk id="2" creationId="{E0736FCA-5AA0-19FB-4208-B503BDE76B25}"/>
          </ac:graphicFrameMkLst>
        </pc:graphicFrameChg>
        <pc:graphicFrameChg chg="add del mod">
          <ac:chgData name="Vrielink, Francis" userId="3d258d00-cfd8-41c5-9f04-1a5a39faef2f" providerId="ADAL" clId="{04642438-97B3-4A5D-B603-76E851D089C8}" dt="2026-01-05T15:33:04.108" v="1442" actId="478"/>
          <ac:graphicFrameMkLst>
            <pc:docMk/>
            <pc:sldMk cId="2189114603" sldId="1437"/>
            <ac:graphicFrameMk id="5" creationId="{704B775C-838A-1562-1BC7-82B029C6D2B9}"/>
          </ac:graphicFrameMkLst>
        </pc:graphicFrameChg>
      </pc:sldChg>
      <pc:sldChg chg="modSp mod">
        <pc:chgData name="Vrielink, Francis" userId="3d258d00-cfd8-41c5-9f04-1a5a39faef2f" providerId="ADAL" clId="{04642438-97B3-4A5D-B603-76E851D089C8}" dt="2026-01-05T15:02:50.542" v="53" actId="20577"/>
        <pc:sldMkLst>
          <pc:docMk/>
          <pc:sldMk cId="3852907103" sldId="1460"/>
        </pc:sldMkLst>
        <pc:spChg chg="mod">
          <ac:chgData name="Vrielink, Francis" userId="3d258d00-cfd8-41c5-9f04-1a5a39faef2f" providerId="ADAL" clId="{04642438-97B3-4A5D-B603-76E851D089C8}" dt="2026-01-05T15:02:50.542" v="53" actId="20577"/>
          <ac:spMkLst>
            <pc:docMk/>
            <pc:sldMk cId="3852907103" sldId="1460"/>
            <ac:spMk id="6" creationId="{00000000-0000-0000-0000-000000000000}"/>
          </ac:spMkLst>
        </pc:spChg>
      </pc:sldChg>
      <pc:sldChg chg="del">
        <pc:chgData name="Vrielink, Francis" userId="3d258d00-cfd8-41c5-9f04-1a5a39faef2f" providerId="ADAL" clId="{04642438-97B3-4A5D-B603-76E851D089C8}" dt="2026-01-05T15:11:29.652" v="411" actId="47"/>
        <pc:sldMkLst>
          <pc:docMk/>
          <pc:sldMk cId="3978205201" sldId="1474"/>
        </pc:sldMkLst>
      </pc:sldChg>
      <pc:sldChg chg="modSp mod">
        <pc:chgData name="Vrielink, Francis" userId="3d258d00-cfd8-41c5-9f04-1a5a39faef2f" providerId="ADAL" clId="{04642438-97B3-4A5D-B603-76E851D089C8}" dt="2026-01-05T15:03:10.883" v="69" actId="20577"/>
        <pc:sldMkLst>
          <pc:docMk/>
          <pc:sldMk cId="4207872812" sldId="1475"/>
        </pc:sldMkLst>
        <pc:spChg chg="mod">
          <ac:chgData name="Vrielink, Francis" userId="3d258d00-cfd8-41c5-9f04-1a5a39faef2f" providerId="ADAL" clId="{04642438-97B3-4A5D-B603-76E851D089C8}" dt="2026-01-05T15:03:10.883" v="69" actId="20577"/>
          <ac:spMkLst>
            <pc:docMk/>
            <pc:sldMk cId="4207872812" sldId="1475"/>
            <ac:spMk id="6" creationId="{00000000-0000-0000-0000-000000000000}"/>
          </ac:spMkLst>
        </pc:spChg>
      </pc:sldChg>
      <pc:sldChg chg="modSp mod">
        <pc:chgData name="Vrielink, Francis" userId="3d258d00-cfd8-41c5-9f04-1a5a39faef2f" providerId="ADAL" clId="{04642438-97B3-4A5D-B603-76E851D089C8}" dt="2026-01-05T15:03:20.698" v="84" actId="20577"/>
        <pc:sldMkLst>
          <pc:docMk/>
          <pc:sldMk cId="2452007587" sldId="1476"/>
        </pc:sldMkLst>
        <pc:spChg chg="mod">
          <ac:chgData name="Vrielink, Francis" userId="3d258d00-cfd8-41c5-9f04-1a5a39faef2f" providerId="ADAL" clId="{04642438-97B3-4A5D-B603-76E851D089C8}" dt="2026-01-05T15:03:20.698" v="84" actId="20577"/>
          <ac:spMkLst>
            <pc:docMk/>
            <pc:sldMk cId="2452007587" sldId="1476"/>
            <ac:spMk id="6" creationId="{00000000-0000-0000-0000-000000000000}"/>
          </ac:spMkLst>
        </pc:spChg>
      </pc:sldChg>
      <pc:sldChg chg="modSp mod">
        <pc:chgData name="Vrielink, Francis" userId="3d258d00-cfd8-41c5-9f04-1a5a39faef2f" providerId="ADAL" clId="{04642438-97B3-4A5D-B603-76E851D089C8}" dt="2026-01-05T15:03:29.068" v="100" actId="20577"/>
        <pc:sldMkLst>
          <pc:docMk/>
          <pc:sldMk cId="2709048002" sldId="1477"/>
        </pc:sldMkLst>
        <pc:spChg chg="mod">
          <ac:chgData name="Vrielink, Francis" userId="3d258d00-cfd8-41c5-9f04-1a5a39faef2f" providerId="ADAL" clId="{04642438-97B3-4A5D-B603-76E851D089C8}" dt="2026-01-05T15:03:29.068" v="100" actId="20577"/>
          <ac:spMkLst>
            <pc:docMk/>
            <pc:sldMk cId="2709048002" sldId="1477"/>
            <ac:spMk id="6" creationId="{00000000-0000-0000-0000-000000000000}"/>
          </ac:spMkLst>
        </pc:spChg>
      </pc:sldChg>
      <pc:sldChg chg="modSp mod">
        <pc:chgData name="Vrielink, Francis" userId="3d258d00-cfd8-41c5-9f04-1a5a39faef2f" providerId="ADAL" clId="{04642438-97B3-4A5D-B603-76E851D089C8}" dt="2026-01-05T15:03:39.804" v="124" actId="20577"/>
        <pc:sldMkLst>
          <pc:docMk/>
          <pc:sldMk cId="4074911733" sldId="1478"/>
        </pc:sldMkLst>
        <pc:spChg chg="mod">
          <ac:chgData name="Vrielink, Francis" userId="3d258d00-cfd8-41c5-9f04-1a5a39faef2f" providerId="ADAL" clId="{04642438-97B3-4A5D-B603-76E851D089C8}" dt="2026-01-05T15:03:39.804" v="124" actId="20577"/>
          <ac:spMkLst>
            <pc:docMk/>
            <pc:sldMk cId="4074911733" sldId="1478"/>
            <ac:spMk id="6" creationId="{00000000-0000-0000-0000-000000000000}"/>
          </ac:spMkLst>
        </pc:spChg>
      </pc:sldChg>
      <pc:sldChg chg="modSp mod">
        <pc:chgData name="Vrielink, Francis" userId="3d258d00-cfd8-41c5-9f04-1a5a39faef2f" providerId="ADAL" clId="{04642438-97B3-4A5D-B603-76E851D089C8}" dt="2026-01-05T15:03:47.497" v="135" actId="20577"/>
        <pc:sldMkLst>
          <pc:docMk/>
          <pc:sldMk cId="4210467006" sldId="1479"/>
        </pc:sldMkLst>
        <pc:spChg chg="mod">
          <ac:chgData name="Vrielink, Francis" userId="3d258d00-cfd8-41c5-9f04-1a5a39faef2f" providerId="ADAL" clId="{04642438-97B3-4A5D-B603-76E851D089C8}" dt="2026-01-05T15:03:47.497" v="135" actId="20577"/>
          <ac:spMkLst>
            <pc:docMk/>
            <pc:sldMk cId="4210467006" sldId="1479"/>
            <ac:spMk id="6" creationId="{00000000-0000-0000-0000-000000000000}"/>
          </ac:spMkLst>
        </pc:spChg>
      </pc:sldChg>
      <pc:sldChg chg="modSp mod">
        <pc:chgData name="Vrielink, Francis" userId="3d258d00-cfd8-41c5-9f04-1a5a39faef2f" providerId="ADAL" clId="{04642438-97B3-4A5D-B603-76E851D089C8}" dt="2026-01-05T15:34:47.464" v="1459" actId="948"/>
        <pc:sldMkLst>
          <pc:docMk/>
          <pc:sldMk cId="2967928418" sldId="1511"/>
        </pc:sldMkLst>
        <pc:spChg chg="mod">
          <ac:chgData name="Vrielink, Francis" userId="3d258d00-cfd8-41c5-9f04-1a5a39faef2f" providerId="ADAL" clId="{04642438-97B3-4A5D-B603-76E851D089C8}" dt="2026-01-05T15:34:47.464" v="1459" actId="948"/>
          <ac:spMkLst>
            <pc:docMk/>
            <pc:sldMk cId="2967928418" sldId="1511"/>
            <ac:spMk id="33" creationId="{AC757F5E-B016-F947-4518-7C6B9CC7EE04}"/>
          </ac:spMkLst>
        </pc:spChg>
        <pc:spChg chg="mod">
          <ac:chgData name="Vrielink, Francis" userId="3d258d00-cfd8-41c5-9f04-1a5a39faef2f" providerId="ADAL" clId="{04642438-97B3-4A5D-B603-76E851D089C8}" dt="2026-01-05T15:34:38.196" v="1458" actId="1076"/>
          <ac:spMkLst>
            <pc:docMk/>
            <pc:sldMk cId="2967928418" sldId="1511"/>
            <ac:spMk id="34" creationId="{152372B3-00F5-781C-183E-6F2DDF35091D}"/>
          </ac:spMkLst>
        </pc:spChg>
      </pc:sldChg>
      <pc:sldChg chg="addSp delSp modSp del mod">
        <pc:chgData name="Vrielink, Francis" userId="3d258d00-cfd8-41c5-9f04-1a5a39faef2f" providerId="ADAL" clId="{04642438-97B3-4A5D-B603-76E851D089C8}" dt="2026-01-05T15:11:39.853" v="412" actId="47"/>
        <pc:sldMkLst>
          <pc:docMk/>
          <pc:sldMk cId="1594331871" sldId="1512"/>
        </pc:sldMkLst>
        <pc:spChg chg="add del mod">
          <ac:chgData name="Vrielink, Francis" userId="3d258d00-cfd8-41c5-9f04-1a5a39faef2f" providerId="ADAL" clId="{04642438-97B3-4A5D-B603-76E851D089C8}" dt="2026-01-05T15:07:06.926" v="261" actId="20577"/>
          <ac:spMkLst>
            <pc:docMk/>
            <pc:sldMk cId="1594331871" sldId="1512"/>
            <ac:spMk id="11" creationId="{CD78B488-E032-3F3E-C334-FB96F8D71FB2}"/>
          </ac:spMkLst>
        </pc:spChg>
      </pc:sldChg>
      <pc:sldChg chg="del">
        <pc:chgData name="Vrielink, Francis" userId="3d258d00-cfd8-41c5-9f04-1a5a39faef2f" providerId="ADAL" clId="{04642438-97B3-4A5D-B603-76E851D089C8}" dt="2026-01-05T15:15:33.548" v="446" actId="47"/>
        <pc:sldMkLst>
          <pc:docMk/>
          <pc:sldMk cId="3112181829" sldId="1515"/>
        </pc:sldMkLst>
      </pc:sldChg>
      <pc:sldChg chg="addSp modSp mod">
        <pc:chgData name="Vrielink, Francis" userId="3d258d00-cfd8-41c5-9f04-1a5a39faef2f" providerId="ADAL" clId="{04642438-97B3-4A5D-B603-76E851D089C8}" dt="2026-01-05T15:35:08.637" v="1473" actId="1076"/>
        <pc:sldMkLst>
          <pc:docMk/>
          <pc:sldMk cId="1628480429" sldId="1517"/>
        </pc:sldMkLst>
        <pc:spChg chg="add mod">
          <ac:chgData name="Vrielink, Francis" userId="3d258d00-cfd8-41c5-9f04-1a5a39faef2f" providerId="ADAL" clId="{04642438-97B3-4A5D-B603-76E851D089C8}" dt="2026-01-05T15:10:04.275" v="381" actId="14100"/>
          <ac:spMkLst>
            <pc:docMk/>
            <pc:sldMk cId="1628480429" sldId="1517"/>
            <ac:spMk id="4" creationId="{ED67C37A-C72B-0202-B73A-857E5B0A64AE}"/>
          </ac:spMkLst>
        </pc:spChg>
        <pc:spChg chg="mod">
          <ac:chgData name="Vrielink, Francis" userId="3d258d00-cfd8-41c5-9f04-1a5a39faef2f" providerId="ADAL" clId="{04642438-97B3-4A5D-B603-76E851D089C8}" dt="2026-01-05T15:07:23.172" v="284" actId="14100"/>
          <ac:spMkLst>
            <pc:docMk/>
            <pc:sldMk cId="1628480429" sldId="1517"/>
            <ac:spMk id="10" creationId="{EC0CC1D0-FE60-F840-73E9-0CE7E683D1F2}"/>
          </ac:spMkLst>
        </pc:spChg>
        <pc:spChg chg="mod">
          <ac:chgData name="Vrielink, Francis" userId="3d258d00-cfd8-41c5-9f04-1a5a39faef2f" providerId="ADAL" clId="{04642438-97B3-4A5D-B603-76E851D089C8}" dt="2026-01-05T15:07:26.281" v="285" actId="14100"/>
          <ac:spMkLst>
            <pc:docMk/>
            <pc:sldMk cId="1628480429" sldId="1517"/>
            <ac:spMk id="11" creationId="{CD78B488-E032-3F3E-C334-FB96F8D71FB2}"/>
          </ac:spMkLst>
        </pc:spChg>
        <pc:spChg chg="mod">
          <ac:chgData name="Vrielink, Francis" userId="3d258d00-cfd8-41c5-9f04-1a5a39faef2f" providerId="ADAL" clId="{04642438-97B3-4A5D-B603-76E851D089C8}" dt="2026-01-05T15:09:43.985" v="377" actId="1076"/>
          <ac:spMkLst>
            <pc:docMk/>
            <pc:sldMk cId="1628480429" sldId="1517"/>
            <ac:spMk id="12" creationId="{E2476A93-B8D4-4E44-87FD-AFF601B2337C}"/>
          </ac:spMkLst>
        </pc:spChg>
        <pc:spChg chg="add mod">
          <ac:chgData name="Vrielink, Francis" userId="3d258d00-cfd8-41c5-9f04-1a5a39faef2f" providerId="ADAL" clId="{04642438-97B3-4A5D-B603-76E851D089C8}" dt="2026-01-05T15:10:43.330" v="393" actId="20577"/>
          <ac:spMkLst>
            <pc:docMk/>
            <pc:sldMk cId="1628480429" sldId="1517"/>
            <ac:spMk id="13" creationId="{3B0353E4-EC81-0698-3EB7-F0174ED0B64A}"/>
          </ac:spMkLst>
        </pc:spChg>
        <pc:spChg chg="mod">
          <ac:chgData name="Vrielink, Francis" userId="3d258d00-cfd8-41c5-9f04-1a5a39faef2f" providerId="ADAL" clId="{04642438-97B3-4A5D-B603-76E851D089C8}" dt="2026-01-05T15:09:47.024" v="378" actId="14100"/>
          <ac:spMkLst>
            <pc:docMk/>
            <pc:sldMk cId="1628480429" sldId="1517"/>
            <ac:spMk id="19" creationId="{40542B69-6D97-5F24-63E3-ABE36EA69A27}"/>
          </ac:spMkLst>
        </pc:spChg>
        <pc:spChg chg="mod">
          <ac:chgData name="Vrielink, Francis" userId="3d258d00-cfd8-41c5-9f04-1a5a39faef2f" providerId="ADAL" clId="{04642438-97B3-4A5D-B603-76E851D089C8}" dt="2026-01-05T15:08:17.764" v="323" actId="20577"/>
          <ac:spMkLst>
            <pc:docMk/>
            <pc:sldMk cId="1628480429" sldId="1517"/>
            <ac:spMk id="21" creationId="{C50CDBE8-64FC-5BD3-7D19-00DF7A1891B0}"/>
          </ac:spMkLst>
        </pc:spChg>
        <pc:spChg chg="mod">
          <ac:chgData name="Vrielink, Francis" userId="3d258d00-cfd8-41c5-9f04-1a5a39faef2f" providerId="ADAL" clId="{04642438-97B3-4A5D-B603-76E851D089C8}" dt="2026-01-05T15:08:48.665" v="354" actId="1076"/>
          <ac:spMkLst>
            <pc:docMk/>
            <pc:sldMk cId="1628480429" sldId="1517"/>
            <ac:spMk id="23" creationId="{7DC2405F-3317-9931-1E1F-895C65A88E5B}"/>
          </ac:spMkLst>
        </pc:spChg>
        <pc:spChg chg="mod">
          <ac:chgData name="Vrielink, Francis" userId="3d258d00-cfd8-41c5-9f04-1a5a39faef2f" providerId="ADAL" clId="{04642438-97B3-4A5D-B603-76E851D089C8}" dt="2026-01-05T15:35:08.637" v="1473" actId="1076"/>
          <ac:spMkLst>
            <pc:docMk/>
            <pc:sldMk cId="1628480429" sldId="1517"/>
            <ac:spMk id="24" creationId="{E2C8965F-409F-2BF2-FBE3-91D17E299A76}"/>
          </ac:spMkLst>
        </pc:spChg>
        <pc:spChg chg="mod">
          <ac:chgData name="Vrielink, Francis" userId="3d258d00-cfd8-41c5-9f04-1a5a39faef2f" providerId="ADAL" clId="{04642438-97B3-4A5D-B603-76E851D089C8}" dt="2026-01-05T15:08:51.470" v="355" actId="14100"/>
          <ac:spMkLst>
            <pc:docMk/>
            <pc:sldMk cId="1628480429" sldId="1517"/>
            <ac:spMk id="38" creationId="{641A98C7-4F4B-EDAD-EDEF-D3A402B37AE7}"/>
          </ac:spMkLst>
        </pc:spChg>
        <pc:spChg chg="mod">
          <ac:chgData name="Vrielink, Francis" userId="3d258d00-cfd8-41c5-9f04-1a5a39faef2f" providerId="ADAL" clId="{04642438-97B3-4A5D-B603-76E851D089C8}" dt="2026-01-05T15:35:05.102" v="1472" actId="14100"/>
          <ac:spMkLst>
            <pc:docMk/>
            <pc:sldMk cId="1628480429" sldId="1517"/>
            <ac:spMk id="40" creationId="{F0142EF2-B883-06C8-7649-D4FA47E41D95}"/>
          </ac:spMkLst>
        </pc:spChg>
      </pc:sldChg>
      <pc:sldChg chg="modSp mod">
        <pc:chgData name="Vrielink, Francis" userId="3d258d00-cfd8-41c5-9f04-1a5a39faef2f" providerId="ADAL" clId="{04642438-97B3-4A5D-B603-76E851D089C8}" dt="2026-01-05T15:06:37.966" v="240" actId="14100"/>
        <pc:sldMkLst>
          <pc:docMk/>
          <pc:sldMk cId="933367485" sldId="1518"/>
        </pc:sldMkLst>
        <pc:spChg chg="mod">
          <ac:chgData name="Vrielink, Francis" userId="3d258d00-cfd8-41c5-9f04-1a5a39faef2f" providerId="ADAL" clId="{04642438-97B3-4A5D-B603-76E851D089C8}" dt="2026-01-05T15:06:10.288" v="230" actId="20577"/>
          <ac:spMkLst>
            <pc:docMk/>
            <pc:sldMk cId="933367485" sldId="1518"/>
            <ac:spMk id="12" creationId="{E2476A93-B8D4-4E44-87FD-AFF601B2337C}"/>
          </ac:spMkLst>
        </pc:spChg>
        <pc:spChg chg="mod">
          <ac:chgData name="Vrielink, Francis" userId="3d258d00-cfd8-41c5-9f04-1a5a39faef2f" providerId="ADAL" clId="{04642438-97B3-4A5D-B603-76E851D089C8}" dt="2026-01-05T15:06:15.984" v="232" actId="1076"/>
          <ac:spMkLst>
            <pc:docMk/>
            <pc:sldMk cId="933367485" sldId="1518"/>
            <ac:spMk id="38" creationId="{6220B62E-70F5-3E88-1B39-342F7F2D6938}"/>
          </ac:spMkLst>
        </pc:spChg>
        <pc:spChg chg="mod">
          <ac:chgData name="Vrielink, Francis" userId="3d258d00-cfd8-41c5-9f04-1a5a39faef2f" providerId="ADAL" clId="{04642438-97B3-4A5D-B603-76E851D089C8}" dt="2026-01-05T15:05:55.709" v="207" actId="20577"/>
          <ac:spMkLst>
            <pc:docMk/>
            <pc:sldMk cId="933367485" sldId="1518"/>
            <ac:spMk id="42" creationId="{156D1396-A69D-4256-D25B-7D3075DC5710}"/>
          </ac:spMkLst>
        </pc:spChg>
        <pc:spChg chg="mod">
          <ac:chgData name="Vrielink, Francis" userId="3d258d00-cfd8-41c5-9f04-1a5a39faef2f" providerId="ADAL" clId="{04642438-97B3-4A5D-B603-76E851D089C8}" dt="2026-01-05T15:06:37.966" v="240" actId="14100"/>
          <ac:spMkLst>
            <pc:docMk/>
            <pc:sldMk cId="933367485" sldId="1518"/>
            <ac:spMk id="45" creationId="{200AE674-99B7-3A51-8582-11316D42F13D}"/>
          </ac:spMkLst>
        </pc:spChg>
        <pc:spChg chg="mod">
          <ac:chgData name="Vrielink, Francis" userId="3d258d00-cfd8-41c5-9f04-1a5a39faef2f" providerId="ADAL" clId="{04642438-97B3-4A5D-B603-76E851D089C8}" dt="2026-01-05T15:06:30.061" v="238" actId="1076"/>
          <ac:spMkLst>
            <pc:docMk/>
            <pc:sldMk cId="933367485" sldId="1518"/>
            <ac:spMk id="46" creationId="{43BFD671-1DBF-1A59-D1C9-151BD4568299}"/>
          </ac:spMkLst>
        </pc:spChg>
      </pc:sldChg>
      <pc:sldChg chg="modSp mod">
        <pc:chgData name="Vrielink, Francis" userId="3d258d00-cfd8-41c5-9f04-1a5a39faef2f" providerId="ADAL" clId="{04642438-97B3-4A5D-B603-76E851D089C8}" dt="2026-01-05T15:03:52.758" v="140" actId="20577"/>
        <pc:sldMkLst>
          <pc:docMk/>
          <pc:sldMk cId="164643335" sldId="1519"/>
        </pc:sldMkLst>
        <pc:spChg chg="mod">
          <ac:chgData name="Vrielink, Francis" userId="3d258d00-cfd8-41c5-9f04-1a5a39faef2f" providerId="ADAL" clId="{04642438-97B3-4A5D-B603-76E851D089C8}" dt="2026-01-05T15:03:52.758" v="140" actId="20577"/>
          <ac:spMkLst>
            <pc:docMk/>
            <pc:sldMk cId="164643335" sldId="1519"/>
            <ac:spMk id="6" creationId="{00000000-0000-0000-0000-000000000000}"/>
          </ac:spMkLst>
        </pc:spChg>
      </pc:sldChg>
      <pc:sldChg chg="del">
        <pc:chgData name="Vrielink, Francis" userId="3d258d00-cfd8-41c5-9f04-1a5a39faef2f" providerId="ADAL" clId="{04642438-97B3-4A5D-B603-76E851D089C8}" dt="2026-01-05T15:11:41.360" v="413" actId="47"/>
        <pc:sldMkLst>
          <pc:docMk/>
          <pc:sldMk cId="1530054038" sldId="1520"/>
        </pc:sldMkLst>
      </pc:sldChg>
      <pc:sldChg chg="modSp mod">
        <pc:chgData name="Vrielink, Francis" userId="3d258d00-cfd8-41c5-9f04-1a5a39faef2f" providerId="ADAL" clId="{04642438-97B3-4A5D-B603-76E851D089C8}" dt="2026-01-05T15:04:24.830" v="178" actId="20577"/>
        <pc:sldMkLst>
          <pc:docMk/>
          <pc:sldMk cId="3006462251" sldId="1521"/>
        </pc:sldMkLst>
        <pc:spChg chg="mod">
          <ac:chgData name="Vrielink, Francis" userId="3d258d00-cfd8-41c5-9f04-1a5a39faef2f" providerId="ADAL" clId="{04642438-97B3-4A5D-B603-76E851D089C8}" dt="2026-01-05T15:04:11.567" v="156" actId="20577"/>
          <ac:spMkLst>
            <pc:docMk/>
            <pc:sldMk cId="3006462251" sldId="1521"/>
            <ac:spMk id="57" creationId="{C8E1CD1B-5E4B-C64E-DB24-10B877131970}"/>
          </ac:spMkLst>
        </pc:spChg>
        <pc:spChg chg="mod">
          <ac:chgData name="Vrielink, Francis" userId="3d258d00-cfd8-41c5-9f04-1a5a39faef2f" providerId="ADAL" clId="{04642438-97B3-4A5D-B603-76E851D089C8}" dt="2026-01-05T15:04:19.022" v="167" actId="20577"/>
          <ac:spMkLst>
            <pc:docMk/>
            <pc:sldMk cId="3006462251" sldId="1521"/>
            <ac:spMk id="93" creationId="{4100D4E7-8288-8145-CAE3-163A543DD120}"/>
          </ac:spMkLst>
        </pc:spChg>
        <pc:spChg chg="mod">
          <ac:chgData name="Vrielink, Francis" userId="3d258d00-cfd8-41c5-9f04-1a5a39faef2f" providerId="ADAL" clId="{04642438-97B3-4A5D-B603-76E851D089C8}" dt="2026-01-05T15:04:24.830" v="178" actId="20577"/>
          <ac:spMkLst>
            <pc:docMk/>
            <pc:sldMk cId="3006462251" sldId="1521"/>
            <ac:spMk id="108" creationId="{4A78C603-B89D-77F9-E5BB-EA48C477D5B4}"/>
          </ac:spMkLst>
        </pc:spChg>
      </pc:sldChg>
      <pc:sldChg chg="del">
        <pc:chgData name="Vrielink, Francis" userId="3d258d00-cfd8-41c5-9f04-1a5a39faef2f" providerId="ADAL" clId="{04642438-97B3-4A5D-B603-76E851D089C8}" dt="2026-01-05T15:04:57.478" v="179" actId="47"/>
        <pc:sldMkLst>
          <pc:docMk/>
          <pc:sldMk cId="1059877010" sldId="1522"/>
        </pc:sldMkLst>
      </pc:sldChg>
      <pc:sldChg chg="del">
        <pc:chgData name="Vrielink, Francis" userId="3d258d00-cfd8-41c5-9f04-1a5a39faef2f" providerId="ADAL" clId="{04642438-97B3-4A5D-B603-76E851D089C8}" dt="2026-01-05T15:04:59.669" v="180" actId="47"/>
        <pc:sldMkLst>
          <pc:docMk/>
          <pc:sldMk cId="2371299458" sldId="1529"/>
        </pc:sldMkLst>
      </pc:sldChg>
      <pc:sldChg chg="modSp mod">
        <pc:chgData name="Vrielink, Francis" userId="3d258d00-cfd8-41c5-9f04-1a5a39faef2f" providerId="ADAL" clId="{04642438-97B3-4A5D-B603-76E851D089C8}" dt="2026-01-05T15:35:31.664" v="1479" actId="1076"/>
        <pc:sldMkLst>
          <pc:docMk/>
          <pc:sldMk cId="2344247519" sldId="1543"/>
        </pc:sldMkLst>
        <pc:spChg chg="mod">
          <ac:chgData name="Vrielink, Francis" userId="3d258d00-cfd8-41c5-9f04-1a5a39faef2f" providerId="ADAL" clId="{04642438-97B3-4A5D-B603-76E851D089C8}" dt="2026-01-05T15:35:28.360" v="1478" actId="14100"/>
          <ac:spMkLst>
            <pc:docMk/>
            <pc:sldMk cId="2344247519" sldId="1543"/>
            <ac:spMk id="4" creationId="{A9684582-F7F5-B338-7537-98D05A783871}"/>
          </ac:spMkLst>
        </pc:spChg>
        <pc:spChg chg="mod">
          <ac:chgData name="Vrielink, Francis" userId="3d258d00-cfd8-41c5-9f04-1a5a39faef2f" providerId="ADAL" clId="{04642438-97B3-4A5D-B603-76E851D089C8}" dt="2026-01-05T15:35:31.664" v="1479" actId="1076"/>
          <ac:spMkLst>
            <pc:docMk/>
            <pc:sldMk cId="2344247519" sldId="1543"/>
            <ac:spMk id="9" creationId="{0C7C398F-EB51-5741-37EE-0A11898F0927}"/>
          </ac:spMkLst>
        </pc:spChg>
      </pc:sldChg>
      <pc:sldChg chg="add del">
        <pc:chgData name="Vrielink, Francis" userId="3d258d00-cfd8-41c5-9f04-1a5a39faef2f" providerId="ADAL" clId="{04642438-97B3-4A5D-B603-76E851D089C8}" dt="2026-01-05T15:11:44.666" v="414" actId="47"/>
        <pc:sldMkLst>
          <pc:docMk/>
          <pc:sldMk cId="2309116665" sldId="1544"/>
        </pc:sldMkLst>
      </pc:sldChg>
      <pc:sldChg chg="modSp add mod">
        <pc:chgData name="Vrielink, Francis" userId="3d258d00-cfd8-41c5-9f04-1a5a39faef2f" providerId="ADAL" clId="{04642438-97B3-4A5D-B603-76E851D089C8}" dt="2026-01-05T15:12:30.214" v="426" actId="20577"/>
        <pc:sldMkLst>
          <pc:docMk/>
          <pc:sldMk cId="566294525" sldId="1545"/>
        </pc:sldMkLst>
        <pc:spChg chg="mod">
          <ac:chgData name="Vrielink, Francis" userId="3d258d00-cfd8-41c5-9f04-1a5a39faef2f" providerId="ADAL" clId="{04642438-97B3-4A5D-B603-76E851D089C8}" dt="2026-01-05T15:12:25.979" v="419" actId="20577"/>
          <ac:spMkLst>
            <pc:docMk/>
            <pc:sldMk cId="566294525" sldId="1545"/>
            <ac:spMk id="33" creationId="{605BA41C-1590-E2DA-0371-036454C98677}"/>
          </ac:spMkLst>
        </pc:spChg>
        <pc:spChg chg="mod">
          <ac:chgData name="Vrielink, Francis" userId="3d258d00-cfd8-41c5-9f04-1a5a39faef2f" providerId="ADAL" clId="{04642438-97B3-4A5D-B603-76E851D089C8}" dt="2026-01-05T15:12:30.214" v="426" actId="20577"/>
          <ac:spMkLst>
            <pc:docMk/>
            <pc:sldMk cId="566294525" sldId="1545"/>
            <ac:spMk id="34" creationId="{1B222BC0-1F1D-1673-3336-E81CF646F4B0}"/>
          </ac:spMkLst>
        </pc:spChg>
      </pc:sldChg>
      <pc:sldChg chg="add del">
        <pc:chgData name="Vrielink, Francis" userId="3d258d00-cfd8-41c5-9f04-1a5a39faef2f" providerId="ADAL" clId="{04642438-97B3-4A5D-B603-76E851D089C8}" dt="2026-01-05T15:15:36.118" v="447" actId="47"/>
        <pc:sldMkLst>
          <pc:docMk/>
          <pc:sldMk cId="3682293007" sldId="1546"/>
        </pc:sldMkLst>
      </pc:sldChg>
    </pc:docChg>
  </pc:docChgLst>
  <pc:docChgLst>
    <pc:chgData name="Das, Gerarda" userId="dec061bf-56a5-47a0-b9f3-f749fe418ae6" providerId="ADAL" clId="{761B33A8-62C4-4C20-AEF4-A63C1E8C1752}"/>
    <pc:docChg chg="modSld">
      <pc:chgData name="Das, Gerarda" userId="dec061bf-56a5-47a0-b9f3-f749fe418ae6" providerId="ADAL" clId="{761B33A8-62C4-4C20-AEF4-A63C1E8C1752}" dt="2026-01-06T10:34:44.778" v="18" actId="20577"/>
      <pc:docMkLst>
        <pc:docMk/>
      </pc:docMkLst>
      <pc:sldChg chg="modSp mod">
        <pc:chgData name="Das, Gerarda" userId="dec061bf-56a5-47a0-b9f3-f749fe418ae6" providerId="ADAL" clId="{761B33A8-62C4-4C20-AEF4-A63C1E8C1752}" dt="2026-01-06T10:34:44.778" v="18" actId="20577"/>
        <pc:sldMkLst>
          <pc:docMk/>
          <pc:sldMk cId="2189114603" sldId="1437"/>
        </pc:sldMkLst>
        <pc:spChg chg="mod">
          <ac:chgData name="Das, Gerarda" userId="dec061bf-56a5-47a0-b9f3-f749fe418ae6" providerId="ADAL" clId="{761B33A8-62C4-4C20-AEF4-A63C1E8C1752}" dt="2026-01-06T10:34:44.778" v="18" actId="20577"/>
          <ac:spMkLst>
            <pc:docMk/>
            <pc:sldMk cId="2189114603" sldId="1437"/>
            <ac:spMk id="3" creationId="{00000000-0000-0000-0000-000000000000}"/>
          </ac:spMkLst>
        </pc:spChg>
      </pc:sldChg>
    </pc:docChg>
  </pc:docChgLst>
  <pc:docChgLst>
    <pc:chgData name="Duijf, Antoinette" userId="80426808-569e-4360-acb0-e5a6dc4b8ad2" providerId="ADAL" clId="{4E331FEB-B2E8-4FED-9652-0D89CF88B5EA}"/>
    <pc:docChg chg="modSld">
      <pc:chgData name="Duijf, Antoinette" userId="80426808-569e-4360-acb0-e5a6dc4b8ad2" providerId="ADAL" clId="{4E331FEB-B2E8-4FED-9652-0D89CF88B5EA}" dt="2026-01-05T23:14:39.263" v="1" actId="1076"/>
      <pc:docMkLst>
        <pc:docMk/>
      </pc:docMkLst>
      <pc:sldChg chg="modSp mod">
        <pc:chgData name="Duijf, Antoinette" userId="80426808-569e-4360-acb0-e5a6dc4b8ad2" providerId="ADAL" clId="{4E331FEB-B2E8-4FED-9652-0D89CF88B5EA}" dt="2026-01-05T23:14:39.263" v="1" actId="1076"/>
        <pc:sldMkLst>
          <pc:docMk/>
          <pc:sldMk cId="1628480429" sldId="1517"/>
        </pc:sldMkLst>
        <pc:picChg chg="mod">
          <ac:chgData name="Duijf, Antoinette" userId="80426808-569e-4360-acb0-e5a6dc4b8ad2" providerId="ADAL" clId="{4E331FEB-B2E8-4FED-9652-0D89CF88B5EA}" dt="2026-01-05T23:14:39.263" v="1" actId="1076"/>
          <ac:picMkLst>
            <pc:docMk/>
            <pc:sldMk cId="1628480429" sldId="1517"/>
            <ac:picMk id="39" creationId="{84745A80-A4AF-3125-6FC1-E3DC867CC9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6-1-2026</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6-1-2026</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a:t>Woordenoverzicht</a:t>
            </a:r>
          </a:p>
          <a:p>
            <a:r>
              <a:rPr lang="nl-NL" b="1" dirty="0"/>
              <a:t>het programma: </a:t>
            </a:r>
            <a:r>
              <a:rPr lang="nl-NL" dirty="0"/>
              <a:t>iets wat op tv of op de radio is</a:t>
            </a:r>
          </a:p>
          <a:p>
            <a:r>
              <a:rPr lang="nl-NL" b="1" dirty="0"/>
              <a:t>speciaal voor: </a:t>
            </a:r>
            <a:r>
              <a:rPr lang="nl-NL" dirty="0"/>
              <a:t>alleen voor, echt voor</a:t>
            </a:r>
          </a:p>
          <a:p>
            <a:r>
              <a:rPr lang="nl-NL" b="1" dirty="0"/>
              <a:t>het journaal: </a:t>
            </a:r>
            <a:r>
              <a:rPr lang="nl-NL" dirty="0"/>
              <a:t>het nieuws op tv en radio</a:t>
            </a:r>
          </a:p>
          <a:p>
            <a:r>
              <a:rPr lang="nl-NL" b="1" dirty="0"/>
              <a:t>de volwassene: </a:t>
            </a:r>
            <a:r>
              <a:rPr lang="nl-NL" dirty="0"/>
              <a:t>iemand van 18 jaar of ouder</a:t>
            </a:r>
          </a:p>
          <a:p>
            <a:r>
              <a:rPr lang="nl-NL" b="1" dirty="0"/>
              <a:t>het onderwerp: </a:t>
            </a:r>
            <a:r>
              <a:rPr lang="nl-NL" dirty="0"/>
              <a:t>waar het over gaat</a:t>
            </a:r>
          </a:p>
          <a:p>
            <a:r>
              <a:rPr lang="nl-NL" b="1" dirty="0"/>
              <a:t>per week: </a:t>
            </a:r>
            <a:r>
              <a:rPr lang="nl-NL" dirty="0"/>
              <a:t>in een week</a:t>
            </a:r>
          </a:p>
          <a:p>
            <a:r>
              <a:rPr lang="nl-NL" b="1" dirty="0"/>
              <a:t>duren: </a:t>
            </a:r>
            <a:r>
              <a:rPr lang="nl-NL" dirty="0"/>
              <a:t>zoveel tijd kost het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dirty="0"/>
          </a:p>
        </p:txBody>
      </p:sp>
    </p:spTree>
    <p:extLst>
      <p:ext uri="{BB962C8B-B14F-4D97-AF65-F5344CB8AC3E}">
        <p14:creationId xmlns:p14="http://schemas.microsoft.com/office/powerpoint/2010/main" val="324657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6-1-2026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g"/><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14.pn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youtube.com/watch?v=e00-lpBUR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Er is al jaren een superleuk</a:t>
            </a:r>
            <a:r>
              <a:rPr lang="nl-NL" sz="2000" b="1" dirty="0">
                <a:ea typeface="Times New Roman" panose="02020603050405020304" pitchFamily="18" charset="0"/>
                <a:cs typeface="Arial" panose="020B0604020202020204" pitchFamily="34" charset="0"/>
              </a:rPr>
              <a:t> </a:t>
            </a:r>
            <a:r>
              <a:rPr lang="nl-NL" sz="2000" b="1" u="sng" dirty="0">
                <a:ea typeface="Times New Roman" panose="02020603050405020304" pitchFamily="18" charset="0"/>
                <a:cs typeface="Arial" panose="020B0604020202020204" pitchFamily="34" charset="0"/>
              </a:rPr>
              <a:t>programma</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op de televisie: het Klokhuis. </a:t>
            </a:r>
            <a:r>
              <a:rPr lang="nl-NL" sz="2000" b="1" i="1" dirty="0">
                <a:ea typeface="Times New Roman" panose="02020603050405020304" pitchFamily="18" charset="0"/>
                <a:cs typeface="Arial" panose="020B0604020202020204" pitchFamily="34" charset="0"/>
              </a:rPr>
              <a:t>Iets wat op tv of op de radio is </a:t>
            </a:r>
            <a:r>
              <a:rPr lang="nl-NL" sz="2000" dirty="0">
                <a:ea typeface="Times New Roman" panose="02020603050405020304" pitchFamily="18" charset="0"/>
                <a:cs typeface="Arial" panose="020B0604020202020204" pitchFamily="34" charset="0"/>
              </a:rPr>
              <a:t>noemen we het programma. Het Klokhuis is een programma </a:t>
            </a:r>
            <a:r>
              <a:rPr lang="nl-NL" sz="2000" b="1" u="sng" dirty="0">
                <a:ea typeface="Times New Roman" panose="02020603050405020304" pitchFamily="18" charset="0"/>
                <a:cs typeface="Arial" panose="020B0604020202020204" pitchFamily="34" charset="0"/>
              </a:rPr>
              <a:t>speciaal voor</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alleen voor, echt voor </a:t>
            </a:r>
            <a:r>
              <a:rPr lang="nl-NL" sz="2000" dirty="0">
                <a:ea typeface="Times New Roman" panose="02020603050405020304" pitchFamily="18" charset="0"/>
                <a:cs typeface="Arial" panose="020B0604020202020204" pitchFamily="34" charset="0"/>
              </a:rPr>
              <a:t>kinderen maar </a:t>
            </a:r>
            <a:r>
              <a:rPr lang="nl-NL" sz="2000">
                <a:ea typeface="Times New Roman" panose="02020603050405020304" pitchFamily="18" charset="0"/>
                <a:cs typeface="Arial" panose="020B0604020202020204" pitchFamily="34" charset="0"/>
              </a:rPr>
              <a:t>het is ook </a:t>
            </a:r>
            <a:r>
              <a:rPr lang="nl-NL" sz="2000" dirty="0">
                <a:ea typeface="Times New Roman" panose="02020603050405020304" pitchFamily="18" charset="0"/>
                <a:cs typeface="Arial" panose="020B0604020202020204" pitchFamily="34" charset="0"/>
              </a:rPr>
              <a:t>voor </a:t>
            </a:r>
            <a:r>
              <a:rPr lang="nl-NL" sz="2000" b="1" u="sng" dirty="0">
                <a:ea typeface="Times New Roman" panose="02020603050405020304" pitchFamily="18" charset="0"/>
                <a:cs typeface="Arial" panose="020B0604020202020204" pitchFamily="34" charset="0"/>
              </a:rPr>
              <a:t>volwassenen</a:t>
            </a:r>
            <a:r>
              <a:rPr lang="nl-NL" sz="2000" dirty="0">
                <a:ea typeface="Times New Roman" panose="02020603050405020304" pitchFamily="18" charset="0"/>
                <a:cs typeface="Arial" panose="020B0604020202020204" pitchFamily="34" charset="0"/>
              </a:rPr>
              <a:t> erg </a:t>
            </a:r>
            <a:r>
              <a:rPr lang="nl-NL" sz="2000">
                <a:ea typeface="Times New Roman" panose="02020603050405020304" pitchFamily="18" charset="0"/>
                <a:cs typeface="Arial" panose="020B0604020202020204" pitchFamily="34" charset="0"/>
              </a:rPr>
              <a:t>leuk  </a:t>
            </a:r>
            <a:r>
              <a:rPr lang="nl-NL" sz="2000" dirty="0">
                <a:ea typeface="Times New Roman" panose="02020603050405020304" pitchFamily="18" charset="0"/>
                <a:cs typeface="Arial" panose="020B0604020202020204" pitchFamily="34" charset="0"/>
              </a:rPr>
              <a:t>om naar te kijken. De volwassene is </a:t>
            </a:r>
            <a:r>
              <a:rPr lang="nl-NL" sz="2000" b="1" i="1" dirty="0">
                <a:ea typeface="Times New Roman" panose="02020603050405020304" pitchFamily="18" charset="0"/>
                <a:cs typeface="Arial" panose="020B0604020202020204" pitchFamily="34" charset="0"/>
              </a:rPr>
              <a:t>iemand van 18 jaar of ouder</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Klokhuis legt uit hoe dingen werken. Elke uitzending gaat altijd over één </a:t>
            </a:r>
            <a:r>
              <a:rPr lang="nl-NL" sz="2000" b="1" u="sng" dirty="0">
                <a:ea typeface="Times New Roman" panose="02020603050405020304" pitchFamily="18" charset="0"/>
                <a:cs typeface="Arial" panose="020B0604020202020204" pitchFamily="34" charset="0"/>
              </a:rPr>
              <a:t>onderwerp</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waar het over gaat</a:t>
            </a:r>
            <a:r>
              <a:rPr lang="nl-NL" sz="2000" dirty="0">
                <a:ea typeface="Times New Roman" panose="02020603050405020304" pitchFamily="18" charset="0"/>
                <a:cs typeface="Arial" panose="020B0604020202020204" pitchFamily="34" charset="0"/>
              </a:rPr>
              <a:t>. Soms zijn er kinderen die graag iets bijzonders willen weten. Zij kunnen dan het  onderwerp aan het programma doorgeven. Dat gaan de mensen van het Klokhuis dan voor je uitzoeken. Het programma wordt 5 keer </a:t>
            </a:r>
            <a:r>
              <a:rPr lang="nl-NL" sz="2000" b="1" u="sng" dirty="0">
                <a:ea typeface="Times New Roman" panose="02020603050405020304" pitchFamily="18" charset="0"/>
                <a:cs typeface="Arial" panose="020B0604020202020204" pitchFamily="34" charset="0"/>
              </a:rPr>
              <a:t>per week</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5 keer in een week </a:t>
            </a:r>
            <a:r>
              <a:rPr lang="nl-NL" sz="2000" dirty="0">
                <a:ea typeface="Times New Roman" panose="02020603050405020304" pitchFamily="18" charset="0"/>
                <a:cs typeface="Arial" panose="020B0604020202020204" pitchFamily="34" charset="0"/>
              </a:rPr>
              <a:t>uitgezonden en het </a:t>
            </a:r>
            <a:r>
              <a:rPr lang="nl-NL" sz="2000" b="1" u="sng" dirty="0">
                <a:ea typeface="Times New Roman" panose="02020603050405020304" pitchFamily="18" charset="0"/>
                <a:cs typeface="Arial" panose="020B0604020202020204" pitchFamily="34" charset="0"/>
              </a:rPr>
              <a:t>duurt</a:t>
            </a:r>
            <a:r>
              <a:rPr lang="nl-NL" sz="2000" dirty="0">
                <a:ea typeface="Times New Roman" panose="02020603050405020304" pitchFamily="18" charset="0"/>
                <a:cs typeface="Arial" panose="020B0604020202020204" pitchFamily="34" charset="0"/>
              </a:rPr>
              <a:t> ongeveer 15 minuten. </a:t>
            </a:r>
            <a:r>
              <a:rPr lang="nl-NL" sz="2000" b="1" i="1" dirty="0">
                <a:ea typeface="Times New Roman" panose="02020603050405020304" pitchFamily="18" charset="0"/>
                <a:cs typeface="Arial" panose="020B0604020202020204" pitchFamily="34" charset="0"/>
              </a:rPr>
              <a:t>Zoveel tijd kost het</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Klokhuis is al vanaf 1988 op de tv. Meestal voorafgaand aan het Jeugd</a:t>
            </a:r>
            <a:r>
              <a:rPr lang="nl-NL" sz="2000" b="1" u="sng" dirty="0">
                <a:ea typeface="Times New Roman" panose="02020603050405020304" pitchFamily="18" charset="0"/>
                <a:cs typeface="Arial" panose="020B0604020202020204" pitchFamily="34" charset="0"/>
              </a:rPr>
              <a:t>journaal</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 je </a:t>
            </a:r>
            <a:r>
              <a:rPr lang="nl-NL" sz="2000" b="1" i="1" dirty="0">
                <a:ea typeface="Times New Roman" panose="02020603050405020304" pitchFamily="18" charset="0"/>
                <a:cs typeface="Arial" panose="020B0604020202020204" pitchFamily="34" charset="0"/>
              </a:rPr>
              <a:t>het nieuws op tv en radio</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a:t>
            </a:r>
            <a:br>
              <a:rPr lang="nl-NL" sz="2000" b="1" i="1" dirty="0">
                <a:ea typeface="Times New Roman" panose="02020603050405020304" pitchFamily="18" charset="0"/>
                <a:cs typeface="Arial" panose="020B0604020202020204" pitchFamily="34" charset="0"/>
              </a:rPr>
            </a:br>
            <a:r>
              <a:rPr lang="nl-NL" sz="2000" dirty="0">
                <a:ea typeface="Times New Roman" panose="02020603050405020304" pitchFamily="18" charset="0"/>
                <a:cs typeface="Arial" panose="020B0604020202020204" pitchFamily="34" charset="0"/>
              </a:rPr>
              <a:t>Kijken jullie eigenlijk graag naar het Klokhuis?</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600" dirty="0">
                <a:solidFill>
                  <a:srgbClr val="00B050"/>
                </a:solidFill>
                <a:ea typeface="Times New Roman" panose="02020603050405020304" pitchFamily="18" charset="0"/>
                <a:cs typeface="Arial" panose="020B0604020202020204" pitchFamily="34" charset="0"/>
              </a:rPr>
              <a:t>In de laatste dia vind je een link naar een uitzending van het Klokhuis. Er wordt daarin uitgelegd hoe een programma gemaakt wordt.</a:t>
            </a: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speciaal voor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1494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v</a:t>
            </a:r>
            <a:r>
              <a:rPr lang="nl-NL" sz="5400" b="1" dirty="0">
                <a:solidFill>
                  <a:srgbClr val="387038"/>
                </a:solidFill>
                <a:effectLst/>
                <a:latin typeface="Century Gothic" panose="020B0502020202020204" pitchFamily="34" charset="0"/>
                <a:ea typeface="Calibri"/>
                <a:cs typeface="Times New Roman"/>
              </a:rPr>
              <a:t>oor iedereen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alleen voor, echt voor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Klokhuis is </a:t>
            </a:r>
            <a:r>
              <a:rPr lang="nl-NL" sz="2400" i="1" u="sng" dirty="0">
                <a:solidFill>
                  <a:srgbClr val="387038"/>
                </a:solidFill>
                <a:latin typeface="Century Gothic" panose="020B0502020202020204" pitchFamily="34" charset="0"/>
                <a:ea typeface="Calibri"/>
                <a:cs typeface="Times New Roman"/>
              </a:rPr>
              <a:t>speciaal voor</a:t>
            </a:r>
            <a:r>
              <a:rPr lang="nl-NL" sz="2400" i="1" dirty="0">
                <a:solidFill>
                  <a:srgbClr val="387038"/>
                </a:solidFill>
                <a:latin typeface="Century Gothic" panose="020B0502020202020204" pitchFamily="34" charset="0"/>
                <a:ea typeface="Calibri"/>
                <a:cs typeface="Times New Roman"/>
              </a:rPr>
              <a:t> kinderen.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voor allemaal</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programma is leuk </a:t>
            </a:r>
            <a:r>
              <a:rPr lang="nl-NL" sz="2400" i="1" u="sng" dirty="0">
                <a:solidFill>
                  <a:srgbClr val="387038"/>
                </a:solidFill>
                <a:latin typeface="Century Gothic" panose="020B0502020202020204" pitchFamily="34" charset="0"/>
                <a:ea typeface="Calibri"/>
                <a:cs typeface="Times New Roman"/>
              </a:rPr>
              <a:t>voor iedereen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descr="Afbeelding met ontwerp, kunst, pot&#10;&#10;Automatisch gegenereerde beschrijving">
            <a:extLst>
              <a:ext uri="{FF2B5EF4-FFF2-40B4-BE49-F238E27FC236}">
                <a16:creationId xmlns:a16="http://schemas.microsoft.com/office/drawing/2014/main" id="{45A93E1F-C6B0-C12B-30F9-7F219B94A9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4216" y="2494157"/>
            <a:ext cx="3015503" cy="3015503"/>
          </a:xfrm>
          <a:prstGeom prst="rect">
            <a:avLst/>
          </a:prstGeom>
        </p:spPr>
      </p:pic>
      <p:pic>
        <p:nvPicPr>
          <p:cNvPr id="18" name="Afbeelding 17" descr="Afbeelding met tekenfilm, schoeisel, glimlach, kleding&#10;&#10;Automatisch gegenereerde beschrijving">
            <a:extLst>
              <a:ext uri="{FF2B5EF4-FFF2-40B4-BE49-F238E27FC236}">
                <a16:creationId xmlns:a16="http://schemas.microsoft.com/office/drawing/2014/main" id="{4A40650B-C2C7-24EB-A5AE-848FBE127E99}"/>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37871" y="3739014"/>
            <a:ext cx="1728191" cy="1728191"/>
          </a:xfrm>
          <a:prstGeom prst="rect">
            <a:avLst/>
          </a:prstGeom>
        </p:spPr>
      </p:pic>
      <p:pic>
        <p:nvPicPr>
          <p:cNvPr id="23" name="Afbeelding 22" descr="Afbeelding met ontwerp, kunst, pot&#10;&#10;Automatisch gegenereerde beschrijving">
            <a:extLst>
              <a:ext uri="{FF2B5EF4-FFF2-40B4-BE49-F238E27FC236}">
                <a16:creationId xmlns:a16="http://schemas.microsoft.com/office/drawing/2014/main" id="{A7C18450-EBAA-8ED3-92F6-1DB30F09FCC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88500" y="2487009"/>
            <a:ext cx="3030223" cy="3030223"/>
          </a:xfrm>
          <a:prstGeom prst="rect">
            <a:avLst/>
          </a:prstGeom>
        </p:spPr>
      </p:pic>
      <p:pic>
        <p:nvPicPr>
          <p:cNvPr id="25" name="Afbeelding 24" descr="Afbeelding met kleding, persoon, jeans, glimlach&#10;&#10;Automatisch gegenereerde beschrijving">
            <a:extLst>
              <a:ext uri="{FF2B5EF4-FFF2-40B4-BE49-F238E27FC236}">
                <a16:creationId xmlns:a16="http://schemas.microsoft.com/office/drawing/2014/main" id="{7AE79C93-5D4D-97E7-12C1-8D589240C823}"/>
              </a:ext>
            </a:extLst>
          </p:cNvPr>
          <p:cNvPicPr>
            <a:picLocks noChangeAspect="1"/>
          </p:cNvPicPr>
          <p:nvPr/>
        </p:nvPicPr>
        <p:blipFill>
          <a:blip r:embed="rId6" cstate="email">
            <a:clrChange>
              <a:clrFrom>
                <a:srgbClr val="F6F5F8"/>
              </a:clrFrom>
              <a:clrTo>
                <a:srgbClr val="F6F5F8">
                  <a:alpha val="0"/>
                </a:srgbClr>
              </a:clrTo>
            </a:clrChange>
            <a:extLst>
              <a:ext uri="{28A0092B-C50C-407E-A947-70E740481C1C}">
                <a14:useLocalDpi xmlns:a14="http://schemas.microsoft.com/office/drawing/2010/main" val="0"/>
              </a:ext>
            </a:extLst>
          </a:blip>
          <a:stretch>
            <a:fillRect/>
          </a:stretch>
        </p:blipFill>
        <p:spPr>
          <a:xfrm>
            <a:off x="6130570" y="3739014"/>
            <a:ext cx="1297406" cy="168494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tekst, ontwerp&#10;&#10;Automatisch gegenereerde beschrijving">
            <a:extLst>
              <a:ext uri="{FF2B5EF4-FFF2-40B4-BE49-F238E27FC236}">
                <a16:creationId xmlns:a16="http://schemas.microsoft.com/office/drawing/2014/main" id="{F3CC94DA-68C4-89F4-94B5-035E85B9859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2111" y="4383973"/>
            <a:ext cx="1654722" cy="1418333"/>
          </a:xfrm>
          <a:prstGeom prst="rect">
            <a:avLst/>
          </a:prstGeom>
        </p:spPr>
      </p:pic>
      <p:pic>
        <p:nvPicPr>
          <p:cNvPr id="9" name="Afbeelding 8" descr="Afbeelding met tekst, ontwerp&#10;&#10;Automatisch gegenereerde beschrijving">
            <a:extLst>
              <a:ext uri="{FF2B5EF4-FFF2-40B4-BE49-F238E27FC236}">
                <a16:creationId xmlns:a16="http://schemas.microsoft.com/office/drawing/2014/main" id="{3855FC21-58A7-465F-0843-B0FCC6B410D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9996" y="4252253"/>
            <a:ext cx="1654723" cy="1418334"/>
          </a:xfrm>
          <a:prstGeom prst="rect">
            <a:avLst/>
          </a:prstGeom>
        </p:spPr>
      </p:pic>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cxnSp>
        <p:nvCxnSpPr>
          <p:cNvPr id="51" name="Rechte verbindingslijn 50">
            <a:extLst>
              <a:ext uri="{FF2B5EF4-FFF2-40B4-BE49-F238E27FC236}">
                <a16:creationId xmlns:a16="http://schemas.microsoft.com/office/drawing/2014/main" id="{CCD9A1CD-9ED5-D94D-67FF-5C3F1ED56099}"/>
              </a:ext>
            </a:extLst>
          </p:cNvPr>
          <p:cNvCxnSpPr>
            <a:cxnSpLocks/>
          </p:cNvCxnSpPr>
          <p:nvPr/>
        </p:nvCxnSpPr>
        <p:spPr>
          <a:xfrm>
            <a:off x="168971" y="241289"/>
            <a:ext cx="4431" cy="615478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2" name="Rechte verbindingslijn 51">
            <a:extLst>
              <a:ext uri="{FF2B5EF4-FFF2-40B4-BE49-F238E27FC236}">
                <a16:creationId xmlns:a16="http://schemas.microsoft.com/office/drawing/2014/main" id="{6C53E8A6-1F56-BC5C-1442-22A9B3C04BE3}"/>
              </a:ext>
            </a:extLst>
          </p:cNvPr>
          <p:cNvCxnSpPr>
            <a:cxnSpLocks/>
          </p:cNvCxnSpPr>
          <p:nvPr/>
        </p:nvCxnSpPr>
        <p:spPr>
          <a:xfrm>
            <a:off x="2906643" y="241289"/>
            <a:ext cx="0" cy="615478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3" name="Rechte verbindingslijn 52">
            <a:extLst>
              <a:ext uri="{FF2B5EF4-FFF2-40B4-BE49-F238E27FC236}">
                <a16:creationId xmlns:a16="http://schemas.microsoft.com/office/drawing/2014/main" id="{CB6D96BA-0169-B7AE-73A7-7F0887DD9842}"/>
              </a:ext>
            </a:extLst>
          </p:cNvPr>
          <p:cNvCxnSpPr>
            <a:cxnSpLocks/>
          </p:cNvCxnSpPr>
          <p:nvPr/>
        </p:nvCxnSpPr>
        <p:spPr>
          <a:xfrm>
            <a:off x="173402" y="1402260"/>
            <a:ext cx="274161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4" name="Rechte verbindingslijn 53">
            <a:extLst>
              <a:ext uri="{FF2B5EF4-FFF2-40B4-BE49-F238E27FC236}">
                <a16:creationId xmlns:a16="http://schemas.microsoft.com/office/drawing/2014/main" id="{77A34283-32A3-13FA-0B27-0B5C6C2A9E1F}"/>
              </a:ext>
            </a:extLst>
          </p:cNvPr>
          <p:cNvCxnSpPr>
            <a:cxnSpLocks/>
          </p:cNvCxnSpPr>
          <p:nvPr/>
        </p:nvCxnSpPr>
        <p:spPr>
          <a:xfrm>
            <a:off x="168971" y="1473217"/>
            <a:ext cx="271965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5" name="Rechte verbindingslijn 54">
            <a:extLst>
              <a:ext uri="{FF2B5EF4-FFF2-40B4-BE49-F238E27FC236}">
                <a16:creationId xmlns:a16="http://schemas.microsoft.com/office/drawing/2014/main" id="{19F67B10-DD00-9CA4-9BEA-372F992F25DE}"/>
              </a:ext>
            </a:extLst>
          </p:cNvPr>
          <p:cNvCxnSpPr>
            <a:cxnSpLocks/>
            <a:endCxn id="59" idx="2"/>
          </p:cNvCxnSpPr>
          <p:nvPr/>
        </p:nvCxnSpPr>
        <p:spPr>
          <a:xfrm flipV="1">
            <a:off x="224811" y="6368925"/>
            <a:ext cx="2669208" cy="3859"/>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56" name="Groep 55">
            <a:extLst>
              <a:ext uri="{FF2B5EF4-FFF2-40B4-BE49-F238E27FC236}">
                <a16:creationId xmlns:a16="http://schemas.microsoft.com/office/drawing/2014/main" id="{52F29498-9C27-F9D0-87A5-3E6BD10C88DD}"/>
              </a:ext>
            </a:extLst>
          </p:cNvPr>
          <p:cNvGrpSpPr/>
          <p:nvPr/>
        </p:nvGrpSpPr>
        <p:grpSpPr>
          <a:xfrm>
            <a:off x="59099" y="241292"/>
            <a:ext cx="2920783" cy="159339"/>
            <a:chOff x="137216" y="162615"/>
            <a:chExt cx="4406171" cy="161694"/>
          </a:xfrm>
        </p:grpSpPr>
        <p:cxnSp>
          <p:nvCxnSpPr>
            <p:cNvPr id="61" name="Rechte verbindingslijn 60">
              <a:extLst>
                <a:ext uri="{FF2B5EF4-FFF2-40B4-BE49-F238E27FC236}">
                  <a16:creationId xmlns:a16="http://schemas.microsoft.com/office/drawing/2014/main" id="{05A63CA2-A588-A377-F87A-EA96303F7CEC}"/>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62" name="Rechthoek 61">
              <a:extLst>
                <a:ext uri="{FF2B5EF4-FFF2-40B4-BE49-F238E27FC236}">
                  <a16:creationId xmlns:a16="http://schemas.microsoft.com/office/drawing/2014/main" id="{077D180E-814E-5B94-BE56-7053826642CA}"/>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46B371D3-CB11-CC13-D78E-D740724C958F}"/>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7" name="Tekstvak 2">
            <a:extLst>
              <a:ext uri="{FF2B5EF4-FFF2-40B4-BE49-F238E27FC236}">
                <a16:creationId xmlns:a16="http://schemas.microsoft.com/office/drawing/2014/main" id="{C8E1CD1B-5E4B-C64E-DB24-10B877131970}"/>
              </a:ext>
            </a:extLst>
          </p:cNvPr>
          <p:cNvSpPr txBox="1">
            <a:spLocks noChangeArrowheads="1"/>
          </p:cNvSpPr>
          <p:nvPr/>
        </p:nvSpPr>
        <p:spPr bwMode="auto">
          <a:xfrm>
            <a:off x="128462" y="416611"/>
            <a:ext cx="2719655" cy="7229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latin typeface="Century Gothic" panose="020B0502020202020204" pitchFamily="34" charset="0"/>
                <a:ea typeface="Calibri"/>
                <a:cs typeface="Times New Roman"/>
              </a:rPr>
              <a:t>per dag</a:t>
            </a:r>
            <a:endParaRPr lang="nl-NL" sz="3600" dirty="0">
              <a:solidFill>
                <a:srgbClr val="387038"/>
              </a:solidFill>
              <a:effectLst/>
              <a:latin typeface="Century Gothic" panose="020B0502020202020204" pitchFamily="34" charset="0"/>
              <a:ea typeface="Calibri"/>
              <a:cs typeface="Times New Roman"/>
            </a:endParaRPr>
          </a:p>
        </p:txBody>
      </p:sp>
      <p:sp>
        <p:nvSpPr>
          <p:cNvPr id="58" name="Tekstvak 2">
            <a:extLst>
              <a:ext uri="{FF2B5EF4-FFF2-40B4-BE49-F238E27FC236}">
                <a16:creationId xmlns:a16="http://schemas.microsoft.com/office/drawing/2014/main" id="{B32B50CE-464E-8BF0-2604-C5A86AC432B9}"/>
              </a:ext>
            </a:extLst>
          </p:cNvPr>
          <p:cNvSpPr txBox="1">
            <a:spLocks noChangeArrowheads="1"/>
          </p:cNvSpPr>
          <p:nvPr/>
        </p:nvSpPr>
        <p:spPr bwMode="auto">
          <a:xfrm>
            <a:off x="168972" y="1537517"/>
            <a:ext cx="2741610" cy="48709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200" dirty="0">
                <a:latin typeface="Century Gothic" panose="020B0502020202020204" pitchFamily="34" charset="0"/>
                <a:ea typeface="Calibri"/>
                <a:cs typeface="Times New Roman"/>
              </a:rPr>
              <a:t>= op een dag</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7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7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1700" i="1" dirty="0">
                <a:solidFill>
                  <a:srgbClr val="387038"/>
                </a:solidFill>
                <a:latin typeface="Century Gothic" panose="020B0502020202020204" pitchFamily="34" charset="0"/>
                <a:ea typeface="Calibri"/>
                <a:cs typeface="Times New Roman"/>
              </a:rPr>
              <a:t>Ik poets mijn tanden 2x </a:t>
            </a:r>
            <a:r>
              <a:rPr lang="nl-NL" sz="1700" i="1" u="sng" dirty="0">
                <a:solidFill>
                  <a:srgbClr val="387038"/>
                </a:solidFill>
                <a:latin typeface="Century Gothic" panose="020B0502020202020204" pitchFamily="34" charset="0"/>
                <a:ea typeface="Calibri"/>
                <a:cs typeface="Times New Roman"/>
              </a:rPr>
              <a:t>per dag</a:t>
            </a:r>
            <a:r>
              <a:rPr lang="nl-NL" sz="1700" i="1" dirty="0">
                <a:solidFill>
                  <a:srgbClr val="387038"/>
                </a:solidFill>
                <a:effectLst/>
                <a:latin typeface="Century Gothic" panose="020B0502020202020204" pitchFamily="34" charset="0"/>
                <a:ea typeface="Calibri"/>
                <a:cs typeface="Times New Roman"/>
              </a:rPr>
              <a:t>.</a:t>
            </a:r>
            <a:endParaRPr lang="nl-NL" sz="17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59" name="Rechthoek 58">
            <a:extLst>
              <a:ext uri="{FF2B5EF4-FFF2-40B4-BE49-F238E27FC236}">
                <a16:creationId xmlns:a16="http://schemas.microsoft.com/office/drawing/2014/main" id="{B09FF716-EAEC-FA25-AC63-6B2C5C4EA72B}"/>
              </a:ext>
            </a:extLst>
          </p:cNvPr>
          <p:cNvSpPr/>
          <p:nvPr/>
        </p:nvSpPr>
        <p:spPr>
          <a:xfrm rot="19503565">
            <a:off x="2677203" y="6256889"/>
            <a:ext cx="362066" cy="12313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564B5FA0-041D-92C1-4C7F-FF0E4937A387}"/>
              </a:ext>
            </a:extLst>
          </p:cNvPr>
          <p:cNvSpPr/>
          <p:nvPr/>
        </p:nvSpPr>
        <p:spPr>
          <a:xfrm rot="2503086">
            <a:off x="40912" y="6230481"/>
            <a:ext cx="325648" cy="122896"/>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7" name="Rechte verbindingslijn 86">
            <a:extLst>
              <a:ext uri="{FF2B5EF4-FFF2-40B4-BE49-F238E27FC236}">
                <a16:creationId xmlns:a16="http://schemas.microsoft.com/office/drawing/2014/main" id="{ABA92956-05D2-16D2-08FF-DFA02B1E0D62}"/>
              </a:ext>
            </a:extLst>
          </p:cNvPr>
          <p:cNvCxnSpPr>
            <a:cxnSpLocks/>
          </p:cNvCxnSpPr>
          <p:nvPr/>
        </p:nvCxnSpPr>
        <p:spPr>
          <a:xfrm>
            <a:off x="3196118" y="235082"/>
            <a:ext cx="4431" cy="615478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8" name="Rechte verbindingslijn 87">
            <a:extLst>
              <a:ext uri="{FF2B5EF4-FFF2-40B4-BE49-F238E27FC236}">
                <a16:creationId xmlns:a16="http://schemas.microsoft.com/office/drawing/2014/main" id="{2AE98F75-02F5-C206-7CFE-32EA093BCCD4}"/>
              </a:ext>
            </a:extLst>
          </p:cNvPr>
          <p:cNvCxnSpPr>
            <a:cxnSpLocks/>
          </p:cNvCxnSpPr>
          <p:nvPr/>
        </p:nvCxnSpPr>
        <p:spPr>
          <a:xfrm>
            <a:off x="5933790" y="235082"/>
            <a:ext cx="0" cy="615478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9" name="Rechte verbindingslijn 88">
            <a:extLst>
              <a:ext uri="{FF2B5EF4-FFF2-40B4-BE49-F238E27FC236}">
                <a16:creationId xmlns:a16="http://schemas.microsoft.com/office/drawing/2014/main" id="{D83D9D10-3CF9-B57F-85FD-2EE38740141D}"/>
              </a:ext>
            </a:extLst>
          </p:cNvPr>
          <p:cNvCxnSpPr>
            <a:cxnSpLocks/>
          </p:cNvCxnSpPr>
          <p:nvPr/>
        </p:nvCxnSpPr>
        <p:spPr>
          <a:xfrm>
            <a:off x="3200549" y="1396053"/>
            <a:ext cx="274161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0" name="Rechte verbindingslijn 89">
            <a:extLst>
              <a:ext uri="{FF2B5EF4-FFF2-40B4-BE49-F238E27FC236}">
                <a16:creationId xmlns:a16="http://schemas.microsoft.com/office/drawing/2014/main" id="{2C97BD9C-B6E2-0A4E-1AAD-8A4261B70201}"/>
              </a:ext>
            </a:extLst>
          </p:cNvPr>
          <p:cNvCxnSpPr>
            <a:cxnSpLocks/>
          </p:cNvCxnSpPr>
          <p:nvPr/>
        </p:nvCxnSpPr>
        <p:spPr>
          <a:xfrm>
            <a:off x="3196118" y="1467010"/>
            <a:ext cx="274161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1" name="Rechte verbindingslijn 90">
            <a:extLst>
              <a:ext uri="{FF2B5EF4-FFF2-40B4-BE49-F238E27FC236}">
                <a16:creationId xmlns:a16="http://schemas.microsoft.com/office/drawing/2014/main" id="{BD335EF1-9048-5FF3-0163-E24AD5AA02EB}"/>
              </a:ext>
            </a:extLst>
          </p:cNvPr>
          <p:cNvCxnSpPr>
            <a:cxnSpLocks/>
            <a:endCxn id="85" idx="2"/>
          </p:cNvCxnSpPr>
          <p:nvPr/>
        </p:nvCxnSpPr>
        <p:spPr>
          <a:xfrm flipV="1">
            <a:off x="3251958" y="6362718"/>
            <a:ext cx="2669208" cy="3859"/>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92" name="Groep 91">
            <a:extLst>
              <a:ext uri="{FF2B5EF4-FFF2-40B4-BE49-F238E27FC236}">
                <a16:creationId xmlns:a16="http://schemas.microsoft.com/office/drawing/2014/main" id="{86083D31-8466-0275-D5C9-8D01ED23E191}"/>
              </a:ext>
            </a:extLst>
          </p:cNvPr>
          <p:cNvGrpSpPr/>
          <p:nvPr/>
        </p:nvGrpSpPr>
        <p:grpSpPr>
          <a:xfrm>
            <a:off x="3086246" y="235085"/>
            <a:ext cx="2920783" cy="159339"/>
            <a:chOff x="137216" y="162615"/>
            <a:chExt cx="4406171" cy="161694"/>
          </a:xfrm>
        </p:grpSpPr>
        <p:cxnSp>
          <p:nvCxnSpPr>
            <p:cNvPr id="95" name="Rechte verbindingslijn 94">
              <a:extLst>
                <a:ext uri="{FF2B5EF4-FFF2-40B4-BE49-F238E27FC236}">
                  <a16:creationId xmlns:a16="http://schemas.microsoft.com/office/drawing/2014/main" id="{68E76BA0-CAFC-160A-AB80-F049D477C1B6}"/>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6" name="Rechthoek 95">
              <a:extLst>
                <a:ext uri="{FF2B5EF4-FFF2-40B4-BE49-F238E27FC236}">
                  <a16:creationId xmlns:a16="http://schemas.microsoft.com/office/drawing/2014/main" id="{A60CD068-6579-F0B0-7B5F-13602E03C352}"/>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7" name="Rechthoek 96">
              <a:extLst>
                <a:ext uri="{FF2B5EF4-FFF2-40B4-BE49-F238E27FC236}">
                  <a16:creationId xmlns:a16="http://schemas.microsoft.com/office/drawing/2014/main" id="{0EE5FFE2-691A-07D3-2EE0-830172E2A09D}"/>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3" name="Tekstvak 2">
            <a:extLst>
              <a:ext uri="{FF2B5EF4-FFF2-40B4-BE49-F238E27FC236}">
                <a16:creationId xmlns:a16="http://schemas.microsoft.com/office/drawing/2014/main" id="{4100D4E7-8288-8145-CAE3-163A543DD120}"/>
              </a:ext>
            </a:extLst>
          </p:cNvPr>
          <p:cNvSpPr txBox="1">
            <a:spLocks noChangeArrowheads="1"/>
          </p:cNvSpPr>
          <p:nvPr/>
        </p:nvSpPr>
        <p:spPr bwMode="auto">
          <a:xfrm>
            <a:off x="3155609" y="410404"/>
            <a:ext cx="2719655" cy="77601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latin typeface="Century Gothic" panose="020B0502020202020204" pitchFamily="34" charset="0"/>
                <a:ea typeface="Calibri"/>
                <a:cs typeface="Times New Roman"/>
              </a:rPr>
              <a:t>per week</a:t>
            </a:r>
            <a:endParaRPr lang="nl-NL" sz="3600" dirty="0">
              <a:solidFill>
                <a:srgbClr val="387038"/>
              </a:solidFill>
              <a:effectLst/>
              <a:latin typeface="Century Gothic" panose="020B0502020202020204" pitchFamily="34" charset="0"/>
              <a:ea typeface="Calibri"/>
              <a:cs typeface="Times New Roman"/>
            </a:endParaRPr>
          </a:p>
        </p:txBody>
      </p:sp>
      <p:sp>
        <p:nvSpPr>
          <p:cNvPr id="85" name="Rechthoek 84">
            <a:extLst>
              <a:ext uri="{FF2B5EF4-FFF2-40B4-BE49-F238E27FC236}">
                <a16:creationId xmlns:a16="http://schemas.microsoft.com/office/drawing/2014/main" id="{8768D4C9-3EB2-9C93-A6C5-8DE5ADE62A98}"/>
              </a:ext>
            </a:extLst>
          </p:cNvPr>
          <p:cNvSpPr/>
          <p:nvPr/>
        </p:nvSpPr>
        <p:spPr>
          <a:xfrm rot="19503565">
            <a:off x="5704350" y="6250681"/>
            <a:ext cx="362066" cy="12313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a:extLst>
              <a:ext uri="{FF2B5EF4-FFF2-40B4-BE49-F238E27FC236}">
                <a16:creationId xmlns:a16="http://schemas.microsoft.com/office/drawing/2014/main" id="{91F9AE17-8B8F-E0C9-2F89-DC7BB45A3C54}"/>
              </a:ext>
            </a:extLst>
          </p:cNvPr>
          <p:cNvSpPr/>
          <p:nvPr/>
        </p:nvSpPr>
        <p:spPr>
          <a:xfrm rot="2503086">
            <a:off x="3068059" y="6224274"/>
            <a:ext cx="325648" cy="122896"/>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2" name="Rechte verbindingslijn 101">
            <a:extLst>
              <a:ext uri="{FF2B5EF4-FFF2-40B4-BE49-F238E27FC236}">
                <a16:creationId xmlns:a16="http://schemas.microsoft.com/office/drawing/2014/main" id="{BE8CF80A-4C53-83DD-0EA7-EAA29341DA53}"/>
              </a:ext>
            </a:extLst>
          </p:cNvPr>
          <p:cNvCxnSpPr>
            <a:cxnSpLocks/>
            <a:endCxn id="101" idx="2"/>
          </p:cNvCxnSpPr>
          <p:nvPr/>
        </p:nvCxnSpPr>
        <p:spPr>
          <a:xfrm flipH="1">
            <a:off x="6237792" y="235082"/>
            <a:ext cx="6127" cy="609649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3" name="Rechte verbindingslijn 102">
            <a:extLst>
              <a:ext uri="{FF2B5EF4-FFF2-40B4-BE49-F238E27FC236}">
                <a16:creationId xmlns:a16="http://schemas.microsoft.com/office/drawing/2014/main" id="{4721EE65-62F2-E74D-BA6F-E0FBECE50ABE}"/>
              </a:ext>
            </a:extLst>
          </p:cNvPr>
          <p:cNvCxnSpPr>
            <a:cxnSpLocks/>
          </p:cNvCxnSpPr>
          <p:nvPr/>
        </p:nvCxnSpPr>
        <p:spPr>
          <a:xfrm>
            <a:off x="8981591" y="235082"/>
            <a:ext cx="0" cy="615478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4" name="Rechte verbindingslijn 103">
            <a:extLst>
              <a:ext uri="{FF2B5EF4-FFF2-40B4-BE49-F238E27FC236}">
                <a16:creationId xmlns:a16="http://schemas.microsoft.com/office/drawing/2014/main" id="{7FA3B80B-13B0-2B5B-EC68-90A9153E08F5}"/>
              </a:ext>
            </a:extLst>
          </p:cNvPr>
          <p:cNvCxnSpPr>
            <a:cxnSpLocks/>
          </p:cNvCxnSpPr>
          <p:nvPr/>
        </p:nvCxnSpPr>
        <p:spPr>
          <a:xfrm>
            <a:off x="6248350" y="1396053"/>
            <a:ext cx="2741611"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5" name="Rechte verbindingslijn 104">
            <a:extLst>
              <a:ext uri="{FF2B5EF4-FFF2-40B4-BE49-F238E27FC236}">
                <a16:creationId xmlns:a16="http://schemas.microsoft.com/office/drawing/2014/main" id="{28A25664-D2BC-F32C-7D61-271119069C3C}"/>
              </a:ext>
            </a:extLst>
          </p:cNvPr>
          <p:cNvCxnSpPr>
            <a:cxnSpLocks/>
          </p:cNvCxnSpPr>
          <p:nvPr/>
        </p:nvCxnSpPr>
        <p:spPr>
          <a:xfrm flipV="1">
            <a:off x="6243919" y="1467009"/>
            <a:ext cx="2746042" cy="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6" name="Rechte verbindingslijn 105">
            <a:extLst>
              <a:ext uri="{FF2B5EF4-FFF2-40B4-BE49-F238E27FC236}">
                <a16:creationId xmlns:a16="http://schemas.microsoft.com/office/drawing/2014/main" id="{879122D3-A423-618E-738D-DDAA3DC15391}"/>
              </a:ext>
            </a:extLst>
          </p:cNvPr>
          <p:cNvCxnSpPr>
            <a:cxnSpLocks/>
            <a:endCxn id="100" idx="2"/>
          </p:cNvCxnSpPr>
          <p:nvPr/>
        </p:nvCxnSpPr>
        <p:spPr>
          <a:xfrm flipV="1">
            <a:off x="6330600" y="6287866"/>
            <a:ext cx="2669208" cy="385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0" name="Rechte verbindingslijn 109">
            <a:extLst>
              <a:ext uri="{FF2B5EF4-FFF2-40B4-BE49-F238E27FC236}">
                <a16:creationId xmlns:a16="http://schemas.microsoft.com/office/drawing/2014/main" id="{0202CF19-75AF-81B1-AE7D-A49AE8F595DA}"/>
              </a:ext>
            </a:extLst>
          </p:cNvPr>
          <p:cNvCxnSpPr>
            <a:cxnSpLocks/>
          </p:cNvCxnSpPr>
          <p:nvPr/>
        </p:nvCxnSpPr>
        <p:spPr>
          <a:xfrm flipV="1">
            <a:off x="6209817" y="235082"/>
            <a:ext cx="2768514" cy="13126"/>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1" name="Rechthoek 110">
            <a:extLst>
              <a:ext uri="{FF2B5EF4-FFF2-40B4-BE49-F238E27FC236}">
                <a16:creationId xmlns:a16="http://schemas.microsoft.com/office/drawing/2014/main" id="{2B5C70B0-BBFB-740E-8C56-A7A7CD5A85F5}"/>
              </a:ext>
            </a:extLst>
          </p:cNvPr>
          <p:cNvSpPr/>
          <p:nvPr/>
        </p:nvSpPr>
        <p:spPr>
          <a:xfrm rot="19503565">
            <a:off x="6134047" y="265703"/>
            <a:ext cx="265869" cy="12871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a:extLst>
              <a:ext uri="{FF2B5EF4-FFF2-40B4-BE49-F238E27FC236}">
                <a16:creationId xmlns:a16="http://schemas.microsoft.com/office/drawing/2014/main" id="{0D303826-976C-8408-FF1E-1C64A77E7A76}"/>
              </a:ext>
            </a:extLst>
          </p:cNvPr>
          <p:cNvSpPr/>
          <p:nvPr/>
        </p:nvSpPr>
        <p:spPr>
          <a:xfrm rot="2503086">
            <a:off x="8788961" y="241680"/>
            <a:ext cx="265869" cy="12871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8" name="Tekstvak 2">
            <a:extLst>
              <a:ext uri="{FF2B5EF4-FFF2-40B4-BE49-F238E27FC236}">
                <a16:creationId xmlns:a16="http://schemas.microsoft.com/office/drawing/2014/main" id="{4A78C603-B89D-77F9-E5BB-EA48C477D5B4}"/>
              </a:ext>
            </a:extLst>
          </p:cNvPr>
          <p:cNvSpPr txBox="1">
            <a:spLocks noChangeArrowheads="1"/>
          </p:cNvSpPr>
          <p:nvPr/>
        </p:nvSpPr>
        <p:spPr bwMode="auto">
          <a:xfrm>
            <a:off x="6203410" y="410404"/>
            <a:ext cx="2719655" cy="87187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solidFill>
                  <a:srgbClr val="387038"/>
                </a:solidFill>
                <a:latin typeface="Century Gothic" panose="020B0502020202020204" pitchFamily="34" charset="0"/>
                <a:ea typeface="Calibri"/>
                <a:cs typeface="Times New Roman"/>
              </a:rPr>
              <a:t>per jaar</a:t>
            </a:r>
            <a:endParaRPr lang="nl-NL" sz="3600" dirty="0">
              <a:solidFill>
                <a:srgbClr val="387038"/>
              </a:solidFill>
              <a:effectLst/>
              <a:latin typeface="Century Gothic" panose="020B0502020202020204" pitchFamily="34" charset="0"/>
              <a:ea typeface="Calibri"/>
              <a:cs typeface="Times New Roman"/>
            </a:endParaRPr>
          </a:p>
        </p:txBody>
      </p:sp>
      <p:sp>
        <p:nvSpPr>
          <p:cNvPr id="109" name="Tekstvak 2">
            <a:extLst>
              <a:ext uri="{FF2B5EF4-FFF2-40B4-BE49-F238E27FC236}">
                <a16:creationId xmlns:a16="http://schemas.microsoft.com/office/drawing/2014/main" id="{4101F84B-7596-DD31-0A1E-3AFFFB5E5175}"/>
              </a:ext>
            </a:extLst>
          </p:cNvPr>
          <p:cNvSpPr txBox="1">
            <a:spLocks noChangeArrowheads="1"/>
          </p:cNvSpPr>
          <p:nvPr/>
        </p:nvSpPr>
        <p:spPr bwMode="auto">
          <a:xfrm>
            <a:off x="6294399" y="1482050"/>
            <a:ext cx="2741610" cy="459105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200" dirty="0">
                <a:latin typeface="Century Gothic" panose="020B0502020202020204" pitchFamily="34" charset="0"/>
                <a:ea typeface="Calibri"/>
                <a:cs typeface="Times New Roman"/>
              </a:rPr>
              <a:t>= in een jaar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700" i="1" dirty="0">
              <a:solidFill>
                <a:srgbClr val="387038"/>
              </a:solidFill>
              <a:effectLst/>
              <a:latin typeface="Century Gothic" panose="020B0502020202020204" pitchFamily="34" charset="0"/>
              <a:ea typeface="Calibri"/>
              <a:cs typeface="Times New Roman"/>
            </a:endParaRPr>
          </a:p>
          <a:p>
            <a:pPr algn="ctr">
              <a:lnSpc>
                <a:spcPct val="107000"/>
              </a:lnSpc>
              <a:spcAft>
                <a:spcPts val="0"/>
              </a:spcAft>
            </a:pPr>
            <a:endParaRPr lang="nl-NL" sz="17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1700" i="1" dirty="0">
                <a:solidFill>
                  <a:srgbClr val="387038"/>
                </a:solidFill>
                <a:latin typeface="Century Gothic" panose="020B0502020202020204" pitchFamily="34" charset="0"/>
                <a:ea typeface="Calibri"/>
                <a:cs typeface="Times New Roman"/>
              </a:rPr>
              <a:t>Ik ga 2x </a:t>
            </a:r>
            <a:r>
              <a:rPr lang="nl-NL" sz="1700" i="1" u="sng" dirty="0">
                <a:solidFill>
                  <a:srgbClr val="387038"/>
                </a:solidFill>
                <a:latin typeface="Century Gothic" panose="020B0502020202020204" pitchFamily="34" charset="0"/>
                <a:ea typeface="Calibri"/>
                <a:cs typeface="Times New Roman"/>
              </a:rPr>
              <a:t>per jaar</a:t>
            </a:r>
            <a:r>
              <a:rPr lang="nl-NL" sz="1700" i="1" dirty="0">
                <a:solidFill>
                  <a:srgbClr val="387038"/>
                </a:solidFill>
                <a:latin typeface="Century Gothic" panose="020B0502020202020204" pitchFamily="34" charset="0"/>
                <a:ea typeface="Calibri"/>
                <a:cs typeface="Times New Roman"/>
              </a:rPr>
              <a:t> naar de tandarts.</a:t>
            </a:r>
            <a:endParaRPr lang="nl-NL" sz="17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01" name="Rechthoek 100">
            <a:extLst>
              <a:ext uri="{FF2B5EF4-FFF2-40B4-BE49-F238E27FC236}">
                <a16:creationId xmlns:a16="http://schemas.microsoft.com/office/drawing/2014/main" id="{107FCACD-E119-3BAC-407E-5BC7DC9F6460}"/>
              </a:ext>
            </a:extLst>
          </p:cNvPr>
          <p:cNvSpPr/>
          <p:nvPr/>
        </p:nvSpPr>
        <p:spPr>
          <a:xfrm rot="2503086">
            <a:off x="6115860" y="6224263"/>
            <a:ext cx="325648" cy="122896"/>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0" name="Rechthoek 99">
            <a:extLst>
              <a:ext uri="{FF2B5EF4-FFF2-40B4-BE49-F238E27FC236}">
                <a16:creationId xmlns:a16="http://schemas.microsoft.com/office/drawing/2014/main" id="{746212C1-8825-A73B-13FD-C1ACB27DE8F9}"/>
              </a:ext>
            </a:extLst>
          </p:cNvPr>
          <p:cNvSpPr/>
          <p:nvPr/>
        </p:nvSpPr>
        <p:spPr>
          <a:xfrm rot="19503565">
            <a:off x="8782992" y="6264855"/>
            <a:ext cx="362066" cy="124957"/>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speelgoed, tekenfilm, illustratie&#10;&#10;Automatisch gegenereerde beschrijving">
            <a:extLst>
              <a:ext uri="{FF2B5EF4-FFF2-40B4-BE49-F238E27FC236}">
                <a16:creationId xmlns:a16="http://schemas.microsoft.com/office/drawing/2014/main" id="{1C726C4E-E3A7-64DE-8897-A9DA17B5D8B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90" y="4021976"/>
            <a:ext cx="1154228" cy="1298507"/>
          </a:xfrm>
          <a:prstGeom prst="rect">
            <a:avLst/>
          </a:prstGeom>
        </p:spPr>
      </p:pic>
      <p:pic>
        <p:nvPicPr>
          <p:cNvPr id="7" name="Afbeelding 6" descr="Afbeelding met tekenfilm, glimlach, Menselijk gezicht, Tekenfilm&#10;&#10;Automatisch gegenereerde beschrijving">
            <a:extLst>
              <a:ext uri="{FF2B5EF4-FFF2-40B4-BE49-F238E27FC236}">
                <a16:creationId xmlns:a16="http://schemas.microsoft.com/office/drawing/2014/main" id="{E5CD847A-5E42-09BC-EA5B-DF096EF1CA8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2642" y="2154995"/>
            <a:ext cx="2636096" cy="2548010"/>
          </a:xfrm>
          <a:prstGeom prst="rect">
            <a:avLst/>
          </a:prstGeom>
        </p:spPr>
      </p:pic>
      <p:pic>
        <p:nvPicPr>
          <p:cNvPr id="15" name="Afbeelding 14" descr="Afbeelding met speelgoed, tekenfilm, illustratie&#10;&#10;Automatisch gegenereerde beschrijving">
            <a:extLst>
              <a:ext uri="{FF2B5EF4-FFF2-40B4-BE49-F238E27FC236}">
                <a16:creationId xmlns:a16="http://schemas.microsoft.com/office/drawing/2014/main" id="{135347BE-A84A-9429-C1C6-E44C1C642C4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31979" y="4017057"/>
            <a:ext cx="1141811" cy="1284538"/>
          </a:xfrm>
          <a:prstGeom prst="rect">
            <a:avLst/>
          </a:prstGeom>
        </p:spPr>
      </p:pic>
      <p:cxnSp>
        <p:nvCxnSpPr>
          <p:cNvPr id="18" name="Rechte verbindingslijn 17">
            <a:extLst>
              <a:ext uri="{FF2B5EF4-FFF2-40B4-BE49-F238E27FC236}">
                <a16:creationId xmlns:a16="http://schemas.microsoft.com/office/drawing/2014/main" id="{4DECC5E3-5B4D-6526-9C8A-BB32B0106A0B}"/>
              </a:ext>
            </a:extLst>
          </p:cNvPr>
          <p:cNvCxnSpPr>
            <a:cxnSpLocks/>
          </p:cNvCxnSpPr>
          <p:nvPr/>
        </p:nvCxnSpPr>
        <p:spPr>
          <a:xfrm flipH="1" flipV="1">
            <a:off x="1659816" y="3164476"/>
            <a:ext cx="475204" cy="890655"/>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Rechte verbindingslijn 18">
            <a:extLst>
              <a:ext uri="{FF2B5EF4-FFF2-40B4-BE49-F238E27FC236}">
                <a16:creationId xmlns:a16="http://schemas.microsoft.com/office/drawing/2014/main" id="{20F00AAC-B7C3-4849-19A3-FAC88BBFE1D2}"/>
              </a:ext>
            </a:extLst>
          </p:cNvPr>
          <p:cNvCxnSpPr>
            <a:cxnSpLocks/>
          </p:cNvCxnSpPr>
          <p:nvPr/>
        </p:nvCxnSpPr>
        <p:spPr>
          <a:xfrm flipV="1">
            <a:off x="580385" y="3204751"/>
            <a:ext cx="465528" cy="821297"/>
          </a:xfrm>
          <a:prstGeom prst="line">
            <a:avLst/>
          </a:prstGeom>
        </p:spPr>
        <p:style>
          <a:lnRef idx="3">
            <a:schemeClr val="accent2"/>
          </a:lnRef>
          <a:fillRef idx="0">
            <a:schemeClr val="accent2"/>
          </a:fillRef>
          <a:effectRef idx="2">
            <a:schemeClr val="accent2"/>
          </a:effectRef>
          <a:fontRef idx="minor">
            <a:schemeClr val="tx1"/>
          </a:fontRef>
        </p:style>
      </p:cxnSp>
      <p:sp>
        <p:nvSpPr>
          <p:cNvPr id="73" name="Tekstvak 72">
            <a:extLst>
              <a:ext uri="{FF2B5EF4-FFF2-40B4-BE49-F238E27FC236}">
                <a16:creationId xmlns:a16="http://schemas.microsoft.com/office/drawing/2014/main" id="{A8E3F988-5FE1-2AC2-DCB4-44165FA52F34}"/>
              </a:ext>
            </a:extLst>
          </p:cNvPr>
          <p:cNvSpPr txBox="1"/>
          <p:nvPr/>
        </p:nvSpPr>
        <p:spPr>
          <a:xfrm rot="1143484">
            <a:off x="7860554" y="5085565"/>
            <a:ext cx="1868658" cy="369332"/>
          </a:xfrm>
          <a:prstGeom prst="rect">
            <a:avLst/>
          </a:prstGeom>
          <a:noFill/>
        </p:spPr>
        <p:txBody>
          <a:bodyPr wrap="square" rtlCol="0">
            <a:spAutoFit/>
          </a:bodyPr>
          <a:lstStyle/>
          <a:p>
            <a:r>
              <a:rPr lang="nl-NL" dirty="0"/>
              <a:t> </a:t>
            </a:r>
            <a:r>
              <a:rPr lang="nl-NL" dirty="0">
                <a:latin typeface="Baguet Script" panose="020F0502020204030204" pitchFamily="2" charset="0"/>
              </a:rPr>
              <a:t>juli</a:t>
            </a:r>
          </a:p>
        </p:txBody>
      </p:sp>
      <p:sp>
        <p:nvSpPr>
          <p:cNvPr id="74" name="Tekstvak 73">
            <a:extLst>
              <a:ext uri="{FF2B5EF4-FFF2-40B4-BE49-F238E27FC236}">
                <a16:creationId xmlns:a16="http://schemas.microsoft.com/office/drawing/2014/main" id="{29A842AE-D37D-8094-D6DB-6CA8E852DDA4}"/>
              </a:ext>
            </a:extLst>
          </p:cNvPr>
          <p:cNvSpPr txBox="1"/>
          <p:nvPr/>
        </p:nvSpPr>
        <p:spPr>
          <a:xfrm>
            <a:off x="3387524" y="5620931"/>
            <a:ext cx="2459585" cy="662233"/>
          </a:xfrm>
          <a:prstGeom prst="rect">
            <a:avLst/>
          </a:prstGeom>
          <a:noFill/>
        </p:spPr>
        <p:txBody>
          <a:bodyPr wrap="square" rtlCol="0">
            <a:spAutoFit/>
          </a:bodyPr>
          <a:lstStyle/>
          <a:p>
            <a:pPr algn="ctr">
              <a:lnSpc>
                <a:spcPct val="107000"/>
              </a:lnSpc>
              <a:spcAft>
                <a:spcPts val="0"/>
              </a:spcAft>
            </a:pPr>
            <a:r>
              <a:rPr lang="nl-NL" sz="1800" i="1" dirty="0">
                <a:solidFill>
                  <a:srgbClr val="387038"/>
                </a:solidFill>
                <a:latin typeface="Century Gothic" panose="020B0502020202020204" pitchFamily="34" charset="0"/>
                <a:ea typeface="Calibri"/>
                <a:cs typeface="Times New Roman"/>
              </a:rPr>
              <a:t>Het Klokhuis komt 5x </a:t>
            </a:r>
            <a:r>
              <a:rPr lang="nl-NL" sz="1800" i="1" u="sng" dirty="0">
                <a:solidFill>
                  <a:srgbClr val="387038"/>
                </a:solidFill>
                <a:latin typeface="Century Gothic" panose="020B0502020202020204" pitchFamily="34" charset="0"/>
                <a:ea typeface="Calibri"/>
                <a:cs typeface="Times New Roman"/>
              </a:rPr>
              <a:t>per week</a:t>
            </a:r>
            <a:r>
              <a:rPr lang="nl-NL" sz="1800" i="1" dirty="0">
                <a:solidFill>
                  <a:srgbClr val="387038"/>
                </a:solidFill>
                <a:latin typeface="Century Gothic" panose="020B0502020202020204" pitchFamily="34" charset="0"/>
                <a:ea typeface="Calibri"/>
                <a:cs typeface="Times New Roman"/>
              </a:rPr>
              <a:t> op de tv.</a:t>
            </a:r>
            <a:endParaRPr lang="nl-NL" sz="1800" dirty="0">
              <a:effectLst/>
              <a:latin typeface="Century Gothic" panose="020B0502020202020204" pitchFamily="34" charset="0"/>
              <a:ea typeface="Calibri"/>
              <a:cs typeface="Times New Roman"/>
            </a:endParaRPr>
          </a:p>
        </p:txBody>
      </p:sp>
      <p:sp>
        <p:nvSpPr>
          <p:cNvPr id="78" name="Rechthoek 77">
            <a:extLst>
              <a:ext uri="{FF2B5EF4-FFF2-40B4-BE49-F238E27FC236}">
                <a16:creationId xmlns:a16="http://schemas.microsoft.com/office/drawing/2014/main" id="{F6784D27-5A71-2A60-C323-3775B391D41B}"/>
              </a:ext>
            </a:extLst>
          </p:cNvPr>
          <p:cNvSpPr/>
          <p:nvPr/>
        </p:nvSpPr>
        <p:spPr>
          <a:xfrm>
            <a:off x="4114475" y="1925288"/>
            <a:ext cx="140893" cy="2297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8" name="Tekstvak 97">
            <a:extLst>
              <a:ext uri="{FF2B5EF4-FFF2-40B4-BE49-F238E27FC236}">
                <a16:creationId xmlns:a16="http://schemas.microsoft.com/office/drawing/2014/main" id="{9A83C810-B9AE-383F-1AC5-D9DF7A7A78CB}"/>
              </a:ext>
            </a:extLst>
          </p:cNvPr>
          <p:cNvSpPr txBox="1"/>
          <p:nvPr/>
        </p:nvSpPr>
        <p:spPr>
          <a:xfrm rot="856213">
            <a:off x="6549202" y="4813334"/>
            <a:ext cx="1512168" cy="377848"/>
          </a:xfrm>
          <a:prstGeom prst="rect">
            <a:avLst/>
          </a:prstGeom>
          <a:noFill/>
        </p:spPr>
        <p:txBody>
          <a:bodyPr wrap="square" rtlCol="0">
            <a:spAutoFit/>
          </a:bodyPr>
          <a:lstStyle/>
          <a:p>
            <a:r>
              <a:rPr lang="nl-NL" sz="1400" dirty="0">
                <a:latin typeface="Baguet Script" panose="00000500000000000000" pitchFamily="2" charset="0"/>
              </a:rPr>
              <a:t>januar</a:t>
            </a:r>
            <a:r>
              <a:rPr lang="nl-NL" dirty="0">
                <a:latin typeface="Baguet Script" panose="00000500000000000000" pitchFamily="2" charset="0"/>
              </a:rPr>
              <a:t>i</a:t>
            </a:r>
          </a:p>
        </p:txBody>
      </p:sp>
      <p:sp>
        <p:nvSpPr>
          <p:cNvPr id="99" name="Rechthoek 98">
            <a:extLst>
              <a:ext uri="{FF2B5EF4-FFF2-40B4-BE49-F238E27FC236}">
                <a16:creationId xmlns:a16="http://schemas.microsoft.com/office/drawing/2014/main" id="{CD19EBC1-70C7-D441-12D3-D69F61C357C2}"/>
              </a:ext>
            </a:extLst>
          </p:cNvPr>
          <p:cNvSpPr/>
          <p:nvPr/>
        </p:nvSpPr>
        <p:spPr>
          <a:xfrm>
            <a:off x="4917695" y="2541744"/>
            <a:ext cx="116034" cy="2297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7FDBB668-9224-A5A0-1C4F-E6C1F68356D4}"/>
              </a:ext>
            </a:extLst>
          </p:cNvPr>
          <p:cNvSpPr/>
          <p:nvPr/>
        </p:nvSpPr>
        <p:spPr>
          <a:xfrm>
            <a:off x="4100610" y="2552859"/>
            <a:ext cx="204473" cy="262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Tekstvak 112">
            <a:extLst>
              <a:ext uri="{FF2B5EF4-FFF2-40B4-BE49-F238E27FC236}">
                <a16:creationId xmlns:a16="http://schemas.microsoft.com/office/drawing/2014/main" id="{FA7789AA-6054-7465-217F-12F88950BEF9}"/>
              </a:ext>
            </a:extLst>
          </p:cNvPr>
          <p:cNvSpPr txBox="1"/>
          <p:nvPr/>
        </p:nvSpPr>
        <p:spPr>
          <a:xfrm>
            <a:off x="3241058" y="1527424"/>
            <a:ext cx="2090252" cy="426655"/>
          </a:xfrm>
          <a:prstGeom prst="rect">
            <a:avLst/>
          </a:prstGeom>
          <a:noFill/>
        </p:spPr>
        <p:txBody>
          <a:bodyPr wrap="square" rtlCol="0">
            <a:spAutoFit/>
          </a:bodyPr>
          <a:lstStyle/>
          <a:p>
            <a:pPr>
              <a:lnSpc>
                <a:spcPct val="107000"/>
              </a:lnSpc>
              <a:spcAft>
                <a:spcPts val="0"/>
              </a:spcAft>
            </a:pPr>
            <a:r>
              <a:rPr lang="nl-NL" sz="2200" dirty="0">
                <a:latin typeface="Century Gothic" panose="020B0502020202020204" pitchFamily="34" charset="0"/>
                <a:ea typeface="Calibri"/>
                <a:cs typeface="Times New Roman"/>
              </a:rPr>
              <a:t>= in een week</a:t>
            </a:r>
          </a:p>
        </p:txBody>
      </p:sp>
      <p:pic>
        <p:nvPicPr>
          <p:cNvPr id="3" name="Afbeelding 2">
            <a:extLst>
              <a:ext uri="{FF2B5EF4-FFF2-40B4-BE49-F238E27FC236}">
                <a16:creationId xmlns:a16="http://schemas.microsoft.com/office/drawing/2014/main" id="{2BF9D08D-03AA-FAF9-CA4F-10DFD7555A6C}"/>
              </a:ext>
            </a:extLst>
          </p:cNvPr>
          <p:cNvPicPr>
            <a:picLocks noChangeAspect="1"/>
          </p:cNvPicPr>
          <p:nvPr/>
        </p:nvPicPr>
        <p:blipFill>
          <a:blip r:embed="rId7"/>
          <a:stretch>
            <a:fillRect/>
          </a:stretch>
        </p:blipFill>
        <p:spPr>
          <a:xfrm>
            <a:off x="3289741" y="2350386"/>
            <a:ext cx="2543174" cy="2033587"/>
          </a:xfrm>
          <a:prstGeom prst="rect">
            <a:avLst/>
          </a:prstGeom>
        </p:spPr>
      </p:pic>
      <p:sp>
        <p:nvSpPr>
          <p:cNvPr id="4" name="Rechthoek 3">
            <a:extLst>
              <a:ext uri="{FF2B5EF4-FFF2-40B4-BE49-F238E27FC236}">
                <a16:creationId xmlns:a16="http://schemas.microsoft.com/office/drawing/2014/main" id="{1376D246-A08C-600C-A06F-8FF94644F2C3}"/>
              </a:ext>
            </a:extLst>
          </p:cNvPr>
          <p:cNvSpPr/>
          <p:nvPr/>
        </p:nvSpPr>
        <p:spPr>
          <a:xfrm>
            <a:off x="3251958" y="2996952"/>
            <a:ext cx="2576526" cy="42665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tekst, ontwerp&#10;&#10;Automatisch gegenereerde beschrijving">
            <a:extLst>
              <a:ext uri="{FF2B5EF4-FFF2-40B4-BE49-F238E27FC236}">
                <a16:creationId xmlns:a16="http://schemas.microsoft.com/office/drawing/2014/main" id="{BC3A428D-BAA6-7D06-3AF1-383F447D671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037" y="1805381"/>
            <a:ext cx="2493755" cy="2137504"/>
          </a:xfrm>
          <a:prstGeom prst="rect">
            <a:avLst/>
          </a:prstGeom>
        </p:spPr>
      </p:pic>
      <p:sp>
        <p:nvSpPr>
          <p:cNvPr id="11" name="Tekstvak 10">
            <a:extLst>
              <a:ext uri="{FF2B5EF4-FFF2-40B4-BE49-F238E27FC236}">
                <a16:creationId xmlns:a16="http://schemas.microsoft.com/office/drawing/2014/main" id="{B7FE6697-2494-3398-21B2-3F91E48E4858}"/>
              </a:ext>
            </a:extLst>
          </p:cNvPr>
          <p:cNvSpPr txBox="1"/>
          <p:nvPr/>
        </p:nvSpPr>
        <p:spPr>
          <a:xfrm rot="856213">
            <a:off x="1045272" y="2719331"/>
            <a:ext cx="1512168" cy="377848"/>
          </a:xfrm>
          <a:prstGeom prst="rect">
            <a:avLst/>
          </a:prstGeom>
          <a:noFill/>
        </p:spPr>
        <p:txBody>
          <a:bodyPr wrap="square" rtlCol="0">
            <a:spAutoFit/>
          </a:bodyPr>
          <a:lstStyle/>
          <a:p>
            <a:r>
              <a:rPr lang="nl-NL" sz="1400" dirty="0">
                <a:latin typeface="Baguet Script" panose="00000500000000000000" pitchFamily="2" charset="0"/>
              </a:rPr>
              <a:t>januar</a:t>
            </a:r>
            <a:r>
              <a:rPr lang="nl-NL" dirty="0">
                <a:latin typeface="Baguet Script" panose="00000500000000000000" pitchFamily="2" charset="0"/>
              </a:rPr>
              <a:t>i</a:t>
            </a:r>
          </a:p>
        </p:txBody>
      </p:sp>
    </p:spTree>
    <p:extLst>
      <p:ext uri="{BB962C8B-B14F-4D97-AF65-F5344CB8AC3E}">
        <p14:creationId xmlns:p14="http://schemas.microsoft.com/office/powerpoint/2010/main" val="300646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44276" y="386052"/>
            <a:ext cx="543545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774120" y="327524"/>
            <a:ext cx="574310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onderwerp</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weer</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ijsbeer </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bobsleeën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9729" y="31505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waar het over gaat</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beer, clipart, illustratie, zoogdier&#10;&#10;Automatisch gegenereerde beschrijving">
            <a:extLst>
              <a:ext uri="{FF2B5EF4-FFF2-40B4-BE49-F238E27FC236}">
                <a16:creationId xmlns:a16="http://schemas.microsoft.com/office/drawing/2014/main" id="{EA7CCC43-CE9A-1013-1453-64C811517140}"/>
              </a:ext>
            </a:extLst>
          </p:cNvPr>
          <p:cNvPicPr>
            <a:picLocks noChangeAspect="1"/>
          </p:cNvPicPr>
          <p:nvPr/>
        </p:nvPicPr>
        <p:blipFill>
          <a:blip r:embed="rId5" cstate="email">
            <a:clrChange>
              <a:clrFrom>
                <a:srgbClr val="77B5CE"/>
              </a:clrFrom>
              <a:clrTo>
                <a:srgbClr val="77B5CE">
                  <a:alpha val="0"/>
                </a:srgbClr>
              </a:clrTo>
            </a:clrChange>
            <a:extLst>
              <a:ext uri="{28A0092B-C50C-407E-A947-70E740481C1C}">
                <a14:useLocalDpi xmlns:a14="http://schemas.microsoft.com/office/drawing/2010/main" val="0"/>
              </a:ext>
            </a:extLst>
          </a:blip>
          <a:stretch>
            <a:fillRect/>
          </a:stretch>
        </p:blipFill>
        <p:spPr>
          <a:xfrm>
            <a:off x="2977316" y="3919039"/>
            <a:ext cx="2951820" cy="1967880"/>
          </a:xfrm>
          <a:prstGeom prst="rect">
            <a:avLst/>
          </a:prstGeom>
        </p:spPr>
      </p:pic>
      <p:pic>
        <p:nvPicPr>
          <p:cNvPr id="23" name="Afbeelding 22" descr="Afbeelding met tekening, schets, tekenfilm, illustratie&#10;&#10;Automatisch gegenereerde beschrijving">
            <a:extLst>
              <a:ext uri="{FF2B5EF4-FFF2-40B4-BE49-F238E27FC236}">
                <a16:creationId xmlns:a16="http://schemas.microsoft.com/office/drawing/2014/main" id="{60637C7D-B634-D2AE-D01D-4CC53007C66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8299" y="3830611"/>
            <a:ext cx="2951820" cy="2077284"/>
          </a:xfrm>
          <a:prstGeom prst="rect">
            <a:avLst/>
          </a:prstGeom>
        </p:spPr>
      </p:pic>
      <p:pic>
        <p:nvPicPr>
          <p:cNvPr id="25" name="Afbeelding 24" descr="Afbeelding met clipart&#10;&#10;Beschrijving automatisch gegenereerd met gemiddelde betrouwbaarheid">
            <a:extLst>
              <a:ext uri="{FF2B5EF4-FFF2-40B4-BE49-F238E27FC236}">
                <a16:creationId xmlns:a16="http://schemas.microsoft.com/office/drawing/2014/main" id="{2751BFB2-0A39-F3BD-B745-BAB698D81C6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548" y="4143142"/>
            <a:ext cx="2483768" cy="1177035"/>
          </a:xfrm>
          <a:prstGeom prst="rect">
            <a:avLst/>
          </a:prstGeom>
        </p:spPr>
      </p:pic>
      <p:sp>
        <p:nvSpPr>
          <p:cNvPr id="28" name="Tekstballon: ovaal 27">
            <a:extLst>
              <a:ext uri="{FF2B5EF4-FFF2-40B4-BE49-F238E27FC236}">
                <a16:creationId xmlns:a16="http://schemas.microsoft.com/office/drawing/2014/main" id="{8610D9DD-0F7B-B356-F6D3-42EE968B8AA4}"/>
              </a:ext>
            </a:extLst>
          </p:cNvPr>
          <p:cNvSpPr/>
          <p:nvPr/>
        </p:nvSpPr>
        <p:spPr>
          <a:xfrm>
            <a:off x="581580" y="1396941"/>
            <a:ext cx="2463865" cy="1000377"/>
          </a:xfrm>
          <a:prstGeom prst="wedgeEllipseCallout">
            <a:avLst>
              <a:gd name="adj1" fmla="val 73739"/>
              <a:gd name="adj2" fmla="val -6589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a:extLst>
              <a:ext uri="{FF2B5EF4-FFF2-40B4-BE49-F238E27FC236}">
                <a16:creationId xmlns:a16="http://schemas.microsoft.com/office/drawing/2014/main" id="{5B919EA3-FA08-1E2B-1547-C480F831FF06}"/>
              </a:ext>
            </a:extLst>
          </p:cNvPr>
          <p:cNvSpPr txBox="1"/>
          <p:nvPr/>
        </p:nvSpPr>
        <p:spPr>
          <a:xfrm>
            <a:off x="944276" y="1609834"/>
            <a:ext cx="2823850" cy="523220"/>
          </a:xfrm>
          <a:prstGeom prst="rect">
            <a:avLst/>
          </a:prstGeom>
          <a:noFill/>
        </p:spPr>
        <p:txBody>
          <a:bodyPr wrap="square" rtlCol="0">
            <a:spAutoFit/>
          </a:bodyPr>
          <a:lstStyle/>
          <a:p>
            <a:r>
              <a:rPr lang="nl-NL" sz="2800" b="1" dirty="0">
                <a:latin typeface="Century Gothic" panose="020B0502020202020204" pitchFamily="34" charset="0"/>
              </a:rPr>
              <a:t>Sneeuw!</a:t>
            </a:r>
          </a:p>
        </p:txBody>
      </p:sp>
    </p:spTree>
    <p:extLst>
      <p:ext uri="{BB962C8B-B14F-4D97-AF65-F5344CB8AC3E}">
        <p14:creationId xmlns:p14="http://schemas.microsoft.com/office/powerpoint/2010/main" val="159433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televisie, Televisieset, beeldscherm, overdekt&#10;&#10;Automatisch gegenereerde beschrijving">
            <a:extLst>
              <a:ext uri="{FF2B5EF4-FFF2-40B4-BE49-F238E27FC236}">
                <a16:creationId xmlns:a16="http://schemas.microsoft.com/office/drawing/2014/main" id="{CC97CA95-7A34-A410-4552-23C3C83DA5B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214" y="3670383"/>
            <a:ext cx="2955795" cy="1890991"/>
          </a:xfrm>
          <a:prstGeom prst="rect">
            <a:avLst/>
          </a:prstGeom>
        </p:spPr>
      </p:pic>
      <p:pic>
        <p:nvPicPr>
          <p:cNvPr id="25" name="Afbeelding 24" descr="Afbeelding met televisie, Televisieset, beeldscherm, overdekt&#10;&#10;Automatisch gegenereerde beschrijving">
            <a:extLst>
              <a:ext uri="{FF2B5EF4-FFF2-40B4-BE49-F238E27FC236}">
                <a16:creationId xmlns:a16="http://schemas.microsoft.com/office/drawing/2014/main" id="{B192A86E-F07A-29C7-E551-9BDA05D545B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4768" y="3670382"/>
            <a:ext cx="2955795" cy="1890991"/>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70412" y="386052"/>
            <a:ext cx="544543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719251" y="332656"/>
            <a:ext cx="572495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programma</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1429" y="2905183"/>
            <a:ext cx="20911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0527" y="3016661"/>
            <a:ext cx="2082093" cy="35238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dirty="0">
                <a:latin typeface="Century Gothic"/>
                <a:ea typeface="Calibri"/>
                <a:cs typeface="Times New Roman"/>
              </a:rPr>
              <a:t>h</a:t>
            </a:r>
            <a:r>
              <a:rPr lang="nl-NL" sz="3100" dirty="0">
                <a:effectLst/>
                <a:latin typeface="Century Gothic"/>
                <a:ea typeface="Calibri"/>
                <a:cs typeface="Times New Roman"/>
              </a:rPr>
              <a:t>et </a:t>
            </a:r>
            <a:r>
              <a:rPr lang="nl-NL" sz="3100" dirty="0">
                <a:latin typeface="Century Gothic"/>
                <a:ea typeface="Calibri"/>
                <a:cs typeface="Times New Roman"/>
              </a:rPr>
              <a:t>journaal</a:t>
            </a:r>
            <a:endParaRPr lang="nl-NL" sz="3100" dirty="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11677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18297" y="46934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iets wat op tv of op de radio is</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6" name="Text Box 14">
            <a:extLst>
              <a:ext uri="{FF2B5EF4-FFF2-40B4-BE49-F238E27FC236}">
                <a16:creationId xmlns:a16="http://schemas.microsoft.com/office/drawing/2014/main" id="{C5CD2D1D-E20F-04C0-3100-127FF248C64E}"/>
              </a:ext>
            </a:extLst>
          </p:cNvPr>
          <p:cNvSpPr txBox="1"/>
          <p:nvPr/>
        </p:nvSpPr>
        <p:spPr>
          <a:xfrm>
            <a:off x="2481304" y="2940318"/>
            <a:ext cx="2091195" cy="8827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xt Box 14">
            <a:extLst>
              <a:ext uri="{FF2B5EF4-FFF2-40B4-BE49-F238E27FC236}">
                <a16:creationId xmlns:a16="http://schemas.microsoft.com/office/drawing/2014/main" id="{641A98C7-4F4B-EDAD-EDEF-D3A402B37AE7}"/>
              </a:ext>
            </a:extLst>
          </p:cNvPr>
          <p:cNvSpPr txBox="1"/>
          <p:nvPr/>
        </p:nvSpPr>
        <p:spPr>
          <a:xfrm>
            <a:off x="4638082" y="2931547"/>
            <a:ext cx="2091195" cy="88275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0" name="Text Box 14">
            <a:extLst>
              <a:ext uri="{FF2B5EF4-FFF2-40B4-BE49-F238E27FC236}">
                <a16:creationId xmlns:a16="http://schemas.microsoft.com/office/drawing/2014/main" id="{F0142EF2-B883-06C8-7649-D4FA47E41D95}"/>
              </a:ext>
            </a:extLst>
          </p:cNvPr>
          <p:cNvSpPr txBox="1"/>
          <p:nvPr/>
        </p:nvSpPr>
        <p:spPr>
          <a:xfrm>
            <a:off x="6801285" y="2929658"/>
            <a:ext cx="2091195" cy="88875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1" name="Tekstvak 2">
            <a:extLst>
              <a:ext uri="{FF2B5EF4-FFF2-40B4-BE49-F238E27FC236}">
                <a16:creationId xmlns:a16="http://schemas.microsoft.com/office/drawing/2014/main" id="{C50CDBE8-64FC-5BD3-7D19-00DF7A1891B0}"/>
              </a:ext>
            </a:extLst>
          </p:cNvPr>
          <p:cNvSpPr txBox="1">
            <a:spLocks noChangeArrowheads="1"/>
          </p:cNvSpPr>
          <p:nvPr/>
        </p:nvSpPr>
        <p:spPr bwMode="auto">
          <a:xfrm>
            <a:off x="2454146" y="3039176"/>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dirty="0">
                <a:latin typeface="Century Gothic" panose="020B0502020202020204" pitchFamily="34" charset="0"/>
                <a:ea typeface="Calibri"/>
                <a:cs typeface="Times New Roman"/>
              </a:rPr>
              <a:t>Studio Sport</a:t>
            </a:r>
            <a:endParaRPr lang="nl-NL" sz="3100" dirty="0">
              <a:effectLst/>
              <a:latin typeface="Century Gothic" panose="020B0502020202020204" pitchFamily="34" charset="0"/>
              <a:ea typeface="Calibri"/>
              <a:cs typeface="Times New Roman"/>
            </a:endParaRPr>
          </a:p>
        </p:txBody>
      </p:sp>
      <p:sp>
        <p:nvSpPr>
          <p:cNvPr id="23" name="Tekstvak 2">
            <a:extLst>
              <a:ext uri="{FF2B5EF4-FFF2-40B4-BE49-F238E27FC236}">
                <a16:creationId xmlns:a16="http://schemas.microsoft.com/office/drawing/2014/main" id="{7DC2405F-3317-9931-1E1F-895C65A88E5B}"/>
              </a:ext>
            </a:extLst>
          </p:cNvPr>
          <p:cNvSpPr txBox="1">
            <a:spLocks noChangeArrowheads="1"/>
          </p:cNvSpPr>
          <p:nvPr/>
        </p:nvSpPr>
        <p:spPr bwMode="auto">
          <a:xfrm>
            <a:off x="4630297" y="3061590"/>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dirty="0">
                <a:latin typeface="Century Gothic" panose="020B0502020202020204" pitchFamily="34" charset="0"/>
                <a:ea typeface="Calibri"/>
                <a:cs typeface="Times New Roman"/>
              </a:rPr>
              <a:t>Wie is de mol?</a:t>
            </a:r>
            <a:endParaRPr lang="nl-NL" sz="3100" dirty="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E2C8965F-409F-2BF2-FBE3-91D17E299A76}"/>
              </a:ext>
            </a:extLst>
          </p:cNvPr>
          <p:cNvSpPr txBox="1">
            <a:spLocks noChangeArrowheads="1"/>
          </p:cNvSpPr>
          <p:nvPr/>
        </p:nvSpPr>
        <p:spPr bwMode="auto">
          <a:xfrm>
            <a:off x="6777973" y="3036803"/>
            <a:ext cx="208209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100" dirty="0">
                <a:latin typeface="Century Gothic"/>
                <a:ea typeface="Calibri"/>
                <a:cs typeface="Times New Roman"/>
              </a:rPr>
              <a:t>het Klokhuis</a:t>
            </a:r>
            <a:endParaRPr lang="nl-NL" sz="31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ED67C37A-C72B-0202-B73A-857E5B0A64AE}"/>
              </a:ext>
            </a:extLst>
          </p:cNvPr>
          <p:cNvSpPr txBox="1"/>
          <p:nvPr/>
        </p:nvSpPr>
        <p:spPr>
          <a:xfrm>
            <a:off x="314720" y="5432316"/>
            <a:ext cx="2409519" cy="9490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pic>
        <p:nvPicPr>
          <p:cNvPr id="26" name="Afbeelding 25" descr="Afbeelding met clipart, Dierfiguur, tekenfilm, illustratie&#10;&#10;Automatisch gegenereerde beschrijving">
            <a:extLst>
              <a:ext uri="{FF2B5EF4-FFF2-40B4-BE49-F238E27FC236}">
                <a16:creationId xmlns:a16="http://schemas.microsoft.com/office/drawing/2014/main" id="{7ECC6786-BE8C-583C-CC10-185DEE5028A4}"/>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09235" y="3853951"/>
            <a:ext cx="1519799" cy="1496111"/>
          </a:xfrm>
          <a:prstGeom prst="rect">
            <a:avLst/>
          </a:prstGeom>
        </p:spPr>
      </p:pic>
      <p:sp>
        <p:nvSpPr>
          <p:cNvPr id="29" name="Tekstvak 28">
            <a:extLst>
              <a:ext uri="{FF2B5EF4-FFF2-40B4-BE49-F238E27FC236}">
                <a16:creationId xmlns:a16="http://schemas.microsoft.com/office/drawing/2014/main" id="{42EF41AB-671B-F0AE-6851-63322F1CBA41}"/>
              </a:ext>
            </a:extLst>
          </p:cNvPr>
          <p:cNvSpPr txBox="1"/>
          <p:nvPr/>
        </p:nvSpPr>
        <p:spPr>
          <a:xfrm>
            <a:off x="5780628" y="3889018"/>
            <a:ext cx="1023767" cy="1200329"/>
          </a:xfrm>
          <a:prstGeom prst="rect">
            <a:avLst/>
          </a:prstGeom>
          <a:noFill/>
        </p:spPr>
        <p:txBody>
          <a:bodyPr wrap="square" rtlCol="0">
            <a:spAutoFit/>
          </a:bodyPr>
          <a:lstStyle/>
          <a:p>
            <a:r>
              <a:rPr lang="nl-NL" sz="7200" dirty="0">
                <a:solidFill>
                  <a:srgbClr val="FF0000"/>
                </a:solidFill>
              </a:rPr>
              <a:t>?</a:t>
            </a:r>
          </a:p>
        </p:txBody>
      </p:sp>
      <p:pic>
        <p:nvPicPr>
          <p:cNvPr id="18" name="Afbeelding 17" descr="Afbeelding met televisie, Televisieset, beeldscherm, overdekt&#10;&#10;Automatisch gegenereerde beschrijving">
            <a:extLst>
              <a:ext uri="{FF2B5EF4-FFF2-40B4-BE49-F238E27FC236}">
                <a16:creationId xmlns:a16="http://schemas.microsoft.com/office/drawing/2014/main" id="{90406F21-0102-5958-5859-41454ABDD78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0479" y="3670383"/>
            <a:ext cx="2955795" cy="1890991"/>
          </a:xfrm>
          <a:prstGeom prst="rect">
            <a:avLst/>
          </a:prstGeom>
        </p:spPr>
      </p:pic>
      <p:pic>
        <p:nvPicPr>
          <p:cNvPr id="30" name="Afbeelding 29" descr="Afbeelding met televisie, Televisieset, beeldscherm, overdekt&#10;&#10;Automatisch gegenereerde beschrijving">
            <a:extLst>
              <a:ext uri="{FF2B5EF4-FFF2-40B4-BE49-F238E27FC236}">
                <a16:creationId xmlns:a16="http://schemas.microsoft.com/office/drawing/2014/main" id="{34063C06-2762-3804-A00E-0E60354E32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341" y="3658538"/>
            <a:ext cx="2955795" cy="1890991"/>
          </a:xfrm>
          <a:prstGeom prst="rect">
            <a:avLst/>
          </a:prstGeom>
        </p:spPr>
      </p:pic>
      <p:pic>
        <p:nvPicPr>
          <p:cNvPr id="32" name="Afbeelding 31" descr="Afbeelding met clipart&#10;&#10;Automatisch gegenereerde beschrijving">
            <a:extLst>
              <a:ext uri="{FF2B5EF4-FFF2-40B4-BE49-F238E27FC236}">
                <a16:creationId xmlns:a16="http://schemas.microsoft.com/office/drawing/2014/main" id="{3B91FAD2-124D-FDE4-04AD-808B70424FD4}"/>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735" y="3859339"/>
            <a:ext cx="2465415" cy="1495831"/>
          </a:xfrm>
          <a:prstGeom prst="rect">
            <a:avLst/>
          </a:prstGeom>
        </p:spPr>
      </p:pic>
      <p:pic>
        <p:nvPicPr>
          <p:cNvPr id="34" name="Afbeelding 33" descr="Afbeelding met tekst, person, Menselijk gezicht, pak&#10;&#10;Automatisch gegenereerde beschrijving">
            <a:extLst>
              <a:ext uri="{FF2B5EF4-FFF2-40B4-BE49-F238E27FC236}">
                <a16:creationId xmlns:a16="http://schemas.microsoft.com/office/drawing/2014/main" id="{47B244BB-3C42-2B28-1803-39B9A53F3734}"/>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29588" y="4078742"/>
            <a:ext cx="1397869" cy="1010877"/>
          </a:xfrm>
          <a:prstGeom prst="rect">
            <a:avLst/>
          </a:prstGeom>
        </p:spPr>
      </p:pic>
      <p:sp>
        <p:nvSpPr>
          <p:cNvPr id="37" name="Rechthoek 36">
            <a:extLst>
              <a:ext uri="{FF2B5EF4-FFF2-40B4-BE49-F238E27FC236}">
                <a16:creationId xmlns:a16="http://schemas.microsoft.com/office/drawing/2014/main" id="{C2FE65AC-C65F-5387-788F-8422BFAAAF86}"/>
              </a:ext>
            </a:extLst>
          </p:cNvPr>
          <p:cNvSpPr/>
          <p:nvPr/>
        </p:nvSpPr>
        <p:spPr>
          <a:xfrm>
            <a:off x="519625" y="4825544"/>
            <a:ext cx="378296" cy="269046"/>
          </a:xfrm>
          <a:prstGeom prst="rect">
            <a:avLst/>
          </a:prstGeom>
          <a:solidFill>
            <a:srgbClr val="66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9" name="Afbeelding 38" descr="Afbeelding met silhouet, Dans, schoeisel, zwart-wit&#10;&#10;Door AI gegenereerde inhoud is mogelijk onjuist.">
            <a:extLst>
              <a:ext uri="{FF2B5EF4-FFF2-40B4-BE49-F238E27FC236}">
                <a16:creationId xmlns:a16="http://schemas.microsoft.com/office/drawing/2014/main" id="{84745A80-A4AF-3125-6FC1-E3DC867CC9C9}"/>
              </a:ext>
            </a:extLst>
          </p:cNvPr>
          <p:cNvPicPr>
            <a:picLocks noChangeAspect="1"/>
          </p:cNvPicPr>
          <p:nvPr/>
        </p:nvPicPr>
        <p:blipFill>
          <a:blip r:embed="rId10">
            <a:clrChange>
              <a:clrFrom>
                <a:srgbClr val="FFFFFF"/>
              </a:clrFrom>
              <a:clrTo>
                <a:srgbClr val="FFFFFF">
                  <a:alpha val="0"/>
                </a:srgbClr>
              </a:clrTo>
            </a:clrChange>
          </a:blip>
          <a:srcRect l="-642" t="57" r="55958" b="42290"/>
          <a:stretch>
            <a:fillRect/>
          </a:stretch>
        </p:blipFill>
        <p:spPr>
          <a:xfrm>
            <a:off x="2724239" y="3912433"/>
            <a:ext cx="1290544" cy="1206552"/>
          </a:xfrm>
          <a:prstGeom prst="rect">
            <a:avLst/>
          </a:prstGeom>
        </p:spPr>
      </p:pic>
      <p:sp>
        <p:nvSpPr>
          <p:cNvPr id="14" name="Tekstvak 2">
            <a:extLst>
              <a:ext uri="{FF2B5EF4-FFF2-40B4-BE49-F238E27FC236}">
                <a16:creationId xmlns:a16="http://schemas.microsoft.com/office/drawing/2014/main" id="{D4E92701-024E-0206-E0B5-4FBD99C9D3D0}"/>
              </a:ext>
            </a:extLst>
          </p:cNvPr>
          <p:cNvSpPr txBox="1">
            <a:spLocks noChangeArrowheads="1"/>
          </p:cNvSpPr>
          <p:nvPr/>
        </p:nvSpPr>
        <p:spPr bwMode="auto">
          <a:xfrm>
            <a:off x="354068" y="5447403"/>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het nieuws op tv of op de radio</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62848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starten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duren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10357" y="354381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aflopen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293784" y="4928162"/>
            <a:ext cx="3168349" cy="5996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85411" y="4907494"/>
            <a:ext cx="338738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zoveel tijd kost het</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07714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Het programma </a:t>
            </a:r>
            <a:r>
              <a:rPr lang="nl-NL" sz="2400" i="1" u="sng" dirty="0">
                <a:solidFill>
                  <a:srgbClr val="387038"/>
                </a:solidFill>
                <a:latin typeface="Century Gothic" panose="020B0502020202020204" pitchFamily="34" charset="0"/>
                <a:ea typeface="Calibri"/>
                <a:cs typeface="Times New Roman"/>
              </a:rPr>
              <a:t>duurt</a:t>
            </a:r>
            <a:r>
              <a:rPr lang="nl-NL" sz="2400" i="1" dirty="0">
                <a:solidFill>
                  <a:srgbClr val="387038"/>
                </a:solidFill>
                <a:latin typeface="Century Gothic" panose="020B0502020202020204" pitchFamily="34" charset="0"/>
                <a:ea typeface="Calibri"/>
                <a:cs typeface="Times New Roman"/>
              </a:rPr>
              <a:t> ongeveer 15 minuten.</a:t>
            </a:r>
            <a:endParaRPr lang="nl-NL" sz="2400" dirty="0">
              <a:effectLst/>
              <a:ea typeface="Calibri"/>
              <a:cs typeface="Times New Roman"/>
            </a:endParaRPr>
          </a:p>
        </p:txBody>
      </p:sp>
      <p:pic>
        <p:nvPicPr>
          <p:cNvPr id="10" name="Afbeelding 9" descr="Afbeelding met symbool, logo, cirkel, Graphics&#10;&#10;Automatisch gegenereerde beschrijving">
            <a:extLst>
              <a:ext uri="{FF2B5EF4-FFF2-40B4-BE49-F238E27FC236}">
                <a16:creationId xmlns:a16="http://schemas.microsoft.com/office/drawing/2014/main" id="{624D7C75-8420-74A6-81BC-F8F596C40FA4}"/>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36059" y="750940"/>
            <a:ext cx="3573015" cy="3573015"/>
          </a:xfrm>
          <a:prstGeom prst="rect">
            <a:avLst/>
          </a:prstGeom>
        </p:spPr>
      </p:pic>
      <p:pic>
        <p:nvPicPr>
          <p:cNvPr id="24" name="Afbeelding 23" descr="Afbeelding met kleding, Menselijk gezicht, jongen, tekenfilm&#10;&#10;Automatisch gegenereerde beschrijving">
            <a:extLst>
              <a:ext uri="{FF2B5EF4-FFF2-40B4-BE49-F238E27FC236}">
                <a16:creationId xmlns:a16="http://schemas.microsoft.com/office/drawing/2014/main" id="{D20D85E6-02F5-B7E5-949B-2607C52F099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9893" y="2249282"/>
            <a:ext cx="3152130" cy="2328723"/>
          </a:xfrm>
          <a:prstGeom prst="rect">
            <a:avLst/>
          </a:prstGeom>
        </p:spPr>
      </p:pic>
      <p:sp>
        <p:nvSpPr>
          <p:cNvPr id="25" name="Rechthoek 24">
            <a:extLst>
              <a:ext uri="{FF2B5EF4-FFF2-40B4-BE49-F238E27FC236}">
                <a16:creationId xmlns:a16="http://schemas.microsoft.com/office/drawing/2014/main" id="{52FD3A79-9BAB-983A-BEBC-AF03DFD07AEF}"/>
              </a:ext>
            </a:extLst>
          </p:cNvPr>
          <p:cNvSpPr/>
          <p:nvPr/>
        </p:nvSpPr>
        <p:spPr>
          <a:xfrm>
            <a:off x="497271" y="2636912"/>
            <a:ext cx="1050393" cy="792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a:extLst>
              <a:ext uri="{FF2B5EF4-FFF2-40B4-BE49-F238E27FC236}">
                <a16:creationId xmlns:a16="http://schemas.microsoft.com/office/drawing/2014/main" id="{82845A3D-626B-9AE6-97EB-52031DC3F40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1706" y="2582358"/>
            <a:ext cx="1501521" cy="901195"/>
          </a:xfrm>
          <a:prstGeom prst="rect">
            <a:avLst/>
          </a:prstGeom>
        </p:spPr>
      </p:pic>
      <p:pic>
        <p:nvPicPr>
          <p:cNvPr id="32" name="Afbeelding 31">
            <a:extLst>
              <a:ext uri="{FF2B5EF4-FFF2-40B4-BE49-F238E27FC236}">
                <a16:creationId xmlns:a16="http://schemas.microsoft.com/office/drawing/2014/main" id="{9944BCB5-D141-746E-1FA1-BD31C76FA4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783" y="1675933"/>
            <a:ext cx="2554714" cy="1804606"/>
          </a:xfrm>
          <a:prstGeom prst="rect">
            <a:avLst/>
          </a:prstGeom>
        </p:spPr>
      </p:pic>
      <p:sp>
        <p:nvSpPr>
          <p:cNvPr id="9" name="Tekstvak 8">
            <a:extLst>
              <a:ext uri="{FF2B5EF4-FFF2-40B4-BE49-F238E27FC236}">
                <a16:creationId xmlns:a16="http://schemas.microsoft.com/office/drawing/2014/main" id="{CAD66087-C0FD-73A8-7444-7277C61A8A9A}"/>
              </a:ext>
            </a:extLst>
          </p:cNvPr>
          <p:cNvSpPr txBox="1"/>
          <p:nvPr/>
        </p:nvSpPr>
        <p:spPr>
          <a:xfrm>
            <a:off x="6516213" y="2064616"/>
            <a:ext cx="1152128" cy="369332"/>
          </a:xfrm>
          <a:prstGeom prst="rect">
            <a:avLst/>
          </a:prstGeom>
          <a:noFill/>
        </p:spPr>
        <p:txBody>
          <a:bodyPr wrap="square" rtlCol="0">
            <a:spAutoFit/>
          </a:bodyPr>
          <a:lstStyle/>
          <a:p>
            <a:r>
              <a:rPr lang="nl-NL" dirty="0">
                <a:solidFill>
                  <a:schemeClr val="bg1"/>
                </a:solidFill>
              </a:rPr>
              <a:t>EINDE</a:t>
            </a:r>
          </a:p>
        </p:txBody>
      </p:sp>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23529" y="4721814"/>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5092" y="4730570"/>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de baby</a:t>
            </a:r>
            <a:endParaRPr lang="nl-NL" sz="2800" dirty="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856513" y="3917094"/>
            <a:ext cx="2035968" cy="66402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803183" y="3861522"/>
            <a:ext cx="2170192" cy="38175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000" dirty="0">
                <a:effectLst/>
                <a:latin typeface="Century Gothic" panose="020B0502020202020204" pitchFamily="34" charset="0"/>
                <a:ea typeface="Calibri"/>
                <a:cs typeface="Times New Roman"/>
              </a:rPr>
              <a:t>= iemand van 18 jaar of ouder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48475"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45282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Het Klokhuis is ook interessant voor </a:t>
            </a:r>
            <a:r>
              <a:rPr lang="nl-NL" sz="2400" i="1" u="sng" dirty="0">
                <a:solidFill>
                  <a:srgbClr val="387038"/>
                </a:solidFill>
                <a:latin typeface="Century Gothic" panose="020B0502020202020204" pitchFamily="34" charset="0"/>
                <a:ea typeface="Calibri"/>
                <a:cs typeface="Times New Roman"/>
              </a:rPr>
              <a:t>volwassenen</a:t>
            </a:r>
            <a:r>
              <a:rPr lang="nl-NL" sz="2400" i="1" dirty="0">
                <a:solidFill>
                  <a:srgbClr val="387038"/>
                </a:solidFill>
                <a:latin typeface="Century Gothic" panose="020B0502020202020204" pitchFamily="34" charset="0"/>
                <a:ea typeface="Calibri"/>
                <a:cs typeface="Times New Roman"/>
              </a:rPr>
              <a:t>.</a:t>
            </a:r>
            <a:endParaRPr lang="nl-NL" sz="2400" dirty="0">
              <a:effectLst/>
              <a:ea typeface="Calibri"/>
              <a:cs typeface="Times New Roman"/>
            </a:endParaRPr>
          </a:p>
        </p:txBody>
      </p:sp>
      <p:cxnSp>
        <p:nvCxnSpPr>
          <p:cNvPr id="36" name="Rechte verbindingslijn 35">
            <a:extLst>
              <a:ext uri="{FF2B5EF4-FFF2-40B4-BE49-F238E27FC236}">
                <a16:creationId xmlns:a16="http://schemas.microsoft.com/office/drawing/2014/main" id="{4D648FA0-63B8-48FB-647F-1CA303983233}"/>
              </a:ext>
            </a:extLst>
          </p:cNvPr>
          <p:cNvCxnSpPr>
            <a:cxnSpLocks/>
          </p:cNvCxnSpPr>
          <p:nvPr/>
        </p:nvCxnSpPr>
        <p:spPr>
          <a:xfrm>
            <a:off x="2448475" y="4869160"/>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7" name="Text Box 14">
            <a:extLst>
              <a:ext uri="{FF2B5EF4-FFF2-40B4-BE49-F238E27FC236}">
                <a16:creationId xmlns:a16="http://schemas.microsoft.com/office/drawing/2014/main" id="{7BD39DB3-7B7B-7C74-BD86-16F9D89EED57}"/>
              </a:ext>
            </a:extLst>
          </p:cNvPr>
          <p:cNvSpPr txBox="1"/>
          <p:nvPr/>
        </p:nvSpPr>
        <p:spPr>
          <a:xfrm>
            <a:off x="2513649" y="4226353"/>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6220B62E-70F5-3E88-1B39-342F7F2D6938}"/>
              </a:ext>
            </a:extLst>
          </p:cNvPr>
          <p:cNvSpPr txBox="1">
            <a:spLocks noChangeArrowheads="1"/>
          </p:cNvSpPr>
          <p:nvPr/>
        </p:nvSpPr>
        <p:spPr bwMode="auto">
          <a:xfrm>
            <a:off x="2433506" y="4231916"/>
            <a:ext cx="200803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de kleuter</a:t>
            </a:r>
            <a:endParaRPr lang="nl-NL" sz="2800" dirty="0">
              <a:effectLst/>
              <a:latin typeface="Century Gothic" panose="020B0502020202020204" pitchFamily="34" charset="0"/>
              <a:ea typeface="Calibri"/>
              <a:cs typeface="Times New Roman"/>
            </a:endParaRPr>
          </a:p>
        </p:txBody>
      </p:sp>
      <p:cxnSp>
        <p:nvCxnSpPr>
          <p:cNvPr id="39" name="Rechte verbindingslijn 38">
            <a:extLst>
              <a:ext uri="{FF2B5EF4-FFF2-40B4-BE49-F238E27FC236}">
                <a16:creationId xmlns:a16="http://schemas.microsoft.com/office/drawing/2014/main" id="{1DD0DF10-EA23-A625-B6FF-643A840B53F8}"/>
              </a:ext>
            </a:extLst>
          </p:cNvPr>
          <p:cNvCxnSpPr>
            <a:cxnSpLocks/>
          </p:cNvCxnSpPr>
          <p:nvPr/>
        </p:nvCxnSpPr>
        <p:spPr>
          <a:xfrm>
            <a:off x="4621951" y="4365577"/>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51AB329-99DF-9975-86C2-31FEA512D094}"/>
              </a:ext>
            </a:extLst>
          </p:cNvPr>
          <p:cNvCxnSpPr>
            <a:cxnSpLocks/>
          </p:cNvCxnSpPr>
          <p:nvPr/>
        </p:nvCxnSpPr>
        <p:spPr>
          <a:xfrm>
            <a:off x="4621951" y="4365577"/>
            <a:ext cx="219695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1" name="Text Box 14">
            <a:extLst>
              <a:ext uri="{FF2B5EF4-FFF2-40B4-BE49-F238E27FC236}">
                <a16:creationId xmlns:a16="http://schemas.microsoft.com/office/drawing/2014/main" id="{57AD17FE-E319-7257-5CCD-9CEB12A2C309}"/>
              </a:ext>
            </a:extLst>
          </p:cNvPr>
          <p:cNvSpPr txBox="1"/>
          <p:nvPr/>
        </p:nvSpPr>
        <p:spPr>
          <a:xfrm>
            <a:off x="4687125" y="3722770"/>
            <a:ext cx="2008402" cy="5744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2" name="Tekstvak 2">
            <a:extLst>
              <a:ext uri="{FF2B5EF4-FFF2-40B4-BE49-F238E27FC236}">
                <a16:creationId xmlns:a16="http://schemas.microsoft.com/office/drawing/2014/main" id="{156D1396-A69D-4256-D25B-7D3075DC5710}"/>
              </a:ext>
            </a:extLst>
          </p:cNvPr>
          <p:cNvSpPr txBox="1">
            <a:spLocks noChangeArrowheads="1"/>
          </p:cNvSpPr>
          <p:nvPr/>
        </p:nvSpPr>
        <p:spPr bwMode="auto">
          <a:xfrm>
            <a:off x="4768688" y="3731526"/>
            <a:ext cx="17914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de tiener</a:t>
            </a:r>
            <a:endParaRPr lang="nl-NL" sz="2800" dirty="0">
              <a:effectLst/>
              <a:latin typeface="Century Gothic" panose="020B0502020202020204" pitchFamily="34" charset="0"/>
              <a:ea typeface="Calibri"/>
              <a:cs typeface="Times New Roman"/>
            </a:endParaRPr>
          </a:p>
        </p:txBody>
      </p:sp>
      <p:cxnSp>
        <p:nvCxnSpPr>
          <p:cNvPr id="43" name="Rechte verbindingslijn 42">
            <a:extLst>
              <a:ext uri="{FF2B5EF4-FFF2-40B4-BE49-F238E27FC236}">
                <a16:creationId xmlns:a16="http://schemas.microsoft.com/office/drawing/2014/main" id="{680D2E43-192B-FA38-DCA9-92928C8B6A9B}"/>
              </a:ext>
            </a:extLst>
          </p:cNvPr>
          <p:cNvCxnSpPr>
            <a:cxnSpLocks/>
          </p:cNvCxnSpPr>
          <p:nvPr/>
        </p:nvCxnSpPr>
        <p:spPr>
          <a:xfrm>
            <a:off x="6812071" y="3848743"/>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10A25C75-F668-B09F-BD90-52E1E3264C3C}"/>
              </a:ext>
            </a:extLst>
          </p:cNvPr>
          <p:cNvCxnSpPr>
            <a:cxnSpLocks/>
          </p:cNvCxnSpPr>
          <p:nvPr/>
        </p:nvCxnSpPr>
        <p:spPr>
          <a:xfrm>
            <a:off x="6812071" y="3848743"/>
            <a:ext cx="215241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5" name="Text Box 14">
            <a:extLst>
              <a:ext uri="{FF2B5EF4-FFF2-40B4-BE49-F238E27FC236}">
                <a16:creationId xmlns:a16="http://schemas.microsoft.com/office/drawing/2014/main" id="{200AE674-99B7-3A51-8582-11316D42F13D}"/>
              </a:ext>
            </a:extLst>
          </p:cNvPr>
          <p:cNvSpPr txBox="1"/>
          <p:nvPr/>
        </p:nvSpPr>
        <p:spPr>
          <a:xfrm>
            <a:off x="6877245" y="2971541"/>
            <a:ext cx="2008402" cy="8088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6" name="Tekstvak 2">
            <a:extLst>
              <a:ext uri="{FF2B5EF4-FFF2-40B4-BE49-F238E27FC236}">
                <a16:creationId xmlns:a16="http://schemas.microsoft.com/office/drawing/2014/main" id="{43BFD671-1DBF-1A59-D1C9-151BD4568299}"/>
              </a:ext>
            </a:extLst>
          </p:cNvPr>
          <p:cNvSpPr txBox="1">
            <a:spLocks noChangeArrowheads="1"/>
          </p:cNvSpPr>
          <p:nvPr/>
        </p:nvSpPr>
        <p:spPr bwMode="auto">
          <a:xfrm>
            <a:off x="6636817" y="3072672"/>
            <a:ext cx="252027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dirty="0">
                <a:latin typeface="Century Gothic" panose="020B0502020202020204" pitchFamily="34" charset="0"/>
                <a:ea typeface="Calibri"/>
                <a:cs typeface="Times New Roman"/>
              </a:rPr>
              <a:t>de volwassene</a:t>
            </a:r>
            <a:endParaRPr lang="nl-NL" sz="2800" dirty="0">
              <a:effectLst/>
              <a:latin typeface="Century Gothic" panose="020B0502020202020204" pitchFamily="34" charset="0"/>
              <a:ea typeface="Calibri"/>
              <a:cs typeface="Times New Roman"/>
            </a:endParaRPr>
          </a:p>
        </p:txBody>
      </p:sp>
      <p:pic>
        <p:nvPicPr>
          <p:cNvPr id="10" name="Afbeelding 9" descr="Afbeelding met kleding, schoeisel, sport, persoon&#10;&#10;Automatisch gegenereerde beschrijving">
            <a:extLst>
              <a:ext uri="{FF2B5EF4-FFF2-40B4-BE49-F238E27FC236}">
                <a16:creationId xmlns:a16="http://schemas.microsoft.com/office/drawing/2014/main" id="{2FC001D8-7458-47C3-E9F2-2AAD6356E91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18906" y="833492"/>
            <a:ext cx="2145582" cy="2082477"/>
          </a:xfrm>
          <a:prstGeom prst="rect">
            <a:avLst/>
          </a:prstGeom>
        </p:spPr>
      </p:pic>
      <p:pic>
        <p:nvPicPr>
          <p:cNvPr id="13" name="Afbeelding 12" descr="Afbeelding met kleding, tekenfilm, schoeisel, tekening&#10;&#10;Automatisch gegenereerde beschrijving">
            <a:extLst>
              <a:ext uri="{FF2B5EF4-FFF2-40B4-BE49-F238E27FC236}">
                <a16:creationId xmlns:a16="http://schemas.microsoft.com/office/drawing/2014/main" id="{F5F59E3F-2606-4D71-10DC-886BD704E92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9490" y="1427266"/>
            <a:ext cx="2120846" cy="2120846"/>
          </a:xfrm>
          <a:prstGeom prst="rect">
            <a:avLst/>
          </a:prstGeom>
        </p:spPr>
      </p:pic>
      <p:pic>
        <p:nvPicPr>
          <p:cNvPr id="15" name="Afbeelding 14" descr="Afbeelding met tekenfilm, Tekenfilm, jongen, Animatie&#10;&#10;Automatisch gegenereerde beschrijving">
            <a:extLst>
              <a:ext uri="{FF2B5EF4-FFF2-40B4-BE49-F238E27FC236}">
                <a16:creationId xmlns:a16="http://schemas.microsoft.com/office/drawing/2014/main" id="{29824683-3C71-26DC-67C6-B118F381617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77939" y="2350586"/>
            <a:ext cx="2087864" cy="1727890"/>
          </a:xfrm>
          <a:prstGeom prst="rect">
            <a:avLst/>
          </a:prstGeom>
        </p:spPr>
      </p:pic>
      <p:pic>
        <p:nvPicPr>
          <p:cNvPr id="24" name="Afbeelding 23" descr="Afbeelding met tekenfilm, speelgoed, fles&#10;&#10;Automatisch gegenereerde beschrijving">
            <a:extLst>
              <a:ext uri="{FF2B5EF4-FFF2-40B4-BE49-F238E27FC236}">
                <a16:creationId xmlns:a16="http://schemas.microsoft.com/office/drawing/2014/main" id="{C42E1694-9C19-93C2-2DB5-D6C827E7C8F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9614" y="2574394"/>
            <a:ext cx="2021781" cy="2021781"/>
          </a:xfrm>
          <a:prstGeom prst="rect">
            <a:avLst/>
          </a:prstGeom>
        </p:spPr>
      </p:pic>
    </p:spTree>
    <p:extLst>
      <p:ext uri="{BB962C8B-B14F-4D97-AF65-F5344CB8AC3E}">
        <p14:creationId xmlns:p14="http://schemas.microsoft.com/office/powerpoint/2010/main" val="93336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 – 6 </a:t>
            </a:r>
            <a:r>
              <a:rPr lang="nl-NL" dirty="0">
                <a:solidFill>
                  <a:srgbClr val="C00000"/>
                </a:solidFill>
                <a:latin typeface="Century Gothic" panose="020B0502020202020204" pitchFamily="34" charset="0"/>
              </a:rPr>
              <a:t>januari 2026</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Antoinette Duijf</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programma</a:t>
            </a:r>
          </a:p>
        </p:txBody>
      </p:sp>
      <p:pic>
        <p:nvPicPr>
          <p:cNvPr id="5" name="Afbeelding 4" descr="Afbeelding met televisie, Televisieset, beeldscherm, overdekt&#10;&#10;Automatisch gegenereerde beschrijving">
            <a:extLst>
              <a:ext uri="{FF2B5EF4-FFF2-40B4-BE49-F238E27FC236}">
                <a16:creationId xmlns:a16="http://schemas.microsoft.com/office/drawing/2014/main" id="{9BB4081E-86A1-53E1-A68E-4F7E3121F53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909" y="1052736"/>
            <a:ext cx="8451670" cy="5645715"/>
          </a:xfrm>
          <a:prstGeom prst="rect">
            <a:avLst/>
          </a:prstGeom>
        </p:spPr>
      </p:pic>
      <p:pic>
        <p:nvPicPr>
          <p:cNvPr id="8" name="Afbeelding 7" descr="Afbeelding met clipart&#10;&#10;Automatisch gegenereerde beschrijving">
            <a:extLst>
              <a:ext uri="{FF2B5EF4-FFF2-40B4-BE49-F238E27FC236}">
                <a16:creationId xmlns:a16="http://schemas.microsoft.com/office/drawing/2014/main" id="{8BDF3CE9-99AD-3640-E606-75CC1538E5E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616" y="1916832"/>
            <a:ext cx="6480720" cy="388843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speciaal voor</a:t>
            </a:r>
          </a:p>
        </p:txBody>
      </p:sp>
      <p:pic>
        <p:nvPicPr>
          <p:cNvPr id="8" name="Afbeelding 7" descr="Afbeelding met ontwerp, kunst, pot&#10;&#10;Automatisch gegenereerde beschrijving">
            <a:extLst>
              <a:ext uri="{FF2B5EF4-FFF2-40B4-BE49-F238E27FC236}">
                <a16:creationId xmlns:a16="http://schemas.microsoft.com/office/drawing/2014/main" id="{822983DA-3288-6254-1C73-FF89F1780A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3648" y="1226143"/>
            <a:ext cx="5517232" cy="5517232"/>
          </a:xfrm>
          <a:prstGeom prst="rect">
            <a:avLst/>
          </a:prstGeom>
        </p:spPr>
      </p:pic>
      <p:pic>
        <p:nvPicPr>
          <p:cNvPr id="10" name="Afbeelding 9" descr="Afbeelding met tekenfilm, schoeisel, glimlach, kleding&#10;&#10;Automatisch gegenereerde beschrijving">
            <a:extLst>
              <a:ext uri="{FF2B5EF4-FFF2-40B4-BE49-F238E27FC236}">
                <a16:creationId xmlns:a16="http://schemas.microsoft.com/office/drawing/2014/main" id="{F7A3FE80-8107-604F-B222-A0296722806E}"/>
              </a:ext>
            </a:extLst>
          </p:cNvPr>
          <p:cNvPicPr>
            <a:picLocks noChangeAspect="1"/>
          </p:cNvPicPr>
          <p:nvPr/>
        </p:nvPicPr>
        <p:blipFill>
          <a:blip r:embed="rId4" cstate="email">
            <a:clrChange>
              <a:clrFrom>
                <a:srgbClr val="F3F3F3"/>
              </a:clrFrom>
              <a:clrTo>
                <a:srgbClr val="F3F3F3">
                  <a:alpha val="0"/>
                </a:srgbClr>
              </a:clrTo>
            </a:clrChange>
            <a:extLst>
              <a:ext uri="{28A0092B-C50C-407E-A947-70E740481C1C}">
                <a14:useLocalDpi xmlns:a14="http://schemas.microsoft.com/office/drawing/2010/main" val="0"/>
              </a:ext>
            </a:extLst>
          </a:blip>
          <a:stretch>
            <a:fillRect/>
          </a:stretch>
        </p:blipFill>
        <p:spPr>
          <a:xfrm>
            <a:off x="2915816" y="4005064"/>
            <a:ext cx="2496680" cy="249668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volwassene</a:t>
            </a:r>
          </a:p>
        </p:txBody>
      </p:sp>
      <p:pic>
        <p:nvPicPr>
          <p:cNvPr id="4" name="Afbeelding 3" descr="Afbeelding met overdekt, muur, meubels, persoon&#10;&#10;Automatisch gegenereerde beschrijving">
            <a:extLst>
              <a:ext uri="{FF2B5EF4-FFF2-40B4-BE49-F238E27FC236}">
                <a16:creationId xmlns:a16="http://schemas.microsoft.com/office/drawing/2014/main" id="{3E7A1ABE-B4A4-4DF1-ABB6-760957D25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2" y="1340768"/>
            <a:ext cx="7704856" cy="5146844"/>
          </a:xfrm>
          <a:prstGeom prst="rect">
            <a:avLst/>
          </a:prstGeom>
        </p:spPr>
      </p:pic>
      <p:pic>
        <p:nvPicPr>
          <p:cNvPr id="5" name="Afbeelding 4" descr="Afbeelding met clipart&#10;&#10;Automatisch gegenereerde beschrijving">
            <a:extLst>
              <a:ext uri="{FF2B5EF4-FFF2-40B4-BE49-F238E27FC236}">
                <a16:creationId xmlns:a16="http://schemas.microsoft.com/office/drawing/2014/main" id="{F72090B1-34B1-8274-2FA5-AAEA23FFA3D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7704" y="2564904"/>
            <a:ext cx="1790841" cy="1074505"/>
          </a:xfrm>
          <a:prstGeom prst="rect">
            <a:avLst/>
          </a:prstGeom>
        </p:spPr>
      </p:pic>
      <p:sp>
        <p:nvSpPr>
          <p:cNvPr id="7" name="Ovaal 6">
            <a:extLst>
              <a:ext uri="{FF2B5EF4-FFF2-40B4-BE49-F238E27FC236}">
                <a16:creationId xmlns:a16="http://schemas.microsoft.com/office/drawing/2014/main" id="{636C4D26-3AB0-1A4C-C6EE-F017D1F1247D}"/>
              </a:ext>
            </a:extLst>
          </p:cNvPr>
          <p:cNvSpPr/>
          <p:nvPr/>
        </p:nvSpPr>
        <p:spPr>
          <a:xfrm rot="20232063">
            <a:off x="5573663" y="2610883"/>
            <a:ext cx="2774055" cy="1641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skiën, kleding, schoeisel, glimlach&#10;&#10;Automatisch gegenereerde beschrijving">
            <a:extLst>
              <a:ext uri="{FF2B5EF4-FFF2-40B4-BE49-F238E27FC236}">
                <a16:creationId xmlns:a16="http://schemas.microsoft.com/office/drawing/2014/main" id="{35A71CD0-F67A-3765-F707-F2046C94ED4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67644" y="1309059"/>
            <a:ext cx="6408712" cy="5335685"/>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onderwerp</a:t>
            </a:r>
          </a:p>
        </p:txBody>
      </p:sp>
      <p:sp>
        <p:nvSpPr>
          <p:cNvPr id="7" name="Tekstballon: ovaal 6">
            <a:extLst>
              <a:ext uri="{FF2B5EF4-FFF2-40B4-BE49-F238E27FC236}">
                <a16:creationId xmlns:a16="http://schemas.microsoft.com/office/drawing/2014/main" id="{2E3CDA29-1EAA-A254-1CC6-68E9F9556993}"/>
              </a:ext>
            </a:extLst>
          </p:cNvPr>
          <p:cNvSpPr/>
          <p:nvPr/>
        </p:nvSpPr>
        <p:spPr>
          <a:xfrm>
            <a:off x="1400828" y="1227239"/>
            <a:ext cx="2988332" cy="1656184"/>
          </a:xfrm>
          <a:prstGeom prst="wedgeEllipseCallout">
            <a:avLst>
              <a:gd name="adj1" fmla="val 70836"/>
              <a:gd name="adj2" fmla="val 64590"/>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ekstvak 7">
            <a:extLst>
              <a:ext uri="{FF2B5EF4-FFF2-40B4-BE49-F238E27FC236}">
                <a16:creationId xmlns:a16="http://schemas.microsoft.com/office/drawing/2014/main" id="{07C12CAC-46D8-B8FA-2F9F-820FFE6F568C}"/>
              </a:ext>
            </a:extLst>
          </p:cNvPr>
          <p:cNvSpPr txBox="1"/>
          <p:nvPr/>
        </p:nvSpPr>
        <p:spPr>
          <a:xfrm>
            <a:off x="1544844" y="1490976"/>
            <a:ext cx="2700300" cy="1077218"/>
          </a:xfrm>
          <a:prstGeom prst="rect">
            <a:avLst/>
          </a:prstGeom>
          <a:noFill/>
        </p:spPr>
        <p:txBody>
          <a:bodyPr wrap="square" rtlCol="0">
            <a:spAutoFit/>
          </a:bodyPr>
          <a:lstStyle/>
          <a:p>
            <a:r>
              <a:rPr lang="nl-NL" sz="3200" b="1" dirty="0">
                <a:solidFill>
                  <a:srgbClr val="FF0000"/>
                </a:solidFill>
                <a:latin typeface="Century Gothic" panose="020B0502020202020204" pitchFamily="34" charset="0"/>
              </a:rPr>
              <a:t>Hoe ontstaat sneeuw?</a:t>
            </a:r>
          </a:p>
        </p:txBody>
      </p:sp>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256" y="-132682"/>
            <a:ext cx="9180512" cy="1200329"/>
          </a:xfrm>
          <a:prstGeom prst="rect">
            <a:avLst/>
          </a:prstGeom>
          <a:noFill/>
        </p:spPr>
        <p:txBody>
          <a:bodyPr wrap="square" rtlCol="0">
            <a:spAutoFit/>
          </a:bodyPr>
          <a:lstStyle/>
          <a:p>
            <a:r>
              <a:rPr lang="nl-NL" sz="7200" b="1" u="sng" dirty="0">
                <a:latin typeface="Century Gothic" panose="020B0502020202020204" pitchFamily="34" charset="0"/>
              </a:rPr>
              <a:t>per week</a:t>
            </a:r>
          </a:p>
        </p:txBody>
      </p:sp>
      <p:pic>
        <p:nvPicPr>
          <p:cNvPr id="3" name="Afbeelding 2" descr="Afbeelding met tekst, nummer, agenda, Lettertype&#10;&#10;Automatisch gegenereerde beschrijving">
            <a:extLst>
              <a:ext uri="{FF2B5EF4-FFF2-40B4-BE49-F238E27FC236}">
                <a16:creationId xmlns:a16="http://schemas.microsoft.com/office/drawing/2014/main" id="{53249FD8-E63F-CA97-243A-27DA6EA8A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43" y="1226143"/>
            <a:ext cx="6914439" cy="5591944"/>
          </a:xfrm>
          <a:prstGeom prst="rect">
            <a:avLst/>
          </a:prstGeom>
        </p:spPr>
      </p:pic>
      <p:pic>
        <p:nvPicPr>
          <p:cNvPr id="9" name="Afbeelding 8" descr="Afbeelding met clipart&#10;&#10;Automatisch gegenereerde beschrijving">
            <a:extLst>
              <a:ext uri="{FF2B5EF4-FFF2-40B4-BE49-F238E27FC236}">
                <a16:creationId xmlns:a16="http://schemas.microsoft.com/office/drawing/2014/main" id="{FC8A4A07-0637-1116-0CFD-802C2B376D73}"/>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915816" y="2780531"/>
            <a:ext cx="872499" cy="1288660"/>
          </a:xfrm>
          <a:prstGeom prst="rect">
            <a:avLst/>
          </a:prstGeom>
        </p:spPr>
      </p:pic>
      <p:sp>
        <p:nvSpPr>
          <p:cNvPr id="19" name="Rechthoek 18">
            <a:extLst>
              <a:ext uri="{FF2B5EF4-FFF2-40B4-BE49-F238E27FC236}">
                <a16:creationId xmlns:a16="http://schemas.microsoft.com/office/drawing/2014/main" id="{8910D7D0-DDCA-4618-FC06-C3A7CF1011E7}"/>
              </a:ext>
            </a:extLst>
          </p:cNvPr>
          <p:cNvSpPr/>
          <p:nvPr/>
        </p:nvSpPr>
        <p:spPr>
          <a:xfrm>
            <a:off x="3239017" y="1484784"/>
            <a:ext cx="396879"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264BF9BC-CBFD-0D20-AE9B-9DD001FDEC38}"/>
              </a:ext>
            </a:extLst>
          </p:cNvPr>
          <p:cNvSpPr txBox="1"/>
          <p:nvPr/>
        </p:nvSpPr>
        <p:spPr>
          <a:xfrm>
            <a:off x="3175365" y="1301120"/>
            <a:ext cx="460531" cy="769441"/>
          </a:xfrm>
          <a:prstGeom prst="rect">
            <a:avLst/>
          </a:prstGeom>
          <a:noFill/>
        </p:spPr>
        <p:txBody>
          <a:bodyPr wrap="square" rtlCol="0">
            <a:spAutoFit/>
          </a:bodyPr>
          <a:lstStyle/>
          <a:p>
            <a:r>
              <a:rPr lang="nl-NL" sz="4400" b="1" dirty="0">
                <a:solidFill>
                  <a:srgbClr val="FF0000"/>
                </a:solidFill>
              </a:rPr>
              <a:t>i</a:t>
            </a:r>
          </a:p>
        </p:txBody>
      </p:sp>
      <p:sp>
        <p:nvSpPr>
          <p:cNvPr id="23" name="Rechthoek 22">
            <a:extLst>
              <a:ext uri="{FF2B5EF4-FFF2-40B4-BE49-F238E27FC236}">
                <a16:creationId xmlns:a16="http://schemas.microsoft.com/office/drawing/2014/main" id="{CECAAF0B-D601-5C36-3ED9-3B69F5E3C8C8}"/>
              </a:ext>
            </a:extLst>
          </p:cNvPr>
          <p:cNvSpPr/>
          <p:nvPr/>
        </p:nvSpPr>
        <p:spPr>
          <a:xfrm>
            <a:off x="1475656" y="2204864"/>
            <a:ext cx="5904656" cy="4424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BA431947-562D-C6FD-30FE-8A0D0FADE660}"/>
              </a:ext>
            </a:extLst>
          </p:cNvPr>
          <p:cNvSpPr txBox="1"/>
          <p:nvPr/>
        </p:nvSpPr>
        <p:spPr>
          <a:xfrm>
            <a:off x="1403648" y="2323746"/>
            <a:ext cx="5976664" cy="246221"/>
          </a:xfrm>
          <a:prstGeom prst="rect">
            <a:avLst/>
          </a:prstGeom>
          <a:noFill/>
        </p:spPr>
        <p:txBody>
          <a:bodyPr wrap="square" rtlCol="0">
            <a:spAutoFit/>
          </a:bodyPr>
          <a:lstStyle/>
          <a:p>
            <a:r>
              <a:rPr lang="nl-NL" sz="1000" dirty="0"/>
              <a:t>zondag              maandag              dinsdag                 woensdag                donderdag              vrijdag                 zaterdag</a:t>
            </a:r>
          </a:p>
        </p:txBody>
      </p:sp>
      <p:sp>
        <p:nvSpPr>
          <p:cNvPr id="2" name="Rechthoek 1">
            <a:extLst>
              <a:ext uri="{FF2B5EF4-FFF2-40B4-BE49-F238E27FC236}">
                <a16:creationId xmlns:a16="http://schemas.microsoft.com/office/drawing/2014/main" id="{067EEB1D-8A32-8FBC-E4E4-0622520B931F}"/>
              </a:ext>
            </a:extLst>
          </p:cNvPr>
          <p:cNvSpPr/>
          <p:nvPr/>
        </p:nvSpPr>
        <p:spPr>
          <a:xfrm>
            <a:off x="1187624" y="2924944"/>
            <a:ext cx="6723358" cy="1113413"/>
          </a:xfrm>
          <a:prstGeom prst="rect">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pic>
        <p:nvPicPr>
          <p:cNvPr id="8" name="Afbeelding 7" descr="Afbeelding met clipart&#10;&#10;Automatisch gegenereerde beschrijving">
            <a:extLst>
              <a:ext uri="{FF2B5EF4-FFF2-40B4-BE49-F238E27FC236}">
                <a16:creationId xmlns:a16="http://schemas.microsoft.com/office/drawing/2014/main" id="{088F5A42-F16B-345E-5CC6-800F81DF2C0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84526" y="2784901"/>
            <a:ext cx="872499" cy="1288660"/>
          </a:xfrm>
          <a:prstGeom prst="rect">
            <a:avLst/>
          </a:prstGeom>
        </p:spPr>
      </p:pic>
      <p:pic>
        <p:nvPicPr>
          <p:cNvPr id="10" name="Afbeelding 9" descr="Afbeelding met clipart&#10;&#10;Automatisch gegenereerde beschrijving">
            <a:extLst>
              <a:ext uri="{FF2B5EF4-FFF2-40B4-BE49-F238E27FC236}">
                <a16:creationId xmlns:a16="http://schemas.microsoft.com/office/drawing/2014/main" id="{8F0406C4-604A-A55E-9A13-311027208B1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793300" y="2749697"/>
            <a:ext cx="872499" cy="1288660"/>
          </a:xfrm>
          <a:prstGeom prst="rect">
            <a:avLst/>
          </a:prstGeom>
        </p:spPr>
      </p:pic>
      <p:pic>
        <p:nvPicPr>
          <p:cNvPr id="11" name="Afbeelding 10" descr="Afbeelding met clipart&#10;&#10;Automatisch gegenereerde beschrijving">
            <a:extLst>
              <a:ext uri="{FF2B5EF4-FFF2-40B4-BE49-F238E27FC236}">
                <a16:creationId xmlns:a16="http://schemas.microsoft.com/office/drawing/2014/main" id="{607524E4-51A4-87BC-DD84-B8B294FF419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24590" y="2780928"/>
            <a:ext cx="872499" cy="1288660"/>
          </a:xfrm>
          <a:prstGeom prst="rect">
            <a:avLst/>
          </a:prstGeom>
        </p:spPr>
      </p:pic>
      <p:pic>
        <p:nvPicPr>
          <p:cNvPr id="12" name="Afbeelding 11" descr="Afbeelding met clipart&#10;&#10;Automatisch gegenereerde beschrijving">
            <a:extLst>
              <a:ext uri="{FF2B5EF4-FFF2-40B4-BE49-F238E27FC236}">
                <a16:creationId xmlns:a16="http://schemas.microsoft.com/office/drawing/2014/main" id="{F27B61F9-3445-CB96-BB00-D8A1C9A3953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597089" y="2793613"/>
            <a:ext cx="872499" cy="128866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duren</a:t>
            </a:r>
          </a:p>
        </p:txBody>
      </p:sp>
      <p:pic>
        <p:nvPicPr>
          <p:cNvPr id="3" name="Afbeelding 2" descr="Afbeelding met symbool, logo, cirkel, Graphics&#10;&#10;Automatisch gegenereerde beschrijving">
            <a:extLst>
              <a:ext uri="{FF2B5EF4-FFF2-40B4-BE49-F238E27FC236}">
                <a16:creationId xmlns:a16="http://schemas.microsoft.com/office/drawing/2014/main" id="{D13E799F-A67C-7DCF-B7BC-E31A288D752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60648"/>
            <a:ext cx="6858000" cy="6858000"/>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journaal</a:t>
            </a:r>
          </a:p>
        </p:txBody>
      </p:sp>
      <p:pic>
        <p:nvPicPr>
          <p:cNvPr id="3" name="Afbeelding 2" descr="Afbeelding met tekst, person, Menselijk gezicht, pak&#10;&#10;Automatisch gegenereerde beschrijving">
            <a:extLst>
              <a:ext uri="{FF2B5EF4-FFF2-40B4-BE49-F238E27FC236}">
                <a16:creationId xmlns:a16="http://schemas.microsoft.com/office/drawing/2014/main" id="{FBD6E3AA-79CF-60AE-31AA-328170F4442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568" y="1484784"/>
            <a:ext cx="7308304" cy="4872203"/>
          </a:xfrm>
          <a:prstGeom prst="rect">
            <a:avLst/>
          </a:prstGeom>
        </p:spPr>
      </p:pic>
      <p:sp>
        <p:nvSpPr>
          <p:cNvPr id="5" name="Rechthoek 4">
            <a:extLst>
              <a:ext uri="{FF2B5EF4-FFF2-40B4-BE49-F238E27FC236}">
                <a16:creationId xmlns:a16="http://schemas.microsoft.com/office/drawing/2014/main" id="{5B2D54A1-F96D-B050-8194-742CD59538B8}"/>
              </a:ext>
            </a:extLst>
          </p:cNvPr>
          <p:cNvSpPr/>
          <p:nvPr/>
        </p:nvSpPr>
        <p:spPr>
          <a:xfrm>
            <a:off x="827584" y="5157192"/>
            <a:ext cx="2664296" cy="648072"/>
          </a:xfrm>
          <a:prstGeom prst="rect">
            <a:avLst/>
          </a:prstGeom>
          <a:solidFill>
            <a:srgbClr val="66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BC438DE8-FDED-8DB1-6125-9FEAB63BA5BA}"/>
              </a:ext>
            </a:extLst>
          </p:cNvPr>
          <p:cNvSpPr txBox="1"/>
          <p:nvPr/>
        </p:nvSpPr>
        <p:spPr>
          <a:xfrm>
            <a:off x="899592" y="5296562"/>
            <a:ext cx="2520280" cy="369332"/>
          </a:xfrm>
          <a:prstGeom prst="rect">
            <a:avLst/>
          </a:prstGeom>
          <a:noFill/>
        </p:spPr>
        <p:txBody>
          <a:bodyPr wrap="square" rtlCol="0">
            <a:spAutoFit/>
          </a:bodyPr>
          <a:lstStyle/>
          <a:p>
            <a:r>
              <a:rPr lang="nl-NL" b="1" dirty="0">
                <a:latin typeface="Century Gothic" panose="020B0502020202020204" pitchFamily="34" charset="0"/>
              </a:rPr>
              <a:t>HET N</a:t>
            </a:r>
            <a:r>
              <a:rPr lang="nl-NL" b="1" dirty="0">
                <a:solidFill>
                  <a:srgbClr val="FF0000"/>
                </a:solidFill>
                <a:latin typeface="Century Gothic" panose="020B0502020202020204" pitchFamily="34" charset="0"/>
              </a:rPr>
              <a:t>O</a:t>
            </a:r>
            <a:r>
              <a:rPr lang="nl-NL" b="1" dirty="0">
                <a:latin typeface="Century Gothic" panose="020B0502020202020204" pitchFamily="34" charset="0"/>
              </a:rPr>
              <a:t>S NIEUWS</a:t>
            </a:r>
          </a:p>
        </p:txBody>
      </p:sp>
      <p:sp>
        <p:nvSpPr>
          <p:cNvPr id="4" name="Tekstvak 3">
            <a:extLst>
              <a:ext uri="{FF2B5EF4-FFF2-40B4-BE49-F238E27FC236}">
                <a16:creationId xmlns:a16="http://schemas.microsoft.com/office/drawing/2014/main" id="{A8D9642B-E135-73CA-56C5-14D3B8E8BDD2}"/>
              </a:ext>
            </a:extLst>
          </p:cNvPr>
          <p:cNvSpPr txBox="1"/>
          <p:nvPr/>
        </p:nvSpPr>
        <p:spPr>
          <a:xfrm>
            <a:off x="608232" y="6448182"/>
            <a:ext cx="7383640" cy="369332"/>
          </a:xfrm>
          <a:prstGeom prst="rect">
            <a:avLst/>
          </a:prstGeom>
          <a:noFill/>
        </p:spPr>
        <p:txBody>
          <a:bodyPr wrap="square">
            <a:spAutoFit/>
          </a:bodyPr>
          <a:lstStyle/>
          <a:p>
            <a:r>
              <a:rPr lang="nl-NL" dirty="0">
                <a:hlinkClick r:id="rId4"/>
              </a:rPr>
              <a:t>Hoe wordt een reportage van Het Klokhuis gemaakt? (2013)</a:t>
            </a:r>
            <a:endParaRPr lang="nl-NL" dirty="0"/>
          </a:p>
        </p:txBody>
      </p:sp>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D1E22-8D43-46BE-BD62-B4418810E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92D59E-A0A8-4DB4-9CFE-83E44CC6CC9A}">
  <ds:schemaRefs>
    <ds:schemaRef ds:uri="http://purl.org/dc/elements/1.1/"/>
    <ds:schemaRef ds:uri="7036323c-d5f4-4fa6-8449-8bc9da5d64c2"/>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617b94d0-cd04-4463-9468-be560bba1878"/>
    <ds:schemaRef ds:uri="http://www.w3.org/XML/1998/namespace"/>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2468</TotalTime>
  <Words>564</Words>
  <Application>Microsoft Office PowerPoint</Application>
  <PresentationFormat>Diavoorstelling (4:3)</PresentationFormat>
  <Paragraphs>169</Paragraphs>
  <Slides>16</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Baguet Script</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504</cp:revision>
  <dcterms:created xsi:type="dcterms:W3CDTF">2021-06-08T06:13:59Z</dcterms:created>
  <dcterms:modified xsi:type="dcterms:W3CDTF">2026-01-06T10:34:44Z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