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437" r:id="rId5"/>
    <p:sldId id="548" r:id="rId6"/>
    <p:sldId id="1478" r:id="rId7"/>
    <p:sldId id="1460" r:id="rId8"/>
    <p:sldId id="1476" r:id="rId9"/>
    <p:sldId id="1481" r:id="rId10"/>
    <p:sldId id="1479" r:id="rId11"/>
    <p:sldId id="1475" r:id="rId12"/>
    <p:sldId id="1480" r:id="rId13"/>
    <p:sldId id="1482" r:id="rId14"/>
    <p:sldId id="1553" r:id="rId15"/>
    <p:sldId id="1477" r:id="rId16"/>
    <p:sldId id="934" r:id="rId17"/>
    <p:sldId id="1511" r:id="rId18"/>
    <p:sldId id="1545" r:id="rId19"/>
    <p:sldId id="1547" r:id="rId20"/>
    <p:sldId id="1546" r:id="rId21"/>
    <p:sldId id="1557" r:id="rId22"/>
    <p:sldId id="1531" r:id="rId23"/>
    <p:sldId id="1550" r:id="rId24"/>
    <p:sldId id="1552" r:id="rId25"/>
    <p:sldId id="1555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8"/>
            <p14:sldId id="1460"/>
            <p14:sldId id="1476"/>
            <p14:sldId id="1481"/>
            <p14:sldId id="1479"/>
            <p14:sldId id="1475"/>
            <p14:sldId id="1480"/>
            <p14:sldId id="1482"/>
            <p14:sldId id="1553"/>
            <p14:sldId id="1477"/>
            <p14:sldId id="934"/>
            <p14:sldId id="1511"/>
            <p14:sldId id="1545"/>
            <p14:sldId id="1547"/>
            <p14:sldId id="1546"/>
            <p14:sldId id="1557"/>
            <p14:sldId id="1531"/>
            <p14:sldId id="1550"/>
            <p14:sldId id="1552"/>
            <p14:sldId id="1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9C889-E68B-4615-982F-966B215C77E0}" v="1807" dt="2026-01-27T10:46:51.954"/>
    <p1510:client id="{5EF371D3-3325-46B9-ACEA-EC349EC8F069}" v="5924" dt="2026-01-27T11:00:16.226"/>
    <p1510:client id="{91311DB6-D7BC-4017-839F-2A722878F37C}" v="412" dt="2026-01-27T11:00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C253153B-F050-4147-BE88-0AB85B722020}"/>
    <pc:docChg chg="modSld">
      <pc:chgData name="Vrielink, Francis" userId="3d258d00-cfd8-41c5-9f04-1a5a39faef2f" providerId="ADAL" clId="{C253153B-F050-4147-BE88-0AB85B722020}" dt="2025-09-14T11:01:41.888" v="14" actId="20577"/>
      <pc:docMkLst>
        <pc:docMk/>
      </pc:docMkLst>
      <pc:sldChg chg="modSp mod">
        <pc:chgData name="Vrielink, Francis" userId="3d258d00-cfd8-41c5-9f04-1a5a39faef2f" providerId="ADAL" clId="{C253153B-F050-4147-BE88-0AB85B722020}" dt="2025-09-14T11:01:41.888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A13170E-F155-4B2D-B53D-3572CFA3A5A2}"/>
    <pc:docChg chg="modSld">
      <pc:chgData name="Routledge, Mandy" userId="bacdedf5-8e30-494b-ad8b-f27fa30c4f8d" providerId="ADAL" clId="{3A13170E-F155-4B2D-B53D-3572CFA3A5A2}" dt="2025-03-18T12:29:17.527" v="14" actId="20577"/>
      <pc:docMkLst>
        <pc:docMk/>
      </pc:docMkLst>
      <pc:sldChg chg="modSp mod">
        <pc:chgData name="Routledge, Mandy" userId="bacdedf5-8e30-494b-ad8b-f27fa30c4f8d" providerId="ADAL" clId="{3A13170E-F155-4B2D-B53D-3572CFA3A5A2}" dt="2025-03-18T12:29:17.527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E298FEF7-7CF6-4E4E-894D-1AE4A780AE14}"/>
    <pc:docChg chg="modSld">
      <pc:chgData name="Routledge, Mandy" userId="bacdedf5-8e30-494b-ad8b-f27fa30c4f8d" providerId="ADAL" clId="{E298FEF7-7CF6-4E4E-894D-1AE4A780AE14}" dt="2025-03-18T10:54:45.929" v="3" actId="20577"/>
      <pc:docMkLst>
        <pc:docMk/>
      </pc:docMkLst>
      <pc:sldChg chg="modSp mod">
        <pc:chgData name="Routledge, Mandy" userId="bacdedf5-8e30-494b-ad8b-f27fa30c4f8d" providerId="ADAL" clId="{E298FEF7-7CF6-4E4E-894D-1AE4A780AE14}" dt="2025-03-18T10:54:45.92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1E9C889-E68B-4615-982F-966B215C77E0}"/>
    <pc:docChg chg="undo custSel addSld delSld modSld sldOrd modSection">
      <pc:chgData name="Routledge, Mandy" userId="bacdedf5-8e30-494b-ad8b-f27fa30c4f8d" providerId="ADAL" clId="{01E9C889-E68B-4615-982F-966B215C77E0}" dt="2026-01-27T10:46:51.954" v="2648" actId="1076"/>
      <pc:docMkLst>
        <pc:docMk/>
      </pc:docMkLst>
      <pc:sldChg chg="modSp add del mod">
        <pc:chgData name="Routledge, Mandy" userId="bacdedf5-8e30-494b-ad8b-f27fa30c4f8d" providerId="ADAL" clId="{01E9C889-E68B-4615-982F-966B215C77E0}" dt="2026-01-25T12:39:09.731" v="557" actId="47"/>
        <pc:sldMkLst>
          <pc:docMk/>
          <pc:sldMk cId="155461494" sldId="263"/>
        </pc:sldMkLst>
      </pc:sldChg>
      <pc:sldChg chg="addSp delSp modSp mod">
        <pc:chgData name="Routledge, Mandy" userId="bacdedf5-8e30-494b-ad8b-f27fa30c4f8d" providerId="ADAL" clId="{01E9C889-E68B-4615-982F-966B215C77E0}" dt="2026-01-27T10:05:19.524" v="2576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01E9C889-E68B-4615-982F-966B215C77E0}" dt="2026-01-27T10:05:18.454" v="2575" actId="478"/>
          <ac:spMkLst>
            <pc:docMk/>
            <pc:sldMk cId="1671649065" sldId="934"/>
            <ac:spMk id="3" creationId="{90B08EF6-7A7E-3CB6-A2F4-BB93BECFF616}"/>
          </ac:spMkLst>
        </pc:spChg>
        <pc:picChg chg="del">
          <ac:chgData name="Routledge, Mandy" userId="bacdedf5-8e30-494b-ad8b-f27fa30c4f8d" providerId="ADAL" clId="{01E9C889-E68B-4615-982F-966B215C77E0}" dt="2026-01-27T09:55:30.034" v="2428" actId="478"/>
          <ac:picMkLst>
            <pc:docMk/>
            <pc:sldMk cId="1671649065" sldId="934"/>
            <ac:picMk id="4" creationId="{2E7F7EF8-D907-484F-B2C6-438D31F8398A}"/>
          </ac:picMkLst>
        </pc:picChg>
        <pc:picChg chg="del">
          <ac:chgData name="Routledge, Mandy" userId="bacdedf5-8e30-494b-ad8b-f27fa30c4f8d" providerId="ADAL" clId="{01E9C889-E68B-4615-982F-966B215C77E0}" dt="2026-01-27T09:55:29.517" v="2427" actId="478"/>
          <ac:picMkLst>
            <pc:docMk/>
            <pc:sldMk cId="1671649065" sldId="934"/>
            <ac:picMk id="5" creationId="{104C1055-4AEA-4D22-B4AF-20A63680B830}"/>
          </ac:picMkLst>
        </pc:picChg>
        <pc:picChg chg="add del mod">
          <ac:chgData name="Routledge, Mandy" userId="bacdedf5-8e30-494b-ad8b-f27fa30c4f8d" providerId="ADAL" clId="{01E9C889-E68B-4615-982F-966B215C77E0}" dt="2026-01-27T10:05:19.524" v="2576" actId="478"/>
          <ac:picMkLst>
            <pc:docMk/>
            <pc:sldMk cId="1671649065" sldId="934"/>
            <ac:picMk id="6" creationId="{BF673026-9083-1C2A-F1ED-0767190D9B7A}"/>
          </ac:picMkLst>
        </pc:picChg>
        <pc:picChg chg="del">
          <ac:chgData name="Routledge, Mandy" userId="bacdedf5-8e30-494b-ad8b-f27fa30c4f8d" providerId="ADAL" clId="{01E9C889-E68B-4615-982F-966B215C77E0}" dt="2026-01-27T09:55:27.326" v="2424" actId="478"/>
          <ac:picMkLst>
            <pc:docMk/>
            <pc:sldMk cId="1671649065" sldId="934"/>
            <ac:picMk id="8" creationId="{6A4C65EB-A389-530A-94C0-D0CBD154F351}"/>
          </ac:picMkLst>
        </pc:picChg>
        <pc:picChg chg="del">
          <ac:chgData name="Routledge, Mandy" userId="bacdedf5-8e30-494b-ad8b-f27fa30c4f8d" providerId="ADAL" clId="{01E9C889-E68B-4615-982F-966B215C77E0}" dt="2026-01-27T09:55:30.800" v="2429" actId="478"/>
          <ac:picMkLst>
            <pc:docMk/>
            <pc:sldMk cId="1671649065" sldId="934"/>
            <ac:picMk id="9" creationId="{AE769E92-FF02-9C3A-05E8-C922834AB395}"/>
          </ac:picMkLst>
        </pc:picChg>
        <pc:picChg chg="del">
          <ac:chgData name="Routledge, Mandy" userId="bacdedf5-8e30-494b-ad8b-f27fa30c4f8d" providerId="ADAL" clId="{01E9C889-E68B-4615-982F-966B215C77E0}" dt="2026-01-27T09:55:28.138" v="2425" actId="478"/>
          <ac:picMkLst>
            <pc:docMk/>
            <pc:sldMk cId="1671649065" sldId="934"/>
            <ac:picMk id="20" creationId="{6846D333-4752-6A2C-41AF-D5231C372F82}"/>
          </ac:picMkLst>
        </pc:picChg>
        <pc:picChg chg="del">
          <ac:chgData name="Routledge, Mandy" userId="bacdedf5-8e30-494b-ad8b-f27fa30c4f8d" providerId="ADAL" clId="{01E9C889-E68B-4615-982F-966B215C77E0}" dt="2026-01-27T09:55:28.671" v="2426" actId="478"/>
          <ac:picMkLst>
            <pc:docMk/>
            <pc:sldMk cId="1671649065" sldId="934"/>
            <ac:picMk id="23" creationId="{7F159981-6E98-CB20-F0AD-B6C6F3F7449B}"/>
          </ac:picMkLst>
        </pc:picChg>
      </pc:sldChg>
      <pc:sldChg chg="modSp mod modNotesTx">
        <pc:chgData name="Routledge, Mandy" userId="bacdedf5-8e30-494b-ad8b-f27fa30c4f8d" providerId="ADAL" clId="{01E9C889-E68B-4615-982F-966B215C77E0}" dt="2026-01-27T09:53:11.710" v="2414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01E9C889-E68B-4615-982F-966B215C77E0}" dt="2026-01-27T09:07:02.085" v="1364" actId="20577"/>
          <ac:spMkLst>
            <pc:docMk/>
            <pc:sldMk cId="2189114603" sldId="1437"/>
            <ac:spMk id="2" creationId="{8BC3E4DC-B753-DB84-CB3C-2D5241BEE8D1}"/>
          </ac:spMkLst>
        </pc:spChg>
        <pc:spChg chg="mod">
          <ac:chgData name="Routledge, Mandy" userId="bacdedf5-8e30-494b-ad8b-f27fa30c4f8d" providerId="ADAL" clId="{01E9C889-E68B-4615-982F-966B215C77E0}" dt="2026-01-27T09:53:11.710" v="2414" actId="20577"/>
          <ac:spMkLst>
            <pc:docMk/>
            <pc:sldMk cId="2189114603" sldId="1437"/>
            <ac:spMk id="3" creationId="{00000000-0000-0000-0000-000000000000}"/>
          </ac:spMkLst>
        </pc:spChg>
        <pc:spChg chg="mod">
          <ac:chgData name="Routledge, Mandy" userId="bacdedf5-8e30-494b-ad8b-f27fa30c4f8d" providerId="ADAL" clId="{01E9C889-E68B-4615-982F-966B215C77E0}" dt="2026-01-27T09:16:15.295" v="1365" actId="1076"/>
          <ac:spMkLst>
            <pc:docMk/>
            <pc:sldMk cId="2189114603" sldId="1437"/>
            <ac:spMk id="6" creationId="{91EB9D8B-6C0A-A131-F064-5EBA56D649B3}"/>
          </ac:spMkLst>
        </pc:spChg>
        <pc:spChg chg="mod">
          <ac:chgData name="Routledge, Mandy" userId="bacdedf5-8e30-494b-ad8b-f27fa30c4f8d" providerId="ADAL" clId="{01E9C889-E68B-4615-982F-966B215C77E0}" dt="2026-01-27T09:32:50.809" v="1791" actId="5793"/>
          <ac:spMkLst>
            <pc:docMk/>
            <pc:sldMk cId="2189114603" sldId="1437"/>
            <ac:spMk id="7" creationId="{2E7D8692-20D2-6298-801B-7352C56CCBE6}"/>
          </ac:spMkLst>
        </pc:spChg>
      </pc:sldChg>
      <pc:sldChg chg="modSp mod">
        <pc:chgData name="Routledge, Mandy" userId="bacdedf5-8e30-494b-ad8b-f27fa30c4f8d" providerId="ADAL" clId="{01E9C889-E68B-4615-982F-966B215C77E0}" dt="2026-01-25T12:15:45.399" v="51" actId="20577"/>
        <pc:sldMkLst>
          <pc:docMk/>
          <pc:sldMk cId="3852907103" sldId="1460"/>
        </pc:sldMkLst>
        <pc:spChg chg="mod">
          <ac:chgData name="Routledge, Mandy" userId="bacdedf5-8e30-494b-ad8b-f27fa30c4f8d" providerId="ADAL" clId="{01E9C889-E68B-4615-982F-966B215C77E0}" dt="2026-01-25T12:15:45.399" v="51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01E9C889-E68B-4615-982F-966B215C77E0}" dt="2026-01-25T12:15:49.727" v="61" actId="20577"/>
        <pc:sldMkLst>
          <pc:docMk/>
          <pc:sldMk cId="4207872812" sldId="1475"/>
        </pc:sldMkLst>
        <pc:spChg chg="mod">
          <ac:chgData name="Routledge, Mandy" userId="bacdedf5-8e30-494b-ad8b-f27fa30c4f8d" providerId="ADAL" clId="{01E9C889-E68B-4615-982F-966B215C77E0}" dt="2026-01-25T12:15:49.727" v="61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01E9C889-E68B-4615-982F-966B215C77E0}" dt="2026-01-25T12:15:53.599" v="65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01E9C889-E68B-4615-982F-966B215C77E0}" dt="2026-01-25T12:15:53.599" v="65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01E9C889-E68B-4615-982F-966B215C77E0}" dt="2026-01-27T09:56:39.990" v="2435" actId="14100"/>
        <pc:sldMkLst>
          <pc:docMk/>
          <pc:sldMk cId="2709048002" sldId="1477"/>
        </pc:sldMkLst>
        <pc:spChg chg="mod">
          <ac:chgData name="Routledge, Mandy" userId="bacdedf5-8e30-494b-ad8b-f27fa30c4f8d" providerId="ADAL" clId="{01E9C889-E68B-4615-982F-966B215C77E0}" dt="2026-01-25T12:15:59.817" v="81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01E9C889-E68B-4615-982F-966B215C77E0}" dt="2026-01-27T09:56:39.990" v="2435" actId="14100"/>
          <ac:picMkLst>
            <pc:docMk/>
            <pc:sldMk cId="2709048002" sldId="1477"/>
            <ac:picMk id="2" creationId="{080E836D-D5B9-6140-CD70-C2C28681F2EA}"/>
          </ac:picMkLst>
        </pc:picChg>
      </pc:sldChg>
      <pc:sldChg chg="addSp modSp mod">
        <pc:chgData name="Routledge, Mandy" userId="bacdedf5-8e30-494b-ad8b-f27fa30c4f8d" providerId="ADAL" clId="{01E9C889-E68B-4615-982F-966B215C77E0}" dt="2026-01-25T12:25:29.830" v="260" actId="14100"/>
        <pc:sldMkLst>
          <pc:docMk/>
          <pc:sldMk cId="4074911733" sldId="1478"/>
        </pc:sldMkLst>
        <pc:spChg chg="mod">
          <ac:chgData name="Routledge, Mandy" userId="bacdedf5-8e30-494b-ad8b-f27fa30c4f8d" providerId="ADAL" clId="{01E9C889-E68B-4615-982F-966B215C77E0}" dt="2026-01-25T12:16:04.081" v="87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01E9C889-E68B-4615-982F-966B215C77E0}" dt="2026-01-27T09:36:19.070" v="1815" actId="1076"/>
        <pc:sldMkLst>
          <pc:docMk/>
          <pc:sldMk cId="4210467006" sldId="1479"/>
        </pc:sldMkLst>
        <pc:spChg chg="mod">
          <ac:chgData name="Routledge, Mandy" userId="bacdedf5-8e30-494b-ad8b-f27fa30c4f8d" providerId="ADAL" clId="{01E9C889-E68B-4615-982F-966B215C77E0}" dt="2026-01-25T12:16:10.742" v="96" actId="20577"/>
          <ac:spMkLst>
            <pc:docMk/>
            <pc:sldMk cId="4210467006" sldId="1479"/>
            <ac:spMk id="6" creationId="{00000000-0000-0000-0000-000000000000}"/>
          </ac:spMkLst>
        </pc:spChg>
        <pc:picChg chg="mod modCrop">
          <ac:chgData name="Routledge, Mandy" userId="bacdedf5-8e30-494b-ad8b-f27fa30c4f8d" providerId="ADAL" clId="{01E9C889-E68B-4615-982F-966B215C77E0}" dt="2026-01-27T09:36:19.070" v="1815" actId="1076"/>
          <ac:picMkLst>
            <pc:docMk/>
            <pc:sldMk cId="4210467006" sldId="1479"/>
            <ac:picMk id="7" creationId="{CE7F6669-A73E-A8D3-902B-AD25A1B351A0}"/>
          </ac:picMkLst>
        </pc:picChg>
      </pc:sldChg>
      <pc:sldChg chg="addSp delSp modSp mod">
        <pc:chgData name="Routledge, Mandy" userId="bacdedf5-8e30-494b-ad8b-f27fa30c4f8d" providerId="ADAL" clId="{01E9C889-E68B-4615-982F-966B215C77E0}" dt="2026-01-27T09:55:21.587" v="2421" actId="21"/>
        <pc:sldMkLst>
          <pc:docMk/>
          <pc:sldMk cId="1487044012" sldId="1480"/>
        </pc:sldMkLst>
        <pc:spChg chg="mod">
          <ac:chgData name="Routledge, Mandy" userId="bacdedf5-8e30-494b-ad8b-f27fa30c4f8d" providerId="ADAL" clId="{01E9C889-E68B-4615-982F-966B215C77E0}" dt="2026-01-27T09:40:47.844" v="2061" actId="14100"/>
          <ac:spMkLst>
            <pc:docMk/>
            <pc:sldMk cId="1487044012" sldId="1480"/>
            <ac:spMk id="4" creationId="{710C6490-58F1-5922-1B28-55DCA2B37B25}"/>
          </ac:spMkLst>
        </pc:spChg>
        <pc:spChg chg="mod">
          <ac:chgData name="Routledge, Mandy" userId="bacdedf5-8e30-494b-ad8b-f27fa30c4f8d" providerId="ADAL" clId="{01E9C889-E68B-4615-982F-966B215C77E0}" dt="2026-01-25T12:16:19.481" v="117" actId="20577"/>
          <ac:spMkLst>
            <pc:docMk/>
            <pc:sldMk cId="1487044012" sldId="1480"/>
            <ac:spMk id="6" creationId="{00000000-0000-0000-0000-000000000000}"/>
          </ac:spMkLst>
        </pc:spChg>
        <pc:picChg chg="add del mod ord">
          <ac:chgData name="Routledge, Mandy" userId="bacdedf5-8e30-494b-ad8b-f27fa30c4f8d" providerId="ADAL" clId="{01E9C889-E68B-4615-982F-966B215C77E0}" dt="2026-01-27T09:55:21.587" v="2421" actId="21"/>
          <ac:picMkLst>
            <pc:docMk/>
            <pc:sldMk cId="1487044012" sldId="1480"/>
            <ac:picMk id="2" creationId="{BF673026-9083-1C2A-F1ED-0767190D9B7A}"/>
          </ac:picMkLst>
        </pc:picChg>
        <pc:picChg chg="mod">
          <ac:chgData name="Routledge, Mandy" userId="bacdedf5-8e30-494b-ad8b-f27fa30c4f8d" providerId="ADAL" clId="{01E9C889-E68B-4615-982F-966B215C77E0}" dt="2026-01-27T09:55:13.933" v="2419" actId="1076"/>
          <ac:picMkLst>
            <pc:docMk/>
            <pc:sldMk cId="1487044012" sldId="1480"/>
            <ac:picMk id="8" creationId="{737B985F-2501-F78A-1AF3-46FCAEB91A55}"/>
          </ac:picMkLst>
        </pc:picChg>
      </pc:sldChg>
      <pc:sldChg chg="addSp delSp modSp mod">
        <pc:chgData name="Routledge, Mandy" userId="bacdedf5-8e30-494b-ad8b-f27fa30c4f8d" providerId="ADAL" clId="{01E9C889-E68B-4615-982F-966B215C77E0}" dt="2026-01-27T09:34:13.346" v="1806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01E9C889-E68B-4615-982F-966B215C77E0}" dt="2026-01-27T09:34:13.346" v="1806" actId="20577"/>
          <ac:spMkLst>
            <pc:docMk/>
            <pc:sldMk cId="3779434736" sldId="1481"/>
            <ac:spMk id="3" creationId="{6AC0AA3B-33C6-8CBB-4AB8-F05A4AA1682C}"/>
          </ac:spMkLst>
        </pc:spChg>
        <pc:spChg chg="mod">
          <ac:chgData name="Routledge, Mandy" userId="bacdedf5-8e30-494b-ad8b-f27fa30c4f8d" providerId="ADAL" clId="{01E9C889-E68B-4615-982F-966B215C77E0}" dt="2026-01-25T12:16:24.839" v="127" actId="20577"/>
          <ac:spMkLst>
            <pc:docMk/>
            <pc:sldMk cId="3779434736" sldId="1481"/>
            <ac:spMk id="6" creationId="{00000000-0000-0000-0000-000000000000}"/>
          </ac:spMkLst>
        </pc:spChg>
        <pc:picChg chg="add del mod">
          <ac:chgData name="Routledge, Mandy" userId="bacdedf5-8e30-494b-ad8b-f27fa30c4f8d" providerId="ADAL" clId="{01E9C889-E68B-4615-982F-966B215C77E0}" dt="2026-01-27T09:24:59.949" v="1481" actId="478"/>
          <ac:picMkLst>
            <pc:docMk/>
            <pc:sldMk cId="3779434736" sldId="1481"/>
            <ac:picMk id="2" creationId="{C292764F-9E15-6EBA-64B6-2AA337703170}"/>
          </ac:picMkLst>
        </pc:picChg>
        <pc:picChg chg="add mod">
          <ac:chgData name="Routledge, Mandy" userId="bacdedf5-8e30-494b-ad8b-f27fa30c4f8d" providerId="ADAL" clId="{01E9C889-E68B-4615-982F-966B215C77E0}" dt="2026-01-27T09:34:06.815" v="1797" actId="1076"/>
          <ac:picMkLst>
            <pc:docMk/>
            <pc:sldMk cId="3779434736" sldId="1481"/>
            <ac:picMk id="4" creationId="{8A49A59C-473B-FF6E-DE8C-7449183234E0}"/>
          </ac:picMkLst>
        </pc:picChg>
        <pc:picChg chg="add mod">
          <ac:chgData name="Routledge, Mandy" userId="bacdedf5-8e30-494b-ad8b-f27fa30c4f8d" providerId="ADAL" clId="{01E9C889-E68B-4615-982F-966B215C77E0}" dt="2026-01-27T09:34:10.455" v="1799" actId="14100"/>
          <ac:picMkLst>
            <pc:docMk/>
            <pc:sldMk cId="3779434736" sldId="1481"/>
            <ac:picMk id="7" creationId="{55BBD170-709B-F7AD-A325-605D16652F74}"/>
          </ac:picMkLst>
        </pc:picChg>
      </pc:sldChg>
      <pc:sldChg chg="addSp modSp mod">
        <pc:chgData name="Routledge, Mandy" userId="bacdedf5-8e30-494b-ad8b-f27fa30c4f8d" providerId="ADAL" clId="{01E9C889-E68B-4615-982F-966B215C77E0}" dt="2026-01-27T09:41:46.549" v="2098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01E9C889-E68B-4615-982F-966B215C77E0}" dt="2026-01-25T12:16:29.262" v="143" actId="20577"/>
          <ac:spMkLst>
            <pc:docMk/>
            <pc:sldMk cId="1201727269" sldId="1482"/>
            <ac:spMk id="6" creationId="{00000000-0000-0000-0000-000000000000}"/>
          </ac:spMkLst>
        </pc:spChg>
        <pc:spChg chg="mod">
          <ac:chgData name="Routledge, Mandy" userId="bacdedf5-8e30-494b-ad8b-f27fa30c4f8d" providerId="ADAL" clId="{01E9C889-E68B-4615-982F-966B215C77E0}" dt="2026-01-27T09:41:46.549" v="2098" actId="20577"/>
          <ac:spMkLst>
            <pc:docMk/>
            <pc:sldMk cId="1201727269" sldId="1482"/>
            <ac:spMk id="9" creationId="{682FC5B1-780F-0D13-A773-24266ACC94FA}"/>
          </ac:spMkLst>
        </pc:spChg>
      </pc:sldChg>
      <pc:sldChg chg="modSp del mod">
        <pc:chgData name="Routledge, Mandy" userId="bacdedf5-8e30-494b-ad8b-f27fa30c4f8d" providerId="ADAL" clId="{01E9C889-E68B-4615-982F-966B215C77E0}" dt="2026-01-25T12:37:36.094" v="490" actId="47"/>
        <pc:sldMkLst>
          <pc:docMk/>
          <pc:sldMk cId="2904738428" sldId="1483"/>
        </pc:sldMkLst>
      </pc:sldChg>
      <pc:sldChg chg="modSp mod">
        <pc:chgData name="Routledge, Mandy" userId="bacdedf5-8e30-494b-ad8b-f27fa30c4f8d" providerId="ADAL" clId="{01E9C889-E68B-4615-982F-966B215C77E0}" dt="2026-01-25T12:18:50.274" v="210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01E9C889-E68B-4615-982F-966B215C77E0}" dt="2026-01-25T12:18:23.180" v="182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01E9C889-E68B-4615-982F-966B215C77E0}" dt="2026-01-25T12:18:50.274" v="210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01E9C889-E68B-4615-982F-966B215C77E0}" dt="2026-01-25T12:18:30.630" v="191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01E9C889-E68B-4615-982F-966B215C77E0}" dt="2026-01-25T12:18:40.919" v="202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add mod ord">
        <pc:chgData name="Routledge, Mandy" userId="bacdedf5-8e30-494b-ad8b-f27fa30c4f8d" providerId="ADAL" clId="{01E9C889-E68B-4615-982F-966B215C77E0}" dt="2026-01-27T10:11:09.054" v="2634" actId="255"/>
        <pc:sldMkLst>
          <pc:docMk/>
          <pc:sldMk cId="2641391743" sldId="1531"/>
        </pc:sldMkLst>
        <pc:spChg chg="mod">
          <ac:chgData name="Routledge, Mandy" userId="bacdedf5-8e30-494b-ad8b-f27fa30c4f8d" providerId="ADAL" clId="{01E9C889-E68B-4615-982F-966B215C77E0}" dt="2026-01-27T08:35:43.149" v="1005" actId="1076"/>
          <ac:spMkLst>
            <pc:docMk/>
            <pc:sldMk cId="2641391743" sldId="1531"/>
            <ac:spMk id="19" creationId="{E98A18E0-970D-41B6-39C9-AD211BFE1353}"/>
          </ac:spMkLst>
        </pc:spChg>
        <pc:spChg chg="mod">
          <ac:chgData name="Routledge, Mandy" userId="bacdedf5-8e30-494b-ad8b-f27fa30c4f8d" providerId="ADAL" clId="{01E9C889-E68B-4615-982F-966B215C77E0}" dt="2026-01-27T10:11:09.054" v="2634" actId="255"/>
          <ac:spMkLst>
            <pc:docMk/>
            <pc:sldMk cId="2641391743" sldId="1531"/>
            <ac:spMk id="33" creationId="{AC757F5E-B016-F947-4518-7C6B9CC7EE04}"/>
          </ac:spMkLst>
        </pc:spChg>
        <pc:spChg chg="mod">
          <ac:chgData name="Routledge, Mandy" userId="bacdedf5-8e30-494b-ad8b-f27fa30c4f8d" providerId="ADAL" clId="{01E9C889-E68B-4615-982F-966B215C77E0}" dt="2026-01-27T10:10:22.150" v="2631" actId="20577"/>
          <ac:spMkLst>
            <pc:docMk/>
            <pc:sldMk cId="2641391743" sldId="1531"/>
            <ac:spMk id="35" creationId="{37104C51-0232-62ED-4C6F-1447D06633EE}"/>
          </ac:spMkLst>
        </pc:spChg>
        <pc:spChg chg="mod">
          <ac:chgData name="Routledge, Mandy" userId="bacdedf5-8e30-494b-ad8b-f27fa30c4f8d" providerId="ADAL" clId="{01E9C889-E68B-4615-982F-966B215C77E0}" dt="2026-01-25T12:35:37.345" v="487" actId="20577"/>
          <ac:spMkLst>
            <pc:docMk/>
            <pc:sldMk cId="2641391743" sldId="1531"/>
            <ac:spMk id="36" creationId="{D8EF981A-9BA7-0EB1-9B70-F7FBF2F7DF1C}"/>
          </ac:spMkLst>
        </pc:spChg>
      </pc:sldChg>
      <pc:sldChg chg="add">
        <pc:chgData name="Routledge, Mandy" userId="bacdedf5-8e30-494b-ad8b-f27fa30c4f8d" providerId="ADAL" clId="{01E9C889-E68B-4615-982F-966B215C77E0}" dt="2026-01-25T12:15:35.406" v="37"/>
        <pc:sldMkLst>
          <pc:docMk/>
          <pc:sldMk cId="604803742" sldId="1544"/>
        </pc:sldMkLst>
      </pc:sldChg>
      <pc:sldChg chg="modSp add mod">
        <pc:chgData name="Routledge, Mandy" userId="bacdedf5-8e30-494b-ad8b-f27fa30c4f8d" providerId="ADAL" clId="{01E9C889-E68B-4615-982F-966B215C77E0}" dt="2026-01-25T12:20:46.617" v="227" actId="20577"/>
        <pc:sldMkLst>
          <pc:docMk/>
          <pc:sldMk cId="1906474008" sldId="1545"/>
        </pc:sldMkLst>
        <pc:spChg chg="mod">
          <ac:chgData name="Routledge, Mandy" userId="bacdedf5-8e30-494b-ad8b-f27fa30c4f8d" providerId="ADAL" clId="{01E9C889-E68B-4615-982F-966B215C77E0}" dt="2026-01-25T12:20:33.537" v="214" actId="20577"/>
          <ac:spMkLst>
            <pc:docMk/>
            <pc:sldMk cId="1906474008" sldId="1545"/>
            <ac:spMk id="33" creationId="{440D049B-C4B6-057C-23A5-87EA83FF08B8}"/>
          </ac:spMkLst>
        </pc:spChg>
        <pc:spChg chg="mod">
          <ac:chgData name="Routledge, Mandy" userId="bacdedf5-8e30-494b-ad8b-f27fa30c4f8d" providerId="ADAL" clId="{01E9C889-E68B-4615-982F-966B215C77E0}" dt="2026-01-25T12:20:43.342" v="222" actId="20577"/>
          <ac:spMkLst>
            <pc:docMk/>
            <pc:sldMk cId="1906474008" sldId="1545"/>
            <ac:spMk id="34" creationId="{3B74BCB1-6FDD-37DD-0486-73FEB62CADCA}"/>
          </ac:spMkLst>
        </pc:spChg>
        <pc:spChg chg="mod">
          <ac:chgData name="Routledge, Mandy" userId="bacdedf5-8e30-494b-ad8b-f27fa30c4f8d" providerId="ADAL" clId="{01E9C889-E68B-4615-982F-966B215C77E0}" dt="2026-01-25T12:20:40.615" v="215"/>
          <ac:spMkLst>
            <pc:docMk/>
            <pc:sldMk cId="1906474008" sldId="1545"/>
            <ac:spMk id="35" creationId="{8A69CC89-FF91-7E8D-0320-D9EECA374F00}"/>
          </ac:spMkLst>
        </pc:spChg>
        <pc:spChg chg="mod">
          <ac:chgData name="Routledge, Mandy" userId="bacdedf5-8e30-494b-ad8b-f27fa30c4f8d" providerId="ADAL" clId="{01E9C889-E68B-4615-982F-966B215C77E0}" dt="2026-01-25T12:20:46.617" v="227" actId="20577"/>
          <ac:spMkLst>
            <pc:docMk/>
            <pc:sldMk cId="1906474008" sldId="1545"/>
            <ac:spMk id="36" creationId="{6105104F-B112-4FC1-00CB-DCD83CA2295F}"/>
          </ac:spMkLst>
        </pc:spChg>
      </pc:sldChg>
      <pc:sldChg chg="addSp modSp add mod">
        <pc:chgData name="Routledge, Mandy" userId="bacdedf5-8e30-494b-ad8b-f27fa30c4f8d" providerId="ADAL" clId="{01E9C889-E68B-4615-982F-966B215C77E0}" dt="2026-01-27T10:01:02.233" v="2440" actId="1037"/>
        <pc:sldMkLst>
          <pc:docMk/>
          <pc:sldMk cId="2722659430" sldId="1546"/>
        </pc:sldMkLst>
        <pc:spChg chg="mod">
          <ac:chgData name="Routledge, Mandy" userId="bacdedf5-8e30-494b-ad8b-f27fa30c4f8d" providerId="ADAL" clId="{01E9C889-E68B-4615-982F-966B215C77E0}" dt="2026-01-25T12:26:29.601" v="271" actId="20577"/>
          <ac:spMkLst>
            <pc:docMk/>
            <pc:sldMk cId="2722659430" sldId="1546"/>
            <ac:spMk id="33" creationId="{86C063EE-F275-44D4-FC60-346C745B4339}"/>
          </ac:spMkLst>
        </pc:spChg>
        <pc:spChg chg="mod">
          <ac:chgData name="Routledge, Mandy" userId="bacdedf5-8e30-494b-ad8b-f27fa30c4f8d" providerId="ADAL" clId="{01E9C889-E68B-4615-982F-966B215C77E0}" dt="2026-01-25T12:26:32.151" v="280" actId="20577"/>
          <ac:spMkLst>
            <pc:docMk/>
            <pc:sldMk cId="2722659430" sldId="1546"/>
            <ac:spMk id="34" creationId="{F1EEFD70-B1FF-B15B-A2D0-66820FE91A75}"/>
          </ac:spMkLst>
        </pc:spChg>
        <pc:spChg chg="mod">
          <ac:chgData name="Routledge, Mandy" userId="bacdedf5-8e30-494b-ad8b-f27fa30c4f8d" providerId="ADAL" clId="{01E9C889-E68B-4615-982F-966B215C77E0}" dt="2026-01-27T10:01:02.233" v="2440" actId="1037"/>
          <ac:spMkLst>
            <pc:docMk/>
            <pc:sldMk cId="2722659430" sldId="1546"/>
            <ac:spMk id="35" creationId="{71EFBC28-43E9-F03D-0F15-73EA8A5D6BB2}"/>
          </ac:spMkLst>
        </pc:spChg>
        <pc:spChg chg="mod">
          <ac:chgData name="Routledge, Mandy" userId="bacdedf5-8e30-494b-ad8b-f27fa30c4f8d" providerId="ADAL" clId="{01E9C889-E68B-4615-982F-966B215C77E0}" dt="2026-01-25T12:27:14.264" v="317"/>
          <ac:spMkLst>
            <pc:docMk/>
            <pc:sldMk cId="2722659430" sldId="1546"/>
            <ac:spMk id="36" creationId="{F016E69A-5EE3-778E-0939-5162FD82D617}"/>
          </ac:spMkLst>
        </pc:spChg>
      </pc:sldChg>
      <pc:sldChg chg="add">
        <pc:chgData name="Routledge, Mandy" userId="bacdedf5-8e30-494b-ad8b-f27fa30c4f8d" providerId="ADAL" clId="{01E9C889-E68B-4615-982F-966B215C77E0}" dt="2026-01-25T12:25:41.633" v="261"/>
        <pc:sldMkLst>
          <pc:docMk/>
          <pc:sldMk cId="3443648432" sldId="1547"/>
        </pc:sldMkLst>
      </pc:sldChg>
      <pc:sldChg chg="add del">
        <pc:chgData name="Routledge, Mandy" userId="bacdedf5-8e30-494b-ad8b-f27fa30c4f8d" providerId="ADAL" clId="{01E9C889-E68B-4615-982F-966B215C77E0}" dt="2026-01-25T12:27:25.499" v="320" actId="47"/>
        <pc:sldMkLst>
          <pc:docMk/>
          <pc:sldMk cId="1374910875" sldId="1548"/>
        </pc:sldMkLst>
      </pc:sldChg>
      <pc:sldChg chg="modSp add mod">
        <pc:chgData name="Routledge, Mandy" userId="bacdedf5-8e30-494b-ad8b-f27fa30c4f8d" providerId="ADAL" clId="{01E9C889-E68B-4615-982F-966B215C77E0}" dt="2026-01-25T12:32:16.642" v="394" actId="20577"/>
        <pc:sldMkLst>
          <pc:docMk/>
          <pc:sldMk cId="3337697944" sldId="1549"/>
        </pc:sldMkLst>
      </pc:sldChg>
      <pc:sldChg chg="addSp delSp modSp add mod">
        <pc:chgData name="Routledge, Mandy" userId="bacdedf5-8e30-494b-ad8b-f27fa30c4f8d" providerId="ADAL" clId="{01E9C889-E68B-4615-982F-966B215C77E0}" dt="2026-01-27T09:35:42.718" v="1810" actId="1076"/>
        <pc:sldMkLst>
          <pc:docMk/>
          <pc:sldMk cId="2704995479" sldId="1550"/>
        </pc:sldMkLst>
        <pc:spChg chg="add mod">
          <ac:chgData name="Routledge, Mandy" userId="bacdedf5-8e30-494b-ad8b-f27fa30c4f8d" providerId="ADAL" clId="{01E9C889-E68B-4615-982F-966B215C77E0}" dt="2026-01-27T09:26:50.313" v="1504" actId="403"/>
          <ac:spMkLst>
            <pc:docMk/>
            <pc:sldMk cId="2704995479" sldId="1550"/>
            <ac:spMk id="2" creationId="{EE4BDAC5-7D2E-B0F9-2CD7-81BC1D34BE05}"/>
          </ac:spMkLst>
        </pc:spChg>
        <pc:spChg chg="mod">
          <ac:chgData name="Routledge, Mandy" userId="bacdedf5-8e30-494b-ad8b-f27fa30c4f8d" providerId="ADAL" clId="{01E9C889-E68B-4615-982F-966B215C77E0}" dt="2026-01-25T12:33:48.027" v="411" actId="20577"/>
          <ac:spMkLst>
            <pc:docMk/>
            <pc:sldMk cId="2704995479" sldId="1550"/>
            <ac:spMk id="33" creationId="{F95B4474-ED9D-1CE1-9BD8-84DD0FEF0EB3}"/>
          </ac:spMkLst>
        </pc:spChg>
        <pc:spChg chg="mod">
          <ac:chgData name="Routledge, Mandy" userId="bacdedf5-8e30-494b-ad8b-f27fa30c4f8d" providerId="ADAL" clId="{01E9C889-E68B-4615-982F-966B215C77E0}" dt="2026-01-27T09:28:15.435" v="1594" actId="115"/>
          <ac:spMkLst>
            <pc:docMk/>
            <pc:sldMk cId="2704995479" sldId="1550"/>
            <ac:spMk id="35" creationId="{A1B2EE9B-FCE8-172A-144B-B25749FAF009}"/>
          </ac:spMkLst>
        </pc:spChg>
        <pc:spChg chg="mod">
          <ac:chgData name="Routledge, Mandy" userId="bacdedf5-8e30-494b-ad8b-f27fa30c4f8d" providerId="ADAL" clId="{01E9C889-E68B-4615-982F-966B215C77E0}" dt="2026-01-27T09:27:26.957" v="1576" actId="115"/>
          <ac:spMkLst>
            <pc:docMk/>
            <pc:sldMk cId="2704995479" sldId="1550"/>
            <ac:spMk id="36" creationId="{F3C1CC62-887A-05B1-DE67-246AF1676496}"/>
          </ac:spMkLst>
        </pc:spChg>
        <pc:picChg chg="add del mod">
          <ac:chgData name="Routledge, Mandy" userId="bacdedf5-8e30-494b-ad8b-f27fa30c4f8d" providerId="ADAL" clId="{01E9C889-E68B-4615-982F-966B215C77E0}" dt="2026-01-27T09:35:36.673" v="1807" actId="478"/>
          <ac:picMkLst>
            <pc:docMk/>
            <pc:sldMk cId="2704995479" sldId="1550"/>
            <ac:picMk id="8" creationId="{7CA2EFFD-E802-6DEE-DC54-09C1F7234C9A}"/>
          </ac:picMkLst>
        </pc:picChg>
        <pc:picChg chg="add mod">
          <ac:chgData name="Routledge, Mandy" userId="bacdedf5-8e30-494b-ad8b-f27fa30c4f8d" providerId="ADAL" clId="{01E9C889-E68B-4615-982F-966B215C77E0}" dt="2026-01-27T09:27:10.993" v="1506" actId="1076"/>
          <ac:picMkLst>
            <pc:docMk/>
            <pc:sldMk cId="2704995479" sldId="1550"/>
            <ac:picMk id="9" creationId="{A835C575-2338-938D-E197-7422F68E8C7A}"/>
          </ac:picMkLst>
        </pc:picChg>
        <pc:picChg chg="add mod">
          <ac:chgData name="Routledge, Mandy" userId="bacdedf5-8e30-494b-ad8b-f27fa30c4f8d" providerId="ADAL" clId="{01E9C889-E68B-4615-982F-966B215C77E0}" dt="2026-01-27T09:35:42.718" v="1810" actId="1076"/>
          <ac:picMkLst>
            <pc:docMk/>
            <pc:sldMk cId="2704995479" sldId="1550"/>
            <ac:picMk id="18" creationId="{E464C434-1C68-479B-DD24-4486B1095135}"/>
          </ac:picMkLst>
        </pc:picChg>
      </pc:sldChg>
      <pc:sldChg chg="modSp add del mod">
        <pc:chgData name="Routledge, Mandy" userId="bacdedf5-8e30-494b-ad8b-f27fa30c4f8d" providerId="ADAL" clId="{01E9C889-E68B-4615-982F-966B215C77E0}" dt="2026-01-25T12:34:44.192" v="466" actId="47"/>
        <pc:sldMkLst>
          <pc:docMk/>
          <pc:sldMk cId="3788648638" sldId="1551"/>
        </pc:sldMkLst>
      </pc:sldChg>
      <pc:sldChg chg="addSp delSp modSp add mod">
        <pc:chgData name="Routledge, Mandy" userId="bacdedf5-8e30-494b-ad8b-f27fa30c4f8d" providerId="ADAL" clId="{01E9C889-E68B-4615-982F-966B215C77E0}" dt="2026-01-27T09:43:52.333" v="2101" actId="478"/>
        <pc:sldMkLst>
          <pc:docMk/>
          <pc:sldMk cId="2368216889" sldId="1552"/>
        </pc:sldMkLst>
        <pc:spChg chg="del">
          <ac:chgData name="Routledge, Mandy" userId="bacdedf5-8e30-494b-ad8b-f27fa30c4f8d" providerId="ADAL" clId="{01E9C889-E68B-4615-982F-966B215C77E0}" dt="2026-01-27T09:43:52.333" v="2101" actId="478"/>
          <ac:spMkLst>
            <pc:docMk/>
            <pc:sldMk cId="2368216889" sldId="1552"/>
            <ac:spMk id="25" creationId="{140CA32D-0155-1FFA-D228-6EEAA6C8C716}"/>
          </ac:spMkLst>
        </pc:spChg>
        <pc:spChg chg="mod">
          <ac:chgData name="Routledge, Mandy" userId="bacdedf5-8e30-494b-ad8b-f27fa30c4f8d" providerId="ADAL" clId="{01E9C889-E68B-4615-982F-966B215C77E0}" dt="2026-01-25T12:38:03.979" v="507" actId="14100"/>
          <ac:spMkLst>
            <pc:docMk/>
            <pc:sldMk cId="2368216889" sldId="1552"/>
            <ac:spMk id="33" creationId="{8467109E-3311-3BB4-EDDC-EA7A64B3C4A8}"/>
          </ac:spMkLst>
        </pc:spChg>
        <pc:spChg chg="mod">
          <ac:chgData name="Routledge, Mandy" userId="bacdedf5-8e30-494b-ad8b-f27fa30c4f8d" providerId="ADAL" clId="{01E9C889-E68B-4615-982F-966B215C77E0}" dt="2026-01-25T12:38:06.324" v="512" actId="20577"/>
          <ac:spMkLst>
            <pc:docMk/>
            <pc:sldMk cId="2368216889" sldId="1552"/>
            <ac:spMk id="34" creationId="{54911C30-91C5-C643-E1F3-F006433A82A3}"/>
          </ac:spMkLst>
        </pc:spChg>
        <pc:spChg chg="mod">
          <ac:chgData name="Routledge, Mandy" userId="bacdedf5-8e30-494b-ad8b-f27fa30c4f8d" providerId="ADAL" clId="{01E9C889-E68B-4615-982F-966B215C77E0}" dt="2026-01-25T12:38:35.368" v="548"/>
          <ac:spMkLst>
            <pc:docMk/>
            <pc:sldMk cId="2368216889" sldId="1552"/>
            <ac:spMk id="35" creationId="{70DF1F26-E752-4D0E-9067-19963111050A}"/>
          </ac:spMkLst>
        </pc:spChg>
        <pc:spChg chg="mod">
          <ac:chgData name="Routledge, Mandy" userId="bacdedf5-8e30-494b-ad8b-f27fa30c4f8d" providerId="ADAL" clId="{01E9C889-E68B-4615-982F-966B215C77E0}" dt="2026-01-25T12:38:44.275" v="549"/>
          <ac:spMkLst>
            <pc:docMk/>
            <pc:sldMk cId="2368216889" sldId="1552"/>
            <ac:spMk id="36" creationId="{08B5FE95-572A-BD9F-6E2F-04481B8A2AB3}"/>
          </ac:spMkLst>
        </pc:spChg>
      </pc:sldChg>
      <pc:sldChg chg="add">
        <pc:chgData name="Routledge, Mandy" userId="bacdedf5-8e30-494b-ad8b-f27fa30c4f8d" providerId="ADAL" clId="{01E9C889-E68B-4615-982F-966B215C77E0}" dt="2026-01-25T12:37:33.127" v="489"/>
        <pc:sldMkLst>
          <pc:docMk/>
          <pc:sldMk cId="752209490" sldId="1553"/>
        </pc:sldMkLst>
      </pc:sldChg>
      <pc:sldChg chg="add">
        <pc:chgData name="Routledge, Mandy" userId="bacdedf5-8e30-494b-ad8b-f27fa30c4f8d" providerId="ADAL" clId="{01E9C889-E68B-4615-982F-966B215C77E0}" dt="2026-01-25T12:37:50.765" v="492"/>
        <pc:sldMkLst>
          <pc:docMk/>
          <pc:sldMk cId="4861534" sldId="1554"/>
        </pc:sldMkLst>
      </pc:sldChg>
      <pc:sldChg chg="addSp delSp modSp add mod">
        <pc:chgData name="Routledge, Mandy" userId="bacdedf5-8e30-494b-ad8b-f27fa30c4f8d" providerId="ADAL" clId="{01E9C889-E68B-4615-982F-966B215C77E0}" dt="2026-01-27T10:46:51.954" v="2648" actId="1076"/>
        <pc:sldMkLst>
          <pc:docMk/>
          <pc:sldMk cId="1582977992" sldId="1555"/>
        </pc:sldMkLst>
        <pc:spChg chg="add mod">
          <ac:chgData name="Routledge, Mandy" userId="bacdedf5-8e30-494b-ad8b-f27fa30c4f8d" providerId="ADAL" clId="{01E9C889-E68B-4615-982F-966B215C77E0}" dt="2026-01-27T10:46:51.954" v="2648" actId="1076"/>
          <ac:spMkLst>
            <pc:docMk/>
            <pc:sldMk cId="1582977992" sldId="1555"/>
            <ac:spMk id="4" creationId="{A3056F53-B026-B086-8629-55CF2589C834}"/>
          </ac:spMkLst>
        </pc:spChg>
        <pc:spChg chg="mod">
          <ac:chgData name="Routledge, Mandy" userId="bacdedf5-8e30-494b-ad8b-f27fa30c4f8d" providerId="ADAL" clId="{01E9C889-E68B-4615-982F-966B215C77E0}" dt="2026-01-25T12:42:56.621" v="816" actId="14100"/>
          <ac:spMkLst>
            <pc:docMk/>
            <pc:sldMk cId="1582977992" sldId="1555"/>
            <ac:spMk id="10" creationId="{A9CCE7B0-1966-BCA0-3AE0-34B56E37E6DA}"/>
          </ac:spMkLst>
        </pc:spChg>
        <pc:spChg chg="mod">
          <ac:chgData name="Routledge, Mandy" userId="bacdedf5-8e30-494b-ad8b-f27fa30c4f8d" providerId="ADAL" clId="{01E9C889-E68B-4615-982F-966B215C77E0}" dt="2026-01-25T12:42:42.646" v="813" actId="20577"/>
          <ac:spMkLst>
            <pc:docMk/>
            <pc:sldMk cId="1582977992" sldId="1555"/>
            <ac:spMk id="11" creationId="{F1AFAB95-845B-8D18-DB38-2C2FADD1A477}"/>
          </ac:spMkLst>
        </pc:spChg>
        <pc:spChg chg="mod">
          <ac:chgData name="Routledge, Mandy" userId="bacdedf5-8e30-494b-ad8b-f27fa30c4f8d" providerId="ADAL" clId="{01E9C889-E68B-4615-982F-966B215C77E0}" dt="2026-01-25T12:43:27.566" v="832" actId="20577"/>
          <ac:spMkLst>
            <pc:docMk/>
            <pc:sldMk cId="1582977992" sldId="1555"/>
            <ac:spMk id="12" creationId="{D52C3D1C-0727-65DC-3C5B-A158775A2F92}"/>
          </ac:spMkLst>
        </pc:spChg>
        <pc:spChg chg="mod">
          <ac:chgData name="Routledge, Mandy" userId="bacdedf5-8e30-494b-ad8b-f27fa30c4f8d" providerId="ADAL" clId="{01E9C889-E68B-4615-982F-966B215C77E0}" dt="2026-01-25T12:43:13.120" v="824" actId="20577"/>
          <ac:spMkLst>
            <pc:docMk/>
            <pc:sldMk cId="1582977992" sldId="1555"/>
            <ac:spMk id="13" creationId="{1DF64A4C-D946-5A8A-D9DF-9FED0D6477A1}"/>
          </ac:spMkLst>
        </pc:spChg>
        <pc:spChg chg="mod">
          <ac:chgData name="Routledge, Mandy" userId="bacdedf5-8e30-494b-ad8b-f27fa30c4f8d" providerId="ADAL" clId="{01E9C889-E68B-4615-982F-966B215C77E0}" dt="2026-01-27T10:43:47.999" v="2638" actId="14100"/>
          <ac:spMkLst>
            <pc:docMk/>
            <pc:sldMk cId="1582977992" sldId="1555"/>
            <ac:spMk id="14" creationId="{90129135-C16B-DF5A-C514-7C1D1D00567B}"/>
          </ac:spMkLst>
        </pc:spChg>
        <pc:spChg chg="mod">
          <ac:chgData name="Routledge, Mandy" userId="bacdedf5-8e30-494b-ad8b-f27fa30c4f8d" providerId="ADAL" clId="{01E9C889-E68B-4615-982F-966B215C77E0}" dt="2026-01-27T10:43:44.908" v="2637" actId="1076"/>
          <ac:spMkLst>
            <pc:docMk/>
            <pc:sldMk cId="1582977992" sldId="1555"/>
            <ac:spMk id="15" creationId="{46DE8986-5A1F-3738-B53B-6EB32C02E3DF}"/>
          </ac:spMkLst>
        </pc:spChg>
        <pc:spChg chg="mod">
          <ac:chgData name="Routledge, Mandy" userId="bacdedf5-8e30-494b-ad8b-f27fa30c4f8d" providerId="ADAL" clId="{01E9C889-E68B-4615-982F-966B215C77E0}" dt="2026-01-25T12:43:09.773" v="819" actId="14100"/>
          <ac:spMkLst>
            <pc:docMk/>
            <pc:sldMk cId="1582977992" sldId="1555"/>
            <ac:spMk id="16" creationId="{A586BC6A-1A45-C07E-2493-B9C1365BCF4E}"/>
          </ac:spMkLst>
        </pc:spChg>
        <pc:spChg chg="mod">
          <ac:chgData name="Routledge, Mandy" userId="bacdedf5-8e30-494b-ad8b-f27fa30c4f8d" providerId="ADAL" clId="{01E9C889-E68B-4615-982F-966B215C77E0}" dt="2026-01-27T10:44:16.604" v="2644" actId="1036"/>
          <ac:spMkLst>
            <pc:docMk/>
            <pc:sldMk cId="1582977992" sldId="1555"/>
            <ac:spMk id="17" creationId="{577A39A4-A6CA-AA5E-7FF2-1F9DC17AA1DF}"/>
          </ac:spMkLst>
        </pc:spChg>
        <pc:spChg chg="del mod">
          <ac:chgData name="Routledge, Mandy" userId="bacdedf5-8e30-494b-ad8b-f27fa30c4f8d" providerId="ADAL" clId="{01E9C889-E68B-4615-982F-966B215C77E0}" dt="2026-01-27T10:05:07.261" v="2574" actId="478"/>
          <ac:spMkLst>
            <pc:docMk/>
            <pc:sldMk cId="1582977992" sldId="1555"/>
            <ac:spMk id="27" creationId="{31DCC37A-D41A-25B7-182F-82025BCBBB54}"/>
          </ac:spMkLst>
        </pc:spChg>
        <pc:picChg chg="mod">
          <ac:chgData name="Routledge, Mandy" userId="bacdedf5-8e30-494b-ad8b-f27fa30c4f8d" providerId="ADAL" clId="{01E9C889-E68B-4615-982F-966B215C77E0}" dt="2026-01-27T10:44:05.781" v="2641" actId="1036"/>
          <ac:picMkLst>
            <pc:docMk/>
            <pc:sldMk cId="1582977992" sldId="1555"/>
            <ac:picMk id="31" creationId="{5C21056F-CC58-94B3-C071-9783A800B683}"/>
          </ac:picMkLst>
        </pc:picChg>
      </pc:sldChg>
      <pc:sldChg chg="add del">
        <pc:chgData name="Routledge, Mandy" userId="bacdedf5-8e30-494b-ad8b-f27fa30c4f8d" providerId="ADAL" clId="{01E9C889-E68B-4615-982F-966B215C77E0}" dt="2026-01-27T10:00:12.623" v="2436" actId="47"/>
        <pc:sldMkLst>
          <pc:docMk/>
          <pc:sldMk cId="46996785" sldId="1556"/>
        </pc:sldMkLst>
      </pc:sldChg>
      <pc:sldChg chg="modSp mod">
        <pc:chgData name="Routledge, Mandy" userId="bacdedf5-8e30-494b-ad8b-f27fa30c4f8d" providerId="ADAL" clId="{01E9C889-E68B-4615-982F-966B215C77E0}" dt="2026-01-27T09:47:33.615" v="2354" actId="20577"/>
        <pc:sldMkLst>
          <pc:docMk/>
          <pc:sldMk cId="239495041" sldId="1557"/>
        </pc:sldMkLst>
        <pc:spChg chg="mod">
          <ac:chgData name="Routledge, Mandy" userId="bacdedf5-8e30-494b-ad8b-f27fa30c4f8d" providerId="ADAL" clId="{01E9C889-E68B-4615-982F-966B215C77E0}" dt="2026-01-27T09:47:33.615" v="2354" actId="20577"/>
          <ac:spMkLst>
            <pc:docMk/>
            <pc:sldMk cId="239495041" sldId="1557"/>
            <ac:spMk id="20" creationId="{58A4FC1E-FC39-C67F-E9C9-BD53F665CBF7}"/>
          </ac:spMkLst>
        </pc:spChg>
      </pc:sldChg>
      <pc:sldChg chg="add del">
        <pc:chgData name="Routledge, Mandy" userId="bacdedf5-8e30-494b-ad8b-f27fa30c4f8d" providerId="ADAL" clId="{01E9C889-E68B-4615-982F-966B215C77E0}" dt="2026-01-27T10:11:21.696" v="2635" actId="47"/>
        <pc:sldMkLst>
          <pc:docMk/>
          <pc:sldMk cId="2601298471" sldId="1558"/>
        </pc:sldMkLst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5A4579B4-C1B3-40E5-841E-4A8E792C0692}"/>
    <pc:docChg chg="modSld">
      <pc:chgData name="Routledge, Mandy" userId="bacdedf5-8e30-494b-ad8b-f27fa30c4f8d" providerId="ADAL" clId="{5A4579B4-C1B3-40E5-841E-4A8E792C0692}" dt="2025-10-12T08:21:25.350" v="3" actId="20577"/>
      <pc:docMkLst>
        <pc:docMk/>
      </pc:docMkLst>
      <pc:sldChg chg="modSp mod">
        <pc:chgData name="Routledge, Mandy" userId="bacdedf5-8e30-494b-ad8b-f27fa30c4f8d" providerId="ADAL" clId="{5A4579B4-C1B3-40E5-841E-4A8E792C0692}" dt="2025-10-12T08:21:25.350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9FB3ADF-8128-4B66-9121-0BB8D9B1BF7C}"/>
    <pc:docChg chg="modSld">
      <pc:chgData name="Routledge, Mandy" userId="bacdedf5-8e30-494b-ad8b-f27fa30c4f8d" providerId="ADAL" clId="{69FB3ADF-8128-4B66-9121-0BB8D9B1BF7C}" dt="2025-03-18T12:25:07.493" v="4" actId="20577"/>
      <pc:docMkLst>
        <pc:docMk/>
      </pc:docMkLst>
      <pc:sldChg chg="modSp mod">
        <pc:chgData name="Routledge, Mandy" userId="bacdedf5-8e30-494b-ad8b-f27fa30c4f8d" providerId="ADAL" clId="{69FB3ADF-8128-4B66-9121-0BB8D9B1BF7C}" dt="2025-03-18T12:25:07.493" v="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  <pc:sldChg chg="modSp mod">
        <pc:chgData name="Routledge, Mandy" userId="bacdedf5-8e30-494b-ad8b-f27fa30c4f8d" providerId="ADAL" clId="{8AC80DB3-B598-4E5A-BB64-FC9255C5E7E2}" dt="2025-03-18T10:48:18.922" v="7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03BF0AA-4F11-4F8D-AC0C-D5AF6AB54C88}"/>
    <pc:docChg chg="modSld">
      <pc:chgData name="Routledge, Mandy" userId="bacdedf5-8e30-494b-ad8b-f27fa30c4f8d" providerId="ADAL" clId="{B03BF0AA-4F11-4F8D-AC0C-D5AF6AB54C88}" dt="2025-03-18T11:07:01.355" v="3" actId="20577"/>
      <pc:docMkLst>
        <pc:docMk/>
      </pc:docMkLst>
      <pc:sldChg chg="modSp mod">
        <pc:chgData name="Routledge, Mandy" userId="bacdedf5-8e30-494b-ad8b-f27fa30c4f8d" providerId="ADAL" clId="{B03BF0AA-4F11-4F8D-AC0C-D5AF6AB54C88}" dt="2025-03-18T11:07:01.355" v="3" actId="20577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91311DB6-D7BC-4017-839F-2A722878F37C}"/>
    <pc:docChg chg="custSel modSld">
      <pc:chgData name="Das, Gerarda" userId="dec061bf-56a5-47a0-b9f3-f749fe418ae6" providerId="ADAL" clId="{91311DB6-D7BC-4017-839F-2A722878F37C}" dt="2026-01-27T11:00:12.176" v="411" actId="20577"/>
      <pc:docMkLst>
        <pc:docMk/>
      </pc:docMkLst>
      <pc:sldChg chg="modSp mod">
        <pc:chgData name="Das, Gerarda" userId="dec061bf-56a5-47a0-b9f3-f749fe418ae6" providerId="ADAL" clId="{91311DB6-D7BC-4017-839F-2A722878F37C}" dt="2026-01-27T11:00:12.176" v="411" actId="20577"/>
        <pc:sldMkLst>
          <pc:docMk/>
          <pc:sldMk cId="2189114603" sldId="1437"/>
        </pc:sldMkLst>
        <pc:spChg chg="mod">
          <ac:chgData name="Das, Gerarda" userId="dec061bf-56a5-47a0-b9f3-f749fe418ae6" providerId="ADAL" clId="{91311DB6-D7BC-4017-839F-2A722878F37C}" dt="2026-01-27T11:00:12.176" v="411" actId="20577"/>
          <ac:spMkLst>
            <pc:docMk/>
            <pc:sldMk cId="2189114603" sldId="1437"/>
            <ac:spMk id="3" creationId="{00000000-0000-0000-0000-000000000000}"/>
          </ac:spMkLst>
        </pc:spChg>
        <pc:spChg chg="mod">
          <ac:chgData name="Das, Gerarda" userId="dec061bf-56a5-47a0-b9f3-f749fe418ae6" providerId="ADAL" clId="{91311DB6-D7BC-4017-839F-2A722878F37C}" dt="2026-01-27T07:47:02.519" v="400" actId="20577"/>
          <ac:spMkLst>
            <pc:docMk/>
            <pc:sldMk cId="2189114603" sldId="1437"/>
            <ac:spMk id="5" creationId="{D747765C-08EF-5E0A-BB45-13F91E123125}"/>
          </ac:spMkLst>
        </pc:spChg>
      </pc:sldChg>
      <pc:sldChg chg="modSp mod">
        <pc:chgData name="Das, Gerarda" userId="dec061bf-56a5-47a0-b9f3-f749fe418ae6" providerId="ADAL" clId="{91311DB6-D7BC-4017-839F-2A722878F37C}" dt="2026-01-26T20:11:27.485" v="292" actId="20577"/>
        <pc:sldMkLst>
          <pc:docMk/>
          <pc:sldMk cId="604803742" sldId="1544"/>
        </pc:sldMkLst>
        <pc:spChg chg="mod">
          <ac:chgData name="Das, Gerarda" userId="dec061bf-56a5-47a0-b9f3-f749fe418ae6" providerId="ADAL" clId="{91311DB6-D7BC-4017-839F-2A722878F37C}" dt="2026-01-26T20:11:27.485" v="292" actId="20577"/>
          <ac:spMkLst>
            <pc:docMk/>
            <pc:sldMk cId="604803742" sldId="1544"/>
            <ac:spMk id="2" creationId="{B325B30E-B95F-ED14-AB53-96F1A5D4363B}"/>
          </ac:spMkLst>
        </pc:spChg>
      </pc:sldChg>
    </pc:docChg>
  </pc:docChgLst>
  <pc:docChgLst>
    <pc:chgData name="Routledge, Mandy" userId="bacdedf5-8e30-494b-ad8b-f27fa30c4f8d" providerId="ADAL" clId="{051CC800-2682-4CCC-9E96-6A9E041AF9FE}"/>
    <pc:docChg chg="modSld">
      <pc:chgData name="Routledge, Mandy" userId="bacdedf5-8e30-494b-ad8b-f27fa30c4f8d" providerId="ADAL" clId="{051CC800-2682-4CCC-9E96-6A9E041AF9FE}" dt="2025-03-18T11:05:33.783" v="3" actId="20577"/>
      <pc:docMkLst>
        <pc:docMk/>
      </pc:docMkLst>
      <pc:sldChg chg="modSp mod">
        <pc:chgData name="Routledge, Mandy" userId="bacdedf5-8e30-494b-ad8b-f27fa30c4f8d" providerId="ADAL" clId="{051CC800-2682-4CCC-9E96-6A9E041AF9FE}" dt="2025-03-18T11:05:33.78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27298FAC-6079-4EE0-80DB-11E9EC20E19F}"/>
    <pc:docChg chg="modSld">
      <pc:chgData name="Routledge, Mandy" userId="bacdedf5-8e30-494b-ad8b-f27fa30c4f8d" providerId="ADAL" clId="{27298FAC-6079-4EE0-80DB-11E9EC20E19F}" dt="2025-03-18T11:01:07.243" v="3" actId="20577"/>
      <pc:docMkLst>
        <pc:docMk/>
      </pc:docMkLst>
      <pc:sldChg chg="modSp mod">
        <pc:chgData name="Routledge, Mandy" userId="bacdedf5-8e30-494b-ad8b-f27fa30c4f8d" providerId="ADAL" clId="{27298FAC-6079-4EE0-80DB-11E9EC20E19F}" dt="2025-03-18T11:01:07.24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11C91571-011C-4FD8-97E0-33A7A39509AD}"/>
    <pc:docChg chg="modSld">
      <pc:chgData name="Routledge, Mandy" userId="bacdedf5-8e30-494b-ad8b-f27fa30c4f8d" providerId="ADAL" clId="{11C91571-011C-4FD8-97E0-33A7A39509AD}" dt="2025-03-18T10:59:40.237" v="5" actId="20577"/>
      <pc:docMkLst>
        <pc:docMk/>
      </pc:docMkLst>
      <pc:sldChg chg="modSp mod">
        <pc:chgData name="Routledge, Mandy" userId="bacdedf5-8e30-494b-ad8b-f27fa30c4f8d" providerId="ADAL" clId="{11C91571-011C-4FD8-97E0-33A7A39509AD}" dt="2025-03-18T10:59:40.237" v="5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BD0E9A2-AA04-4620-B52A-F460BAB80F33}"/>
    <pc:docChg chg="modSld">
      <pc:chgData name="Routledge, Mandy" userId="bacdedf5-8e30-494b-ad8b-f27fa30c4f8d" providerId="ADAL" clId="{BBD0E9A2-AA04-4620-B52A-F460BAB80F33}" dt="2025-03-18T12:26:28.558" v="3" actId="20577"/>
      <pc:docMkLst>
        <pc:docMk/>
      </pc:docMkLst>
      <pc:sldChg chg="modSp mod">
        <pc:chgData name="Routledge, Mandy" userId="bacdedf5-8e30-494b-ad8b-f27fa30c4f8d" providerId="ADAL" clId="{BBD0E9A2-AA04-4620-B52A-F460BAB80F33}" dt="2025-03-18T12:26:28.55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E3F12446-8EB9-4B22-8471-6FBACFAF779E}"/>
    <pc:docChg chg="modSld">
      <pc:chgData name="Routledge, Mandy" userId="bacdedf5-8e30-494b-ad8b-f27fa30c4f8d" providerId="ADAL" clId="{E3F12446-8EB9-4B22-8471-6FBACFAF779E}" dt="2025-03-18T11:02:49.396" v="8" actId="20577"/>
      <pc:docMkLst>
        <pc:docMk/>
      </pc:docMkLst>
      <pc:sldChg chg="modSp mod">
        <pc:chgData name="Routledge, Mandy" userId="bacdedf5-8e30-494b-ad8b-f27fa30c4f8d" providerId="ADAL" clId="{E3F12446-8EB9-4B22-8471-6FBACFAF779E}" dt="2025-03-18T11:02:49.396" v="8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Vrielink, Francis" userId="3d258d00-cfd8-41c5-9f04-1a5a39faef2f" providerId="ADAL" clId="{7285047D-AC98-4834-BF2B-471947ED9E24}"/>
    <pc:docChg chg="modSld">
      <pc:chgData name="Vrielink, Francis" userId="3d258d00-cfd8-41c5-9f04-1a5a39faef2f" providerId="ADAL" clId="{7285047D-AC98-4834-BF2B-471947ED9E24}" dt="2025-09-13T14:48:50.105" v="2" actId="20577"/>
      <pc:docMkLst>
        <pc:docMk/>
      </pc:docMkLst>
      <pc:sldChg chg="modSp mod">
        <pc:chgData name="Vrielink, Francis" userId="3d258d00-cfd8-41c5-9f04-1a5a39faef2f" providerId="ADAL" clId="{7285047D-AC98-4834-BF2B-471947ED9E24}" dt="2025-09-13T14:48:50.105" v="2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53F6564-B67B-45DC-994F-803E44400257}"/>
    <pc:docChg chg="custSel addSld delSld modSld modSection">
      <pc:chgData name="Routledge, Mandy" userId="bacdedf5-8e30-494b-ad8b-f27fa30c4f8d" providerId="ADAL" clId="{F53F6564-B67B-45DC-994F-803E44400257}" dt="2025-10-12T08:02:34.545" v="40" actId="20577"/>
      <pc:docMkLst>
        <pc:docMk/>
      </pc:docMkLst>
      <pc:sldChg chg="modSp mod">
        <pc:chgData name="Routledge, Mandy" userId="bacdedf5-8e30-494b-ad8b-f27fa30c4f8d" providerId="ADAL" clId="{F53F6564-B67B-45DC-994F-803E44400257}" dt="2025-10-12T08:02:34.545" v="40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F53F6564-B67B-45DC-994F-803E44400257}" dt="2025-10-06T07:01:46.464" v="34" actId="47"/>
        <pc:sldMkLst>
          <pc:docMk/>
          <pc:sldMk cId="2946319108" sldId="1516"/>
        </pc:sldMkLst>
      </pc:sldChg>
      <pc:sldChg chg="addSp delSp modSp add mod">
        <pc:chgData name="Routledge, Mandy" userId="bacdedf5-8e30-494b-ad8b-f27fa30c4f8d" providerId="ADAL" clId="{F53F6564-B67B-45DC-994F-803E44400257}" dt="2025-10-06T07:01:43.069" v="33" actId="14100"/>
        <pc:sldMkLst>
          <pc:docMk/>
          <pc:sldMk cId="2344247519" sldId="1543"/>
        </pc:sldMkLst>
      </pc:sldChg>
    </pc:docChg>
  </pc:docChgLst>
  <pc:docChgLst>
    <pc:chgData name="Routledge, Mandy" userId="bacdedf5-8e30-494b-ad8b-f27fa30c4f8d" providerId="ADAL" clId="{B8C185BD-54E3-4FFE-9C19-90D2AD90F7B2}"/>
    <pc:docChg chg="modSld">
      <pc:chgData name="Routledge, Mandy" userId="bacdedf5-8e30-494b-ad8b-f27fa30c4f8d" providerId="ADAL" clId="{B8C185BD-54E3-4FFE-9C19-90D2AD90F7B2}" dt="2025-10-12T08:15:47.368" v="22" actId="20577"/>
      <pc:docMkLst>
        <pc:docMk/>
      </pc:docMkLst>
      <pc:sldChg chg="modSp mod">
        <pc:chgData name="Routledge, Mandy" userId="bacdedf5-8e30-494b-ad8b-f27fa30c4f8d" providerId="ADAL" clId="{B8C185BD-54E3-4FFE-9C19-90D2AD90F7B2}" dt="2025-10-12T08:15:47.368" v="22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5EF371D3-3325-46B9-ACEA-EC349EC8F069}"/>
    <pc:docChg chg="undo custSel addSld delSld modSld sldOrd modSection">
      <pc:chgData name="Duijf, Antoinette" userId="80426808-569e-4360-acb0-e5a6dc4b8ad2" providerId="ADAL" clId="{5EF371D3-3325-46B9-ACEA-EC349EC8F069}" dt="2026-01-27T11:00:16.227" v="7168" actId="20577"/>
      <pc:docMkLst>
        <pc:docMk/>
      </pc:docMkLst>
      <pc:sldChg chg="addSp modSp mod">
        <pc:chgData name="Duijf, Antoinette" userId="80426808-569e-4360-acb0-e5a6dc4b8ad2" providerId="ADAL" clId="{5EF371D3-3325-46B9-ACEA-EC349EC8F069}" dt="2026-01-27T08:01:53.595" v="3498" actId="1076"/>
        <pc:sldMkLst>
          <pc:docMk/>
          <pc:sldMk cId="1671649065" sldId="934"/>
        </pc:sldMkLst>
        <pc:spChg chg="mod">
          <ac:chgData name="Duijf, Antoinette" userId="80426808-569e-4360-acb0-e5a6dc4b8ad2" providerId="ADAL" clId="{5EF371D3-3325-46B9-ACEA-EC349EC8F069}" dt="2026-01-26T21:40:34.891" v="1747" actId="1076"/>
          <ac:spMkLst>
            <pc:docMk/>
            <pc:sldMk cId="1671649065" sldId="934"/>
            <ac:spMk id="3" creationId="{90B08EF6-7A7E-3CB6-A2F4-BB93BECFF616}"/>
          </ac:spMkLst>
        </pc:spChg>
        <pc:picChg chg="add mod">
          <ac:chgData name="Duijf, Antoinette" userId="80426808-569e-4360-acb0-e5a6dc4b8ad2" providerId="ADAL" clId="{5EF371D3-3325-46B9-ACEA-EC349EC8F069}" dt="2026-01-26T21:40:31.930" v="1746" actId="1076"/>
          <ac:picMkLst>
            <pc:docMk/>
            <pc:sldMk cId="1671649065" sldId="934"/>
            <ac:picMk id="4" creationId="{2E7F7EF8-D907-484F-B2C6-438D31F8398A}"/>
          </ac:picMkLst>
        </pc:picChg>
        <pc:picChg chg="add mod">
          <ac:chgData name="Duijf, Antoinette" userId="80426808-569e-4360-acb0-e5a6dc4b8ad2" providerId="ADAL" clId="{5EF371D3-3325-46B9-ACEA-EC349EC8F069}" dt="2026-01-26T21:40:31.930" v="1746" actId="1076"/>
          <ac:picMkLst>
            <pc:docMk/>
            <pc:sldMk cId="1671649065" sldId="934"/>
            <ac:picMk id="5" creationId="{104C1055-4AEA-4D22-B4AF-20A63680B830}"/>
          </ac:picMkLst>
        </pc:picChg>
        <pc:picChg chg="add mod">
          <ac:chgData name="Duijf, Antoinette" userId="80426808-569e-4360-acb0-e5a6dc4b8ad2" providerId="ADAL" clId="{5EF371D3-3325-46B9-ACEA-EC349EC8F069}" dt="2026-01-27T08:01:53.595" v="3498" actId="1076"/>
          <ac:picMkLst>
            <pc:docMk/>
            <pc:sldMk cId="1671649065" sldId="934"/>
            <ac:picMk id="8" creationId="{6A4C65EB-A389-530A-94C0-D0CBD154F351}"/>
          </ac:picMkLst>
        </pc:picChg>
        <pc:picChg chg="add mod">
          <ac:chgData name="Duijf, Antoinette" userId="80426808-569e-4360-acb0-e5a6dc4b8ad2" providerId="ADAL" clId="{5EF371D3-3325-46B9-ACEA-EC349EC8F069}" dt="2026-01-27T08:01:53.595" v="3498" actId="1076"/>
          <ac:picMkLst>
            <pc:docMk/>
            <pc:sldMk cId="1671649065" sldId="934"/>
            <ac:picMk id="9" creationId="{AE769E92-FF02-9C3A-05E8-C922834AB395}"/>
          </ac:picMkLst>
        </pc:picChg>
        <pc:picChg chg="add mod">
          <ac:chgData name="Duijf, Antoinette" userId="80426808-569e-4360-acb0-e5a6dc4b8ad2" providerId="ADAL" clId="{5EF371D3-3325-46B9-ACEA-EC349EC8F069}" dt="2026-01-27T07:48:40.743" v="3112" actId="1076"/>
          <ac:picMkLst>
            <pc:docMk/>
            <pc:sldMk cId="1671649065" sldId="934"/>
            <ac:picMk id="20" creationId="{6846D333-4752-6A2C-41AF-D5231C372F82}"/>
          </ac:picMkLst>
        </pc:picChg>
        <pc:picChg chg="add mod">
          <ac:chgData name="Duijf, Antoinette" userId="80426808-569e-4360-acb0-e5a6dc4b8ad2" providerId="ADAL" clId="{5EF371D3-3325-46B9-ACEA-EC349EC8F069}" dt="2026-01-27T07:48:40.743" v="3112" actId="1076"/>
          <ac:picMkLst>
            <pc:docMk/>
            <pc:sldMk cId="1671649065" sldId="934"/>
            <ac:picMk id="23" creationId="{7F159981-6E98-CB20-F0AD-B6C6F3F7449B}"/>
          </ac:picMkLst>
        </pc:picChg>
      </pc:sldChg>
      <pc:sldChg chg="addSp delSp modSp mod modNotesTx">
        <pc:chgData name="Duijf, Antoinette" userId="80426808-569e-4360-acb0-e5a6dc4b8ad2" providerId="ADAL" clId="{5EF371D3-3325-46B9-ACEA-EC349EC8F069}" dt="2026-01-27T11:00:16.227" v="7168" actId="20577"/>
        <pc:sldMkLst>
          <pc:docMk/>
          <pc:sldMk cId="2189114603" sldId="1437"/>
        </pc:sldMkLst>
        <pc:spChg chg="add del mod">
          <ac:chgData name="Duijf, Antoinette" userId="80426808-569e-4360-acb0-e5a6dc4b8ad2" providerId="ADAL" clId="{5EF371D3-3325-46B9-ACEA-EC349EC8F069}" dt="2026-01-27T09:17:18.493" v="5226" actId="478"/>
          <ac:spMkLst>
            <pc:docMk/>
            <pc:sldMk cId="2189114603" sldId="1437"/>
            <ac:spMk id="2" creationId="{8BC3E4DC-B753-DB84-CB3C-2D5241BEE8D1}"/>
          </ac:spMkLst>
        </pc:spChg>
        <pc:spChg chg="mod">
          <ac:chgData name="Duijf, Antoinette" userId="80426808-569e-4360-acb0-e5a6dc4b8ad2" providerId="ADAL" clId="{5EF371D3-3325-46B9-ACEA-EC349EC8F069}" dt="2026-01-27T11:00:16.227" v="7168" actId="20577"/>
          <ac:spMkLst>
            <pc:docMk/>
            <pc:sldMk cId="2189114603" sldId="1437"/>
            <ac:spMk id="3" creationId="{00000000-0000-0000-0000-000000000000}"/>
          </ac:spMkLst>
        </pc:spChg>
        <pc:spChg chg="add del mod">
          <ac:chgData name="Duijf, Antoinette" userId="80426808-569e-4360-acb0-e5a6dc4b8ad2" providerId="ADAL" clId="{5EF371D3-3325-46B9-ACEA-EC349EC8F069}" dt="2026-01-27T08:02:35.920" v="3499" actId="478"/>
          <ac:spMkLst>
            <pc:docMk/>
            <pc:sldMk cId="2189114603" sldId="1437"/>
            <ac:spMk id="5" creationId="{D747765C-08EF-5E0A-BB45-13F91E123125}"/>
          </ac:spMkLst>
        </pc:spChg>
        <pc:spChg chg="add del mod">
          <ac:chgData name="Duijf, Antoinette" userId="80426808-569e-4360-acb0-e5a6dc4b8ad2" providerId="ADAL" clId="{5EF371D3-3325-46B9-ACEA-EC349EC8F069}" dt="2026-01-27T09:17:04.389" v="5225" actId="478"/>
          <ac:spMkLst>
            <pc:docMk/>
            <pc:sldMk cId="2189114603" sldId="1437"/>
            <ac:spMk id="6" creationId="{91EB9D8B-6C0A-A131-F064-5EBA56D649B3}"/>
          </ac:spMkLst>
        </pc:spChg>
        <pc:spChg chg="add del mod">
          <ac:chgData name="Duijf, Antoinette" userId="80426808-569e-4360-acb0-e5a6dc4b8ad2" providerId="ADAL" clId="{5EF371D3-3325-46B9-ACEA-EC349EC8F069}" dt="2026-01-27T09:32:38.389" v="5879" actId="478"/>
          <ac:spMkLst>
            <pc:docMk/>
            <pc:sldMk cId="2189114603" sldId="1437"/>
            <ac:spMk id="7" creationId="{2E7D8692-20D2-6298-801B-7352C56CCBE6}"/>
          </ac:spMkLst>
        </pc:spChg>
      </pc:sldChg>
      <pc:sldChg chg="addSp delSp modSp mod">
        <pc:chgData name="Duijf, Antoinette" userId="80426808-569e-4360-acb0-e5a6dc4b8ad2" providerId="ADAL" clId="{5EF371D3-3325-46B9-ACEA-EC349EC8F069}" dt="2026-01-26T22:11:51.798" v="1997" actId="1036"/>
        <pc:sldMkLst>
          <pc:docMk/>
          <pc:sldMk cId="3852907103" sldId="1460"/>
        </pc:sldMkLst>
        <pc:picChg chg="add del mod">
          <ac:chgData name="Duijf, Antoinette" userId="80426808-569e-4360-acb0-e5a6dc4b8ad2" providerId="ADAL" clId="{5EF371D3-3325-46B9-ACEA-EC349EC8F069}" dt="2026-01-26T21:17:37.591" v="1704" actId="478"/>
          <ac:picMkLst>
            <pc:docMk/>
            <pc:sldMk cId="3852907103" sldId="1460"/>
            <ac:picMk id="3" creationId="{8899BC0B-DA89-152F-B10E-1A6986E34119}"/>
          </ac:picMkLst>
        </pc:picChg>
        <pc:picChg chg="add del mod">
          <ac:chgData name="Duijf, Antoinette" userId="80426808-569e-4360-acb0-e5a6dc4b8ad2" providerId="ADAL" clId="{5EF371D3-3325-46B9-ACEA-EC349EC8F069}" dt="2026-01-26T21:18:28.516" v="1714" actId="478"/>
          <ac:picMkLst>
            <pc:docMk/>
            <pc:sldMk cId="3852907103" sldId="1460"/>
            <ac:picMk id="5" creationId="{C7DA2301-D429-A9D6-ADFF-AFA3B6E7D473}"/>
          </ac:picMkLst>
        </pc:picChg>
        <pc:picChg chg="add mod">
          <ac:chgData name="Duijf, Antoinette" userId="80426808-569e-4360-acb0-e5a6dc4b8ad2" providerId="ADAL" clId="{5EF371D3-3325-46B9-ACEA-EC349EC8F069}" dt="2026-01-26T22:11:51.798" v="1997" actId="1036"/>
          <ac:picMkLst>
            <pc:docMk/>
            <pc:sldMk cId="3852907103" sldId="1460"/>
            <ac:picMk id="8" creationId="{5CE39EE4-EB8A-4D5B-442E-5188926F40DE}"/>
          </ac:picMkLst>
        </pc:picChg>
      </pc:sldChg>
      <pc:sldChg chg="del">
        <pc:chgData name="Duijf, Antoinette" userId="80426808-569e-4360-acb0-e5a6dc4b8ad2" providerId="ADAL" clId="{5EF371D3-3325-46B9-ACEA-EC349EC8F069}" dt="2026-01-27T10:04:35.099" v="7077" actId="47"/>
        <pc:sldMkLst>
          <pc:docMk/>
          <pc:sldMk cId="3978205201" sldId="1474"/>
        </pc:sldMkLst>
      </pc:sldChg>
      <pc:sldChg chg="addSp delSp modSp mod">
        <pc:chgData name="Duijf, Antoinette" userId="80426808-569e-4360-acb0-e5a6dc4b8ad2" providerId="ADAL" clId="{5EF371D3-3325-46B9-ACEA-EC349EC8F069}" dt="2026-01-26T21:26:42.751" v="1727" actId="1076"/>
        <pc:sldMkLst>
          <pc:docMk/>
          <pc:sldMk cId="4207872812" sldId="1475"/>
        </pc:sldMkLst>
        <pc:picChg chg="add del mod">
          <ac:chgData name="Duijf, Antoinette" userId="80426808-569e-4360-acb0-e5a6dc4b8ad2" providerId="ADAL" clId="{5EF371D3-3325-46B9-ACEA-EC349EC8F069}" dt="2026-01-26T21:15:33.057" v="1697" actId="478"/>
          <ac:picMkLst>
            <pc:docMk/>
            <pc:sldMk cId="4207872812" sldId="1475"/>
            <ac:picMk id="3" creationId="{BA8450DB-BBCD-94BD-9894-39A0F22A767B}"/>
          </ac:picMkLst>
        </pc:picChg>
        <pc:picChg chg="add mod">
          <ac:chgData name="Duijf, Antoinette" userId="80426808-569e-4360-acb0-e5a6dc4b8ad2" providerId="ADAL" clId="{5EF371D3-3325-46B9-ACEA-EC349EC8F069}" dt="2026-01-26T21:26:42.751" v="1727" actId="1076"/>
          <ac:picMkLst>
            <pc:docMk/>
            <pc:sldMk cId="4207872812" sldId="1475"/>
            <ac:picMk id="5" creationId="{AF045894-2A4A-BF7C-4E45-3D95174976FE}"/>
          </ac:picMkLst>
        </pc:picChg>
      </pc:sldChg>
      <pc:sldChg chg="addSp delSp modSp mod ord">
        <pc:chgData name="Duijf, Antoinette" userId="80426808-569e-4360-acb0-e5a6dc4b8ad2" providerId="ADAL" clId="{5EF371D3-3325-46B9-ACEA-EC349EC8F069}" dt="2026-01-27T08:03:39.477" v="3567" actId="6549"/>
        <pc:sldMkLst>
          <pc:docMk/>
          <pc:sldMk cId="2452007587" sldId="1476"/>
        </pc:sldMkLst>
        <pc:spChg chg="add mod">
          <ac:chgData name="Duijf, Antoinette" userId="80426808-569e-4360-acb0-e5a6dc4b8ad2" providerId="ADAL" clId="{5EF371D3-3325-46B9-ACEA-EC349EC8F069}" dt="2026-01-27T08:03:39.477" v="3567" actId="6549"/>
          <ac:spMkLst>
            <pc:docMk/>
            <pc:sldMk cId="2452007587" sldId="1476"/>
            <ac:spMk id="4" creationId="{34946A67-3812-E76B-B4D0-227CD2C40FA7}"/>
          </ac:spMkLst>
        </pc:spChg>
        <pc:spChg chg="add mod">
          <ac:chgData name="Duijf, Antoinette" userId="80426808-569e-4360-acb0-e5a6dc4b8ad2" providerId="ADAL" clId="{5EF371D3-3325-46B9-ACEA-EC349EC8F069}" dt="2026-01-27T08:03:30.267" v="3556" actId="20577"/>
          <ac:spMkLst>
            <pc:docMk/>
            <pc:sldMk cId="2452007587" sldId="1476"/>
            <ac:spMk id="5" creationId="{342DD397-CA14-31E4-4D98-28858522D236}"/>
          </ac:spMkLst>
        </pc:spChg>
        <pc:picChg chg="add del mod modCrop">
          <ac:chgData name="Duijf, Antoinette" userId="80426808-569e-4360-acb0-e5a6dc4b8ad2" providerId="ADAL" clId="{5EF371D3-3325-46B9-ACEA-EC349EC8F069}" dt="2026-01-26T22:00:52.505" v="1834" actId="478"/>
          <ac:picMkLst>
            <pc:docMk/>
            <pc:sldMk cId="2452007587" sldId="1476"/>
            <ac:picMk id="3" creationId="{801E45CD-6205-C046-1BE5-23B8E10B1A21}"/>
          </ac:picMkLst>
        </pc:picChg>
        <pc:picChg chg="add mod">
          <ac:chgData name="Duijf, Antoinette" userId="80426808-569e-4360-acb0-e5a6dc4b8ad2" providerId="ADAL" clId="{5EF371D3-3325-46B9-ACEA-EC349EC8F069}" dt="2026-01-26T22:01:28.029" v="1846" actId="1076"/>
          <ac:picMkLst>
            <pc:docMk/>
            <pc:sldMk cId="2452007587" sldId="1476"/>
            <ac:picMk id="8" creationId="{7811A6E8-F6F2-B8F6-1278-B1A9E280A957}"/>
          </ac:picMkLst>
        </pc:picChg>
        <pc:picChg chg="add del mod">
          <ac:chgData name="Duijf, Antoinette" userId="80426808-569e-4360-acb0-e5a6dc4b8ad2" providerId="ADAL" clId="{5EF371D3-3325-46B9-ACEA-EC349EC8F069}" dt="2026-01-26T21:56:20.492" v="1802" actId="478"/>
          <ac:picMkLst>
            <pc:docMk/>
            <pc:sldMk cId="2452007587" sldId="1476"/>
            <ac:picMk id="1026" creationId="{6007EF9F-AFD3-B03A-BFC7-B744D1A78208}"/>
          </ac:picMkLst>
        </pc:picChg>
      </pc:sldChg>
      <pc:sldChg chg="addSp delSp modSp mod ord">
        <pc:chgData name="Duijf, Antoinette" userId="80426808-569e-4360-acb0-e5a6dc4b8ad2" providerId="ADAL" clId="{5EF371D3-3325-46B9-ACEA-EC349EC8F069}" dt="2026-01-27T10:33:08.719" v="7099" actId="14100"/>
        <pc:sldMkLst>
          <pc:docMk/>
          <pc:sldMk cId="2709048002" sldId="1477"/>
        </pc:sldMkLst>
        <pc:spChg chg="add mod">
          <ac:chgData name="Duijf, Antoinette" userId="80426808-569e-4360-acb0-e5a6dc4b8ad2" providerId="ADAL" clId="{5EF371D3-3325-46B9-ACEA-EC349EC8F069}" dt="2026-01-27T10:33:08.719" v="7099" actId="14100"/>
          <ac:spMkLst>
            <pc:docMk/>
            <pc:sldMk cId="2709048002" sldId="1477"/>
            <ac:spMk id="5" creationId="{CE979CBB-EC7F-EF9E-C1C5-7AA27139F952}"/>
          </ac:spMkLst>
        </pc:spChg>
        <pc:spChg chg="mod">
          <ac:chgData name="Duijf, Antoinette" userId="80426808-569e-4360-acb0-e5a6dc4b8ad2" providerId="ADAL" clId="{5EF371D3-3325-46B9-ACEA-EC349EC8F069}" dt="2026-01-27T10:32:36.019" v="7089" actId="1076"/>
          <ac:spMkLst>
            <pc:docMk/>
            <pc:sldMk cId="2709048002" sldId="1477"/>
            <ac:spMk id="6" creationId="{00000000-0000-0000-0000-000000000000}"/>
          </ac:spMkLst>
        </pc:spChg>
        <pc:picChg chg="del">
          <ac:chgData name="Duijf, Antoinette" userId="80426808-569e-4360-acb0-e5a6dc4b8ad2" providerId="ADAL" clId="{5EF371D3-3325-46B9-ACEA-EC349EC8F069}" dt="2026-01-27T10:32:12.511" v="7082" actId="478"/>
          <ac:picMkLst>
            <pc:docMk/>
            <pc:sldMk cId="2709048002" sldId="1477"/>
            <ac:picMk id="2" creationId="{080E836D-D5B9-6140-CD70-C2C28681F2EA}"/>
          </ac:picMkLst>
        </pc:picChg>
        <pc:picChg chg="add mod">
          <ac:chgData name="Duijf, Antoinette" userId="80426808-569e-4360-acb0-e5a6dc4b8ad2" providerId="ADAL" clId="{5EF371D3-3325-46B9-ACEA-EC349EC8F069}" dt="2026-01-27T10:32:19.853" v="7086" actId="962"/>
          <ac:picMkLst>
            <pc:docMk/>
            <pc:sldMk cId="2709048002" sldId="1477"/>
            <ac:picMk id="4" creationId="{676D85A0-3349-E6D4-E425-10C0E07C8D3B}"/>
          </ac:picMkLst>
        </pc:picChg>
      </pc:sldChg>
      <pc:sldChg chg="addSp delSp modSp mod ord">
        <pc:chgData name="Duijf, Antoinette" userId="80426808-569e-4360-acb0-e5a6dc4b8ad2" providerId="ADAL" clId="{5EF371D3-3325-46B9-ACEA-EC349EC8F069}" dt="2026-01-26T21:05:53.306" v="1684" actId="1076"/>
        <pc:sldMkLst>
          <pc:docMk/>
          <pc:sldMk cId="4074911733" sldId="1478"/>
        </pc:sldMkLst>
        <pc:picChg chg="del">
          <ac:chgData name="Duijf, Antoinette" userId="80426808-569e-4360-acb0-e5a6dc4b8ad2" providerId="ADAL" clId="{5EF371D3-3325-46B9-ACEA-EC349EC8F069}" dt="2026-01-26T20:53:37.887" v="1676" actId="478"/>
          <ac:picMkLst>
            <pc:docMk/>
            <pc:sldMk cId="4074911733" sldId="1478"/>
            <ac:picMk id="2" creationId="{AFFD84DE-E39A-B749-D3D2-21FB8242E460}"/>
          </ac:picMkLst>
        </pc:picChg>
        <pc:picChg chg="add mod">
          <ac:chgData name="Duijf, Antoinette" userId="80426808-569e-4360-acb0-e5a6dc4b8ad2" providerId="ADAL" clId="{5EF371D3-3325-46B9-ACEA-EC349EC8F069}" dt="2026-01-26T20:53:47.362" v="1679" actId="1076"/>
          <ac:picMkLst>
            <pc:docMk/>
            <pc:sldMk cId="4074911733" sldId="1478"/>
            <ac:picMk id="3" creationId="{05E8AE24-958C-ED36-A36C-5FAC4445F4CF}"/>
          </ac:picMkLst>
        </pc:picChg>
        <pc:picChg chg="add mod">
          <ac:chgData name="Duijf, Antoinette" userId="80426808-569e-4360-acb0-e5a6dc4b8ad2" providerId="ADAL" clId="{5EF371D3-3325-46B9-ACEA-EC349EC8F069}" dt="2026-01-26T21:05:53.306" v="1684" actId="1076"/>
          <ac:picMkLst>
            <pc:docMk/>
            <pc:sldMk cId="4074911733" sldId="1478"/>
            <ac:picMk id="5" creationId="{AAD4F874-638C-2897-3F42-F35F785E4A6E}"/>
          </ac:picMkLst>
        </pc:picChg>
      </pc:sldChg>
      <pc:sldChg chg="addSp delSp modSp mod ord">
        <pc:chgData name="Duijf, Antoinette" userId="80426808-569e-4360-acb0-e5a6dc4b8ad2" providerId="ADAL" clId="{5EF371D3-3325-46B9-ACEA-EC349EC8F069}" dt="2026-01-26T22:05:01.504" v="1937" actId="1076"/>
        <pc:sldMkLst>
          <pc:docMk/>
          <pc:sldMk cId="4210467006" sldId="1479"/>
        </pc:sldMkLst>
        <pc:picChg chg="del mod">
          <ac:chgData name="Duijf, Antoinette" userId="80426808-569e-4360-acb0-e5a6dc4b8ad2" providerId="ADAL" clId="{5EF371D3-3325-46B9-ACEA-EC349EC8F069}" dt="2026-01-26T22:04:31.500" v="1930" actId="478"/>
          <ac:picMkLst>
            <pc:docMk/>
            <pc:sldMk cId="4210467006" sldId="1479"/>
            <ac:picMk id="2" creationId="{8CA4947D-BB2D-7443-D547-52D557EE0172}"/>
          </ac:picMkLst>
        </pc:picChg>
        <pc:picChg chg="add mod">
          <ac:chgData name="Duijf, Antoinette" userId="80426808-569e-4360-acb0-e5a6dc4b8ad2" providerId="ADAL" clId="{5EF371D3-3325-46B9-ACEA-EC349EC8F069}" dt="2026-01-26T22:04:07.710" v="1928" actId="1076"/>
          <ac:picMkLst>
            <pc:docMk/>
            <pc:sldMk cId="4210467006" sldId="1479"/>
            <ac:picMk id="4" creationId="{EBA7F075-5CD8-3B91-7A03-B89BD4B8DC1E}"/>
          </ac:picMkLst>
        </pc:picChg>
        <pc:picChg chg="add mod modCrop">
          <ac:chgData name="Duijf, Antoinette" userId="80426808-569e-4360-acb0-e5a6dc4b8ad2" providerId="ADAL" clId="{5EF371D3-3325-46B9-ACEA-EC349EC8F069}" dt="2026-01-26T22:05:01.504" v="1937" actId="1076"/>
          <ac:picMkLst>
            <pc:docMk/>
            <pc:sldMk cId="4210467006" sldId="1479"/>
            <ac:picMk id="7" creationId="{CE7F6669-A73E-A8D3-902B-AD25A1B351A0}"/>
          </ac:picMkLst>
        </pc:picChg>
      </pc:sldChg>
      <pc:sldChg chg="addSp delSp modSp mod">
        <pc:chgData name="Duijf, Antoinette" userId="80426808-569e-4360-acb0-e5a6dc4b8ad2" providerId="ADAL" clId="{5EF371D3-3325-46B9-ACEA-EC349EC8F069}" dt="2026-01-27T09:41:36.501" v="6355" actId="1076"/>
        <pc:sldMkLst>
          <pc:docMk/>
          <pc:sldMk cId="1487044012" sldId="1480"/>
        </pc:sldMkLst>
        <pc:spChg chg="add del mod">
          <ac:chgData name="Duijf, Antoinette" userId="80426808-569e-4360-acb0-e5a6dc4b8ad2" providerId="ADAL" clId="{5EF371D3-3325-46B9-ACEA-EC349EC8F069}" dt="2026-01-27T09:41:33.159" v="6353" actId="478"/>
          <ac:spMkLst>
            <pc:docMk/>
            <pc:sldMk cId="1487044012" sldId="1480"/>
            <ac:spMk id="4" creationId="{710C6490-58F1-5922-1B28-55DCA2B37B25}"/>
          </ac:spMkLst>
        </pc:spChg>
        <pc:spChg chg="add del mod">
          <ac:chgData name="Duijf, Antoinette" userId="80426808-569e-4360-acb0-e5a6dc4b8ad2" providerId="ADAL" clId="{5EF371D3-3325-46B9-ACEA-EC349EC8F069}" dt="2026-01-27T09:40:59.359" v="6275" actId="21"/>
          <ac:spMkLst>
            <pc:docMk/>
            <pc:sldMk cId="1487044012" sldId="1480"/>
            <ac:spMk id="5" creationId="{682FC5B1-780F-0D13-A773-24266ACC94FA}"/>
          </ac:spMkLst>
        </pc:spChg>
        <pc:picChg chg="mod">
          <ac:chgData name="Duijf, Antoinette" userId="80426808-569e-4360-acb0-e5a6dc4b8ad2" providerId="ADAL" clId="{5EF371D3-3325-46B9-ACEA-EC349EC8F069}" dt="2026-01-27T09:41:36.501" v="6355" actId="1076"/>
          <ac:picMkLst>
            <pc:docMk/>
            <pc:sldMk cId="1487044012" sldId="1480"/>
            <ac:picMk id="2" creationId="{BF673026-9083-1C2A-F1ED-0767190D9B7A}"/>
          </ac:picMkLst>
        </pc:picChg>
        <pc:picChg chg="add del mod modCrop">
          <ac:chgData name="Duijf, Antoinette" userId="80426808-569e-4360-acb0-e5a6dc4b8ad2" providerId="ADAL" clId="{5EF371D3-3325-46B9-ACEA-EC349EC8F069}" dt="2026-01-27T09:40:35.100" v="6269" actId="21"/>
          <ac:picMkLst>
            <pc:docMk/>
            <pc:sldMk cId="1487044012" sldId="1480"/>
            <ac:picMk id="3" creationId="{291ADAC3-AB87-DA7A-B9F7-0D1886BA3CD6}"/>
          </ac:picMkLst>
        </pc:picChg>
        <pc:picChg chg="add mod">
          <ac:chgData name="Duijf, Antoinette" userId="80426808-569e-4360-acb0-e5a6dc4b8ad2" providerId="ADAL" clId="{5EF371D3-3325-46B9-ACEA-EC349EC8F069}" dt="2026-01-27T09:40:49.243" v="6274"/>
          <ac:picMkLst>
            <pc:docMk/>
            <pc:sldMk cId="1487044012" sldId="1480"/>
            <ac:picMk id="7" creationId="{9BAB61DF-B747-E6E8-0936-A475A5D2B165}"/>
          </ac:picMkLst>
        </pc:picChg>
        <pc:picChg chg="add mod">
          <ac:chgData name="Duijf, Antoinette" userId="80426808-569e-4360-acb0-e5a6dc4b8ad2" providerId="ADAL" clId="{5EF371D3-3325-46B9-ACEA-EC349EC8F069}" dt="2026-01-27T09:40:49.243" v="6274"/>
          <ac:picMkLst>
            <pc:docMk/>
            <pc:sldMk cId="1487044012" sldId="1480"/>
            <ac:picMk id="8" creationId="{737B985F-2501-F78A-1AF3-46FCAEB91A55}"/>
          </ac:picMkLst>
        </pc:picChg>
      </pc:sldChg>
      <pc:sldChg chg="addSp delSp modSp mod ord">
        <pc:chgData name="Duijf, Antoinette" userId="80426808-569e-4360-acb0-e5a6dc4b8ad2" providerId="ADAL" clId="{5EF371D3-3325-46B9-ACEA-EC349EC8F069}" dt="2026-01-27T09:35:55.772" v="5889" actId="1076"/>
        <pc:sldMkLst>
          <pc:docMk/>
          <pc:sldMk cId="3779434736" sldId="1481"/>
        </pc:sldMkLst>
        <pc:spChg chg="add del mod">
          <ac:chgData name="Duijf, Antoinette" userId="80426808-569e-4360-acb0-e5a6dc4b8ad2" providerId="ADAL" clId="{5EF371D3-3325-46B9-ACEA-EC349EC8F069}" dt="2026-01-27T09:35:50.853" v="5886" actId="478"/>
          <ac:spMkLst>
            <pc:docMk/>
            <pc:sldMk cId="3779434736" sldId="1481"/>
            <ac:spMk id="3" creationId="{6AC0AA3B-33C6-8CBB-4AB8-F05A4AA1682C}"/>
          </ac:spMkLst>
        </pc:spChg>
        <pc:picChg chg="del">
          <ac:chgData name="Duijf, Antoinette" userId="80426808-569e-4360-acb0-e5a6dc4b8ad2" providerId="ADAL" clId="{5EF371D3-3325-46B9-ACEA-EC349EC8F069}" dt="2026-01-27T09:35:50.203" v="5885" actId="478"/>
          <ac:picMkLst>
            <pc:docMk/>
            <pc:sldMk cId="3779434736" sldId="1481"/>
            <ac:picMk id="4" creationId="{8A49A59C-473B-FF6E-DE8C-7449183234E0}"/>
          </ac:picMkLst>
        </pc:picChg>
        <pc:picChg chg="mod">
          <ac:chgData name="Duijf, Antoinette" userId="80426808-569e-4360-acb0-e5a6dc4b8ad2" providerId="ADAL" clId="{5EF371D3-3325-46B9-ACEA-EC349EC8F069}" dt="2026-01-27T09:35:55.772" v="5889" actId="1076"/>
          <ac:picMkLst>
            <pc:docMk/>
            <pc:sldMk cId="3779434736" sldId="1481"/>
            <ac:picMk id="7" creationId="{55BBD170-709B-F7AD-A325-605D16652F74}"/>
          </ac:picMkLst>
        </pc:picChg>
      </pc:sldChg>
      <pc:sldChg chg="addSp delSp modSp mod ord">
        <pc:chgData name="Duijf, Antoinette" userId="80426808-569e-4360-acb0-e5a6dc4b8ad2" providerId="ADAL" clId="{5EF371D3-3325-46B9-ACEA-EC349EC8F069}" dt="2026-01-27T09:42:26.267" v="6356" actId="478"/>
        <pc:sldMkLst>
          <pc:docMk/>
          <pc:sldMk cId="1201727269" sldId="1482"/>
        </pc:sldMkLst>
        <pc:spChg chg="add del mod">
          <ac:chgData name="Duijf, Antoinette" userId="80426808-569e-4360-acb0-e5a6dc4b8ad2" providerId="ADAL" clId="{5EF371D3-3325-46B9-ACEA-EC349EC8F069}" dt="2026-01-27T09:42:26.267" v="6356" actId="478"/>
          <ac:spMkLst>
            <pc:docMk/>
            <pc:sldMk cId="1201727269" sldId="1482"/>
            <ac:spMk id="9" creationId="{682FC5B1-780F-0D13-A773-24266ACC94FA}"/>
          </ac:spMkLst>
        </pc:spChg>
        <pc:picChg chg="del">
          <ac:chgData name="Duijf, Antoinette" userId="80426808-569e-4360-acb0-e5a6dc4b8ad2" providerId="ADAL" clId="{5EF371D3-3325-46B9-ACEA-EC349EC8F069}" dt="2026-01-26T21:34:26.198" v="1728" actId="478"/>
          <ac:picMkLst>
            <pc:docMk/>
            <pc:sldMk cId="1201727269" sldId="1482"/>
            <ac:picMk id="2" creationId="{48E98E1F-7618-F1EB-BE0F-4302FEE47D14}"/>
          </ac:picMkLst>
        </pc:picChg>
        <pc:picChg chg="add del mod">
          <ac:chgData name="Duijf, Antoinette" userId="80426808-569e-4360-acb0-e5a6dc4b8ad2" providerId="ADAL" clId="{5EF371D3-3325-46B9-ACEA-EC349EC8F069}" dt="2026-01-27T09:40:45.502" v="6273" actId="478"/>
          <ac:picMkLst>
            <pc:docMk/>
            <pc:sldMk cId="1201727269" sldId="1482"/>
            <ac:picMk id="4" creationId="{8480BD98-DA99-09AB-EE8A-3824392E641D}"/>
          </ac:picMkLst>
        </pc:picChg>
        <pc:picChg chg="add del mod">
          <ac:chgData name="Duijf, Antoinette" userId="80426808-569e-4360-acb0-e5a6dc4b8ad2" providerId="ADAL" clId="{5EF371D3-3325-46B9-ACEA-EC349EC8F069}" dt="2026-01-27T09:40:45.502" v="6273" actId="478"/>
          <ac:picMkLst>
            <pc:docMk/>
            <pc:sldMk cId="1201727269" sldId="1482"/>
            <ac:picMk id="7" creationId="{6243A8CC-8AE3-3F81-F10E-6EE686BD8F4A}"/>
          </ac:picMkLst>
        </pc:picChg>
        <pc:picChg chg="add mod">
          <ac:chgData name="Duijf, Antoinette" userId="80426808-569e-4360-acb0-e5a6dc4b8ad2" providerId="ADAL" clId="{5EF371D3-3325-46B9-ACEA-EC349EC8F069}" dt="2026-01-27T09:40:42.602" v="6272"/>
          <ac:picMkLst>
            <pc:docMk/>
            <pc:sldMk cId="1201727269" sldId="1482"/>
            <ac:picMk id="8" creationId="{291ADAC3-AB87-DA7A-B9F7-0D1886BA3CD6}"/>
          </ac:picMkLst>
        </pc:picChg>
      </pc:sldChg>
      <pc:sldChg chg="addSp modSp mod">
        <pc:chgData name="Duijf, Antoinette" userId="80426808-569e-4360-acb0-e5a6dc4b8ad2" providerId="ADAL" clId="{5EF371D3-3325-46B9-ACEA-EC349EC8F069}" dt="2026-01-27T07:39:17.522" v="2457" actId="115"/>
        <pc:sldMkLst>
          <pc:docMk/>
          <pc:sldMk cId="2967928418" sldId="1511"/>
        </pc:sldMkLst>
        <pc:spChg chg="mod">
          <ac:chgData name="Duijf, Antoinette" userId="80426808-569e-4360-acb0-e5a6dc4b8ad2" providerId="ADAL" clId="{5EF371D3-3325-46B9-ACEA-EC349EC8F069}" dt="2026-01-27T07:37:37.792" v="2258" actId="25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5EF371D3-3325-46B9-ACEA-EC349EC8F069}" dt="2026-01-27T07:39:17.522" v="2457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5EF371D3-3325-46B9-ACEA-EC349EC8F069}" dt="2026-01-26T22:10:20.672" v="1983" actId="1038"/>
          <ac:picMkLst>
            <pc:docMk/>
            <pc:sldMk cId="2967928418" sldId="1511"/>
            <ac:picMk id="8" creationId="{AE12F659-1563-3FEC-D6B2-1FD8A9999B04}"/>
          </ac:picMkLst>
        </pc:picChg>
        <pc:picChg chg="add mod">
          <ac:chgData name="Duijf, Antoinette" userId="80426808-569e-4360-acb0-e5a6dc4b8ad2" providerId="ADAL" clId="{5EF371D3-3325-46B9-ACEA-EC349EC8F069}" dt="2026-01-26T22:10:26.823" v="1985" actId="1076"/>
          <ac:picMkLst>
            <pc:docMk/>
            <pc:sldMk cId="2967928418" sldId="1511"/>
            <ac:picMk id="18" creationId="{384F8DBC-9072-A173-E6DB-31223FF26BAF}"/>
          </ac:picMkLst>
        </pc:picChg>
      </pc:sldChg>
      <pc:sldChg chg="del">
        <pc:chgData name="Duijf, Antoinette" userId="80426808-569e-4360-acb0-e5a6dc4b8ad2" providerId="ADAL" clId="{5EF371D3-3325-46B9-ACEA-EC349EC8F069}" dt="2026-01-27T10:04:28.509" v="7070" actId="47"/>
        <pc:sldMkLst>
          <pc:docMk/>
          <pc:sldMk cId="1594331871" sldId="1512"/>
        </pc:sldMkLst>
      </pc:sldChg>
      <pc:sldChg chg="del">
        <pc:chgData name="Duijf, Antoinette" userId="80426808-569e-4360-acb0-e5a6dc4b8ad2" providerId="ADAL" clId="{5EF371D3-3325-46B9-ACEA-EC349EC8F069}" dt="2026-01-27T10:04:29.824" v="7072" actId="47"/>
        <pc:sldMkLst>
          <pc:docMk/>
          <pc:sldMk cId="3112181829" sldId="1515"/>
        </pc:sldMkLst>
      </pc:sldChg>
      <pc:sldChg chg="del">
        <pc:chgData name="Duijf, Antoinette" userId="80426808-569e-4360-acb0-e5a6dc4b8ad2" providerId="ADAL" clId="{5EF371D3-3325-46B9-ACEA-EC349EC8F069}" dt="2026-01-27T10:04:29.158" v="7071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5EF371D3-3325-46B9-ACEA-EC349EC8F069}" dt="2026-01-27T10:04:31.468" v="7073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5EF371D3-3325-46B9-ACEA-EC349EC8F069}" dt="2026-01-27T10:04:27.896" v="7069" actId="47"/>
        <pc:sldMkLst>
          <pc:docMk/>
          <pc:sldMk cId="1530054038" sldId="1519"/>
        </pc:sldMkLst>
      </pc:sldChg>
      <pc:sldChg chg="del">
        <pc:chgData name="Duijf, Antoinette" userId="80426808-569e-4360-acb0-e5a6dc4b8ad2" providerId="ADAL" clId="{5EF371D3-3325-46B9-ACEA-EC349EC8F069}" dt="2026-01-27T10:04:27.253" v="7068" actId="47"/>
        <pc:sldMkLst>
          <pc:docMk/>
          <pc:sldMk cId="3006462251" sldId="1520"/>
        </pc:sldMkLst>
      </pc:sldChg>
      <pc:sldChg chg="del">
        <pc:chgData name="Duijf, Antoinette" userId="80426808-569e-4360-acb0-e5a6dc4b8ad2" providerId="ADAL" clId="{5EF371D3-3325-46B9-ACEA-EC349EC8F069}" dt="2026-01-27T10:04:32.336" v="7074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5EF371D3-3325-46B9-ACEA-EC349EC8F069}" dt="2026-01-27T10:04:33.682" v="7075" actId="47"/>
        <pc:sldMkLst>
          <pc:docMk/>
          <pc:sldMk cId="2371299458" sldId="1529"/>
        </pc:sldMkLst>
      </pc:sldChg>
      <pc:sldChg chg="addSp delSp modSp mod">
        <pc:chgData name="Duijf, Antoinette" userId="80426808-569e-4360-acb0-e5a6dc4b8ad2" providerId="ADAL" clId="{5EF371D3-3325-46B9-ACEA-EC349EC8F069}" dt="2026-01-27T09:52:32.430" v="6975" actId="478"/>
        <pc:sldMkLst>
          <pc:docMk/>
          <pc:sldMk cId="2641391743" sldId="1531"/>
        </pc:sldMkLst>
        <pc:spChg chg="add del mod">
          <ac:chgData name="Duijf, Antoinette" userId="80426808-569e-4360-acb0-e5a6dc4b8ad2" providerId="ADAL" clId="{5EF371D3-3325-46B9-ACEA-EC349EC8F069}" dt="2026-01-27T09:52:32.430" v="6975" actId="478"/>
          <ac:spMkLst>
            <pc:docMk/>
            <pc:sldMk cId="2641391743" sldId="1531"/>
            <ac:spMk id="19" creationId="{E98A18E0-970D-41B6-39C9-AD211BFE1353}"/>
          </ac:spMkLst>
        </pc:spChg>
        <pc:spChg chg="add del mod">
          <ac:chgData name="Duijf, Antoinette" userId="80426808-569e-4360-acb0-e5a6dc4b8ad2" providerId="ADAL" clId="{5EF371D3-3325-46B9-ACEA-EC349EC8F069}" dt="2026-01-27T09:51:35.300" v="6965" actId="478"/>
          <ac:spMkLst>
            <pc:docMk/>
            <pc:sldMk cId="2641391743" sldId="1531"/>
            <ac:spMk id="25" creationId="{F5D53E85-82BA-FAD2-C88E-4E783DF712E1}"/>
          </ac:spMkLst>
        </pc:spChg>
        <pc:spChg chg="mod">
          <ac:chgData name="Duijf, Antoinette" userId="80426808-569e-4360-acb0-e5a6dc4b8ad2" providerId="ADAL" clId="{5EF371D3-3325-46B9-ACEA-EC349EC8F069}" dt="2026-01-27T09:44:22.334" v="6434" actId="20577"/>
          <ac:spMkLst>
            <pc:docMk/>
            <pc:sldMk cId="2641391743" sldId="1531"/>
            <ac:spMk id="35" creationId="{37104C51-0232-62ED-4C6F-1447D06633EE}"/>
          </ac:spMkLst>
        </pc:spChg>
        <pc:spChg chg="mod">
          <ac:chgData name="Duijf, Antoinette" userId="80426808-569e-4360-acb0-e5a6dc4b8ad2" providerId="ADAL" clId="{5EF371D3-3325-46B9-ACEA-EC349EC8F069}" dt="2026-01-27T09:50:43.900" v="6934" actId="255"/>
          <ac:spMkLst>
            <pc:docMk/>
            <pc:sldMk cId="2641391743" sldId="1531"/>
            <ac:spMk id="36" creationId="{D8EF981A-9BA7-0EB1-9B70-F7FBF2F7DF1C}"/>
          </ac:spMkLst>
        </pc:spChg>
        <pc:picChg chg="add del mod">
          <ac:chgData name="Duijf, Antoinette" userId="80426808-569e-4360-acb0-e5a6dc4b8ad2" providerId="ADAL" clId="{5EF371D3-3325-46B9-ACEA-EC349EC8F069}" dt="2026-01-27T09:43:07.220" v="6383" actId="478"/>
          <ac:picMkLst>
            <pc:docMk/>
            <pc:sldMk cId="2641391743" sldId="1531"/>
            <ac:picMk id="2" creationId="{03112417-7356-2006-2F27-BFF4BB426CC3}"/>
          </ac:picMkLst>
        </pc:picChg>
        <pc:picChg chg="add del mod">
          <ac:chgData name="Duijf, Antoinette" userId="80426808-569e-4360-acb0-e5a6dc4b8ad2" providerId="ADAL" clId="{5EF371D3-3325-46B9-ACEA-EC349EC8F069}" dt="2026-01-27T09:43:06.165" v="6382" actId="478"/>
          <ac:picMkLst>
            <pc:docMk/>
            <pc:sldMk cId="2641391743" sldId="1531"/>
            <ac:picMk id="8" creationId="{1E41C19B-0474-3F78-3ECA-93BBC5CEA5F4}"/>
          </ac:picMkLst>
        </pc:picChg>
        <pc:picChg chg="add del mod">
          <ac:chgData name="Duijf, Antoinette" userId="80426808-569e-4360-acb0-e5a6dc4b8ad2" providerId="ADAL" clId="{5EF371D3-3325-46B9-ACEA-EC349EC8F069}" dt="2026-01-27T09:43:05.286" v="6381" actId="478"/>
          <ac:picMkLst>
            <pc:docMk/>
            <pc:sldMk cId="2641391743" sldId="1531"/>
            <ac:picMk id="18" creationId="{1E600860-B0D0-F985-357C-2986F09533B9}"/>
          </ac:picMkLst>
        </pc:picChg>
        <pc:picChg chg="del mod">
          <ac:chgData name="Duijf, Antoinette" userId="80426808-569e-4360-acb0-e5a6dc4b8ad2" providerId="ADAL" clId="{5EF371D3-3325-46B9-ACEA-EC349EC8F069}" dt="2026-01-27T07:48:35.820" v="3110" actId="21"/>
          <ac:picMkLst>
            <pc:docMk/>
            <pc:sldMk cId="2641391743" sldId="1531"/>
            <ac:picMk id="20" creationId="{6846D333-4752-6A2C-41AF-D5231C372F82}"/>
          </ac:picMkLst>
        </pc:picChg>
        <pc:picChg chg="add mod">
          <ac:chgData name="Duijf, Antoinette" userId="80426808-569e-4360-acb0-e5a6dc4b8ad2" providerId="ADAL" clId="{5EF371D3-3325-46B9-ACEA-EC349EC8F069}" dt="2026-01-27T09:50:47.453" v="6936" actId="1076"/>
          <ac:picMkLst>
            <pc:docMk/>
            <pc:sldMk cId="2641391743" sldId="1531"/>
            <ac:picMk id="21" creationId="{BA919455-5E77-6F33-0D8F-D48A8EBB4962}"/>
          </ac:picMkLst>
        </pc:picChg>
        <pc:picChg chg="del mod">
          <ac:chgData name="Duijf, Antoinette" userId="80426808-569e-4360-acb0-e5a6dc4b8ad2" providerId="ADAL" clId="{5EF371D3-3325-46B9-ACEA-EC349EC8F069}" dt="2026-01-27T07:48:35.820" v="3110" actId="21"/>
          <ac:picMkLst>
            <pc:docMk/>
            <pc:sldMk cId="2641391743" sldId="1531"/>
            <ac:picMk id="23" creationId="{7F159981-6E98-CB20-F0AD-B6C6F3F7449B}"/>
          </ac:picMkLst>
        </pc:picChg>
        <pc:picChg chg="add del mod">
          <ac:chgData name="Duijf, Antoinette" userId="80426808-569e-4360-acb0-e5a6dc4b8ad2" providerId="ADAL" clId="{5EF371D3-3325-46B9-ACEA-EC349EC8F069}" dt="2026-01-27T09:50:50.919" v="6937" actId="478"/>
          <ac:picMkLst>
            <pc:docMk/>
            <pc:sldMk cId="2641391743" sldId="1531"/>
            <ac:picMk id="24" creationId="{E00FAFF0-EDD7-D21D-0393-10AC5105A891}"/>
          </ac:picMkLst>
        </pc:picChg>
        <pc:picChg chg="add mod modCrop">
          <ac:chgData name="Duijf, Antoinette" userId="80426808-569e-4360-acb0-e5a6dc4b8ad2" providerId="ADAL" clId="{5EF371D3-3325-46B9-ACEA-EC349EC8F069}" dt="2026-01-27T09:50:28.806" v="6930" actId="14100"/>
          <ac:picMkLst>
            <pc:docMk/>
            <pc:sldMk cId="2641391743" sldId="1531"/>
            <ac:picMk id="27" creationId="{143EFD3E-5F37-F0F5-AB6C-80A79F65BE07}"/>
          </ac:picMkLst>
        </pc:picChg>
      </pc:sldChg>
      <pc:sldChg chg="del">
        <pc:chgData name="Duijf, Antoinette" userId="80426808-569e-4360-acb0-e5a6dc4b8ad2" providerId="ADAL" clId="{5EF371D3-3325-46B9-ACEA-EC349EC8F069}" dt="2026-01-27T10:04:34.400" v="7076" actId="47"/>
        <pc:sldMkLst>
          <pc:docMk/>
          <pc:sldMk cId="2344247519" sldId="1543"/>
        </pc:sldMkLst>
      </pc:sldChg>
      <pc:sldChg chg="addSp modSp del mod ord">
        <pc:chgData name="Duijf, Antoinette" userId="80426808-569e-4360-acb0-e5a6dc4b8ad2" providerId="ADAL" clId="{5EF371D3-3325-46B9-ACEA-EC349EC8F069}" dt="2026-01-26T20:14:59.337" v="929" actId="47"/>
        <pc:sldMkLst>
          <pc:docMk/>
          <pc:sldMk cId="604803742" sldId="1544"/>
        </pc:sldMkLst>
        <pc:spChg chg="add mod">
          <ac:chgData name="Duijf, Antoinette" userId="80426808-569e-4360-acb0-e5a6dc4b8ad2" providerId="ADAL" clId="{5EF371D3-3325-46B9-ACEA-EC349EC8F069}" dt="2026-01-26T20:11:17.626" v="928" actId="5793"/>
          <ac:spMkLst>
            <pc:docMk/>
            <pc:sldMk cId="604803742" sldId="1544"/>
            <ac:spMk id="2" creationId="{B325B30E-B95F-ED14-AB53-96F1A5D4363B}"/>
          </ac:spMkLst>
        </pc:spChg>
        <pc:spChg chg="mod">
          <ac:chgData name="Duijf, Antoinette" userId="80426808-569e-4360-acb0-e5a6dc4b8ad2" providerId="ADAL" clId="{5EF371D3-3325-46B9-ACEA-EC349EC8F069}" dt="2026-01-26T20:00:39.078" v="375" actId="20577"/>
          <ac:spMkLst>
            <pc:docMk/>
            <pc:sldMk cId="604803742" sldId="1544"/>
            <ac:spMk id="3" creationId="{8F8584AE-B866-8C81-F563-B39D260C0052}"/>
          </ac:spMkLst>
        </pc:spChg>
      </pc:sldChg>
      <pc:sldChg chg="addSp modSp mod">
        <pc:chgData name="Duijf, Antoinette" userId="80426808-569e-4360-acb0-e5a6dc4b8ad2" providerId="ADAL" clId="{5EF371D3-3325-46B9-ACEA-EC349EC8F069}" dt="2026-01-27T08:06:55.817" v="3644" actId="20577"/>
        <pc:sldMkLst>
          <pc:docMk/>
          <pc:sldMk cId="1906474008" sldId="1545"/>
        </pc:sldMkLst>
        <pc:spChg chg="add mod">
          <ac:chgData name="Duijf, Antoinette" userId="80426808-569e-4360-acb0-e5a6dc4b8ad2" providerId="ADAL" clId="{5EF371D3-3325-46B9-ACEA-EC349EC8F069}" dt="2026-01-27T08:05:33.572" v="3594" actId="1035"/>
          <ac:spMkLst>
            <pc:docMk/>
            <pc:sldMk cId="1906474008" sldId="1545"/>
            <ac:spMk id="8" creationId="{ACB223BF-5D25-2A3E-C00B-359C1BE9F3AA}"/>
          </ac:spMkLst>
        </pc:spChg>
        <pc:spChg chg="add mod">
          <ac:chgData name="Duijf, Antoinette" userId="80426808-569e-4360-acb0-e5a6dc4b8ad2" providerId="ADAL" clId="{5EF371D3-3325-46B9-ACEA-EC349EC8F069}" dt="2026-01-27T08:05:33.572" v="3594" actId="1035"/>
          <ac:spMkLst>
            <pc:docMk/>
            <pc:sldMk cId="1906474008" sldId="1545"/>
            <ac:spMk id="9" creationId="{462BB821-A2A6-0DF5-1CBA-CA2500630836}"/>
          </ac:spMkLst>
        </pc:spChg>
        <pc:spChg chg="add mod">
          <ac:chgData name="Duijf, Antoinette" userId="80426808-569e-4360-acb0-e5a6dc4b8ad2" providerId="ADAL" clId="{5EF371D3-3325-46B9-ACEA-EC349EC8F069}" dt="2026-01-27T08:06:30.052" v="3635" actId="1036"/>
          <ac:spMkLst>
            <pc:docMk/>
            <pc:sldMk cId="1906474008" sldId="1545"/>
            <ac:spMk id="23" creationId="{8F13253A-4069-B183-46BB-AD16F5BF67F9}"/>
          </ac:spMkLst>
        </pc:spChg>
        <pc:spChg chg="add mod">
          <ac:chgData name="Duijf, Antoinette" userId="80426808-569e-4360-acb0-e5a6dc4b8ad2" providerId="ADAL" clId="{5EF371D3-3325-46B9-ACEA-EC349EC8F069}" dt="2026-01-27T08:06:53.547" v="3642" actId="1036"/>
          <ac:spMkLst>
            <pc:docMk/>
            <pc:sldMk cId="1906474008" sldId="1545"/>
            <ac:spMk id="24" creationId="{B4504D9C-2A67-09A3-63DA-896FED112CD2}"/>
          </ac:spMkLst>
        </pc:spChg>
        <pc:spChg chg="mod">
          <ac:chgData name="Duijf, Antoinette" userId="80426808-569e-4360-acb0-e5a6dc4b8ad2" providerId="ADAL" clId="{5EF371D3-3325-46B9-ACEA-EC349EC8F069}" dt="2026-01-27T08:06:02.165" v="3614" actId="20577"/>
          <ac:spMkLst>
            <pc:docMk/>
            <pc:sldMk cId="1906474008" sldId="1545"/>
            <ac:spMk id="35" creationId="{8A69CC89-FF91-7E8D-0320-D9EECA374F00}"/>
          </ac:spMkLst>
        </pc:spChg>
        <pc:spChg chg="mod">
          <ac:chgData name="Duijf, Antoinette" userId="80426808-569e-4360-acb0-e5a6dc4b8ad2" providerId="ADAL" clId="{5EF371D3-3325-46B9-ACEA-EC349EC8F069}" dt="2026-01-27T08:06:55.817" v="3644" actId="20577"/>
          <ac:spMkLst>
            <pc:docMk/>
            <pc:sldMk cId="1906474008" sldId="1545"/>
            <ac:spMk id="36" creationId="{6105104F-B112-4FC1-00CB-DCD83CA2295F}"/>
          </ac:spMkLst>
        </pc:spChg>
        <pc:picChg chg="add mod">
          <ac:chgData name="Duijf, Antoinette" userId="80426808-569e-4360-acb0-e5a6dc4b8ad2" providerId="ADAL" clId="{5EF371D3-3325-46B9-ACEA-EC349EC8F069}" dt="2026-01-27T08:05:36.290" v="3595" actId="1036"/>
          <ac:picMkLst>
            <pc:docMk/>
            <pc:sldMk cId="1906474008" sldId="1545"/>
            <ac:picMk id="2" creationId="{8C797851-BBC7-026B-78FC-E90A072474A6}"/>
          </ac:picMkLst>
        </pc:picChg>
        <pc:picChg chg="add mod">
          <ac:chgData name="Duijf, Antoinette" userId="80426808-569e-4360-acb0-e5a6dc4b8ad2" providerId="ADAL" clId="{5EF371D3-3325-46B9-ACEA-EC349EC8F069}" dt="2026-01-26T22:15:08.376" v="2022" actId="1076"/>
          <ac:picMkLst>
            <pc:docMk/>
            <pc:sldMk cId="1906474008" sldId="1545"/>
            <ac:picMk id="19" creationId="{AB32D43C-C193-4D99-E5CC-105596974925}"/>
          </ac:picMkLst>
        </pc:picChg>
        <pc:picChg chg="add mod">
          <ac:chgData name="Duijf, Antoinette" userId="80426808-569e-4360-acb0-e5a6dc4b8ad2" providerId="ADAL" clId="{5EF371D3-3325-46B9-ACEA-EC349EC8F069}" dt="2026-01-27T08:06:12.649" v="3616" actId="14100"/>
          <ac:picMkLst>
            <pc:docMk/>
            <pc:sldMk cId="1906474008" sldId="1545"/>
            <ac:picMk id="21" creationId="{85A693F9-76A4-4734-F7D4-56A6B34196C3}"/>
          </ac:picMkLst>
        </pc:picChg>
      </pc:sldChg>
      <pc:sldChg chg="addSp delSp modSp mod">
        <pc:chgData name="Duijf, Antoinette" userId="80426808-569e-4360-acb0-e5a6dc4b8ad2" providerId="ADAL" clId="{5EF371D3-3325-46B9-ACEA-EC349EC8F069}" dt="2026-01-27T07:45:46.346" v="2979" actId="255"/>
        <pc:sldMkLst>
          <pc:docMk/>
          <pc:sldMk cId="2722659430" sldId="1546"/>
        </pc:sldMkLst>
        <pc:spChg chg="mod">
          <ac:chgData name="Duijf, Antoinette" userId="80426808-569e-4360-acb0-e5a6dc4b8ad2" providerId="ADAL" clId="{5EF371D3-3325-46B9-ACEA-EC349EC8F069}" dt="2026-01-27T07:45:46.346" v="2979" actId="255"/>
          <ac:spMkLst>
            <pc:docMk/>
            <pc:sldMk cId="2722659430" sldId="1546"/>
            <ac:spMk id="35" creationId="{71EFBC28-43E9-F03D-0F15-73EA8A5D6BB2}"/>
          </ac:spMkLst>
        </pc:spChg>
        <pc:spChg chg="mod">
          <ac:chgData name="Duijf, Antoinette" userId="80426808-569e-4360-acb0-e5a6dc4b8ad2" providerId="ADAL" clId="{5EF371D3-3325-46B9-ACEA-EC349EC8F069}" dt="2026-01-27T07:43:57.962" v="2892" actId="255"/>
          <ac:spMkLst>
            <pc:docMk/>
            <pc:sldMk cId="2722659430" sldId="1546"/>
            <ac:spMk id="36" creationId="{F016E69A-5EE3-778E-0939-5162FD82D617}"/>
          </ac:spMkLst>
        </pc:spChg>
        <pc:picChg chg="del">
          <ac:chgData name="Duijf, Antoinette" userId="80426808-569e-4360-acb0-e5a6dc4b8ad2" providerId="ADAL" clId="{5EF371D3-3325-46B9-ACEA-EC349EC8F069}" dt="2026-01-26T22:05:13.266" v="1939" actId="478"/>
          <ac:picMkLst>
            <pc:docMk/>
            <pc:sldMk cId="2722659430" sldId="1546"/>
            <ac:picMk id="2" creationId="{5188CA88-A455-41FD-AB0B-ED241FED836D}"/>
          </ac:picMkLst>
        </pc:picChg>
        <pc:picChg chg="del">
          <ac:chgData name="Duijf, Antoinette" userId="80426808-569e-4360-acb0-e5a6dc4b8ad2" providerId="ADAL" clId="{5EF371D3-3325-46B9-ACEA-EC349EC8F069}" dt="2026-01-26T22:05:12.772" v="1938" actId="478"/>
          <ac:picMkLst>
            <pc:docMk/>
            <pc:sldMk cId="2722659430" sldId="1546"/>
            <ac:picMk id="8" creationId="{33EC84B6-EF05-3929-FF2D-C8B34B23220B}"/>
          </ac:picMkLst>
        </pc:picChg>
        <pc:picChg chg="add mod modCrop">
          <ac:chgData name="Duijf, Antoinette" userId="80426808-569e-4360-acb0-e5a6dc4b8ad2" providerId="ADAL" clId="{5EF371D3-3325-46B9-ACEA-EC349EC8F069}" dt="2026-01-26T22:22:07.878" v="2049" actId="1076"/>
          <ac:picMkLst>
            <pc:docMk/>
            <pc:sldMk cId="2722659430" sldId="1546"/>
            <ac:picMk id="18" creationId="{039A283C-9EB9-0821-5953-16E3191D3CC6}"/>
          </ac:picMkLst>
        </pc:picChg>
        <pc:picChg chg="add mod modCrop">
          <ac:chgData name="Duijf, Antoinette" userId="80426808-569e-4360-acb0-e5a6dc4b8ad2" providerId="ADAL" clId="{5EF371D3-3325-46B9-ACEA-EC349EC8F069}" dt="2026-01-26T22:17:52.196" v="2034" actId="1076"/>
          <ac:picMkLst>
            <pc:docMk/>
            <pc:sldMk cId="2722659430" sldId="1546"/>
            <ac:picMk id="19" creationId="{BEF27598-CD90-EAD3-3683-BF6C57207843}"/>
          </ac:picMkLst>
        </pc:picChg>
        <pc:picChg chg="add mod">
          <ac:chgData name="Duijf, Antoinette" userId="80426808-569e-4360-acb0-e5a6dc4b8ad2" providerId="ADAL" clId="{5EF371D3-3325-46B9-ACEA-EC349EC8F069}" dt="2026-01-27T07:43:50.993" v="2890" actId="1076"/>
          <ac:picMkLst>
            <pc:docMk/>
            <pc:sldMk cId="2722659430" sldId="1546"/>
            <ac:picMk id="20" creationId="{1983DA51-A385-9D8D-59E2-547AE199B570}"/>
          </ac:picMkLst>
        </pc:picChg>
        <pc:picChg chg="add del mod">
          <ac:chgData name="Duijf, Antoinette" userId="80426808-569e-4360-acb0-e5a6dc4b8ad2" providerId="ADAL" clId="{5EF371D3-3325-46B9-ACEA-EC349EC8F069}" dt="2026-01-26T22:21:19.265" v="2041" actId="478"/>
          <ac:picMkLst>
            <pc:docMk/>
            <pc:sldMk cId="2722659430" sldId="1546"/>
            <ac:picMk id="23" creationId="{52200F9C-0D73-8066-6FA2-5A658D9570BD}"/>
          </ac:picMkLst>
        </pc:picChg>
        <pc:picChg chg="add mod">
          <ac:chgData name="Duijf, Antoinette" userId="80426808-569e-4360-acb0-e5a6dc4b8ad2" providerId="ADAL" clId="{5EF371D3-3325-46B9-ACEA-EC349EC8F069}" dt="2026-01-27T07:45:17.555" v="2974" actId="1076"/>
          <ac:picMkLst>
            <pc:docMk/>
            <pc:sldMk cId="2722659430" sldId="1546"/>
            <ac:picMk id="25" creationId="{3E2230CA-7384-ABA4-E021-439AFF79B25B}"/>
          </ac:picMkLst>
        </pc:picChg>
      </pc:sldChg>
      <pc:sldChg chg="addSp delSp modSp mod">
        <pc:chgData name="Duijf, Antoinette" userId="80426808-569e-4360-acb0-e5a6dc4b8ad2" providerId="ADAL" clId="{5EF371D3-3325-46B9-ACEA-EC349EC8F069}" dt="2026-01-27T07:42:10.790" v="2702" actId="20577"/>
        <pc:sldMkLst>
          <pc:docMk/>
          <pc:sldMk cId="3443648432" sldId="1547"/>
        </pc:sldMkLst>
        <pc:spChg chg="mod">
          <ac:chgData name="Duijf, Antoinette" userId="80426808-569e-4360-acb0-e5a6dc4b8ad2" providerId="ADAL" clId="{5EF371D3-3325-46B9-ACEA-EC349EC8F069}" dt="2026-01-27T07:41:35.946" v="2673" actId="6549"/>
          <ac:spMkLst>
            <pc:docMk/>
            <pc:sldMk cId="3443648432" sldId="1547"/>
            <ac:spMk id="35" creationId="{37104C51-0232-62ED-4C6F-1447D06633EE}"/>
          </ac:spMkLst>
        </pc:spChg>
        <pc:spChg chg="mod">
          <ac:chgData name="Duijf, Antoinette" userId="80426808-569e-4360-acb0-e5a6dc4b8ad2" providerId="ADAL" clId="{5EF371D3-3325-46B9-ACEA-EC349EC8F069}" dt="2026-01-27T07:42:10.790" v="2702" actId="20577"/>
          <ac:spMkLst>
            <pc:docMk/>
            <pc:sldMk cId="3443648432" sldId="1547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5EF371D3-3325-46B9-ACEA-EC349EC8F069}" dt="2026-01-27T07:42:01.971" v="2679" actId="1076"/>
          <ac:picMkLst>
            <pc:docMk/>
            <pc:sldMk cId="3443648432" sldId="1547"/>
            <ac:picMk id="8" creationId="{1FF5A061-17EB-D4C2-1488-EECE1D992142}"/>
          </ac:picMkLst>
        </pc:picChg>
        <pc:picChg chg="del">
          <ac:chgData name="Duijf, Antoinette" userId="80426808-569e-4360-acb0-e5a6dc4b8ad2" providerId="ADAL" clId="{5EF371D3-3325-46B9-ACEA-EC349EC8F069}" dt="2026-01-26T20:52:05.726" v="1667" actId="478"/>
          <ac:picMkLst>
            <pc:docMk/>
            <pc:sldMk cId="3443648432" sldId="1547"/>
            <ac:picMk id="9" creationId="{A7E8FAB8-AEAC-1A9D-92D1-5D54DBC51219}"/>
          </ac:picMkLst>
        </pc:picChg>
        <pc:picChg chg="add mod">
          <ac:chgData name="Duijf, Antoinette" userId="80426808-569e-4360-acb0-e5a6dc4b8ad2" providerId="ADAL" clId="{5EF371D3-3325-46B9-ACEA-EC349EC8F069}" dt="2026-01-27T07:41:49.321" v="2676"/>
          <ac:picMkLst>
            <pc:docMk/>
            <pc:sldMk cId="3443648432" sldId="1547"/>
            <ac:picMk id="19" creationId="{A8722494-810B-2142-ADA7-F9A129B3B99A}"/>
          </ac:picMkLst>
        </pc:picChg>
        <pc:picChg chg="del">
          <ac:chgData name="Duijf, Antoinette" userId="80426808-569e-4360-acb0-e5a6dc4b8ad2" providerId="ADAL" clId="{5EF371D3-3325-46B9-ACEA-EC349EC8F069}" dt="2026-01-26T20:52:06.160" v="1668" actId="478"/>
          <ac:picMkLst>
            <pc:docMk/>
            <pc:sldMk cId="3443648432" sldId="1547"/>
            <ac:picMk id="23" creationId="{870AFC16-CDD7-5BE2-37C8-C0565C702BA2}"/>
          </ac:picMkLst>
        </pc:picChg>
      </pc:sldChg>
      <pc:sldChg chg="addSp modSp del mod">
        <pc:chgData name="Duijf, Antoinette" userId="80426808-569e-4360-acb0-e5a6dc4b8ad2" providerId="ADAL" clId="{5EF371D3-3325-46B9-ACEA-EC349EC8F069}" dt="2026-01-27T09:52:20.839" v="6973" actId="47"/>
        <pc:sldMkLst>
          <pc:docMk/>
          <pc:sldMk cId="3337697944" sldId="1549"/>
        </pc:sldMkLst>
        <pc:spChg chg="add mod">
          <ac:chgData name="Duijf, Antoinette" userId="80426808-569e-4360-acb0-e5a6dc4b8ad2" providerId="ADAL" clId="{5EF371D3-3325-46B9-ACEA-EC349EC8F069}" dt="2026-01-27T09:42:47.300" v="6367" actId="20577"/>
          <ac:spMkLst>
            <pc:docMk/>
            <pc:sldMk cId="3337697944" sldId="1549"/>
            <ac:spMk id="18" creationId="{84327BF9-9B38-923A-306D-5D557EC0D449}"/>
          </ac:spMkLst>
        </pc:spChg>
        <pc:spChg chg="mod">
          <ac:chgData name="Duijf, Antoinette" userId="80426808-569e-4360-acb0-e5a6dc4b8ad2" providerId="ADAL" clId="{5EF371D3-3325-46B9-ACEA-EC349EC8F069}" dt="2026-01-27T07:46:19.769" v="3032" actId="20577"/>
          <ac:spMkLst>
            <pc:docMk/>
            <pc:sldMk cId="3337697944" sldId="1549"/>
            <ac:spMk id="33" creationId="{1EFCDA30-2D47-8E42-BBF7-D6C980BFBF52}"/>
          </ac:spMkLst>
        </pc:spChg>
        <pc:spChg chg="mod">
          <ac:chgData name="Duijf, Antoinette" userId="80426808-569e-4360-acb0-e5a6dc4b8ad2" providerId="ADAL" clId="{5EF371D3-3325-46B9-ACEA-EC349EC8F069}" dt="2026-01-27T07:47:35.552" v="3097" actId="115"/>
          <ac:spMkLst>
            <pc:docMk/>
            <pc:sldMk cId="3337697944" sldId="1549"/>
            <ac:spMk id="35" creationId="{96437293-4EDF-1291-C448-A2E24E58E70F}"/>
          </ac:spMkLst>
        </pc:spChg>
        <pc:spChg chg="mod">
          <ac:chgData name="Duijf, Antoinette" userId="80426808-569e-4360-acb0-e5a6dc4b8ad2" providerId="ADAL" clId="{5EF371D3-3325-46B9-ACEA-EC349EC8F069}" dt="2026-01-27T07:47:31.414" v="3096" actId="20577"/>
          <ac:spMkLst>
            <pc:docMk/>
            <pc:sldMk cId="3337697944" sldId="1549"/>
            <ac:spMk id="36" creationId="{4508E710-021D-4985-4EE7-C7CFF477906B}"/>
          </ac:spMkLst>
        </pc:spChg>
        <pc:picChg chg="add mod">
          <ac:chgData name="Duijf, Antoinette" userId="80426808-569e-4360-acb0-e5a6dc4b8ad2" providerId="ADAL" clId="{5EF371D3-3325-46B9-ACEA-EC349EC8F069}" dt="2026-01-26T22:25:04.590" v="2053" actId="14100"/>
          <ac:picMkLst>
            <pc:docMk/>
            <pc:sldMk cId="3337697944" sldId="1549"/>
            <ac:picMk id="2" creationId="{A322D26D-7F6D-EC35-0481-CCAB3AEDFEAF}"/>
          </ac:picMkLst>
        </pc:picChg>
        <pc:picChg chg="add mod modCrop">
          <ac:chgData name="Duijf, Antoinette" userId="80426808-569e-4360-acb0-e5a6dc4b8ad2" providerId="ADAL" clId="{5EF371D3-3325-46B9-ACEA-EC349EC8F069}" dt="2026-01-27T07:46:24.414" v="3033" actId="1076"/>
          <ac:picMkLst>
            <pc:docMk/>
            <pc:sldMk cId="3337697944" sldId="1549"/>
            <ac:picMk id="9" creationId="{B650DA35-8FCE-F3FF-14AA-CB992E607BBA}"/>
          </ac:picMkLst>
        </pc:picChg>
      </pc:sldChg>
      <pc:sldChg chg="delSp mod">
        <pc:chgData name="Duijf, Antoinette" userId="80426808-569e-4360-acb0-e5a6dc4b8ad2" providerId="ADAL" clId="{5EF371D3-3325-46B9-ACEA-EC349EC8F069}" dt="2026-01-27T08:01:45.743" v="3496" actId="21"/>
        <pc:sldMkLst>
          <pc:docMk/>
          <pc:sldMk cId="2704995479" sldId="1550"/>
        </pc:sldMkLst>
        <pc:picChg chg="del">
          <ac:chgData name="Duijf, Antoinette" userId="80426808-569e-4360-acb0-e5a6dc4b8ad2" providerId="ADAL" clId="{5EF371D3-3325-46B9-ACEA-EC349EC8F069}" dt="2026-01-27T08:01:45.743" v="3496" actId="21"/>
          <ac:picMkLst>
            <pc:docMk/>
            <pc:sldMk cId="2704995479" sldId="1550"/>
            <ac:picMk id="8" creationId="{6A4C65EB-A389-530A-94C0-D0CBD154F351}"/>
          </ac:picMkLst>
        </pc:picChg>
        <pc:picChg chg="del">
          <ac:chgData name="Duijf, Antoinette" userId="80426808-569e-4360-acb0-e5a6dc4b8ad2" providerId="ADAL" clId="{5EF371D3-3325-46B9-ACEA-EC349EC8F069}" dt="2026-01-27T08:01:45.743" v="3496" actId="21"/>
          <ac:picMkLst>
            <pc:docMk/>
            <pc:sldMk cId="2704995479" sldId="1550"/>
            <ac:picMk id="9" creationId="{AE769E92-FF02-9C3A-05E8-C922834AB395}"/>
          </ac:picMkLst>
        </pc:picChg>
      </pc:sldChg>
      <pc:sldChg chg="addSp delSp modSp mod">
        <pc:chgData name="Duijf, Antoinette" userId="80426808-569e-4360-acb0-e5a6dc4b8ad2" providerId="ADAL" clId="{5EF371D3-3325-46B9-ACEA-EC349EC8F069}" dt="2026-01-27T08:14:10.400" v="3979" actId="20577"/>
        <pc:sldMkLst>
          <pc:docMk/>
          <pc:sldMk cId="2368216889" sldId="1552"/>
        </pc:sldMkLst>
        <pc:spChg chg="add mod">
          <ac:chgData name="Duijf, Antoinette" userId="80426808-569e-4360-acb0-e5a6dc4b8ad2" providerId="ADAL" clId="{5EF371D3-3325-46B9-ACEA-EC349EC8F069}" dt="2026-01-27T08:08:30.802" v="3663" actId="1076"/>
          <ac:spMkLst>
            <pc:docMk/>
            <pc:sldMk cId="2368216889" sldId="1552"/>
            <ac:spMk id="21" creationId="{B40006CE-E8F4-A839-11A1-D2E525973CBD}"/>
          </ac:spMkLst>
        </pc:spChg>
        <pc:spChg chg="add mod">
          <ac:chgData name="Duijf, Antoinette" userId="80426808-569e-4360-acb0-e5a6dc4b8ad2" providerId="ADAL" clId="{5EF371D3-3325-46B9-ACEA-EC349EC8F069}" dt="2026-01-27T08:14:10.400" v="3979" actId="20577"/>
          <ac:spMkLst>
            <pc:docMk/>
            <pc:sldMk cId="2368216889" sldId="1552"/>
            <ac:spMk id="25" creationId="{140CA32D-0155-1FFA-D228-6EEAA6C8C716}"/>
          </ac:spMkLst>
        </pc:spChg>
        <pc:spChg chg="mod">
          <ac:chgData name="Duijf, Antoinette" userId="80426808-569e-4360-acb0-e5a6dc4b8ad2" providerId="ADAL" clId="{5EF371D3-3325-46B9-ACEA-EC349EC8F069}" dt="2026-01-27T08:08:02.350" v="3651" actId="20577"/>
          <ac:spMkLst>
            <pc:docMk/>
            <pc:sldMk cId="2368216889" sldId="1552"/>
            <ac:spMk id="34" creationId="{54911C30-91C5-C643-E1F3-F006433A82A3}"/>
          </ac:spMkLst>
        </pc:spChg>
        <pc:spChg chg="mod">
          <ac:chgData name="Duijf, Antoinette" userId="80426808-569e-4360-acb0-e5a6dc4b8ad2" providerId="ADAL" clId="{5EF371D3-3325-46B9-ACEA-EC349EC8F069}" dt="2026-01-27T08:09:01.992" v="3731" actId="255"/>
          <ac:spMkLst>
            <pc:docMk/>
            <pc:sldMk cId="2368216889" sldId="1552"/>
            <ac:spMk id="35" creationId="{70DF1F26-E752-4D0E-9067-19963111050A}"/>
          </ac:spMkLst>
        </pc:spChg>
        <pc:spChg chg="mod">
          <ac:chgData name="Duijf, Antoinette" userId="80426808-569e-4360-acb0-e5a6dc4b8ad2" providerId="ADAL" clId="{5EF371D3-3325-46B9-ACEA-EC349EC8F069}" dt="2026-01-27T08:13:38.779" v="3866" actId="255"/>
          <ac:spMkLst>
            <pc:docMk/>
            <pc:sldMk cId="2368216889" sldId="1552"/>
            <ac:spMk id="36" creationId="{08B5FE95-572A-BD9F-6E2F-04481B8A2AB3}"/>
          </ac:spMkLst>
        </pc:spChg>
        <pc:picChg chg="del">
          <ac:chgData name="Duijf, Antoinette" userId="80426808-569e-4360-acb0-e5a6dc4b8ad2" providerId="ADAL" clId="{5EF371D3-3325-46B9-ACEA-EC349EC8F069}" dt="2026-01-27T08:01:35.338" v="3494" actId="478"/>
          <ac:picMkLst>
            <pc:docMk/>
            <pc:sldMk cId="2368216889" sldId="1552"/>
            <ac:picMk id="2" creationId="{B10916E7-1357-B6FA-319F-D6EA007FC4C7}"/>
          </ac:picMkLst>
        </pc:picChg>
        <pc:picChg chg="del mod">
          <ac:chgData name="Duijf, Antoinette" userId="80426808-569e-4360-acb0-e5a6dc4b8ad2" providerId="ADAL" clId="{5EF371D3-3325-46B9-ACEA-EC349EC8F069}" dt="2026-01-27T08:01:31.471" v="3492" actId="478"/>
          <ac:picMkLst>
            <pc:docMk/>
            <pc:sldMk cId="2368216889" sldId="1552"/>
            <ac:picMk id="8" creationId="{A920F1F4-FE42-227F-AB78-D93E0DBE0F7B}"/>
          </ac:picMkLst>
        </pc:picChg>
        <pc:picChg chg="del">
          <ac:chgData name="Duijf, Antoinette" userId="80426808-569e-4360-acb0-e5a6dc4b8ad2" providerId="ADAL" clId="{5EF371D3-3325-46B9-ACEA-EC349EC8F069}" dt="2026-01-27T08:01:36.434" v="3495" actId="478"/>
          <ac:picMkLst>
            <pc:docMk/>
            <pc:sldMk cId="2368216889" sldId="1552"/>
            <ac:picMk id="9" creationId="{377DD025-DC94-A7EB-B173-5F02D6A7F567}"/>
          </ac:picMkLst>
        </pc:picChg>
        <pc:picChg chg="del">
          <ac:chgData name="Duijf, Antoinette" userId="80426808-569e-4360-acb0-e5a6dc4b8ad2" providerId="ADAL" clId="{5EF371D3-3325-46B9-ACEA-EC349EC8F069}" dt="2026-01-27T08:01:34.165" v="3493" actId="478"/>
          <ac:picMkLst>
            <pc:docMk/>
            <pc:sldMk cId="2368216889" sldId="1552"/>
            <ac:picMk id="18" creationId="{1EEC6814-25A2-13CB-7E58-CFBC2A2B1838}"/>
          </ac:picMkLst>
        </pc:picChg>
        <pc:picChg chg="add mod">
          <ac:chgData name="Duijf, Antoinette" userId="80426808-569e-4360-acb0-e5a6dc4b8ad2" providerId="ADAL" clId="{5EF371D3-3325-46B9-ACEA-EC349EC8F069}" dt="2026-01-27T08:08:39.168" v="3667" actId="1076"/>
          <ac:picMkLst>
            <pc:docMk/>
            <pc:sldMk cId="2368216889" sldId="1552"/>
            <ac:picMk id="19" creationId="{D91C9DBA-2C2B-EBC8-D2C3-4A9B008FF13C}"/>
          </ac:picMkLst>
        </pc:picChg>
        <pc:picChg chg="add mod">
          <ac:chgData name="Duijf, Antoinette" userId="80426808-569e-4360-acb0-e5a6dc4b8ad2" providerId="ADAL" clId="{5EF371D3-3325-46B9-ACEA-EC349EC8F069}" dt="2026-01-27T08:08:26.430" v="3662" actId="1076"/>
          <ac:picMkLst>
            <pc:docMk/>
            <pc:sldMk cId="2368216889" sldId="1552"/>
            <ac:picMk id="20" creationId="{039653F8-950F-6265-F110-57C6DCDF91CB}"/>
          </ac:picMkLst>
        </pc:picChg>
        <pc:picChg chg="add mod">
          <ac:chgData name="Duijf, Antoinette" userId="80426808-569e-4360-acb0-e5a6dc4b8ad2" providerId="ADAL" clId="{5EF371D3-3325-46B9-ACEA-EC349EC8F069}" dt="2026-01-27T08:13:42.038" v="3867" actId="1076"/>
          <ac:picMkLst>
            <pc:docMk/>
            <pc:sldMk cId="2368216889" sldId="1552"/>
            <ac:picMk id="24" creationId="{E5855432-F028-00E5-AB4C-2E63DD6BD393}"/>
          </ac:picMkLst>
        </pc:picChg>
      </pc:sldChg>
      <pc:sldChg chg="addSp delSp modSp mod">
        <pc:chgData name="Duijf, Antoinette" userId="80426808-569e-4360-acb0-e5a6dc4b8ad2" providerId="ADAL" clId="{5EF371D3-3325-46B9-ACEA-EC349EC8F069}" dt="2026-01-26T21:50:42.980" v="1796" actId="1076"/>
        <pc:sldMkLst>
          <pc:docMk/>
          <pc:sldMk cId="752209490" sldId="1553"/>
        </pc:sldMkLst>
        <pc:spChg chg="add del mod">
          <ac:chgData name="Duijf, Antoinette" userId="80426808-569e-4360-acb0-e5a6dc4b8ad2" providerId="ADAL" clId="{5EF371D3-3325-46B9-ACEA-EC349EC8F069}" dt="2026-01-26T21:50:42.980" v="1796" actId="1076"/>
          <ac:spMkLst>
            <pc:docMk/>
            <pc:sldMk cId="752209490" sldId="1553"/>
            <ac:spMk id="11" creationId="{B32B672F-395D-5B48-778E-27D50B332E80}"/>
          </ac:spMkLst>
        </pc:spChg>
        <pc:picChg chg="add del">
          <ac:chgData name="Duijf, Antoinette" userId="80426808-569e-4360-acb0-e5a6dc4b8ad2" providerId="ADAL" clId="{5EF371D3-3325-46B9-ACEA-EC349EC8F069}" dt="2026-01-26T21:40:26.626" v="1744" actId="21"/>
          <ac:picMkLst>
            <pc:docMk/>
            <pc:sldMk cId="752209490" sldId="1553"/>
            <ac:picMk id="3" creationId="{2E7F7EF8-D907-484F-B2C6-438D31F8398A}"/>
          </ac:picMkLst>
        </pc:picChg>
        <pc:picChg chg="add mod">
          <ac:chgData name="Duijf, Antoinette" userId="80426808-569e-4360-acb0-e5a6dc4b8ad2" providerId="ADAL" clId="{5EF371D3-3325-46B9-ACEA-EC349EC8F069}" dt="2026-01-26T21:46:22.579" v="1752" actId="1076"/>
          <ac:picMkLst>
            <pc:docMk/>
            <pc:sldMk cId="752209490" sldId="1553"/>
            <ac:picMk id="4" creationId="{A307C6CC-C07C-2266-E343-606B68E89207}"/>
          </ac:picMkLst>
        </pc:picChg>
        <pc:picChg chg="add del">
          <ac:chgData name="Duijf, Antoinette" userId="80426808-569e-4360-acb0-e5a6dc4b8ad2" providerId="ADAL" clId="{5EF371D3-3325-46B9-ACEA-EC349EC8F069}" dt="2026-01-26T21:40:26.626" v="1744" actId="21"/>
          <ac:picMkLst>
            <pc:docMk/>
            <pc:sldMk cId="752209490" sldId="1553"/>
            <ac:picMk id="5" creationId="{104C1055-4AEA-4D22-B4AF-20A63680B830}"/>
          </ac:picMkLst>
        </pc:picChg>
        <pc:picChg chg="add del mod">
          <ac:chgData name="Duijf, Antoinette" userId="80426808-569e-4360-acb0-e5a6dc4b8ad2" providerId="ADAL" clId="{5EF371D3-3325-46B9-ACEA-EC349EC8F069}" dt="2026-01-26T21:48:32.600" v="1758" actId="478"/>
          <ac:picMkLst>
            <pc:docMk/>
            <pc:sldMk cId="752209490" sldId="1553"/>
            <ac:picMk id="8" creationId="{2CA89CD4-DF55-42DE-CD8B-354B13CBDF6E}"/>
          </ac:picMkLst>
        </pc:picChg>
        <pc:picChg chg="add mod">
          <ac:chgData name="Duijf, Antoinette" userId="80426808-569e-4360-acb0-e5a6dc4b8ad2" providerId="ADAL" clId="{5EF371D3-3325-46B9-ACEA-EC349EC8F069}" dt="2026-01-26T21:48:57.996" v="1763" actId="1076"/>
          <ac:picMkLst>
            <pc:docMk/>
            <pc:sldMk cId="752209490" sldId="1553"/>
            <ac:picMk id="10" creationId="{09964B44-E978-0742-96B3-F2D4ADF72D34}"/>
          </ac:picMkLst>
        </pc:picChg>
      </pc:sldChg>
      <pc:sldChg chg="del">
        <pc:chgData name="Duijf, Antoinette" userId="80426808-569e-4360-acb0-e5a6dc4b8ad2" providerId="ADAL" clId="{5EF371D3-3325-46B9-ACEA-EC349EC8F069}" dt="2026-01-27T10:04:26.580" v="7067" actId="47"/>
        <pc:sldMkLst>
          <pc:docMk/>
          <pc:sldMk cId="4861534" sldId="1554"/>
        </pc:sldMkLst>
      </pc:sldChg>
      <pc:sldChg chg="addSp delSp modSp mod">
        <pc:chgData name="Duijf, Antoinette" userId="80426808-569e-4360-acb0-e5a6dc4b8ad2" providerId="ADAL" clId="{5EF371D3-3325-46B9-ACEA-EC349EC8F069}" dt="2026-01-27T10:54:39.806" v="7165" actId="478"/>
        <pc:sldMkLst>
          <pc:docMk/>
          <pc:sldMk cId="1582977992" sldId="1555"/>
        </pc:sldMkLst>
        <pc:spChg chg="add del">
          <ac:chgData name="Duijf, Antoinette" userId="80426808-569e-4360-acb0-e5a6dc4b8ad2" providerId="ADAL" clId="{5EF371D3-3325-46B9-ACEA-EC349EC8F069}" dt="2026-01-27T10:54:38.207" v="7161" actId="478"/>
          <ac:spMkLst>
            <pc:docMk/>
            <pc:sldMk cId="1582977992" sldId="1555"/>
            <ac:spMk id="4" creationId="{A3056F53-B026-B086-8629-55CF2589C834}"/>
          </ac:spMkLst>
        </pc:spChg>
        <pc:spChg chg="mod">
          <ac:chgData name="Duijf, Antoinette" userId="80426808-569e-4360-acb0-e5a6dc4b8ad2" providerId="ADAL" clId="{5EF371D3-3325-46B9-ACEA-EC349EC8F069}" dt="2026-01-27T10:35:04.827" v="7103" actId="14100"/>
          <ac:spMkLst>
            <pc:docMk/>
            <pc:sldMk cId="1582977992" sldId="1555"/>
            <ac:spMk id="10" creationId="{A9CCE7B0-1966-BCA0-3AE0-34B56E37E6DA}"/>
          </ac:spMkLst>
        </pc:spChg>
        <pc:spChg chg="mod">
          <ac:chgData name="Duijf, Antoinette" userId="80426808-569e-4360-acb0-e5a6dc4b8ad2" providerId="ADAL" clId="{5EF371D3-3325-46B9-ACEA-EC349EC8F069}" dt="2026-01-27T10:40:26.565" v="7139" actId="20577"/>
          <ac:spMkLst>
            <pc:docMk/>
            <pc:sldMk cId="1582977992" sldId="1555"/>
            <ac:spMk id="11" creationId="{F1AFAB95-845B-8D18-DB38-2C2FADD1A477}"/>
          </ac:spMkLst>
        </pc:spChg>
        <pc:spChg chg="mod">
          <ac:chgData name="Duijf, Antoinette" userId="80426808-569e-4360-acb0-e5a6dc4b8ad2" providerId="ADAL" clId="{5EF371D3-3325-46B9-ACEA-EC349EC8F069}" dt="2026-01-27T10:36:20.806" v="7115" actId="20577"/>
          <ac:spMkLst>
            <pc:docMk/>
            <pc:sldMk cId="1582977992" sldId="1555"/>
            <ac:spMk id="13" creationId="{1DF64A4C-D946-5A8A-D9DF-9FED0D6477A1}"/>
          </ac:spMkLst>
        </pc:spChg>
        <pc:spChg chg="mod">
          <ac:chgData name="Duijf, Antoinette" userId="80426808-569e-4360-acb0-e5a6dc4b8ad2" providerId="ADAL" clId="{5EF371D3-3325-46B9-ACEA-EC349EC8F069}" dt="2026-01-27T10:54:37.998" v="7160" actId="14100"/>
          <ac:spMkLst>
            <pc:docMk/>
            <pc:sldMk cId="1582977992" sldId="1555"/>
            <ac:spMk id="14" creationId="{90129135-C16B-DF5A-C514-7C1D1D00567B}"/>
          </ac:spMkLst>
        </pc:spChg>
        <pc:spChg chg="mod">
          <ac:chgData name="Duijf, Antoinette" userId="80426808-569e-4360-acb0-e5a6dc4b8ad2" providerId="ADAL" clId="{5EF371D3-3325-46B9-ACEA-EC349EC8F069}" dt="2026-01-27T10:54:39.306" v="7164" actId="20577"/>
          <ac:spMkLst>
            <pc:docMk/>
            <pc:sldMk cId="1582977992" sldId="1555"/>
            <ac:spMk id="15" creationId="{46DE8986-5A1F-3738-B53B-6EB32C02E3DF}"/>
          </ac:spMkLst>
        </pc:spChg>
        <pc:spChg chg="add mod">
          <ac:chgData name="Duijf, Antoinette" userId="80426808-569e-4360-acb0-e5a6dc4b8ad2" providerId="ADAL" clId="{5EF371D3-3325-46B9-ACEA-EC349EC8F069}" dt="2026-01-27T10:04:24.180" v="7066" actId="5793"/>
          <ac:spMkLst>
            <pc:docMk/>
            <pc:sldMk cId="1582977992" sldId="1555"/>
            <ac:spMk id="27" creationId="{31DCC37A-D41A-25B7-182F-82025BCBBB54}"/>
          </ac:spMkLst>
        </pc:spChg>
        <pc:picChg chg="add mod">
          <ac:chgData name="Duijf, Antoinette" userId="80426808-569e-4360-acb0-e5a6dc4b8ad2" providerId="ADAL" clId="{5EF371D3-3325-46B9-ACEA-EC349EC8F069}" dt="2026-01-27T10:37:20.931" v="7137"/>
          <ac:picMkLst>
            <pc:docMk/>
            <pc:sldMk cId="1582977992" sldId="1555"/>
            <ac:picMk id="21" creationId="{7C426827-8F80-3488-41A7-71ED24123E95}"/>
          </ac:picMkLst>
        </pc:picChg>
        <pc:picChg chg="del">
          <ac:chgData name="Duijf, Antoinette" userId="80426808-569e-4360-acb0-e5a6dc4b8ad2" providerId="ADAL" clId="{5EF371D3-3325-46B9-ACEA-EC349EC8F069}" dt="2026-01-27T08:00:29.810" v="3474" actId="478"/>
          <ac:picMkLst>
            <pc:docMk/>
            <pc:sldMk cId="1582977992" sldId="1555"/>
            <ac:picMk id="21" creationId="{F09D35AC-5223-AACD-09A3-D2C968BCF718}"/>
          </ac:picMkLst>
        </pc:picChg>
        <pc:picChg chg="add mod">
          <ac:chgData name="Duijf, Antoinette" userId="80426808-569e-4360-acb0-e5a6dc4b8ad2" providerId="ADAL" clId="{5EF371D3-3325-46B9-ACEA-EC349EC8F069}" dt="2026-01-27T10:36:25.131" v="7117" actId="1076"/>
          <ac:picMkLst>
            <pc:docMk/>
            <pc:sldMk cId="1582977992" sldId="1555"/>
            <ac:picMk id="22" creationId="{0446813D-D3D1-D53F-C9F8-656D7814CDAE}"/>
          </ac:picMkLst>
        </pc:picChg>
        <pc:picChg chg="add del mod">
          <ac:chgData name="Duijf, Antoinette" userId="80426808-569e-4360-acb0-e5a6dc4b8ad2" providerId="ADAL" clId="{5EF371D3-3325-46B9-ACEA-EC349EC8F069}" dt="2026-01-27T08:22:48.030" v="4201" actId="478"/>
          <ac:picMkLst>
            <pc:docMk/>
            <pc:sldMk cId="1582977992" sldId="1555"/>
            <ac:picMk id="22" creationId="{7B71FA6C-1323-F65C-34AB-00163A46C23A}"/>
          </ac:picMkLst>
        </pc:picChg>
        <pc:picChg chg="add del mod">
          <ac:chgData name="Duijf, Antoinette" userId="80426808-569e-4360-acb0-e5a6dc4b8ad2" providerId="ADAL" clId="{5EF371D3-3325-46B9-ACEA-EC349EC8F069}" dt="2026-01-27T10:54:39.806" v="7165" actId="478"/>
          <ac:picMkLst>
            <pc:docMk/>
            <pc:sldMk cId="1582977992" sldId="1555"/>
            <ac:picMk id="23" creationId="{928C0FEB-81F2-7EFD-E2E7-C012D002153A}"/>
          </ac:picMkLst>
        </pc:picChg>
        <pc:picChg chg="add mod">
          <ac:chgData name="Duijf, Antoinette" userId="80426808-569e-4360-acb0-e5a6dc4b8ad2" providerId="ADAL" clId="{5EF371D3-3325-46B9-ACEA-EC349EC8F069}" dt="2026-01-27T10:54:35.559" v="7157" actId="1076"/>
          <ac:picMkLst>
            <pc:docMk/>
            <pc:sldMk cId="1582977992" sldId="1555"/>
            <ac:picMk id="24" creationId="{507AD6C4-7C27-0CF5-27AF-ED50C87D3AE1}"/>
          </ac:picMkLst>
        </pc:picChg>
        <pc:picChg chg="add del mod">
          <ac:chgData name="Duijf, Antoinette" userId="80426808-569e-4360-acb0-e5a6dc4b8ad2" providerId="ADAL" clId="{5EF371D3-3325-46B9-ACEA-EC349EC8F069}" dt="2026-01-27T08:24:17.210" v="4210" actId="478"/>
          <ac:picMkLst>
            <pc:docMk/>
            <pc:sldMk cId="1582977992" sldId="1555"/>
            <ac:picMk id="24" creationId="{EF9E91E2-2864-B884-DB01-A46B8E9E9577}"/>
          </ac:picMkLst>
        </pc:picChg>
        <pc:picChg chg="add del mod">
          <ac:chgData name="Duijf, Antoinette" userId="80426808-569e-4360-acb0-e5a6dc4b8ad2" providerId="ADAL" clId="{5EF371D3-3325-46B9-ACEA-EC349EC8F069}" dt="2026-01-27T08:21:45.237" v="4048" actId="478"/>
          <ac:picMkLst>
            <pc:docMk/>
            <pc:sldMk cId="1582977992" sldId="1555"/>
            <ac:picMk id="26" creationId="{C8C3988F-B213-A1EB-93D2-2A08948B1362}"/>
          </ac:picMkLst>
        </pc:picChg>
        <pc:picChg chg="add del mod modCrop">
          <ac:chgData name="Duijf, Antoinette" userId="80426808-569e-4360-acb0-e5a6dc4b8ad2" providerId="ADAL" clId="{5EF371D3-3325-46B9-ACEA-EC349EC8F069}" dt="2026-01-27T10:35:54.432" v="7108" actId="478"/>
          <ac:picMkLst>
            <pc:docMk/>
            <pc:sldMk cId="1582977992" sldId="1555"/>
            <ac:picMk id="29" creationId="{F33B42DD-5D80-8388-9BF1-391BD7D1FBFD}"/>
          </ac:picMkLst>
        </pc:picChg>
        <pc:picChg chg="add mod">
          <ac:chgData name="Duijf, Antoinette" userId="80426808-569e-4360-acb0-e5a6dc4b8ad2" providerId="ADAL" clId="{5EF371D3-3325-46B9-ACEA-EC349EC8F069}" dt="2026-01-27T08:26:44.041" v="4243" actId="14100"/>
          <ac:picMkLst>
            <pc:docMk/>
            <pc:sldMk cId="1582977992" sldId="1555"/>
            <ac:picMk id="31" creationId="{5C21056F-CC58-94B3-C071-9783A800B683}"/>
          </ac:picMkLst>
        </pc:picChg>
        <pc:picChg chg="add del mod">
          <ac:chgData name="Duijf, Antoinette" userId="80426808-569e-4360-acb0-e5a6dc4b8ad2" providerId="ADAL" clId="{5EF371D3-3325-46B9-ACEA-EC349EC8F069}" dt="2026-01-27T10:36:09.291" v="7109" actId="478"/>
          <ac:picMkLst>
            <pc:docMk/>
            <pc:sldMk cId="1582977992" sldId="1555"/>
            <ac:picMk id="33" creationId="{40EA2895-18B6-AE47-1889-F1318FD6E376}"/>
          </ac:picMkLst>
        </pc:picChg>
      </pc:sldChg>
      <pc:sldChg chg="modSp new del mod">
        <pc:chgData name="Duijf, Antoinette" userId="80426808-569e-4360-acb0-e5a6dc4b8ad2" providerId="ADAL" clId="{5EF371D3-3325-46B9-ACEA-EC349EC8F069}" dt="2026-01-27T08:29:16.352" v="4437" actId="47"/>
        <pc:sldMkLst>
          <pc:docMk/>
          <pc:sldMk cId="1609086308" sldId="1556"/>
        </pc:sldMkLst>
        <pc:spChg chg="mod">
          <ac:chgData name="Duijf, Antoinette" userId="80426808-569e-4360-acb0-e5a6dc4b8ad2" providerId="ADAL" clId="{5EF371D3-3325-46B9-ACEA-EC349EC8F069}" dt="2026-01-27T08:28:37.351" v="4271" actId="20577"/>
          <ac:spMkLst>
            <pc:docMk/>
            <pc:sldMk cId="1609086308" sldId="1556"/>
            <ac:spMk id="2" creationId="{B637D574-CD7C-C603-8909-9312D813E262}"/>
          </ac:spMkLst>
        </pc:spChg>
        <pc:spChg chg="mod">
          <ac:chgData name="Duijf, Antoinette" userId="80426808-569e-4360-acb0-e5a6dc4b8ad2" providerId="ADAL" clId="{5EF371D3-3325-46B9-ACEA-EC349EC8F069}" dt="2026-01-27T08:29:14.008" v="4436" actId="20577"/>
          <ac:spMkLst>
            <pc:docMk/>
            <pc:sldMk cId="1609086308" sldId="1556"/>
            <ac:spMk id="3" creationId="{02D9EAE0-716C-C306-B776-218E6B7C53FA}"/>
          </ac:spMkLst>
        </pc:spChg>
      </pc:sldChg>
      <pc:sldChg chg="add del">
        <pc:chgData name="Duijf, Antoinette" userId="80426808-569e-4360-acb0-e5a6dc4b8ad2" providerId="ADAL" clId="{5EF371D3-3325-46B9-ACEA-EC349EC8F069}" dt="2026-01-27T09:20:57.523" v="5234" actId="47"/>
        <pc:sldMkLst>
          <pc:docMk/>
          <pc:sldMk cId="2987645290" sldId="1556"/>
        </pc:sldMkLst>
      </pc:sldChg>
      <pc:sldChg chg="add del">
        <pc:chgData name="Duijf, Antoinette" userId="80426808-569e-4360-acb0-e5a6dc4b8ad2" providerId="ADAL" clId="{5EF371D3-3325-46B9-ACEA-EC349EC8F069}" dt="2026-01-27T07:42:27.008" v="2703" actId="47"/>
        <pc:sldMkLst>
          <pc:docMk/>
          <pc:sldMk cId="3907843272" sldId="1556"/>
        </pc:sldMkLst>
      </pc:sldChg>
      <pc:sldChg chg="addSp delSp modSp add mod">
        <pc:chgData name="Duijf, Antoinette" userId="80426808-569e-4360-acb0-e5a6dc4b8ad2" providerId="ADAL" clId="{5EF371D3-3325-46B9-ACEA-EC349EC8F069}" dt="2026-01-27T10:01:18.221" v="7003" actId="20577"/>
        <pc:sldMkLst>
          <pc:docMk/>
          <pc:sldMk cId="239495041" sldId="1557"/>
        </pc:sldMkLst>
        <pc:spChg chg="add del mod">
          <ac:chgData name="Duijf, Antoinette" userId="80426808-569e-4360-acb0-e5a6dc4b8ad2" providerId="ADAL" clId="{5EF371D3-3325-46B9-ACEA-EC349EC8F069}" dt="2026-01-27T09:52:08.035" v="6970" actId="478"/>
          <ac:spMkLst>
            <pc:docMk/>
            <pc:sldMk cId="239495041" sldId="1557"/>
            <ac:spMk id="20" creationId="{58A4FC1E-FC39-C67F-E9C9-BD53F665CBF7}"/>
          </ac:spMkLst>
        </pc:spChg>
        <pc:spChg chg="mod">
          <ac:chgData name="Duijf, Antoinette" userId="80426808-569e-4360-acb0-e5a6dc4b8ad2" providerId="ADAL" clId="{5EF371D3-3325-46B9-ACEA-EC349EC8F069}" dt="2026-01-27T10:01:18.221" v="7003" actId="20577"/>
          <ac:spMkLst>
            <pc:docMk/>
            <pc:sldMk cId="239495041" sldId="1557"/>
            <ac:spMk id="35" creationId="{96437293-4EDF-1291-C448-A2E24E58E70F}"/>
          </ac:spMkLst>
        </pc:spChg>
        <pc:picChg chg="del">
          <ac:chgData name="Duijf, Antoinette" userId="80426808-569e-4360-acb0-e5a6dc4b8ad2" providerId="ADAL" clId="{5EF371D3-3325-46B9-ACEA-EC349EC8F069}" dt="2026-01-27T09:42:50.634" v="6369" actId="478"/>
          <ac:picMkLst>
            <pc:docMk/>
            <pc:sldMk cId="239495041" sldId="1557"/>
            <ac:picMk id="2" creationId="{A322D26D-7F6D-EC35-0481-CCAB3AEDFEAF}"/>
          </ac:picMkLst>
        </pc:picChg>
        <pc:picChg chg="add mod">
          <ac:chgData name="Duijf, Antoinette" userId="80426808-569e-4360-acb0-e5a6dc4b8ad2" providerId="ADAL" clId="{5EF371D3-3325-46B9-ACEA-EC349EC8F069}" dt="2026-01-27T09:43:24.384" v="6385"/>
          <ac:picMkLst>
            <pc:docMk/>
            <pc:sldMk cId="239495041" sldId="1557"/>
            <ac:picMk id="8" creationId="{AA84D480-16AD-12F1-017D-ECA0BF1774E9}"/>
          </ac:picMkLst>
        </pc:picChg>
        <pc:picChg chg="del">
          <ac:chgData name="Duijf, Antoinette" userId="80426808-569e-4360-acb0-e5a6dc4b8ad2" providerId="ADAL" clId="{5EF371D3-3325-46B9-ACEA-EC349EC8F069}" dt="2026-01-27T09:42:50.145" v="6368" actId="478"/>
          <ac:picMkLst>
            <pc:docMk/>
            <pc:sldMk cId="239495041" sldId="1557"/>
            <ac:picMk id="9" creationId="{B650DA35-8FCE-F3FF-14AA-CB992E607BBA}"/>
          </ac:picMkLst>
        </pc:picChg>
        <pc:picChg chg="add mod">
          <ac:chgData name="Duijf, Antoinette" userId="80426808-569e-4360-acb0-e5a6dc4b8ad2" providerId="ADAL" clId="{5EF371D3-3325-46B9-ACEA-EC349EC8F069}" dt="2026-01-27T09:43:24.384" v="6385"/>
          <ac:picMkLst>
            <pc:docMk/>
            <pc:sldMk cId="239495041" sldId="1557"/>
            <ac:picMk id="18" creationId="{C64C2F5C-2524-5489-AFB8-93B348B5B1F4}"/>
          </ac:picMkLst>
        </pc:picChg>
        <pc:picChg chg="add del mod">
          <ac:chgData name="Duijf, Antoinette" userId="80426808-569e-4360-acb0-e5a6dc4b8ad2" providerId="ADAL" clId="{5EF371D3-3325-46B9-ACEA-EC349EC8F069}" dt="2026-01-27T09:52:13.434" v="6972" actId="478"/>
          <ac:picMkLst>
            <pc:docMk/>
            <pc:sldMk cId="239495041" sldId="1557"/>
            <ac:picMk id="19" creationId="{DF735E00-DE30-81D1-6B65-73AC8D3027C5}"/>
          </ac:picMkLst>
        </pc:picChg>
        <pc:picChg chg="add del mod">
          <ac:chgData name="Duijf, Antoinette" userId="80426808-569e-4360-acb0-e5a6dc4b8ad2" providerId="ADAL" clId="{5EF371D3-3325-46B9-ACEA-EC349EC8F069}" dt="2026-01-27T09:56:41.055" v="6983" actId="478"/>
          <ac:picMkLst>
            <pc:docMk/>
            <pc:sldMk cId="239495041" sldId="1557"/>
            <ac:picMk id="23" creationId="{B1F0725E-D785-50BC-7129-370737D7BF5D}"/>
          </ac:picMkLst>
        </pc:picChg>
        <pc:picChg chg="add mod">
          <ac:chgData name="Duijf, Antoinette" userId="80426808-569e-4360-acb0-e5a6dc4b8ad2" providerId="ADAL" clId="{5EF371D3-3325-46B9-ACEA-EC349EC8F069}" dt="2026-01-27T10:01:14.190" v="6997" actId="1076"/>
          <ac:picMkLst>
            <pc:docMk/>
            <pc:sldMk cId="239495041" sldId="1557"/>
            <ac:picMk id="25" creationId="{0CFAD94D-A942-2BBB-F6DD-6844AF9340E7}"/>
          </ac:picMkLst>
        </pc:picChg>
      </pc:sldChg>
      <pc:sldChg chg="addSp modSp add del mod">
        <pc:chgData name="Duijf, Antoinette" userId="80426808-569e-4360-acb0-e5a6dc4b8ad2" providerId="ADAL" clId="{5EF371D3-3325-46B9-ACEA-EC349EC8F069}" dt="2026-01-27T09:52:23.524" v="6974" actId="47"/>
        <pc:sldMkLst>
          <pc:docMk/>
          <pc:sldMk cId="2673013756" sldId="1558"/>
        </pc:sldMkLst>
        <pc:spChg chg="add mod">
          <ac:chgData name="Duijf, Antoinette" userId="80426808-569e-4360-acb0-e5a6dc4b8ad2" providerId="ADAL" clId="{5EF371D3-3325-46B9-ACEA-EC349EC8F069}" dt="2026-01-27T09:43:01.180" v="6380" actId="20577"/>
          <ac:spMkLst>
            <pc:docMk/>
            <pc:sldMk cId="2673013756" sldId="1558"/>
            <ac:spMk id="9" creationId="{A8F0A788-2254-EFBB-2C01-D503284FF600}"/>
          </ac:spMkLst>
        </pc:spChg>
      </pc:sldChg>
      <pc:sldChg chg="addSp delSp add del mod">
        <pc:chgData name="Duijf, Antoinette" userId="80426808-569e-4360-acb0-e5a6dc4b8ad2" providerId="ADAL" clId="{5EF371D3-3325-46B9-ACEA-EC349EC8F069}" dt="2026-01-27T10:54:54.632" v="7166" actId="47"/>
        <pc:sldMkLst>
          <pc:docMk/>
          <pc:sldMk cId="3187871970" sldId="1558"/>
        </pc:sldMkLst>
        <pc:spChg chg="add del">
          <ac:chgData name="Duijf, Antoinette" userId="80426808-569e-4360-acb0-e5a6dc4b8ad2" providerId="ADAL" clId="{5EF371D3-3325-46B9-ACEA-EC349EC8F069}" dt="2026-01-27T10:32:04.655" v="7080" actId="11529"/>
          <ac:spMkLst>
            <pc:docMk/>
            <pc:sldMk cId="3187871970" sldId="1558"/>
            <ac:spMk id="4" creationId="{E7D1F9BD-111F-462D-231E-8A5F2B91E244}"/>
          </ac:spMkLst>
        </pc:spChg>
      </pc:sldChg>
      <pc:sldChg chg="add del">
        <pc:chgData name="Duijf, Antoinette" userId="80426808-569e-4360-acb0-e5a6dc4b8ad2" providerId="ADAL" clId="{5EF371D3-3325-46B9-ACEA-EC349EC8F069}" dt="2026-01-27T10:39:51.491" v="7138" actId="47"/>
        <pc:sldMkLst>
          <pc:docMk/>
          <pc:sldMk cId="4226796700" sldId="1559"/>
        </pc:sldMkLst>
      </pc:sldChg>
    </pc:docChg>
  </pc:docChgLst>
  <pc:docChgLst>
    <pc:chgData name="Routledge, Mandy" userId="bacdedf5-8e30-494b-ad8b-f27fa30c4f8d" providerId="ADAL" clId="{67C42B82-C334-4E5A-A493-FBE2AED876A8}"/>
    <pc:docChg chg="custSel modSld">
      <pc:chgData name="Routledge, Mandy" userId="bacdedf5-8e30-494b-ad8b-f27fa30c4f8d" providerId="ADAL" clId="{67C42B82-C334-4E5A-A493-FBE2AED876A8}" dt="2025-03-18T12:31:12.725" v="5" actId="27636"/>
      <pc:docMkLst>
        <pc:docMk/>
      </pc:docMkLst>
      <pc:sldChg chg="modSp mod">
        <pc:chgData name="Routledge, Mandy" userId="bacdedf5-8e30-494b-ad8b-f27fa30c4f8d" providerId="ADAL" clId="{67C42B82-C334-4E5A-A493-FBE2AED876A8}" dt="2025-03-18T12:31:12.725" v="5" actId="27636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A769D6E-3FEE-483C-954F-1C4ABB085780}"/>
    <pc:docChg chg="modSld">
      <pc:chgData name="Routledge, Mandy" userId="bacdedf5-8e30-494b-ad8b-f27fa30c4f8d" providerId="ADAL" clId="{BA769D6E-3FEE-483C-954F-1C4ABB085780}" dt="2025-03-18T10:57:53.250" v="9" actId="20577"/>
      <pc:docMkLst>
        <pc:docMk/>
      </pc:docMkLst>
      <pc:sldChg chg="modSp mod">
        <pc:chgData name="Routledge, Mandy" userId="bacdedf5-8e30-494b-ad8b-f27fa30c4f8d" providerId="ADAL" clId="{BA769D6E-3FEE-483C-954F-1C4ABB085780}" dt="2025-03-18T10:57:53.250" v="9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AD928609-3A84-4D2E-9ECE-EE070EB3707D}"/>
    <pc:docChg chg="modSld">
      <pc:chgData name="Routledge, Mandy" userId="bacdedf5-8e30-494b-ad8b-f27fa30c4f8d" providerId="ADAL" clId="{AD928609-3A84-4D2E-9ECE-EE070EB3707D}" dt="2025-03-18T11:03:59.788" v="3" actId="20577"/>
      <pc:docMkLst>
        <pc:docMk/>
      </pc:docMkLst>
      <pc:sldChg chg="modSp mod">
        <pc:chgData name="Routledge, Mandy" userId="bacdedf5-8e30-494b-ad8b-f27fa30c4f8d" providerId="ADAL" clId="{AD928609-3A84-4D2E-9ECE-EE070EB3707D}" dt="2025-03-18T11:03:59.78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verontreinigen: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vervuilen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zuiveren: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schoonmaken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rond: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ongeveer, rondom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bron: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plaats waar water in de natuur vandaan komt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nogal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ongunstig: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goed voor een bepaald doel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gevoelig zijn voor: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snel last hebben van door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natuurlijk: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natuur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schadelijk: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slecht, schade veroorzakend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beschikbaar: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aanwezig, waar je gebruik van kunt maken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27-1-2026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A:</a:t>
            </a:r>
          </a:p>
          <a:p>
            <a:pPr marL="0" lvl="0" indent="0"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LEGO is een populair speelgoed dat kinderen (en volwassenen) gebruiken om creatief mee te bouwen. Sommige sets voor volwassenen vind ik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vrij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lastig, die hebben zoveel stukjes! Die vind ik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nogal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lastig. Toch blijft LEGO leuk om mee te bouwen. Helaas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kan LEGO ook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verontreinigen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vooral als stukjes in het milieu terechtkomen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Dan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vervuilt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LEGO het milieu. Ik dacht dat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rond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ongeveer, rondom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) de zomer in 1997 een container met LEGO in zee is gevallen bij Engeland. Dit gebeurde door een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natuurlijk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verschijnsel: een storm. Die storm ontstond natuurlijk, dus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door de natuur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En nu, twintig jaar later, spoelt er nog steeds LEGO aan op het strand!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LEGO is van plastic en dat is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ongunstig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voor het milieu. Dat is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niet goed voor een bepaald doel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, niet goed voor het milieu.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Gelukkig zijn er organisaties en vrijwilligers die stranden schoonmaken om de natuur te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zuiveren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choonmaken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Vooral dieren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 gevoelig voor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LEGO-afval, omdat ze er last van kunnen krijgen als het in hun leefgebied komt. Dieren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hebben daar snel last van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is echt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schadelijk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voor dieren als ze het per ongeluk opeten, omdat LEGO van plastic is.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Schadelijk betekent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slecht, schade veroorzakend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Daarom is het belangrijk dat iedereen bewust omgaat met plastic en het niet zomaar weggooit. Gelukkig is er tegenwoordig ook veel informatie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beschikbaar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over hoe je met plastic moet omgaan, zodat het minder snel in het milieu terechtkomt. Gelukkig is dat b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eschikbaar, het is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aanwezig, en je kunt gebruik maken van die informatie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Let dus goed op: houd natuur bij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bron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de plaats waar water in de natuur vandaan komt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ook schoon, want alles wat daar vervuild raakt, kan later in de zee terechtkomen.             </a:t>
            </a:r>
          </a:p>
          <a:p>
            <a:pPr marL="0" lvl="0" indent="0">
              <a:buNone/>
            </a:pPr>
            <a:b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Heb jij weleens LEGO gevonden in de natuur? </a:t>
            </a:r>
            <a:endParaRPr lang="nl-NL" sz="1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schadelijk</a:t>
            </a:r>
          </a:p>
        </p:txBody>
      </p:sp>
      <p:pic>
        <p:nvPicPr>
          <p:cNvPr id="8" name="Afbeelding 7" descr="Afbeelding met rif, verven, vis, water&#10;&#10;Door AI gegenereerde inhoud is mogelijk onjuist.">
            <a:extLst>
              <a:ext uri="{FF2B5EF4-FFF2-40B4-BE49-F238E27FC236}">
                <a16:creationId xmlns:a16="http://schemas.microsoft.com/office/drawing/2014/main" id="{291ADAC3-AB87-DA7A-B9F7-0D1886BA3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1208510"/>
            <a:ext cx="4991731" cy="55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beschikbaar</a:t>
            </a:r>
          </a:p>
        </p:txBody>
      </p:sp>
      <p:pic>
        <p:nvPicPr>
          <p:cNvPr id="4" name="Afbeelding 3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A307C6CC-C07C-2266-E343-606B68E89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6" y="3789040"/>
            <a:ext cx="8604448" cy="2426454"/>
          </a:xfrm>
          <a:prstGeom prst="rect">
            <a:avLst/>
          </a:prstGeom>
        </p:spPr>
      </p:pic>
      <p:pic>
        <p:nvPicPr>
          <p:cNvPr id="10" name="Afbeelding 9" descr="Afbeelding met schets, tekening, clipart, illustratie&#10;&#10;Door AI gegenereerde inhoud is mogelijk onjuist.">
            <a:extLst>
              <a:ext uri="{FF2B5EF4-FFF2-40B4-BE49-F238E27FC236}">
                <a16:creationId xmlns:a16="http://schemas.microsoft.com/office/drawing/2014/main" id="{09964B44-E978-0742-96B3-F2D4ADF72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76" y="112287"/>
            <a:ext cx="3479324" cy="222771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32B672F-395D-5B48-778E-27D50B332E80}"/>
              </a:ext>
            </a:extLst>
          </p:cNvPr>
          <p:cNvSpPr txBox="1"/>
          <p:nvPr/>
        </p:nvSpPr>
        <p:spPr>
          <a:xfrm>
            <a:off x="6084168" y="118147"/>
            <a:ext cx="16561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i="1">
                <a:latin typeface="Rockwell Extra Bold" panose="02060903040505020403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5220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bron</a:t>
            </a:r>
          </a:p>
        </p:txBody>
      </p:sp>
      <p:pic>
        <p:nvPicPr>
          <p:cNvPr id="4" name="Afbeelding 3" descr="Afbeelding met Graphics, grafische vormgeving, schermopname, ontwerp&#10;&#10;Door AI gegenereerde inhoud is mogelijk onjuist.">
            <a:extLst>
              <a:ext uri="{FF2B5EF4-FFF2-40B4-BE49-F238E27FC236}">
                <a16:creationId xmlns:a16="http://schemas.microsoft.com/office/drawing/2014/main" id="{676D85A0-3349-E6D4-E425-10C0E07C8D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00" y="1521433"/>
            <a:ext cx="8552688" cy="5114544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CE979CBB-EC7F-EF9E-C1C5-7AA27139F952}"/>
              </a:ext>
            </a:extLst>
          </p:cNvPr>
          <p:cNvSpPr/>
          <p:nvPr/>
        </p:nvSpPr>
        <p:spPr>
          <a:xfrm rot="1379177">
            <a:off x="2551109" y="1674925"/>
            <a:ext cx="2360463" cy="5197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33986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verontreinigen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zuiveren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vervuilen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LEGO blokjes kunnen ook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verontreinigen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de stukjes in de natuur komen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schoonmaken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Gelukkig zijn er veel mensen die de stranden schoonmaken om de natuur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zuiveren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buitenshuis, kleding, grond, persoon&#10;&#10;Door AI gegenereerde inhoud is mogelijk onjuist.">
            <a:extLst>
              <a:ext uri="{FF2B5EF4-FFF2-40B4-BE49-F238E27FC236}">
                <a16:creationId xmlns:a16="http://schemas.microsoft.com/office/drawing/2014/main" id="{AE12F659-1563-3FEC-D6B2-1FD8A9999B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065" y="2276872"/>
            <a:ext cx="4052389" cy="2446208"/>
          </a:xfrm>
          <a:prstGeom prst="rect">
            <a:avLst/>
          </a:prstGeom>
        </p:spPr>
      </p:pic>
      <p:pic>
        <p:nvPicPr>
          <p:cNvPr id="18" name="Afbeelding 17" descr="Afbeelding met buitenshuis, grond, afval, strand&#10;&#10;Door AI gegenereerde inhoud is mogelijk onjuist.">
            <a:extLst>
              <a:ext uri="{FF2B5EF4-FFF2-40B4-BE49-F238E27FC236}">
                <a16:creationId xmlns:a16="http://schemas.microsoft.com/office/drawing/2014/main" id="{384F8DBC-9072-A173-E6DB-31223FF26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57" y="2254146"/>
            <a:ext cx="4011615" cy="25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D116-BB6E-76F6-4C7A-FADB2745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F267C93-B810-A9DF-5421-48F7AA0DA379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8CE3028-9257-6269-4CB8-0F84D94754A8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BE0A5BB-4A5B-8A76-4477-E9C57BF17B5D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9919AF-BF4F-8816-580D-EE71EB79DE12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EE57FCC-B52D-28DA-52C9-693371FC10EA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777BB2A-0ADB-7FC7-7660-5A14866503A5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E318CC5-AEC8-567D-A889-92C783EF6D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9E4D96E-4CF1-1403-948A-6832C43894F6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033043F-7946-5E55-38DD-3275EAFFF67F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E69BFD5-3BD6-2C99-5B95-26257753B00C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36D8399-BB0F-A3B4-E162-8077BE136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D78F1BD8-3FDC-8127-4361-6F8E8627A74C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6AED6951-7D6D-6391-0439-983A21565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526A35A-0174-1DDB-D03A-2F716892658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38245CE-580F-5031-8AAD-DAFC443C3F86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30F8A62-4C49-B656-3AD5-E762C0A1FC5F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3247F88-40BB-B2EB-5D7A-AA4DB828F7F3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4FB7449-4CD0-1907-92D0-0155321D4877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440D049B-C4B6-057C-23A5-87EA83FF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rond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3B74BCB1-6FDD-37DD-0486-73FEB62CA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8A69CC89-FF91-7E8D-0320-D9EECA37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ongeveer, rondom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zomer van 1997 viel er een container met LEGO in de zee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6105104F-B112-4FC1-00CB-DCD83CA22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exact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17 februari begint onze vakantie.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E0A88D54-64E4-9C69-7AB5-53926C6C6D7E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40917AF-455A-98B7-4F38-9B7C4F9A1F37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CE7D46A8-D038-D1CC-8BC4-2173872AACE9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15F650B1-13B7-EE53-403E-8642D7C748B1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CE9DBCA5-704E-8C3F-45CF-2AFACAE8668D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clipart, kleding, illustratie, tekenfilm&#10;&#10;Door AI gegenereerde inhoud is mogelijk onjuist.">
            <a:extLst>
              <a:ext uri="{FF2B5EF4-FFF2-40B4-BE49-F238E27FC236}">
                <a16:creationId xmlns:a16="http://schemas.microsoft.com/office/drawing/2014/main" id="{8C797851-BBC7-026B-78FC-E90A07247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65" y="2259419"/>
            <a:ext cx="2897773" cy="28977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CB223BF-5D25-2A3E-C00B-359C1BE9F3AA}"/>
              </a:ext>
            </a:extLst>
          </p:cNvPr>
          <p:cNvSpPr txBox="1"/>
          <p:nvPr/>
        </p:nvSpPr>
        <p:spPr>
          <a:xfrm>
            <a:off x="335787" y="2708920"/>
            <a:ext cx="1044115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/>
              <a:t>mei</a:t>
            </a:r>
          </a:p>
          <a:p>
            <a:pPr algn="ctr"/>
            <a:r>
              <a:rPr lang="nl-NL" sz="2400"/>
              <a:t>1997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2BB821-A2A6-0DF5-1CBA-CA2500630836}"/>
              </a:ext>
            </a:extLst>
          </p:cNvPr>
          <p:cNvSpPr txBox="1"/>
          <p:nvPr/>
        </p:nvSpPr>
        <p:spPr>
          <a:xfrm>
            <a:off x="3275856" y="2708920"/>
            <a:ext cx="1044115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/>
              <a:t>juni 1997</a:t>
            </a:r>
          </a:p>
        </p:txBody>
      </p:sp>
      <p:pic>
        <p:nvPicPr>
          <p:cNvPr id="19" name="Afbeelding 18" descr="Afbeelding met kleding, Menselijk gezicht, clipart, tekenfilm&#10;&#10;Door AI gegenereerde inhoud is mogelijk onjuist.">
            <a:extLst>
              <a:ext uri="{FF2B5EF4-FFF2-40B4-BE49-F238E27FC236}">
                <a16:creationId xmlns:a16="http://schemas.microsoft.com/office/drawing/2014/main" id="{AB32D43C-C193-4D99-E5CC-1055969749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6856" y="2364826"/>
            <a:ext cx="2687960" cy="2687960"/>
          </a:xfrm>
          <a:prstGeom prst="rect">
            <a:avLst/>
          </a:prstGeom>
        </p:spPr>
      </p:pic>
      <p:pic>
        <p:nvPicPr>
          <p:cNvPr id="21" name="Afbeelding 20" descr="Afbeelding met ontwerp, schermopname, tekst, Rechthoek&#10;&#10;Door AI gegenereerde inhoud is mogelijk onjuist.">
            <a:extLst>
              <a:ext uri="{FF2B5EF4-FFF2-40B4-BE49-F238E27FC236}">
                <a16:creationId xmlns:a16="http://schemas.microsoft.com/office/drawing/2014/main" id="{85A693F9-76A4-4734-F7D4-56A6B34196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65" y="1036286"/>
            <a:ext cx="2874734" cy="334243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8F13253A-4069-B183-46BB-AD16F5BF67F9}"/>
              </a:ext>
            </a:extLst>
          </p:cNvPr>
          <p:cNvSpPr txBox="1"/>
          <p:nvPr/>
        </p:nvSpPr>
        <p:spPr>
          <a:xfrm>
            <a:off x="7322428" y="19795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februari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4504D9C-2A67-09A3-63DA-896FED112CD2}"/>
              </a:ext>
            </a:extLst>
          </p:cNvPr>
          <p:cNvSpPr txBox="1"/>
          <p:nvPr/>
        </p:nvSpPr>
        <p:spPr>
          <a:xfrm>
            <a:off x="7536456" y="2843644"/>
            <a:ext cx="91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647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 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nogal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vind LEGO voor volwassenen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lastig, die bouwwerken hebben zoveel stukjes!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996" y="1459740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LEGO stukjes kwijtraken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vervelend omdat je dan niet meer verder kunt bouwen.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F5A061-17EB-D4C2-1488-EECE1D9921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709" y="1745128"/>
            <a:ext cx="3805911" cy="328536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8722494-810B-2142-ADA7-F9A129B3B9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53" y="1797371"/>
            <a:ext cx="3077051" cy="30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4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F409-AC1E-DEE5-019A-673563BF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BFAA837-9B5A-4B79-17EA-91DFA08D751A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2D01002-FDCB-CF96-BCB1-FE73330BE6B2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2D51D17-2634-62E6-A848-B1F7DF365E01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713AFEC-E771-DE11-08DD-B8AA75C5CC6A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2255ED2-00FC-16E6-5FFC-D71992BB5DAD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BDE26C-3CE4-8839-17BC-04B81B4E2A01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201B084-14FF-21B5-E0AC-664B41DD9105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0E4B917-57BA-8E55-4585-2F102DF09465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8C47961-6B66-67CD-9026-2360876B08A0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5A90952-635E-5257-1494-1693788AB9E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0AA9136-2F39-5503-5D6C-C688E6506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3BD1C3FA-B5EA-901D-938F-052533ABA3CA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B59F0CD-9E84-4D0B-A868-C85E962EC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B24C0FAF-C85C-770C-C2CA-E78804193672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BBA585B-2019-6ED5-1645-BBAEEB96BF4F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BE34A98-97F8-7E97-3E5B-1DAE94F600E3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AE024A1-8461-B875-D5AB-4C1747FFD471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8CF2364-B4A7-A149-F3D8-F8418CD198E5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86C063EE-F275-44D4-FC60-346C745B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gunstig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F1EEFD70-B1FF-B15B-A2D0-66820FE9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ongunstig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71EFBC28-43E9-F03D-0F15-73EA8A5D6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7" y="1478026"/>
            <a:ext cx="4323266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goed voor een bepaald doel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gunstig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 het milieu als we plastic afval inzamelen en hergebruiken.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F016E69A-5EE3-778E-0939-5162FD82D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niet goed voor een bepaald doel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Plastic in de zee gooien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ongunstig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het milieu.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EA55545D-67A0-B454-FD74-C59FB9EFE1AF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CEF81E9-5233-5371-2259-C87F34CDDE1B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CFC5E50-F3AA-8B34-6D87-A223C82B9885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EC9E8FE8-C242-992E-2EA3-4BC2F03CEE4A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D5286D3F-380D-40D9-9FF5-BD1977F673E6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clipart, Dierfiguur&#10;&#10;Door AI gegenereerde inhoud is mogelijk onjuist.">
            <a:extLst>
              <a:ext uri="{FF2B5EF4-FFF2-40B4-BE49-F238E27FC236}">
                <a16:creationId xmlns:a16="http://schemas.microsoft.com/office/drawing/2014/main" id="{039A283C-9EB9-0821-5953-16E3191D3C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311" y="925698"/>
            <a:ext cx="1603944" cy="3121152"/>
          </a:xfrm>
          <a:prstGeom prst="rect">
            <a:avLst/>
          </a:prstGeom>
        </p:spPr>
      </p:pic>
      <p:pic>
        <p:nvPicPr>
          <p:cNvPr id="19" name="Afbeelding 18" descr="Afbeelding met clipart, Dierfiguur&#10;&#10;Door AI gegenereerde inhoud is mogelijk onjuist.">
            <a:extLst>
              <a:ext uri="{FF2B5EF4-FFF2-40B4-BE49-F238E27FC236}">
                <a16:creationId xmlns:a16="http://schemas.microsoft.com/office/drawing/2014/main" id="{BEF27598-CD90-EAD3-3683-BF6C572078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369" y="925698"/>
            <a:ext cx="1658490" cy="3121152"/>
          </a:xfrm>
          <a:prstGeom prst="rect">
            <a:avLst/>
          </a:prstGeom>
        </p:spPr>
      </p:pic>
      <p:pic>
        <p:nvPicPr>
          <p:cNvPr id="20" name="Afbeelding 19" descr="Afbeelding met clipart, tekening, illustratie, Kinderkunst&#10;&#10;Door AI gegenereerde inhoud is mogelijk onjuist.">
            <a:extLst>
              <a:ext uri="{FF2B5EF4-FFF2-40B4-BE49-F238E27FC236}">
                <a16:creationId xmlns:a16="http://schemas.microsoft.com/office/drawing/2014/main" id="{1983DA51-A385-9D8D-59E2-547AE199B5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369" y="2611127"/>
            <a:ext cx="2676853" cy="267685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E2230CA-7384-ABA4-E021-439AFF79B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5" y="2770450"/>
            <a:ext cx="3754933" cy="22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AAD3-F387-A652-FAD9-BD05D1A58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71C9337-0F59-8F09-C322-20578BC8F2AA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4C0E667-BB62-1A19-10DA-438BD2876AEC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EECCB86-AD75-9A77-DA19-CF4071BD9B9F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B0B1E9-F1D4-1C36-8A6E-19894797AEE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A9C164A-4FB0-1FCD-4751-079F72907C74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68B0331-17C1-84FD-B540-AA6EBA5014D8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E16F625-9547-F435-57B8-2C4D5327BD1E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5918130-FB19-9228-9C32-CDB5291AEDE5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ADD4FD7-B079-77A4-3D86-3BDBEF379D6E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4DF77EC-FA43-8192-1C3A-0D41C3C38EE3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08A3DAC-FD98-53E8-CE91-D542498E1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C04C19B4-4B61-E64B-D6D2-5531A6900E5D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74EC1AC-9A09-5153-E6CD-A20C1C28F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639C3382-8423-E9D2-6F1C-6B61D1DC9BA7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05BC2E6-3CAE-D522-BE7A-3D80C431D30D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05563EC-E9E1-25E0-B00F-9A79794779EE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ACF2414-2A35-610B-F783-506A13EF3690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D866915-F388-8A2A-10DF-C573857FDCC8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1EFCDA30-2D47-8E42-BBF7-D6C980BF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ongevoelig zijn voor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8176F4FF-4D7F-C7C7-BACD-1C0D4FE8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gevoelig zijn voor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96437293-4EDF-1291-C448-A2E24E58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geen last hebben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Vissen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ongevoelig voor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zeewier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4508E710-021D-4985-4EE7-C7CFF477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snel last hebben van door 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Zeedieren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gevoelig voor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afval in de zee.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786F6FC-659B-AA43-38C4-01E9F595DF23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65763E2D-17EE-AB02-5705-A8AAE89AC5C2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E09F6681-0166-689A-53F2-13D94DA840DD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762D4869-4318-7CFA-0E90-1D387F3BA147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6EFB356-57B6-1ED8-20C2-5377B840D5B7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A84D480-16AD-12F1-017D-ECA0BF177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40945"/>
            <a:ext cx="1745688" cy="1669190"/>
          </a:xfrm>
          <a:prstGeom prst="rect">
            <a:avLst/>
          </a:prstGeom>
        </p:spPr>
      </p:pic>
      <p:pic>
        <p:nvPicPr>
          <p:cNvPr id="18" name="Afbeelding 17" descr="Afbeelding met tekening, clipart, schets, illustratie&#10;&#10;Door AI gegenereerde inhoud is mogelijk onjuist.">
            <a:extLst>
              <a:ext uri="{FF2B5EF4-FFF2-40B4-BE49-F238E27FC236}">
                <a16:creationId xmlns:a16="http://schemas.microsoft.com/office/drawing/2014/main" id="{C64C2F5C-2524-5489-AFB8-93B348B5B1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254" y="2151647"/>
            <a:ext cx="2578596" cy="2578596"/>
          </a:xfrm>
          <a:prstGeom prst="rect">
            <a:avLst/>
          </a:prstGeom>
        </p:spPr>
      </p:pic>
      <p:pic>
        <p:nvPicPr>
          <p:cNvPr id="25" name="Afbeelding 24" descr="Afbeelding met onderwater, Maritieme biologie, water, Organisme&#10;&#10;Door AI gegenereerde inhoud is mogelijk onjuist.">
            <a:extLst>
              <a:ext uri="{FF2B5EF4-FFF2-40B4-BE49-F238E27FC236}">
                <a16:creationId xmlns:a16="http://schemas.microsoft.com/office/drawing/2014/main" id="{0CFAD94D-A942-2BBB-F6DD-6844AF9340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51" y="2751280"/>
            <a:ext cx="3807834" cy="25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30835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nschade</a:t>
            </a: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lijk</a:t>
            </a:r>
            <a:endParaRPr lang="nl-NL" sz="5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schadelijk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wat geen nadelen geeft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Stenen in de zee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onschadelijk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dieren.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slecht, schade veroorzakend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Plastic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schadelijk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dieren.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rif, verven, vis, water&#10;&#10;Door AI gegenereerde inhoud is mogelijk onjuist.">
            <a:extLst>
              <a:ext uri="{FF2B5EF4-FFF2-40B4-BE49-F238E27FC236}">
                <a16:creationId xmlns:a16="http://schemas.microsoft.com/office/drawing/2014/main" id="{BA919455-5E77-6F33-0D8F-D48A8EBB4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461" y="2390033"/>
            <a:ext cx="2737940" cy="3061660"/>
          </a:xfrm>
          <a:prstGeom prst="rect">
            <a:avLst/>
          </a:prstGeom>
        </p:spPr>
      </p:pic>
      <p:pic>
        <p:nvPicPr>
          <p:cNvPr id="27" name="Afbeelding 26" descr="Afbeelding met zoogdier, Zeezoogdier, wolk, buitenshuis&#10;&#10;Door AI gegenereerde inhoud is mogelijk onjuist.">
            <a:extLst>
              <a:ext uri="{FF2B5EF4-FFF2-40B4-BE49-F238E27FC236}">
                <a16:creationId xmlns:a16="http://schemas.microsoft.com/office/drawing/2014/main" id="{143EFD3E-5F37-F0F5-AB6C-80A79F65B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8" b="4834"/>
          <a:stretch/>
        </p:blipFill>
        <p:spPr>
          <a:xfrm>
            <a:off x="1142447" y="2405276"/>
            <a:ext cx="2479458" cy="32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5 – 27 januari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0C8C-4C01-12A8-D89B-C01CCB15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D1267E2-1BC1-16A6-1E0C-61B292BB4F46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1DD11E2-C536-711C-47DB-872885DAC56E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8D34103-DC20-038F-D8F3-FDB192BDB879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87E4971-BECF-6519-A87C-495E37E24A51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F652856-C574-7323-7C6B-BA768F957B7F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C0A8905-7922-69E4-C760-014A11B5B123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CA4A540-8DAF-C6D5-A973-FE1D4C7F5A10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FC19C4D-6238-0DF8-7265-A46256109543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632D6D0-E083-9A1B-0EA5-FA3B7FF70362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3AC7866-CB2A-8F6F-6C81-E261C77E31CD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AAE1034-CA4F-6032-BDF8-ACCBBCCA8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4B138F92-8B67-36E8-0FC4-4B3D75A6CBC0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A4F5F78A-EAF8-71DC-9C92-A351F965D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AD552D2-298D-3F0C-1130-F1727061A6E3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7B13AC5-0FC7-9B7E-8A8D-169AFA7E02FD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D34F5C8-0FC1-4729-3B2F-6315F620E6E4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F7EDFB2-9EB8-D295-1ED9-FE94B99E552F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807D099-8CAC-F48A-DE69-FE350F051378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F95B4474-ED9D-1CE1-9BD8-84DD0FEF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natuurlijk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A1B2EE9B-FCE8-172A-144B-B25749FA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door de natuur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natuurlijk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verschijnsel: een storm op zee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F3C1CC62-887A-05B1-DE67-246AF167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wat uit de aard van de mens of de zaak voortkomt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onnatuurlijk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er Lego op het strand ligt.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A67E1C8-A7B2-386C-C6CD-934D22662EB0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38C66C8E-406A-D987-275B-020E603D0928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595F8AD-B76B-B031-7D76-29FA3CD7CEC9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757AAC82-A239-DF6F-9227-67E3D27CA3BD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A6AC8620-7416-2516-4B50-E19FE677A694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EE4BDAC5-7D2E-B0F9-2CD7-81BC1D34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639" y="287122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onnatuurlijk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buitenshuis, grond, afval, strand&#10;&#10;Door AI gegenereerde inhoud is mogelijk onjuist.">
            <a:extLst>
              <a:ext uri="{FF2B5EF4-FFF2-40B4-BE49-F238E27FC236}">
                <a16:creationId xmlns:a16="http://schemas.microsoft.com/office/drawing/2014/main" id="{A835C575-2338-938D-E197-7422F68E8C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363" y="2895213"/>
            <a:ext cx="3114045" cy="1981665"/>
          </a:xfrm>
          <a:prstGeom prst="rect">
            <a:avLst/>
          </a:prstGeom>
        </p:spPr>
      </p:pic>
      <p:pic>
        <p:nvPicPr>
          <p:cNvPr id="18" name="Afbeelding 17" descr="Afbeelding met wolk, natuur, landschap, water&#10;&#10;Door AI gegenereerde inhoud is mogelijk onjuist.">
            <a:extLst>
              <a:ext uri="{FF2B5EF4-FFF2-40B4-BE49-F238E27FC236}">
                <a16:creationId xmlns:a16="http://schemas.microsoft.com/office/drawing/2014/main" id="{E464C434-1C68-479B-DD24-4486B1095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9" y="2692359"/>
            <a:ext cx="4004734" cy="22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DB5CE-0BB9-3D50-135E-75EE6EB8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7C1C213-21B7-051D-F839-E825337BA34E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4B30DB1-E686-6D96-9662-27036A2D543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7E0B2B3-C7B3-243E-BB78-A8F3B10B8CA0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2264546-2DD5-557F-E3AD-0CD4FC69E7C4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CE5D727-8C58-1D74-ABF8-E434A1749D6C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FD72638-2F4A-C9B0-DCE9-9651380D4E90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66B1C9E-0CB3-37D5-0A85-6BE9E1A2F7AC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688398C-3979-13F5-6834-F97887D1772D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3C4D3D4-109B-882B-1561-7AC0F05378E1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01C0C91-6AA4-891A-C0CE-62F6900A3FC2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A6F220A-39B1-8F43-022F-8484AFC0B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AF35123D-00AF-C2F7-AF68-09C5FF880E45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FDD652E1-59F5-4247-A04A-4560845A0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26E2EE8-EBAA-FE0F-4B7D-9D362FCBDE48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C586EA6-BD2A-522F-5E0B-E2D5999048A9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6A0523C-2BED-B37C-FC38-57FA12CB685D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1CD9FB3-40E9-7CA2-DA6D-05B08AFA66CA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CF3E73D-0073-9DE6-F2DF-20DA3107D666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8467109E-3311-3BB4-EDDC-EA7A64B3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9" y="257519"/>
            <a:ext cx="4374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beschikbaar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54911C30-91C5-C643-E1F3-F006433A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afwezig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70DF1F26-E752-4D0E-9067-199631110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aanwezig, waar je gebruik van kunt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veel informatie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beschikbaar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afval weggooien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08B5FE95-572A-BD9F-6E2F-04481B8A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niet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heel vervelend als prullenbakken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afwezig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7D3A7A05-C5C0-3329-ED21-29AF69011BE6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11679BE5-8A2F-98C5-5EF5-D4EF76F33097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958BCF5-382D-3089-F202-AD6987B862B4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FF59943-6F2F-E59A-1D96-69089165A2CB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7E8891C-A6F4-F8ED-43C5-CC4DC1838F5F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D91C9DBA-2C2B-EBC8-D2C3-4A9B008FF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46" y="3597588"/>
            <a:ext cx="4029281" cy="1136257"/>
          </a:xfrm>
          <a:prstGeom prst="rect">
            <a:avLst/>
          </a:prstGeom>
        </p:spPr>
      </p:pic>
      <p:pic>
        <p:nvPicPr>
          <p:cNvPr id="20" name="Afbeelding 19" descr="Afbeelding met schets, tekening, clipart, illustratie&#10;&#10;Door AI gegenereerde inhoud is mogelijk onjuist.">
            <a:extLst>
              <a:ext uri="{FF2B5EF4-FFF2-40B4-BE49-F238E27FC236}">
                <a16:creationId xmlns:a16="http://schemas.microsoft.com/office/drawing/2014/main" id="{039653F8-950F-6265-F110-57C6DCDF9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626" y="2343149"/>
            <a:ext cx="1695923" cy="1085851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B40006CE-E8F4-A839-11A1-D2E525973CBD}"/>
              </a:ext>
            </a:extLst>
          </p:cNvPr>
          <p:cNvSpPr txBox="1"/>
          <p:nvPr/>
        </p:nvSpPr>
        <p:spPr>
          <a:xfrm>
            <a:off x="2987824" y="2378242"/>
            <a:ext cx="782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>
                <a:latin typeface="Rockwell Extra Bold" panose="02060903040505020403" pitchFamily="18" charset="0"/>
              </a:rPr>
              <a:t>i</a:t>
            </a:r>
          </a:p>
        </p:txBody>
      </p:sp>
      <p:pic>
        <p:nvPicPr>
          <p:cNvPr id="24" name="Afbeelding 23" descr="Afbeelding met buitenshuis, boom, hemel, Container&#10;&#10;Door AI gegenereerde inhoud is mogelijk onjuist.">
            <a:extLst>
              <a:ext uri="{FF2B5EF4-FFF2-40B4-BE49-F238E27FC236}">
                <a16:creationId xmlns:a16="http://schemas.microsoft.com/office/drawing/2014/main" id="{E5855432-F028-00E5-AB4C-2E63DD6BD3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666" y="2332177"/>
            <a:ext cx="3748346" cy="28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1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2F317-9F68-2A01-B1E2-5CD4A620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182B8FE-A7BF-E8FD-94AB-238FEF36C6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2FBE7A-F581-8EF9-398C-85408901F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A9CCE7B0-1966-BCA0-3AE0-34B56E37E6DA}"/>
              </a:ext>
            </a:extLst>
          </p:cNvPr>
          <p:cNvSpPr txBox="1"/>
          <p:nvPr/>
        </p:nvSpPr>
        <p:spPr>
          <a:xfrm>
            <a:off x="2551103" y="386052"/>
            <a:ext cx="337803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F1AFAB95-845B-8D18-DB38-2C2FADD1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  de bron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E24E1B05-4A9B-3465-36DE-2AD15FA7C88D}"/>
              </a:ext>
            </a:extLst>
          </p:cNvPr>
          <p:cNvSpPr txBox="1"/>
          <p:nvPr/>
        </p:nvSpPr>
        <p:spPr>
          <a:xfrm>
            <a:off x="529996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D52C3D1C-0727-65DC-3C5B-A158775A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41713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rivier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AC38737-12C9-0D9B-137A-AB1635792462}"/>
              </a:ext>
            </a:extLst>
          </p:cNvPr>
          <p:cNvSpPr txBox="1"/>
          <p:nvPr/>
        </p:nvSpPr>
        <p:spPr>
          <a:xfrm>
            <a:off x="3317737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1DF64A4C-D946-5A8A-D9DF-9FED0D64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geiser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0129135-C16B-DF5A-C514-7C1D1D00567B}"/>
              </a:ext>
            </a:extLst>
          </p:cNvPr>
          <p:cNvSpPr txBox="1"/>
          <p:nvPr/>
        </p:nvSpPr>
        <p:spPr>
          <a:xfrm>
            <a:off x="6101079" y="2818362"/>
            <a:ext cx="2822416" cy="88665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46DE8986-5A1F-3738-B53B-6EB32C02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435" y="2884479"/>
            <a:ext cx="2863407" cy="101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grondwater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586BC6A-1A45-C07E-2493-B9C1365BCF4E}"/>
              </a:ext>
            </a:extLst>
          </p:cNvPr>
          <p:cNvSpPr txBox="1"/>
          <p:nvPr/>
        </p:nvSpPr>
        <p:spPr>
          <a:xfrm>
            <a:off x="5929135" y="386052"/>
            <a:ext cx="2938676" cy="13867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577A39A4-A6CA-AA5E-7FF2-1F9DC17AA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36" y="432842"/>
            <a:ext cx="309722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plaats waar water in de natuur vandaan komt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75537EE-4049-AAA8-0FF7-0B72278156E8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1C4D1AE-C681-1EC3-1F1A-E12786048C9C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FB7F1B5-02F8-5BD1-D799-1783DA7B615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7AD6456-E79C-A24F-CD14-684CDF90FA65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3C2CCFF-27E0-166D-CD04-EA31C2174895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A03502F-315F-8996-00F6-564C5F2862F7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1" name="Afbeelding 30" descr="Afbeelding met buitenshuis, wolk, Waterbronnen, natuur&#10;&#10;Door AI gegenereerde inhoud is mogelijk onjuist.">
            <a:extLst>
              <a:ext uri="{FF2B5EF4-FFF2-40B4-BE49-F238E27FC236}">
                <a16:creationId xmlns:a16="http://schemas.microsoft.com/office/drawing/2014/main" id="{5C21056F-CC58-94B3-C071-9783A800B6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22" y="3898972"/>
            <a:ext cx="2611399" cy="173919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C426827-8F80-3488-41A7-71ED24123E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1" y="386050"/>
            <a:ext cx="2141621" cy="1347468"/>
          </a:xfrm>
          <a:prstGeom prst="rect">
            <a:avLst/>
          </a:prstGeom>
        </p:spPr>
      </p:pic>
      <p:pic>
        <p:nvPicPr>
          <p:cNvPr id="22" name="Afbeelding 21" descr="Afbeelding met wolk, hemel, buitenshuis, geiser&#10;&#10;Automatisch gegenereerde beschrijving">
            <a:extLst>
              <a:ext uri="{FF2B5EF4-FFF2-40B4-BE49-F238E27FC236}">
                <a16:creationId xmlns:a16="http://schemas.microsoft.com/office/drawing/2014/main" id="{0446813D-D3D1-D53F-C9F8-656D7814CD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155" y="3883173"/>
            <a:ext cx="2574562" cy="1930921"/>
          </a:xfrm>
          <a:prstGeom prst="rect">
            <a:avLst/>
          </a:prstGeom>
        </p:spPr>
      </p:pic>
      <p:pic>
        <p:nvPicPr>
          <p:cNvPr id="23" name="Afbeelding 22" descr="Afbeelding met schermopname, tekenfilm, illustratie&#10;&#10;Automatisch gegenereerde beschrijving">
            <a:extLst>
              <a:ext uri="{FF2B5EF4-FFF2-40B4-BE49-F238E27FC236}">
                <a16:creationId xmlns:a16="http://schemas.microsoft.com/office/drawing/2014/main" id="{928C0FEB-81F2-7EFD-E2E7-C012D00215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289" y="3481020"/>
            <a:ext cx="2834191" cy="2834191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A3056F53-B026-B086-8629-55CF2589C834}"/>
              </a:ext>
            </a:extLst>
          </p:cNvPr>
          <p:cNvSpPr/>
          <p:nvPr/>
        </p:nvSpPr>
        <p:spPr>
          <a:xfrm rot="1379177">
            <a:off x="6033216" y="5099427"/>
            <a:ext cx="1416906" cy="6064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97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vrij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E8AE24-958C-ED36-A36C-5FAC4445F4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54386"/>
            <a:ext cx="5184576" cy="5069547"/>
          </a:xfrm>
          <a:prstGeom prst="rect">
            <a:avLst/>
          </a:prstGeom>
        </p:spPr>
      </p:pic>
      <p:pic>
        <p:nvPicPr>
          <p:cNvPr id="5" name="Afbeelding 4" descr="Afbeelding met tekst, Landvoertuig, wiel, voertuig&#10;&#10;Door AI gegenereerde inhoud is mogelijk onjuist.">
            <a:extLst>
              <a:ext uri="{FF2B5EF4-FFF2-40B4-BE49-F238E27FC236}">
                <a16:creationId xmlns:a16="http://schemas.microsoft.com/office/drawing/2014/main" id="{AAD4F874-638C-2897-3F42-F35F785E4A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03653"/>
            <a:ext cx="3048000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verontreinigen</a:t>
            </a:r>
          </a:p>
        </p:txBody>
      </p:sp>
      <p:pic>
        <p:nvPicPr>
          <p:cNvPr id="8" name="Afbeelding 7" descr="Afbeelding met buitenshuis, grond, afval, strand&#10;&#10;Door AI gegenereerde inhoud is mogelijk onjuist.">
            <a:extLst>
              <a:ext uri="{FF2B5EF4-FFF2-40B4-BE49-F238E27FC236}">
                <a16:creationId xmlns:a16="http://schemas.microsoft.com/office/drawing/2014/main" id="{5CE39EE4-EB8A-4D5B-442E-5188926F40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9" y="1383641"/>
            <a:ext cx="8306130" cy="52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946A67-3812-E76B-B4D0-227CD2C40FA7}"/>
              </a:ext>
            </a:extLst>
          </p:cNvPr>
          <p:cNvSpPr txBox="1"/>
          <p:nvPr/>
        </p:nvSpPr>
        <p:spPr>
          <a:xfrm>
            <a:off x="215517" y="3382006"/>
            <a:ext cx="1800200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/>
              <a:t>mei</a:t>
            </a:r>
            <a:br>
              <a:rPr lang="nl-NL" sz="4400"/>
            </a:br>
            <a:r>
              <a:rPr lang="nl-NL" sz="4400"/>
              <a:t>1997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2DD397-CA14-31E4-4D98-28858522D236}"/>
              </a:ext>
            </a:extLst>
          </p:cNvPr>
          <p:cNvSpPr txBox="1"/>
          <p:nvPr/>
        </p:nvSpPr>
        <p:spPr>
          <a:xfrm>
            <a:off x="7128283" y="3429000"/>
            <a:ext cx="1800200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/>
              <a:t>juni</a:t>
            </a:r>
            <a:br>
              <a:rPr lang="nl-NL" sz="4400"/>
            </a:br>
            <a:r>
              <a:rPr lang="nl-NL" sz="4400"/>
              <a:t>1997</a:t>
            </a:r>
          </a:p>
        </p:txBody>
      </p:sp>
      <p:pic>
        <p:nvPicPr>
          <p:cNvPr id="8" name="Afbeelding 7" descr="Afbeelding met clipart, kleding, illustratie, tekenfilm&#10;&#10;Door AI gegenereerde inhoud is mogelijk onjuist.">
            <a:extLst>
              <a:ext uri="{FF2B5EF4-FFF2-40B4-BE49-F238E27FC236}">
                <a16:creationId xmlns:a16="http://schemas.microsoft.com/office/drawing/2014/main" id="{7811A6E8-F6F2-B8F6-1278-B1A9E280A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17" y="1806752"/>
            <a:ext cx="5112566" cy="51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natuurlijk</a:t>
            </a:r>
          </a:p>
        </p:txBody>
      </p:sp>
      <p:pic>
        <p:nvPicPr>
          <p:cNvPr id="7" name="Afbeelding 6" descr="Afbeelding met wolk, natuur, landschap, water&#10;&#10;Door AI gegenereerde inhoud is mogelijk onjuist.">
            <a:extLst>
              <a:ext uri="{FF2B5EF4-FFF2-40B4-BE49-F238E27FC236}">
                <a16:creationId xmlns:a16="http://schemas.microsoft.com/office/drawing/2014/main" id="{55BBD170-709B-F7AD-A325-605D16652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" y="1556792"/>
            <a:ext cx="8547569" cy="488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ongunstig</a:t>
            </a:r>
          </a:p>
        </p:txBody>
      </p:sp>
      <p:pic>
        <p:nvPicPr>
          <p:cNvPr id="4" name="Afbeelding 3" descr="Afbeelding met clipart, tekening, illustratie, Kinderkunst&#10;&#10;Door AI gegenereerde inhoud is mogelijk onjuist.">
            <a:extLst>
              <a:ext uri="{FF2B5EF4-FFF2-40B4-BE49-F238E27FC236}">
                <a16:creationId xmlns:a16="http://schemas.microsoft.com/office/drawing/2014/main" id="{EBA7F075-5CD8-3B91-7A03-B89BD4B8DC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6096000" cy="6096000"/>
          </a:xfrm>
          <a:prstGeom prst="rect">
            <a:avLst/>
          </a:prstGeom>
        </p:spPr>
      </p:pic>
      <p:pic>
        <p:nvPicPr>
          <p:cNvPr id="7" name="Afbeelding 6" descr="Afbeelding met clipart, Dierfiguur&#10;&#10;Door AI gegenereerde inhoud is mogelijk onjuist.">
            <a:extLst>
              <a:ext uri="{FF2B5EF4-FFF2-40B4-BE49-F238E27FC236}">
                <a16:creationId xmlns:a16="http://schemas.microsoft.com/office/drawing/2014/main" id="{CE7F6669-A73E-A8D3-902B-AD25A1B351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533" y="625978"/>
            <a:ext cx="2304256" cy="21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zuiveren</a:t>
            </a:r>
          </a:p>
        </p:txBody>
      </p:sp>
      <p:pic>
        <p:nvPicPr>
          <p:cNvPr id="5" name="Afbeelding 4" descr="Afbeelding met buitenshuis, kleding, grond, persoon&#10;&#10;Door AI gegenereerde inhoud is mogelijk onjuist.">
            <a:extLst>
              <a:ext uri="{FF2B5EF4-FFF2-40B4-BE49-F238E27FC236}">
                <a16:creationId xmlns:a16="http://schemas.microsoft.com/office/drawing/2014/main" id="{AF045894-2A4A-BF7C-4E45-3D9517497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27" y="1340768"/>
            <a:ext cx="8577546" cy="5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gevoelig zijn voor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B61DF-B747-E6E8-0936-A475A5D2B1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84984"/>
            <a:ext cx="3477775" cy="3325375"/>
          </a:xfrm>
          <a:prstGeom prst="rect">
            <a:avLst/>
          </a:prstGeom>
        </p:spPr>
      </p:pic>
      <p:pic>
        <p:nvPicPr>
          <p:cNvPr id="8" name="Afbeelding 7" descr="Afbeelding met tekening, clipart, schets, illustratie&#10;&#10;Door AI gegenereerde inhoud is mogelijk onjuist.">
            <a:extLst>
              <a:ext uri="{FF2B5EF4-FFF2-40B4-BE49-F238E27FC236}">
                <a16:creationId xmlns:a16="http://schemas.microsoft.com/office/drawing/2014/main" id="{737B985F-2501-F78A-1AF3-46FCAEB91A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38436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5C1886-EE84-41C3-954C-6FEAC98827F2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2026-01-27T11:00:58Z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