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460" r:id="rId7"/>
    <p:sldId id="1483" r:id="rId8"/>
    <p:sldId id="1476" r:id="rId9"/>
    <p:sldId id="1563" r:id="rId10"/>
    <p:sldId id="1564" r:id="rId11"/>
    <p:sldId id="1479" r:id="rId12"/>
    <p:sldId id="1480" r:id="rId13"/>
    <p:sldId id="1569" r:id="rId14"/>
    <p:sldId id="1477" r:id="rId15"/>
    <p:sldId id="1471" r:id="rId16"/>
    <p:sldId id="934" r:id="rId17"/>
    <p:sldId id="1531" r:id="rId18"/>
    <p:sldId id="1571" r:id="rId19"/>
    <p:sldId id="1554" r:id="rId20"/>
    <p:sldId id="1538" r:id="rId21"/>
    <p:sldId id="1552" r:id="rId22"/>
    <p:sldId id="1551" r:id="rId23"/>
    <p:sldId id="1532" r:id="rId24"/>
    <p:sldId id="1545" r:id="rId25"/>
    <p:sldId id="1562" r:id="rId26"/>
    <p:sldId id="1567"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83"/>
            <p14:sldId id="1476"/>
            <p14:sldId id="1563"/>
            <p14:sldId id="1564"/>
            <p14:sldId id="1479"/>
            <p14:sldId id="1480"/>
            <p14:sldId id="1569"/>
            <p14:sldId id="1477"/>
            <p14:sldId id="1471"/>
            <p14:sldId id="934"/>
            <p14:sldId id="1531"/>
            <p14:sldId id="1571"/>
            <p14:sldId id="1554"/>
            <p14:sldId id="1538"/>
            <p14:sldId id="1552"/>
            <p14:sldId id="1551"/>
            <p14:sldId id="1532"/>
            <p14:sldId id="1545"/>
            <p14:sldId id="1562"/>
            <p14:sldId id="156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BE00"/>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D7A7D9-9872-4DD2-9C3F-6028C5E03276}" v="2609" dt="2026-01-20T10:24:11.420"/>
    <p1510:client id="{5F541FF9-564E-4E24-BC4A-7B4843BA1538}" v="1810" dt="2026-01-20T10:24:00.562"/>
    <p1510:client id="{9B6556E1-B046-486D-ACD4-62AE60697481}" v="143" dt="2026-01-20T10:12:35.776"/>
    <p1510:client id="{A9142D66-44DC-4DDB-BE4A-BA1A0610338F}" v="63" dt="2026-01-20T10:33:33.11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57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69FB3ADF-8128-4B66-9121-0BB8D9B1BF7C}"/>
    <pc:docChg chg="modSld">
      <pc:chgData name="Routledge, Mandy" userId="bacdedf5-8e30-494b-ad8b-f27fa30c4f8d" providerId="ADAL" clId="{69FB3ADF-8128-4B66-9121-0BB8D9B1BF7C}" dt="2025-03-18T12:25:07.493" v="4" actId="20577"/>
      <pc:docMkLst>
        <pc:docMk/>
      </pc:docMkLst>
      <pc:sldChg chg="modSp mod">
        <pc:chgData name="Routledge, Mandy" userId="bacdedf5-8e30-494b-ad8b-f27fa30c4f8d" providerId="ADAL" clId="{69FB3ADF-8128-4B66-9121-0BB8D9B1BF7C}" dt="2025-03-18T12:25:07.493" v="4" actId="20577"/>
        <pc:sldMkLst>
          <pc:docMk/>
          <pc:sldMk cId="323006580" sldId="548"/>
        </pc:sldMkLst>
      </pc:sldChg>
    </pc:docChg>
  </pc:docChgLst>
  <pc:docChgLst>
    <pc:chgData name="Routledge, Mandy" userId="bacdedf5-8e30-494b-ad8b-f27fa30c4f8d" providerId="ADAL" clId="{B03BF0AA-4F11-4F8D-AC0C-D5AF6AB54C88}"/>
    <pc:docChg chg="modSld">
      <pc:chgData name="Routledge, Mandy" userId="bacdedf5-8e30-494b-ad8b-f27fa30c4f8d" providerId="ADAL" clId="{B03BF0AA-4F11-4F8D-AC0C-D5AF6AB54C88}" dt="2025-03-18T11:07:01.355" v="3" actId="20577"/>
      <pc:docMkLst>
        <pc:docMk/>
      </pc:docMkLst>
      <pc:sldChg chg="modSp mod">
        <pc:chgData name="Routledge, Mandy" userId="bacdedf5-8e30-494b-ad8b-f27fa30c4f8d" providerId="ADAL" clId="{B03BF0AA-4F11-4F8D-AC0C-D5AF6AB54C88}" dt="2025-03-18T11:07:01.355" v="3" actId="20577"/>
        <pc:sldMkLst>
          <pc:docMk/>
          <pc:sldMk cId="323006580" sldId="548"/>
        </pc:sldMkLst>
      </pc:sldChg>
    </pc:docChg>
  </pc:docChgLst>
  <pc:docChgLst>
    <pc:chgData name="Routledge, Mandy" userId="bacdedf5-8e30-494b-ad8b-f27fa30c4f8d" providerId="ADAL" clId="{67C42B82-C334-4E5A-A493-FBE2AED876A8}"/>
    <pc:docChg chg="custSel modSld">
      <pc:chgData name="Routledge, Mandy" userId="bacdedf5-8e30-494b-ad8b-f27fa30c4f8d" providerId="ADAL" clId="{67C42B82-C334-4E5A-A493-FBE2AED876A8}" dt="2025-03-18T12:31:12.725" v="5" actId="27636"/>
      <pc:docMkLst>
        <pc:docMk/>
      </pc:docMkLst>
      <pc:sldChg chg="modSp mod">
        <pc:chgData name="Routledge, Mandy" userId="bacdedf5-8e30-494b-ad8b-f27fa30c4f8d" providerId="ADAL" clId="{67C42B82-C334-4E5A-A493-FBE2AED876A8}" dt="2025-03-18T12:31:12.725" v="5" actId="27636"/>
        <pc:sldMkLst>
          <pc:docMk/>
          <pc:sldMk cId="323006580" sldId="548"/>
        </pc:sldMkLst>
      </pc:sldChg>
    </pc:docChg>
  </pc:docChgLst>
  <pc:docChgLst>
    <pc:chgData name="Routledge, Mandy" userId="bacdedf5-8e30-494b-ad8b-f27fa30c4f8d" providerId="ADAL" clId="{AD928609-3A84-4D2E-9ECE-EE070EB3707D}"/>
    <pc:docChg chg="modSld">
      <pc:chgData name="Routledge, Mandy" userId="bacdedf5-8e30-494b-ad8b-f27fa30c4f8d" providerId="ADAL" clId="{AD928609-3A84-4D2E-9ECE-EE070EB3707D}" dt="2025-03-18T11:03:59.788" v="3" actId="20577"/>
      <pc:docMkLst>
        <pc:docMk/>
      </pc:docMkLst>
      <pc:sldChg chg="modSp mod">
        <pc:chgData name="Routledge, Mandy" userId="bacdedf5-8e30-494b-ad8b-f27fa30c4f8d" providerId="ADAL" clId="{AD928609-3A84-4D2E-9ECE-EE070EB3707D}" dt="2025-03-18T11:03:59.788" v="3" actId="20577"/>
        <pc:sldMkLst>
          <pc:docMk/>
          <pc:sldMk cId="323006580" sldId="548"/>
        </pc:sldMkLst>
      </pc:sldChg>
    </pc:docChg>
  </pc:docChgLst>
  <pc:docChgLst>
    <pc:chgData name="Vrielink, Francis" userId="3d258d00-cfd8-41c5-9f04-1a5a39faef2f" providerId="ADAL" clId="{C253153B-F050-4147-BE88-0AB85B722020}"/>
    <pc:docChg chg="modSld">
      <pc:chgData name="Vrielink, Francis" userId="3d258d00-cfd8-41c5-9f04-1a5a39faef2f" providerId="ADAL" clId="{C253153B-F050-4147-BE88-0AB85B722020}" dt="2025-09-14T11:01:41.888" v="14" actId="20577"/>
      <pc:docMkLst>
        <pc:docMk/>
      </pc:docMkLst>
      <pc:sldChg chg="modSp mod">
        <pc:chgData name="Vrielink, Francis" userId="3d258d00-cfd8-41c5-9f04-1a5a39faef2f" providerId="ADAL" clId="{C253153B-F050-4147-BE88-0AB85B722020}" dt="2025-09-14T11:01:41.888" v="14" actId="20577"/>
        <pc:sldMkLst>
          <pc:docMk/>
          <pc:sldMk cId="323006580" sldId="548"/>
        </pc:sldMkLst>
      </pc:sldChg>
    </pc:docChg>
  </pc:docChgLst>
  <pc:docChgLst>
    <pc:chgData name="Duijf, Antoinette" userId="80426808-569e-4360-acb0-e5a6dc4b8ad2" providerId="ADAL" clId="{00D7A7D9-9872-4DD2-9C3F-6028C5E03276}"/>
    <pc:docChg chg="undo custSel addSld delSld modSld sldOrd modSection">
      <pc:chgData name="Duijf, Antoinette" userId="80426808-569e-4360-acb0-e5a6dc4b8ad2" providerId="ADAL" clId="{00D7A7D9-9872-4DD2-9C3F-6028C5E03276}" dt="2026-01-20T10:24:11.420" v="4808" actId="47"/>
      <pc:docMkLst>
        <pc:docMk/>
      </pc:docMkLst>
      <pc:sldChg chg="addSp delSp modSp mod">
        <pc:chgData name="Duijf, Antoinette" userId="80426808-569e-4360-acb0-e5a6dc4b8ad2" providerId="ADAL" clId="{00D7A7D9-9872-4DD2-9C3F-6028C5E03276}" dt="2026-01-20T09:39:24.873" v="4171" actId="478"/>
        <pc:sldMkLst>
          <pc:docMk/>
          <pc:sldMk cId="1671649065" sldId="934"/>
        </pc:sldMkLst>
        <pc:spChg chg="del">
          <ac:chgData name="Duijf, Antoinette" userId="80426808-569e-4360-acb0-e5a6dc4b8ad2" providerId="ADAL" clId="{00D7A7D9-9872-4DD2-9C3F-6028C5E03276}" dt="2026-01-20T09:39:24.873" v="4171" actId="478"/>
          <ac:spMkLst>
            <pc:docMk/>
            <pc:sldMk cId="1671649065" sldId="934"/>
            <ac:spMk id="3" creationId="{B09F7885-9B17-A9CA-9C8B-39825287594A}"/>
          </ac:spMkLst>
        </pc:spChg>
        <pc:spChg chg="add mod">
          <ac:chgData name="Duijf, Antoinette" userId="80426808-569e-4360-acb0-e5a6dc4b8ad2" providerId="ADAL" clId="{00D7A7D9-9872-4DD2-9C3F-6028C5E03276}" dt="2026-01-19T20:20:51.821" v="405"/>
          <ac:spMkLst>
            <pc:docMk/>
            <pc:sldMk cId="1671649065" sldId="934"/>
            <ac:spMk id="5" creationId="{D14C2D7C-EC71-23F8-5045-124F1231077E}"/>
          </ac:spMkLst>
        </pc:spChg>
        <pc:picChg chg="add mod">
          <ac:chgData name="Duijf, Antoinette" userId="80426808-569e-4360-acb0-e5a6dc4b8ad2" providerId="ADAL" clId="{00D7A7D9-9872-4DD2-9C3F-6028C5E03276}" dt="2026-01-19T20:20:51.821" v="405"/>
          <ac:picMkLst>
            <pc:docMk/>
            <pc:sldMk cId="1671649065" sldId="934"/>
            <ac:picMk id="4" creationId="{78B8CCA5-4785-30BC-21BE-4BD5488810F6}"/>
          </ac:picMkLst>
        </pc:picChg>
        <pc:picChg chg="add mod">
          <ac:chgData name="Duijf, Antoinette" userId="80426808-569e-4360-acb0-e5a6dc4b8ad2" providerId="ADAL" clId="{00D7A7D9-9872-4DD2-9C3F-6028C5E03276}" dt="2026-01-20T08:18:07.562" v="1634" actId="1076"/>
          <ac:picMkLst>
            <pc:docMk/>
            <pc:sldMk cId="1671649065" sldId="934"/>
            <ac:picMk id="4" creationId="{DC78D8F1-BD7E-9C87-22E1-A41DC5454A2E}"/>
          </ac:picMkLst>
        </pc:picChg>
        <pc:picChg chg="add mod">
          <ac:chgData name="Duijf, Antoinette" userId="80426808-569e-4360-acb0-e5a6dc4b8ad2" providerId="ADAL" clId="{00D7A7D9-9872-4DD2-9C3F-6028C5E03276}" dt="2026-01-19T20:44:12.611" v="507" actId="1076"/>
          <ac:picMkLst>
            <pc:docMk/>
            <pc:sldMk cId="1671649065" sldId="934"/>
            <ac:picMk id="6" creationId="{882B4451-7C51-A2EE-6BBF-405EEA9E4469}"/>
          </ac:picMkLst>
        </pc:picChg>
        <pc:picChg chg="add mod">
          <ac:chgData name="Duijf, Antoinette" userId="80426808-569e-4360-acb0-e5a6dc4b8ad2" providerId="ADAL" clId="{00D7A7D9-9872-4DD2-9C3F-6028C5E03276}" dt="2026-01-19T20:20:51.821" v="405"/>
          <ac:picMkLst>
            <pc:docMk/>
            <pc:sldMk cId="1671649065" sldId="934"/>
            <ac:picMk id="13" creationId="{3873E9EE-73A3-D8D6-0F78-9771F2CAFA80}"/>
          </ac:picMkLst>
        </pc:picChg>
      </pc:sldChg>
      <pc:sldChg chg="addSp modSp mod">
        <pc:chgData name="Duijf, Antoinette" userId="80426808-569e-4360-acb0-e5a6dc4b8ad2" providerId="ADAL" clId="{00D7A7D9-9872-4DD2-9C3F-6028C5E03276}" dt="2026-01-20T09:19:06.116" v="2964" actId="20577"/>
        <pc:sldMkLst>
          <pc:docMk/>
          <pc:sldMk cId="2189114603" sldId="1437"/>
        </pc:sldMkLst>
        <pc:spChg chg="add mod">
          <ac:chgData name="Duijf, Antoinette" userId="80426808-569e-4360-acb0-e5a6dc4b8ad2" providerId="ADAL" clId="{00D7A7D9-9872-4DD2-9C3F-6028C5E03276}" dt="2026-01-20T09:11:38.795" v="2924" actId="20577"/>
          <ac:spMkLst>
            <pc:docMk/>
            <pc:sldMk cId="2189114603" sldId="1437"/>
            <ac:spMk id="2" creationId="{A24901CF-1536-7B19-B992-911A93912D46}"/>
          </ac:spMkLst>
        </pc:spChg>
        <pc:spChg chg="mod">
          <ac:chgData name="Duijf, Antoinette" userId="80426808-569e-4360-acb0-e5a6dc4b8ad2" providerId="ADAL" clId="{00D7A7D9-9872-4DD2-9C3F-6028C5E03276}" dt="2026-01-20T09:19:06.116" v="2964" actId="20577"/>
          <ac:spMkLst>
            <pc:docMk/>
            <pc:sldMk cId="2189114603" sldId="1437"/>
            <ac:spMk id="3" creationId="{00000000-0000-0000-0000-000000000000}"/>
          </ac:spMkLst>
        </pc:spChg>
      </pc:sldChg>
      <pc:sldChg chg="ord">
        <pc:chgData name="Duijf, Antoinette" userId="80426808-569e-4360-acb0-e5a6dc4b8ad2" providerId="ADAL" clId="{00D7A7D9-9872-4DD2-9C3F-6028C5E03276}" dt="2026-01-19T20:06:57.453" v="129"/>
        <pc:sldMkLst>
          <pc:docMk/>
          <pc:sldMk cId="8533889" sldId="1471"/>
        </pc:sldMkLst>
      </pc:sldChg>
      <pc:sldChg chg="addSp delSp modSp mod">
        <pc:chgData name="Duijf, Antoinette" userId="80426808-569e-4360-acb0-e5a6dc4b8ad2" providerId="ADAL" clId="{00D7A7D9-9872-4DD2-9C3F-6028C5E03276}" dt="2026-01-19T20:59:59.101" v="842" actId="21"/>
        <pc:sldMkLst>
          <pc:docMk/>
          <pc:sldMk cId="2452007587" sldId="1476"/>
        </pc:sldMkLst>
        <pc:picChg chg="mod">
          <ac:chgData name="Duijf, Antoinette" userId="80426808-569e-4360-acb0-e5a6dc4b8ad2" providerId="ADAL" clId="{00D7A7D9-9872-4DD2-9C3F-6028C5E03276}" dt="2026-01-19T20:40:32.399" v="502" actId="1076"/>
          <ac:picMkLst>
            <pc:docMk/>
            <pc:sldMk cId="2452007587" sldId="1476"/>
            <ac:picMk id="2" creationId="{0E7171F5-6774-339D-96AC-62BD288A49C6}"/>
          </ac:picMkLst>
        </pc:picChg>
        <pc:picChg chg="add mod">
          <ac:chgData name="Duijf, Antoinette" userId="80426808-569e-4360-acb0-e5a6dc4b8ad2" providerId="ADAL" clId="{00D7A7D9-9872-4DD2-9C3F-6028C5E03276}" dt="2026-01-19T20:40:29.025" v="501" actId="14100"/>
          <ac:picMkLst>
            <pc:docMk/>
            <pc:sldMk cId="2452007587" sldId="1476"/>
            <ac:picMk id="3" creationId="{D1B02943-7C7B-9ADD-2EF3-867C19EA10A4}"/>
          </ac:picMkLst>
        </pc:picChg>
        <pc:picChg chg="add mod">
          <ac:chgData name="Duijf, Antoinette" userId="80426808-569e-4360-acb0-e5a6dc4b8ad2" providerId="ADAL" clId="{00D7A7D9-9872-4DD2-9C3F-6028C5E03276}" dt="2026-01-19T20:40:50.827" v="504" actId="1076"/>
          <ac:picMkLst>
            <pc:docMk/>
            <pc:sldMk cId="2452007587" sldId="1476"/>
            <ac:picMk id="4" creationId="{5FA3B67B-C626-FF9E-AEFC-20D3B3F4C9D0}"/>
          </ac:picMkLst>
        </pc:picChg>
        <pc:picChg chg="add del mod">
          <ac:chgData name="Duijf, Antoinette" userId="80426808-569e-4360-acb0-e5a6dc4b8ad2" providerId="ADAL" clId="{00D7A7D9-9872-4DD2-9C3F-6028C5E03276}" dt="2026-01-19T20:59:59.101" v="842" actId="21"/>
          <ac:picMkLst>
            <pc:docMk/>
            <pc:sldMk cId="2452007587" sldId="1476"/>
            <ac:picMk id="5" creationId="{20D94C8F-961C-88C1-8BA6-B727DBE1123D}"/>
          </ac:picMkLst>
        </pc:picChg>
      </pc:sldChg>
      <pc:sldChg chg="addSp delSp modSp mod ord">
        <pc:chgData name="Duijf, Antoinette" userId="80426808-569e-4360-acb0-e5a6dc4b8ad2" providerId="ADAL" clId="{00D7A7D9-9872-4DD2-9C3F-6028C5E03276}" dt="2026-01-19T20:59:09.715" v="834" actId="14100"/>
        <pc:sldMkLst>
          <pc:docMk/>
          <pc:sldMk cId="2709048002" sldId="1477"/>
        </pc:sldMkLst>
        <pc:picChg chg="del">
          <ac:chgData name="Duijf, Antoinette" userId="80426808-569e-4360-acb0-e5a6dc4b8ad2" providerId="ADAL" clId="{00D7A7D9-9872-4DD2-9C3F-6028C5E03276}" dt="2026-01-19T20:53:57.108" v="777" actId="478"/>
          <ac:picMkLst>
            <pc:docMk/>
            <pc:sldMk cId="2709048002" sldId="1477"/>
            <ac:picMk id="2" creationId="{5E6724AC-A9C4-2A39-F60D-A49C391E8CD0}"/>
          </ac:picMkLst>
        </pc:picChg>
        <pc:picChg chg="add mod">
          <ac:chgData name="Duijf, Antoinette" userId="80426808-569e-4360-acb0-e5a6dc4b8ad2" providerId="ADAL" clId="{00D7A7D9-9872-4DD2-9C3F-6028C5E03276}" dt="2026-01-19T20:54:48.446" v="786" actId="1076"/>
          <ac:picMkLst>
            <pc:docMk/>
            <pc:sldMk cId="2709048002" sldId="1477"/>
            <ac:picMk id="4" creationId="{08AA9F1B-6734-1AD9-E5FE-1AAE2E525D10}"/>
          </ac:picMkLst>
        </pc:picChg>
        <pc:picChg chg="add del mod">
          <ac:chgData name="Duijf, Antoinette" userId="80426808-569e-4360-acb0-e5a6dc4b8ad2" providerId="ADAL" clId="{00D7A7D9-9872-4DD2-9C3F-6028C5E03276}" dt="2026-01-19T20:59:00.284" v="830" actId="478"/>
          <ac:picMkLst>
            <pc:docMk/>
            <pc:sldMk cId="2709048002" sldId="1477"/>
            <ac:picMk id="7" creationId="{44AB8475-2952-8B43-7B20-C1FE30F9960A}"/>
          </ac:picMkLst>
        </pc:picChg>
        <pc:picChg chg="add mod">
          <ac:chgData name="Duijf, Antoinette" userId="80426808-569e-4360-acb0-e5a6dc4b8ad2" providerId="ADAL" clId="{00D7A7D9-9872-4DD2-9C3F-6028C5E03276}" dt="2026-01-19T20:59:09.715" v="834" actId="14100"/>
          <ac:picMkLst>
            <pc:docMk/>
            <pc:sldMk cId="2709048002" sldId="1477"/>
            <ac:picMk id="8" creationId="{5BF69E74-3526-14CA-4C34-B2136B1ED33A}"/>
          </ac:picMkLst>
        </pc:picChg>
      </pc:sldChg>
      <pc:sldChg chg="addSp modSp ord">
        <pc:chgData name="Duijf, Antoinette" userId="80426808-569e-4360-acb0-e5a6dc4b8ad2" providerId="ADAL" clId="{00D7A7D9-9872-4DD2-9C3F-6028C5E03276}" dt="2026-01-19T20:25:51.815" v="428"/>
        <pc:sldMkLst>
          <pc:docMk/>
          <pc:sldMk cId="4074911733" sldId="1478"/>
        </pc:sldMkLst>
        <pc:spChg chg="add mod">
          <ac:chgData name="Duijf, Antoinette" userId="80426808-569e-4360-acb0-e5a6dc4b8ad2" providerId="ADAL" clId="{00D7A7D9-9872-4DD2-9C3F-6028C5E03276}" dt="2026-01-19T20:25:51.815" v="428"/>
          <ac:spMkLst>
            <pc:docMk/>
            <pc:sldMk cId="4074911733" sldId="1478"/>
            <ac:spMk id="3" creationId="{4C9A7FE9-CDF0-B3A2-7177-019C4C22B6F5}"/>
          </ac:spMkLst>
        </pc:spChg>
      </pc:sldChg>
      <pc:sldChg chg="addSp delSp modSp mod ord">
        <pc:chgData name="Duijf, Antoinette" userId="80426808-569e-4360-acb0-e5a6dc4b8ad2" providerId="ADAL" clId="{00D7A7D9-9872-4DD2-9C3F-6028C5E03276}" dt="2026-01-20T09:27:52.994" v="3248" actId="478"/>
        <pc:sldMkLst>
          <pc:docMk/>
          <pc:sldMk cId="4210467006" sldId="1479"/>
        </pc:sldMkLst>
        <pc:spChg chg="add del mod">
          <ac:chgData name="Duijf, Antoinette" userId="80426808-569e-4360-acb0-e5a6dc4b8ad2" providerId="ADAL" clId="{00D7A7D9-9872-4DD2-9C3F-6028C5E03276}" dt="2026-01-20T09:27:52.994" v="3248" actId="478"/>
          <ac:spMkLst>
            <pc:docMk/>
            <pc:sldMk cId="4210467006" sldId="1479"/>
            <ac:spMk id="5" creationId="{0F177EF6-6D4C-FEC0-E07A-82D913FA2656}"/>
          </ac:spMkLst>
        </pc:spChg>
        <pc:picChg chg="add mod">
          <ac:chgData name="Duijf, Antoinette" userId="80426808-569e-4360-acb0-e5a6dc4b8ad2" providerId="ADAL" clId="{00D7A7D9-9872-4DD2-9C3F-6028C5E03276}" dt="2026-01-20T09:26:37.995" v="3174" actId="14100"/>
          <ac:picMkLst>
            <pc:docMk/>
            <pc:sldMk cId="4210467006" sldId="1479"/>
            <ac:picMk id="2" creationId="{4D67811C-D8F0-710F-B05C-D4898992ED45}"/>
          </ac:picMkLst>
        </pc:picChg>
        <pc:picChg chg="add mod">
          <ac:chgData name="Duijf, Antoinette" userId="80426808-569e-4360-acb0-e5a6dc4b8ad2" providerId="ADAL" clId="{00D7A7D9-9872-4DD2-9C3F-6028C5E03276}" dt="2026-01-20T09:26:47.186" v="3177" actId="1076"/>
          <ac:picMkLst>
            <pc:docMk/>
            <pc:sldMk cId="4210467006" sldId="1479"/>
            <ac:picMk id="4" creationId="{FFEBA708-7F8E-983B-B5F3-3816FE1CD929}"/>
          </ac:picMkLst>
        </pc:picChg>
      </pc:sldChg>
      <pc:sldChg chg="addSp delSp modSp mod">
        <pc:chgData name="Duijf, Antoinette" userId="80426808-569e-4360-acb0-e5a6dc4b8ad2" providerId="ADAL" clId="{00D7A7D9-9872-4DD2-9C3F-6028C5E03276}" dt="2026-01-19T20:44:59.837" v="515" actId="1076"/>
        <pc:sldMkLst>
          <pc:docMk/>
          <pc:sldMk cId="1487044012" sldId="1480"/>
        </pc:sldMkLst>
        <pc:picChg chg="del">
          <ac:chgData name="Duijf, Antoinette" userId="80426808-569e-4360-acb0-e5a6dc4b8ad2" providerId="ADAL" clId="{00D7A7D9-9872-4DD2-9C3F-6028C5E03276}" dt="2026-01-19T20:44:07.997" v="505" actId="21"/>
          <ac:picMkLst>
            <pc:docMk/>
            <pc:sldMk cId="1487044012" sldId="1480"/>
            <ac:picMk id="2" creationId="{882B4451-7C51-A2EE-6BBF-405EEA9E4469}"/>
          </ac:picMkLst>
        </pc:picChg>
        <pc:picChg chg="add mod">
          <ac:chgData name="Duijf, Antoinette" userId="80426808-569e-4360-acb0-e5a6dc4b8ad2" providerId="ADAL" clId="{00D7A7D9-9872-4DD2-9C3F-6028C5E03276}" dt="2026-01-19T20:44:59.837" v="515" actId="1076"/>
          <ac:picMkLst>
            <pc:docMk/>
            <pc:sldMk cId="1487044012" sldId="1480"/>
            <ac:picMk id="4" creationId="{3A7FBF7A-CBCA-410A-F32B-7E97CE60D83A}"/>
          </ac:picMkLst>
        </pc:picChg>
      </pc:sldChg>
      <pc:sldChg chg="addSp modSp mod ord">
        <pc:chgData name="Duijf, Antoinette" userId="80426808-569e-4360-acb0-e5a6dc4b8ad2" providerId="ADAL" clId="{00D7A7D9-9872-4DD2-9C3F-6028C5E03276}" dt="2026-01-19T20:38:17.035" v="472" actId="1076"/>
        <pc:sldMkLst>
          <pc:docMk/>
          <pc:sldMk cId="2904738428" sldId="1483"/>
        </pc:sldMkLst>
        <pc:picChg chg="add mod">
          <ac:chgData name="Duijf, Antoinette" userId="80426808-569e-4360-acb0-e5a6dc4b8ad2" providerId="ADAL" clId="{00D7A7D9-9872-4DD2-9C3F-6028C5E03276}" dt="2026-01-19T20:38:17.035" v="472" actId="1076"/>
          <ac:picMkLst>
            <pc:docMk/>
            <pc:sldMk cId="2904738428" sldId="1483"/>
            <ac:picMk id="3" creationId="{4D632836-D78D-8734-A345-A4EE2ADAE8E4}"/>
          </ac:picMkLst>
        </pc:picChg>
      </pc:sldChg>
      <pc:sldChg chg="addSp delSp modSp mod">
        <pc:chgData name="Duijf, Antoinette" userId="80426808-569e-4360-acb0-e5a6dc4b8ad2" providerId="ADAL" clId="{00D7A7D9-9872-4DD2-9C3F-6028C5E03276}" dt="2026-01-20T08:06:57.149" v="1154" actId="20577"/>
        <pc:sldMkLst>
          <pc:docMk/>
          <pc:sldMk cId="930476298" sldId="1531"/>
        </pc:sldMkLst>
        <pc:spChg chg="mod">
          <ac:chgData name="Duijf, Antoinette" userId="80426808-569e-4360-acb0-e5a6dc4b8ad2" providerId="ADAL" clId="{00D7A7D9-9872-4DD2-9C3F-6028C5E03276}" dt="2026-01-20T08:06:57.149" v="1154" actId="20577"/>
          <ac:spMkLst>
            <pc:docMk/>
            <pc:sldMk cId="930476298" sldId="1531"/>
            <ac:spMk id="36" creationId="{D8EF981A-9BA7-0EB1-9B70-F7FBF2F7DF1C}"/>
          </ac:spMkLst>
        </pc:spChg>
        <pc:picChg chg="add mod">
          <ac:chgData name="Duijf, Antoinette" userId="80426808-569e-4360-acb0-e5a6dc4b8ad2" providerId="ADAL" clId="{00D7A7D9-9872-4DD2-9C3F-6028C5E03276}" dt="2026-01-20T08:04:33.425" v="997" actId="1076"/>
          <ac:picMkLst>
            <pc:docMk/>
            <pc:sldMk cId="930476298" sldId="1531"/>
            <ac:picMk id="2" creationId="{6D49B206-2985-DD5A-FB7F-B3EA3203FAA0}"/>
          </ac:picMkLst>
        </pc:picChg>
        <pc:picChg chg="del">
          <ac:chgData name="Duijf, Antoinette" userId="80426808-569e-4360-acb0-e5a6dc4b8ad2" providerId="ADAL" clId="{00D7A7D9-9872-4DD2-9C3F-6028C5E03276}" dt="2026-01-20T08:04:00.111" v="992" actId="478"/>
          <ac:picMkLst>
            <pc:docMk/>
            <pc:sldMk cId="930476298" sldId="1531"/>
            <ac:picMk id="20" creationId="{FC64EE9E-EED0-1A83-756D-21C5446424DD}"/>
          </ac:picMkLst>
        </pc:picChg>
      </pc:sldChg>
      <pc:sldChg chg="addSp modSp mod">
        <pc:chgData name="Duijf, Antoinette" userId="80426808-569e-4360-acb0-e5a6dc4b8ad2" providerId="ADAL" clId="{00D7A7D9-9872-4DD2-9C3F-6028C5E03276}" dt="2026-01-20T08:13:37.705" v="1624" actId="1076"/>
        <pc:sldMkLst>
          <pc:docMk/>
          <pc:sldMk cId="2558688678" sldId="1532"/>
        </pc:sldMkLst>
        <pc:spChg chg="mod">
          <ac:chgData name="Duijf, Antoinette" userId="80426808-569e-4360-acb0-e5a6dc4b8ad2" providerId="ADAL" clId="{00D7A7D9-9872-4DD2-9C3F-6028C5E03276}" dt="2026-01-20T08:13:17.870" v="1621" actId="255"/>
          <ac:spMkLst>
            <pc:docMk/>
            <pc:sldMk cId="2558688678" sldId="1532"/>
            <ac:spMk id="36" creationId="{D8EF981A-9BA7-0EB1-9B70-F7FBF2F7DF1C}"/>
          </ac:spMkLst>
        </pc:spChg>
        <pc:picChg chg="add mod">
          <ac:chgData name="Duijf, Antoinette" userId="80426808-569e-4360-acb0-e5a6dc4b8ad2" providerId="ADAL" clId="{00D7A7D9-9872-4DD2-9C3F-6028C5E03276}" dt="2026-01-20T08:13:37.705" v="1624" actId="1076"/>
          <ac:picMkLst>
            <pc:docMk/>
            <pc:sldMk cId="2558688678" sldId="1532"/>
            <ac:picMk id="2" creationId="{C77360C4-1D06-5F4C-04A1-25B6F866496C}"/>
          </ac:picMkLst>
        </pc:picChg>
        <pc:picChg chg="add mod">
          <ac:chgData name="Duijf, Antoinette" userId="80426808-569e-4360-acb0-e5a6dc4b8ad2" providerId="ADAL" clId="{00D7A7D9-9872-4DD2-9C3F-6028C5E03276}" dt="2026-01-20T08:13:37.705" v="1624" actId="1076"/>
          <ac:picMkLst>
            <pc:docMk/>
            <pc:sldMk cId="2558688678" sldId="1532"/>
            <ac:picMk id="8" creationId="{9BF7144F-2F74-8B41-B36F-D287A92EAAEF}"/>
          </ac:picMkLst>
        </pc:picChg>
        <pc:picChg chg="mod">
          <ac:chgData name="Duijf, Antoinette" userId="80426808-569e-4360-acb0-e5a6dc4b8ad2" providerId="ADAL" clId="{00D7A7D9-9872-4DD2-9C3F-6028C5E03276}" dt="2026-01-20T08:13:07.734" v="1619" actId="1076"/>
          <ac:picMkLst>
            <pc:docMk/>
            <pc:sldMk cId="2558688678" sldId="1532"/>
            <ac:picMk id="9" creationId="{832C231F-BC84-9E38-F173-F120F88BB37A}"/>
          </ac:picMkLst>
        </pc:picChg>
      </pc:sldChg>
      <pc:sldChg chg="addSp delSp modSp del mod">
        <pc:chgData name="Duijf, Antoinette" userId="80426808-569e-4360-acb0-e5a6dc4b8ad2" providerId="ADAL" clId="{00D7A7D9-9872-4DD2-9C3F-6028C5E03276}" dt="2026-01-20T10:24:11.420" v="4808" actId="47"/>
        <pc:sldMkLst>
          <pc:docMk/>
          <pc:sldMk cId="4255824216" sldId="1534"/>
        </pc:sldMkLst>
        <pc:spChg chg="add mod">
          <ac:chgData name="Duijf, Antoinette" userId="80426808-569e-4360-acb0-e5a6dc4b8ad2" providerId="ADAL" clId="{00D7A7D9-9872-4DD2-9C3F-6028C5E03276}" dt="2026-01-20T08:18:40.230" v="1687" actId="20577"/>
          <ac:spMkLst>
            <pc:docMk/>
            <pc:sldMk cId="4255824216" sldId="1534"/>
            <ac:spMk id="26" creationId="{F8E745DF-4179-CC21-5031-AD321CE29DF8}"/>
          </ac:spMkLst>
        </pc:spChg>
        <pc:picChg chg="add del mod">
          <ac:chgData name="Duijf, Antoinette" userId="80426808-569e-4360-acb0-e5a6dc4b8ad2" providerId="ADAL" clId="{00D7A7D9-9872-4DD2-9C3F-6028C5E03276}" dt="2026-01-20T08:18:13.206" v="1637" actId="1076"/>
          <ac:picMkLst>
            <pc:docMk/>
            <pc:sldMk cId="4255824216" sldId="1534"/>
            <ac:picMk id="16" creationId="{91827952-CC90-5CC3-89B0-6AD48281611C}"/>
          </ac:picMkLst>
        </pc:picChg>
        <pc:picChg chg="add mod">
          <ac:chgData name="Duijf, Antoinette" userId="80426808-569e-4360-acb0-e5a6dc4b8ad2" providerId="ADAL" clId="{00D7A7D9-9872-4DD2-9C3F-6028C5E03276}" dt="2026-01-20T08:18:12.115" v="1636" actId="1076"/>
          <ac:picMkLst>
            <pc:docMk/>
            <pc:sldMk cId="4255824216" sldId="1534"/>
            <ac:picMk id="22" creationId="{507C3206-0EB2-FCC4-AFBD-518C0263B15B}"/>
          </ac:picMkLst>
        </pc:picChg>
        <pc:picChg chg="add del mod">
          <ac:chgData name="Duijf, Antoinette" userId="80426808-569e-4360-acb0-e5a6dc4b8ad2" providerId="ADAL" clId="{00D7A7D9-9872-4DD2-9C3F-6028C5E03276}" dt="2026-01-20T08:17:58.145" v="1633" actId="478"/>
          <ac:picMkLst>
            <pc:docMk/>
            <pc:sldMk cId="4255824216" sldId="1534"/>
            <ac:picMk id="25" creationId="{91827952-CC90-5CC3-89B0-6AD48281611C}"/>
          </ac:picMkLst>
        </pc:picChg>
      </pc:sldChg>
      <pc:sldChg chg="addSp delSp modSp mod">
        <pc:chgData name="Duijf, Antoinette" userId="80426808-569e-4360-acb0-e5a6dc4b8ad2" providerId="ADAL" clId="{00D7A7D9-9872-4DD2-9C3F-6028C5E03276}" dt="2026-01-20T08:09:57.465" v="1328" actId="14100"/>
        <pc:sldMkLst>
          <pc:docMk/>
          <pc:sldMk cId="2415900997" sldId="1538"/>
        </pc:sldMkLst>
        <pc:spChg chg="mod">
          <ac:chgData name="Duijf, Antoinette" userId="80426808-569e-4360-acb0-e5a6dc4b8ad2" providerId="ADAL" clId="{00D7A7D9-9872-4DD2-9C3F-6028C5E03276}" dt="2026-01-20T08:09:57.465" v="1328" actId="14100"/>
          <ac:spMkLst>
            <pc:docMk/>
            <pc:sldMk cId="2415900997" sldId="1538"/>
            <ac:spMk id="35" creationId="{37104C51-0232-62ED-4C6F-1447D06633EE}"/>
          </ac:spMkLst>
        </pc:spChg>
        <pc:spChg chg="mod">
          <ac:chgData name="Duijf, Antoinette" userId="80426808-569e-4360-acb0-e5a6dc4b8ad2" providerId="ADAL" clId="{00D7A7D9-9872-4DD2-9C3F-6028C5E03276}" dt="2026-01-20T08:09:45.351" v="1327" actId="115"/>
          <ac:spMkLst>
            <pc:docMk/>
            <pc:sldMk cId="2415900997" sldId="1538"/>
            <ac:spMk id="36" creationId="{D8EF981A-9BA7-0EB1-9B70-F7FBF2F7DF1C}"/>
          </ac:spMkLst>
        </pc:spChg>
        <pc:picChg chg="add del mod">
          <ac:chgData name="Duijf, Antoinette" userId="80426808-569e-4360-acb0-e5a6dc4b8ad2" providerId="ADAL" clId="{00D7A7D9-9872-4DD2-9C3F-6028C5E03276}" dt="2026-01-19T20:32:33.480" v="439" actId="478"/>
          <ac:picMkLst>
            <pc:docMk/>
            <pc:sldMk cId="2415900997" sldId="1538"/>
            <ac:picMk id="8" creationId="{D598FAF1-5CE7-6B8D-840D-E25AC6CE9C0A}"/>
          </ac:picMkLst>
        </pc:picChg>
        <pc:picChg chg="add mod">
          <ac:chgData name="Duijf, Antoinette" userId="80426808-569e-4360-acb0-e5a6dc4b8ad2" providerId="ADAL" clId="{00D7A7D9-9872-4DD2-9C3F-6028C5E03276}" dt="2026-01-20T08:09:43.094" v="1326" actId="1076"/>
          <ac:picMkLst>
            <pc:docMk/>
            <pc:sldMk cId="2415900997" sldId="1538"/>
            <ac:picMk id="18" creationId="{CBEEAB22-81CC-3782-4CA2-3A3A30F39708}"/>
          </ac:picMkLst>
        </pc:picChg>
        <pc:picChg chg="add mod">
          <ac:chgData name="Duijf, Antoinette" userId="80426808-569e-4360-acb0-e5a6dc4b8ad2" providerId="ADAL" clId="{00D7A7D9-9872-4DD2-9C3F-6028C5E03276}" dt="2026-01-20T08:09:03.450" v="1278" actId="1076"/>
          <ac:picMkLst>
            <pc:docMk/>
            <pc:sldMk cId="2415900997" sldId="1538"/>
            <ac:picMk id="20" creationId="{9A3B507D-7AA5-83E5-F711-F41212EE90AE}"/>
          </ac:picMkLst>
        </pc:picChg>
      </pc:sldChg>
      <pc:sldChg chg="addSp delSp modSp mod">
        <pc:chgData name="Duijf, Antoinette" userId="80426808-569e-4360-acb0-e5a6dc4b8ad2" providerId="ADAL" clId="{00D7A7D9-9872-4DD2-9C3F-6028C5E03276}" dt="2026-01-20T08:12:29.529" v="1549" actId="20577"/>
        <pc:sldMkLst>
          <pc:docMk/>
          <pc:sldMk cId="1287856965" sldId="1551"/>
        </pc:sldMkLst>
        <pc:spChg chg="mod">
          <ac:chgData name="Duijf, Antoinette" userId="80426808-569e-4360-acb0-e5a6dc4b8ad2" providerId="ADAL" clId="{00D7A7D9-9872-4DD2-9C3F-6028C5E03276}" dt="2026-01-19T20:54:56.430" v="792" actId="20577"/>
          <ac:spMkLst>
            <pc:docMk/>
            <pc:sldMk cId="1287856965" sldId="1551"/>
            <ac:spMk id="33" creationId="{8582140D-B58E-380C-F280-C6BA065BEF54}"/>
          </ac:spMkLst>
        </pc:spChg>
        <pc:spChg chg="mod">
          <ac:chgData name="Duijf, Antoinette" userId="80426808-569e-4360-acb0-e5a6dc4b8ad2" providerId="ADAL" clId="{00D7A7D9-9872-4DD2-9C3F-6028C5E03276}" dt="2026-01-19T20:54:59.728" v="794" actId="20577"/>
          <ac:spMkLst>
            <pc:docMk/>
            <pc:sldMk cId="1287856965" sldId="1551"/>
            <ac:spMk id="34" creationId="{E6A01A34-3675-2739-20C7-0583EF48BDCC}"/>
          </ac:spMkLst>
        </pc:spChg>
        <pc:spChg chg="mod">
          <ac:chgData name="Duijf, Antoinette" userId="80426808-569e-4360-acb0-e5a6dc4b8ad2" providerId="ADAL" clId="{00D7A7D9-9872-4DD2-9C3F-6028C5E03276}" dt="2026-01-20T08:10:30.784" v="1401" actId="115"/>
          <ac:spMkLst>
            <pc:docMk/>
            <pc:sldMk cId="1287856965" sldId="1551"/>
            <ac:spMk id="35" creationId="{481BB991-8756-120A-9F12-92D6271AC318}"/>
          </ac:spMkLst>
        </pc:spChg>
        <pc:spChg chg="mod">
          <ac:chgData name="Duijf, Antoinette" userId="80426808-569e-4360-acb0-e5a6dc4b8ad2" providerId="ADAL" clId="{00D7A7D9-9872-4DD2-9C3F-6028C5E03276}" dt="2026-01-20T08:12:29.529" v="1549" actId="20577"/>
          <ac:spMkLst>
            <pc:docMk/>
            <pc:sldMk cId="1287856965" sldId="1551"/>
            <ac:spMk id="36" creationId="{A86D3382-956A-FF61-5C14-AEC2E2ED193B}"/>
          </ac:spMkLst>
        </pc:spChg>
        <pc:picChg chg="add mod">
          <ac:chgData name="Duijf, Antoinette" userId="80426808-569e-4360-acb0-e5a6dc4b8ad2" providerId="ADAL" clId="{00D7A7D9-9872-4DD2-9C3F-6028C5E03276}" dt="2026-01-19T20:56:12.873" v="820" actId="1076"/>
          <ac:picMkLst>
            <pc:docMk/>
            <pc:sldMk cId="1287856965" sldId="1551"/>
            <ac:picMk id="8" creationId="{7A778D32-2837-DAF6-7252-35F023F62481}"/>
          </ac:picMkLst>
        </pc:picChg>
        <pc:picChg chg="del">
          <ac:chgData name="Duijf, Antoinette" userId="80426808-569e-4360-acb0-e5a6dc4b8ad2" providerId="ADAL" clId="{00D7A7D9-9872-4DD2-9C3F-6028C5E03276}" dt="2026-01-19T20:55:04.462" v="801" actId="478"/>
          <ac:picMkLst>
            <pc:docMk/>
            <pc:sldMk cId="1287856965" sldId="1551"/>
            <ac:picMk id="18" creationId="{F33DFF8A-BAD7-8272-D730-7E719B096643}"/>
          </ac:picMkLst>
        </pc:picChg>
        <pc:picChg chg="del">
          <ac:chgData name="Duijf, Antoinette" userId="80426808-569e-4360-acb0-e5a6dc4b8ad2" providerId="ADAL" clId="{00D7A7D9-9872-4DD2-9C3F-6028C5E03276}" dt="2026-01-19T20:55:04.938" v="802" actId="478"/>
          <ac:picMkLst>
            <pc:docMk/>
            <pc:sldMk cId="1287856965" sldId="1551"/>
            <ac:picMk id="19" creationId="{2FB6DD6D-6BFB-F862-97C7-AF9653CE04A8}"/>
          </ac:picMkLst>
        </pc:picChg>
        <pc:picChg chg="add del mod">
          <ac:chgData name="Duijf, Antoinette" userId="80426808-569e-4360-acb0-e5a6dc4b8ad2" providerId="ADAL" clId="{00D7A7D9-9872-4DD2-9C3F-6028C5E03276}" dt="2026-01-19T20:58:44.343" v="825" actId="478"/>
          <ac:picMkLst>
            <pc:docMk/>
            <pc:sldMk cId="1287856965" sldId="1551"/>
            <ac:picMk id="20" creationId="{8EBCA184-7FB3-09BD-CE6A-C16DB71C26D7}"/>
          </ac:picMkLst>
        </pc:picChg>
        <pc:picChg chg="del">
          <ac:chgData name="Duijf, Antoinette" userId="80426808-569e-4360-acb0-e5a6dc4b8ad2" providerId="ADAL" clId="{00D7A7D9-9872-4DD2-9C3F-6028C5E03276}" dt="2026-01-19T20:55:05.285" v="803" actId="478"/>
          <ac:picMkLst>
            <pc:docMk/>
            <pc:sldMk cId="1287856965" sldId="1551"/>
            <ac:picMk id="21" creationId="{4EE80DFE-9C06-F768-D62F-24998433808D}"/>
          </ac:picMkLst>
        </pc:picChg>
        <pc:picChg chg="add mod">
          <ac:chgData name="Duijf, Antoinette" userId="80426808-569e-4360-acb0-e5a6dc4b8ad2" providerId="ADAL" clId="{00D7A7D9-9872-4DD2-9C3F-6028C5E03276}" dt="2026-01-20T08:12:06.688" v="1485" actId="1076"/>
          <ac:picMkLst>
            <pc:docMk/>
            <pc:sldMk cId="1287856965" sldId="1551"/>
            <ac:picMk id="23" creationId="{B57E43D6-490A-AF11-D5A5-85851F904542}"/>
          </ac:picMkLst>
        </pc:picChg>
        <pc:picChg chg="add mod">
          <ac:chgData name="Duijf, Antoinette" userId="80426808-569e-4360-acb0-e5a6dc4b8ad2" providerId="ADAL" clId="{00D7A7D9-9872-4DD2-9C3F-6028C5E03276}" dt="2026-01-19T20:58:52.583" v="829"/>
          <ac:picMkLst>
            <pc:docMk/>
            <pc:sldMk cId="1287856965" sldId="1551"/>
            <ac:picMk id="25" creationId="{2F805826-0EB1-6A50-D145-F5994DCD2892}"/>
          </ac:picMkLst>
        </pc:picChg>
        <pc:picChg chg="add mod">
          <ac:chgData name="Duijf, Antoinette" userId="80426808-569e-4360-acb0-e5a6dc4b8ad2" providerId="ADAL" clId="{00D7A7D9-9872-4DD2-9C3F-6028C5E03276}" dt="2026-01-19T20:59:40.665" v="840" actId="1076"/>
          <ac:picMkLst>
            <pc:docMk/>
            <pc:sldMk cId="1287856965" sldId="1551"/>
            <ac:picMk id="27" creationId="{118DFDAB-8F0A-D996-5ED9-49283F52B682}"/>
          </ac:picMkLst>
        </pc:picChg>
        <pc:picChg chg="add mod">
          <ac:chgData name="Duijf, Antoinette" userId="80426808-569e-4360-acb0-e5a6dc4b8ad2" providerId="ADAL" clId="{00D7A7D9-9872-4DD2-9C3F-6028C5E03276}" dt="2026-01-20T08:12:06.688" v="1485" actId="1076"/>
          <ac:picMkLst>
            <pc:docMk/>
            <pc:sldMk cId="1287856965" sldId="1551"/>
            <ac:picMk id="28" creationId="{20D94C8F-961C-88C1-8BA6-B727DBE1123D}"/>
          </ac:picMkLst>
        </pc:picChg>
      </pc:sldChg>
      <pc:sldChg chg="addSp delSp modSp mod">
        <pc:chgData name="Duijf, Antoinette" userId="80426808-569e-4360-acb0-e5a6dc4b8ad2" providerId="ADAL" clId="{00D7A7D9-9872-4DD2-9C3F-6028C5E03276}" dt="2026-01-20T08:58:37.755" v="2338" actId="20577"/>
        <pc:sldMkLst>
          <pc:docMk/>
          <pc:sldMk cId="125887709" sldId="1552"/>
        </pc:sldMkLst>
        <pc:spChg chg="mod">
          <ac:chgData name="Duijf, Antoinette" userId="80426808-569e-4360-acb0-e5a6dc4b8ad2" providerId="ADAL" clId="{00D7A7D9-9872-4DD2-9C3F-6028C5E03276}" dt="2026-01-20T08:50:52.211" v="2178" actId="20577"/>
          <ac:spMkLst>
            <pc:docMk/>
            <pc:sldMk cId="125887709" sldId="1552"/>
            <ac:spMk id="35" creationId="{37104C51-0232-62ED-4C6F-1447D06633EE}"/>
          </ac:spMkLst>
        </pc:spChg>
        <pc:spChg chg="mod">
          <ac:chgData name="Duijf, Antoinette" userId="80426808-569e-4360-acb0-e5a6dc4b8ad2" providerId="ADAL" clId="{00D7A7D9-9872-4DD2-9C3F-6028C5E03276}" dt="2026-01-20T08:58:37.755" v="2338" actId="20577"/>
          <ac:spMkLst>
            <pc:docMk/>
            <pc:sldMk cId="125887709" sldId="1552"/>
            <ac:spMk id="36" creationId="{D8EF981A-9BA7-0EB1-9B70-F7FBF2F7DF1C}"/>
          </ac:spMkLst>
        </pc:spChg>
        <pc:picChg chg="add del mod">
          <ac:chgData name="Duijf, Antoinette" userId="80426808-569e-4360-acb0-e5a6dc4b8ad2" providerId="ADAL" clId="{00D7A7D9-9872-4DD2-9C3F-6028C5E03276}" dt="2026-01-20T08:51:03.727" v="2179" actId="478"/>
          <ac:picMkLst>
            <pc:docMk/>
            <pc:sldMk cId="125887709" sldId="1552"/>
            <ac:picMk id="2" creationId="{026CA785-0BDE-289D-9A34-9D6F93C7022D}"/>
          </ac:picMkLst>
        </pc:picChg>
        <pc:picChg chg="add del mod">
          <ac:chgData name="Duijf, Antoinette" userId="80426808-569e-4360-acb0-e5a6dc4b8ad2" providerId="ADAL" clId="{00D7A7D9-9872-4DD2-9C3F-6028C5E03276}" dt="2026-01-20T08:50:09.394" v="2087" actId="478"/>
          <ac:picMkLst>
            <pc:docMk/>
            <pc:sldMk cId="125887709" sldId="1552"/>
            <ac:picMk id="8" creationId="{1389C923-50D6-F095-E621-56B0C5964288}"/>
          </ac:picMkLst>
        </pc:picChg>
        <pc:picChg chg="del">
          <ac:chgData name="Duijf, Antoinette" userId="80426808-569e-4360-acb0-e5a6dc4b8ad2" providerId="ADAL" clId="{00D7A7D9-9872-4DD2-9C3F-6028C5E03276}" dt="2026-01-20T08:49:44.863" v="2078" actId="478"/>
          <ac:picMkLst>
            <pc:docMk/>
            <pc:sldMk cId="125887709" sldId="1552"/>
            <ac:picMk id="9" creationId="{2E24652A-5478-F597-CC23-769607C159CA}"/>
          </ac:picMkLst>
        </pc:picChg>
        <pc:picChg chg="del">
          <ac:chgData name="Duijf, Antoinette" userId="80426808-569e-4360-acb0-e5a6dc4b8ad2" providerId="ADAL" clId="{00D7A7D9-9872-4DD2-9C3F-6028C5E03276}" dt="2026-01-20T08:49:45.293" v="2079" actId="478"/>
          <ac:picMkLst>
            <pc:docMk/>
            <pc:sldMk cId="125887709" sldId="1552"/>
            <ac:picMk id="18" creationId="{390F847F-CD08-0322-20C8-1E550D3990FE}"/>
          </ac:picMkLst>
        </pc:picChg>
        <pc:picChg chg="add mod">
          <ac:chgData name="Duijf, Antoinette" userId="80426808-569e-4360-acb0-e5a6dc4b8ad2" providerId="ADAL" clId="{00D7A7D9-9872-4DD2-9C3F-6028C5E03276}" dt="2026-01-20T08:51:39.819" v="2188" actId="1035"/>
          <ac:picMkLst>
            <pc:docMk/>
            <pc:sldMk cId="125887709" sldId="1552"/>
            <ac:picMk id="20" creationId="{49D02335-59A9-C63E-C774-147C0FD4C405}"/>
          </ac:picMkLst>
        </pc:picChg>
        <pc:picChg chg="add mod">
          <ac:chgData name="Duijf, Antoinette" userId="80426808-569e-4360-acb0-e5a6dc4b8ad2" providerId="ADAL" clId="{00D7A7D9-9872-4DD2-9C3F-6028C5E03276}" dt="2026-01-20T08:57:41.903" v="2322" actId="1076"/>
          <ac:picMkLst>
            <pc:docMk/>
            <pc:sldMk cId="125887709" sldId="1552"/>
            <ac:picMk id="23" creationId="{B0C701B2-0829-C9D5-52CC-CFBC2BB393A6}"/>
          </ac:picMkLst>
        </pc:picChg>
        <pc:picChg chg="add mod">
          <ac:chgData name="Duijf, Antoinette" userId="80426808-569e-4360-acb0-e5a6dc4b8ad2" providerId="ADAL" clId="{00D7A7D9-9872-4DD2-9C3F-6028C5E03276}" dt="2026-01-20T08:57:00.965" v="2274" actId="1076"/>
          <ac:picMkLst>
            <pc:docMk/>
            <pc:sldMk cId="125887709" sldId="1552"/>
            <ac:picMk id="24" creationId="{10F05E7B-19E2-C06D-F4B7-B1021260617D}"/>
          </ac:picMkLst>
        </pc:picChg>
      </pc:sldChg>
      <pc:sldChg chg="addSp delSp modSp mod">
        <pc:chgData name="Duijf, Antoinette" userId="80426808-569e-4360-acb0-e5a6dc4b8ad2" providerId="ADAL" clId="{00D7A7D9-9872-4DD2-9C3F-6028C5E03276}" dt="2026-01-20T09:30:33.584" v="3893" actId="20577"/>
        <pc:sldMkLst>
          <pc:docMk/>
          <pc:sldMk cId="674388732" sldId="1553"/>
        </pc:sldMkLst>
        <pc:spChg chg="mod">
          <ac:chgData name="Duijf, Antoinette" userId="80426808-569e-4360-acb0-e5a6dc4b8ad2" providerId="ADAL" clId="{00D7A7D9-9872-4DD2-9C3F-6028C5E03276}" dt="2026-01-20T09:29:22.435" v="3666" actId="1076"/>
          <ac:spMkLst>
            <pc:docMk/>
            <pc:sldMk cId="674388732" sldId="1553"/>
            <ac:spMk id="2" creationId="{B9A2591B-A3B4-E719-C0A1-097679D8DF76}"/>
          </ac:spMkLst>
        </pc:spChg>
        <pc:spChg chg="add mod">
          <ac:chgData name="Duijf, Antoinette" userId="80426808-569e-4360-acb0-e5a6dc4b8ad2" providerId="ADAL" clId="{00D7A7D9-9872-4DD2-9C3F-6028C5E03276}" dt="2026-01-20T09:30:33.584" v="3893" actId="20577"/>
          <ac:spMkLst>
            <pc:docMk/>
            <pc:sldMk cId="674388732" sldId="1553"/>
            <ac:spMk id="9" creationId="{4CCCD498-3324-643E-0E88-1DC14AC4757F}"/>
          </ac:spMkLst>
        </pc:spChg>
        <pc:picChg chg="add del mod">
          <ac:chgData name="Duijf, Antoinette" userId="80426808-569e-4360-acb0-e5a6dc4b8ad2" providerId="ADAL" clId="{00D7A7D9-9872-4DD2-9C3F-6028C5E03276}" dt="2026-01-19T20:16:20.593" v="187" actId="478"/>
          <ac:picMkLst>
            <pc:docMk/>
            <pc:sldMk cId="674388732" sldId="1553"/>
            <ac:picMk id="3" creationId="{082176A9-6CD0-DD0F-D3A8-F27071EBFC15}"/>
          </ac:picMkLst>
        </pc:picChg>
        <pc:picChg chg="del">
          <ac:chgData name="Duijf, Antoinette" userId="80426808-569e-4360-acb0-e5a6dc4b8ad2" providerId="ADAL" clId="{00D7A7D9-9872-4DD2-9C3F-6028C5E03276}" dt="2026-01-19T20:15:32.080" v="175" actId="478"/>
          <ac:picMkLst>
            <pc:docMk/>
            <pc:sldMk cId="674388732" sldId="1553"/>
            <ac:picMk id="4" creationId="{55A905BD-9A7E-E74B-4AE8-CDE95537CDE8}"/>
          </ac:picMkLst>
        </pc:picChg>
        <pc:picChg chg="add mod">
          <ac:chgData name="Duijf, Antoinette" userId="80426808-569e-4360-acb0-e5a6dc4b8ad2" providerId="ADAL" clId="{00D7A7D9-9872-4DD2-9C3F-6028C5E03276}" dt="2026-01-19T20:17:39.136" v="401" actId="1076"/>
          <ac:picMkLst>
            <pc:docMk/>
            <pc:sldMk cId="674388732" sldId="1553"/>
            <ac:picMk id="5" creationId="{A620BDC6-7CC5-5EFC-B3AC-7556FE25FC47}"/>
          </ac:picMkLst>
        </pc:picChg>
        <pc:picChg chg="del">
          <ac:chgData name="Duijf, Antoinette" userId="80426808-569e-4360-acb0-e5a6dc4b8ad2" providerId="ADAL" clId="{00D7A7D9-9872-4DD2-9C3F-6028C5E03276}" dt="2026-01-19T20:15:33.616" v="176" actId="478"/>
          <ac:picMkLst>
            <pc:docMk/>
            <pc:sldMk cId="674388732" sldId="1553"/>
            <ac:picMk id="7" creationId="{65F9FBA9-1DE0-987F-B1EF-75C61F55B547}"/>
          </ac:picMkLst>
        </pc:picChg>
      </pc:sldChg>
      <pc:sldChg chg="addSp delSp modSp mod">
        <pc:chgData name="Duijf, Antoinette" userId="80426808-569e-4360-acb0-e5a6dc4b8ad2" providerId="ADAL" clId="{00D7A7D9-9872-4DD2-9C3F-6028C5E03276}" dt="2026-01-20T09:07:04.825" v="2535" actId="115"/>
        <pc:sldMkLst>
          <pc:docMk/>
          <pc:sldMk cId="4247877401" sldId="1554"/>
        </pc:sldMkLst>
        <pc:spChg chg="mod">
          <ac:chgData name="Duijf, Antoinette" userId="80426808-569e-4360-acb0-e5a6dc4b8ad2" providerId="ADAL" clId="{00D7A7D9-9872-4DD2-9C3F-6028C5E03276}" dt="2026-01-20T09:00:31.720" v="2422" actId="20577"/>
          <ac:spMkLst>
            <pc:docMk/>
            <pc:sldMk cId="4247877401" sldId="1554"/>
            <ac:spMk id="35" creationId="{37104C51-0232-62ED-4C6F-1447D06633EE}"/>
          </ac:spMkLst>
        </pc:spChg>
        <pc:spChg chg="mod">
          <ac:chgData name="Duijf, Antoinette" userId="80426808-569e-4360-acb0-e5a6dc4b8ad2" providerId="ADAL" clId="{00D7A7D9-9872-4DD2-9C3F-6028C5E03276}" dt="2026-01-20T09:07:04.825" v="2535" actId="115"/>
          <ac:spMkLst>
            <pc:docMk/>
            <pc:sldMk cId="4247877401" sldId="1554"/>
            <ac:spMk id="36" creationId="{D8EF981A-9BA7-0EB1-9B70-F7FBF2F7DF1C}"/>
          </ac:spMkLst>
        </pc:spChg>
        <pc:picChg chg="add mod">
          <ac:chgData name="Duijf, Antoinette" userId="80426808-569e-4360-acb0-e5a6dc4b8ad2" providerId="ADAL" clId="{00D7A7D9-9872-4DD2-9C3F-6028C5E03276}" dt="2026-01-20T08:59:12.518" v="2342" actId="1076"/>
          <ac:picMkLst>
            <pc:docMk/>
            <pc:sldMk cId="4247877401" sldId="1554"/>
            <ac:picMk id="8" creationId="{49376E0E-BD3C-354B-2C08-7128054134F9}"/>
          </ac:picMkLst>
        </pc:picChg>
        <pc:picChg chg="del">
          <ac:chgData name="Duijf, Antoinette" userId="80426808-569e-4360-acb0-e5a6dc4b8ad2" providerId="ADAL" clId="{00D7A7D9-9872-4DD2-9C3F-6028C5E03276}" dt="2026-01-20T09:06:02.192" v="2423" actId="478"/>
          <ac:picMkLst>
            <pc:docMk/>
            <pc:sldMk cId="4247877401" sldId="1554"/>
            <ac:picMk id="9" creationId="{D5F65251-CB87-AC4A-7114-42C8B9967D45}"/>
          </ac:picMkLst>
        </pc:picChg>
        <pc:picChg chg="del">
          <ac:chgData name="Duijf, Antoinette" userId="80426808-569e-4360-acb0-e5a6dc4b8ad2" providerId="ADAL" clId="{00D7A7D9-9872-4DD2-9C3F-6028C5E03276}" dt="2026-01-20T08:59:07.255" v="2339" actId="478"/>
          <ac:picMkLst>
            <pc:docMk/>
            <pc:sldMk cId="4247877401" sldId="1554"/>
            <ac:picMk id="19" creationId="{10E54154-66DE-10F1-A0B0-B2F160D0385D}"/>
          </ac:picMkLst>
        </pc:picChg>
        <pc:picChg chg="add mod">
          <ac:chgData name="Duijf, Antoinette" userId="80426808-569e-4360-acb0-e5a6dc4b8ad2" providerId="ADAL" clId="{00D7A7D9-9872-4DD2-9C3F-6028C5E03276}" dt="2026-01-20T09:06:22.511" v="2427" actId="962"/>
          <ac:picMkLst>
            <pc:docMk/>
            <pc:sldMk cId="4247877401" sldId="1554"/>
            <ac:picMk id="20" creationId="{32F855D7-9A66-B28C-162D-9893C557EDE4}"/>
          </ac:picMkLst>
        </pc:picChg>
      </pc:sldChg>
      <pc:sldChg chg="addSp delSp modSp mod ord">
        <pc:chgData name="Duijf, Antoinette" userId="80426808-569e-4360-acb0-e5a6dc4b8ad2" providerId="ADAL" clId="{00D7A7D9-9872-4DD2-9C3F-6028C5E03276}" dt="2026-01-20T08:03:22.132" v="990" actId="20578"/>
        <pc:sldMkLst>
          <pc:docMk/>
          <pc:sldMk cId="164643335" sldId="1555"/>
        </pc:sldMkLst>
        <pc:spChg chg="add mod">
          <ac:chgData name="Duijf, Antoinette" userId="80426808-569e-4360-acb0-e5a6dc4b8ad2" providerId="ADAL" clId="{00D7A7D9-9872-4DD2-9C3F-6028C5E03276}" dt="2026-01-19T20:21:39.374" v="424" actId="20577"/>
          <ac:spMkLst>
            <pc:docMk/>
            <pc:sldMk cId="164643335" sldId="1555"/>
            <ac:spMk id="2" creationId="{1D545755-4C66-0BA9-7B51-20A8D5BB71CF}"/>
          </ac:spMkLst>
        </pc:spChg>
        <pc:spChg chg="add del">
          <ac:chgData name="Duijf, Antoinette" userId="80426808-569e-4360-acb0-e5a6dc4b8ad2" providerId="ADAL" clId="{00D7A7D9-9872-4DD2-9C3F-6028C5E03276}" dt="2026-01-19T20:20:58.462" v="406" actId="21"/>
          <ac:spMkLst>
            <pc:docMk/>
            <pc:sldMk cId="164643335" sldId="1555"/>
            <ac:spMk id="5" creationId="{D14C2D7C-EC71-23F8-5045-124F1231077E}"/>
          </ac:spMkLst>
        </pc:spChg>
        <pc:picChg chg="add del">
          <ac:chgData name="Duijf, Antoinette" userId="80426808-569e-4360-acb0-e5a6dc4b8ad2" providerId="ADAL" clId="{00D7A7D9-9872-4DD2-9C3F-6028C5E03276}" dt="2026-01-19T20:20:58.462" v="406" actId="21"/>
          <ac:picMkLst>
            <pc:docMk/>
            <pc:sldMk cId="164643335" sldId="1555"/>
            <ac:picMk id="3" creationId="{78B8CCA5-4785-30BC-21BE-4BD5488810F6}"/>
          </ac:picMkLst>
        </pc:picChg>
        <pc:picChg chg="add del">
          <ac:chgData name="Duijf, Antoinette" userId="80426808-569e-4360-acb0-e5a6dc4b8ad2" providerId="ADAL" clId="{00D7A7D9-9872-4DD2-9C3F-6028C5E03276}" dt="2026-01-19T20:20:58.462" v="406" actId="21"/>
          <ac:picMkLst>
            <pc:docMk/>
            <pc:sldMk cId="164643335" sldId="1555"/>
            <ac:picMk id="13" creationId="{3873E9EE-73A3-D8D6-0F78-9771F2CAFA80}"/>
          </ac:picMkLst>
        </pc:picChg>
      </pc:sldChg>
      <pc:sldChg chg="addSp modSp mod">
        <pc:chgData name="Duijf, Antoinette" userId="80426808-569e-4360-acb0-e5a6dc4b8ad2" providerId="ADAL" clId="{00D7A7D9-9872-4DD2-9C3F-6028C5E03276}" dt="2026-01-20T08:22:57.500" v="1742" actId="20577"/>
        <pc:sldMkLst>
          <pc:docMk/>
          <pc:sldMk cId="2683691582" sldId="1558"/>
        </pc:sldMkLst>
        <pc:spChg chg="add mod">
          <ac:chgData name="Duijf, Antoinette" userId="80426808-569e-4360-acb0-e5a6dc4b8ad2" providerId="ADAL" clId="{00D7A7D9-9872-4DD2-9C3F-6028C5E03276}" dt="2026-01-20T08:22:57.500" v="1742" actId="20577"/>
          <ac:spMkLst>
            <pc:docMk/>
            <pc:sldMk cId="2683691582" sldId="1558"/>
            <ac:spMk id="12" creationId="{00EA6EF5-FF05-E499-8090-8E80F14E041E}"/>
          </ac:spMkLst>
        </pc:spChg>
      </pc:sldChg>
      <pc:sldChg chg="del">
        <pc:chgData name="Duijf, Antoinette" userId="80426808-569e-4360-acb0-e5a6dc4b8ad2" providerId="ADAL" clId="{00D7A7D9-9872-4DD2-9C3F-6028C5E03276}" dt="2026-01-20T10:23:49.798" v="4806" actId="47"/>
        <pc:sldMkLst>
          <pc:docMk/>
          <pc:sldMk cId="2955084221" sldId="1559"/>
        </pc:sldMkLst>
      </pc:sldChg>
      <pc:sldChg chg="del">
        <pc:chgData name="Duijf, Antoinette" userId="80426808-569e-4360-acb0-e5a6dc4b8ad2" providerId="ADAL" clId="{00D7A7D9-9872-4DD2-9C3F-6028C5E03276}" dt="2026-01-20T10:23:50.514" v="4807" actId="47"/>
        <pc:sldMkLst>
          <pc:docMk/>
          <pc:sldMk cId="234443996" sldId="1560"/>
        </pc:sldMkLst>
      </pc:sldChg>
      <pc:sldChg chg="modSp mod">
        <pc:chgData name="Duijf, Antoinette" userId="80426808-569e-4360-acb0-e5a6dc4b8ad2" providerId="ADAL" clId="{00D7A7D9-9872-4DD2-9C3F-6028C5E03276}" dt="2026-01-20T08:22:06.767" v="1737" actId="1035"/>
        <pc:sldMkLst>
          <pc:docMk/>
          <pc:sldMk cId="204947252" sldId="1562"/>
        </pc:sldMkLst>
        <pc:spChg chg="mod">
          <ac:chgData name="Duijf, Antoinette" userId="80426808-569e-4360-acb0-e5a6dc4b8ad2" providerId="ADAL" clId="{00D7A7D9-9872-4DD2-9C3F-6028C5E03276}" dt="2026-01-20T08:22:06.767" v="1737" actId="1035"/>
          <ac:spMkLst>
            <pc:docMk/>
            <pc:sldMk cId="204947252" sldId="1562"/>
            <ac:spMk id="4" creationId="{0D2533A5-3C45-8FE2-7DA2-E04118805D8F}"/>
          </ac:spMkLst>
        </pc:spChg>
        <pc:grpChg chg="mod">
          <ac:chgData name="Duijf, Antoinette" userId="80426808-569e-4360-acb0-e5a6dc4b8ad2" providerId="ADAL" clId="{00D7A7D9-9872-4DD2-9C3F-6028C5E03276}" dt="2026-01-20T08:21:21.369" v="1698" actId="1076"/>
          <ac:grpSpMkLst>
            <pc:docMk/>
            <pc:sldMk cId="204947252" sldId="1562"/>
            <ac:grpSpMk id="11" creationId="{C54760BB-2F43-6399-0F44-4311479393DC}"/>
          </ac:grpSpMkLst>
        </pc:grpChg>
        <pc:picChg chg="mod">
          <ac:chgData name="Duijf, Antoinette" userId="80426808-569e-4360-acb0-e5a6dc4b8ad2" providerId="ADAL" clId="{00D7A7D9-9872-4DD2-9C3F-6028C5E03276}" dt="2026-01-20T08:20:57.933" v="1693" actId="1076"/>
          <ac:picMkLst>
            <pc:docMk/>
            <pc:sldMk cId="204947252" sldId="1562"/>
            <ac:picMk id="10" creationId="{723569C0-75F7-B3D1-DFD4-6210F113658E}"/>
          </ac:picMkLst>
        </pc:picChg>
        <pc:cxnChg chg="mod">
          <ac:chgData name="Duijf, Antoinette" userId="80426808-569e-4360-acb0-e5a6dc4b8ad2" providerId="ADAL" clId="{00D7A7D9-9872-4DD2-9C3F-6028C5E03276}" dt="2026-01-20T08:21:25.383" v="1699" actId="14100"/>
          <ac:cxnSpMkLst>
            <pc:docMk/>
            <pc:sldMk cId="204947252" sldId="1562"/>
            <ac:cxnSpMk id="26" creationId="{21FC9CDC-ECF6-2CFA-B145-FCF7403FB0BD}"/>
          </ac:cxnSpMkLst>
        </pc:cxnChg>
      </pc:sldChg>
      <pc:sldChg chg="addSp delSp modSp add mod">
        <pc:chgData name="Duijf, Antoinette" userId="80426808-569e-4360-acb0-e5a6dc4b8ad2" providerId="ADAL" clId="{00D7A7D9-9872-4DD2-9C3F-6028C5E03276}" dt="2026-01-20T08:23:15.948" v="1746"/>
        <pc:sldMkLst>
          <pc:docMk/>
          <pc:sldMk cId="1485652637" sldId="1563"/>
        </pc:sldMkLst>
        <pc:spChg chg="del">
          <ac:chgData name="Duijf, Antoinette" userId="80426808-569e-4360-acb0-e5a6dc4b8ad2" providerId="ADAL" clId="{00D7A7D9-9872-4DD2-9C3F-6028C5E03276}" dt="2026-01-19T20:21:05.430" v="412" actId="478"/>
          <ac:spMkLst>
            <pc:docMk/>
            <pc:sldMk cId="1485652637" sldId="1563"/>
            <ac:spMk id="4" creationId="{23C0A2C3-3B5A-C2A9-7811-CA811E4421E6}"/>
          </ac:spMkLst>
        </pc:spChg>
        <pc:spChg chg="del mod">
          <ac:chgData name="Duijf, Antoinette" userId="80426808-569e-4360-acb0-e5a6dc4b8ad2" providerId="ADAL" clId="{00D7A7D9-9872-4DD2-9C3F-6028C5E03276}" dt="2026-01-19T20:21:04.916" v="411" actId="478"/>
          <ac:spMkLst>
            <pc:docMk/>
            <pc:sldMk cId="1485652637" sldId="1563"/>
            <ac:spMk id="5" creationId="{D14C2D7C-EC71-23F8-5045-124F1231077E}"/>
          </ac:spMkLst>
        </pc:spChg>
        <pc:picChg chg="add mod">
          <ac:chgData name="Duijf, Antoinette" userId="80426808-569e-4360-acb0-e5a6dc4b8ad2" providerId="ADAL" clId="{00D7A7D9-9872-4DD2-9C3F-6028C5E03276}" dt="2026-01-20T08:23:15.948" v="1746"/>
          <ac:picMkLst>
            <pc:docMk/>
            <pc:sldMk cId="1485652637" sldId="1563"/>
            <ac:picMk id="2" creationId="{E3407421-C3AF-BCF9-FB64-0FCBE863A361}"/>
          </ac:picMkLst>
        </pc:picChg>
        <pc:picChg chg="del">
          <ac:chgData name="Duijf, Antoinette" userId="80426808-569e-4360-acb0-e5a6dc4b8ad2" providerId="ADAL" clId="{00D7A7D9-9872-4DD2-9C3F-6028C5E03276}" dt="2026-01-19T20:21:02.322" v="408" actId="478"/>
          <ac:picMkLst>
            <pc:docMk/>
            <pc:sldMk cId="1485652637" sldId="1563"/>
            <ac:picMk id="3" creationId="{78B8CCA5-4785-30BC-21BE-4BD5488810F6}"/>
          </ac:picMkLst>
        </pc:picChg>
        <pc:picChg chg="add mod">
          <ac:chgData name="Duijf, Antoinette" userId="80426808-569e-4360-acb0-e5a6dc4b8ad2" providerId="ADAL" clId="{00D7A7D9-9872-4DD2-9C3F-6028C5E03276}" dt="2026-01-19T20:38:28.087" v="474" actId="1076"/>
          <ac:picMkLst>
            <pc:docMk/>
            <pc:sldMk cId="1485652637" sldId="1563"/>
            <ac:picMk id="7" creationId="{99902107-6D79-75C3-2151-982FC7C0D15A}"/>
          </ac:picMkLst>
        </pc:picChg>
        <pc:picChg chg="add mod">
          <ac:chgData name="Duijf, Antoinette" userId="80426808-569e-4360-acb0-e5a6dc4b8ad2" providerId="ADAL" clId="{00D7A7D9-9872-4DD2-9C3F-6028C5E03276}" dt="2026-01-19T20:40:19.481" v="498" actId="1076"/>
          <ac:picMkLst>
            <pc:docMk/>
            <pc:sldMk cId="1485652637" sldId="1563"/>
            <ac:picMk id="8" creationId="{7E0009CA-859E-B20F-E149-9642028B3089}"/>
          </ac:picMkLst>
        </pc:picChg>
        <pc:picChg chg="add mod">
          <ac:chgData name="Duijf, Antoinette" userId="80426808-569e-4360-acb0-e5a6dc4b8ad2" providerId="ADAL" clId="{00D7A7D9-9872-4DD2-9C3F-6028C5E03276}" dt="2026-01-19T20:40:19.481" v="498" actId="1076"/>
          <ac:picMkLst>
            <pc:docMk/>
            <pc:sldMk cId="1485652637" sldId="1563"/>
            <ac:picMk id="9" creationId="{4ECED3A1-E3D2-C581-A333-FEA9DD1CCD8A}"/>
          </ac:picMkLst>
        </pc:picChg>
        <pc:picChg chg="add del mod">
          <ac:chgData name="Duijf, Antoinette" userId="80426808-569e-4360-acb0-e5a6dc4b8ad2" providerId="ADAL" clId="{00D7A7D9-9872-4DD2-9C3F-6028C5E03276}" dt="2026-01-19T20:40:13.622" v="497" actId="478"/>
          <ac:picMkLst>
            <pc:docMk/>
            <pc:sldMk cId="1485652637" sldId="1563"/>
            <ac:picMk id="10" creationId="{5651F5A8-132E-60BA-1D53-CBF040A82550}"/>
          </ac:picMkLst>
        </pc:picChg>
        <pc:picChg chg="add del mod">
          <ac:chgData name="Duijf, Antoinette" userId="80426808-569e-4360-acb0-e5a6dc4b8ad2" providerId="ADAL" clId="{00D7A7D9-9872-4DD2-9C3F-6028C5E03276}" dt="2026-01-19T20:40:12.697" v="496" actId="478"/>
          <ac:picMkLst>
            <pc:docMk/>
            <pc:sldMk cId="1485652637" sldId="1563"/>
            <ac:picMk id="11" creationId="{BBB329FF-CCED-8C5E-932A-F400117E2B72}"/>
          </ac:picMkLst>
        </pc:picChg>
        <pc:picChg chg="del">
          <ac:chgData name="Duijf, Antoinette" userId="80426808-569e-4360-acb0-e5a6dc4b8ad2" providerId="ADAL" clId="{00D7A7D9-9872-4DD2-9C3F-6028C5E03276}" dt="2026-01-19T20:21:02.799" v="409" actId="478"/>
          <ac:picMkLst>
            <pc:docMk/>
            <pc:sldMk cId="1485652637" sldId="1563"/>
            <ac:picMk id="13" creationId="{3873E9EE-73A3-D8D6-0F78-9771F2CAFA80}"/>
          </ac:picMkLst>
        </pc:picChg>
      </pc:sldChg>
      <pc:sldChg chg="addSp delSp modSp add mod">
        <pc:chgData name="Duijf, Antoinette" userId="80426808-569e-4360-acb0-e5a6dc4b8ad2" providerId="ADAL" clId="{00D7A7D9-9872-4DD2-9C3F-6028C5E03276}" dt="2026-01-19T20:39:32.342" v="489" actId="1076"/>
        <pc:sldMkLst>
          <pc:docMk/>
          <pc:sldMk cId="2211579064" sldId="1564"/>
        </pc:sldMkLst>
        <pc:spChg chg="del">
          <ac:chgData name="Duijf, Antoinette" userId="80426808-569e-4360-acb0-e5a6dc4b8ad2" providerId="ADAL" clId="{00D7A7D9-9872-4DD2-9C3F-6028C5E03276}" dt="2026-01-19T20:25:56.635" v="430" actId="478"/>
          <ac:spMkLst>
            <pc:docMk/>
            <pc:sldMk cId="2211579064" sldId="1564"/>
            <ac:spMk id="3" creationId="{4C9A7FE9-CDF0-B3A2-7177-019C4C22B6F5}"/>
          </ac:spMkLst>
        </pc:spChg>
        <pc:picChg chg="del">
          <ac:chgData name="Duijf, Antoinette" userId="80426808-569e-4360-acb0-e5a6dc4b8ad2" providerId="ADAL" clId="{00D7A7D9-9872-4DD2-9C3F-6028C5E03276}" dt="2026-01-19T20:25:57.003" v="431" actId="478"/>
          <ac:picMkLst>
            <pc:docMk/>
            <pc:sldMk cId="2211579064" sldId="1564"/>
            <ac:picMk id="2" creationId="{25F5E964-BA2B-9F41-B245-CFB7648C1F08}"/>
          </ac:picMkLst>
        </pc:picChg>
        <pc:picChg chg="add mod">
          <ac:chgData name="Duijf, Antoinette" userId="80426808-569e-4360-acb0-e5a6dc4b8ad2" providerId="ADAL" clId="{00D7A7D9-9872-4DD2-9C3F-6028C5E03276}" dt="2026-01-19T20:26:04.588" v="435" actId="14100"/>
          <ac:picMkLst>
            <pc:docMk/>
            <pc:sldMk cId="2211579064" sldId="1564"/>
            <ac:picMk id="5" creationId="{2476C650-2441-0BBC-16D2-DB7E4B0EF2DD}"/>
          </ac:picMkLst>
        </pc:picChg>
        <pc:picChg chg="add mod">
          <ac:chgData name="Duijf, Antoinette" userId="80426808-569e-4360-acb0-e5a6dc4b8ad2" providerId="ADAL" clId="{00D7A7D9-9872-4DD2-9C3F-6028C5E03276}" dt="2026-01-19T20:39:27.898" v="486" actId="1076"/>
          <ac:picMkLst>
            <pc:docMk/>
            <pc:sldMk cId="2211579064" sldId="1564"/>
            <ac:picMk id="7" creationId="{133C2D5E-A9D7-635A-59F6-4C78325EA0CC}"/>
          </ac:picMkLst>
        </pc:picChg>
        <pc:picChg chg="add mod">
          <ac:chgData name="Duijf, Antoinette" userId="80426808-569e-4360-acb0-e5a6dc4b8ad2" providerId="ADAL" clId="{00D7A7D9-9872-4DD2-9C3F-6028C5E03276}" dt="2026-01-19T20:39:32.342" v="489" actId="1076"/>
          <ac:picMkLst>
            <pc:docMk/>
            <pc:sldMk cId="2211579064" sldId="1564"/>
            <ac:picMk id="9" creationId="{F8461209-11DC-B238-DA55-59F60B3FDC43}"/>
          </ac:picMkLst>
        </pc:picChg>
      </pc:sldChg>
      <pc:sldChg chg="addSp delSp modSp add del mod">
        <pc:chgData name="Duijf, Antoinette" userId="80426808-569e-4360-acb0-e5a6dc4b8ad2" providerId="ADAL" clId="{00D7A7D9-9872-4DD2-9C3F-6028C5E03276}" dt="2026-01-20T10:23:49.348" v="4805" actId="47"/>
        <pc:sldMkLst>
          <pc:docMk/>
          <pc:sldMk cId="650309792" sldId="1565"/>
        </pc:sldMkLst>
        <pc:spChg chg="mod">
          <ac:chgData name="Duijf, Antoinette" userId="80426808-569e-4360-acb0-e5a6dc4b8ad2" providerId="ADAL" clId="{00D7A7D9-9872-4DD2-9C3F-6028C5E03276}" dt="2026-01-19T20:46:15.306" v="533" actId="20577"/>
          <ac:spMkLst>
            <pc:docMk/>
            <pc:sldMk cId="650309792" sldId="1565"/>
            <ac:spMk id="9" creationId="{10F50E44-9F4F-C034-985D-5E272F530831}"/>
          </ac:spMkLst>
        </pc:spChg>
        <pc:spChg chg="add mod">
          <ac:chgData name="Duijf, Antoinette" userId="80426808-569e-4360-acb0-e5a6dc4b8ad2" providerId="ADAL" clId="{00D7A7D9-9872-4DD2-9C3F-6028C5E03276}" dt="2026-01-19T20:48:13.907" v="674" actId="1076"/>
          <ac:spMkLst>
            <pc:docMk/>
            <pc:sldMk cId="650309792" sldId="1565"/>
            <ac:spMk id="12" creationId="{92145736-E16F-C430-C0BF-CBA4F2392568}"/>
          </ac:spMkLst>
        </pc:spChg>
        <pc:spChg chg="mod">
          <ac:chgData name="Duijf, Antoinette" userId="80426808-569e-4360-acb0-e5a6dc4b8ad2" providerId="ADAL" clId="{00D7A7D9-9872-4DD2-9C3F-6028C5E03276}" dt="2026-01-19T20:46:45.462" v="582" actId="20577"/>
          <ac:spMkLst>
            <pc:docMk/>
            <pc:sldMk cId="650309792" sldId="1565"/>
            <ac:spMk id="17" creationId="{801701FA-A43F-E8F6-B867-A23A0D5FFB51}"/>
          </ac:spMkLst>
        </pc:spChg>
        <pc:spChg chg="mod">
          <ac:chgData name="Duijf, Antoinette" userId="80426808-569e-4360-acb0-e5a6dc4b8ad2" providerId="ADAL" clId="{00D7A7D9-9872-4DD2-9C3F-6028C5E03276}" dt="2026-01-19T20:47:16.546" v="624" actId="20577"/>
          <ac:spMkLst>
            <pc:docMk/>
            <pc:sldMk cId="650309792" sldId="1565"/>
            <ac:spMk id="22" creationId="{FB97059A-DE73-FFC1-4AB3-D256A866E257}"/>
          </ac:spMkLst>
        </pc:spChg>
        <pc:spChg chg="mod">
          <ac:chgData name="Duijf, Antoinette" userId="80426808-569e-4360-acb0-e5a6dc4b8ad2" providerId="ADAL" clId="{00D7A7D9-9872-4DD2-9C3F-6028C5E03276}" dt="2026-01-19T20:46:36.899" v="567" actId="1076"/>
          <ac:spMkLst>
            <pc:docMk/>
            <pc:sldMk cId="650309792" sldId="1565"/>
            <ac:spMk id="26" creationId="{9C68A3F3-0136-4D58-0A13-AB51E306E138}"/>
          </ac:spMkLst>
        </pc:spChg>
        <pc:spChg chg="mod">
          <ac:chgData name="Duijf, Antoinette" userId="80426808-569e-4360-acb0-e5a6dc4b8ad2" providerId="ADAL" clId="{00D7A7D9-9872-4DD2-9C3F-6028C5E03276}" dt="2026-01-19T20:47:00.515" v="594" actId="1076"/>
          <ac:spMkLst>
            <pc:docMk/>
            <pc:sldMk cId="650309792" sldId="1565"/>
            <ac:spMk id="30" creationId="{8324C6C0-915A-C398-0657-E3A0908D57A1}"/>
          </ac:spMkLst>
        </pc:spChg>
        <pc:spChg chg="mod">
          <ac:chgData name="Duijf, Antoinette" userId="80426808-569e-4360-acb0-e5a6dc4b8ad2" providerId="ADAL" clId="{00D7A7D9-9872-4DD2-9C3F-6028C5E03276}" dt="2026-01-19T20:46:56.082" v="593" actId="1076"/>
          <ac:spMkLst>
            <pc:docMk/>
            <pc:sldMk cId="650309792" sldId="1565"/>
            <ac:spMk id="31" creationId="{0B261869-FB37-DB16-38CF-7D71AD8ABE6F}"/>
          </ac:spMkLst>
        </pc:spChg>
        <pc:picChg chg="del">
          <ac:chgData name="Duijf, Antoinette" userId="80426808-569e-4360-acb0-e5a6dc4b8ad2" providerId="ADAL" clId="{00D7A7D9-9872-4DD2-9C3F-6028C5E03276}" dt="2026-01-19T20:46:18.041" v="536" actId="478"/>
          <ac:picMkLst>
            <pc:docMk/>
            <pc:sldMk cId="650309792" sldId="1565"/>
            <ac:picMk id="11" creationId="{3EB84B6E-A237-E363-18EF-86E8E7C86EBC}"/>
          </ac:picMkLst>
        </pc:picChg>
        <pc:picChg chg="del">
          <ac:chgData name="Duijf, Antoinette" userId="80426808-569e-4360-acb0-e5a6dc4b8ad2" providerId="ADAL" clId="{00D7A7D9-9872-4DD2-9C3F-6028C5E03276}" dt="2026-01-19T20:46:17.507" v="535" actId="478"/>
          <ac:picMkLst>
            <pc:docMk/>
            <pc:sldMk cId="650309792" sldId="1565"/>
            <ac:picMk id="16" creationId="{965886F0-B6BF-3CF7-89DA-48F530265146}"/>
          </ac:picMkLst>
        </pc:picChg>
        <pc:picChg chg="del">
          <ac:chgData name="Duijf, Antoinette" userId="80426808-569e-4360-acb0-e5a6dc4b8ad2" providerId="ADAL" clId="{00D7A7D9-9872-4DD2-9C3F-6028C5E03276}" dt="2026-01-19T20:46:16.695" v="534" actId="478"/>
          <ac:picMkLst>
            <pc:docMk/>
            <pc:sldMk cId="650309792" sldId="1565"/>
            <ac:picMk id="24" creationId="{886BB2BA-67F8-38FF-7D27-5C1982CB93E5}"/>
          </ac:picMkLst>
        </pc:picChg>
        <pc:cxnChg chg="mod">
          <ac:chgData name="Duijf, Antoinette" userId="80426808-569e-4360-acb0-e5a6dc4b8ad2" providerId="ADAL" clId="{00D7A7D9-9872-4DD2-9C3F-6028C5E03276}" dt="2026-01-19T20:46:17.507" v="535" actId="478"/>
          <ac:cxnSpMkLst>
            <pc:docMk/>
            <pc:sldMk cId="650309792" sldId="1565"/>
            <ac:cxnSpMk id="27" creationId="{85B98673-0A07-DAA8-BC4E-12B909EB78ED}"/>
          </ac:cxnSpMkLst>
        </pc:cxnChg>
      </pc:sldChg>
      <pc:sldChg chg="addSp delSp modSp add del mod">
        <pc:chgData name="Duijf, Antoinette" userId="80426808-569e-4360-acb0-e5a6dc4b8ad2" providerId="ADAL" clId="{00D7A7D9-9872-4DD2-9C3F-6028C5E03276}" dt="2026-01-20T10:20:09.760" v="4789" actId="47"/>
        <pc:sldMkLst>
          <pc:docMk/>
          <pc:sldMk cId="927011168" sldId="1566"/>
        </pc:sldMkLst>
        <pc:spChg chg="add del mod">
          <ac:chgData name="Duijf, Antoinette" userId="80426808-569e-4360-acb0-e5a6dc4b8ad2" providerId="ADAL" clId="{00D7A7D9-9872-4DD2-9C3F-6028C5E03276}" dt="2026-01-20T09:42:40.998" v="4202" actId="478"/>
          <ac:spMkLst>
            <pc:docMk/>
            <pc:sldMk cId="927011168" sldId="1566"/>
            <ac:spMk id="2" creationId="{E2B10E55-CCF8-BE58-90F3-2D4B81415FC8}"/>
          </ac:spMkLst>
        </pc:spChg>
        <pc:spChg chg="add del mod">
          <ac:chgData name="Duijf, Antoinette" userId="80426808-569e-4360-acb0-e5a6dc4b8ad2" providerId="ADAL" clId="{00D7A7D9-9872-4DD2-9C3F-6028C5E03276}" dt="2026-01-20T09:42:44.115" v="4203" actId="478"/>
          <ac:spMkLst>
            <pc:docMk/>
            <pc:sldMk cId="927011168" sldId="1566"/>
            <ac:spMk id="9" creationId="{59930944-05B6-3EDB-7080-C67FA0482E8F}"/>
          </ac:spMkLst>
        </pc:spChg>
        <pc:spChg chg="add mod">
          <ac:chgData name="Duijf, Antoinette" userId="80426808-569e-4360-acb0-e5a6dc4b8ad2" providerId="ADAL" clId="{00D7A7D9-9872-4DD2-9C3F-6028C5E03276}" dt="2026-01-20T10:00:31.398" v="4446" actId="20577"/>
          <ac:spMkLst>
            <pc:docMk/>
            <pc:sldMk cId="927011168" sldId="1566"/>
            <ac:spMk id="20" creationId="{3274A86A-B2E7-4F9A-8C2A-7C74D24517FD}"/>
          </ac:spMkLst>
        </pc:spChg>
        <pc:spChg chg="mod">
          <ac:chgData name="Duijf, Antoinette" userId="80426808-569e-4360-acb0-e5a6dc4b8ad2" providerId="ADAL" clId="{00D7A7D9-9872-4DD2-9C3F-6028C5E03276}" dt="2026-01-19T20:48:58.269" v="695" actId="1037"/>
          <ac:spMkLst>
            <pc:docMk/>
            <pc:sldMk cId="927011168" sldId="1566"/>
            <ac:spMk id="33" creationId="{AC757F5E-B016-F947-4518-7C6B9CC7EE04}"/>
          </ac:spMkLst>
        </pc:spChg>
        <pc:spChg chg="mod">
          <ac:chgData name="Duijf, Antoinette" userId="80426808-569e-4360-acb0-e5a6dc4b8ad2" providerId="ADAL" clId="{00D7A7D9-9872-4DD2-9C3F-6028C5E03276}" dt="2026-01-19T20:49:02.201" v="704" actId="20577"/>
          <ac:spMkLst>
            <pc:docMk/>
            <pc:sldMk cId="927011168" sldId="1566"/>
            <ac:spMk id="34" creationId="{152372B3-00F5-781C-183E-6F2DDF35091D}"/>
          </ac:spMkLst>
        </pc:spChg>
        <pc:spChg chg="mod">
          <ac:chgData name="Duijf, Antoinette" userId="80426808-569e-4360-acb0-e5a6dc4b8ad2" providerId="ADAL" clId="{00D7A7D9-9872-4DD2-9C3F-6028C5E03276}" dt="2026-01-20T08:42:29.162" v="1921" actId="115"/>
          <ac:spMkLst>
            <pc:docMk/>
            <pc:sldMk cId="927011168" sldId="1566"/>
            <ac:spMk id="35" creationId="{37104C51-0232-62ED-4C6F-1447D06633EE}"/>
          </ac:spMkLst>
        </pc:spChg>
        <pc:spChg chg="mod">
          <ac:chgData name="Duijf, Antoinette" userId="80426808-569e-4360-acb0-e5a6dc4b8ad2" providerId="ADAL" clId="{00D7A7D9-9872-4DD2-9C3F-6028C5E03276}" dt="2026-01-20T08:48:29.245" v="2072" actId="20577"/>
          <ac:spMkLst>
            <pc:docMk/>
            <pc:sldMk cId="927011168" sldId="1566"/>
            <ac:spMk id="36" creationId="{D8EF981A-9BA7-0EB1-9B70-F7FBF2F7DF1C}"/>
          </ac:spMkLst>
        </pc:spChg>
        <pc:picChg chg="del">
          <ac:chgData name="Duijf, Antoinette" userId="80426808-569e-4360-acb0-e5a6dc4b8ad2" providerId="ADAL" clId="{00D7A7D9-9872-4DD2-9C3F-6028C5E03276}" dt="2026-01-19T20:49:08.291" v="709" actId="478"/>
          <ac:picMkLst>
            <pc:docMk/>
            <pc:sldMk cId="927011168" sldId="1566"/>
            <ac:picMk id="8" creationId="{0C5FBDB5-9B03-85B1-3EE8-73DBD4A94232}"/>
          </ac:picMkLst>
        </pc:picChg>
        <pc:picChg chg="add mod">
          <ac:chgData name="Duijf, Antoinette" userId="80426808-569e-4360-acb0-e5a6dc4b8ad2" providerId="ADAL" clId="{00D7A7D9-9872-4DD2-9C3F-6028C5E03276}" dt="2026-01-20T08:42:33.819" v="1922" actId="1076"/>
          <ac:picMkLst>
            <pc:docMk/>
            <pc:sldMk cId="927011168" sldId="1566"/>
            <ac:picMk id="8" creationId="{43E474EC-0337-D273-5EF6-847E99253E31}"/>
          </ac:picMkLst>
        </pc:picChg>
        <pc:picChg chg="add mod">
          <ac:chgData name="Duijf, Antoinette" userId="80426808-569e-4360-acb0-e5a6dc4b8ad2" providerId="ADAL" clId="{00D7A7D9-9872-4DD2-9C3F-6028C5E03276}" dt="2026-01-20T08:48:47.576" v="2076" actId="1076"/>
          <ac:picMkLst>
            <pc:docMk/>
            <pc:sldMk cId="927011168" sldId="1566"/>
            <ac:picMk id="19" creationId="{8F19E3FF-33A4-F457-B795-7900FF87E8A8}"/>
          </ac:picMkLst>
        </pc:picChg>
        <pc:picChg chg="del">
          <ac:chgData name="Duijf, Antoinette" userId="80426808-569e-4360-acb0-e5a6dc4b8ad2" providerId="ADAL" clId="{00D7A7D9-9872-4DD2-9C3F-6028C5E03276}" dt="2026-01-19T20:49:03.520" v="705" actId="478"/>
          <ac:picMkLst>
            <pc:docMk/>
            <pc:sldMk cId="927011168" sldId="1566"/>
            <ac:picMk id="20" creationId="{FC64EE9E-EED0-1A83-756D-21C5446424DD}"/>
          </ac:picMkLst>
        </pc:picChg>
      </pc:sldChg>
      <pc:sldChg chg="addSp delSp modSp add mod">
        <pc:chgData name="Duijf, Antoinette" userId="80426808-569e-4360-acb0-e5a6dc4b8ad2" providerId="ADAL" clId="{00D7A7D9-9872-4DD2-9C3F-6028C5E03276}" dt="2026-01-20T09:09:23.177" v="2539" actId="167"/>
        <pc:sldMkLst>
          <pc:docMk/>
          <pc:sldMk cId="3540017737" sldId="1567"/>
        </pc:sldMkLst>
        <pc:spChg chg="mod">
          <ac:chgData name="Duijf, Antoinette" userId="80426808-569e-4360-acb0-e5a6dc4b8ad2" providerId="ADAL" clId="{00D7A7D9-9872-4DD2-9C3F-6028C5E03276}" dt="2026-01-20T08:26:17.182" v="1822" actId="1076"/>
          <ac:spMkLst>
            <pc:docMk/>
            <pc:sldMk cId="3540017737" sldId="1567"/>
            <ac:spMk id="17" creationId="{801701FA-A43F-E8F6-B867-A23A0D5FFB51}"/>
          </ac:spMkLst>
        </pc:spChg>
        <pc:spChg chg="mod">
          <ac:chgData name="Duijf, Antoinette" userId="80426808-569e-4360-acb0-e5a6dc4b8ad2" providerId="ADAL" clId="{00D7A7D9-9872-4DD2-9C3F-6028C5E03276}" dt="2026-01-20T08:26:17.182" v="1822" actId="1076"/>
          <ac:spMkLst>
            <pc:docMk/>
            <pc:sldMk cId="3540017737" sldId="1567"/>
            <ac:spMk id="19" creationId="{5454DDB5-975F-BDAF-BC35-2186C5A5EDE8}"/>
          </ac:spMkLst>
        </pc:spChg>
        <pc:spChg chg="mod">
          <ac:chgData name="Duijf, Antoinette" userId="80426808-569e-4360-acb0-e5a6dc4b8ad2" providerId="ADAL" clId="{00D7A7D9-9872-4DD2-9C3F-6028C5E03276}" dt="2026-01-20T08:26:13.259" v="1821" actId="1076"/>
          <ac:spMkLst>
            <pc:docMk/>
            <pc:sldMk cId="3540017737" sldId="1567"/>
            <ac:spMk id="22" creationId="{FB97059A-DE73-FFC1-4AB3-D256A866E257}"/>
          </ac:spMkLst>
        </pc:spChg>
        <pc:spChg chg="mod">
          <ac:chgData name="Duijf, Antoinette" userId="80426808-569e-4360-acb0-e5a6dc4b8ad2" providerId="ADAL" clId="{00D7A7D9-9872-4DD2-9C3F-6028C5E03276}" dt="2026-01-20T08:25:24.031" v="1783" actId="1076"/>
          <ac:spMkLst>
            <pc:docMk/>
            <pc:sldMk cId="3540017737" sldId="1567"/>
            <ac:spMk id="30" creationId="{8324C6C0-915A-C398-0657-E3A0908D57A1}"/>
          </ac:spMkLst>
        </pc:spChg>
        <pc:spChg chg="mod">
          <ac:chgData name="Duijf, Antoinette" userId="80426808-569e-4360-acb0-e5a6dc4b8ad2" providerId="ADAL" clId="{00D7A7D9-9872-4DD2-9C3F-6028C5E03276}" dt="2026-01-20T08:26:04.283" v="1820" actId="20577"/>
          <ac:spMkLst>
            <pc:docMk/>
            <pc:sldMk cId="3540017737" sldId="1567"/>
            <ac:spMk id="31" creationId="{0B261869-FB37-DB16-38CF-7D71AD8ABE6F}"/>
          </ac:spMkLst>
        </pc:spChg>
        <pc:spChg chg="add mod">
          <ac:chgData name="Duijf, Antoinette" userId="80426808-569e-4360-acb0-e5a6dc4b8ad2" providerId="ADAL" clId="{00D7A7D9-9872-4DD2-9C3F-6028C5E03276}" dt="2026-01-20T08:35:56.391" v="1878" actId="164"/>
          <ac:spMkLst>
            <pc:docMk/>
            <pc:sldMk cId="3540017737" sldId="1567"/>
            <ac:spMk id="33" creationId="{0A28F241-EC83-4CD4-AB20-4806350E2756}"/>
          </ac:spMkLst>
        </pc:spChg>
        <pc:grpChg chg="add mod">
          <ac:chgData name="Duijf, Antoinette" userId="80426808-569e-4360-acb0-e5a6dc4b8ad2" providerId="ADAL" clId="{00D7A7D9-9872-4DD2-9C3F-6028C5E03276}" dt="2026-01-20T08:35:56.391" v="1878" actId="164"/>
          <ac:grpSpMkLst>
            <pc:docMk/>
            <pc:sldMk cId="3540017737" sldId="1567"/>
            <ac:grpSpMk id="34" creationId="{424D0DD9-4B6C-A80F-82C6-7A3E8C101227}"/>
          </ac:grpSpMkLst>
        </pc:grpChg>
        <pc:picChg chg="del">
          <ac:chgData name="Duijf, Antoinette" userId="80426808-569e-4360-acb0-e5a6dc4b8ad2" providerId="ADAL" clId="{00D7A7D9-9872-4DD2-9C3F-6028C5E03276}" dt="2026-01-20T08:23:05.111" v="1743" actId="478"/>
          <ac:picMkLst>
            <pc:docMk/>
            <pc:sldMk cId="3540017737" sldId="1567"/>
            <ac:picMk id="11" creationId="{3EB84B6E-A237-E363-18EF-86E8E7C86EBC}"/>
          </ac:picMkLst>
        </pc:picChg>
        <pc:picChg chg="add mod">
          <ac:chgData name="Duijf, Antoinette" userId="80426808-569e-4360-acb0-e5a6dc4b8ad2" providerId="ADAL" clId="{00D7A7D9-9872-4DD2-9C3F-6028C5E03276}" dt="2026-01-20T08:23:33.058" v="1751" actId="1076"/>
          <ac:picMkLst>
            <pc:docMk/>
            <pc:sldMk cId="3540017737" sldId="1567"/>
            <ac:picMk id="12" creationId="{BDD29F23-1F70-514E-F32B-01F9331F6B5E}"/>
          </ac:picMkLst>
        </pc:picChg>
        <pc:picChg chg="del">
          <ac:chgData name="Duijf, Antoinette" userId="80426808-569e-4360-acb0-e5a6dc4b8ad2" providerId="ADAL" clId="{00D7A7D9-9872-4DD2-9C3F-6028C5E03276}" dt="2026-01-20T08:23:06.545" v="1745" actId="478"/>
          <ac:picMkLst>
            <pc:docMk/>
            <pc:sldMk cId="3540017737" sldId="1567"/>
            <ac:picMk id="16" creationId="{965886F0-B6BF-3CF7-89DA-48F530265146}"/>
          </ac:picMkLst>
        </pc:picChg>
        <pc:picChg chg="del">
          <ac:chgData name="Duijf, Antoinette" userId="80426808-569e-4360-acb0-e5a6dc4b8ad2" providerId="ADAL" clId="{00D7A7D9-9872-4DD2-9C3F-6028C5E03276}" dt="2026-01-20T08:23:06.128" v="1744" actId="478"/>
          <ac:picMkLst>
            <pc:docMk/>
            <pc:sldMk cId="3540017737" sldId="1567"/>
            <ac:picMk id="24" creationId="{886BB2BA-67F8-38FF-7D27-5C1982CB93E5}"/>
          </ac:picMkLst>
        </pc:picChg>
        <pc:picChg chg="add mod modCrop">
          <ac:chgData name="Duijf, Antoinette" userId="80426808-569e-4360-acb0-e5a6dc4b8ad2" providerId="ADAL" clId="{00D7A7D9-9872-4DD2-9C3F-6028C5E03276}" dt="2026-01-20T08:29:53.310" v="1834" actId="1076"/>
          <ac:picMkLst>
            <pc:docMk/>
            <pc:sldMk cId="3540017737" sldId="1567"/>
            <ac:picMk id="25" creationId="{1F4746A6-BDA9-E7F8-E669-39E4A38168E8}"/>
          </ac:picMkLst>
        </pc:picChg>
        <pc:picChg chg="add mod">
          <ac:chgData name="Duijf, Antoinette" userId="80426808-569e-4360-acb0-e5a6dc4b8ad2" providerId="ADAL" clId="{00D7A7D9-9872-4DD2-9C3F-6028C5E03276}" dt="2026-01-20T08:35:56.391" v="1878" actId="164"/>
          <ac:picMkLst>
            <pc:docMk/>
            <pc:sldMk cId="3540017737" sldId="1567"/>
            <ac:picMk id="32" creationId="{96D02028-3DBE-5159-CF7B-9F2E732BDD1E}"/>
          </ac:picMkLst>
        </pc:picChg>
        <pc:picChg chg="add mod ord">
          <ac:chgData name="Duijf, Antoinette" userId="80426808-569e-4360-acb0-e5a6dc4b8ad2" providerId="ADAL" clId="{00D7A7D9-9872-4DD2-9C3F-6028C5E03276}" dt="2026-01-20T09:09:23.177" v="2539" actId="167"/>
          <ac:picMkLst>
            <pc:docMk/>
            <pc:sldMk cId="3540017737" sldId="1567"/>
            <ac:picMk id="35" creationId="{C263E383-D370-24C2-3B0B-55A0E96A8A02}"/>
          </ac:picMkLst>
        </pc:picChg>
        <pc:cxnChg chg="mod ord">
          <ac:chgData name="Duijf, Antoinette" userId="80426808-569e-4360-acb0-e5a6dc4b8ad2" providerId="ADAL" clId="{00D7A7D9-9872-4DD2-9C3F-6028C5E03276}" dt="2026-01-20T08:31:02.205" v="1835" actId="167"/>
          <ac:cxnSpMkLst>
            <pc:docMk/>
            <pc:sldMk cId="3540017737" sldId="1567"/>
            <ac:cxnSpMk id="21" creationId="{044189FA-2945-9A6C-0751-49E9860E5AE4}"/>
          </ac:cxnSpMkLst>
        </pc:cxnChg>
        <pc:cxnChg chg="mod">
          <ac:chgData name="Duijf, Antoinette" userId="80426808-569e-4360-acb0-e5a6dc4b8ad2" providerId="ADAL" clId="{00D7A7D9-9872-4DD2-9C3F-6028C5E03276}" dt="2026-01-20T08:25:25.551" v="1784" actId="14100"/>
          <ac:cxnSpMkLst>
            <pc:docMk/>
            <pc:sldMk cId="3540017737" sldId="1567"/>
            <ac:cxnSpMk id="27" creationId="{85B98673-0A07-DAA8-BC4E-12B909EB78ED}"/>
          </ac:cxnSpMkLst>
        </pc:cxnChg>
      </pc:sldChg>
      <pc:sldChg chg="addSp modSp add mod">
        <pc:chgData name="Duijf, Antoinette" userId="80426808-569e-4360-acb0-e5a6dc4b8ad2" providerId="ADAL" clId="{00D7A7D9-9872-4DD2-9C3F-6028C5E03276}" dt="2026-01-20T08:49:52.945" v="2084" actId="1076"/>
        <pc:sldMkLst>
          <pc:docMk/>
          <pc:sldMk cId="163243541" sldId="1568"/>
        </pc:sldMkLst>
        <pc:spChg chg="add mod">
          <ac:chgData name="Duijf, Antoinette" userId="80426808-569e-4360-acb0-e5a6dc4b8ad2" providerId="ADAL" clId="{00D7A7D9-9872-4DD2-9C3F-6028C5E03276}" dt="2026-01-20T08:49:52.945" v="2084" actId="1076"/>
          <ac:spMkLst>
            <pc:docMk/>
            <pc:sldMk cId="163243541" sldId="1568"/>
            <ac:spMk id="2" creationId="{052ECA9E-99E1-BD52-B53B-854B5C8397FC}"/>
          </ac:spMkLst>
        </pc:spChg>
      </pc:sldChg>
      <pc:sldChg chg="del">
        <pc:chgData name="Duijf, Antoinette" userId="80426808-569e-4360-acb0-e5a6dc4b8ad2" providerId="ADAL" clId="{00D7A7D9-9872-4DD2-9C3F-6028C5E03276}" dt="2026-01-20T09:27:44.368" v="3247" actId="47"/>
        <pc:sldMkLst>
          <pc:docMk/>
          <pc:sldMk cId="1580373494" sldId="1569"/>
        </pc:sldMkLst>
      </pc:sldChg>
      <pc:sldChg chg="addSp modSp mod">
        <pc:chgData name="Duijf, Antoinette" userId="80426808-569e-4360-acb0-e5a6dc4b8ad2" providerId="ADAL" clId="{00D7A7D9-9872-4DD2-9C3F-6028C5E03276}" dt="2026-01-20T09:39:03.560" v="4170" actId="5793"/>
        <pc:sldMkLst>
          <pc:docMk/>
          <pc:sldMk cId="2645703252" sldId="1569"/>
        </pc:sldMkLst>
        <pc:spChg chg="add mod">
          <ac:chgData name="Duijf, Antoinette" userId="80426808-569e-4360-acb0-e5a6dc4b8ad2" providerId="ADAL" clId="{00D7A7D9-9872-4DD2-9C3F-6028C5E03276}" dt="2026-01-20T09:39:03.560" v="4170" actId="5793"/>
          <ac:spMkLst>
            <pc:docMk/>
            <pc:sldMk cId="2645703252" sldId="1569"/>
            <ac:spMk id="3" creationId="{92E33023-5BE7-C378-351F-AB2F1DC2B0EE}"/>
          </ac:spMkLst>
        </pc:spChg>
      </pc:sldChg>
      <pc:sldChg chg="addSp delSp modSp add del mod">
        <pc:chgData name="Duijf, Antoinette" userId="80426808-569e-4360-acb0-e5a6dc4b8ad2" providerId="ADAL" clId="{00D7A7D9-9872-4DD2-9C3F-6028C5E03276}" dt="2026-01-20T10:20:13.255" v="4790" actId="47"/>
        <pc:sldMkLst>
          <pc:docMk/>
          <pc:sldMk cId="501536897" sldId="1570"/>
        </pc:sldMkLst>
        <pc:spChg chg="add del mod">
          <ac:chgData name="Duijf, Antoinette" userId="80426808-569e-4360-acb0-e5a6dc4b8ad2" providerId="ADAL" clId="{00D7A7D9-9872-4DD2-9C3F-6028C5E03276}" dt="2026-01-20T09:59:54.114" v="4348" actId="478"/>
          <ac:spMkLst>
            <pc:docMk/>
            <pc:sldMk cId="501536897" sldId="1570"/>
            <ac:spMk id="20" creationId="{09BEE12B-FF0D-80FC-64AB-DD6369C31E01}"/>
          </ac:spMkLst>
        </pc:spChg>
        <pc:spChg chg="add mod">
          <ac:chgData name="Duijf, Antoinette" userId="80426808-569e-4360-acb0-e5a6dc4b8ad2" providerId="ADAL" clId="{00D7A7D9-9872-4DD2-9C3F-6028C5E03276}" dt="2026-01-20T10:12:53.490" v="4699" actId="20577"/>
          <ac:spMkLst>
            <pc:docMk/>
            <pc:sldMk cId="501536897" sldId="1570"/>
            <ac:spMk id="21" creationId="{D6F657B3-EE0D-635B-3554-F1E16342527F}"/>
          </ac:spMkLst>
        </pc:spChg>
        <pc:spChg chg="mod">
          <ac:chgData name="Duijf, Antoinette" userId="80426808-569e-4360-acb0-e5a6dc4b8ad2" providerId="ADAL" clId="{00D7A7D9-9872-4DD2-9C3F-6028C5E03276}" dt="2026-01-20T09:50:34.236" v="4218" actId="404"/>
          <ac:spMkLst>
            <pc:docMk/>
            <pc:sldMk cId="501536897" sldId="1570"/>
            <ac:spMk id="34" creationId="{152372B3-00F5-781C-183E-6F2DDF35091D}"/>
          </ac:spMkLst>
        </pc:spChg>
        <pc:spChg chg="mod">
          <ac:chgData name="Duijf, Antoinette" userId="80426808-569e-4360-acb0-e5a6dc4b8ad2" providerId="ADAL" clId="{00D7A7D9-9872-4DD2-9C3F-6028C5E03276}" dt="2026-01-20T10:15:00.195" v="4705" actId="20577"/>
          <ac:spMkLst>
            <pc:docMk/>
            <pc:sldMk cId="501536897" sldId="1570"/>
            <ac:spMk id="35" creationId="{37104C51-0232-62ED-4C6F-1447D06633EE}"/>
          </ac:spMkLst>
        </pc:spChg>
        <pc:spChg chg="mod">
          <ac:chgData name="Duijf, Antoinette" userId="80426808-569e-4360-acb0-e5a6dc4b8ad2" providerId="ADAL" clId="{00D7A7D9-9872-4DD2-9C3F-6028C5E03276}" dt="2026-01-20T10:10:51.261" v="4468" actId="255"/>
          <ac:spMkLst>
            <pc:docMk/>
            <pc:sldMk cId="501536897" sldId="1570"/>
            <ac:spMk id="36" creationId="{D8EF981A-9BA7-0EB1-9B70-F7FBF2F7DF1C}"/>
          </ac:spMkLst>
        </pc:spChg>
        <pc:picChg chg="add mod">
          <ac:chgData name="Duijf, Antoinette" userId="80426808-569e-4360-acb0-e5a6dc4b8ad2" providerId="ADAL" clId="{00D7A7D9-9872-4DD2-9C3F-6028C5E03276}" dt="2026-01-20T09:54:37.586" v="4289" actId="14100"/>
          <ac:picMkLst>
            <pc:docMk/>
            <pc:sldMk cId="501536897" sldId="1570"/>
            <ac:picMk id="2" creationId="{D12960B9-229F-A61E-3351-1CDBCE2F37ED}"/>
          </ac:picMkLst>
        </pc:picChg>
        <pc:picChg chg="add mod">
          <ac:chgData name="Duijf, Antoinette" userId="80426808-569e-4360-acb0-e5a6dc4b8ad2" providerId="ADAL" clId="{00D7A7D9-9872-4DD2-9C3F-6028C5E03276}" dt="2026-01-20T09:55:54.961" v="4295" actId="1076"/>
          <ac:picMkLst>
            <pc:docMk/>
            <pc:sldMk cId="501536897" sldId="1570"/>
            <ac:picMk id="18" creationId="{D891CDF6-A28B-DC00-64E5-DC0810F9B741}"/>
          </ac:picMkLst>
        </pc:picChg>
        <pc:picChg chg="del">
          <ac:chgData name="Duijf, Antoinette" userId="80426808-569e-4360-acb0-e5a6dc4b8ad2" providerId="ADAL" clId="{00D7A7D9-9872-4DD2-9C3F-6028C5E03276}" dt="2026-01-20T09:50:48.513" v="4219" actId="478"/>
          <ac:picMkLst>
            <pc:docMk/>
            <pc:sldMk cId="501536897" sldId="1570"/>
            <ac:picMk id="19" creationId="{8F19E3FF-33A4-F457-B795-7900FF87E8A8}"/>
          </ac:picMkLst>
        </pc:picChg>
      </pc:sldChg>
      <pc:sldChg chg="modSp mod">
        <pc:chgData name="Duijf, Antoinette" userId="80426808-569e-4360-acb0-e5a6dc4b8ad2" providerId="ADAL" clId="{00D7A7D9-9872-4DD2-9C3F-6028C5E03276}" dt="2026-01-20T10:23:09.987" v="4804" actId="20577"/>
        <pc:sldMkLst>
          <pc:docMk/>
          <pc:sldMk cId="4039321304" sldId="1571"/>
        </pc:sldMkLst>
        <pc:spChg chg="mod">
          <ac:chgData name="Duijf, Antoinette" userId="80426808-569e-4360-acb0-e5a6dc4b8ad2" providerId="ADAL" clId="{00D7A7D9-9872-4DD2-9C3F-6028C5E03276}" dt="2026-01-20T10:23:09.987" v="4804" actId="20577"/>
          <ac:spMkLst>
            <pc:docMk/>
            <pc:sldMk cId="4039321304" sldId="1571"/>
            <ac:spMk id="21" creationId="{14DA7ED3-4DAE-FD4C-F3D8-71570631C4CF}"/>
          </ac:spMkLst>
        </pc:spChg>
        <pc:spChg chg="mod">
          <ac:chgData name="Duijf, Antoinette" userId="80426808-569e-4360-acb0-e5a6dc4b8ad2" providerId="ADAL" clId="{00D7A7D9-9872-4DD2-9C3F-6028C5E03276}" dt="2026-01-20T10:16:33.262" v="4708" actId="14100"/>
          <ac:spMkLst>
            <pc:docMk/>
            <pc:sldMk cId="4039321304" sldId="1571"/>
            <ac:spMk id="36" creationId="{F7DD1E67-BD2B-6F49-26BB-46EDDA37B7E6}"/>
          </ac:spMkLst>
        </pc:spChg>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Routledge, Mandy" userId="bacdedf5-8e30-494b-ad8b-f27fa30c4f8d" providerId="ADAL" clId="{E298FEF7-7CF6-4E4E-894D-1AE4A780AE14}"/>
    <pc:docChg chg="modSld">
      <pc:chgData name="Routledge, Mandy" userId="bacdedf5-8e30-494b-ad8b-f27fa30c4f8d" providerId="ADAL" clId="{E298FEF7-7CF6-4E4E-894D-1AE4A780AE14}" dt="2025-03-18T10:54:45.929" v="3" actId="20577"/>
      <pc:docMkLst>
        <pc:docMk/>
      </pc:docMkLst>
      <pc:sldChg chg="modSp mod">
        <pc:chgData name="Routledge, Mandy" userId="bacdedf5-8e30-494b-ad8b-f27fa30c4f8d" providerId="ADAL" clId="{E298FEF7-7CF6-4E4E-894D-1AE4A780AE14}" dt="2025-03-18T10:54:45.929" v="3" actId="20577"/>
        <pc:sldMkLst>
          <pc:docMk/>
          <pc:sldMk cId="323006580" sldId="548"/>
        </pc:sldMkLst>
      </pc:sldChg>
    </pc:docChg>
  </pc:docChgLst>
  <pc:docChgLst>
    <pc:chgData name="Routledge, Mandy" userId="bacdedf5-8e30-494b-ad8b-f27fa30c4f8d" providerId="ADAL" clId="{F53F6564-B67B-45DC-994F-803E44400257}"/>
    <pc:docChg chg="custSel addSld delSld modSld modSection">
      <pc:chgData name="Routledge, Mandy" userId="bacdedf5-8e30-494b-ad8b-f27fa30c4f8d" providerId="ADAL" clId="{F53F6564-B67B-45DC-994F-803E44400257}" dt="2025-10-12T08:02:34.545" v="40" actId="20577"/>
      <pc:docMkLst>
        <pc:docMk/>
      </pc:docMkLst>
      <pc:sldChg chg="modSp mod">
        <pc:chgData name="Routledge, Mandy" userId="bacdedf5-8e30-494b-ad8b-f27fa30c4f8d" providerId="ADAL" clId="{F53F6564-B67B-45DC-994F-803E44400257}" dt="2025-10-12T08:02:34.545" v="40" actId="20577"/>
        <pc:sldMkLst>
          <pc:docMk/>
          <pc:sldMk cId="323006580" sldId="548"/>
        </pc:sldMkLst>
      </pc:sldChg>
      <pc:sldChg chg="del">
        <pc:chgData name="Routledge, Mandy" userId="bacdedf5-8e30-494b-ad8b-f27fa30c4f8d" providerId="ADAL" clId="{F53F6564-B67B-45DC-994F-803E44400257}" dt="2025-10-06T07:01:46.464" v="34" actId="47"/>
        <pc:sldMkLst>
          <pc:docMk/>
          <pc:sldMk cId="2946319108" sldId="1516"/>
        </pc:sldMkLst>
      </pc:sldChg>
      <pc:sldChg chg="addSp delSp modSp add mod">
        <pc:chgData name="Routledge, Mandy" userId="bacdedf5-8e30-494b-ad8b-f27fa30c4f8d" providerId="ADAL" clId="{F53F6564-B67B-45DC-994F-803E44400257}" dt="2025-10-06T07:01:43.069" v="33" actId="14100"/>
        <pc:sldMkLst>
          <pc:docMk/>
          <pc:sldMk cId="2344247519" sldId="1543"/>
        </pc:sldMkLst>
      </pc:sldChg>
    </pc:docChg>
  </pc:docChgLst>
  <pc:docChgLst>
    <pc:chgData name="Routledge, Mandy" userId="bacdedf5-8e30-494b-ad8b-f27fa30c4f8d" providerId="ADAL" clId="{8AC80DB3-B598-4E5A-BB64-FC9255C5E7E2}"/>
    <pc:docChg chg="custSel modSld">
      <pc:chgData name="Routledge, Mandy" userId="bacdedf5-8e30-494b-ad8b-f27fa30c4f8d" providerId="ADAL" clId="{8AC80DB3-B598-4E5A-BB64-FC9255C5E7E2}" dt="2025-03-18T10:48:18.922" v="78" actId="20577"/>
      <pc:docMkLst>
        <pc:docMk/>
      </pc:docMkLst>
      <pc:sldChg chg="modSp mod">
        <pc:chgData name="Routledge, Mandy" userId="bacdedf5-8e30-494b-ad8b-f27fa30c4f8d" providerId="ADAL" clId="{8AC80DB3-B598-4E5A-BB64-FC9255C5E7E2}" dt="2025-03-18T10:48:18.922" v="78" actId="20577"/>
        <pc:sldMkLst>
          <pc:docMk/>
          <pc:sldMk cId="323006580" sldId="548"/>
        </pc:sldMkLst>
      </pc:sldChg>
    </pc:docChg>
  </pc:docChgLst>
  <pc:docChgLst>
    <pc:chgData name="Vrielink, Francis" userId="3d258d00-cfd8-41c5-9f04-1a5a39faef2f" providerId="ADAL" clId="{7285047D-AC98-4834-BF2B-471947ED9E24}"/>
    <pc:docChg chg="modSld">
      <pc:chgData name="Vrielink, Francis" userId="3d258d00-cfd8-41c5-9f04-1a5a39faef2f" providerId="ADAL" clId="{7285047D-AC98-4834-BF2B-471947ED9E24}" dt="2025-09-13T14:48:50.105" v="2" actId="20577"/>
      <pc:docMkLst>
        <pc:docMk/>
      </pc:docMkLst>
      <pc:sldChg chg="modSp mod">
        <pc:chgData name="Vrielink, Francis" userId="3d258d00-cfd8-41c5-9f04-1a5a39faef2f" providerId="ADAL" clId="{7285047D-AC98-4834-BF2B-471947ED9E24}" dt="2025-09-13T14:48:50.105" v="2" actId="20577"/>
        <pc:sldMkLst>
          <pc:docMk/>
          <pc:sldMk cId="323006580" sldId="548"/>
        </pc:sldMkLst>
      </pc:sldChg>
    </pc:docChg>
  </pc:docChgLst>
  <pc:docChgLst>
    <pc:chgData name="Routledge, Mandy" userId="bacdedf5-8e30-494b-ad8b-f27fa30c4f8d" providerId="ADAL" clId="{79AE77D5-A5AF-4622-AE80-65667CFCBDF8}"/>
    <pc:docChg chg="custSel addSld modSld">
      <pc:chgData name="Routledge, Mandy" userId="bacdedf5-8e30-494b-ad8b-f27fa30c4f8d" providerId="ADAL" clId="{79AE77D5-A5AF-4622-AE80-65667CFCBDF8}" dt="2024-12-10T09:41:30.215" v="62" actId="20577"/>
      <pc:docMkLst>
        <pc:docMk/>
      </pc:docMkLst>
      <pc:sldChg chg="delSp modSp add mod">
        <pc:chgData name="Routledge, Mandy" userId="bacdedf5-8e30-494b-ad8b-f27fa30c4f8d" providerId="ADAL" clId="{79AE77D5-A5AF-4622-AE80-65667CFCBDF8}" dt="2024-12-10T09:40:56.051" v="16" actId="20577"/>
        <pc:sldMkLst>
          <pc:docMk/>
          <pc:sldMk cId="1059877010" sldId="1521"/>
        </pc:sldMkLst>
      </pc:sldChg>
      <pc:sldChg chg="delSp modSp add mod">
        <pc:chgData name="Routledge, Mandy" userId="bacdedf5-8e30-494b-ad8b-f27fa30c4f8d" providerId="ADAL" clId="{79AE77D5-A5AF-4622-AE80-65667CFCBDF8}" dt="2024-12-10T09:41:30.215" v="62" actId="20577"/>
        <pc:sldMkLst>
          <pc:docMk/>
          <pc:sldMk cId="2371299458" sldId="1529"/>
        </pc:sldMkLst>
      </pc:sldChg>
    </pc:docChg>
  </pc:docChgLst>
  <pc:docChgLst>
    <pc:chgData name="Das, Gerarda" userId="dec061bf-56a5-47a0-b9f3-f749fe418ae6" providerId="ADAL" clId="{A9142D66-44DC-4DDB-BE4A-BA1A0610338F}"/>
    <pc:docChg chg="custSel modSld">
      <pc:chgData name="Das, Gerarda" userId="dec061bf-56a5-47a0-b9f3-f749fe418ae6" providerId="ADAL" clId="{A9142D66-44DC-4DDB-BE4A-BA1A0610338F}" dt="2026-01-20T10:33:33.111" v="61" actId="1035"/>
      <pc:docMkLst>
        <pc:docMk/>
      </pc:docMkLst>
      <pc:sldChg chg="addSp delSp modSp mod">
        <pc:chgData name="Das, Gerarda" userId="dec061bf-56a5-47a0-b9f3-f749fe418ae6" providerId="ADAL" clId="{A9142D66-44DC-4DDB-BE4A-BA1A0610338F}" dt="2026-01-20T10:25:48.487" v="3" actId="1076"/>
        <pc:sldMkLst>
          <pc:docMk/>
          <pc:sldMk cId="2452007587" sldId="1476"/>
        </pc:sldMkLst>
        <pc:spChg chg="add mod">
          <ac:chgData name="Das, Gerarda" userId="dec061bf-56a5-47a0-b9f3-f749fe418ae6" providerId="ADAL" clId="{A9142D66-44DC-4DDB-BE4A-BA1A0610338F}" dt="2026-01-20T10:25:48.487" v="3" actId="1076"/>
          <ac:spMkLst>
            <pc:docMk/>
            <pc:sldMk cId="2452007587" sldId="1476"/>
            <ac:spMk id="5" creationId="{C43C6D90-C26D-6C49-4D62-45386E361E19}"/>
          </ac:spMkLst>
        </pc:spChg>
        <pc:picChg chg="del mod">
          <ac:chgData name="Das, Gerarda" userId="dec061bf-56a5-47a0-b9f3-f749fe418ae6" providerId="ADAL" clId="{A9142D66-44DC-4DDB-BE4A-BA1A0610338F}" dt="2026-01-20T10:25:23.687" v="1" actId="478"/>
          <ac:picMkLst>
            <pc:docMk/>
            <pc:sldMk cId="2452007587" sldId="1476"/>
            <ac:picMk id="4" creationId="{5FA3B67B-C626-FF9E-AEFC-20D3B3F4C9D0}"/>
          </ac:picMkLst>
        </pc:picChg>
      </pc:sldChg>
      <pc:sldChg chg="addSp delSp modSp mod">
        <pc:chgData name="Das, Gerarda" userId="dec061bf-56a5-47a0-b9f3-f749fe418ae6" providerId="ADAL" clId="{A9142D66-44DC-4DDB-BE4A-BA1A0610338F}" dt="2026-01-20T10:29:32.644" v="16" actId="1076"/>
        <pc:sldMkLst>
          <pc:docMk/>
          <pc:sldMk cId="1487044012" sldId="1480"/>
        </pc:sldMkLst>
        <pc:picChg chg="add mod">
          <ac:chgData name="Das, Gerarda" userId="dec061bf-56a5-47a0-b9f3-f749fe418ae6" providerId="ADAL" clId="{A9142D66-44DC-4DDB-BE4A-BA1A0610338F}" dt="2026-01-20T10:29:32.644" v="16" actId="1076"/>
          <ac:picMkLst>
            <pc:docMk/>
            <pc:sldMk cId="1487044012" sldId="1480"/>
            <ac:picMk id="3" creationId="{992B2932-EA78-0546-D790-7C4C19764251}"/>
          </ac:picMkLst>
        </pc:picChg>
        <pc:picChg chg="del">
          <ac:chgData name="Das, Gerarda" userId="dec061bf-56a5-47a0-b9f3-f749fe418ae6" providerId="ADAL" clId="{A9142D66-44DC-4DDB-BE4A-BA1A0610338F}" dt="2026-01-20T10:29:20.823" v="11" actId="478"/>
          <ac:picMkLst>
            <pc:docMk/>
            <pc:sldMk cId="1487044012" sldId="1480"/>
            <ac:picMk id="4" creationId="{3A7FBF7A-CBCA-410A-F32B-7E97CE60D83A}"/>
          </ac:picMkLst>
        </pc:picChg>
      </pc:sldChg>
      <pc:sldChg chg="addSp delSp modSp mod">
        <pc:chgData name="Das, Gerarda" userId="dec061bf-56a5-47a0-b9f3-f749fe418ae6" providerId="ADAL" clId="{A9142D66-44DC-4DDB-BE4A-BA1A0610338F}" dt="2026-01-20T10:32:00.679" v="41" actId="1076"/>
        <pc:sldMkLst>
          <pc:docMk/>
          <pc:sldMk cId="2558688678" sldId="1532"/>
        </pc:sldMkLst>
        <pc:spChg chg="add mod">
          <ac:chgData name="Das, Gerarda" userId="dec061bf-56a5-47a0-b9f3-f749fe418ae6" providerId="ADAL" clId="{A9142D66-44DC-4DDB-BE4A-BA1A0610338F}" dt="2026-01-20T10:32:00.679" v="41" actId="1076"/>
          <ac:spMkLst>
            <pc:docMk/>
            <pc:sldMk cId="2558688678" sldId="1532"/>
            <ac:spMk id="18" creationId="{2B78657A-6C8B-CA02-1700-164F86904C9D}"/>
          </ac:spMkLst>
        </pc:spChg>
        <pc:picChg chg="del">
          <ac:chgData name="Das, Gerarda" userId="dec061bf-56a5-47a0-b9f3-f749fe418ae6" providerId="ADAL" clId="{A9142D66-44DC-4DDB-BE4A-BA1A0610338F}" dt="2026-01-20T10:31:53.252" v="37" actId="478"/>
          <ac:picMkLst>
            <pc:docMk/>
            <pc:sldMk cId="2558688678" sldId="1532"/>
            <ac:picMk id="8" creationId="{9BF7144F-2F74-8B41-B36F-D287A92EAAEF}"/>
          </ac:picMkLst>
        </pc:picChg>
      </pc:sldChg>
      <pc:sldChg chg="modSp mod">
        <pc:chgData name="Das, Gerarda" userId="dec061bf-56a5-47a0-b9f3-f749fe418ae6" providerId="ADAL" clId="{A9142D66-44DC-4DDB-BE4A-BA1A0610338F}" dt="2026-01-20T10:32:42.818" v="51" actId="14100"/>
        <pc:sldMkLst>
          <pc:docMk/>
          <pc:sldMk cId="1858917423" sldId="1545"/>
        </pc:sldMkLst>
        <pc:spChg chg="mod">
          <ac:chgData name="Das, Gerarda" userId="dec061bf-56a5-47a0-b9f3-f749fe418ae6" providerId="ADAL" clId="{A9142D66-44DC-4DDB-BE4A-BA1A0610338F}" dt="2026-01-20T10:32:42.818" v="51" actId="14100"/>
          <ac:spMkLst>
            <pc:docMk/>
            <pc:sldMk cId="1858917423" sldId="1545"/>
            <ac:spMk id="10" creationId="{EC0CC1D0-FE60-F840-73E9-0CE7E683D1F2}"/>
          </ac:spMkLst>
        </pc:spChg>
        <pc:spChg chg="mod">
          <ac:chgData name="Das, Gerarda" userId="dec061bf-56a5-47a0-b9f3-f749fe418ae6" providerId="ADAL" clId="{A9142D66-44DC-4DDB-BE4A-BA1A0610338F}" dt="2026-01-20T10:32:25.571" v="47" actId="1076"/>
          <ac:spMkLst>
            <pc:docMk/>
            <pc:sldMk cId="1858917423" sldId="1545"/>
            <ac:spMk id="16" creationId="{F53F294D-65CC-23A5-E4A1-B2132FCF814C}"/>
          </ac:spMkLst>
        </pc:spChg>
        <pc:spChg chg="mod">
          <ac:chgData name="Das, Gerarda" userId="dec061bf-56a5-47a0-b9f3-f749fe418ae6" providerId="ADAL" clId="{A9142D66-44DC-4DDB-BE4A-BA1A0610338F}" dt="2026-01-20T10:32:25.571" v="47" actId="1076"/>
          <ac:spMkLst>
            <pc:docMk/>
            <pc:sldMk cId="1858917423" sldId="1545"/>
            <ac:spMk id="17" creationId="{AB86235B-CBC0-F9DB-29F4-F23367831B1B}"/>
          </ac:spMkLst>
        </pc:spChg>
        <pc:spChg chg="mod">
          <ac:chgData name="Das, Gerarda" userId="dec061bf-56a5-47a0-b9f3-f749fe418ae6" providerId="ADAL" clId="{A9142D66-44DC-4DDB-BE4A-BA1A0610338F}" dt="2026-01-20T10:32:36.630" v="49" actId="14100"/>
          <ac:spMkLst>
            <pc:docMk/>
            <pc:sldMk cId="1858917423" sldId="1545"/>
            <ac:spMk id="18" creationId="{85D7DD60-F4AA-AD34-A265-146B167D02FE}"/>
          </ac:spMkLst>
        </pc:spChg>
      </pc:sldChg>
      <pc:sldChg chg="addSp delSp modSp mod">
        <pc:chgData name="Das, Gerarda" userId="dec061bf-56a5-47a0-b9f3-f749fe418ae6" providerId="ADAL" clId="{A9142D66-44DC-4DDB-BE4A-BA1A0610338F}" dt="2026-01-20T10:31:43.836" v="36" actId="1076"/>
        <pc:sldMkLst>
          <pc:docMk/>
          <pc:sldMk cId="1287856965" sldId="1551"/>
        </pc:sldMkLst>
        <pc:spChg chg="add mod">
          <ac:chgData name="Das, Gerarda" userId="dec061bf-56a5-47a0-b9f3-f749fe418ae6" providerId="ADAL" clId="{A9142D66-44DC-4DDB-BE4A-BA1A0610338F}" dt="2026-01-20T10:31:43.836" v="36" actId="1076"/>
          <ac:spMkLst>
            <pc:docMk/>
            <pc:sldMk cId="1287856965" sldId="1551"/>
            <ac:spMk id="2" creationId="{7456FE59-4DF7-3894-EEF8-CF6007325A85}"/>
          </ac:spMkLst>
        </pc:spChg>
        <pc:picChg chg="del">
          <ac:chgData name="Das, Gerarda" userId="dec061bf-56a5-47a0-b9f3-f749fe418ae6" providerId="ADAL" clId="{A9142D66-44DC-4DDB-BE4A-BA1A0610338F}" dt="2026-01-20T10:31:36.069" v="32" actId="478"/>
          <ac:picMkLst>
            <pc:docMk/>
            <pc:sldMk cId="1287856965" sldId="1551"/>
            <ac:picMk id="28" creationId="{20D94C8F-961C-88C1-8BA6-B727DBE1123D}"/>
          </ac:picMkLst>
        </pc:picChg>
      </pc:sldChg>
      <pc:sldChg chg="modSp mod">
        <pc:chgData name="Das, Gerarda" userId="dec061bf-56a5-47a0-b9f3-f749fe418ae6" providerId="ADAL" clId="{A9142D66-44DC-4DDB-BE4A-BA1A0610338F}" dt="2026-01-20T10:31:17.623" v="31" actId="404"/>
        <pc:sldMkLst>
          <pc:docMk/>
          <pc:sldMk cId="125887709" sldId="1552"/>
        </pc:sldMkLst>
        <pc:spChg chg="mod">
          <ac:chgData name="Das, Gerarda" userId="dec061bf-56a5-47a0-b9f3-f749fe418ae6" providerId="ADAL" clId="{A9142D66-44DC-4DDB-BE4A-BA1A0610338F}" dt="2026-01-20T10:31:17.623" v="31" actId="404"/>
          <ac:spMkLst>
            <pc:docMk/>
            <pc:sldMk cId="125887709" sldId="1552"/>
            <ac:spMk id="35" creationId="{37104C51-0232-62ED-4C6F-1447D06633EE}"/>
          </ac:spMkLst>
        </pc:spChg>
      </pc:sldChg>
      <pc:sldChg chg="modSp mod">
        <pc:chgData name="Das, Gerarda" userId="dec061bf-56a5-47a0-b9f3-f749fe418ae6" providerId="ADAL" clId="{A9142D66-44DC-4DDB-BE4A-BA1A0610338F}" dt="2026-01-20T10:30:38.692" v="25" actId="14100"/>
        <pc:sldMkLst>
          <pc:docMk/>
          <pc:sldMk cId="4247877401" sldId="1554"/>
        </pc:sldMkLst>
        <pc:spChg chg="mod">
          <ac:chgData name="Das, Gerarda" userId="dec061bf-56a5-47a0-b9f3-f749fe418ae6" providerId="ADAL" clId="{A9142D66-44DC-4DDB-BE4A-BA1A0610338F}" dt="2026-01-20T10:30:38.692" v="25" actId="14100"/>
          <ac:spMkLst>
            <pc:docMk/>
            <pc:sldMk cId="4247877401" sldId="1554"/>
            <ac:spMk id="35" creationId="{37104C51-0232-62ED-4C6F-1447D06633EE}"/>
          </ac:spMkLst>
        </pc:spChg>
      </pc:sldChg>
      <pc:sldChg chg="modSp mod">
        <pc:chgData name="Das, Gerarda" userId="dec061bf-56a5-47a0-b9f3-f749fe418ae6" providerId="ADAL" clId="{A9142D66-44DC-4DDB-BE4A-BA1A0610338F}" dt="2026-01-20T10:32:58.088" v="53" actId="14100"/>
        <pc:sldMkLst>
          <pc:docMk/>
          <pc:sldMk cId="204947252" sldId="1562"/>
        </pc:sldMkLst>
        <pc:spChg chg="mod">
          <ac:chgData name="Das, Gerarda" userId="dec061bf-56a5-47a0-b9f3-f749fe418ae6" providerId="ADAL" clId="{A9142D66-44DC-4DDB-BE4A-BA1A0610338F}" dt="2026-01-20T10:32:58.088" v="53" actId="14100"/>
          <ac:spMkLst>
            <pc:docMk/>
            <pc:sldMk cId="204947252" sldId="1562"/>
            <ac:spMk id="16" creationId="{E0B9566D-9A6F-97ED-5698-B81482E3D92D}"/>
          </ac:spMkLst>
        </pc:spChg>
        <pc:spChg chg="mod">
          <ac:chgData name="Das, Gerarda" userId="dec061bf-56a5-47a0-b9f3-f749fe418ae6" providerId="ADAL" clId="{A9142D66-44DC-4DDB-BE4A-BA1A0610338F}" dt="2026-01-20T10:32:54.490" v="52" actId="14100"/>
          <ac:spMkLst>
            <pc:docMk/>
            <pc:sldMk cId="204947252" sldId="1562"/>
            <ac:spMk id="17" creationId="{FC34B0BF-DC2B-FB7C-57A5-41030B096D77}"/>
          </ac:spMkLst>
        </pc:spChg>
      </pc:sldChg>
      <pc:sldChg chg="addSp delSp modSp mod">
        <pc:chgData name="Das, Gerarda" userId="dec061bf-56a5-47a0-b9f3-f749fe418ae6" providerId="ADAL" clId="{A9142D66-44DC-4DDB-BE4A-BA1A0610338F}" dt="2026-01-20T10:26:10.540" v="7" actId="1076"/>
        <pc:sldMkLst>
          <pc:docMk/>
          <pc:sldMk cId="1485652637" sldId="1563"/>
        </pc:sldMkLst>
        <pc:spChg chg="add mod">
          <ac:chgData name="Das, Gerarda" userId="dec061bf-56a5-47a0-b9f3-f749fe418ae6" providerId="ADAL" clId="{A9142D66-44DC-4DDB-BE4A-BA1A0610338F}" dt="2026-01-20T10:26:10.540" v="7" actId="1076"/>
          <ac:spMkLst>
            <pc:docMk/>
            <pc:sldMk cId="1485652637" sldId="1563"/>
            <ac:spMk id="2" creationId="{D0B35320-4ACA-8B7A-6D23-51C486C872FF}"/>
          </ac:spMkLst>
        </pc:spChg>
        <pc:picChg chg="del">
          <ac:chgData name="Das, Gerarda" userId="dec061bf-56a5-47a0-b9f3-f749fe418ae6" providerId="ADAL" clId="{A9142D66-44DC-4DDB-BE4A-BA1A0610338F}" dt="2026-01-20T10:26:02.148" v="4" actId="478"/>
          <ac:picMkLst>
            <pc:docMk/>
            <pc:sldMk cId="1485652637" sldId="1563"/>
            <ac:picMk id="9" creationId="{4ECED3A1-E3D2-C581-A333-FEA9DD1CCD8A}"/>
          </ac:picMkLst>
        </pc:picChg>
      </pc:sldChg>
      <pc:sldChg chg="addSp delSp modSp mod">
        <pc:chgData name="Das, Gerarda" userId="dec061bf-56a5-47a0-b9f3-f749fe418ae6" providerId="ADAL" clId="{A9142D66-44DC-4DDB-BE4A-BA1A0610338F}" dt="2026-01-20T10:26:20.190" v="10" actId="1076"/>
        <pc:sldMkLst>
          <pc:docMk/>
          <pc:sldMk cId="2211579064" sldId="1564"/>
        </pc:sldMkLst>
        <pc:spChg chg="add mod">
          <ac:chgData name="Das, Gerarda" userId="dec061bf-56a5-47a0-b9f3-f749fe418ae6" providerId="ADAL" clId="{A9142D66-44DC-4DDB-BE4A-BA1A0610338F}" dt="2026-01-20T10:26:20.190" v="10" actId="1076"/>
          <ac:spMkLst>
            <pc:docMk/>
            <pc:sldMk cId="2211579064" sldId="1564"/>
            <ac:spMk id="2" creationId="{EEF314CB-15DF-0AF8-CFB6-2D125BC6FA54}"/>
          </ac:spMkLst>
        </pc:spChg>
        <pc:picChg chg="del">
          <ac:chgData name="Das, Gerarda" userId="dec061bf-56a5-47a0-b9f3-f749fe418ae6" providerId="ADAL" clId="{A9142D66-44DC-4DDB-BE4A-BA1A0610338F}" dt="2026-01-20T10:26:16.945" v="8" actId="478"/>
          <ac:picMkLst>
            <pc:docMk/>
            <pc:sldMk cId="2211579064" sldId="1564"/>
            <ac:picMk id="9" creationId="{F8461209-11DC-B238-DA55-59F60B3FDC43}"/>
          </ac:picMkLst>
        </pc:picChg>
      </pc:sldChg>
      <pc:sldChg chg="modSp mod">
        <pc:chgData name="Das, Gerarda" userId="dec061bf-56a5-47a0-b9f3-f749fe418ae6" providerId="ADAL" clId="{A9142D66-44DC-4DDB-BE4A-BA1A0610338F}" dt="2026-01-20T10:33:33.111" v="61" actId="1035"/>
        <pc:sldMkLst>
          <pc:docMk/>
          <pc:sldMk cId="3540017737" sldId="1567"/>
        </pc:sldMkLst>
        <pc:spChg chg="mod">
          <ac:chgData name="Das, Gerarda" userId="dec061bf-56a5-47a0-b9f3-f749fe418ae6" providerId="ADAL" clId="{A9142D66-44DC-4DDB-BE4A-BA1A0610338F}" dt="2026-01-20T10:33:33.111" v="61" actId="1035"/>
          <ac:spMkLst>
            <pc:docMk/>
            <pc:sldMk cId="3540017737" sldId="1567"/>
            <ac:spMk id="10" creationId="{A8ABDE87-5CB4-2691-E94C-19D5B959E8AE}"/>
          </ac:spMkLst>
        </pc:spChg>
        <pc:spChg chg="mod">
          <ac:chgData name="Das, Gerarda" userId="dec061bf-56a5-47a0-b9f3-f749fe418ae6" providerId="ADAL" clId="{A9142D66-44DC-4DDB-BE4A-BA1A0610338F}" dt="2026-01-20T10:33:21.882" v="59" actId="1076"/>
          <ac:spMkLst>
            <pc:docMk/>
            <pc:sldMk cId="3540017737" sldId="1567"/>
            <ac:spMk id="26" creationId="{9C68A3F3-0136-4D58-0A13-AB51E306E138}"/>
          </ac:spMkLst>
        </pc:spChg>
        <pc:cxnChg chg="mod">
          <ac:chgData name="Das, Gerarda" userId="dec061bf-56a5-47a0-b9f3-f749fe418ae6" providerId="ADAL" clId="{A9142D66-44DC-4DDB-BE4A-BA1A0610338F}" dt="2026-01-20T10:33:12.548" v="58" actId="14100"/>
          <ac:cxnSpMkLst>
            <pc:docMk/>
            <pc:sldMk cId="3540017737" sldId="1567"/>
            <ac:cxnSpMk id="27" creationId="{85B98673-0A07-DAA8-BC4E-12B909EB78ED}"/>
          </ac:cxnSpMkLst>
        </pc:cxnChg>
        <pc:cxnChg chg="mod">
          <ac:chgData name="Das, Gerarda" userId="dec061bf-56a5-47a0-b9f3-f749fe418ae6" providerId="ADAL" clId="{A9142D66-44DC-4DDB-BE4A-BA1A0610338F}" dt="2026-01-20T10:33:09.755" v="57" actId="14100"/>
          <ac:cxnSpMkLst>
            <pc:docMk/>
            <pc:sldMk cId="3540017737" sldId="1567"/>
            <ac:cxnSpMk id="29" creationId="{C1959D9F-3839-8753-3177-9AB874186447}"/>
          </ac:cxnSpMkLst>
        </pc:cxnChg>
      </pc:sldChg>
      <pc:sldChg chg="addSp delSp modSp mod">
        <pc:chgData name="Das, Gerarda" userId="dec061bf-56a5-47a0-b9f3-f749fe418ae6" providerId="ADAL" clId="{A9142D66-44DC-4DDB-BE4A-BA1A0610338F}" dt="2026-01-20T10:30:09.301" v="24" actId="1076"/>
        <pc:sldMkLst>
          <pc:docMk/>
          <pc:sldMk cId="4039321304" sldId="1571"/>
        </pc:sldMkLst>
        <pc:picChg chg="add del mod">
          <ac:chgData name="Das, Gerarda" userId="dec061bf-56a5-47a0-b9f3-f749fe418ae6" providerId="ADAL" clId="{A9142D66-44DC-4DDB-BE4A-BA1A0610338F}" dt="2026-01-20T10:29:56.030" v="19" actId="478"/>
          <ac:picMkLst>
            <pc:docMk/>
            <pc:sldMk cId="4039321304" sldId="1571"/>
            <ac:picMk id="2" creationId="{AA586C54-39D5-16B1-C498-92DCD3814267}"/>
          </ac:picMkLst>
        </pc:picChg>
        <pc:picChg chg="del">
          <ac:chgData name="Das, Gerarda" userId="dec061bf-56a5-47a0-b9f3-f749fe418ae6" providerId="ADAL" clId="{A9142D66-44DC-4DDB-BE4A-BA1A0610338F}" dt="2026-01-20T10:29:54.229" v="17" actId="478"/>
          <ac:picMkLst>
            <pc:docMk/>
            <pc:sldMk cId="4039321304" sldId="1571"/>
            <ac:picMk id="8" creationId="{6847615A-998A-D071-D86D-F39EF68D9CB0}"/>
          </ac:picMkLst>
        </pc:picChg>
        <pc:picChg chg="add mod">
          <ac:chgData name="Das, Gerarda" userId="dec061bf-56a5-47a0-b9f3-f749fe418ae6" providerId="ADAL" clId="{A9142D66-44DC-4DDB-BE4A-BA1A0610338F}" dt="2026-01-20T10:30:09.301" v="24" actId="1076"/>
          <ac:picMkLst>
            <pc:docMk/>
            <pc:sldMk cId="4039321304" sldId="1571"/>
            <ac:picMk id="23" creationId="{C1AC49B6-9291-AFEB-DBCD-041D47C43373}"/>
          </ac:picMkLst>
        </pc:picChg>
      </pc:sldChg>
    </pc:docChg>
  </pc:docChgLst>
  <pc:docChgLst>
    <pc:chgData name="Routledge, Mandy" userId="bacdedf5-8e30-494b-ad8b-f27fa30c4f8d" providerId="ADAL" clId="{713D1CD3-4EE4-440B-843E-86C800D20A59}"/>
    <pc:docChg chg="modSld">
      <pc:chgData name="Routledge, Mandy" userId="bacdedf5-8e30-494b-ad8b-f27fa30c4f8d" providerId="ADAL" clId="{713D1CD3-4EE4-440B-843E-86C800D20A59}" dt="2025-03-18T10:31:42.245" v="11"/>
      <pc:docMkLst>
        <pc:docMk/>
      </pc:docMkLst>
      <pc:sldChg chg="modSp mod">
        <pc:chgData name="Routledge, Mandy" userId="bacdedf5-8e30-494b-ad8b-f27fa30c4f8d" providerId="ADAL" clId="{713D1CD3-4EE4-440B-843E-86C800D20A59}" dt="2025-03-18T10:31:42.245" v="11"/>
        <pc:sldMkLst>
          <pc:docMk/>
          <pc:sldMk cId="323006580" sldId="548"/>
        </pc:sldMkLst>
      </pc:sldChg>
    </pc:docChg>
  </pc:docChgLst>
  <pc:docChgLst>
    <pc:chgData name="Routledge, Mandy" userId="bacdedf5-8e30-494b-ad8b-f27fa30c4f8d" providerId="ADAL" clId="{11C91571-011C-4FD8-97E0-33A7A39509AD}"/>
    <pc:docChg chg="modSld">
      <pc:chgData name="Routledge, Mandy" userId="bacdedf5-8e30-494b-ad8b-f27fa30c4f8d" providerId="ADAL" clId="{11C91571-011C-4FD8-97E0-33A7A39509AD}" dt="2025-03-18T10:59:40.237" v="5" actId="20577"/>
      <pc:docMkLst>
        <pc:docMk/>
      </pc:docMkLst>
      <pc:sldChg chg="modSp mod">
        <pc:chgData name="Routledge, Mandy" userId="bacdedf5-8e30-494b-ad8b-f27fa30c4f8d" providerId="ADAL" clId="{11C91571-011C-4FD8-97E0-33A7A39509AD}" dt="2025-03-18T10:59:40.237" v="5" actId="20577"/>
        <pc:sldMkLst>
          <pc:docMk/>
          <pc:sldMk cId="323006580" sldId="548"/>
        </pc:sldMkLst>
      </pc:sldChg>
    </pc:docChg>
  </pc:docChgLst>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ldChg>
    </pc:docChg>
  </pc:docChgLst>
  <pc:docChgLst>
    <pc:chgData name="Routledge, Mandy" userId="bacdedf5-8e30-494b-ad8b-f27fa30c4f8d" providerId="ADAL" clId="{27298FAC-6079-4EE0-80DB-11E9EC20E19F}"/>
    <pc:docChg chg="modSld">
      <pc:chgData name="Routledge, Mandy" userId="bacdedf5-8e30-494b-ad8b-f27fa30c4f8d" providerId="ADAL" clId="{27298FAC-6079-4EE0-80DB-11E9EC20E19F}" dt="2025-03-18T11:01:07.243" v="3" actId="20577"/>
      <pc:docMkLst>
        <pc:docMk/>
      </pc:docMkLst>
      <pc:sldChg chg="modSp mod">
        <pc:chgData name="Routledge, Mandy" userId="bacdedf5-8e30-494b-ad8b-f27fa30c4f8d" providerId="ADAL" clId="{27298FAC-6079-4EE0-80DB-11E9EC20E19F}" dt="2025-03-18T11:01:07.243" v="3" actId="20577"/>
        <pc:sldMkLst>
          <pc:docMk/>
          <pc:sldMk cId="323006580" sldId="548"/>
        </pc:sldMkLst>
      </pc:sldChg>
    </pc:docChg>
  </pc:docChgLst>
  <pc:docChgLst>
    <pc:chgData name="Routledge, Mandy" userId="bacdedf5-8e30-494b-ad8b-f27fa30c4f8d" providerId="ADAL" clId="{BBD0E9A2-AA04-4620-B52A-F460BAB80F33}"/>
    <pc:docChg chg="modSld">
      <pc:chgData name="Routledge, Mandy" userId="bacdedf5-8e30-494b-ad8b-f27fa30c4f8d" providerId="ADAL" clId="{BBD0E9A2-AA04-4620-B52A-F460BAB80F33}" dt="2025-03-18T12:26:28.558" v="3" actId="20577"/>
      <pc:docMkLst>
        <pc:docMk/>
      </pc:docMkLst>
      <pc:sldChg chg="modSp mod">
        <pc:chgData name="Routledge, Mandy" userId="bacdedf5-8e30-494b-ad8b-f27fa30c4f8d" providerId="ADAL" clId="{BBD0E9A2-AA04-4620-B52A-F460BAB80F33}" dt="2025-03-18T12:26:28.558" v="3" actId="20577"/>
        <pc:sldMkLst>
          <pc:docMk/>
          <pc:sldMk cId="323006580" sldId="548"/>
        </pc:sldMkLst>
      </pc:sldChg>
    </pc:docChg>
  </pc:docChgLst>
  <pc:docChgLst>
    <pc:chgData name="Routledge, Mandy" userId="bacdedf5-8e30-494b-ad8b-f27fa30c4f8d" providerId="ADAL" clId="{63F6B1CA-B45A-455D-8554-1DB1547AB7D0}"/>
    <pc:docChg chg="modSld">
      <pc:chgData name="Routledge, Mandy" userId="bacdedf5-8e30-494b-ad8b-f27fa30c4f8d" providerId="ADAL" clId="{63F6B1CA-B45A-455D-8554-1DB1547AB7D0}" dt="2024-11-18T15:47:38.502" v="14" actId="20577"/>
      <pc:docMkLst>
        <pc:docMk/>
      </pc:docMkLst>
      <pc:sldChg chg="modSp mod">
        <pc:chgData name="Routledge, Mandy" userId="bacdedf5-8e30-494b-ad8b-f27fa30c4f8d" providerId="ADAL" clId="{63F6B1CA-B45A-455D-8554-1DB1547AB7D0}" dt="2024-11-18T15:47:38.502" v="14" actId="20577"/>
        <pc:sldMkLst>
          <pc:docMk/>
          <pc:sldMk cId="323006580" sldId="548"/>
        </pc:sldMkLst>
      </pc:sldChg>
    </pc:docChg>
  </pc:docChgLst>
  <pc:docChgLst>
    <pc:chgData name="Routledge, Mandy" userId="bacdedf5-8e30-494b-ad8b-f27fa30c4f8d" providerId="ADAL" clId="{051CC800-2682-4CCC-9E96-6A9E041AF9FE}"/>
    <pc:docChg chg="modSld">
      <pc:chgData name="Routledge, Mandy" userId="bacdedf5-8e30-494b-ad8b-f27fa30c4f8d" providerId="ADAL" clId="{051CC800-2682-4CCC-9E96-6A9E041AF9FE}" dt="2025-03-18T11:05:33.783" v="3" actId="20577"/>
      <pc:docMkLst>
        <pc:docMk/>
      </pc:docMkLst>
      <pc:sldChg chg="modSp mod">
        <pc:chgData name="Routledge, Mandy" userId="bacdedf5-8e30-494b-ad8b-f27fa30c4f8d" providerId="ADAL" clId="{051CC800-2682-4CCC-9E96-6A9E041AF9FE}" dt="2025-03-18T11:05:33.783" v="3" actId="20577"/>
        <pc:sldMkLst>
          <pc:docMk/>
          <pc:sldMk cId="323006580" sldId="548"/>
        </pc:sldMkLst>
      </pc:sldChg>
    </pc:docChg>
  </pc:docChgLst>
  <pc:docChgLst>
    <pc:chgData name="Routledge, Mandy" userId="bacdedf5-8e30-494b-ad8b-f27fa30c4f8d" providerId="ADAL" clId="{E3F12446-8EB9-4B22-8471-6FBACFAF779E}"/>
    <pc:docChg chg="modSld">
      <pc:chgData name="Routledge, Mandy" userId="bacdedf5-8e30-494b-ad8b-f27fa30c4f8d" providerId="ADAL" clId="{E3F12446-8EB9-4B22-8471-6FBACFAF779E}" dt="2025-03-18T11:02:49.396" v="8" actId="20577"/>
      <pc:docMkLst>
        <pc:docMk/>
      </pc:docMkLst>
      <pc:sldChg chg="modSp mod">
        <pc:chgData name="Routledge, Mandy" userId="bacdedf5-8e30-494b-ad8b-f27fa30c4f8d" providerId="ADAL" clId="{E3F12446-8EB9-4B22-8471-6FBACFAF779E}" dt="2025-03-18T11:02:49.396" v="8" actId="20577"/>
        <pc:sldMkLst>
          <pc:docMk/>
          <pc:sldMk cId="323006580" sldId="548"/>
        </pc:sldMkLst>
      </pc:sldChg>
    </pc:docChg>
  </pc:docChgLst>
  <pc:docChgLst>
    <pc:chgData name="Routledge, Mandy" userId="bacdedf5-8e30-494b-ad8b-f27fa30c4f8d" providerId="ADAL" clId="{3A13170E-F155-4B2D-B53D-3572CFA3A5A2}"/>
    <pc:docChg chg="modSld">
      <pc:chgData name="Routledge, Mandy" userId="bacdedf5-8e30-494b-ad8b-f27fa30c4f8d" providerId="ADAL" clId="{3A13170E-F155-4B2D-B53D-3572CFA3A5A2}" dt="2025-03-18T12:29:17.527" v="14" actId="20577"/>
      <pc:docMkLst>
        <pc:docMk/>
      </pc:docMkLst>
      <pc:sldChg chg="modSp mod">
        <pc:chgData name="Routledge, Mandy" userId="bacdedf5-8e30-494b-ad8b-f27fa30c4f8d" providerId="ADAL" clId="{3A13170E-F155-4B2D-B53D-3572CFA3A5A2}" dt="2025-03-18T12:29:17.527" v="14" actId="20577"/>
        <pc:sldMkLst>
          <pc:docMk/>
          <pc:sldMk cId="323006580" sldId="548"/>
        </pc:sldMkLst>
      </pc:sldChg>
    </pc:docChg>
  </pc:docChgLst>
  <pc:docChgLst>
    <pc:chgData name="Routledge, Mandy" userId="bacdedf5-8e30-494b-ad8b-f27fa30c4f8d" providerId="ADAL" clId="{5F541FF9-564E-4E24-BC4A-7B4843BA1538}"/>
    <pc:docChg chg="undo custSel addSld delSld modSld sldOrd modSection">
      <pc:chgData name="Routledge, Mandy" userId="bacdedf5-8e30-494b-ad8b-f27fa30c4f8d" providerId="ADAL" clId="{5F541FF9-564E-4E24-BC4A-7B4843BA1538}" dt="2026-01-20T10:35:36.051" v="2324" actId="20577"/>
      <pc:docMkLst>
        <pc:docMk/>
      </pc:docMkLst>
      <pc:sldChg chg="addSp delSp modSp mod">
        <pc:chgData name="Routledge, Mandy" userId="bacdedf5-8e30-494b-ad8b-f27fa30c4f8d" providerId="ADAL" clId="{5F541FF9-564E-4E24-BC4A-7B4843BA1538}" dt="2026-01-20T09:23:30.497" v="1069" actId="478"/>
        <pc:sldMkLst>
          <pc:docMk/>
          <pc:sldMk cId="1671649065" sldId="934"/>
        </pc:sldMkLst>
        <pc:picChg chg="del">
          <ac:chgData name="Routledge, Mandy" userId="bacdedf5-8e30-494b-ad8b-f27fa30c4f8d" providerId="ADAL" clId="{5F541FF9-564E-4E24-BC4A-7B4843BA1538}" dt="2026-01-20T09:23:30.497" v="1069" actId="478"/>
          <ac:picMkLst>
            <pc:docMk/>
            <pc:sldMk cId="1671649065" sldId="934"/>
            <ac:picMk id="6" creationId="{882B4451-7C51-A2EE-6BBF-405EEA9E4469}"/>
          </ac:picMkLst>
        </pc:picChg>
      </pc:sldChg>
      <pc:sldChg chg="add del">
        <pc:chgData name="Routledge, Mandy" userId="bacdedf5-8e30-494b-ad8b-f27fa30c4f8d" providerId="ADAL" clId="{5F541FF9-564E-4E24-BC4A-7B4843BA1538}" dt="2026-01-18T08:46:15.748" v="349" actId="47"/>
        <pc:sldMkLst>
          <pc:docMk/>
          <pc:sldMk cId="328409142" sldId="1013"/>
        </pc:sldMkLst>
      </pc:sldChg>
      <pc:sldChg chg="delSp modSp mod modNotesTx">
        <pc:chgData name="Routledge, Mandy" userId="bacdedf5-8e30-494b-ad8b-f27fa30c4f8d" providerId="ADAL" clId="{5F541FF9-564E-4E24-BC4A-7B4843BA1538}" dt="2026-01-20T09:21:22.137" v="1017" actId="20577"/>
        <pc:sldMkLst>
          <pc:docMk/>
          <pc:sldMk cId="2189114603" sldId="1437"/>
        </pc:sldMkLst>
        <pc:spChg chg="del mod">
          <ac:chgData name="Routledge, Mandy" userId="bacdedf5-8e30-494b-ad8b-f27fa30c4f8d" providerId="ADAL" clId="{5F541FF9-564E-4E24-BC4A-7B4843BA1538}" dt="2026-01-20T09:12:59.347" v="826" actId="478"/>
          <ac:spMkLst>
            <pc:docMk/>
            <pc:sldMk cId="2189114603" sldId="1437"/>
            <ac:spMk id="2" creationId="{A24901CF-1536-7B19-B992-911A93912D46}"/>
          </ac:spMkLst>
        </pc:spChg>
        <pc:spChg chg="mod">
          <ac:chgData name="Routledge, Mandy" userId="bacdedf5-8e30-494b-ad8b-f27fa30c4f8d" providerId="ADAL" clId="{5F541FF9-564E-4E24-BC4A-7B4843BA1538}" dt="2026-01-20T09:21:22.137" v="1017" actId="20577"/>
          <ac:spMkLst>
            <pc:docMk/>
            <pc:sldMk cId="2189114603" sldId="1437"/>
            <ac:spMk id="3" creationId="{00000000-0000-0000-0000-000000000000}"/>
          </ac:spMkLst>
        </pc:spChg>
      </pc:sldChg>
      <pc:sldChg chg="addSp modSp">
        <pc:chgData name="Routledge, Mandy" userId="bacdedf5-8e30-494b-ad8b-f27fa30c4f8d" providerId="ADAL" clId="{5F541FF9-564E-4E24-BC4A-7B4843BA1538}" dt="2026-01-18T08:18:58.510" v="120"/>
        <pc:sldMkLst>
          <pc:docMk/>
          <pc:sldMk cId="3852907103" sldId="1460"/>
        </pc:sldMkLst>
        <pc:spChg chg="mod">
          <ac:chgData name="Routledge, Mandy" userId="bacdedf5-8e30-494b-ad8b-f27fa30c4f8d" providerId="ADAL" clId="{5F541FF9-564E-4E24-BC4A-7B4843BA1538}" dt="2026-01-18T08:17:34.471" v="35"/>
          <ac:spMkLst>
            <pc:docMk/>
            <pc:sldMk cId="3852907103" sldId="1460"/>
            <ac:spMk id="6" creationId="{00000000-0000-0000-0000-000000000000}"/>
          </ac:spMkLst>
        </pc:spChg>
        <pc:picChg chg="add mod">
          <ac:chgData name="Routledge, Mandy" userId="bacdedf5-8e30-494b-ad8b-f27fa30c4f8d" providerId="ADAL" clId="{5F541FF9-564E-4E24-BC4A-7B4843BA1538}" dt="2026-01-18T08:18:58.510" v="120"/>
          <ac:picMkLst>
            <pc:docMk/>
            <pc:sldMk cId="3852907103" sldId="1460"/>
            <ac:picMk id="2" creationId="{800E79D8-D0C5-035F-7D70-007CF87D53E1}"/>
          </ac:picMkLst>
        </pc:picChg>
      </pc:sldChg>
      <pc:sldChg chg="add">
        <pc:chgData name="Routledge, Mandy" userId="bacdedf5-8e30-494b-ad8b-f27fa30c4f8d" providerId="ADAL" clId="{5F541FF9-564E-4E24-BC4A-7B4843BA1538}" dt="2026-01-18T08:28:41.393" v="122"/>
        <pc:sldMkLst>
          <pc:docMk/>
          <pc:sldMk cId="8533889" sldId="1471"/>
        </pc:sldMkLst>
      </pc:sldChg>
      <pc:sldChg chg="del">
        <pc:chgData name="Routledge, Mandy" userId="bacdedf5-8e30-494b-ad8b-f27fa30c4f8d" providerId="ADAL" clId="{5F541FF9-564E-4E24-BC4A-7B4843BA1538}" dt="2026-01-20T10:24:00.562" v="2322" actId="47"/>
        <pc:sldMkLst>
          <pc:docMk/>
          <pc:sldMk cId="3978205201" sldId="1474"/>
        </pc:sldMkLst>
      </pc:sldChg>
      <pc:sldChg chg="modSp del mod">
        <pc:chgData name="Routledge, Mandy" userId="bacdedf5-8e30-494b-ad8b-f27fa30c4f8d" providerId="ADAL" clId="{5F541FF9-564E-4E24-BC4A-7B4843BA1538}" dt="2026-01-18T08:28:44.183" v="123" actId="47"/>
        <pc:sldMkLst>
          <pc:docMk/>
          <pc:sldMk cId="4207872812" sldId="1475"/>
        </pc:sldMkLst>
      </pc:sldChg>
      <pc:sldChg chg="addSp modSp mod">
        <pc:chgData name="Routledge, Mandy" userId="bacdedf5-8e30-494b-ad8b-f27fa30c4f8d" providerId="ADAL" clId="{5F541FF9-564E-4E24-BC4A-7B4843BA1538}" dt="2026-01-18T08:30:00.265" v="125"/>
        <pc:sldMkLst>
          <pc:docMk/>
          <pc:sldMk cId="2452007587" sldId="1476"/>
        </pc:sldMkLst>
        <pc:spChg chg="mod">
          <ac:chgData name="Routledge, Mandy" userId="bacdedf5-8e30-494b-ad8b-f27fa30c4f8d" providerId="ADAL" clId="{5F541FF9-564E-4E24-BC4A-7B4843BA1538}" dt="2026-01-18T08:17:52.404" v="52" actId="20577"/>
          <ac:spMkLst>
            <pc:docMk/>
            <pc:sldMk cId="2452007587" sldId="1476"/>
            <ac:spMk id="6" creationId="{00000000-0000-0000-0000-000000000000}"/>
          </ac:spMkLst>
        </pc:spChg>
        <pc:picChg chg="add mod">
          <ac:chgData name="Routledge, Mandy" userId="bacdedf5-8e30-494b-ad8b-f27fa30c4f8d" providerId="ADAL" clId="{5F541FF9-564E-4E24-BC4A-7B4843BA1538}" dt="2026-01-18T08:30:00.265" v="125"/>
          <ac:picMkLst>
            <pc:docMk/>
            <pc:sldMk cId="2452007587" sldId="1476"/>
            <ac:picMk id="2" creationId="{0E7171F5-6774-339D-96AC-62BD288A49C6}"/>
          </ac:picMkLst>
        </pc:picChg>
      </pc:sldChg>
      <pc:sldChg chg="addSp modSp mod">
        <pc:chgData name="Routledge, Mandy" userId="bacdedf5-8e30-494b-ad8b-f27fa30c4f8d" providerId="ADAL" clId="{5F541FF9-564E-4E24-BC4A-7B4843BA1538}" dt="2026-01-18T08:32:03.053" v="155"/>
        <pc:sldMkLst>
          <pc:docMk/>
          <pc:sldMk cId="2709048002" sldId="1477"/>
        </pc:sldMkLst>
        <pc:spChg chg="mod">
          <ac:chgData name="Routledge, Mandy" userId="bacdedf5-8e30-494b-ad8b-f27fa30c4f8d" providerId="ADAL" clId="{5F541FF9-564E-4E24-BC4A-7B4843BA1538}" dt="2026-01-18T08:17:56.218" v="58" actId="20577"/>
          <ac:spMkLst>
            <pc:docMk/>
            <pc:sldMk cId="2709048002" sldId="1477"/>
            <ac:spMk id="6" creationId="{00000000-0000-0000-0000-000000000000}"/>
          </ac:spMkLst>
        </pc:spChg>
      </pc:sldChg>
      <pc:sldChg chg="addSp modSp del mod">
        <pc:chgData name="Routledge, Mandy" userId="bacdedf5-8e30-494b-ad8b-f27fa30c4f8d" providerId="ADAL" clId="{5F541FF9-564E-4E24-BC4A-7B4843BA1538}" dt="2026-01-20T09:21:58.480" v="1019" actId="47"/>
        <pc:sldMkLst>
          <pc:docMk/>
          <pc:sldMk cId="4074911733" sldId="1478"/>
        </pc:sldMkLst>
      </pc:sldChg>
      <pc:sldChg chg="addSp delSp modSp mod">
        <pc:chgData name="Routledge, Mandy" userId="bacdedf5-8e30-494b-ad8b-f27fa30c4f8d" providerId="ADAL" clId="{5F541FF9-564E-4E24-BC4A-7B4843BA1538}" dt="2026-01-20T09:28:06.055" v="1254" actId="478"/>
        <pc:sldMkLst>
          <pc:docMk/>
          <pc:sldMk cId="4210467006" sldId="1479"/>
        </pc:sldMkLst>
        <pc:spChg chg="add del mod">
          <ac:chgData name="Routledge, Mandy" userId="bacdedf5-8e30-494b-ad8b-f27fa30c4f8d" providerId="ADAL" clId="{5F541FF9-564E-4E24-BC4A-7B4843BA1538}" dt="2026-01-20T09:26:17.829" v="1152" actId="478"/>
          <ac:spMkLst>
            <pc:docMk/>
            <pc:sldMk cId="4210467006" sldId="1479"/>
            <ac:spMk id="3" creationId="{477CEAE0-0ADA-C516-8FC6-19B60685A081}"/>
          </ac:spMkLst>
        </pc:spChg>
        <pc:spChg chg="del mod">
          <ac:chgData name="Routledge, Mandy" userId="bacdedf5-8e30-494b-ad8b-f27fa30c4f8d" providerId="ADAL" clId="{5F541FF9-564E-4E24-BC4A-7B4843BA1538}" dt="2026-01-20T09:28:06.055" v="1254" actId="478"/>
          <ac:spMkLst>
            <pc:docMk/>
            <pc:sldMk cId="4210467006" sldId="1479"/>
            <ac:spMk id="5" creationId="{0F177EF6-6D4C-FEC0-E07A-82D913FA2656}"/>
          </ac:spMkLst>
        </pc:spChg>
        <pc:spChg chg="mod">
          <ac:chgData name="Routledge, Mandy" userId="bacdedf5-8e30-494b-ad8b-f27fa30c4f8d" providerId="ADAL" clId="{5F541FF9-564E-4E24-BC4A-7B4843BA1538}" dt="2026-01-18T08:18:06.394" v="76" actId="20577"/>
          <ac:spMkLst>
            <pc:docMk/>
            <pc:sldMk cId="4210467006" sldId="1479"/>
            <ac:spMk id="6" creationId="{00000000-0000-0000-0000-000000000000}"/>
          </ac:spMkLst>
        </pc:spChg>
      </pc:sldChg>
      <pc:sldChg chg="addSp modSp mod">
        <pc:chgData name="Routledge, Mandy" userId="bacdedf5-8e30-494b-ad8b-f27fa30c4f8d" providerId="ADAL" clId="{5F541FF9-564E-4E24-BC4A-7B4843BA1538}" dt="2026-01-18T08:37:19.291" v="215" actId="14100"/>
        <pc:sldMkLst>
          <pc:docMk/>
          <pc:sldMk cId="1487044012" sldId="1480"/>
        </pc:sldMkLst>
        <pc:spChg chg="mod">
          <ac:chgData name="Routledge, Mandy" userId="bacdedf5-8e30-494b-ad8b-f27fa30c4f8d" providerId="ADAL" clId="{5F541FF9-564E-4E24-BC4A-7B4843BA1538}" dt="2026-01-18T08:18:11.473" v="85" actId="20577"/>
          <ac:spMkLst>
            <pc:docMk/>
            <pc:sldMk cId="1487044012" sldId="1480"/>
            <ac:spMk id="6" creationId="{00000000-0000-0000-0000-000000000000}"/>
          </ac:spMkLst>
        </pc:spChg>
      </pc:sldChg>
      <pc:sldChg chg="modSp del mod">
        <pc:chgData name="Routledge, Mandy" userId="bacdedf5-8e30-494b-ad8b-f27fa30c4f8d" providerId="ADAL" clId="{5F541FF9-564E-4E24-BC4A-7B4843BA1538}" dt="2026-01-18T08:38:27.160" v="218" actId="47"/>
        <pc:sldMkLst>
          <pc:docMk/>
          <pc:sldMk cId="3779434736" sldId="1481"/>
        </pc:sldMkLst>
      </pc:sldChg>
      <pc:sldChg chg="modSp del mod">
        <pc:chgData name="Routledge, Mandy" userId="bacdedf5-8e30-494b-ad8b-f27fa30c4f8d" providerId="ADAL" clId="{5F541FF9-564E-4E24-BC4A-7B4843BA1538}" dt="2026-01-18T08:39:55.656" v="223" actId="47"/>
        <pc:sldMkLst>
          <pc:docMk/>
          <pc:sldMk cId="1201727269" sldId="1482"/>
        </pc:sldMkLst>
      </pc:sldChg>
      <pc:sldChg chg="modSp mod">
        <pc:chgData name="Routledge, Mandy" userId="bacdedf5-8e30-494b-ad8b-f27fa30c4f8d" providerId="ADAL" clId="{5F541FF9-564E-4E24-BC4A-7B4843BA1538}" dt="2026-01-18T08:18:27.132" v="119" actId="20577"/>
        <pc:sldMkLst>
          <pc:docMk/>
          <pc:sldMk cId="2904738428" sldId="1483"/>
        </pc:sldMkLst>
        <pc:spChg chg="mod">
          <ac:chgData name="Routledge, Mandy" userId="bacdedf5-8e30-494b-ad8b-f27fa30c4f8d" providerId="ADAL" clId="{5F541FF9-564E-4E24-BC4A-7B4843BA1538}" dt="2026-01-18T08:18:27.132" v="119" actId="20577"/>
          <ac:spMkLst>
            <pc:docMk/>
            <pc:sldMk cId="2904738428" sldId="1483"/>
            <ac:spMk id="6" creationId="{00000000-0000-0000-0000-000000000000}"/>
          </ac:spMkLst>
        </pc:spChg>
      </pc:sldChg>
      <pc:sldChg chg="del">
        <pc:chgData name="Routledge, Mandy" userId="bacdedf5-8e30-494b-ad8b-f27fa30c4f8d" providerId="ADAL" clId="{5F541FF9-564E-4E24-BC4A-7B4843BA1538}" dt="2026-01-20T10:23:55.020" v="2312" actId="47"/>
        <pc:sldMkLst>
          <pc:docMk/>
          <pc:sldMk cId="2967928418" sldId="1511"/>
        </pc:sldMkLst>
      </pc:sldChg>
      <pc:sldChg chg="del">
        <pc:chgData name="Routledge, Mandy" userId="bacdedf5-8e30-494b-ad8b-f27fa30c4f8d" providerId="ADAL" clId="{5F541FF9-564E-4E24-BC4A-7B4843BA1538}" dt="2026-01-20T10:23:56.526" v="2315" actId="47"/>
        <pc:sldMkLst>
          <pc:docMk/>
          <pc:sldMk cId="1594331871" sldId="1512"/>
        </pc:sldMkLst>
      </pc:sldChg>
      <pc:sldChg chg="del">
        <pc:chgData name="Routledge, Mandy" userId="bacdedf5-8e30-494b-ad8b-f27fa30c4f8d" providerId="ADAL" clId="{5F541FF9-564E-4E24-BC4A-7B4843BA1538}" dt="2026-01-20T10:23:57.616" v="2317" actId="47"/>
        <pc:sldMkLst>
          <pc:docMk/>
          <pc:sldMk cId="3112181829" sldId="1515"/>
        </pc:sldMkLst>
      </pc:sldChg>
      <pc:sldChg chg="del">
        <pc:chgData name="Routledge, Mandy" userId="bacdedf5-8e30-494b-ad8b-f27fa30c4f8d" providerId="ADAL" clId="{5F541FF9-564E-4E24-BC4A-7B4843BA1538}" dt="2026-01-20T10:23:56.975" v="2316" actId="47"/>
        <pc:sldMkLst>
          <pc:docMk/>
          <pc:sldMk cId="1628480429" sldId="1517"/>
        </pc:sldMkLst>
      </pc:sldChg>
      <pc:sldChg chg="del">
        <pc:chgData name="Routledge, Mandy" userId="bacdedf5-8e30-494b-ad8b-f27fa30c4f8d" providerId="ADAL" clId="{5F541FF9-564E-4E24-BC4A-7B4843BA1538}" dt="2026-01-20T10:23:58.118" v="2318" actId="47"/>
        <pc:sldMkLst>
          <pc:docMk/>
          <pc:sldMk cId="933367485" sldId="1518"/>
        </pc:sldMkLst>
      </pc:sldChg>
      <pc:sldChg chg="del">
        <pc:chgData name="Routledge, Mandy" userId="bacdedf5-8e30-494b-ad8b-f27fa30c4f8d" providerId="ADAL" clId="{5F541FF9-564E-4E24-BC4A-7B4843BA1538}" dt="2026-01-20T10:23:56.070" v="2314" actId="47"/>
        <pc:sldMkLst>
          <pc:docMk/>
          <pc:sldMk cId="1530054038" sldId="1519"/>
        </pc:sldMkLst>
      </pc:sldChg>
      <pc:sldChg chg="del">
        <pc:chgData name="Routledge, Mandy" userId="bacdedf5-8e30-494b-ad8b-f27fa30c4f8d" providerId="ADAL" clId="{5F541FF9-564E-4E24-BC4A-7B4843BA1538}" dt="2026-01-20T10:23:55.506" v="2313" actId="47"/>
        <pc:sldMkLst>
          <pc:docMk/>
          <pc:sldMk cId="3006462251" sldId="1520"/>
        </pc:sldMkLst>
      </pc:sldChg>
      <pc:sldChg chg="del">
        <pc:chgData name="Routledge, Mandy" userId="bacdedf5-8e30-494b-ad8b-f27fa30c4f8d" providerId="ADAL" clId="{5F541FF9-564E-4E24-BC4A-7B4843BA1538}" dt="2026-01-20T10:23:58.840" v="2319" actId="47"/>
        <pc:sldMkLst>
          <pc:docMk/>
          <pc:sldMk cId="1059877010" sldId="1521"/>
        </pc:sldMkLst>
      </pc:sldChg>
      <pc:sldChg chg="del">
        <pc:chgData name="Routledge, Mandy" userId="bacdedf5-8e30-494b-ad8b-f27fa30c4f8d" providerId="ADAL" clId="{5F541FF9-564E-4E24-BC4A-7B4843BA1538}" dt="2026-01-20T10:23:59.320" v="2320" actId="47"/>
        <pc:sldMkLst>
          <pc:docMk/>
          <pc:sldMk cId="2371299458" sldId="1529"/>
        </pc:sldMkLst>
      </pc:sldChg>
      <pc:sldChg chg="modSp add mod">
        <pc:chgData name="Routledge, Mandy" userId="bacdedf5-8e30-494b-ad8b-f27fa30c4f8d" providerId="ADAL" clId="{5F541FF9-564E-4E24-BC4A-7B4843BA1538}" dt="2026-01-18T08:41:06.279" v="241" actId="20577"/>
        <pc:sldMkLst>
          <pc:docMk/>
          <pc:sldMk cId="930476298" sldId="1531"/>
        </pc:sldMkLst>
        <pc:spChg chg="mod">
          <ac:chgData name="Routledge, Mandy" userId="bacdedf5-8e30-494b-ad8b-f27fa30c4f8d" providerId="ADAL" clId="{5F541FF9-564E-4E24-BC4A-7B4843BA1538}" dt="2026-01-18T08:41:06.279" v="241" actId="20577"/>
          <ac:spMkLst>
            <pc:docMk/>
            <pc:sldMk cId="930476298" sldId="1531"/>
            <ac:spMk id="36" creationId="{D8EF981A-9BA7-0EB1-9B70-F7FBF2F7DF1C}"/>
          </ac:spMkLst>
        </pc:spChg>
      </pc:sldChg>
      <pc:sldChg chg="modSp add mod">
        <pc:chgData name="Routledge, Mandy" userId="bacdedf5-8e30-494b-ad8b-f27fa30c4f8d" providerId="ADAL" clId="{5F541FF9-564E-4E24-BC4A-7B4843BA1538}" dt="2026-01-18T08:30:40.627" v="147" actId="6549"/>
        <pc:sldMkLst>
          <pc:docMk/>
          <pc:sldMk cId="2558688678" sldId="1532"/>
        </pc:sldMkLst>
        <pc:spChg chg="mod">
          <ac:chgData name="Routledge, Mandy" userId="bacdedf5-8e30-494b-ad8b-f27fa30c4f8d" providerId="ADAL" clId="{5F541FF9-564E-4E24-BC4A-7B4843BA1538}" dt="2026-01-18T08:30:40.627" v="147" actId="6549"/>
          <ac:spMkLst>
            <pc:docMk/>
            <pc:sldMk cId="2558688678" sldId="1532"/>
            <ac:spMk id="36" creationId="{D8EF981A-9BA7-0EB1-9B70-F7FBF2F7DF1C}"/>
          </ac:spMkLst>
        </pc:spChg>
      </pc:sldChg>
      <pc:sldChg chg="add">
        <pc:chgData name="Routledge, Mandy" userId="bacdedf5-8e30-494b-ad8b-f27fa30c4f8d" providerId="ADAL" clId="{5F541FF9-564E-4E24-BC4A-7B4843BA1538}" dt="2026-01-18T09:15:59.647" v="420"/>
        <pc:sldMkLst>
          <pc:docMk/>
          <pc:sldMk cId="4255824216" sldId="1534"/>
        </pc:sldMkLst>
      </pc:sldChg>
      <pc:sldChg chg="add del">
        <pc:chgData name="Routledge, Mandy" userId="bacdedf5-8e30-494b-ad8b-f27fa30c4f8d" providerId="ADAL" clId="{5F541FF9-564E-4E24-BC4A-7B4843BA1538}" dt="2026-01-18T08:44:56.282" v="312" actId="47"/>
        <pc:sldMkLst>
          <pc:docMk/>
          <pc:sldMk cId="1202908040" sldId="1535"/>
        </pc:sldMkLst>
      </pc:sldChg>
      <pc:sldChg chg="delSp modSp add mod">
        <pc:chgData name="Routledge, Mandy" userId="bacdedf5-8e30-494b-ad8b-f27fa30c4f8d" providerId="ADAL" clId="{5F541FF9-564E-4E24-BC4A-7B4843BA1538}" dt="2026-01-18T08:36:37.356" v="213" actId="20577"/>
        <pc:sldMkLst>
          <pc:docMk/>
          <pc:sldMk cId="2415900997" sldId="1538"/>
        </pc:sldMkLst>
        <pc:spChg chg="mod">
          <ac:chgData name="Routledge, Mandy" userId="bacdedf5-8e30-494b-ad8b-f27fa30c4f8d" providerId="ADAL" clId="{5F541FF9-564E-4E24-BC4A-7B4843BA1538}" dt="2026-01-18T08:35:33.549" v="179" actId="20577"/>
          <ac:spMkLst>
            <pc:docMk/>
            <pc:sldMk cId="2415900997" sldId="1538"/>
            <ac:spMk id="33" creationId="{AC757F5E-B016-F947-4518-7C6B9CC7EE04}"/>
          </ac:spMkLst>
        </pc:spChg>
        <pc:spChg chg="mod">
          <ac:chgData name="Routledge, Mandy" userId="bacdedf5-8e30-494b-ad8b-f27fa30c4f8d" providerId="ADAL" clId="{5F541FF9-564E-4E24-BC4A-7B4843BA1538}" dt="2026-01-18T08:35:35.734" v="184" actId="20577"/>
          <ac:spMkLst>
            <pc:docMk/>
            <pc:sldMk cId="2415900997" sldId="1538"/>
            <ac:spMk id="34" creationId="{152372B3-00F5-781C-183E-6F2DDF35091D}"/>
          </ac:spMkLst>
        </pc:spChg>
        <pc:spChg chg="mod">
          <ac:chgData name="Routledge, Mandy" userId="bacdedf5-8e30-494b-ad8b-f27fa30c4f8d" providerId="ADAL" clId="{5F541FF9-564E-4E24-BC4A-7B4843BA1538}" dt="2026-01-18T08:35:46.042" v="211" actId="20577"/>
          <ac:spMkLst>
            <pc:docMk/>
            <pc:sldMk cId="2415900997" sldId="1538"/>
            <ac:spMk id="35" creationId="{37104C51-0232-62ED-4C6F-1447D06633EE}"/>
          </ac:spMkLst>
        </pc:spChg>
        <pc:spChg chg="mod">
          <ac:chgData name="Routledge, Mandy" userId="bacdedf5-8e30-494b-ad8b-f27fa30c4f8d" providerId="ADAL" clId="{5F541FF9-564E-4E24-BC4A-7B4843BA1538}" dt="2026-01-18T08:36:37.356" v="213" actId="20577"/>
          <ac:spMkLst>
            <pc:docMk/>
            <pc:sldMk cId="2415900997" sldId="1538"/>
            <ac:spMk id="36" creationId="{D8EF981A-9BA7-0EB1-9B70-F7FBF2F7DF1C}"/>
          </ac:spMkLst>
        </pc:spChg>
      </pc:sldChg>
      <pc:sldChg chg="del">
        <pc:chgData name="Routledge, Mandy" userId="bacdedf5-8e30-494b-ad8b-f27fa30c4f8d" providerId="ADAL" clId="{5F541FF9-564E-4E24-BC4A-7B4843BA1538}" dt="2026-01-18T08:46:51.124" v="376" actId="47"/>
        <pc:sldMkLst>
          <pc:docMk/>
          <pc:sldMk cId="2344247519" sldId="1543"/>
        </pc:sldMkLst>
      </pc:sldChg>
      <pc:sldChg chg="add del">
        <pc:chgData name="Routledge, Mandy" userId="bacdedf5-8e30-494b-ad8b-f27fa30c4f8d" providerId="ADAL" clId="{5F541FF9-564E-4E24-BC4A-7B4843BA1538}" dt="2026-01-20T09:19:09.916" v="1013" actId="47"/>
        <pc:sldMkLst>
          <pc:docMk/>
          <pc:sldMk cId="3398444523" sldId="1544"/>
        </pc:sldMkLst>
      </pc:sldChg>
      <pc:sldChg chg="add">
        <pc:chgData name="Routledge, Mandy" userId="bacdedf5-8e30-494b-ad8b-f27fa30c4f8d" providerId="ADAL" clId="{5F541FF9-564E-4E24-BC4A-7B4843BA1538}" dt="2026-01-18T08:19:14.333" v="121"/>
        <pc:sldMkLst>
          <pc:docMk/>
          <pc:sldMk cId="1858917423" sldId="1545"/>
        </pc:sldMkLst>
      </pc:sldChg>
      <pc:sldChg chg="add del">
        <pc:chgData name="Routledge, Mandy" userId="bacdedf5-8e30-494b-ad8b-f27fa30c4f8d" providerId="ADAL" clId="{5F541FF9-564E-4E24-BC4A-7B4843BA1538}" dt="2026-01-18T08:48:22.938" v="419" actId="47"/>
        <pc:sldMkLst>
          <pc:docMk/>
          <pc:sldMk cId="1938867380" sldId="1546"/>
        </pc:sldMkLst>
      </pc:sldChg>
      <pc:sldChg chg="modSp add mod">
        <pc:chgData name="Routledge, Mandy" userId="bacdedf5-8e30-494b-ad8b-f27fa30c4f8d" providerId="ADAL" clId="{5F541FF9-564E-4E24-BC4A-7B4843BA1538}" dt="2026-01-18T08:31:53.618" v="154" actId="20577"/>
        <pc:sldMkLst>
          <pc:docMk/>
          <pc:sldMk cId="1287856965" sldId="1551"/>
        </pc:sldMkLst>
        <pc:spChg chg="mod">
          <ac:chgData name="Routledge, Mandy" userId="bacdedf5-8e30-494b-ad8b-f27fa30c4f8d" providerId="ADAL" clId="{5F541FF9-564E-4E24-BC4A-7B4843BA1538}" dt="2026-01-18T08:31:53.618" v="154" actId="20577"/>
          <ac:spMkLst>
            <pc:docMk/>
            <pc:sldMk cId="1287856965" sldId="1551"/>
            <ac:spMk id="36" creationId="{A86D3382-956A-FF61-5C14-AEC2E2ED193B}"/>
          </ac:spMkLst>
        </pc:spChg>
      </pc:sldChg>
      <pc:sldChg chg="add">
        <pc:chgData name="Routledge, Mandy" userId="bacdedf5-8e30-494b-ad8b-f27fa30c4f8d" providerId="ADAL" clId="{5F541FF9-564E-4E24-BC4A-7B4843BA1538}" dt="2026-01-18T08:33:02.332" v="157"/>
        <pc:sldMkLst>
          <pc:docMk/>
          <pc:sldMk cId="125887709" sldId="1552"/>
        </pc:sldMkLst>
      </pc:sldChg>
      <pc:sldChg chg="addSp modSp add del mod">
        <pc:chgData name="Routledge, Mandy" userId="bacdedf5-8e30-494b-ad8b-f27fa30c4f8d" providerId="ADAL" clId="{5F541FF9-564E-4E24-BC4A-7B4843BA1538}" dt="2026-01-20T09:39:20.255" v="1711" actId="47"/>
        <pc:sldMkLst>
          <pc:docMk/>
          <pc:sldMk cId="674388732" sldId="1553"/>
        </pc:sldMkLst>
        <pc:spChg chg="add mod">
          <ac:chgData name="Routledge, Mandy" userId="bacdedf5-8e30-494b-ad8b-f27fa30c4f8d" providerId="ADAL" clId="{5F541FF9-564E-4E24-BC4A-7B4843BA1538}" dt="2026-01-20T09:31:10.531" v="1501" actId="20577"/>
          <ac:spMkLst>
            <pc:docMk/>
            <pc:sldMk cId="674388732" sldId="1553"/>
            <ac:spMk id="2" creationId="{B9A2591B-A3B4-E719-C0A1-097679D8DF76}"/>
          </ac:spMkLst>
        </pc:spChg>
      </pc:sldChg>
      <pc:sldChg chg="addSp delSp modSp add mod">
        <pc:chgData name="Routledge, Mandy" userId="bacdedf5-8e30-494b-ad8b-f27fa30c4f8d" providerId="ADAL" clId="{5F541FF9-564E-4E24-BC4A-7B4843BA1538}" dt="2026-01-20T09:42:08.867" v="1798" actId="1076"/>
        <pc:sldMkLst>
          <pc:docMk/>
          <pc:sldMk cId="4247877401" sldId="1554"/>
        </pc:sldMkLst>
        <pc:spChg chg="add mod">
          <ac:chgData name="Routledge, Mandy" userId="bacdedf5-8e30-494b-ad8b-f27fa30c4f8d" providerId="ADAL" clId="{5F541FF9-564E-4E24-BC4A-7B4843BA1538}" dt="2026-01-20T09:42:08.867" v="1798" actId="1076"/>
          <ac:spMkLst>
            <pc:docMk/>
            <pc:sldMk cId="4247877401" sldId="1554"/>
            <ac:spMk id="18" creationId="{3BD5E623-931D-991E-9BB2-4514645163D8}"/>
          </ac:spMkLst>
        </pc:spChg>
        <pc:spChg chg="mod">
          <ac:chgData name="Routledge, Mandy" userId="bacdedf5-8e30-494b-ad8b-f27fa30c4f8d" providerId="ADAL" clId="{5F541FF9-564E-4E24-BC4A-7B4843BA1538}" dt="2026-01-18T08:38:51.279" v="221" actId="20577"/>
          <ac:spMkLst>
            <pc:docMk/>
            <pc:sldMk cId="4247877401" sldId="1554"/>
            <ac:spMk id="35" creationId="{37104C51-0232-62ED-4C6F-1447D06633EE}"/>
          </ac:spMkLst>
        </pc:spChg>
        <pc:picChg chg="del">
          <ac:chgData name="Routledge, Mandy" userId="bacdedf5-8e30-494b-ad8b-f27fa30c4f8d" providerId="ADAL" clId="{5F541FF9-564E-4E24-BC4A-7B4843BA1538}" dt="2026-01-20T09:40:59.292" v="1761" actId="478"/>
          <ac:picMkLst>
            <pc:docMk/>
            <pc:sldMk cId="4247877401" sldId="1554"/>
            <ac:picMk id="2" creationId="{F722171A-8774-71E4-6330-07EC74FDFA3B}"/>
          </ac:picMkLst>
        </pc:picChg>
        <pc:picChg chg="mod modCrop">
          <ac:chgData name="Routledge, Mandy" userId="bacdedf5-8e30-494b-ad8b-f27fa30c4f8d" providerId="ADAL" clId="{5F541FF9-564E-4E24-BC4A-7B4843BA1538}" dt="2026-01-20T09:41:53.678" v="1794" actId="1076"/>
          <ac:picMkLst>
            <pc:docMk/>
            <pc:sldMk cId="4247877401" sldId="1554"/>
            <ac:picMk id="8" creationId="{49376E0E-BD3C-354B-2C08-7128054134F9}"/>
          </ac:picMkLst>
        </pc:picChg>
        <pc:picChg chg="add mod">
          <ac:chgData name="Routledge, Mandy" userId="bacdedf5-8e30-494b-ad8b-f27fa30c4f8d" providerId="ADAL" clId="{5F541FF9-564E-4E24-BC4A-7B4843BA1538}" dt="2026-01-20T09:41:19.285" v="1766" actId="1076"/>
          <ac:picMkLst>
            <pc:docMk/>
            <pc:sldMk cId="4247877401" sldId="1554"/>
            <ac:picMk id="9" creationId="{E75DCE16-B7F9-82AC-565A-135E6369AA6D}"/>
          </ac:picMkLst>
        </pc:picChg>
      </pc:sldChg>
      <pc:sldChg chg="add del">
        <pc:chgData name="Routledge, Mandy" userId="bacdedf5-8e30-494b-ad8b-f27fa30c4f8d" providerId="ADAL" clId="{5F541FF9-564E-4E24-BC4A-7B4843BA1538}" dt="2026-01-20T09:21:50.357" v="1018" actId="47"/>
        <pc:sldMkLst>
          <pc:docMk/>
          <pc:sldMk cId="164643335" sldId="1555"/>
        </pc:sldMkLst>
      </pc:sldChg>
      <pc:sldChg chg="addSp delSp modSp add del mod ord">
        <pc:chgData name="Routledge, Mandy" userId="bacdedf5-8e30-494b-ad8b-f27fa30c4f8d" providerId="ADAL" clId="{5F541FF9-564E-4E24-BC4A-7B4843BA1538}" dt="2026-01-20T09:45:02.171" v="1800" actId="47"/>
        <pc:sldMkLst>
          <pc:docMk/>
          <pc:sldMk cId="2683691582" sldId="1558"/>
        </pc:sldMkLst>
      </pc:sldChg>
      <pc:sldChg chg="addSp delSp modSp add mod">
        <pc:chgData name="Routledge, Mandy" userId="bacdedf5-8e30-494b-ad8b-f27fa30c4f8d" providerId="ADAL" clId="{5F541FF9-564E-4E24-BC4A-7B4843BA1538}" dt="2026-01-18T08:46:07.335" v="348" actId="14100"/>
        <pc:sldMkLst>
          <pc:docMk/>
          <pc:sldMk cId="2955084221" sldId="1559"/>
        </pc:sldMkLst>
      </pc:sldChg>
      <pc:sldChg chg="delSp modSp add del mod">
        <pc:chgData name="Routledge, Mandy" userId="bacdedf5-8e30-494b-ad8b-f27fa30c4f8d" providerId="ADAL" clId="{5F541FF9-564E-4E24-BC4A-7B4843BA1538}" dt="2026-01-20T10:23:54.475" v="2311" actId="47"/>
        <pc:sldMkLst>
          <pc:docMk/>
          <pc:sldMk cId="234443996" sldId="1560"/>
        </pc:sldMkLst>
      </pc:sldChg>
      <pc:sldChg chg="add del">
        <pc:chgData name="Routledge, Mandy" userId="bacdedf5-8e30-494b-ad8b-f27fa30c4f8d" providerId="ADAL" clId="{5F541FF9-564E-4E24-BC4A-7B4843BA1538}" dt="2026-01-20T10:23:59.854" v="2321" actId="47"/>
        <pc:sldMkLst>
          <pc:docMk/>
          <pc:sldMk cId="1038923249" sldId="1561"/>
        </pc:sldMkLst>
      </pc:sldChg>
      <pc:sldChg chg="addSp modSp add mod">
        <pc:chgData name="Routledge, Mandy" userId="bacdedf5-8e30-494b-ad8b-f27fa30c4f8d" providerId="ADAL" clId="{5F541FF9-564E-4E24-BC4A-7B4843BA1538}" dt="2026-01-18T08:48:20.401" v="418"/>
        <pc:sldMkLst>
          <pc:docMk/>
          <pc:sldMk cId="204947252" sldId="1562"/>
        </pc:sldMkLst>
        <pc:spChg chg="mod">
          <ac:chgData name="Routledge, Mandy" userId="bacdedf5-8e30-494b-ad8b-f27fa30c4f8d" providerId="ADAL" clId="{5F541FF9-564E-4E24-BC4A-7B4843BA1538}" dt="2026-01-18T08:48:03.505" v="414" actId="20577"/>
          <ac:spMkLst>
            <pc:docMk/>
            <pc:sldMk cId="204947252" sldId="1562"/>
            <ac:spMk id="4" creationId="{0D2533A5-3C45-8FE2-7DA2-E04118805D8F}"/>
          </ac:spMkLst>
        </pc:spChg>
        <pc:spChg chg="mod">
          <ac:chgData name="Routledge, Mandy" userId="bacdedf5-8e30-494b-ad8b-f27fa30c4f8d" providerId="ADAL" clId="{5F541FF9-564E-4E24-BC4A-7B4843BA1538}" dt="2026-01-18T08:47:15.772" v="384" actId="20577"/>
          <ac:spMkLst>
            <pc:docMk/>
            <pc:sldMk cId="204947252" sldId="1562"/>
            <ac:spMk id="12" creationId="{2A16A30F-DAF9-60A4-8BD1-283EF9D3397C}"/>
          </ac:spMkLst>
        </pc:spChg>
        <pc:spChg chg="mod">
          <ac:chgData name="Routledge, Mandy" userId="bacdedf5-8e30-494b-ad8b-f27fa30c4f8d" providerId="ADAL" clId="{5F541FF9-564E-4E24-BC4A-7B4843BA1538}" dt="2026-01-18T08:47:20.962" v="395" actId="20577"/>
          <ac:spMkLst>
            <pc:docMk/>
            <pc:sldMk cId="204947252" sldId="1562"/>
            <ac:spMk id="13" creationId="{03F240EA-AB8C-0D3E-3C61-E68A3B17514D}"/>
          </ac:spMkLst>
        </pc:spChg>
        <pc:spChg chg="mod">
          <ac:chgData name="Routledge, Mandy" userId="bacdedf5-8e30-494b-ad8b-f27fa30c4f8d" providerId="ADAL" clId="{5F541FF9-564E-4E24-BC4A-7B4843BA1538}" dt="2026-01-18T08:47:24.416" v="403" actId="20577"/>
          <ac:spMkLst>
            <pc:docMk/>
            <pc:sldMk cId="204947252" sldId="1562"/>
            <ac:spMk id="15" creationId="{24F137FD-4AC2-155B-484E-4F16C21D807C}"/>
          </ac:spMkLst>
        </pc:spChg>
        <pc:spChg chg="mod">
          <ac:chgData name="Routledge, Mandy" userId="bacdedf5-8e30-494b-ad8b-f27fa30c4f8d" providerId="ADAL" clId="{5F541FF9-564E-4E24-BC4A-7B4843BA1538}" dt="2026-01-18T08:47:45.064" v="406" actId="1076"/>
          <ac:spMkLst>
            <pc:docMk/>
            <pc:sldMk cId="204947252" sldId="1562"/>
            <ac:spMk id="16" creationId="{E0B9566D-9A6F-97ED-5698-B81482E3D92D}"/>
          </ac:spMkLst>
        </pc:spChg>
        <pc:spChg chg="mod">
          <ac:chgData name="Routledge, Mandy" userId="bacdedf5-8e30-494b-ad8b-f27fa30c4f8d" providerId="ADAL" clId="{5F541FF9-564E-4E24-BC4A-7B4843BA1538}" dt="2026-01-18T08:47:42.925" v="405" actId="1076"/>
          <ac:spMkLst>
            <pc:docMk/>
            <pc:sldMk cId="204947252" sldId="1562"/>
            <ac:spMk id="17" creationId="{FC34B0BF-DC2B-FB7C-57A5-41030B096D77}"/>
          </ac:spMkLst>
        </pc:spChg>
        <pc:spChg chg="mod">
          <ac:chgData name="Routledge, Mandy" userId="bacdedf5-8e30-494b-ad8b-f27fa30c4f8d" providerId="ADAL" clId="{5F541FF9-564E-4E24-BC4A-7B4843BA1538}" dt="2026-01-18T08:48:15.055" v="417"/>
          <ac:spMkLst>
            <pc:docMk/>
            <pc:sldMk cId="204947252" sldId="1562"/>
            <ac:spMk id="25" creationId="{9B8B1A4F-CC7D-9FF0-11EB-A210C4DAD12E}"/>
          </ac:spMkLst>
        </pc:spChg>
        <pc:grpChg chg="add mod">
          <ac:chgData name="Routledge, Mandy" userId="bacdedf5-8e30-494b-ad8b-f27fa30c4f8d" providerId="ADAL" clId="{5F541FF9-564E-4E24-BC4A-7B4843BA1538}" dt="2026-01-18T08:48:15.055" v="417"/>
          <ac:grpSpMkLst>
            <pc:docMk/>
            <pc:sldMk cId="204947252" sldId="1562"/>
            <ac:grpSpMk id="11" creationId="{C54760BB-2F43-6399-0F44-4311479393DC}"/>
          </ac:grpSpMkLst>
        </pc:grpChg>
        <pc:picChg chg="add mod">
          <ac:chgData name="Routledge, Mandy" userId="bacdedf5-8e30-494b-ad8b-f27fa30c4f8d" providerId="ADAL" clId="{5F541FF9-564E-4E24-BC4A-7B4843BA1538}" dt="2026-01-18T08:48:07.485" v="415"/>
          <ac:picMkLst>
            <pc:docMk/>
            <pc:sldMk cId="204947252" sldId="1562"/>
            <ac:picMk id="9" creationId="{D20C70A0-6DB2-DF81-1F47-55E0BB668655}"/>
          </ac:picMkLst>
        </pc:picChg>
        <pc:picChg chg="add mod">
          <ac:chgData name="Routledge, Mandy" userId="bacdedf5-8e30-494b-ad8b-f27fa30c4f8d" providerId="ADAL" clId="{5F541FF9-564E-4E24-BC4A-7B4843BA1538}" dt="2026-01-18T08:48:10.777" v="416"/>
          <ac:picMkLst>
            <pc:docMk/>
            <pc:sldMk cId="204947252" sldId="1562"/>
            <ac:picMk id="10" creationId="{723569C0-75F7-B3D1-DFD4-6210F113658E}"/>
          </ac:picMkLst>
        </pc:picChg>
        <pc:picChg chg="mod">
          <ac:chgData name="Routledge, Mandy" userId="bacdedf5-8e30-494b-ad8b-f27fa30c4f8d" providerId="ADAL" clId="{5F541FF9-564E-4E24-BC4A-7B4843BA1538}" dt="2026-01-18T08:48:15.055" v="417"/>
          <ac:picMkLst>
            <pc:docMk/>
            <pc:sldMk cId="204947252" sldId="1562"/>
            <ac:picMk id="24" creationId="{7414923E-8C2A-7B24-5F59-95677D1A2B96}"/>
          </ac:picMkLst>
        </pc:picChg>
        <pc:cxnChg chg="add mod">
          <ac:chgData name="Routledge, Mandy" userId="bacdedf5-8e30-494b-ad8b-f27fa30c4f8d" providerId="ADAL" clId="{5F541FF9-564E-4E24-BC4A-7B4843BA1538}" dt="2026-01-18T08:48:20.401" v="418"/>
          <ac:cxnSpMkLst>
            <pc:docMk/>
            <pc:sldMk cId="204947252" sldId="1562"/>
            <ac:cxnSpMk id="26" creationId="{21FC9CDC-ECF6-2CFA-B145-FCF7403FB0BD}"/>
          </ac:cxnSpMkLst>
        </pc:cxnChg>
      </pc:sldChg>
      <pc:sldChg chg="modSp mod">
        <pc:chgData name="Routledge, Mandy" userId="bacdedf5-8e30-494b-ad8b-f27fa30c4f8d" providerId="ADAL" clId="{5F541FF9-564E-4E24-BC4A-7B4843BA1538}" dt="2026-01-20T09:41:34.017" v="1790" actId="20577"/>
        <pc:sldMkLst>
          <pc:docMk/>
          <pc:sldMk cId="927011168" sldId="1566"/>
        </pc:sldMkLst>
        <pc:spChg chg="mod">
          <ac:chgData name="Routledge, Mandy" userId="bacdedf5-8e30-494b-ad8b-f27fa30c4f8d" providerId="ADAL" clId="{5F541FF9-564E-4E24-BC4A-7B4843BA1538}" dt="2026-01-20T09:41:34.017" v="1790" actId="20577"/>
          <ac:spMkLst>
            <pc:docMk/>
            <pc:sldMk cId="927011168" sldId="1566"/>
            <ac:spMk id="2" creationId="{E2B10E55-CCF8-BE58-90F3-2D4B81415FC8}"/>
          </ac:spMkLst>
        </pc:spChg>
      </pc:sldChg>
      <pc:sldChg chg="del">
        <pc:chgData name="Routledge, Mandy" userId="bacdedf5-8e30-494b-ad8b-f27fa30c4f8d" providerId="ADAL" clId="{5F541FF9-564E-4E24-BC4A-7B4843BA1538}" dt="2026-01-20T09:43:55.687" v="1799" actId="47"/>
        <pc:sldMkLst>
          <pc:docMk/>
          <pc:sldMk cId="163243541" sldId="1568"/>
        </pc:sldMkLst>
      </pc:sldChg>
      <pc:sldChg chg="delSp modSp add mod">
        <pc:chgData name="Routledge, Mandy" userId="bacdedf5-8e30-494b-ad8b-f27fa30c4f8d" providerId="ADAL" clId="{5F541FF9-564E-4E24-BC4A-7B4843BA1538}" dt="2026-01-20T09:27:17.455" v="1213" actId="732"/>
        <pc:sldMkLst>
          <pc:docMk/>
          <pc:sldMk cId="1580373494" sldId="1569"/>
        </pc:sldMkLst>
        <pc:spChg chg="del">
          <ac:chgData name="Routledge, Mandy" userId="bacdedf5-8e30-494b-ad8b-f27fa30c4f8d" providerId="ADAL" clId="{5F541FF9-564E-4E24-BC4A-7B4843BA1538}" dt="2026-01-20T09:26:48.939" v="1205" actId="478"/>
          <ac:spMkLst>
            <pc:docMk/>
            <pc:sldMk cId="1580373494" sldId="1569"/>
            <ac:spMk id="5" creationId="{3A34C6B5-65B1-D314-F9B7-93F1ED0CE5B5}"/>
          </ac:spMkLst>
        </pc:spChg>
        <pc:picChg chg="mod">
          <ac:chgData name="Routledge, Mandy" userId="bacdedf5-8e30-494b-ad8b-f27fa30c4f8d" providerId="ADAL" clId="{5F541FF9-564E-4E24-BC4A-7B4843BA1538}" dt="2026-01-20T09:26:59.937" v="1210" actId="1076"/>
          <ac:picMkLst>
            <pc:docMk/>
            <pc:sldMk cId="1580373494" sldId="1569"/>
            <ac:picMk id="2" creationId="{742B927A-F170-A14D-31EE-E88F0B5BC868}"/>
          </ac:picMkLst>
        </pc:picChg>
        <pc:picChg chg="mod modCrop">
          <ac:chgData name="Routledge, Mandy" userId="bacdedf5-8e30-494b-ad8b-f27fa30c4f8d" providerId="ADAL" clId="{5F541FF9-564E-4E24-BC4A-7B4843BA1538}" dt="2026-01-20T09:27:17.455" v="1213" actId="732"/>
          <ac:picMkLst>
            <pc:docMk/>
            <pc:sldMk cId="1580373494" sldId="1569"/>
            <ac:picMk id="4" creationId="{303B8E0C-DC30-9DC6-8459-6709A9535A23}"/>
          </ac:picMkLst>
        </pc:picChg>
      </pc:sldChg>
      <pc:sldChg chg="addSp delSp modSp add mod">
        <pc:chgData name="Routledge, Mandy" userId="bacdedf5-8e30-494b-ad8b-f27fa30c4f8d" providerId="ADAL" clId="{5F541FF9-564E-4E24-BC4A-7B4843BA1538}" dt="2026-01-20T09:39:23.546" v="1712" actId="478"/>
        <pc:sldMkLst>
          <pc:docMk/>
          <pc:sldMk cId="2645703252" sldId="1569"/>
        </pc:sldMkLst>
        <pc:spChg chg="del">
          <ac:chgData name="Routledge, Mandy" userId="bacdedf5-8e30-494b-ad8b-f27fa30c4f8d" providerId="ADAL" clId="{5F541FF9-564E-4E24-BC4A-7B4843BA1538}" dt="2026-01-20T09:33:20.936" v="1504" actId="478"/>
          <ac:spMkLst>
            <pc:docMk/>
            <pc:sldMk cId="2645703252" sldId="1569"/>
            <ac:spMk id="2" creationId="{CF70AEBE-93CF-7875-7611-C680274993E6}"/>
          </ac:spMkLst>
        </pc:spChg>
        <pc:spChg chg="del mod">
          <ac:chgData name="Routledge, Mandy" userId="bacdedf5-8e30-494b-ad8b-f27fa30c4f8d" providerId="ADAL" clId="{5F541FF9-564E-4E24-BC4A-7B4843BA1538}" dt="2026-01-20T09:39:23.546" v="1712" actId="478"/>
          <ac:spMkLst>
            <pc:docMk/>
            <pc:sldMk cId="2645703252" sldId="1569"/>
            <ac:spMk id="3" creationId="{92E33023-5BE7-C378-351F-AB2F1DC2B0EE}"/>
          </ac:spMkLst>
        </pc:spChg>
        <pc:spChg chg="del">
          <ac:chgData name="Routledge, Mandy" userId="bacdedf5-8e30-494b-ad8b-f27fa30c4f8d" providerId="ADAL" clId="{5F541FF9-564E-4E24-BC4A-7B4843BA1538}" dt="2026-01-20T09:33:19.556" v="1503" actId="478"/>
          <ac:spMkLst>
            <pc:docMk/>
            <pc:sldMk cId="2645703252" sldId="1569"/>
            <ac:spMk id="9" creationId="{A6FDAE01-FA75-F9E1-6832-51709AA0946E}"/>
          </ac:spMkLst>
        </pc:spChg>
        <pc:spChg chg="add mod">
          <ac:chgData name="Routledge, Mandy" userId="bacdedf5-8e30-494b-ad8b-f27fa30c4f8d" providerId="ADAL" clId="{5F541FF9-564E-4E24-BC4A-7B4843BA1538}" dt="2026-01-20T09:37:52.147" v="1650" actId="1076"/>
          <ac:spMkLst>
            <pc:docMk/>
            <pc:sldMk cId="2645703252" sldId="1569"/>
            <ac:spMk id="10" creationId="{7B896D92-4EEA-01D2-9257-FEE197C74A1F}"/>
          </ac:spMkLst>
        </pc:spChg>
        <pc:spChg chg="add mod">
          <ac:chgData name="Routledge, Mandy" userId="bacdedf5-8e30-494b-ad8b-f27fa30c4f8d" providerId="ADAL" clId="{5F541FF9-564E-4E24-BC4A-7B4843BA1538}" dt="2026-01-20T09:37:56.691" v="1651" actId="1076"/>
          <ac:spMkLst>
            <pc:docMk/>
            <pc:sldMk cId="2645703252" sldId="1569"/>
            <ac:spMk id="11" creationId="{8022EF3D-3436-933C-AA81-6E7C7E5F4622}"/>
          </ac:spMkLst>
        </pc:spChg>
        <pc:picChg chg="mod modCrop">
          <ac:chgData name="Routledge, Mandy" userId="bacdedf5-8e30-494b-ad8b-f27fa30c4f8d" providerId="ADAL" clId="{5F541FF9-564E-4E24-BC4A-7B4843BA1538}" dt="2026-01-20T09:37:19.100" v="1633" actId="1076"/>
          <ac:picMkLst>
            <pc:docMk/>
            <pc:sldMk cId="2645703252" sldId="1569"/>
            <ac:picMk id="5" creationId="{1AC1781E-AA32-DE69-A0EF-4EF03999B716}"/>
          </ac:picMkLst>
        </pc:picChg>
        <pc:picChg chg="add mod modCrop">
          <ac:chgData name="Routledge, Mandy" userId="bacdedf5-8e30-494b-ad8b-f27fa30c4f8d" providerId="ADAL" clId="{5F541FF9-564E-4E24-BC4A-7B4843BA1538}" dt="2026-01-20T09:36:19.995" v="1629" actId="1076"/>
          <ac:picMkLst>
            <pc:docMk/>
            <pc:sldMk cId="2645703252" sldId="1569"/>
            <ac:picMk id="7" creationId="{0BB88CC5-292A-51B1-A068-7264010ED67C}"/>
          </ac:picMkLst>
        </pc:picChg>
        <pc:picChg chg="del mod modCrop">
          <ac:chgData name="Routledge, Mandy" userId="bacdedf5-8e30-494b-ad8b-f27fa30c4f8d" providerId="ADAL" clId="{5F541FF9-564E-4E24-BC4A-7B4843BA1538}" dt="2026-01-20T09:36:14.348" v="1626" actId="478"/>
          <ac:picMkLst>
            <pc:docMk/>
            <pc:sldMk cId="2645703252" sldId="1569"/>
            <ac:picMk id="8" creationId="{AB5EF663-8FCE-034A-7F85-FDC7F0D0CEF4}"/>
          </ac:picMkLst>
        </pc:picChg>
      </pc:sldChg>
      <pc:sldChg chg="addSp delSp modSp mod">
        <pc:chgData name="Routledge, Mandy" userId="bacdedf5-8e30-494b-ad8b-f27fa30c4f8d" providerId="ADAL" clId="{5F541FF9-564E-4E24-BC4A-7B4843BA1538}" dt="2026-01-20T10:17:01.633" v="2058" actId="478"/>
        <pc:sldMkLst>
          <pc:docMk/>
          <pc:sldMk cId="501536897" sldId="1570"/>
        </pc:sldMkLst>
        <pc:spChg chg="mod">
          <ac:chgData name="Routledge, Mandy" userId="bacdedf5-8e30-494b-ad8b-f27fa30c4f8d" providerId="ADAL" clId="{5F541FF9-564E-4E24-BC4A-7B4843BA1538}" dt="2026-01-20T10:14:23.790" v="2037" actId="20577"/>
          <ac:spMkLst>
            <pc:docMk/>
            <pc:sldMk cId="501536897" sldId="1570"/>
            <ac:spMk id="21" creationId="{D6F657B3-EE0D-635B-3554-F1E16342527F}"/>
          </ac:spMkLst>
        </pc:spChg>
        <pc:spChg chg="mod">
          <ac:chgData name="Routledge, Mandy" userId="bacdedf5-8e30-494b-ad8b-f27fa30c4f8d" providerId="ADAL" clId="{5F541FF9-564E-4E24-BC4A-7B4843BA1538}" dt="2026-01-20T10:12:10.830" v="1803" actId="255"/>
          <ac:spMkLst>
            <pc:docMk/>
            <pc:sldMk cId="501536897" sldId="1570"/>
            <ac:spMk id="34" creationId="{152372B3-00F5-781C-183E-6F2DDF35091D}"/>
          </ac:spMkLst>
        </pc:spChg>
        <pc:picChg chg="add del mod">
          <ac:chgData name="Routledge, Mandy" userId="bacdedf5-8e30-494b-ad8b-f27fa30c4f8d" providerId="ADAL" clId="{5F541FF9-564E-4E24-BC4A-7B4843BA1538}" dt="2026-01-20T10:17:01.633" v="2058" actId="478"/>
          <ac:picMkLst>
            <pc:docMk/>
            <pc:sldMk cId="501536897" sldId="1570"/>
            <ac:picMk id="9" creationId="{E99CB06A-BF38-CECD-200C-ABFC43C341FD}"/>
          </ac:picMkLst>
        </pc:picChg>
      </pc:sldChg>
      <pc:sldChg chg="addSp delSp modSp add mod">
        <pc:chgData name="Routledge, Mandy" userId="bacdedf5-8e30-494b-ad8b-f27fa30c4f8d" providerId="ADAL" clId="{5F541FF9-564E-4E24-BC4A-7B4843BA1538}" dt="2026-01-20T10:35:36.051" v="2324" actId="20577"/>
        <pc:sldMkLst>
          <pc:docMk/>
          <pc:sldMk cId="4039321304" sldId="1571"/>
        </pc:sldMkLst>
        <pc:spChg chg="del mod">
          <ac:chgData name="Routledge, Mandy" userId="bacdedf5-8e30-494b-ad8b-f27fa30c4f8d" providerId="ADAL" clId="{5F541FF9-564E-4E24-BC4A-7B4843BA1538}" dt="2026-01-20T10:23:44.397" v="2310" actId="478"/>
          <ac:spMkLst>
            <pc:docMk/>
            <pc:sldMk cId="4039321304" sldId="1571"/>
            <ac:spMk id="21" creationId="{14DA7ED3-4DAE-FD4C-F3D8-71570631C4CF}"/>
          </ac:spMkLst>
        </pc:spChg>
        <pc:spChg chg="mod">
          <ac:chgData name="Routledge, Mandy" userId="bacdedf5-8e30-494b-ad8b-f27fa30c4f8d" providerId="ADAL" clId="{5F541FF9-564E-4E24-BC4A-7B4843BA1538}" dt="2026-01-20T10:35:36.051" v="2324" actId="20577"/>
          <ac:spMkLst>
            <pc:docMk/>
            <pc:sldMk cId="4039321304" sldId="1571"/>
            <ac:spMk id="35" creationId="{D4D1A3CA-0457-185E-9C26-40D95F7DC4B6}"/>
          </ac:spMkLst>
        </pc:spChg>
        <pc:spChg chg="mod">
          <ac:chgData name="Routledge, Mandy" userId="bacdedf5-8e30-494b-ad8b-f27fa30c4f8d" providerId="ADAL" clId="{5F541FF9-564E-4E24-BC4A-7B4843BA1538}" dt="2026-01-20T10:15:34.368" v="2055" actId="20577"/>
          <ac:spMkLst>
            <pc:docMk/>
            <pc:sldMk cId="4039321304" sldId="1571"/>
            <ac:spMk id="36" creationId="{F7DD1E67-BD2B-6F49-26BB-46EDDA37B7E6}"/>
          </ac:spMkLst>
        </pc:spChg>
        <pc:picChg chg="del">
          <ac:chgData name="Routledge, Mandy" userId="bacdedf5-8e30-494b-ad8b-f27fa30c4f8d" providerId="ADAL" clId="{5F541FF9-564E-4E24-BC4A-7B4843BA1538}" dt="2026-01-20T10:15:36.889" v="2056" actId="478"/>
          <ac:picMkLst>
            <pc:docMk/>
            <pc:sldMk cId="4039321304" sldId="1571"/>
            <ac:picMk id="2" creationId="{C5498515-AB2D-6E43-5889-F89A01096267}"/>
          </ac:picMkLst>
        </pc:picChg>
        <pc:picChg chg="del mod">
          <ac:chgData name="Routledge, Mandy" userId="bacdedf5-8e30-494b-ad8b-f27fa30c4f8d" providerId="ADAL" clId="{5F541FF9-564E-4E24-BC4A-7B4843BA1538}" dt="2026-01-20T10:23:13.275" v="2277" actId="478"/>
          <ac:picMkLst>
            <pc:docMk/>
            <pc:sldMk cId="4039321304" sldId="1571"/>
            <ac:picMk id="9" creationId="{284497FF-A847-4773-63AA-D8E934FD9F2A}"/>
          </ac:picMkLst>
        </pc:picChg>
        <pc:picChg chg="ord">
          <ac:chgData name="Routledge, Mandy" userId="bacdedf5-8e30-494b-ad8b-f27fa30c4f8d" providerId="ADAL" clId="{5F541FF9-564E-4E24-BC4A-7B4843BA1538}" dt="2026-01-20T10:23:05.471" v="2276" actId="166"/>
          <ac:picMkLst>
            <pc:docMk/>
            <pc:sldMk cId="4039321304" sldId="1571"/>
            <ac:picMk id="18" creationId="{7106384A-4660-6181-368A-0309AB9C8ABF}"/>
          </ac:picMkLst>
        </pc:picChg>
        <pc:picChg chg="add del mod modCrop">
          <ac:chgData name="Routledge, Mandy" userId="bacdedf5-8e30-494b-ad8b-f27fa30c4f8d" providerId="ADAL" clId="{5F541FF9-564E-4E24-BC4A-7B4843BA1538}" dt="2026-01-20T10:23:20.291" v="2278" actId="478"/>
          <ac:picMkLst>
            <pc:docMk/>
            <pc:sldMk cId="4039321304" sldId="1571"/>
            <ac:picMk id="20" creationId="{0D5140D1-F012-BCD1-7285-E9055D80E5D0}"/>
          </ac:picMkLst>
        </pc:picChg>
        <pc:picChg chg="add mod modCrop">
          <ac:chgData name="Routledge, Mandy" userId="bacdedf5-8e30-494b-ad8b-f27fa30c4f8d" providerId="ADAL" clId="{5F541FF9-564E-4E24-BC4A-7B4843BA1538}" dt="2026-01-20T10:23:00.828" v="2272" actId="1076"/>
          <ac:picMkLst>
            <pc:docMk/>
            <pc:sldMk cId="4039321304" sldId="1571"/>
            <ac:picMk id="24" creationId="{57CCAD53-1AF9-0B6C-025F-219BE248BB8E}"/>
          </ac:picMkLst>
        </pc:picChg>
      </pc:sldChg>
    </pc:docChg>
  </pc:docChgLst>
  <pc:docChgLst>
    <pc:chgData name="Routledge, Mandy" userId="bacdedf5-8e30-494b-ad8b-f27fa30c4f8d" providerId="ADAL" clId="{BA769D6E-3FEE-483C-954F-1C4ABB085780}"/>
    <pc:docChg chg="modSld">
      <pc:chgData name="Routledge, Mandy" userId="bacdedf5-8e30-494b-ad8b-f27fa30c4f8d" providerId="ADAL" clId="{BA769D6E-3FEE-483C-954F-1C4ABB085780}" dt="2025-03-18T10:57:53.250" v="9" actId="20577"/>
      <pc:docMkLst>
        <pc:docMk/>
      </pc:docMkLst>
      <pc:sldChg chg="modSp mod">
        <pc:chgData name="Routledge, Mandy" userId="bacdedf5-8e30-494b-ad8b-f27fa30c4f8d" providerId="ADAL" clId="{BA769D6E-3FEE-483C-954F-1C4ABB085780}" dt="2025-03-18T10:57:53.250" v="9" actId="20577"/>
        <pc:sldMkLst>
          <pc:docMk/>
          <pc:sldMk cId="323006580" sldId="548"/>
        </pc:sldMkLst>
      </pc:sldChg>
    </pc:docChg>
  </pc:docChgLst>
  <pc:docChgLst>
    <pc:chgData name="Vrielink, Francis" userId="3d258d00-cfd8-41c5-9f04-1a5a39faef2f" providerId="ADAL" clId="{9B6556E1-B046-486D-ACD4-62AE60697481}"/>
    <pc:docChg chg="modSld">
      <pc:chgData name="Vrielink, Francis" userId="3d258d00-cfd8-41c5-9f04-1a5a39faef2f" providerId="ADAL" clId="{9B6556E1-B046-486D-ACD4-62AE60697481}" dt="2026-01-20T10:12:35.776" v="142" actId="20577"/>
      <pc:docMkLst>
        <pc:docMk/>
      </pc:docMkLst>
      <pc:sldChg chg="modSp mod">
        <pc:chgData name="Vrielink, Francis" userId="3d258d00-cfd8-41c5-9f04-1a5a39faef2f" providerId="ADAL" clId="{9B6556E1-B046-486D-ACD4-62AE60697481}" dt="2026-01-20T10:12:35.776" v="142" actId="20577"/>
        <pc:sldMkLst>
          <pc:docMk/>
          <pc:sldMk cId="2189114603" sldId="1437"/>
        </pc:sldMkLst>
        <pc:spChg chg="mod">
          <ac:chgData name="Vrielink, Francis" userId="3d258d00-cfd8-41c5-9f04-1a5a39faef2f" providerId="ADAL" clId="{9B6556E1-B046-486D-ACD4-62AE60697481}" dt="2026-01-20T10:12:35.776" v="142" actId="20577"/>
          <ac:spMkLst>
            <pc:docMk/>
            <pc:sldMk cId="2189114603" sldId="1437"/>
            <ac:spMk id="3" creationId="{00000000-0000-0000-0000-000000000000}"/>
          </ac:spMkLst>
        </pc:spChg>
      </pc:sldChg>
      <pc:sldChg chg="modSp mod">
        <pc:chgData name="Vrielink, Francis" userId="3d258d00-cfd8-41c5-9f04-1a5a39faef2f" providerId="ADAL" clId="{9B6556E1-B046-486D-ACD4-62AE60697481}" dt="2026-01-20T09:39:36.936" v="0" actId="115"/>
        <pc:sldMkLst>
          <pc:docMk/>
          <pc:sldMk cId="4247877401" sldId="1554"/>
        </pc:sldMkLst>
        <pc:spChg chg="mod">
          <ac:chgData name="Vrielink, Francis" userId="3d258d00-cfd8-41c5-9f04-1a5a39faef2f" providerId="ADAL" clId="{9B6556E1-B046-486D-ACD4-62AE60697481}" dt="2026-01-20T09:39:36.936" v="0" actId="115"/>
          <ac:spMkLst>
            <pc:docMk/>
            <pc:sldMk cId="4247877401" sldId="1554"/>
            <ac:spMk id="35" creationId="{37104C51-0232-62ED-4C6F-1447D06633EE}"/>
          </ac:spMkLst>
        </pc:spChg>
      </pc:sldChg>
    </pc:docChg>
  </pc:docChgLst>
  <pc:docChgLst>
    <pc:chgData name="Routledge, Mandy" userId="bacdedf5-8e30-494b-ad8b-f27fa30c4f8d" providerId="ADAL" clId="{B8C185BD-54E3-4FFE-9C19-90D2AD90F7B2}"/>
    <pc:docChg chg="modSld">
      <pc:chgData name="Routledge, Mandy" userId="bacdedf5-8e30-494b-ad8b-f27fa30c4f8d" providerId="ADAL" clId="{B8C185BD-54E3-4FFE-9C19-90D2AD90F7B2}" dt="2025-10-12T08:15:47.368" v="22" actId="20577"/>
      <pc:docMkLst>
        <pc:docMk/>
      </pc:docMkLst>
      <pc:sldChg chg="modSp mod">
        <pc:chgData name="Routledge, Mandy" userId="bacdedf5-8e30-494b-ad8b-f27fa30c4f8d" providerId="ADAL" clId="{B8C185BD-54E3-4FFE-9C19-90D2AD90F7B2}" dt="2025-10-12T08:15:47.368" v="22" actId="20577"/>
        <pc:sldMkLst>
          <pc:docMk/>
          <pc:sldMk cId="323006580" sldId="548"/>
        </pc:sldMkLst>
      </pc:sldChg>
    </pc:docChg>
  </pc:docChgLst>
  <pc:docChgLst>
    <pc:chgData name="Vrielink, Francis" userId="3d258d00-cfd8-41c5-9f04-1a5a39faef2f" providerId="ADAL" clId="{1B8B0955-8D08-4EAA-8028-72C898F9083F}"/>
    <pc:docChg chg="modSld">
      <pc:chgData name="Vrielink, Francis" userId="3d258d00-cfd8-41c5-9f04-1a5a39faef2f" providerId="ADAL" clId="{1B8B0955-8D08-4EAA-8028-72C898F9083F}" dt="2026-01-05T11:14:51.518" v="6" actId="20577"/>
      <pc:docMkLst>
        <pc:docMk/>
      </pc:docMkLst>
      <pc:sldChg chg="modSp mod">
        <pc:chgData name="Vrielink, Francis" userId="3d258d00-cfd8-41c5-9f04-1a5a39faef2f" providerId="ADAL" clId="{1B8B0955-8D08-4EAA-8028-72C898F9083F}" dt="2026-01-05T11:14:51.518" v="6" actId="20577"/>
        <pc:sldMkLst>
          <pc:docMk/>
          <pc:sldMk cId="323006580" sldId="548"/>
        </pc:sldMkLst>
        <pc:spChg chg="mod">
          <ac:chgData name="Vrielink, Francis" userId="3d258d00-cfd8-41c5-9f04-1a5a39faef2f" providerId="ADAL" clId="{1B8B0955-8D08-4EAA-8028-72C898F9083F}" dt="2026-01-05T11:14:51.518" v="6" actId="20577"/>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20-1-2026</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20-1-2026</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r>
              <a:rPr lang="nl-NL" sz="1200" b="1" kern="1200">
                <a:solidFill>
                  <a:schemeClr val="tx1"/>
                </a:solidFill>
                <a:effectLst/>
                <a:latin typeface="+mn-lt"/>
                <a:ea typeface="+mn-ea"/>
                <a:cs typeface="+mn-cs"/>
              </a:rPr>
              <a:t>de bacterie: </a:t>
            </a:r>
            <a:r>
              <a:rPr lang="nl-NL" sz="1200" kern="1200">
                <a:solidFill>
                  <a:schemeClr val="tx1"/>
                </a:solidFill>
                <a:effectLst/>
                <a:latin typeface="+mn-lt"/>
                <a:ea typeface="+mn-ea"/>
                <a:cs typeface="+mn-cs"/>
              </a:rPr>
              <a:t>het kleine onzichtbare beestje waarvan je soms ziek wordt</a:t>
            </a:r>
          </a:p>
          <a:p>
            <a:pPr fontAlgn="t"/>
            <a:r>
              <a:rPr lang="nl-NL" sz="1200" b="1" kern="1200">
                <a:solidFill>
                  <a:schemeClr val="tx1"/>
                </a:solidFill>
                <a:effectLst/>
                <a:latin typeface="+mn-lt"/>
                <a:ea typeface="+mn-ea"/>
                <a:cs typeface="+mn-cs"/>
              </a:rPr>
              <a:t>de regio: </a:t>
            </a:r>
            <a:r>
              <a:rPr lang="nl-NL" sz="1200" kern="1200">
                <a:solidFill>
                  <a:schemeClr val="tx1"/>
                </a:solidFill>
                <a:effectLst/>
                <a:latin typeface="+mn-lt"/>
                <a:ea typeface="+mn-ea"/>
                <a:cs typeface="+mn-cs"/>
              </a:rPr>
              <a:t>het gebied</a:t>
            </a:r>
          </a:p>
          <a:p>
            <a:pPr fontAlgn="t"/>
            <a:r>
              <a:rPr lang="nl-NL" sz="1200" b="1" kern="1200">
                <a:solidFill>
                  <a:schemeClr val="tx1"/>
                </a:solidFill>
                <a:effectLst/>
                <a:latin typeface="+mn-lt"/>
                <a:ea typeface="+mn-ea"/>
                <a:cs typeface="+mn-cs"/>
              </a:rPr>
              <a:t>tijdelijk: </a:t>
            </a:r>
            <a:r>
              <a:rPr lang="nl-NL" sz="1200" kern="1200">
                <a:solidFill>
                  <a:schemeClr val="tx1"/>
                </a:solidFill>
                <a:effectLst/>
                <a:latin typeface="+mn-lt"/>
                <a:ea typeface="+mn-ea"/>
                <a:cs typeface="+mn-cs"/>
              </a:rPr>
              <a:t>voor een korte tijd, niet voor altijd</a:t>
            </a:r>
          </a:p>
          <a:p>
            <a:pPr fontAlgn="t"/>
            <a:r>
              <a:rPr lang="nl-NL" sz="1200" b="1" kern="1200">
                <a:solidFill>
                  <a:schemeClr val="tx1"/>
                </a:solidFill>
                <a:effectLst/>
                <a:latin typeface="+mn-lt"/>
                <a:ea typeface="+mn-ea"/>
                <a:cs typeface="+mn-cs"/>
              </a:rPr>
              <a:t>veilig: </a:t>
            </a:r>
            <a:r>
              <a:rPr lang="nl-NL" sz="1200" kern="1200">
                <a:solidFill>
                  <a:schemeClr val="tx1"/>
                </a:solidFill>
                <a:effectLst/>
                <a:latin typeface="+mn-lt"/>
                <a:ea typeface="+mn-ea"/>
                <a:cs typeface="+mn-cs"/>
              </a:rPr>
              <a:t>zonder gevaar</a:t>
            </a:r>
          </a:p>
          <a:p>
            <a:pPr fontAlgn="t"/>
            <a:r>
              <a:rPr lang="nl-NL" sz="1200" b="1" kern="1200">
                <a:solidFill>
                  <a:schemeClr val="tx1"/>
                </a:solidFill>
                <a:effectLst/>
                <a:latin typeface="+mn-lt"/>
                <a:ea typeface="+mn-ea"/>
                <a:cs typeface="+mn-cs"/>
              </a:rPr>
              <a:t>adviseren: </a:t>
            </a:r>
            <a:r>
              <a:rPr lang="nl-NL" sz="1200" kern="1200">
                <a:solidFill>
                  <a:schemeClr val="tx1"/>
                </a:solidFill>
                <a:effectLst/>
                <a:latin typeface="+mn-lt"/>
                <a:ea typeface="+mn-ea"/>
                <a:cs typeface="+mn-cs"/>
              </a:rPr>
              <a:t>aanraden, zeggen wat iemand het beste kan doen</a:t>
            </a:r>
          </a:p>
          <a:p>
            <a:pPr fontAlgn="t"/>
            <a:r>
              <a:rPr lang="nl-NL" sz="1200" b="1" kern="1200">
                <a:solidFill>
                  <a:schemeClr val="tx1"/>
                </a:solidFill>
                <a:effectLst/>
                <a:latin typeface="+mn-lt"/>
                <a:ea typeface="+mn-ea"/>
                <a:cs typeface="+mn-cs"/>
              </a:rPr>
              <a:t>kwetsbaar: </a:t>
            </a:r>
            <a:r>
              <a:rPr lang="nl-NL" sz="1200" kern="1200">
                <a:solidFill>
                  <a:schemeClr val="tx1"/>
                </a:solidFill>
                <a:effectLst/>
                <a:latin typeface="+mn-lt"/>
                <a:ea typeface="+mn-ea"/>
                <a:cs typeface="+mn-cs"/>
              </a:rPr>
              <a:t>snel ziek of stuk, gevoelig</a:t>
            </a:r>
          </a:p>
          <a:p>
            <a:pPr fontAlgn="t"/>
            <a:r>
              <a:rPr lang="nl-NL" sz="1200" b="1" kern="1200">
                <a:solidFill>
                  <a:schemeClr val="tx1"/>
                </a:solidFill>
                <a:effectLst/>
                <a:latin typeface="+mn-lt"/>
                <a:ea typeface="+mn-ea"/>
                <a:cs typeface="+mn-cs"/>
              </a:rPr>
              <a:t>de behoefte: </a:t>
            </a:r>
            <a:r>
              <a:rPr lang="nl-NL" sz="1200" kern="1200">
                <a:solidFill>
                  <a:schemeClr val="tx1"/>
                </a:solidFill>
                <a:effectLst/>
                <a:latin typeface="+mn-lt"/>
                <a:ea typeface="+mn-ea"/>
                <a:cs typeface="+mn-cs"/>
              </a:rPr>
              <a:t>iets wat je nodig hebt</a:t>
            </a:r>
          </a:p>
          <a:p>
            <a:pPr fontAlgn="t"/>
            <a:r>
              <a:rPr lang="nl-NL" sz="1200" b="1" kern="1200">
                <a:solidFill>
                  <a:schemeClr val="tx1"/>
                </a:solidFill>
                <a:effectLst/>
                <a:latin typeface="+mn-lt"/>
                <a:ea typeface="+mn-ea"/>
                <a:cs typeface="+mn-cs"/>
              </a:rPr>
              <a:t>de kwaliteit: </a:t>
            </a:r>
            <a:r>
              <a:rPr lang="nl-NL" sz="1200" kern="1200">
                <a:solidFill>
                  <a:schemeClr val="tx1"/>
                </a:solidFill>
                <a:effectLst/>
                <a:latin typeface="+mn-lt"/>
                <a:ea typeface="+mn-ea"/>
                <a:cs typeface="+mn-cs"/>
              </a:rPr>
              <a:t>hoe goed (of slecht) iets is</a:t>
            </a:r>
          </a:p>
          <a:p>
            <a:pPr fontAlgn="t"/>
            <a:r>
              <a:rPr lang="nl-NL" sz="1200" b="1" kern="1200">
                <a:solidFill>
                  <a:schemeClr val="tx1"/>
                </a:solidFill>
                <a:effectLst/>
                <a:latin typeface="+mn-lt"/>
                <a:ea typeface="+mn-ea"/>
                <a:cs typeface="+mn-cs"/>
              </a:rPr>
              <a:t>waarschuwen: </a:t>
            </a:r>
            <a:r>
              <a:rPr lang="nl-NL" sz="1200" kern="1200">
                <a:solidFill>
                  <a:schemeClr val="tx1"/>
                </a:solidFill>
                <a:effectLst/>
                <a:latin typeface="+mn-lt"/>
                <a:ea typeface="+mn-ea"/>
                <a:cs typeface="+mn-cs"/>
              </a:rPr>
              <a:t>zeggen dat iemand moet opletten omdat er gevaar is</a:t>
            </a:r>
          </a:p>
          <a:p>
            <a:pPr fontAlgn="t"/>
            <a:r>
              <a:rPr lang="nl-NL" sz="1200" b="1" kern="1200">
                <a:solidFill>
                  <a:schemeClr val="tx1"/>
                </a:solidFill>
                <a:effectLst/>
                <a:latin typeface="+mn-lt"/>
                <a:ea typeface="+mn-ea"/>
                <a:cs typeface="+mn-cs"/>
              </a:rPr>
              <a:t>veroorzaken: </a:t>
            </a:r>
            <a:r>
              <a:rPr lang="nl-NL" sz="1200" kern="1200">
                <a:solidFill>
                  <a:schemeClr val="tx1"/>
                </a:solidFill>
                <a:effectLst/>
                <a:latin typeface="+mn-lt"/>
                <a:ea typeface="+mn-ea"/>
                <a:cs typeface="+mn-cs"/>
              </a:rPr>
              <a:t>ervoor zorgen dat iets gebeurt</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2336E-EF4C-80CA-BE01-3BC7AEAF262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457DE6E-AC31-17B8-7DAB-1674A820E73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C6E31C7-0FF3-5ECC-7E81-D8D232C4515C}"/>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0F15AD91-AA0E-6440-7F08-D9EAAF15959F}"/>
              </a:ext>
            </a:extLst>
          </p:cNvPr>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35816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2756954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22</a:t>
            </a:fld>
            <a:endParaRPr lang="nl-NL"/>
          </a:p>
        </p:txBody>
      </p:sp>
    </p:spTree>
    <p:extLst>
      <p:ext uri="{BB962C8B-B14F-4D97-AF65-F5344CB8AC3E}">
        <p14:creationId xmlns:p14="http://schemas.microsoft.com/office/powerpoint/2010/main" val="1139628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AE6E1-E631-599B-4E02-D2D2B4244AC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8D30D20-ECE6-6C3A-667B-DEE40BC8232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B55048C-20F9-9DB8-CA6E-022EAF45DF01}"/>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1D13CFEF-4492-AF87-E0B2-094E143B7EBA}"/>
              </a:ext>
            </a:extLst>
          </p:cNvPr>
          <p:cNvSpPr>
            <a:spLocks noGrp="1"/>
          </p:cNvSpPr>
          <p:nvPr>
            <p:ph type="sldNum" sz="quarter" idx="5"/>
          </p:nvPr>
        </p:nvSpPr>
        <p:spPr/>
        <p:txBody>
          <a:bodyPr/>
          <a:lstStyle/>
          <a:p>
            <a:fld id="{242364B7-A1BB-4DB8-BFB0-D334F87005C8}" type="slidenum">
              <a:rPr lang="nl-NL" smtClean="0"/>
              <a:pPr/>
              <a:t>23</a:t>
            </a:fld>
            <a:endParaRPr lang="nl-NL"/>
          </a:p>
        </p:txBody>
      </p:sp>
    </p:spTree>
    <p:extLst>
      <p:ext uri="{BB962C8B-B14F-4D97-AF65-F5344CB8AC3E}">
        <p14:creationId xmlns:p14="http://schemas.microsoft.com/office/powerpoint/2010/main" val="4038139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260434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3499840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20-1-2026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20-1-2026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20-1-2026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20-1-2026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20-1-2026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20-1-2026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20-1-2026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7.jpeg"/><Relationship Id="rId7" Type="http://schemas.openxmlformats.org/officeDocument/2006/relationships/image" Target="../media/image48.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err="1">
                <a:solidFill>
                  <a:prstClr val="black"/>
                </a:solidFill>
              </a:rPr>
              <a:t>Semantisatieverhaal</a:t>
            </a:r>
            <a:r>
              <a:rPr lang="nl-NL" sz="1900" u="sng">
                <a:solidFill>
                  <a:prstClr val="black"/>
                </a:solidFill>
              </a:rPr>
              <a:t> A:</a:t>
            </a:r>
          </a:p>
          <a:p>
            <a:pPr marL="0" indent="0">
              <a:spcBef>
                <a:spcPts val="200"/>
              </a:spcBef>
              <a:spcAft>
                <a:spcPts val="200"/>
              </a:spcAft>
              <a:buNone/>
            </a:pPr>
            <a:r>
              <a:rPr lang="nl-NL" sz="2000">
                <a:effectLst/>
                <a:ea typeface="Times New Roman" panose="02020603050405020304" pitchFamily="18" charset="0"/>
                <a:cs typeface="Arial" panose="020B0604020202020204" pitchFamily="34" charset="0"/>
              </a:rPr>
              <a:t>Heb je gezien dat er alweer chocolade paaseieren in de winkel liggen? In januari! En het is nog lang geen Pasen! Ik houd echt zó van chocolade. Daarom weet ik ook nog goed dat er 4 jaar geleden een groot probleem was met Kinder-Chocolade. Ken je dat merk? Ze maken ook die bekende Surprise-eieren. Sommige Kinder-Chocolade bleek vervuild te zijn. In de fabriek was een </a:t>
            </a:r>
            <a:r>
              <a:rPr lang="nl-NL" sz="2000" b="1" u="sng">
                <a:effectLst/>
                <a:ea typeface="Times New Roman" panose="02020603050405020304" pitchFamily="18" charset="0"/>
                <a:cs typeface="Arial" panose="020B0604020202020204" pitchFamily="34" charset="0"/>
              </a:rPr>
              <a:t>bacterie</a:t>
            </a:r>
            <a:r>
              <a:rPr lang="nl-NL" sz="2000">
                <a:effectLst/>
                <a:ea typeface="Times New Roman" panose="02020603050405020304" pitchFamily="18" charset="0"/>
                <a:cs typeface="Arial" panose="020B0604020202020204" pitchFamily="34" charset="0"/>
              </a:rPr>
              <a:t> gevonden. Dat is </a:t>
            </a:r>
            <a:r>
              <a:rPr lang="nl-NL" sz="2000" b="1" i="1">
                <a:ea typeface="Times New Roman" panose="02020603050405020304" pitchFamily="18" charset="0"/>
                <a:cs typeface="Arial" panose="020B0604020202020204" pitchFamily="34" charset="0"/>
              </a:rPr>
              <a:t>het kleine onzichtbare beestje waarvan je soms ziek wordt</a:t>
            </a:r>
            <a:r>
              <a:rPr lang="nl-NL" sz="2000">
                <a:ea typeface="Times New Roman" panose="02020603050405020304" pitchFamily="18" charset="0"/>
                <a:cs typeface="Arial" panose="020B0604020202020204" pitchFamily="34" charset="0"/>
              </a:rPr>
              <a:t>. </a:t>
            </a:r>
            <a:r>
              <a:rPr lang="nl-NL" sz="2000">
                <a:effectLst/>
                <a:ea typeface="Times New Roman" panose="02020603050405020304" pitchFamily="18" charset="0"/>
                <a:cs typeface="Arial" panose="020B0604020202020204" pitchFamily="34" charset="0"/>
              </a:rPr>
              <a:t>Die bacterie kan buikpijn en diarree </a:t>
            </a:r>
            <a:r>
              <a:rPr lang="nl-NL" sz="2000" b="1" u="sng">
                <a:effectLst/>
                <a:ea typeface="Times New Roman" panose="02020603050405020304" pitchFamily="18" charset="0"/>
                <a:cs typeface="Arial" panose="020B0604020202020204" pitchFamily="34" charset="0"/>
              </a:rPr>
              <a:t>veroorzaken</a:t>
            </a:r>
            <a:r>
              <a:rPr lang="nl-NL" sz="2000">
                <a:effectLst/>
                <a:ea typeface="Times New Roman" panose="02020603050405020304" pitchFamily="18" charset="0"/>
                <a:cs typeface="Arial" panose="020B0604020202020204" pitchFamily="34" charset="0"/>
              </a:rPr>
              <a:t>. Die kan </a:t>
            </a:r>
            <a:r>
              <a:rPr lang="nl-NL" sz="2000" b="1" i="1">
                <a:ea typeface="Times New Roman" panose="02020603050405020304" pitchFamily="18" charset="0"/>
                <a:cs typeface="Arial" panose="020B0604020202020204" pitchFamily="34" charset="0"/>
              </a:rPr>
              <a:t>ervoor zorgen dat dat gebeurt</a:t>
            </a:r>
            <a:r>
              <a:rPr lang="nl-NL" sz="2000">
                <a:ea typeface="Times New Roman" panose="02020603050405020304" pitchFamily="18" charset="0"/>
                <a:cs typeface="Arial" panose="020B0604020202020204" pitchFamily="34" charset="0"/>
              </a:rPr>
              <a:t>. </a:t>
            </a:r>
            <a:r>
              <a:rPr lang="nl-NL" sz="2000">
                <a:effectLst/>
                <a:ea typeface="Times New Roman" panose="02020603050405020304" pitchFamily="18" charset="0"/>
                <a:cs typeface="Arial" panose="020B0604020202020204" pitchFamily="34" charset="0"/>
              </a:rPr>
              <a:t>Daarom werd de verkoop van de Surprise-eieren </a:t>
            </a:r>
            <a:r>
              <a:rPr lang="nl-NL" sz="2000" b="1" u="sng">
                <a:effectLst/>
                <a:ea typeface="Times New Roman" panose="02020603050405020304" pitchFamily="18" charset="0"/>
                <a:cs typeface="Arial" panose="020B0604020202020204" pitchFamily="34" charset="0"/>
              </a:rPr>
              <a:t>tijdelijk</a:t>
            </a:r>
            <a:r>
              <a:rPr lang="nl-NL" sz="2000">
                <a:effectLst/>
                <a:ea typeface="Times New Roman" panose="02020603050405020304" pitchFamily="18" charset="0"/>
                <a:cs typeface="Arial" panose="020B0604020202020204" pitchFamily="34" charset="0"/>
              </a:rPr>
              <a:t> gestopt. </a:t>
            </a:r>
            <a:r>
              <a:rPr lang="nl-NL" sz="2000" b="1" i="1">
                <a:effectLst/>
                <a:ea typeface="Times New Roman" panose="02020603050405020304" pitchFamily="18" charset="0"/>
                <a:cs typeface="Arial" panose="020B0604020202020204" pitchFamily="34" charset="0"/>
              </a:rPr>
              <a:t>Voor korte tijd, niet voor altijd</a:t>
            </a:r>
            <a:r>
              <a:rPr lang="nl-NL" sz="2000">
                <a:effectLst/>
                <a:ea typeface="Times New Roman" panose="02020603050405020304" pitchFamily="18" charset="0"/>
                <a:cs typeface="Arial" panose="020B0604020202020204" pitchFamily="34" charset="0"/>
              </a:rPr>
              <a:t> werd de verkoop gestop</a:t>
            </a:r>
            <a:r>
              <a:rPr lang="nl-NL" sz="2000">
                <a:ea typeface="Times New Roman" panose="02020603050405020304" pitchFamily="18" charset="0"/>
                <a:cs typeface="Arial" panose="020B0604020202020204" pitchFamily="34" charset="0"/>
              </a:rPr>
              <a:t>t. </a:t>
            </a:r>
            <a:r>
              <a:rPr lang="nl-NL" sz="2000">
                <a:effectLst/>
                <a:ea typeface="Times New Roman" panose="02020603050405020304" pitchFamily="18" charset="0"/>
                <a:cs typeface="Arial" panose="020B0604020202020204" pitchFamily="34" charset="0"/>
              </a:rPr>
              <a:t>Winkels en fabrikanten stuurden berichten om iedereen te </a:t>
            </a:r>
            <a:r>
              <a:rPr lang="nl-NL" sz="2000" b="1" u="sng">
                <a:effectLst/>
                <a:ea typeface="Times New Roman" panose="02020603050405020304" pitchFamily="18" charset="0"/>
                <a:cs typeface="Arial" panose="020B0604020202020204" pitchFamily="34" charset="0"/>
              </a:rPr>
              <a:t>waarschuwen</a:t>
            </a:r>
            <a:r>
              <a:rPr lang="nl-NL" sz="2000">
                <a:effectLst/>
                <a:ea typeface="Times New Roman" panose="02020603050405020304" pitchFamily="18" charset="0"/>
                <a:cs typeface="Arial" panose="020B0604020202020204" pitchFamily="34" charset="0"/>
              </a:rPr>
              <a:t> dat deze chocolade beter niet gegeten kon worden. </a:t>
            </a:r>
            <a:r>
              <a:rPr lang="nl-NL" sz="2000">
                <a:ea typeface="Times New Roman" panose="02020603050405020304" pitchFamily="18" charset="0"/>
                <a:cs typeface="Arial" panose="020B0604020202020204" pitchFamily="34" charset="0"/>
              </a:rPr>
              <a:t>Waarschuwen betekent </a:t>
            </a:r>
            <a:r>
              <a:rPr lang="nl-NL" sz="2000" b="1" i="1">
                <a:ea typeface="Times New Roman" panose="02020603050405020304" pitchFamily="18" charset="0"/>
                <a:cs typeface="Arial" panose="020B0604020202020204" pitchFamily="34" charset="0"/>
              </a:rPr>
              <a:t>zeggen dat iemand moet opletten omdat er gevaar is</a:t>
            </a:r>
            <a:r>
              <a:rPr lang="nl-NL" sz="2000">
                <a:ea typeface="Times New Roman" panose="02020603050405020304" pitchFamily="18" charset="0"/>
                <a:cs typeface="Arial" panose="020B0604020202020204" pitchFamily="34" charset="0"/>
              </a:rPr>
              <a:t>. </a:t>
            </a:r>
            <a:r>
              <a:rPr lang="nl-NL" sz="2000">
                <a:effectLst/>
                <a:ea typeface="Times New Roman" panose="02020603050405020304" pitchFamily="18" charset="0"/>
                <a:cs typeface="Arial" panose="020B0604020202020204" pitchFamily="34" charset="0"/>
              </a:rPr>
              <a:t>Ook </a:t>
            </a:r>
            <a:r>
              <a:rPr lang="nl-NL" sz="2000" b="1" u="sng">
                <a:ea typeface="Times New Roman" panose="02020603050405020304" pitchFamily="18" charset="0"/>
                <a:cs typeface="Arial" panose="020B0604020202020204" pitchFamily="34" charset="0"/>
              </a:rPr>
              <a:t>adviseerde</a:t>
            </a:r>
            <a:r>
              <a:rPr lang="nl-NL" sz="2000">
                <a:ea typeface="Times New Roman" panose="02020603050405020304" pitchFamily="18" charset="0"/>
                <a:cs typeface="Arial" panose="020B0604020202020204" pitchFamily="34" charset="0"/>
              </a:rPr>
              <a:t> de f</a:t>
            </a:r>
            <a:r>
              <a:rPr lang="nl-NL" sz="2000">
                <a:effectLst/>
                <a:ea typeface="Times New Roman" panose="02020603050405020304" pitchFamily="18" charset="0"/>
                <a:cs typeface="Arial" panose="020B0604020202020204" pitchFamily="34" charset="0"/>
              </a:rPr>
              <a:t>abrikant gezinnen om extra voorzichtig te zijn.</a:t>
            </a:r>
            <a:r>
              <a:rPr lang="nl-NL" sz="2000">
                <a:ea typeface="Times New Roman" panose="02020603050405020304" pitchFamily="18" charset="0"/>
                <a:cs typeface="Arial" panose="020B0604020202020204" pitchFamily="34" charset="0"/>
              </a:rPr>
              <a:t> Dat konden ze </a:t>
            </a:r>
            <a:r>
              <a:rPr lang="nl-NL" sz="2000" b="1" i="1">
                <a:ea typeface="Times New Roman" panose="02020603050405020304" pitchFamily="18" charset="0"/>
                <a:cs typeface="Arial" panose="020B0604020202020204" pitchFamily="34" charset="0"/>
              </a:rPr>
              <a:t>aanraden</a:t>
            </a:r>
            <a:r>
              <a:rPr lang="nl-NL" sz="2000">
                <a:ea typeface="Times New Roman" panose="02020603050405020304" pitchFamily="18" charset="0"/>
                <a:cs typeface="Arial" panose="020B0604020202020204" pitchFamily="34" charset="0"/>
              </a:rPr>
              <a:t>. </a:t>
            </a:r>
            <a:r>
              <a:rPr lang="nl-NL" sz="2000">
                <a:effectLst/>
                <a:ea typeface="Times New Roman" panose="02020603050405020304" pitchFamily="18" charset="0"/>
                <a:cs typeface="Arial" panose="020B0604020202020204" pitchFamily="34" charset="0"/>
              </a:rPr>
              <a:t>Jonge kinderen zijn vaak dol op deze chocolade-eieren </a:t>
            </a:r>
            <a:r>
              <a:rPr lang="nl-NL" sz="2000">
                <a:ea typeface="Times New Roman" panose="02020603050405020304" pitchFamily="18" charset="0"/>
                <a:cs typeface="Arial" panose="020B0604020202020204" pitchFamily="34" charset="0"/>
              </a:rPr>
              <a:t>maar</a:t>
            </a:r>
            <a:r>
              <a:rPr lang="nl-NL" sz="2000">
                <a:effectLst/>
                <a:ea typeface="Times New Roman" panose="02020603050405020304" pitchFamily="18" charset="0"/>
                <a:cs typeface="Arial" panose="020B0604020202020204" pitchFamily="34" charset="0"/>
              </a:rPr>
              <a:t> zij zijn ook </a:t>
            </a:r>
            <a:r>
              <a:rPr lang="nl-NL" sz="2000" b="1" u="sng">
                <a:effectLst/>
                <a:ea typeface="Times New Roman" panose="02020603050405020304" pitchFamily="18" charset="0"/>
                <a:cs typeface="Arial" panose="020B0604020202020204" pitchFamily="34" charset="0"/>
              </a:rPr>
              <a:t>kwetsbaar</a:t>
            </a:r>
            <a:r>
              <a:rPr lang="nl-NL" sz="2000">
                <a:effectLst/>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Dit betekent </a:t>
            </a:r>
            <a:r>
              <a:rPr lang="nl-NL" sz="2000" b="1" i="1">
                <a:ea typeface="Times New Roman" panose="02020603050405020304" pitchFamily="18" charset="0"/>
                <a:cs typeface="Arial" panose="020B0604020202020204" pitchFamily="34" charset="0"/>
              </a:rPr>
              <a:t>snel ziek, gevoelig</a:t>
            </a:r>
            <a:r>
              <a:rPr lang="nl-NL" sz="2000">
                <a:ea typeface="Times New Roman" panose="02020603050405020304" pitchFamily="18" charset="0"/>
                <a:cs typeface="Arial" panose="020B0604020202020204" pitchFamily="34" charset="0"/>
              </a:rPr>
              <a:t>. </a:t>
            </a:r>
            <a:r>
              <a:rPr lang="nl-NL" sz="2000">
                <a:effectLst/>
                <a:ea typeface="Times New Roman" panose="02020603050405020304" pitchFamily="18" charset="0"/>
                <a:cs typeface="Arial" panose="020B0604020202020204" pitchFamily="34" charset="0"/>
              </a:rPr>
              <a:t>Zij hebben een grotere </a:t>
            </a:r>
            <a:r>
              <a:rPr lang="nl-NL" sz="2000" b="1" u="sng">
                <a:effectLst/>
                <a:ea typeface="Times New Roman" panose="02020603050405020304" pitchFamily="18" charset="0"/>
                <a:cs typeface="Arial" panose="020B0604020202020204" pitchFamily="34" charset="0"/>
              </a:rPr>
              <a:t>behoefte</a:t>
            </a:r>
            <a:r>
              <a:rPr lang="nl-NL" sz="2000">
                <a:effectLst/>
                <a:ea typeface="Times New Roman" panose="02020603050405020304" pitchFamily="18" charset="0"/>
                <a:cs typeface="Arial" panose="020B0604020202020204" pitchFamily="34" charset="0"/>
              </a:rPr>
              <a:t> (</a:t>
            </a:r>
            <a:r>
              <a:rPr lang="nl-NL" sz="2000" b="1" i="1">
                <a:effectLst/>
                <a:ea typeface="Times New Roman" panose="02020603050405020304" pitchFamily="18" charset="0"/>
                <a:cs typeface="Arial" panose="020B0604020202020204" pitchFamily="34" charset="0"/>
              </a:rPr>
              <a:t>dat is iets wat je nodig hebt</a:t>
            </a:r>
            <a:r>
              <a:rPr lang="nl-NL" sz="2000">
                <a:effectLst/>
                <a:ea typeface="Times New Roman" panose="02020603050405020304" pitchFamily="18" charset="0"/>
                <a:cs typeface="Arial" panose="020B0604020202020204" pitchFamily="34" charset="0"/>
              </a:rPr>
              <a:t>) aan veilig eten van goede </a:t>
            </a:r>
            <a:r>
              <a:rPr lang="nl-NL" sz="2000" b="1" u="sng">
                <a:effectLst/>
                <a:ea typeface="Times New Roman" panose="02020603050405020304" pitchFamily="18" charset="0"/>
                <a:cs typeface="Arial" panose="020B0604020202020204" pitchFamily="34" charset="0"/>
              </a:rPr>
              <a:t>kwaliteit</a:t>
            </a:r>
            <a:r>
              <a:rPr lang="nl-NL" sz="2000">
                <a:effectLst/>
                <a:ea typeface="Times New Roman" panose="02020603050405020304" pitchFamily="18" charset="0"/>
                <a:cs typeface="Arial" panose="020B0604020202020204" pitchFamily="34" charset="0"/>
              </a:rPr>
              <a:t>, juist omdat ze sneller ziek kunnen worden. </a:t>
            </a:r>
            <a:r>
              <a:rPr lang="nl-NL" sz="2000">
                <a:ea typeface="Times New Roman" panose="02020603050405020304" pitchFamily="18" charset="0"/>
                <a:cs typeface="Arial" panose="020B0604020202020204" pitchFamily="34" charset="0"/>
              </a:rPr>
              <a:t>De kwaliteit betekent </a:t>
            </a:r>
            <a:r>
              <a:rPr lang="nl-NL" sz="2000" b="1" i="1">
                <a:ea typeface="Times New Roman" panose="02020603050405020304" pitchFamily="18" charset="0"/>
                <a:cs typeface="Arial" panose="020B0604020202020204" pitchFamily="34" charset="0"/>
              </a:rPr>
              <a:t>hoe goed (of slecht) iets is</a:t>
            </a:r>
            <a:r>
              <a:rPr lang="nl-NL" sz="2000">
                <a:ea typeface="Times New Roman" panose="02020603050405020304" pitchFamily="18" charset="0"/>
                <a:cs typeface="Arial" panose="020B0604020202020204" pitchFamily="34" charset="0"/>
              </a:rPr>
              <a:t>.</a:t>
            </a:r>
            <a:r>
              <a:rPr lang="nl-NL" sz="2000">
                <a:effectLst/>
                <a:ea typeface="Times New Roman" panose="02020603050405020304" pitchFamily="18" charset="0"/>
                <a:cs typeface="Arial" panose="020B0604020202020204" pitchFamily="34" charset="0"/>
              </a:rPr>
              <a:t> Na extra schoonmaken van de machines in de fabriek en nieuwe controles kwamen de Surprise-eieren later gewoon weer terug in de winkel. Eerst alleen in sommige </a:t>
            </a:r>
            <a:r>
              <a:rPr lang="nl-NL" sz="2000" b="1" u="sng">
                <a:effectLst/>
                <a:ea typeface="Times New Roman" panose="02020603050405020304" pitchFamily="18" charset="0"/>
                <a:cs typeface="Arial" panose="020B0604020202020204" pitchFamily="34" charset="0"/>
              </a:rPr>
              <a:t>regio’s</a:t>
            </a:r>
            <a:r>
              <a:rPr lang="nl-NL" sz="2000">
                <a:effectLst/>
                <a:ea typeface="Times New Roman" panose="02020603050405020304" pitchFamily="18" charset="0"/>
                <a:cs typeface="Arial" panose="020B0604020202020204" pitchFamily="34" charset="0"/>
              </a:rPr>
              <a:t> (</a:t>
            </a:r>
            <a:r>
              <a:rPr lang="nl-NL" sz="2000" b="1" i="1">
                <a:effectLst/>
                <a:ea typeface="Times New Roman" panose="02020603050405020304" pitchFamily="18" charset="0"/>
                <a:cs typeface="Arial" panose="020B0604020202020204" pitchFamily="34" charset="0"/>
              </a:rPr>
              <a:t>gebieden</a:t>
            </a:r>
            <a:r>
              <a:rPr lang="nl-NL" sz="2000">
                <a:effectLst/>
                <a:ea typeface="Times New Roman" panose="02020603050405020304" pitchFamily="18" charset="0"/>
                <a:cs typeface="Arial" panose="020B0604020202020204" pitchFamily="34" charset="0"/>
              </a:rPr>
              <a:t>), en daarna weer overal. Zo kon Pasen toch </a:t>
            </a:r>
            <a:r>
              <a:rPr lang="nl-NL" sz="2000" b="1" u="sng">
                <a:effectLst/>
                <a:ea typeface="Times New Roman" panose="02020603050405020304" pitchFamily="18" charset="0"/>
                <a:cs typeface="Arial" panose="020B0604020202020204" pitchFamily="34" charset="0"/>
              </a:rPr>
              <a:t>veilig</a:t>
            </a:r>
            <a:r>
              <a:rPr lang="nl-NL" sz="2000">
                <a:effectLst/>
                <a:ea typeface="Times New Roman" panose="02020603050405020304" pitchFamily="18" charset="0"/>
                <a:cs typeface="Arial" panose="020B0604020202020204" pitchFamily="34" charset="0"/>
              </a:rPr>
              <a:t> of </a:t>
            </a:r>
            <a:r>
              <a:rPr lang="nl-NL" sz="2000" b="1" i="1">
                <a:effectLst/>
                <a:ea typeface="Times New Roman" panose="02020603050405020304" pitchFamily="18" charset="0"/>
                <a:cs typeface="Arial" panose="020B0604020202020204" pitchFamily="34" charset="0"/>
              </a:rPr>
              <a:t>zonder gevaar </a:t>
            </a:r>
            <a:r>
              <a:rPr lang="nl-NL" sz="2000">
                <a:effectLst/>
                <a:ea typeface="Times New Roman" panose="02020603050405020304" pitchFamily="18" charset="0"/>
                <a:cs typeface="Arial" panose="020B0604020202020204" pitchFamily="34" charset="0"/>
              </a:rPr>
              <a:t>gevierd worden. Heb jij weleens iets gegeten waar je ziek van werd?</a:t>
            </a: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4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0573D-F11E-D343-C915-6203781F90AB}"/>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8C99777D-E2A0-4771-9930-8694CB8408FD}"/>
              </a:ext>
            </a:extLst>
          </p:cNvPr>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kwaliteit</a:t>
            </a:r>
          </a:p>
        </p:txBody>
      </p:sp>
      <p:pic>
        <p:nvPicPr>
          <p:cNvPr id="5" name="Afbeelding 4" descr="Afbeelding met snoep&#10;&#10;Door AI gegenereerde inhoud is mogelijk onjuist.">
            <a:extLst>
              <a:ext uri="{FF2B5EF4-FFF2-40B4-BE49-F238E27FC236}">
                <a16:creationId xmlns:a16="http://schemas.microsoft.com/office/drawing/2014/main" id="{1AC1781E-AA32-DE69-A0EF-4EF03999B716}"/>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275961" y="188640"/>
            <a:ext cx="3741854" cy="2472296"/>
          </a:xfrm>
          <a:prstGeom prst="rect">
            <a:avLst/>
          </a:prstGeom>
        </p:spPr>
      </p:pic>
      <p:pic>
        <p:nvPicPr>
          <p:cNvPr id="7" name="Afbeelding 6" descr="Afbeelding met clipart, Lettertype, Graphics, ontwerp&#10;&#10;Door AI gegenereerde inhoud is mogelijk onjuist.">
            <a:extLst>
              <a:ext uri="{FF2B5EF4-FFF2-40B4-BE49-F238E27FC236}">
                <a16:creationId xmlns:a16="http://schemas.microsoft.com/office/drawing/2014/main" id="{0BB88CC5-292A-51B1-A068-7264010ED67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62525" y="5053477"/>
            <a:ext cx="8618950" cy="1131406"/>
          </a:xfrm>
          <a:prstGeom prst="rect">
            <a:avLst/>
          </a:prstGeom>
        </p:spPr>
      </p:pic>
      <p:sp>
        <p:nvSpPr>
          <p:cNvPr id="10" name="Pijl: links 9">
            <a:extLst>
              <a:ext uri="{FF2B5EF4-FFF2-40B4-BE49-F238E27FC236}">
                <a16:creationId xmlns:a16="http://schemas.microsoft.com/office/drawing/2014/main" id="{7B896D92-4EEA-01D2-9257-FEE197C74A1F}"/>
              </a:ext>
            </a:extLst>
          </p:cNvPr>
          <p:cNvSpPr/>
          <p:nvPr/>
        </p:nvSpPr>
        <p:spPr>
          <a:xfrm rot="18433748">
            <a:off x="3838531" y="3244853"/>
            <a:ext cx="1927398" cy="48941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8022EF3D-3436-933C-AA81-6E7C7E5F4622}"/>
              </a:ext>
            </a:extLst>
          </p:cNvPr>
          <p:cNvSpPr txBox="1"/>
          <p:nvPr/>
        </p:nvSpPr>
        <p:spPr>
          <a:xfrm>
            <a:off x="5267561" y="3089069"/>
            <a:ext cx="1080120" cy="1107996"/>
          </a:xfrm>
          <a:prstGeom prst="rect">
            <a:avLst/>
          </a:prstGeom>
          <a:noFill/>
        </p:spPr>
        <p:txBody>
          <a:bodyPr wrap="square" rtlCol="0">
            <a:spAutoFit/>
          </a:bodyPr>
          <a:lstStyle/>
          <a:p>
            <a:r>
              <a:rPr lang="nl-NL" sz="6600"/>
              <a:t>?</a:t>
            </a:r>
            <a:endParaRPr lang="nl-NL"/>
          </a:p>
        </p:txBody>
      </p:sp>
    </p:spTree>
    <p:extLst>
      <p:ext uri="{BB962C8B-B14F-4D97-AF65-F5344CB8AC3E}">
        <p14:creationId xmlns:p14="http://schemas.microsoft.com/office/powerpoint/2010/main" val="2645703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veilig</a:t>
            </a:r>
          </a:p>
        </p:txBody>
      </p:sp>
      <p:pic>
        <p:nvPicPr>
          <p:cNvPr id="4" name="Afbeelding 3" descr="Afbeelding met snoep&#10;&#10;Door AI gegenereerde inhoud is mogelijk onjuist.">
            <a:extLst>
              <a:ext uri="{FF2B5EF4-FFF2-40B4-BE49-F238E27FC236}">
                <a16:creationId xmlns:a16="http://schemas.microsoft.com/office/drawing/2014/main" id="{08AA9F1B-6734-1AD9-E5FE-1AAE2E525D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153" y="2672850"/>
            <a:ext cx="5251687" cy="4159336"/>
          </a:xfrm>
          <a:prstGeom prst="rect">
            <a:avLst/>
          </a:prstGeom>
        </p:spPr>
      </p:pic>
      <p:pic>
        <p:nvPicPr>
          <p:cNvPr id="8" name="Afbeelding 7">
            <a:extLst>
              <a:ext uri="{FF2B5EF4-FFF2-40B4-BE49-F238E27FC236}">
                <a16:creationId xmlns:a16="http://schemas.microsoft.com/office/drawing/2014/main" id="{5BF69E74-3526-14CA-4C34-B2136B1ED33A}"/>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652120" y="421763"/>
            <a:ext cx="3034589" cy="3483779"/>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a:t> </a:t>
            </a:r>
          </a:p>
        </p:txBody>
      </p:sp>
      <p:grpSp>
        <p:nvGrpSpPr>
          <p:cNvPr id="9" name="Groep 8">
            <a:extLst>
              <a:ext uri="{FF2B5EF4-FFF2-40B4-BE49-F238E27FC236}">
                <a16:creationId xmlns:a16="http://schemas.microsoft.com/office/drawing/2014/main" id="{6C4503E6-73AA-971A-019F-C10D8AAE9513}"/>
              </a:ext>
            </a:extLst>
          </p:cNvPr>
          <p:cNvGrpSpPr/>
          <p:nvPr/>
        </p:nvGrpSpPr>
        <p:grpSpPr>
          <a:xfrm>
            <a:off x="2339752" y="914400"/>
            <a:ext cx="4680520" cy="5943600"/>
            <a:chOff x="2339752" y="914400"/>
            <a:chExt cx="4680520" cy="5943600"/>
          </a:xfrm>
        </p:grpSpPr>
        <p:pic>
          <p:nvPicPr>
            <p:cNvPr id="6" name="Afbeelding 5">
              <a:extLst>
                <a:ext uri="{FF2B5EF4-FFF2-40B4-BE49-F238E27FC236}">
                  <a16:creationId xmlns:a16="http://schemas.microsoft.com/office/drawing/2014/main" id="{501AD9DB-59F3-D5E3-656A-E0DD12EB2ED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39752" y="914400"/>
              <a:ext cx="4680520" cy="5943600"/>
            </a:xfrm>
            <a:prstGeom prst="rect">
              <a:avLst/>
            </a:prstGeom>
          </p:spPr>
        </p:pic>
        <p:sp>
          <p:nvSpPr>
            <p:cNvPr id="10" name="Ovaal 9">
              <a:extLst>
                <a:ext uri="{FF2B5EF4-FFF2-40B4-BE49-F238E27FC236}">
                  <a16:creationId xmlns:a16="http://schemas.microsoft.com/office/drawing/2014/main" id="{48967DEB-7E03-49FC-805D-B4C9B8ACD856}"/>
                </a:ext>
              </a:extLst>
            </p:cNvPr>
            <p:cNvSpPr/>
            <p:nvPr/>
          </p:nvSpPr>
          <p:spPr>
            <a:xfrm>
              <a:off x="5508104" y="1700808"/>
              <a:ext cx="1166965" cy="120032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 name="Tekstvak 2">
            <a:extLst>
              <a:ext uri="{FF2B5EF4-FFF2-40B4-BE49-F238E27FC236}">
                <a16:creationId xmlns:a16="http://schemas.microsoft.com/office/drawing/2014/main" id="{52018209-7F16-B7BB-9911-46B35BCA04E2}"/>
              </a:ext>
            </a:extLst>
          </p:cNvPr>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regio</a:t>
            </a:r>
          </a:p>
        </p:txBody>
      </p:sp>
    </p:spTree>
    <p:extLst>
      <p:ext uri="{BB962C8B-B14F-4D97-AF65-F5344CB8AC3E}">
        <p14:creationId xmlns:p14="http://schemas.microsoft.com/office/powerpoint/2010/main" val="8533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voorkomen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veroorzaken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zorgen dat iets niet gebeurt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Door je handen en je fruit te wassen </a:t>
            </a:r>
            <a:r>
              <a:rPr lang="nl-NL" sz="2400" i="1" u="sng">
                <a:solidFill>
                  <a:srgbClr val="387038"/>
                </a:solidFill>
                <a:latin typeface="Century Gothic" panose="020B0502020202020204" pitchFamily="34" charset="0"/>
                <a:ea typeface="Calibri"/>
                <a:cs typeface="Times New Roman"/>
              </a:rPr>
              <a:t>voorkom</a:t>
            </a:r>
            <a:r>
              <a:rPr lang="nl-NL" sz="2400" i="1">
                <a:solidFill>
                  <a:srgbClr val="387038"/>
                </a:solidFill>
                <a:latin typeface="Century Gothic" panose="020B0502020202020204" pitchFamily="34" charset="0"/>
                <a:ea typeface="Calibri"/>
                <a:cs typeface="Times New Roman"/>
              </a:rPr>
              <a:t> je dat je ziek wordt.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572000" y="1412775"/>
            <a:ext cx="430432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 zorgen dat iets   </a:t>
            </a:r>
            <a:br>
              <a:rPr lang="nl-NL" sz="2800">
                <a:effectLst/>
                <a:latin typeface="Century Gothic" panose="020B0502020202020204" pitchFamily="34" charset="0"/>
                <a:ea typeface="Calibri"/>
                <a:cs typeface="Times New Roman"/>
              </a:rPr>
            </a:br>
            <a:r>
              <a:rPr lang="nl-NL" sz="2800">
                <a:effectLst/>
                <a:latin typeface="Century Gothic" panose="020B0502020202020204" pitchFamily="34" charset="0"/>
                <a:ea typeface="Calibri"/>
                <a:cs typeface="Times New Roman"/>
              </a:rPr>
              <a:t> gebeurt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B</a:t>
            </a:r>
            <a:r>
              <a:rPr lang="nl-NL" sz="2400" i="1">
                <a:solidFill>
                  <a:srgbClr val="387038"/>
                </a:solidFill>
                <a:effectLst/>
                <a:latin typeface="Century Gothic" panose="020B0502020202020204" pitchFamily="34" charset="0"/>
                <a:ea typeface="Calibri"/>
                <a:cs typeface="Times New Roman"/>
              </a:rPr>
              <a:t>acteriën in de chocolade-eieren </a:t>
            </a:r>
            <a:r>
              <a:rPr lang="nl-NL" sz="2400" i="1" u="sng">
                <a:solidFill>
                  <a:srgbClr val="387038"/>
                </a:solidFill>
                <a:effectLst/>
                <a:latin typeface="Century Gothic" panose="020B0502020202020204" pitchFamily="34" charset="0"/>
                <a:ea typeface="Calibri"/>
                <a:cs typeface="Times New Roman"/>
              </a:rPr>
              <a:t>veroorzaken</a:t>
            </a:r>
            <a:r>
              <a:rPr lang="nl-NL" sz="2400" i="1">
                <a:solidFill>
                  <a:srgbClr val="387038"/>
                </a:solidFill>
                <a:effectLst/>
                <a:latin typeface="Century Gothic" panose="020B0502020202020204" pitchFamily="34" charset="0"/>
                <a:ea typeface="Calibri"/>
                <a:cs typeface="Times New Roman"/>
              </a:rPr>
              <a:t> buikpijn en diarree. </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0C5FBDB5-9B03-85B1-3EE8-73DBD4A942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3112" y="2591405"/>
            <a:ext cx="3587961" cy="2299685"/>
          </a:xfrm>
          <a:prstGeom prst="rect">
            <a:avLst/>
          </a:prstGeom>
        </p:spPr>
      </p:pic>
      <p:pic>
        <p:nvPicPr>
          <p:cNvPr id="2" name="Afbeelding 1" descr="Afbeelding met tekening, kleding, clipart, Kinderkunst&#10;&#10;Door AI gegenereerde inhoud is mogelijk onjuist.">
            <a:extLst>
              <a:ext uri="{FF2B5EF4-FFF2-40B4-BE49-F238E27FC236}">
                <a16:creationId xmlns:a16="http://schemas.microsoft.com/office/drawing/2014/main" id="{6D49B206-2985-DD5A-FB7F-B3EA3203FAA0}"/>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617236" y="2142297"/>
            <a:ext cx="4145769" cy="2902038"/>
          </a:xfrm>
          <a:prstGeom prst="rect">
            <a:avLst/>
          </a:prstGeom>
        </p:spPr>
      </p:pic>
    </p:spTree>
    <p:extLst>
      <p:ext uri="{BB962C8B-B14F-4D97-AF65-F5344CB8AC3E}">
        <p14:creationId xmlns:p14="http://schemas.microsoft.com/office/powerpoint/2010/main" val="930476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FEAD7-0894-0571-5024-73FBB7A062C3}"/>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26CF39FB-0A07-B331-EF8D-33C088759A4C}"/>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099601C4-5CF0-44BE-5F6B-522B143886BA}"/>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D1A35A7E-CD2E-C60D-507C-75266DECE934}"/>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138E1130-A8FA-FB15-D674-D89BCD5AEB9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3D7F750B-1FC8-54CB-0B30-EC9069E19F11}"/>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20551183-5FD7-73FB-0E32-F3C4BE6FD764}"/>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CE88B3D9-2729-E574-6BF3-59FCF7B65C60}"/>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3D2CAD75-8DA8-C8E8-2E01-6E87AF471D53}"/>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812F1273-CF49-9946-BC7B-1D7977B35110}"/>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4CBC0D0A-7322-D70F-A82C-C626E5672A03}"/>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6366DE8F-20B9-0F6A-9AA4-A9E838B85F44}"/>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694BC85B-216F-80C8-67C6-08D6028411F5}"/>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1795A5EF-D0E7-9C19-2D17-E2A5ABE53F51}"/>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CDECE968-5DE4-2580-FBF6-EC43A87EB14E}"/>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C15884F1-1BD1-4851-EEC9-2ABA1ED48A2D}"/>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FF896D2C-B49E-5729-DDF2-7E6BD761A5BF}"/>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EA38CCC4-7FAA-83F7-DB60-18241026B24D}"/>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69220D96-DF08-3EC5-FABD-24B774F4FCF0}"/>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04C3C080-4F82-78D6-EF24-BE6F55061AC4}"/>
              </a:ext>
            </a:extLst>
          </p:cNvPr>
          <p:cNvSpPr txBox="1">
            <a:spLocks noChangeArrowheads="1"/>
          </p:cNvSpPr>
          <p:nvPr/>
        </p:nvSpPr>
        <p:spPr bwMode="auto">
          <a:xfrm>
            <a:off x="179512" y="257519"/>
            <a:ext cx="4298513"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de behoefte</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B2A86435-5D42-DA18-C203-6EA8090BE80A}"/>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100" b="1">
                <a:solidFill>
                  <a:srgbClr val="387038"/>
                </a:solidFill>
                <a:effectLst/>
                <a:latin typeface="Century Gothic" panose="020B0502020202020204" pitchFamily="34" charset="0"/>
                <a:ea typeface="Calibri"/>
                <a:cs typeface="Times New Roman"/>
              </a:rPr>
              <a:t>de noodzaak</a:t>
            </a:r>
            <a:endParaRPr lang="nl-NL" sz="51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D4D1A3CA-0457-185E-9C26-40D95F7DC4B6}"/>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iets wat je nodig hebt</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Kinderen hebben een grote </a:t>
            </a:r>
            <a:r>
              <a:rPr lang="nl-NL" sz="2400" i="1" u="sng" dirty="0">
                <a:solidFill>
                  <a:srgbClr val="387038"/>
                </a:solidFill>
                <a:latin typeface="Century Gothic" panose="020B0502020202020204" pitchFamily="34" charset="0"/>
                <a:ea typeface="Calibri"/>
                <a:cs typeface="Times New Roman"/>
              </a:rPr>
              <a:t>behoefte</a:t>
            </a:r>
            <a:r>
              <a:rPr lang="nl-NL" sz="2400" i="1" dirty="0">
                <a:solidFill>
                  <a:srgbClr val="387038"/>
                </a:solidFill>
                <a:latin typeface="Century Gothic" panose="020B0502020202020204" pitchFamily="34" charset="0"/>
                <a:ea typeface="Calibri"/>
                <a:cs typeface="Times New Roman"/>
              </a:rPr>
              <a:t> aan veilig eten, omdat ze sneller ziek worden.</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F7DD1E67-BD2B-6F49-26BB-46EDDA37B7E6}"/>
              </a:ext>
            </a:extLst>
          </p:cNvPr>
          <p:cNvSpPr txBox="1">
            <a:spLocks noChangeArrowheads="1"/>
          </p:cNvSpPr>
          <p:nvPr/>
        </p:nvSpPr>
        <p:spPr bwMode="auto">
          <a:xfrm>
            <a:off x="4670268" y="1412775"/>
            <a:ext cx="4150204"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wat dringend en onvermijdelijk is</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36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effectLst/>
              <a:latin typeface="Century Gothic" panose="020B0502020202020204" pitchFamily="34" charset="0"/>
              <a:ea typeface="Calibri"/>
              <a:cs typeface="Times New Roman"/>
            </a:endParaRPr>
          </a:p>
          <a:p>
            <a:pPr algn="ctr">
              <a:lnSpc>
                <a:spcPct val="107000"/>
              </a:lnSpc>
            </a:pPr>
            <a:r>
              <a:rPr lang="nl-NL" sz="2400" i="1">
                <a:solidFill>
                  <a:srgbClr val="387038"/>
                </a:solidFill>
                <a:effectLst/>
                <a:latin typeface="Century Gothic" panose="020B0502020202020204" pitchFamily="34" charset="0"/>
                <a:ea typeface="Calibri"/>
                <a:cs typeface="Times New Roman"/>
              </a:rPr>
              <a:t>Eten is zelfs een </a:t>
            </a:r>
            <a:r>
              <a:rPr lang="nl-NL" sz="2400" i="1" u="sng">
                <a:solidFill>
                  <a:srgbClr val="387038"/>
                </a:solidFill>
                <a:effectLst/>
                <a:latin typeface="Century Gothic" panose="020B0502020202020204" pitchFamily="34" charset="0"/>
                <a:ea typeface="Calibri"/>
                <a:cs typeface="Times New Roman"/>
              </a:rPr>
              <a:t>noodzaak</a:t>
            </a:r>
            <a:r>
              <a:rPr lang="nl-NL" sz="2400" i="1">
                <a:solidFill>
                  <a:srgbClr val="387038"/>
                </a:solidFill>
                <a:effectLst/>
                <a:latin typeface="Century Gothic" panose="020B0502020202020204" pitchFamily="34" charset="0"/>
                <a:ea typeface="Calibri"/>
                <a:cs typeface="Times New Roman"/>
              </a:rPr>
              <a:t> voor je gezondheid! </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36D9340A-F116-43EF-57EA-1A0F73E8612B}"/>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3EE4162E-63B4-8058-B8AC-A4DDBADE965F}"/>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709972CF-162B-07E4-4F54-CAE0C4CED49D}"/>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9E33CD38-A9B1-2CC3-2B2A-66E142B9F55A}"/>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A90329E7-1484-199A-5D4F-2C0CEA50BA63}"/>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4" name="Afbeelding 23" descr="Afbeelding met logo, Graphics, sinaasappel, cirkel&#10;&#10;Door AI gegenereerde inhoud is mogelijk onjuist.">
            <a:extLst>
              <a:ext uri="{FF2B5EF4-FFF2-40B4-BE49-F238E27FC236}">
                <a16:creationId xmlns:a16="http://schemas.microsoft.com/office/drawing/2014/main" id="{57CCAD53-1AF9-0B6C-025F-219BE248BB8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71468" y="2717615"/>
            <a:ext cx="2334366" cy="2352824"/>
          </a:xfrm>
          <a:prstGeom prst="rect">
            <a:avLst/>
          </a:prstGeom>
        </p:spPr>
      </p:pic>
      <p:pic>
        <p:nvPicPr>
          <p:cNvPr id="18" name="Afbeelding 17">
            <a:extLst>
              <a:ext uri="{FF2B5EF4-FFF2-40B4-BE49-F238E27FC236}">
                <a16:creationId xmlns:a16="http://schemas.microsoft.com/office/drawing/2014/main" id="{7106384A-4660-6181-368A-0309AB9C8ABF}"/>
              </a:ext>
            </a:extLst>
          </p:cNvPr>
          <p:cNvPicPr>
            <a:picLocks noChangeAspect="1"/>
          </p:cNvPicPr>
          <p:nvPr/>
        </p:nvPicPr>
        <p:blipFill>
          <a:blip r:embed="rId4" cstate="screen">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819777" y="1681732"/>
            <a:ext cx="2111896" cy="2111896"/>
          </a:xfrm>
          <a:prstGeom prst="rect">
            <a:avLst/>
          </a:prstGeom>
        </p:spPr>
      </p:pic>
      <p:pic>
        <p:nvPicPr>
          <p:cNvPr id="23" name="Afbeelding 22" descr="Afbeelding met tekenfilm, fruit, tekening, clipart&#10;&#10;Door AI gegenereerde inhoud is mogelijk onjuist.">
            <a:extLst>
              <a:ext uri="{FF2B5EF4-FFF2-40B4-BE49-F238E27FC236}">
                <a16:creationId xmlns:a16="http://schemas.microsoft.com/office/drawing/2014/main" id="{C1AC49B6-9291-AFEB-DBCD-041D47C433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03632" y="1933405"/>
            <a:ext cx="2704289" cy="2704289"/>
          </a:xfrm>
          <a:prstGeom prst="rect">
            <a:avLst/>
          </a:prstGeom>
        </p:spPr>
      </p:pic>
    </p:spTree>
    <p:extLst>
      <p:ext uri="{BB962C8B-B14F-4D97-AF65-F5344CB8AC3E}">
        <p14:creationId xmlns:p14="http://schemas.microsoft.com/office/powerpoint/2010/main" val="4039321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de kwaliteit</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a:t>
            </a:r>
            <a:r>
              <a:rPr lang="nl-NL" sz="5400" b="1">
                <a:solidFill>
                  <a:srgbClr val="387038"/>
                </a:solidFill>
                <a:effectLst/>
                <a:latin typeface="Century Gothic" panose="020B0502020202020204" pitchFamily="34" charset="0"/>
                <a:ea typeface="Calibri"/>
                <a:cs typeface="Times New Roman"/>
              </a:rPr>
              <a:t>e kwantiteit</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08453"/>
            <a:ext cx="4185327" cy="501262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hoe goed (of slecht) iets is</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endParaRPr lang="nl-NL" sz="2400" i="1">
              <a:solidFill>
                <a:srgbClr val="387038"/>
              </a:solidFill>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Dit chocolade-ei is van goede </a:t>
            </a:r>
            <a:r>
              <a:rPr lang="nl-NL" sz="2400" i="1" u="sng">
                <a:solidFill>
                  <a:srgbClr val="387038"/>
                </a:solidFill>
                <a:effectLst/>
                <a:latin typeface="Century Gothic" panose="020B0502020202020204" pitchFamily="34" charset="0"/>
                <a:ea typeface="Calibri"/>
                <a:cs typeface="Times New Roman"/>
              </a:rPr>
              <a:t>kwaliteit</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hoeveel het er zijn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effectLst/>
                <a:latin typeface="Century Gothic" panose="020B0502020202020204" pitchFamily="34" charset="0"/>
                <a:ea typeface="Calibri"/>
                <a:cs typeface="Times New Roman"/>
              </a:rPr>
              <a:t>In deze winkel is de </a:t>
            </a:r>
            <a:r>
              <a:rPr lang="nl-NL" sz="2400" i="1" u="sng">
                <a:solidFill>
                  <a:srgbClr val="387038"/>
                </a:solidFill>
                <a:effectLst/>
                <a:latin typeface="Century Gothic" panose="020B0502020202020204" pitchFamily="34" charset="0"/>
                <a:ea typeface="Calibri"/>
                <a:cs typeface="Times New Roman"/>
              </a:rPr>
              <a:t>kwantiteit</a:t>
            </a:r>
            <a:r>
              <a:rPr lang="nl-NL" sz="2400" i="1">
                <a:solidFill>
                  <a:srgbClr val="387038"/>
                </a:solidFill>
                <a:effectLst/>
                <a:latin typeface="Century Gothic" panose="020B0502020202020204" pitchFamily="34" charset="0"/>
                <a:ea typeface="Calibri"/>
                <a:cs typeface="Times New Roman"/>
              </a:rPr>
              <a:t> chocolade-eieren erg groot</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snoep&#10;&#10;Door AI gegenereerde inhoud is mogelijk onjuist.">
            <a:extLst>
              <a:ext uri="{FF2B5EF4-FFF2-40B4-BE49-F238E27FC236}">
                <a16:creationId xmlns:a16="http://schemas.microsoft.com/office/drawing/2014/main" id="{49376E0E-BD3C-354B-2C08-7128054134F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979487" y="2143271"/>
            <a:ext cx="2287220" cy="1296144"/>
          </a:xfrm>
          <a:prstGeom prst="rect">
            <a:avLst/>
          </a:prstGeom>
        </p:spPr>
      </p:pic>
      <p:pic>
        <p:nvPicPr>
          <p:cNvPr id="20" name="Afbeelding 19" descr="Afbeelding met Gemakswinkel, Frisdrank, Detailhandel, winkel&#10;&#10;Door AI gegenereerde inhoud is mogelijk onjuist.">
            <a:extLst>
              <a:ext uri="{FF2B5EF4-FFF2-40B4-BE49-F238E27FC236}">
                <a16:creationId xmlns:a16="http://schemas.microsoft.com/office/drawing/2014/main" id="{32F855D7-9A66-B28C-162D-9893C557ED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52624" y="1983886"/>
            <a:ext cx="2293645" cy="3058194"/>
          </a:xfrm>
          <a:prstGeom prst="rect">
            <a:avLst/>
          </a:prstGeom>
        </p:spPr>
      </p:pic>
      <p:pic>
        <p:nvPicPr>
          <p:cNvPr id="9" name="Afbeelding 8" descr="Afbeelding met clipart, Lettertype, Graphics, ontwerp&#10;&#10;Door AI gegenereerde inhoud is mogelijk onjuist.">
            <a:extLst>
              <a:ext uri="{FF2B5EF4-FFF2-40B4-BE49-F238E27FC236}">
                <a16:creationId xmlns:a16="http://schemas.microsoft.com/office/drawing/2014/main" id="{E75DCE16-B7F9-82AC-565A-135E6369AA6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09570" y="4673245"/>
            <a:ext cx="3888434" cy="510433"/>
          </a:xfrm>
          <a:prstGeom prst="rect">
            <a:avLst/>
          </a:prstGeom>
        </p:spPr>
      </p:pic>
      <p:sp>
        <p:nvSpPr>
          <p:cNvPr id="18" name="Pijl: links 17">
            <a:extLst>
              <a:ext uri="{FF2B5EF4-FFF2-40B4-BE49-F238E27FC236}">
                <a16:creationId xmlns:a16="http://schemas.microsoft.com/office/drawing/2014/main" id="{3BD5E623-931D-991E-9BB2-4514645163D8}"/>
              </a:ext>
            </a:extLst>
          </p:cNvPr>
          <p:cNvSpPr/>
          <p:nvPr/>
        </p:nvSpPr>
        <p:spPr>
          <a:xfrm rot="16200000">
            <a:off x="3042556" y="3745321"/>
            <a:ext cx="929398" cy="38994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47877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kwetsbaar</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sterk</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252904"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snel ziek of stuk, gevoelig</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Jonge kinderen zijn </a:t>
            </a:r>
            <a:r>
              <a:rPr lang="nl-NL" sz="2400" i="1" u="sng">
                <a:solidFill>
                  <a:srgbClr val="387038"/>
                </a:solidFill>
                <a:effectLst/>
                <a:latin typeface="Century Gothic" panose="020B0502020202020204" pitchFamily="34" charset="0"/>
                <a:ea typeface="Calibri"/>
                <a:cs typeface="Times New Roman"/>
              </a:rPr>
              <a:t>kwetsbaar</a:t>
            </a:r>
            <a:r>
              <a:rPr lang="nl-NL" sz="2400" i="1">
                <a:solidFill>
                  <a:srgbClr val="387038"/>
                </a:solidFill>
                <a:effectLst/>
                <a:latin typeface="Century Gothic" panose="020B0502020202020204" pitchFamily="34" charset="0"/>
                <a:ea typeface="Calibri"/>
                <a:cs typeface="Times New Roman"/>
              </a:rPr>
              <a:t> omdat hun lichaam nog in ontwikkeling is.</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wie of wat veel kan verdragen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Een </a:t>
            </a:r>
            <a:r>
              <a:rPr lang="nl-NL" sz="2400" i="1" u="sng">
                <a:solidFill>
                  <a:srgbClr val="387038"/>
                </a:solidFill>
                <a:latin typeface="Century Gothic" panose="020B0502020202020204" pitchFamily="34" charset="0"/>
                <a:ea typeface="Calibri"/>
                <a:cs typeface="Times New Roman"/>
              </a:rPr>
              <a:t>sterk</a:t>
            </a:r>
            <a:r>
              <a:rPr lang="nl-NL" sz="2400" i="1">
                <a:solidFill>
                  <a:srgbClr val="387038"/>
                </a:solidFill>
                <a:latin typeface="Century Gothic" panose="020B0502020202020204" pitchFamily="34" charset="0"/>
                <a:ea typeface="Calibri"/>
                <a:cs typeface="Times New Roman"/>
              </a:rPr>
              <a:t> lichaam kan beter tegen bacteriën. </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a:extLst>
              <a:ext uri="{FF2B5EF4-FFF2-40B4-BE49-F238E27FC236}">
                <a16:creationId xmlns:a16="http://schemas.microsoft.com/office/drawing/2014/main" id="{CBEEAB22-81CC-3782-4CA2-3A3A30F39708}"/>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66762" y="2268194"/>
            <a:ext cx="2884755" cy="3240856"/>
          </a:xfrm>
          <a:prstGeom prst="rect">
            <a:avLst/>
          </a:prstGeom>
        </p:spPr>
      </p:pic>
      <p:pic>
        <p:nvPicPr>
          <p:cNvPr id="20" name="Afbeelding 19">
            <a:extLst>
              <a:ext uri="{FF2B5EF4-FFF2-40B4-BE49-F238E27FC236}">
                <a16:creationId xmlns:a16="http://schemas.microsoft.com/office/drawing/2014/main" id="{9A3B507D-7AA5-83E5-F711-F41212EE90AE}"/>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813438" y="1844824"/>
            <a:ext cx="1791406" cy="2930934"/>
          </a:xfrm>
          <a:prstGeom prst="rect">
            <a:avLst/>
          </a:prstGeom>
        </p:spPr>
      </p:pic>
    </p:spTree>
    <p:extLst>
      <p:ext uri="{BB962C8B-B14F-4D97-AF65-F5344CB8AC3E}">
        <p14:creationId xmlns:p14="http://schemas.microsoft.com/office/powerpoint/2010/main" val="2415900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adviseren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raadplegen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05853"/>
            <a:ext cx="4185327" cy="501522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800">
                <a:effectLst/>
                <a:latin typeface="Century Gothic" panose="020B0502020202020204" pitchFamily="34" charset="0"/>
                <a:ea typeface="Calibri"/>
                <a:cs typeface="Times New Roman"/>
              </a:rPr>
              <a:t>= aanraden, zeggen wat iemand het best kan doen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r>
              <a:rPr lang="nl-NL" sz="3200">
                <a:effectLst/>
                <a:latin typeface="Century Gothic" panose="020B0502020202020204" pitchFamily="34" charset="0"/>
                <a:ea typeface="Calibri"/>
                <a:cs typeface="Times New Roman"/>
              </a:rPr>
              <a:t> </a:t>
            </a: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baas van de fabriek </a:t>
            </a:r>
            <a:r>
              <a:rPr lang="nl-NL" sz="2400" i="1" u="sng">
                <a:solidFill>
                  <a:srgbClr val="387038"/>
                </a:solidFill>
                <a:latin typeface="Century Gothic" panose="020B0502020202020204" pitchFamily="34" charset="0"/>
                <a:ea typeface="Calibri"/>
                <a:cs typeface="Times New Roman"/>
              </a:rPr>
              <a:t>adviseert</a:t>
            </a:r>
            <a:r>
              <a:rPr lang="nl-NL" sz="2400" i="1">
                <a:solidFill>
                  <a:srgbClr val="387038"/>
                </a:solidFill>
                <a:latin typeface="Century Gothic" panose="020B0502020202020204" pitchFamily="34" charset="0"/>
                <a:ea typeface="Calibri"/>
                <a:cs typeface="Times New Roman"/>
              </a:rPr>
              <a:t> om geen chocolade-eieren te eten. </a:t>
            </a:r>
            <a:endParaRPr lang="nl-NL" sz="28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572000" y="1412775"/>
            <a:ext cx="4288634"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 advies of informatie aan iemand vragen (of opzoeken)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pPr>
            <a:endParaRPr lang="nl-NL" sz="3600" i="1">
              <a:solidFill>
                <a:srgbClr val="387038"/>
              </a:solidFill>
              <a:latin typeface="Century Gothic" panose="020B0502020202020204" pitchFamily="34" charset="0"/>
              <a:ea typeface="Calibri"/>
              <a:cs typeface="Times New Roman"/>
            </a:endParaRPr>
          </a:p>
          <a:p>
            <a:pP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Het meisje </a:t>
            </a:r>
            <a:r>
              <a:rPr lang="nl-NL" sz="2400" i="1" u="sng">
                <a:solidFill>
                  <a:srgbClr val="387038"/>
                </a:solidFill>
                <a:latin typeface="Century Gothic" panose="020B0502020202020204" pitchFamily="34" charset="0"/>
                <a:ea typeface="Calibri"/>
                <a:cs typeface="Times New Roman"/>
              </a:rPr>
              <a:t>raadpleegt</a:t>
            </a:r>
            <a:r>
              <a:rPr lang="nl-NL" sz="2400" i="1">
                <a:solidFill>
                  <a:srgbClr val="387038"/>
                </a:solidFill>
                <a:latin typeface="Century Gothic" panose="020B0502020202020204" pitchFamily="34" charset="0"/>
                <a:ea typeface="Calibri"/>
                <a:cs typeface="Times New Roman"/>
              </a:rPr>
              <a:t> haar moeder of ze het chocolade-ei mag eten</a:t>
            </a:r>
            <a:r>
              <a:rPr lang="nl-NL" sz="2400" i="1">
                <a:solidFill>
                  <a:srgbClr val="387038"/>
                </a:solidFill>
                <a:effectLst/>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Afbeelding 19">
            <a:extLst>
              <a:ext uri="{FF2B5EF4-FFF2-40B4-BE49-F238E27FC236}">
                <a16:creationId xmlns:a16="http://schemas.microsoft.com/office/drawing/2014/main" id="{49D02335-59A9-C63E-C774-147C0FD4C405}"/>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11561" y="2492896"/>
            <a:ext cx="2538823" cy="2805181"/>
          </a:xfrm>
          <a:prstGeom prst="rect">
            <a:avLst/>
          </a:prstGeom>
        </p:spPr>
      </p:pic>
      <p:pic>
        <p:nvPicPr>
          <p:cNvPr id="23" name="Afbeelding 22" descr="Afbeelding met kleding, jongen, persoon, schoeisel&#10;&#10;Door AI gegenereerde inhoud is mogelijk onjuist.">
            <a:extLst>
              <a:ext uri="{FF2B5EF4-FFF2-40B4-BE49-F238E27FC236}">
                <a16:creationId xmlns:a16="http://schemas.microsoft.com/office/drawing/2014/main" id="{B0C701B2-0829-C9D5-52CC-CFBC2BB393A6}"/>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90032" y="2429785"/>
            <a:ext cx="3455057" cy="3140962"/>
          </a:xfrm>
          <a:prstGeom prst="rect">
            <a:avLst/>
          </a:prstGeom>
        </p:spPr>
      </p:pic>
      <p:pic>
        <p:nvPicPr>
          <p:cNvPr id="24" name="Afbeelding 23" descr="Afbeelding met snoep&#10;&#10;Door AI gegenereerde inhoud is mogelijk onjuist.">
            <a:extLst>
              <a:ext uri="{FF2B5EF4-FFF2-40B4-BE49-F238E27FC236}">
                <a16:creationId xmlns:a16="http://schemas.microsoft.com/office/drawing/2014/main" id="{10F05E7B-19E2-C06D-F4B7-B1021260617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07002" y="3240310"/>
            <a:ext cx="1039689" cy="823434"/>
          </a:xfrm>
          <a:prstGeom prst="rect">
            <a:avLst/>
          </a:prstGeom>
        </p:spPr>
      </p:pic>
    </p:spTree>
    <p:extLst>
      <p:ext uri="{BB962C8B-B14F-4D97-AF65-F5344CB8AC3E}">
        <p14:creationId xmlns:p14="http://schemas.microsoft.com/office/powerpoint/2010/main" val="125887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CD084-45D3-1E80-F560-23B5A682D837}"/>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5B7E80BE-F63A-95BB-65C3-A3AABCE8E12C}"/>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6AF5FEE5-4D51-DFB5-6DCD-AC4CCF06B7D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6D95AAF4-8858-750C-B26E-9F3EA2312988}"/>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8E81E34F-DECF-AAFF-6F1E-653EB02A6F10}"/>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1DE47467-639D-BB62-5E04-C0916391F331}"/>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EA37F69E-B517-704C-C996-76C50C8CD5AB}"/>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F42450CB-77F3-A148-5991-0437C552947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29150A08-6A07-DFA2-793E-0E77BA4C2E48}"/>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6BC6E83-20D6-1843-F057-7EB865E0C196}"/>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8728DA09-F19E-1CB6-D765-B6DB161B669E}"/>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7ED240AB-7ED9-2807-DB81-C8DF180739AF}"/>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58491685-05C4-2900-6B8E-19AAE767277A}"/>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FA7EF0EC-F1E9-6FA9-FFB4-8FBE396F2886}"/>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D1984CEF-67E4-7C06-A65D-4A2DDA7D66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2A867D0-2634-7377-E032-2B36D94A09A7}"/>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AE972D14-8AF9-292B-3A83-5893D79FCB68}"/>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627347D5-1BBB-E46F-3B2C-DE61E0363A11}"/>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1AD1AE6D-FF50-EFFA-D623-BEC5ED20E114}"/>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8582140D-B58E-380C-F280-C6BA065BEF5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veilig</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E6A01A34-3675-2739-20C7-0583EF48BDCC}"/>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onveilig</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481BB991-8756-120A-9F12-92D6271AC318}"/>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zonder gevaar</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endParaRPr lang="nl-NL" sz="44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Na controles waren de chocolade-eieren weer </a:t>
            </a:r>
            <a:r>
              <a:rPr lang="nl-NL" sz="2400" i="1" u="sng">
                <a:solidFill>
                  <a:srgbClr val="387038"/>
                </a:solidFill>
                <a:latin typeface="Century Gothic" panose="020B0502020202020204" pitchFamily="34" charset="0"/>
                <a:ea typeface="Calibri"/>
                <a:cs typeface="Times New Roman"/>
              </a:rPr>
              <a:t>veilig</a:t>
            </a:r>
            <a:r>
              <a:rPr lang="nl-NL" sz="2400" i="1">
                <a:solidFill>
                  <a:srgbClr val="387038"/>
                </a:solidFill>
                <a:latin typeface="Century Gothic" panose="020B0502020202020204" pitchFamily="34" charset="0"/>
                <a:ea typeface="Calibri"/>
                <a:cs typeface="Times New Roman"/>
              </a:rPr>
              <a:t> om te eten.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A86D3382-956A-FF61-5C14-AEC2E2ED193B}"/>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met gevaar</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br>
              <a:rPr lang="nl-NL" sz="3600" i="1">
                <a:solidFill>
                  <a:srgbClr val="387038"/>
                </a:solidFill>
                <a:latin typeface="Century Gothic" panose="020B0502020202020204" pitchFamily="34" charset="0"/>
                <a:ea typeface="Calibri"/>
                <a:cs typeface="Times New Roman"/>
              </a:rPr>
            </a:br>
            <a:br>
              <a:rPr lang="nl-NL" sz="2400" i="1">
                <a:solidFill>
                  <a:srgbClr val="387038"/>
                </a:solidFill>
                <a:latin typeface="Century Gothic" panose="020B0502020202020204" pitchFamily="34" charset="0"/>
                <a:ea typeface="Calibri"/>
                <a:cs typeface="Times New Roman"/>
              </a:rPr>
            </a:br>
            <a:r>
              <a:rPr lang="nl-NL" sz="2400" i="1">
                <a:solidFill>
                  <a:srgbClr val="387038"/>
                </a:solidFill>
                <a:latin typeface="Century Gothic" panose="020B0502020202020204" pitchFamily="34" charset="0"/>
                <a:ea typeface="Calibri"/>
                <a:cs typeface="Times New Roman"/>
              </a:rPr>
              <a:t>Als er een bacterie in de chocolade-eieren zit, zijn deze </a:t>
            </a:r>
            <a:r>
              <a:rPr lang="nl-NL" sz="2400" i="1" u="sng">
                <a:solidFill>
                  <a:srgbClr val="387038"/>
                </a:solidFill>
                <a:latin typeface="Century Gothic" panose="020B0502020202020204" pitchFamily="34" charset="0"/>
                <a:ea typeface="Calibri"/>
                <a:cs typeface="Times New Roman"/>
              </a:rPr>
              <a:t>onveilig</a:t>
            </a:r>
            <a:r>
              <a:rPr lang="nl-NL" sz="2400" i="1">
                <a:solidFill>
                  <a:srgbClr val="387038"/>
                </a:solidFill>
                <a:latin typeface="Century Gothic" panose="020B0502020202020204" pitchFamily="34" charset="0"/>
                <a:ea typeface="Calibri"/>
                <a:cs typeface="Times New Roman"/>
              </a:rPr>
              <a:t> om te eten.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D08F82E2-470F-242F-D63D-1768DD1E0DB6}"/>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6D289230-1808-5A73-458A-B6980160B22F}"/>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0170ABF5-0339-F155-AE1C-B1DA4C01592F}"/>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B3867821-8F42-21E8-4A75-1CA449C588F9}"/>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E9E6C93D-7D23-3B31-BF64-A2DAE508020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snoep&#10;&#10;Door AI gegenereerde inhoud is mogelijk onjuist.">
            <a:extLst>
              <a:ext uri="{FF2B5EF4-FFF2-40B4-BE49-F238E27FC236}">
                <a16:creationId xmlns:a16="http://schemas.microsoft.com/office/drawing/2014/main" id="{7A778D32-2837-DAF6-7252-35F023F62481}"/>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6336" y="3151434"/>
            <a:ext cx="3048000" cy="2414016"/>
          </a:xfrm>
          <a:prstGeom prst="rect">
            <a:avLst/>
          </a:prstGeom>
        </p:spPr>
      </p:pic>
      <p:pic>
        <p:nvPicPr>
          <p:cNvPr id="23" name="Afbeelding 22" descr="Afbeelding met snoep&#10;&#10;Door AI gegenereerde inhoud is mogelijk onjuist.">
            <a:extLst>
              <a:ext uri="{FF2B5EF4-FFF2-40B4-BE49-F238E27FC236}">
                <a16:creationId xmlns:a16="http://schemas.microsoft.com/office/drawing/2014/main" id="{B57E43D6-490A-AF11-D5A5-85851F904542}"/>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79006" y="2960421"/>
            <a:ext cx="3048000" cy="2414016"/>
          </a:xfrm>
          <a:prstGeom prst="rect">
            <a:avLst/>
          </a:prstGeom>
        </p:spPr>
      </p:pic>
      <p:pic>
        <p:nvPicPr>
          <p:cNvPr id="25" name="Afbeelding 24">
            <a:extLst>
              <a:ext uri="{FF2B5EF4-FFF2-40B4-BE49-F238E27FC236}">
                <a16:creationId xmlns:a16="http://schemas.microsoft.com/office/drawing/2014/main" id="{2F805826-0EB1-6A50-D145-F5994DCD2892}"/>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28792" y="2042628"/>
            <a:ext cx="1686593" cy="1936248"/>
          </a:xfrm>
          <a:prstGeom prst="rect">
            <a:avLst/>
          </a:prstGeom>
        </p:spPr>
      </p:pic>
      <p:pic>
        <p:nvPicPr>
          <p:cNvPr id="27" name="Afbeelding 26">
            <a:extLst>
              <a:ext uri="{FF2B5EF4-FFF2-40B4-BE49-F238E27FC236}">
                <a16:creationId xmlns:a16="http://schemas.microsoft.com/office/drawing/2014/main" id="{118DFDAB-8F0A-D996-5ED9-49283F52B682}"/>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75928" y="2075850"/>
            <a:ext cx="1663780" cy="1918681"/>
          </a:xfrm>
          <a:prstGeom prst="rect">
            <a:avLst/>
          </a:prstGeom>
        </p:spPr>
      </p:pic>
      <p:sp>
        <p:nvSpPr>
          <p:cNvPr id="2" name="Vermenigvuldigingsteken 1">
            <a:extLst>
              <a:ext uri="{FF2B5EF4-FFF2-40B4-BE49-F238E27FC236}">
                <a16:creationId xmlns:a16="http://schemas.microsoft.com/office/drawing/2014/main" id="{7456FE59-4DF7-3894-EEF8-CF6007325A85}"/>
              </a:ext>
            </a:extLst>
          </p:cNvPr>
          <p:cNvSpPr/>
          <p:nvPr/>
        </p:nvSpPr>
        <p:spPr>
          <a:xfrm>
            <a:off x="4722565" y="3352600"/>
            <a:ext cx="2042964" cy="2021837"/>
          </a:xfrm>
          <a:prstGeom prst="mathMultiply">
            <a:avLst>
              <a:gd name="adj1" fmla="val 7196"/>
            </a:avLst>
          </a:prstGeom>
          <a:solidFill>
            <a:srgbClr val="FF0000"/>
          </a:solidFill>
          <a:ln>
            <a:solidFill>
              <a:srgbClr val="FF0000"/>
            </a:solid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87856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4 – 20 januari 2026</a:t>
            </a:r>
          </a:p>
          <a:p>
            <a:r>
              <a:rPr lang="nl-NL">
                <a:solidFill>
                  <a:srgbClr val="C00000"/>
                </a:solidFill>
                <a:latin typeface="Century Gothic" panose="020B0502020202020204" pitchFamily="34" charset="0"/>
              </a:rPr>
              <a:t>Niveau A</a:t>
            </a:r>
          </a:p>
        </p:txBody>
      </p:sp>
      <p:sp>
        <p:nvSpPr>
          <p:cNvPr id="4" name="Ondertitel 2"/>
          <p:cNvSpPr txBox="1">
            <a:spLocks/>
          </p:cNvSpPr>
          <p:nvPr/>
        </p:nvSpPr>
        <p:spPr>
          <a:xfrm>
            <a:off x="0" y="0"/>
            <a:ext cx="4788024"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 </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voorgoed</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tijdelijk</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voor altijd</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a:effectLst/>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coronavirus zal </a:t>
            </a:r>
            <a:r>
              <a:rPr lang="nl-NL" sz="2400" i="1" u="sng">
                <a:solidFill>
                  <a:srgbClr val="387038"/>
                </a:solidFill>
                <a:latin typeface="Century Gothic" panose="020B0502020202020204" pitchFamily="34" charset="0"/>
                <a:ea typeface="Calibri"/>
                <a:cs typeface="Times New Roman"/>
              </a:rPr>
              <a:t>voorgoed</a:t>
            </a:r>
            <a:r>
              <a:rPr lang="nl-NL" sz="2400" i="1">
                <a:solidFill>
                  <a:srgbClr val="387038"/>
                </a:solidFill>
                <a:latin typeface="Century Gothic" panose="020B0502020202020204" pitchFamily="34" charset="0"/>
                <a:ea typeface="Calibri"/>
                <a:cs typeface="Times New Roman"/>
              </a:rPr>
              <a:t> bestaan.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voor een korte tijd, niet voor altijd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40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r>
              <a:rPr lang="nl-NL" i="1">
                <a:solidFill>
                  <a:srgbClr val="387038"/>
                </a:solidFill>
                <a:effectLst/>
                <a:latin typeface="Century Gothic" panose="020B0502020202020204" pitchFamily="34" charset="0"/>
                <a:ea typeface="Calibri"/>
                <a:cs typeface="Times New Roman"/>
              </a:rPr>
              <a:t> </a:t>
            </a:r>
            <a:br>
              <a:rPr lang="nl-NL" sz="2400" i="1">
                <a:solidFill>
                  <a:srgbClr val="387038"/>
                </a:solidFill>
                <a:effectLst/>
                <a:latin typeface="Century Gothic" panose="020B0502020202020204" pitchFamily="34" charset="0"/>
                <a:ea typeface="Calibri"/>
                <a:cs typeface="Times New Roman"/>
              </a:rPr>
            </a:br>
            <a:r>
              <a:rPr lang="nl-NL" sz="2400" i="1">
                <a:solidFill>
                  <a:srgbClr val="387038"/>
                </a:solidFill>
                <a:effectLst/>
                <a:latin typeface="Century Gothic" panose="020B0502020202020204" pitchFamily="34" charset="0"/>
                <a:ea typeface="Calibri"/>
                <a:cs typeface="Times New Roman"/>
              </a:rPr>
              <a:t>De chocolade-eieren mocht je </a:t>
            </a:r>
            <a:r>
              <a:rPr lang="nl-NL" sz="2400" i="1" u="sng">
                <a:solidFill>
                  <a:srgbClr val="387038"/>
                </a:solidFill>
                <a:effectLst/>
                <a:latin typeface="Century Gothic" panose="020B0502020202020204" pitchFamily="34" charset="0"/>
                <a:ea typeface="Calibri"/>
                <a:cs typeface="Times New Roman"/>
              </a:rPr>
              <a:t>tijdelijk</a:t>
            </a:r>
            <a:r>
              <a:rPr lang="nl-NL" sz="2400" i="1">
                <a:solidFill>
                  <a:srgbClr val="387038"/>
                </a:solidFill>
                <a:effectLst/>
                <a:latin typeface="Century Gothic" panose="020B0502020202020204" pitchFamily="34" charset="0"/>
                <a:ea typeface="Calibri"/>
                <a:cs typeface="Times New Roman"/>
              </a:rPr>
              <a:t> niet eten door een bacterie.</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zandloper&#10;&#10;Automatisch gegenereerde beschrijving">
            <a:extLst>
              <a:ext uri="{FF2B5EF4-FFF2-40B4-BE49-F238E27FC236}">
                <a16:creationId xmlns:a16="http://schemas.microsoft.com/office/drawing/2014/main" id="{832C231F-BC84-9E38-F173-F120F88BB3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7654" y="2392327"/>
            <a:ext cx="1561379" cy="2656077"/>
          </a:xfrm>
          <a:prstGeom prst="rect">
            <a:avLst/>
          </a:prstGeom>
        </p:spPr>
      </p:pic>
      <p:pic>
        <p:nvPicPr>
          <p:cNvPr id="19" name="Afbeelding 18">
            <a:extLst>
              <a:ext uri="{FF2B5EF4-FFF2-40B4-BE49-F238E27FC236}">
                <a16:creationId xmlns:a16="http://schemas.microsoft.com/office/drawing/2014/main" id="{2B8E4F24-965B-317E-FECB-6457D417F1A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8818" y="2030286"/>
            <a:ext cx="3083444" cy="2984774"/>
          </a:xfrm>
          <a:prstGeom prst="rect">
            <a:avLst/>
          </a:prstGeom>
        </p:spPr>
      </p:pic>
      <p:pic>
        <p:nvPicPr>
          <p:cNvPr id="2" name="Afbeelding 1" descr="Afbeelding met snoep&#10;&#10;Door AI gegenereerde inhoud is mogelijk onjuist.">
            <a:extLst>
              <a:ext uri="{FF2B5EF4-FFF2-40B4-BE49-F238E27FC236}">
                <a16:creationId xmlns:a16="http://schemas.microsoft.com/office/drawing/2014/main" id="{C77360C4-1D06-5F4C-04A1-25B6F866496C}"/>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60930" y="3317859"/>
            <a:ext cx="1461357" cy="1157395"/>
          </a:xfrm>
          <a:prstGeom prst="rect">
            <a:avLst/>
          </a:prstGeom>
        </p:spPr>
      </p:pic>
      <p:sp>
        <p:nvSpPr>
          <p:cNvPr id="18" name="Vermenigvuldigingsteken 17">
            <a:extLst>
              <a:ext uri="{FF2B5EF4-FFF2-40B4-BE49-F238E27FC236}">
                <a16:creationId xmlns:a16="http://schemas.microsoft.com/office/drawing/2014/main" id="{2B78657A-6C8B-CA02-1700-164F86904C9D}"/>
              </a:ext>
            </a:extLst>
          </p:cNvPr>
          <p:cNvSpPr/>
          <p:nvPr/>
        </p:nvSpPr>
        <p:spPr>
          <a:xfrm>
            <a:off x="5230022" y="3720365"/>
            <a:ext cx="929655" cy="920041"/>
          </a:xfrm>
          <a:prstGeom prst="mathMultiply">
            <a:avLst>
              <a:gd name="adj1" fmla="val 7196"/>
            </a:avLst>
          </a:prstGeom>
          <a:solidFill>
            <a:srgbClr val="FF0000"/>
          </a:solidFill>
          <a:ln>
            <a:solidFill>
              <a:srgbClr val="FF0000"/>
            </a:solid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58688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2080176" y="317201"/>
            <a:ext cx="5176658"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2167280" y="273653"/>
            <a:ext cx="4896544"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ziekmaker</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88312" y="3053138"/>
            <a:ext cx="278410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98024" y="3041712"/>
            <a:ext cx="286395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bacterie</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535338" y="3033839"/>
            <a:ext cx="24362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535337" y="3047853"/>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gif</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57830" y="3021877"/>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81082" y="3033839"/>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virus</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90474" y="1861832"/>
            <a:ext cx="4498906" cy="108422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401294" y="1933164"/>
            <a:ext cx="4477265" cy="990910"/>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het kleine onzichtbare beestje waar je soms ziek van wordt</a:t>
            </a:r>
          </a:p>
          <a:p>
            <a:pPr>
              <a:lnSpc>
                <a:spcPct val="107000"/>
              </a:lnSpc>
              <a:spcAft>
                <a:spcPts val="800"/>
              </a:spcAft>
            </a:pP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descr="Afbeelding met Organisme, ongewerveld dier, coelenterata&#10;&#10;Automatisch gegenereerde beschrijving">
            <a:extLst>
              <a:ext uri="{FF2B5EF4-FFF2-40B4-BE49-F238E27FC236}">
                <a16:creationId xmlns:a16="http://schemas.microsoft.com/office/drawing/2014/main" id="{F8277066-2BDB-AF36-CEFD-AC488603A14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6550" y="3805161"/>
            <a:ext cx="2759477" cy="2069608"/>
          </a:xfrm>
          <a:prstGeom prst="rect">
            <a:avLst/>
          </a:prstGeom>
          <a:ln>
            <a:noFill/>
          </a:ln>
          <a:effectLst>
            <a:softEdge rad="112500"/>
          </a:effectLst>
        </p:spPr>
      </p:pic>
      <p:pic>
        <p:nvPicPr>
          <p:cNvPr id="23" name="Afbeelding 22" descr="Afbeelding met Ongewervelde zeedieren, coelenterata, ongewerveld dier, Bioluminescentie&#10;&#10;Automatisch gegenereerde beschrijving">
            <a:extLst>
              <a:ext uri="{FF2B5EF4-FFF2-40B4-BE49-F238E27FC236}">
                <a16:creationId xmlns:a16="http://schemas.microsoft.com/office/drawing/2014/main" id="{5DD43397-0A77-084C-C159-75CF26BD9EF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20726" y="3910744"/>
            <a:ext cx="2583538" cy="2030661"/>
          </a:xfrm>
          <a:prstGeom prst="rect">
            <a:avLst/>
          </a:prstGeom>
          <a:ln>
            <a:noFill/>
          </a:ln>
          <a:effectLst>
            <a:softEdge rad="112500"/>
          </a:effectLst>
        </p:spPr>
      </p:pic>
      <p:pic>
        <p:nvPicPr>
          <p:cNvPr id="25" name="Afbeelding 24" descr="Afbeelding met fles, dop&#10;&#10;Automatisch gegenereerde beschrijving">
            <a:extLst>
              <a:ext uri="{FF2B5EF4-FFF2-40B4-BE49-F238E27FC236}">
                <a16:creationId xmlns:a16="http://schemas.microsoft.com/office/drawing/2014/main" id="{CA3367F5-381A-3237-C321-69AED9D227DD}"/>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414916" y="3594123"/>
            <a:ext cx="2759477" cy="2759477"/>
          </a:xfrm>
          <a:prstGeom prst="rect">
            <a:avLst/>
          </a:prstGeom>
        </p:spPr>
      </p:pic>
    </p:spTree>
    <p:extLst>
      <p:ext uri="{BB962C8B-B14F-4D97-AF65-F5344CB8AC3E}">
        <p14:creationId xmlns:p14="http://schemas.microsoft.com/office/powerpoint/2010/main" val="1858917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D5D57-DAE7-13E0-036A-AC1518124671}"/>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86C7FFBE-022E-0DD6-B94C-F5A48C046C33}"/>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0994708F-B07C-1EBA-93AD-20F6D4C36746}"/>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2A16A30F-DAF9-60A4-8BD1-283EF9D3397C}"/>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regio</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F62430C6-618A-8DE0-DCA1-9358BD8796F6}"/>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03F240EA-AB8C-0D3E-3C61-E68A3B17514D}"/>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land</a:t>
            </a:r>
          </a:p>
        </p:txBody>
      </p:sp>
      <p:sp>
        <p:nvSpPr>
          <p:cNvPr id="14" name="Text Box 14">
            <a:extLst>
              <a:ext uri="{FF2B5EF4-FFF2-40B4-BE49-F238E27FC236}">
                <a16:creationId xmlns:a16="http://schemas.microsoft.com/office/drawing/2014/main" id="{37C25952-6D30-15E1-1ED1-4E3571283270}"/>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24F137FD-4AC2-155B-484E-4F16C21D807C}"/>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wereld</a:t>
            </a:r>
          </a:p>
        </p:txBody>
      </p:sp>
      <p:sp>
        <p:nvSpPr>
          <p:cNvPr id="16" name="Text Box 14">
            <a:extLst>
              <a:ext uri="{FF2B5EF4-FFF2-40B4-BE49-F238E27FC236}">
                <a16:creationId xmlns:a16="http://schemas.microsoft.com/office/drawing/2014/main" id="{E0B9566D-9A6F-97ED-5698-B81482E3D92D}"/>
              </a:ext>
            </a:extLst>
          </p:cNvPr>
          <p:cNvSpPr txBox="1"/>
          <p:nvPr/>
        </p:nvSpPr>
        <p:spPr>
          <a:xfrm>
            <a:off x="591201" y="5493109"/>
            <a:ext cx="2455288" cy="52817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FC34B0BF-DC2B-FB7C-57A5-41030B096D77}"/>
              </a:ext>
            </a:extLst>
          </p:cNvPr>
          <p:cNvSpPr txBox="1">
            <a:spLocks noChangeArrowheads="1"/>
          </p:cNvSpPr>
          <p:nvPr/>
        </p:nvSpPr>
        <p:spPr bwMode="auto">
          <a:xfrm>
            <a:off x="630704" y="5531311"/>
            <a:ext cx="2654158" cy="47343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a:t>
            </a:r>
            <a:r>
              <a:rPr lang="nl-NL" sz="2400">
                <a:latin typeface="Century Gothic" panose="020B0502020202020204" pitchFamily="34" charset="0"/>
                <a:ea typeface="Calibri"/>
                <a:cs typeface="Times New Roman"/>
              </a:rPr>
              <a:t>het gebied</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088BD3A-0290-38B0-8BF6-9069CE267DFF}"/>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6C26D1EC-6121-54A7-EDD6-3B2F1063E340}"/>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BD3F4085-CCE2-20E0-2456-825BF96A3D78}"/>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269B1507-EB59-D865-616A-E200BCD43223}"/>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6796F4BC-190B-7ADF-9C40-19B127BA025F}"/>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5497FFEE-9229-60FD-5BBC-2AD7A41E7368}"/>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100C7932-4DD6-163F-8DAF-F0D6A9832F38}"/>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26DD820B-DB60-4682-4626-2CFEEFECF128}"/>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D32F9F38-6E86-B0D9-226C-690A25A35BB2}"/>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FD831A84-4AEB-5E2F-8DC7-B3B199EAFCAE}"/>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3FC6D317-B1E8-52FD-8065-1CEC35517E8E}"/>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0D2533A5-3C45-8FE2-7DA2-E04118805D8F}"/>
              </a:ext>
            </a:extLst>
          </p:cNvPr>
          <p:cNvSpPr txBox="1"/>
          <p:nvPr/>
        </p:nvSpPr>
        <p:spPr>
          <a:xfrm>
            <a:off x="591201" y="332656"/>
            <a:ext cx="8373287" cy="68407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Na nieuwe controles kwamen de chocolade-eieren weer terug in de winkel. Eerst alleen in sommige </a:t>
            </a:r>
            <a:r>
              <a:rPr lang="nl-NL" sz="2400" i="1" u="sng">
                <a:solidFill>
                  <a:srgbClr val="387038"/>
                </a:solidFill>
                <a:latin typeface="Century Gothic" panose="020B0502020202020204" pitchFamily="34" charset="0"/>
                <a:ea typeface="Calibri"/>
                <a:cs typeface="Times New Roman"/>
              </a:rPr>
              <a:t>regio’s</a:t>
            </a:r>
            <a:r>
              <a:rPr lang="nl-NL" sz="2400" i="1">
                <a:solidFill>
                  <a:srgbClr val="387038"/>
                </a:solidFill>
                <a:latin typeface="Century Gothic" panose="020B0502020202020204" pitchFamily="34" charset="0"/>
                <a:ea typeface="Calibri"/>
                <a:cs typeface="Times New Roman"/>
              </a:rPr>
              <a:t>, en daarna weer overal.</a:t>
            </a:r>
            <a:endParaRPr lang="nl-NL" sz="2400">
              <a:effectLst/>
              <a:ea typeface="Calibri"/>
              <a:cs typeface="Times New Roman"/>
            </a:endParaRPr>
          </a:p>
        </p:txBody>
      </p:sp>
      <p:pic>
        <p:nvPicPr>
          <p:cNvPr id="9" name="Afbeelding 8" descr="Afbeelding met kaart&#10;&#10;Automatisch gegenereerde beschrijving">
            <a:extLst>
              <a:ext uri="{FF2B5EF4-FFF2-40B4-BE49-F238E27FC236}">
                <a16:creationId xmlns:a16="http://schemas.microsoft.com/office/drawing/2014/main" id="{D20C70A0-6DB2-DF81-1F47-55E0BB6686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2602" y="1716301"/>
            <a:ext cx="2744133" cy="1646692"/>
          </a:xfrm>
          <a:prstGeom prst="rect">
            <a:avLst/>
          </a:prstGeom>
        </p:spPr>
      </p:pic>
      <p:pic>
        <p:nvPicPr>
          <p:cNvPr id="10" name="Afbeelding 9" descr="Afbeelding met kaart&#10;&#10;Automatisch gegenereerde beschrijving">
            <a:extLst>
              <a:ext uri="{FF2B5EF4-FFF2-40B4-BE49-F238E27FC236}">
                <a16:creationId xmlns:a16="http://schemas.microsoft.com/office/drawing/2014/main" id="{723569C0-75F7-B3D1-DFD4-6210F11365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84676" y="1716301"/>
            <a:ext cx="2246656" cy="2246656"/>
          </a:xfrm>
          <a:prstGeom prst="rect">
            <a:avLst/>
          </a:prstGeom>
        </p:spPr>
      </p:pic>
      <p:grpSp>
        <p:nvGrpSpPr>
          <p:cNvPr id="11" name="Groep 10">
            <a:extLst>
              <a:ext uri="{FF2B5EF4-FFF2-40B4-BE49-F238E27FC236}">
                <a16:creationId xmlns:a16="http://schemas.microsoft.com/office/drawing/2014/main" id="{C54760BB-2F43-6399-0F44-4311479393DC}"/>
              </a:ext>
            </a:extLst>
          </p:cNvPr>
          <p:cNvGrpSpPr/>
          <p:nvPr/>
        </p:nvGrpSpPr>
        <p:grpSpPr>
          <a:xfrm>
            <a:off x="532285" y="1725069"/>
            <a:ext cx="2246656" cy="2852936"/>
            <a:chOff x="2339752" y="914400"/>
            <a:chExt cx="4680520" cy="5943600"/>
          </a:xfrm>
        </p:grpSpPr>
        <p:pic>
          <p:nvPicPr>
            <p:cNvPr id="24" name="Afbeelding 23">
              <a:extLst>
                <a:ext uri="{FF2B5EF4-FFF2-40B4-BE49-F238E27FC236}">
                  <a16:creationId xmlns:a16="http://schemas.microsoft.com/office/drawing/2014/main" id="{7414923E-8C2A-7B24-5F59-95677D1A2B96}"/>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339752" y="914400"/>
              <a:ext cx="4680520" cy="5943600"/>
            </a:xfrm>
            <a:prstGeom prst="rect">
              <a:avLst/>
            </a:prstGeom>
          </p:spPr>
        </p:pic>
        <p:sp>
          <p:nvSpPr>
            <p:cNvPr id="25" name="Ovaal 24">
              <a:extLst>
                <a:ext uri="{FF2B5EF4-FFF2-40B4-BE49-F238E27FC236}">
                  <a16:creationId xmlns:a16="http://schemas.microsoft.com/office/drawing/2014/main" id="{9B8B1A4F-CC7D-9FF0-11EB-A210C4DAD12E}"/>
                </a:ext>
              </a:extLst>
            </p:cNvPr>
            <p:cNvSpPr/>
            <p:nvPr/>
          </p:nvSpPr>
          <p:spPr>
            <a:xfrm>
              <a:off x="5508104" y="1700808"/>
              <a:ext cx="1166965" cy="120032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6" name="Rechte verbindingslijn met pijl 25">
            <a:extLst>
              <a:ext uri="{FF2B5EF4-FFF2-40B4-BE49-F238E27FC236}">
                <a16:creationId xmlns:a16="http://schemas.microsoft.com/office/drawing/2014/main" id="{21FC9CDC-ECF6-2CFA-B145-FCF7403FB0BD}"/>
              </a:ext>
            </a:extLst>
          </p:cNvPr>
          <p:cNvCxnSpPr>
            <a:cxnSpLocks/>
          </p:cNvCxnSpPr>
          <p:nvPr/>
        </p:nvCxnSpPr>
        <p:spPr>
          <a:xfrm flipH="1" flipV="1">
            <a:off x="2386307" y="2767225"/>
            <a:ext cx="226936" cy="1460667"/>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947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21180-FE23-1266-9BA5-E66F12AA048D}"/>
            </a:ext>
          </a:extLst>
        </p:cNvPr>
        <p:cNvGrpSpPr/>
        <p:nvPr/>
      </p:nvGrpSpPr>
      <p:grpSpPr>
        <a:xfrm>
          <a:off x="0" y="0"/>
          <a:ext cx="0" cy="0"/>
          <a:chOff x="0" y="0"/>
          <a:chExt cx="0" cy="0"/>
        </a:xfrm>
      </p:grpSpPr>
      <p:pic>
        <p:nvPicPr>
          <p:cNvPr id="35" name="Afbeelding 34" descr="Afbeelding met tekening, schets, schoeisel, kleding&#10;&#10;Automatisch gegenereerde beschrijving">
            <a:extLst>
              <a:ext uri="{FF2B5EF4-FFF2-40B4-BE49-F238E27FC236}">
                <a16:creationId xmlns:a16="http://schemas.microsoft.com/office/drawing/2014/main" id="{C263E383-D370-24C2-3B0B-55A0E96A8A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4790" y="5041285"/>
            <a:ext cx="1577814" cy="11074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21" name="Rechte verbindingslijn 20">
            <a:extLst>
              <a:ext uri="{FF2B5EF4-FFF2-40B4-BE49-F238E27FC236}">
                <a16:creationId xmlns:a16="http://schemas.microsoft.com/office/drawing/2014/main" id="{044189FA-2945-9A6C-0751-49E9860E5AE4}"/>
              </a:ext>
            </a:extLst>
          </p:cNvPr>
          <p:cNvCxnSpPr>
            <a:cxnSpLocks/>
          </p:cNvCxnSpPr>
          <p:nvPr/>
        </p:nvCxnSpPr>
        <p:spPr>
          <a:xfrm flipH="1" flipV="1">
            <a:off x="2052740" y="856738"/>
            <a:ext cx="2175713" cy="144071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85B98673-0A07-DAA8-BC4E-12B909EB78ED}"/>
              </a:ext>
            </a:extLst>
          </p:cNvPr>
          <p:cNvCxnSpPr>
            <a:cxnSpLocks/>
          </p:cNvCxnSpPr>
          <p:nvPr/>
        </p:nvCxnSpPr>
        <p:spPr>
          <a:xfrm flipH="1">
            <a:off x="4608004" y="1108456"/>
            <a:ext cx="2340350" cy="1651814"/>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C1959D9F-3839-8753-3177-9AB874186447}"/>
              </a:ext>
            </a:extLst>
          </p:cNvPr>
          <p:cNvCxnSpPr>
            <a:cxnSpLocks/>
          </p:cNvCxnSpPr>
          <p:nvPr/>
        </p:nvCxnSpPr>
        <p:spPr>
          <a:xfrm flipV="1">
            <a:off x="1915458" y="2716663"/>
            <a:ext cx="1557462" cy="1785944"/>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B52FBDF8-E830-ED15-28E6-EF855F3CAA92}"/>
              </a:ext>
            </a:extLst>
          </p:cNvPr>
          <p:cNvPicPr/>
          <p:nvPr/>
        </p:nvPicPr>
        <p:blipFill>
          <a:blip r:embed="rId4"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5454DDB5-975F-BDAF-BC35-2186C5A5EDE8}"/>
              </a:ext>
            </a:extLst>
          </p:cNvPr>
          <p:cNvSpPr txBox="1"/>
          <p:nvPr/>
        </p:nvSpPr>
        <p:spPr>
          <a:xfrm>
            <a:off x="505187" y="400670"/>
            <a:ext cx="2735821" cy="70634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4" name="Text Box 14">
            <a:extLst>
              <a:ext uri="{FF2B5EF4-FFF2-40B4-BE49-F238E27FC236}">
                <a16:creationId xmlns:a16="http://schemas.microsoft.com/office/drawing/2014/main" id="{04EDD460-3F8B-D98B-696F-CCB39F6DD6C8}"/>
              </a:ext>
            </a:extLst>
          </p:cNvPr>
          <p:cNvSpPr txBox="1"/>
          <p:nvPr/>
        </p:nvSpPr>
        <p:spPr>
          <a:xfrm>
            <a:off x="1569631" y="4422282"/>
            <a:ext cx="281612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grpSp>
        <p:nvGrpSpPr>
          <p:cNvPr id="20" name="Groep 19">
            <a:extLst>
              <a:ext uri="{FF2B5EF4-FFF2-40B4-BE49-F238E27FC236}">
                <a16:creationId xmlns:a16="http://schemas.microsoft.com/office/drawing/2014/main" id="{389A593A-9200-A2C1-0AF6-9D679AB78B6B}"/>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87854F3E-8759-8003-6482-9626F374FEFF}"/>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3557341D-2F3E-A89D-8CD3-26D97799E5F7}"/>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B6CC7D16-2D66-7C4E-F3BD-5CFDC78EC0D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631E7F3-C667-D5D1-E13A-3FAE009C65A3}"/>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BD482281-616B-5BED-4666-07C2C5C1B899}"/>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xt Box 14">
            <a:extLst>
              <a:ext uri="{FF2B5EF4-FFF2-40B4-BE49-F238E27FC236}">
                <a16:creationId xmlns:a16="http://schemas.microsoft.com/office/drawing/2014/main" id="{B5DD84CF-7AB8-BD13-910C-A723CACF27A3}"/>
              </a:ext>
            </a:extLst>
          </p:cNvPr>
          <p:cNvSpPr txBox="1"/>
          <p:nvPr/>
        </p:nvSpPr>
        <p:spPr>
          <a:xfrm>
            <a:off x="3203848" y="2236482"/>
            <a:ext cx="5322226" cy="89702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10F50E44-9F4F-C034-985D-5E272F530831}"/>
              </a:ext>
            </a:extLst>
          </p:cNvPr>
          <p:cNvSpPr txBox="1">
            <a:spLocks noChangeArrowheads="1"/>
          </p:cNvSpPr>
          <p:nvPr/>
        </p:nvSpPr>
        <p:spPr bwMode="auto">
          <a:xfrm>
            <a:off x="2987914" y="2226176"/>
            <a:ext cx="5538160"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waarschuwen</a:t>
            </a:r>
            <a:endParaRPr lang="nl-NL" sz="60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A8ABDE87-5CB4-2691-E94C-19D5B959E8AE}"/>
              </a:ext>
            </a:extLst>
          </p:cNvPr>
          <p:cNvSpPr txBox="1"/>
          <p:nvPr/>
        </p:nvSpPr>
        <p:spPr>
          <a:xfrm>
            <a:off x="3203848" y="3134090"/>
            <a:ext cx="5322226" cy="77869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801701FA-A43F-E8F6-B867-A23A0D5FFB51}"/>
              </a:ext>
            </a:extLst>
          </p:cNvPr>
          <p:cNvSpPr txBox="1">
            <a:spLocks noChangeArrowheads="1"/>
          </p:cNvSpPr>
          <p:nvPr/>
        </p:nvSpPr>
        <p:spPr bwMode="auto">
          <a:xfrm>
            <a:off x="364443" y="411690"/>
            <a:ext cx="3024208"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melden</a:t>
            </a:r>
          </a:p>
        </p:txBody>
      </p:sp>
      <p:sp>
        <p:nvSpPr>
          <p:cNvPr id="22" name="Tekstvak 2">
            <a:extLst>
              <a:ext uri="{FF2B5EF4-FFF2-40B4-BE49-F238E27FC236}">
                <a16:creationId xmlns:a16="http://schemas.microsoft.com/office/drawing/2014/main" id="{FB97059A-DE73-FFC1-4AB3-D256A866E257}"/>
              </a:ext>
            </a:extLst>
          </p:cNvPr>
          <p:cNvSpPr txBox="1">
            <a:spLocks noChangeArrowheads="1"/>
          </p:cNvSpPr>
          <p:nvPr/>
        </p:nvSpPr>
        <p:spPr bwMode="auto">
          <a:xfrm>
            <a:off x="1666502" y="4446471"/>
            <a:ext cx="2690182" cy="47248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voorzichtig</a:t>
            </a:r>
          </a:p>
        </p:txBody>
      </p:sp>
      <p:sp>
        <p:nvSpPr>
          <p:cNvPr id="26" name="Tekstvak 2">
            <a:extLst>
              <a:ext uri="{FF2B5EF4-FFF2-40B4-BE49-F238E27FC236}">
                <a16:creationId xmlns:a16="http://schemas.microsoft.com/office/drawing/2014/main" id="{9C68A3F3-0136-4D58-0A13-AB51E306E138}"/>
              </a:ext>
            </a:extLst>
          </p:cNvPr>
          <p:cNvSpPr txBox="1">
            <a:spLocks noChangeArrowheads="1"/>
          </p:cNvSpPr>
          <p:nvPr/>
        </p:nvSpPr>
        <p:spPr bwMode="auto">
          <a:xfrm>
            <a:off x="3231866" y="3214430"/>
            <a:ext cx="5344519" cy="470201"/>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zeggen dat iemand moet opletten omdat er gevaar is</a:t>
            </a:r>
            <a:endParaRPr lang="nl-NL" sz="1100">
              <a:effectLst/>
              <a:latin typeface="Century Gothic" panose="020B0502020202020204" pitchFamily="34" charset="0"/>
              <a:ea typeface="Calibri"/>
              <a:cs typeface="Times New Roman"/>
            </a:endParaRPr>
          </a:p>
        </p:txBody>
      </p:sp>
      <p:sp>
        <p:nvSpPr>
          <p:cNvPr id="30" name="Text Box 14">
            <a:extLst>
              <a:ext uri="{FF2B5EF4-FFF2-40B4-BE49-F238E27FC236}">
                <a16:creationId xmlns:a16="http://schemas.microsoft.com/office/drawing/2014/main" id="{8324C6C0-915A-C398-0657-E3A0908D57A1}"/>
              </a:ext>
            </a:extLst>
          </p:cNvPr>
          <p:cNvSpPr txBox="1"/>
          <p:nvPr/>
        </p:nvSpPr>
        <p:spPr>
          <a:xfrm>
            <a:off x="4386790" y="860330"/>
            <a:ext cx="2793476" cy="5476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31" name="Tekstvak 2">
            <a:extLst>
              <a:ext uri="{FF2B5EF4-FFF2-40B4-BE49-F238E27FC236}">
                <a16:creationId xmlns:a16="http://schemas.microsoft.com/office/drawing/2014/main" id="{0B261869-FB37-DB16-38CF-7D71AD8ABE6F}"/>
              </a:ext>
            </a:extLst>
          </p:cNvPr>
          <p:cNvSpPr txBox="1">
            <a:spLocks noChangeArrowheads="1"/>
          </p:cNvSpPr>
          <p:nvPr/>
        </p:nvSpPr>
        <p:spPr bwMode="auto">
          <a:xfrm>
            <a:off x="4245883" y="782298"/>
            <a:ext cx="2985184" cy="54765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gevaarlijk</a:t>
            </a:r>
          </a:p>
        </p:txBody>
      </p:sp>
      <p:pic>
        <p:nvPicPr>
          <p:cNvPr id="12" name="Afbeelding 11" descr="Afbeelding met tekenfilm&#10;&#10;Door AI gegenereerde inhoud is mogelijk onjuist.">
            <a:extLst>
              <a:ext uri="{FF2B5EF4-FFF2-40B4-BE49-F238E27FC236}">
                <a16:creationId xmlns:a16="http://schemas.microsoft.com/office/drawing/2014/main" id="{BDD29F23-1F70-514E-F32B-01F9331F6B5E}"/>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537304" y="3495433"/>
            <a:ext cx="4399661" cy="3299746"/>
          </a:xfrm>
          <a:prstGeom prst="rect">
            <a:avLst/>
          </a:prstGeom>
        </p:spPr>
      </p:pic>
      <p:pic>
        <p:nvPicPr>
          <p:cNvPr id="25" name="Afbeelding 24" descr="Afbeelding met Verkeersbord&#10;&#10;Door AI gegenereerde inhoud is mogelijk onjuist.">
            <a:extLst>
              <a:ext uri="{FF2B5EF4-FFF2-40B4-BE49-F238E27FC236}">
                <a16:creationId xmlns:a16="http://schemas.microsoft.com/office/drawing/2014/main" id="{1F4746A6-BDA9-E7F8-E669-39E4A38168E8}"/>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222771" y="154866"/>
            <a:ext cx="1519237" cy="1674623"/>
          </a:xfrm>
          <a:prstGeom prst="rect">
            <a:avLst/>
          </a:prstGeom>
        </p:spPr>
      </p:pic>
      <p:grpSp>
        <p:nvGrpSpPr>
          <p:cNvPr id="34" name="Groep 33">
            <a:extLst>
              <a:ext uri="{FF2B5EF4-FFF2-40B4-BE49-F238E27FC236}">
                <a16:creationId xmlns:a16="http://schemas.microsoft.com/office/drawing/2014/main" id="{424D0DD9-4B6C-A80F-82C6-7A3E8C101227}"/>
              </a:ext>
            </a:extLst>
          </p:cNvPr>
          <p:cNvGrpSpPr/>
          <p:nvPr/>
        </p:nvGrpSpPr>
        <p:grpSpPr>
          <a:xfrm>
            <a:off x="361274" y="1160666"/>
            <a:ext cx="1890103" cy="2470236"/>
            <a:chOff x="361274" y="1160666"/>
            <a:chExt cx="1890103" cy="2470236"/>
          </a:xfrm>
        </p:grpSpPr>
        <p:pic>
          <p:nvPicPr>
            <p:cNvPr id="32" name="Afbeelding 31">
              <a:extLst>
                <a:ext uri="{FF2B5EF4-FFF2-40B4-BE49-F238E27FC236}">
                  <a16:creationId xmlns:a16="http://schemas.microsoft.com/office/drawing/2014/main" id="{96D02028-3DBE-5159-CF7B-9F2E732BDD1E}"/>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61274" y="1160666"/>
              <a:ext cx="1890103" cy="2470236"/>
            </a:xfrm>
            <a:prstGeom prst="rect">
              <a:avLst/>
            </a:prstGeom>
          </p:spPr>
        </p:pic>
        <p:sp>
          <p:nvSpPr>
            <p:cNvPr id="33" name="Rechthoek 32">
              <a:extLst>
                <a:ext uri="{FF2B5EF4-FFF2-40B4-BE49-F238E27FC236}">
                  <a16:creationId xmlns:a16="http://schemas.microsoft.com/office/drawing/2014/main" id="{0A28F241-EC83-4CD4-AB20-4806350E2756}"/>
                </a:ext>
              </a:extLst>
            </p:cNvPr>
            <p:cNvSpPr/>
            <p:nvPr/>
          </p:nvSpPr>
          <p:spPr>
            <a:xfrm>
              <a:off x="1547664" y="1340768"/>
              <a:ext cx="631705" cy="233054"/>
            </a:xfrm>
            <a:prstGeom prst="rect">
              <a:avLst/>
            </a:prstGeom>
            <a:solidFill>
              <a:srgbClr val="EDBE00"/>
            </a:solidFill>
            <a:ln>
              <a:solidFill>
                <a:srgbClr val="EDB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000">
                  <a:solidFill>
                    <a:schemeClr val="tx1"/>
                  </a:solidFill>
                </a:rPr>
                <a:t>PAS OP!</a:t>
              </a:r>
            </a:p>
          </p:txBody>
        </p:sp>
      </p:grpSp>
    </p:spTree>
    <p:extLst>
      <p:ext uri="{BB962C8B-B14F-4D97-AF65-F5344CB8AC3E}">
        <p14:creationId xmlns:p14="http://schemas.microsoft.com/office/powerpoint/2010/main" val="3540017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bacterie</a:t>
            </a:r>
          </a:p>
        </p:txBody>
      </p:sp>
      <p:pic>
        <p:nvPicPr>
          <p:cNvPr id="2" name="Afbeelding 1" descr="Afbeelding met Organisme, ongewerveld dier, coelenterata&#10;&#10;Automatisch gegenereerde beschrijving">
            <a:extLst>
              <a:ext uri="{FF2B5EF4-FFF2-40B4-BE49-F238E27FC236}">
                <a16:creationId xmlns:a16="http://schemas.microsoft.com/office/drawing/2014/main" id="{800E79D8-D0C5-035F-7D70-007CF87D53E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9592" y="1340768"/>
            <a:ext cx="7056784" cy="5292588"/>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veroorzaken</a:t>
            </a:r>
          </a:p>
        </p:txBody>
      </p:sp>
      <p:pic>
        <p:nvPicPr>
          <p:cNvPr id="3" name="Afbeelding 2" descr="Afbeelding met tekening, kleding, clipart, Kinderkunst&#10;&#10;Door AI gegenereerde inhoud is mogelijk onjuist.">
            <a:extLst>
              <a:ext uri="{FF2B5EF4-FFF2-40B4-BE49-F238E27FC236}">
                <a16:creationId xmlns:a16="http://schemas.microsoft.com/office/drawing/2014/main" id="{4D632836-D78D-8734-A345-A4EE2ADAE8E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9512" y="625978"/>
            <a:ext cx="9144000" cy="6400800"/>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tijdelijk</a:t>
            </a:r>
          </a:p>
        </p:txBody>
      </p:sp>
      <p:pic>
        <p:nvPicPr>
          <p:cNvPr id="2" name="Afbeelding 1" descr="Afbeelding met zandloper&#10;&#10;Automatisch gegenereerde beschrijving">
            <a:extLst>
              <a:ext uri="{FF2B5EF4-FFF2-40B4-BE49-F238E27FC236}">
                <a16:creationId xmlns:a16="http://schemas.microsoft.com/office/drawing/2014/main" id="{0E7171F5-6774-339D-96AC-62BD288A49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09495" y="548680"/>
            <a:ext cx="2743200" cy="6096000"/>
          </a:xfrm>
          <a:prstGeom prst="rect">
            <a:avLst/>
          </a:prstGeom>
        </p:spPr>
      </p:pic>
      <p:pic>
        <p:nvPicPr>
          <p:cNvPr id="3" name="Afbeelding 2" descr="Afbeelding met snoep&#10;&#10;Door AI gegenereerde inhoud is mogelijk onjuist.">
            <a:extLst>
              <a:ext uri="{FF2B5EF4-FFF2-40B4-BE49-F238E27FC236}">
                <a16:creationId xmlns:a16="http://schemas.microsoft.com/office/drawing/2014/main" id="{D1B02943-7C7B-9ADD-2EF3-867C19EA10A4}"/>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07549" y="3074012"/>
            <a:ext cx="2993954" cy="2371212"/>
          </a:xfrm>
          <a:prstGeom prst="rect">
            <a:avLst/>
          </a:prstGeom>
        </p:spPr>
      </p:pic>
      <p:sp>
        <p:nvSpPr>
          <p:cNvPr id="5" name="Vermenigvuldigingsteken 4">
            <a:extLst>
              <a:ext uri="{FF2B5EF4-FFF2-40B4-BE49-F238E27FC236}">
                <a16:creationId xmlns:a16="http://schemas.microsoft.com/office/drawing/2014/main" id="{C43C6D90-C26D-6C49-4D62-45386E361E19}"/>
              </a:ext>
            </a:extLst>
          </p:cNvPr>
          <p:cNvSpPr/>
          <p:nvPr/>
        </p:nvSpPr>
        <p:spPr>
          <a:xfrm>
            <a:off x="1191305" y="3779813"/>
            <a:ext cx="1780424" cy="1762012"/>
          </a:xfrm>
          <a:prstGeom prst="mathMultiply">
            <a:avLst>
              <a:gd name="adj1" fmla="val 7196"/>
            </a:avLst>
          </a:prstGeom>
          <a:solidFill>
            <a:srgbClr val="FF0000"/>
          </a:solidFill>
          <a:ln>
            <a:solidFill>
              <a:srgbClr val="FF0000"/>
            </a:solid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5200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waarschuwen</a:t>
            </a:r>
          </a:p>
        </p:txBody>
      </p:sp>
      <p:pic>
        <p:nvPicPr>
          <p:cNvPr id="7" name="Afbeelding 6" descr="Afbeelding met tekenfilm&#10;&#10;Door AI gegenereerde inhoud is mogelijk onjuist.">
            <a:extLst>
              <a:ext uri="{FF2B5EF4-FFF2-40B4-BE49-F238E27FC236}">
                <a16:creationId xmlns:a16="http://schemas.microsoft.com/office/drawing/2014/main" id="{99902107-6D79-75C3-2151-982FC7C0D15A}"/>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82541" y="764704"/>
            <a:ext cx="9601066" cy="7200800"/>
          </a:xfrm>
          <a:prstGeom prst="rect">
            <a:avLst/>
          </a:prstGeom>
        </p:spPr>
      </p:pic>
      <p:pic>
        <p:nvPicPr>
          <p:cNvPr id="8" name="Afbeelding 7" descr="Afbeelding met snoep&#10;&#10;Door AI gegenereerde inhoud is mogelijk onjuist.">
            <a:extLst>
              <a:ext uri="{FF2B5EF4-FFF2-40B4-BE49-F238E27FC236}">
                <a16:creationId xmlns:a16="http://schemas.microsoft.com/office/drawing/2014/main" id="{7E0009CA-859E-B20F-E149-9642028B3089}"/>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213660" y="265700"/>
            <a:ext cx="1674045" cy="1325844"/>
          </a:xfrm>
          <a:prstGeom prst="rect">
            <a:avLst/>
          </a:prstGeom>
        </p:spPr>
      </p:pic>
      <p:sp>
        <p:nvSpPr>
          <p:cNvPr id="2" name="Vermenigvuldigingsteken 1">
            <a:extLst>
              <a:ext uri="{FF2B5EF4-FFF2-40B4-BE49-F238E27FC236}">
                <a16:creationId xmlns:a16="http://schemas.microsoft.com/office/drawing/2014/main" id="{D0B35320-4ACA-8B7A-6D23-51C486C872FF}"/>
              </a:ext>
            </a:extLst>
          </p:cNvPr>
          <p:cNvSpPr/>
          <p:nvPr/>
        </p:nvSpPr>
        <p:spPr>
          <a:xfrm>
            <a:off x="7474736" y="755822"/>
            <a:ext cx="950471" cy="940642"/>
          </a:xfrm>
          <a:prstGeom prst="mathMultiply">
            <a:avLst>
              <a:gd name="adj1" fmla="val 7196"/>
            </a:avLst>
          </a:prstGeom>
          <a:solidFill>
            <a:srgbClr val="FF0000"/>
          </a:solidFill>
          <a:ln>
            <a:solidFill>
              <a:srgbClr val="FF0000"/>
            </a:solid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85652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adviseren</a:t>
            </a:r>
          </a:p>
        </p:txBody>
      </p:sp>
      <p:pic>
        <p:nvPicPr>
          <p:cNvPr id="5" name="Afbeelding 4" descr="Afbeelding met kleding, clipart, helm, tekenfilm&#10;&#10;Door AI gegenereerde inhoud is mogelijk onjuist.">
            <a:extLst>
              <a:ext uri="{FF2B5EF4-FFF2-40B4-BE49-F238E27FC236}">
                <a16:creationId xmlns:a16="http://schemas.microsoft.com/office/drawing/2014/main" id="{2476C650-2441-0BBC-16D2-DB7E4B0EF2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3000" y="1196752"/>
            <a:ext cx="5661248" cy="5661248"/>
          </a:xfrm>
          <a:prstGeom prst="rect">
            <a:avLst/>
          </a:prstGeom>
        </p:spPr>
      </p:pic>
      <p:pic>
        <p:nvPicPr>
          <p:cNvPr id="7" name="Afbeelding 6" descr="Afbeelding met snoep&#10;&#10;Door AI gegenereerde inhoud is mogelijk onjuist.">
            <a:extLst>
              <a:ext uri="{FF2B5EF4-FFF2-40B4-BE49-F238E27FC236}">
                <a16:creationId xmlns:a16="http://schemas.microsoft.com/office/drawing/2014/main" id="{133C2D5E-A9D7-635A-59F6-4C78325EA0CC}"/>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07904" y="1414580"/>
            <a:ext cx="2304256" cy="1824971"/>
          </a:xfrm>
          <a:prstGeom prst="rect">
            <a:avLst/>
          </a:prstGeom>
        </p:spPr>
      </p:pic>
      <p:sp>
        <p:nvSpPr>
          <p:cNvPr id="2" name="Vermenigvuldigingsteken 1">
            <a:extLst>
              <a:ext uri="{FF2B5EF4-FFF2-40B4-BE49-F238E27FC236}">
                <a16:creationId xmlns:a16="http://schemas.microsoft.com/office/drawing/2014/main" id="{EEF314CB-15DF-0AF8-CFB6-2D125BC6FA54}"/>
              </a:ext>
            </a:extLst>
          </p:cNvPr>
          <p:cNvSpPr/>
          <p:nvPr/>
        </p:nvSpPr>
        <p:spPr>
          <a:xfrm>
            <a:off x="3737568" y="1477539"/>
            <a:ext cx="1780424" cy="1762012"/>
          </a:xfrm>
          <a:prstGeom prst="mathMultiply">
            <a:avLst>
              <a:gd name="adj1" fmla="val 7196"/>
            </a:avLst>
          </a:prstGeom>
          <a:solidFill>
            <a:srgbClr val="FF0000"/>
          </a:solidFill>
          <a:ln>
            <a:solidFill>
              <a:srgbClr val="FF0000"/>
            </a:solid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11579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kwetsbaar</a:t>
            </a:r>
          </a:p>
        </p:txBody>
      </p:sp>
      <p:pic>
        <p:nvPicPr>
          <p:cNvPr id="2" name="Afbeelding 1">
            <a:extLst>
              <a:ext uri="{FF2B5EF4-FFF2-40B4-BE49-F238E27FC236}">
                <a16:creationId xmlns:a16="http://schemas.microsoft.com/office/drawing/2014/main" id="{4D67811C-D8F0-710F-B05C-D4898992ED45}"/>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08304" y="25814"/>
            <a:ext cx="1552011" cy="2539258"/>
          </a:xfrm>
          <a:prstGeom prst="rect">
            <a:avLst/>
          </a:prstGeom>
        </p:spPr>
      </p:pic>
      <p:pic>
        <p:nvPicPr>
          <p:cNvPr id="4" name="Afbeelding 3" descr="Afbeelding met kleding, schoeisel, tekenfilm, meisje&#10;&#10;Door AI gegenereerde inhoud is mogelijk onjuist.">
            <a:extLst>
              <a:ext uri="{FF2B5EF4-FFF2-40B4-BE49-F238E27FC236}">
                <a16:creationId xmlns:a16="http://schemas.microsoft.com/office/drawing/2014/main" id="{FFEBA708-7F8E-983B-B5F3-3816FE1CD929}"/>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75039" y="764704"/>
            <a:ext cx="6399366" cy="6399366"/>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behoefte</a:t>
            </a:r>
          </a:p>
        </p:txBody>
      </p:sp>
      <p:pic>
        <p:nvPicPr>
          <p:cNvPr id="3" name="Afbeelding 2" descr="Afbeelding met tekenfilm, fruit, tekening, clipart&#10;&#10;Door AI gegenereerde inhoud is mogelijk onjuist.">
            <a:extLst>
              <a:ext uri="{FF2B5EF4-FFF2-40B4-BE49-F238E27FC236}">
                <a16:creationId xmlns:a16="http://schemas.microsoft.com/office/drawing/2014/main" id="{992B2932-EA78-0546-D790-7C4C197642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11193" y="1580743"/>
            <a:ext cx="5121613" cy="5121613"/>
          </a:xfrm>
          <a:prstGeom prst="rect">
            <a:avLst/>
          </a:prstGeom>
        </p:spPr>
      </p:pic>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c217d8631a6ed888980113ac0853f4a4">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78481d555a0872d88d4d325d703eb4d9"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Props1.xml><?xml version="1.0" encoding="utf-8"?>
<ds:datastoreItem xmlns:ds="http://schemas.openxmlformats.org/officeDocument/2006/customXml" ds:itemID="{7054C221-9EE6-469B-843B-D5FFD6793BD3}">
  <ds:schemaRefs>
    <ds:schemaRef ds:uri="http://schemas.microsoft.com/sharepoint/v3/contenttype/forms"/>
  </ds:schemaRefs>
</ds:datastoreItem>
</file>

<file path=customXml/itemProps2.xml><?xml version="1.0" encoding="utf-8"?>
<ds:datastoreItem xmlns:ds="http://schemas.openxmlformats.org/officeDocument/2006/customXml" ds:itemID="{11359038-630F-47EC-B0DA-4CE669539BD4}">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ED61E14-EE7B-4B2D-93AC-02496DE766ED}">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913</Words>
  <Application>Microsoft Office PowerPoint</Application>
  <PresentationFormat>Diavoorstelling (4:3)</PresentationFormat>
  <Paragraphs>283</Paragraphs>
  <Slides>23</Slides>
  <Notes>14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Arial</vt:lpstr>
      <vt:lpstr>Calibri</vt:lpstr>
      <vt:lpstr>Century Gothic</vt:lpstr>
      <vt:lpstr>Times New Roman</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1</cp:revision>
  <dcterms:created xsi:type="dcterms:W3CDTF">2021-06-08T06:13:59Z</dcterms:created>
  <dcterms:modified xsi:type="dcterms:W3CDTF">2026-01-20T10:35:43Z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