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44" r:id="rId5"/>
    <p:sldId id="548" r:id="rId6"/>
    <p:sldId id="1460" r:id="rId7"/>
    <p:sldId id="1480" r:id="rId8"/>
    <p:sldId id="1481" r:id="rId9"/>
    <p:sldId id="1553" r:id="rId10"/>
    <p:sldId id="1477" r:id="rId11"/>
    <p:sldId id="1476" r:id="rId12"/>
    <p:sldId id="1478" r:id="rId13"/>
    <p:sldId id="1483" r:id="rId14"/>
    <p:sldId id="1482" r:id="rId15"/>
    <p:sldId id="1475" r:id="rId16"/>
    <p:sldId id="934" r:id="rId17"/>
    <p:sldId id="1556" r:id="rId18"/>
    <p:sldId id="1551" r:id="rId19"/>
    <p:sldId id="1552" r:id="rId20"/>
    <p:sldId id="1561" r:id="rId21"/>
    <p:sldId id="1555" r:id="rId22"/>
    <p:sldId id="1546" r:id="rId23"/>
    <p:sldId id="1562" r:id="rId24"/>
    <p:sldId id="1565" r:id="rId25"/>
    <p:sldId id="1560" r:id="rId26"/>
    <p:sldId id="1558"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44"/>
            <p14:sldId id="548"/>
            <p14:sldId id="1460"/>
            <p14:sldId id="1480"/>
            <p14:sldId id="1481"/>
            <p14:sldId id="1553"/>
            <p14:sldId id="1477"/>
            <p14:sldId id="1476"/>
            <p14:sldId id="1478"/>
            <p14:sldId id="1483"/>
            <p14:sldId id="1482"/>
            <p14:sldId id="1475"/>
            <p14:sldId id="934"/>
            <p14:sldId id="1556"/>
            <p14:sldId id="1551"/>
            <p14:sldId id="1552"/>
            <p14:sldId id="1561"/>
            <p14:sldId id="1555"/>
            <p14:sldId id="1546"/>
            <p14:sldId id="1562"/>
            <p14:sldId id="1565"/>
            <p14:sldId id="1560"/>
            <p14:sldId id="15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4442"/>
    <a:srgbClr val="4F81BD"/>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D287D-E699-496B-A767-EA30799A9CF1}" v="1" dt="2026-01-13T09:50:45.548"/>
    <p1510:client id="{8E382B0B-4492-4205-B224-EA918021C342}" v="735" dt="2026-01-13T09:40:35.688"/>
    <p1510:client id="{98FD174A-043B-4A7A-B24F-49632EC2B02C}" v="3649" dt="2026-01-13T09:41:32.066"/>
    <p1510:client id="{CA57A6F1-578D-4D18-AFEC-C4FBF4E8B405}" v="1713" dt="2026-01-13T10:04:51.07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ldChg>
    </pc:docChg>
  </pc:docChgLst>
  <pc:docChgLst>
    <pc:chgData name="Routledge, Mandy" userId="bacdedf5-8e30-494b-ad8b-f27fa30c4f8d" providerId="ADAL" clId="{DC2F7C25-5D7B-43EA-B4FB-594FE40B449E}"/>
    <pc:docChg chg="modSld">
      <pc:chgData name="Routledge, Mandy" userId="bacdedf5-8e30-494b-ad8b-f27fa30c4f8d" providerId="ADAL" clId="{DC2F7C25-5D7B-43EA-B4FB-594FE40B449E}" dt="2025-10-12T08:18:47.855" v="3" actId="20577"/>
      <pc:docMkLst>
        <pc:docMk/>
      </pc:docMkLst>
      <pc:sldChg chg="modSp mod">
        <pc:chgData name="Routledge, Mandy" userId="bacdedf5-8e30-494b-ad8b-f27fa30c4f8d" providerId="ADAL" clId="{DC2F7C25-5D7B-43EA-B4FB-594FE40B449E}" dt="2025-10-12T08:18:47.855"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Duijf, Antoinette" userId="80426808-569e-4360-acb0-e5a6dc4b8ad2" providerId="ADAL" clId="{98FD174A-043B-4A7A-B24F-49632EC2B02C}"/>
    <pc:docChg chg="undo redo custSel addSld delSld modSld sldOrd modSection">
      <pc:chgData name="Duijf, Antoinette" userId="80426808-569e-4360-acb0-e5a6dc4b8ad2" providerId="ADAL" clId="{98FD174A-043B-4A7A-B24F-49632EC2B02C}" dt="2026-01-13T09:41:32.066" v="4856" actId="20577"/>
      <pc:docMkLst>
        <pc:docMk/>
      </pc:docMkLst>
      <pc:sldChg chg="addSp modSp mod">
        <pc:chgData name="Duijf, Antoinette" userId="80426808-569e-4360-acb0-e5a6dc4b8ad2" providerId="ADAL" clId="{98FD174A-043B-4A7A-B24F-49632EC2B02C}" dt="2026-01-13T08:48:57.119" v="3795" actId="1076"/>
        <pc:sldMkLst>
          <pc:docMk/>
          <pc:sldMk cId="1671649065" sldId="934"/>
        </pc:sldMkLst>
        <pc:spChg chg="mod">
          <ac:chgData name="Duijf, Antoinette" userId="80426808-569e-4360-acb0-e5a6dc4b8ad2" providerId="ADAL" clId="{98FD174A-043B-4A7A-B24F-49632EC2B02C}" dt="2026-01-12T22:56:15.320" v="2198"/>
          <ac:spMkLst>
            <pc:docMk/>
            <pc:sldMk cId="1671649065" sldId="934"/>
            <ac:spMk id="2" creationId="{00000000-0000-0000-0000-000000000000}"/>
          </ac:spMkLst>
        </pc:spChg>
        <pc:picChg chg="add mod">
          <ac:chgData name="Duijf, Antoinette" userId="80426808-569e-4360-acb0-e5a6dc4b8ad2" providerId="ADAL" clId="{98FD174A-043B-4A7A-B24F-49632EC2B02C}" dt="2026-01-13T08:47:55.183" v="3686" actId="1076"/>
          <ac:picMkLst>
            <pc:docMk/>
            <pc:sldMk cId="1671649065" sldId="934"/>
            <ac:picMk id="3" creationId="{DDFA3B74-9167-EC48-B371-0009BE4DC4E8}"/>
          </ac:picMkLst>
        </pc:picChg>
        <pc:picChg chg="add mod">
          <ac:chgData name="Duijf, Antoinette" userId="80426808-569e-4360-acb0-e5a6dc4b8ad2" providerId="ADAL" clId="{98FD174A-043B-4A7A-B24F-49632EC2B02C}" dt="2026-01-13T08:48:57.119" v="3795" actId="1076"/>
          <ac:picMkLst>
            <pc:docMk/>
            <pc:sldMk cId="1671649065" sldId="934"/>
            <ac:picMk id="4" creationId="{40C73CF9-1E96-40AF-43F8-6FBED171353C}"/>
          </ac:picMkLst>
        </pc:picChg>
      </pc:sldChg>
      <pc:sldChg chg="addSp modSp mod ord">
        <pc:chgData name="Duijf, Antoinette" userId="80426808-569e-4360-acb0-e5a6dc4b8ad2" providerId="ADAL" clId="{98FD174A-043B-4A7A-B24F-49632EC2B02C}" dt="2026-01-13T08:07:06.688" v="3048" actId="1076"/>
        <pc:sldMkLst>
          <pc:docMk/>
          <pc:sldMk cId="3852907103" sldId="1460"/>
        </pc:sldMkLst>
        <pc:picChg chg="add mod">
          <ac:chgData name="Duijf, Antoinette" userId="80426808-569e-4360-acb0-e5a6dc4b8ad2" providerId="ADAL" clId="{98FD174A-043B-4A7A-B24F-49632EC2B02C}" dt="2026-01-12T22:52:16.199" v="2176" actId="14100"/>
          <ac:picMkLst>
            <pc:docMk/>
            <pc:sldMk cId="3852907103" sldId="1460"/>
            <ac:picMk id="2" creationId="{A278A0ED-E3AC-AFAA-BF6E-750955F31073}"/>
          </ac:picMkLst>
        </pc:picChg>
        <pc:picChg chg="add mod">
          <ac:chgData name="Duijf, Antoinette" userId="80426808-569e-4360-acb0-e5a6dc4b8ad2" providerId="ADAL" clId="{98FD174A-043B-4A7A-B24F-49632EC2B02C}" dt="2026-01-13T08:07:06.688" v="3048" actId="1076"/>
          <ac:picMkLst>
            <pc:docMk/>
            <pc:sldMk cId="3852907103" sldId="1460"/>
            <ac:picMk id="4" creationId="{75D05B5D-E702-A668-E18B-BAE520BBB764}"/>
          </ac:picMkLst>
        </pc:picChg>
        <pc:picChg chg="add mod modCrop">
          <ac:chgData name="Duijf, Antoinette" userId="80426808-569e-4360-acb0-e5a6dc4b8ad2" providerId="ADAL" clId="{98FD174A-043B-4A7A-B24F-49632EC2B02C}" dt="2026-01-13T08:07:04.813" v="3047" actId="1076"/>
          <ac:picMkLst>
            <pc:docMk/>
            <pc:sldMk cId="3852907103" sldId="1460"/>
            <ac:picMk id="5" creationId="{5CC7F102-878C-2A9E-86F2-4F1C3E471C36}"/>
          </ac:picMkLst>
        </pc:picChg>
      </pc:sldChg>
      <pc:sldChg chg="addSp delSp modSp mod ord">
        <pc:chgData name="Duijf, Antoinette" userId="80426808-569e-4360-acb0-e5a6dc4b8ad2" providerId="ADAL" clId="{98FD174A-043B-4A7A-B24F-49632EC2B02C}" dt="2026-01-13T08:10:17.437" v="3175"/>
        <pc:sldMkLst>
          <pc:docMk/>
          <pc:sldMk cId="4207872812" sldId="1475"/>
        </pc:sldMkLst>
        <pc:spChg chg="add mod">
          <ac:chgData name="Duijf, Antoinette" userId="80426808-569e-4360-acb0-e5a6dc4b8ad2" providerId="ADAL" clId="{98FD174A-043B-4A7A-B24F-49632EC2B02C}" dt="2026-01-13T08:10:17.437" v="3175"/>
          <ac:spMkLst>
            <pc:docMk/>
            <pc:sldMk cId="4207872812" sldId="1475"/>
            <ac:spMk id="3" creationId="{D16F3FBD-BF42-130B-6B7B-EEC4C47EEC2B}"/>
          </ac:spMkLst>
        </pc:spChg>
        <pc:picChg chg="add del mod">
          <ac:chgData name="Duijf, Antoinette" userId="80426808-569e-4360-acb0-e5a6dc4b8ad2" providerId="ADAL" clId="{98FD174A-043B-4A7A-B24F-49632EC2B02C}" dt="2026-01-12T22:58:49.271" v="2226" actId="478"/>
          <ac:picMkLst>
            <pc:docMk/>
            <pc:sldMk cId="4207872812" sldId="1475"/>
            <ac:picMk id="2" creationId="{C4DE1E96-58D1-D3CF-309E-729375733614}"/>
          </ac:picMkLst>
        </pc:picChg>
      </pc:sldChg>
      <pc:sldChg chg="addSp delSp modSp mod">
        <pc:chgData name="Duijf, Antoinette" userId="80426808-569e-4360-acb0-e5a6dc4b8ad2" providerId="ADAL" clId="{98FD174A-043B-4A7A-B24F-49632EC2B02C}" dt="2026-01-13T08:09:36.203" v="3167" actId="1076"/>
        <pc:sldMkLst>
          <pc:docMk/>
          <pc:sldMk cId="2452007587" sldId="1476"/>
        </pc:sldMkLst>
        <pc:picChg chg="add mod">
          <ac:chgData name="Duijf, Antoinette" userId="80426808-569e-4360-acb0-e5a6dc4b8ad2" providerId="ADAL" clId="{98FD174A-043B-4A7A-B24F-49632EC2B02C}" dt="2026-01-12T22:29:39.543" v="1804" actId="931"/>
          <ac:picMkLst>
            <pc:docMk/>
            <pc:sldMk cId="2452007587" sldId="1476"/>
            <ac:picMk id="3" creationId="{B35C0222-93B0-DFEF-72B1-4922CB04C5D0}"/>
          </ac:picMkLst>
        </pc:picChg>
        <pc:picChg chg="add mod">
          <ac:chgData name="Duijf, Antoinette" userId="80426808-569e-4360-acb0-e5a6dc4b8ad2" providerId="ADAL" clId="{98FD174A-043B-4A7A-B24F-49632EC2B02C}" dt="2026-01-13T08:09:36.203" v="3167" actId="1076"/>
          <ac:picMkLst>
            <pc:docMk/>
            <pc:sldMk cId="2452007587" sldId="1476"/>
            <ac:picMk id="3" creationId="{E6134FE0-CEE6-0CE3-D85E-A8C41B05D86A}"/>
          </ac:picMkLst>
        </pc:picChg>
        <pc:picChg chg="add mod">
          <ac:chgData name="Duijf, Antoinette" userId="80426808-569e-4360-acb0-e5a6dc4b8ad2" providerId="ADAL" clId="{98FD174A-043B-4A7A-B24F-49632EC2B02C}" dt="2026-01-12T22:29:57.283" v="1812" actId="1076"/>
          <ac:picMkLst>
            <pc:docMk/>
            <pc:sldMk cId="2452007587" sldId="1476"/>
            <ac:picMk id="4" creationId="{319B5941-1B7E-0D99-7681-9BC4AC85CA7A}"/>
          </ac:picMkLst>
        </pc:picChg>
        <pc:picChg chg="add mod">
          <ac:chgData name="Duijf, Antoinette" userId="80426808-569e-4360-acb0-e5a6dc4b8ad2" providerId="ADAL" clId="{98FD174A-043B-4A7A-B24F-49632EC2B02C}" dt="2026-01-12T22:29:59.586" v="1814" actId="1076"/>
          <ac:picMkLst>
            <pc:docMk/>
            <pc:sldMk cId="2452007587" sldId="1476"/>
            <ac:picMk id="5" creationId="{8BF52BDC-E9FC-AEDD-EE95-C3182D0D5821}"/>
          </ac:picMkLst>
        </pc:picChg>
        <pc:picChg chg="add mod">
          <ac:chgData name="Duijf, Antoinette" userId="80426808-569e-4360-acb0-e5a6dc4b8ad2" providerId="ADAL" clId="{98FD174A-043B-4A7A-B24F-49632EC2B02C}" dt="2026-01-12T22:30:01.682" v="1816" actId="1076"/>
          <ac:picMkLst>
            <pc:docMk/>
            <pc:sldMk cId="2452007587" sldId="1476"/>
            <ac:picMk id="7" creationId="{45596AAB-E41C-5056-CBC7-91CA3BB7B8B5}"/>
          </ac:picMkLst>
        </pc:picChg>
        <pc:picChg chg="add mod">
          <ac:chgData name="Duijf, Antoinette" userId="80426808-569e-4360-acb0-e5a6dc4b8ad2" providerId="ADAL" clId="{98FD174A-043B-4A7A-B24F-49632EC2B02C}" dt="2026-01-12T22:30:04.122" v="1818" actId="1076"/>
          <ac:picMkLst>
            <pc:docMk/>
            <pc:sldMk cId="2452007587" sldId="1476"/>
            <ac:picMk id="8" creationId="{C655ECD4-A4C9-A323-D162-04BAAAC13269}"/>
          </ac:picMkLst>
        </pc:picChg>
        <pc:picChg chg="add mod">
          <ac:chgData name="Duijf, Antoinette" userId="80426808-569e-4360-acb0-e5a6dc4b8ad2" providerId="ADAL" clId="{98FD174A-043B-4A7A-B24F-49632EC2B02C}" dt="2026-01-12T22:30:06.498" v="1820" actId="1076"/>
          <ac:picMkLst>
            <pc:docMk/>
            <pc:sldMk cId="2452007587" sldId="1476"/>
            <ac:picMk id="9" creationId="{F7D9E16F-D7E3-FE7E-2D81-A684BE41B539}"/>
          </ac:picMkLst>
        </pc:picChg>
        <pc:picChg chg="add mod">
          <ac:chgData name="Duijf, Antoinette" userId="80426808-569e-4360-acb0-e5a6dc4b8ad2" providerId="ADAL" clId="{98FD174A-043B-4A7A-B24F-49632EC2B02C}" dt="2026-01-12T22:30:08.234" v="1822" actId="1076"/>
          <ac:picMkLst>
            <pc:docMk/>
            <pc:sldMk cId="2452007587" sldId="1476"/>
            <ac:picMk id="10" creationId="{CF8F67FA-6582-08C9-E5C8-D828774FDADA}"/>
          </ac:picMkLst>
        </pc:picChg>
        <pc:picChg chg="add mod">
          <ac:chgData name="Duijf, Antoinette" userId="80426808-569e-4360-acb0-e5a6dc4b8ad2" providerId="ADAL" clId="{98FD174A-043B-4A7A-B24F-49632EC2B02C}" dt="2026-01-12T22:30:10.162" v="1824" actId="1076"/>
          <ac:picMkLst>
            <pc:docMk/>
            <pc:sldMk cId="2452007587" sldId="1476"/>
            <ac:picMk id="11" creationId="{354A38A5-6498-732D-E29D-CC231E96A23B}"/>
          </ac:picMkLst>
        </pc:picChg>
        <pc:picChg chg="add mod">
          <ac:chgData name="Duijf, Antoinette" userId="80426808-569e-4360-acb0-e5a6dc4b8ad2" providerId="ADAL" clId="{98FD174A-043B-4A7A-B24F-49632EC2B02C}" dt="2026-01-12T22:30:12.371" v="1826" actId="1076"/>
          <ac:picMkLst>
            <pc:docMk/>
            <pc:sldMk cId="2452007587" sldId="1476"/>
            <ac:picMk id="12" creationId="{707511E6-5298-AE98-DAB8-927D5F7C4309}"/>
          </ac:picMkLst>
        </pc:picChg>
        <pc:picChg chg="add mod">
          <ac:chgData name="Duijf, Antoinette" userId="80426808-569e-4360-acb0-e5a6dc4b8ad2" providerId="ADAL" clId="{98FD174A-043B-4A7A-B24F-49632EC2B02C}" dt="2026-01-12T22:30:13.883" v="1828" actId="1076"/>
          <ac:picMkLst>
            <pc:docMk/>
            <pc:sldMk cId="2452007587" sldId="1476"/>
            <ac:picMk id="13" creationId="{9B4B2F23-F4FB-DB27-29F8-9878F5D4078C}"/>
          </ac:picMkLst>
        </pc:picChg>
        <pc:picChg chg="add mod">
          <ac:chgData name="Duijf, Antoinette" userId="80426808-569e-4360-acb0-e5a6dc4b8ad2" providerId="ADAL" clId="{98FD174A-043B-4A7A-B24F-49632EC2B02C}" dt="2026-01-12T22:30:16.444" v="1830" actId="1076"/>
          <ac:picMkLst>
            <pc:docMk/>
            <pc:sldMk cId="2452007587" sldId="1476"/>
            <ac:picMk id="14" creationId="{75D327F6-56F7-09B3-EF96-BB482B1CA8A9}"/>
          </ac:picMkLst>
        </pc:picChg>
        <pc:picChg chg="add mod">
          <ac:chgData name="Duijf, Antoinette" userId="80426808-569e-4360-acb0-e5a6dc4b8ad2" providerId="ADAL" clId="{98FD174A-043B-4A7A-B24F-49632EC2B02C}" dt="2026-01-12T22:30:50.003" v="1856" actId="1076"/>
          <ac:picMkLst>
            <pc:docMk/>
            <pc:sldMk cId="2452007587" sldId="1476"/>
            <ac:picMk id="15" creationId="{BB973F0F-C60B-0795-D83E-18BB5329D004}"/>
          </ac:picMkLst>
        </pc:picChg>
        <pc:picChg chg="add mod">
          <ac:chgData name="Duijf, Antoinette" userId="80426808-569e-4360-acb0-e5a6dc4b8ad2" providerId="ADAL" clId="{98FD174A-043B-4A7A-B24F-49632EC2B02C}" dt="2026-01-12T22:30:19.955" v="1834" actId="1076"/>
          <ac:picMkLst>
            <pc:docMk/>
            <pc:sldMk cId="2452007587" sldId="1476"/>
            <ac:picMk id="16" creationId="{838A933D-CBE9-9C76-C53F-FE2C69508FAE}"/>
          </ac:picMkLst>
        </pc:picChg>
        <pc:picChg chg="add mod">
          <ac:chgData name="Duijf, Antoinette" userId="80426808-569e-4360-acb0-e5a6dc4b8ad2" providerId="ADAL" clId="{98FD174A-043B-4A7A-B24F-49632EC2B02C}" dt="2026-01-12T22:30:22.162" v="1836" actId="1076"/>
          <ac:picMkLst>
            <pc:docMk/>
            <pc:sldMk cId="2452007587" sldId="1476"/>
            <ac:picMk id="17" creationId="{4599430D-5468-DC53-C9B3-534B0231B97C}"/>
          </ac:picMkLst>
        </pc:picChg>
        <pc:picChg chg="add mod">
          <ac:chgData name="Duijf, Antoinette" userId="80426808-569e-4360-acb0-e5a6dc4b8ad2" providerId="ADAL" clId="{98FD174A-043B-4A7A-B24F-49632EC2B02C}" dt="2026-01-12T22:30:23.946" v="1838" actId="1076"/>
          <ac:picMkLst>
            <pc:docMk/>
            <pc:sldMk cId="2452007587" sldId="1476"/>
            <ac:picMk id="18" creationId="{BEE63A54-439E-4439-B7EB-30EC49842F2F}"/>
          </ac:picMkLst>
        </pc:picChg>
        <pc:picChg chg="add mod">
          <ac:chgData name="Duijf, Antoinette" userId="80426808-569e-4360-acb0-e5a6dc4b8ad2" providerId="ADAL" clId="{98FD174A-043B-4A7A-B24F-49632EC2B02C}" dt="2026-01-12T22:30:26.626" v="1840" actId="1076"/>
          <ac:picMkLst>
            <pc:docMk/>
            <pc:sldMk cId="2452007587" sldId="1476"/>
            <ac:picMk id="19" creationId="{44E6A2BA-669B-E63C-FD30-98F0F7EF34BB}"/>
          </ac:picMkLst>
        </pc:picChg>
        <pc:picChg chg="add mod">
          <ac:chgData name="Duijf, Antoinette" userId="80426808-569e-4360-acb0-e5a6dc4b8ad2" providerId="ADAL" clId="{98FD174A-043B-4A7A-B24F-49632EC2B02C}" dt="2026-01-12T22:30:28.179" v="1842" actId="1076"/>
          <ac:picMkLst>
            <pc:docMk/>
            <pc:sldMk cId="2452007587" sldId="1476"/>
            <ac:picMk id="20" creationId="{0DBBC7E0-4075-6C93-7413-9A4731F61764}"/>
          </ac:picMkLst>
        </pc:picChg>
        <pc:picChg chg="add mod">
          <ac:chgData name="Duijf, Antoinette" userId="80426808-569e-4360-acb0-e5a6dc4b8ad2" providerId="ADAL" clId="{98FD174A-043B-4A7A-B24F-49632EC2B02C}" dt="2026-01-12T22:30:29.930" v="1844" actId="1076"/>
          <ac:picMkLst>
            <pc:docMk/>
            <pc:sldMk cId="2452007587" sldId="1476"/>
            <ac:picMk id="21" creationId="{F1709D28-194E-4C7F-82B4-4B7FDCBEE2EC}"/>
          </ac:picMkLst>
        </pc:picChg>
        <pc:picChg chg="add mod">
          <ac:chgData name="Duijf, Antoinette" userId="80426808-569e-4360-acb0-e5a6dc4b8ad2" providerId="ADAL" clId="{98FD174A-043B-4A7A-B24F-49632EC2B02C}" dt="2026-01-12T22:30:31.792" v="1846" actId="1076"/>
          <ac:picMkLst>
            <pc:docMk/>
            <pc:sldMk cId="2452007587" sldId="1476"/>
            <ac:picMk id="22" creationId="{E2B147C0-2531-89BD-6F6B-E1D661C6D165}"/>
          </ac:picMkLst>
        </pc:picChg>
        <pc:picChg chg="add mod">
          <ac:chgData name="Duijf, Antoinette" userId="80426808-569e-4360-acb0-e5a6dc4b8ad2" providerId="ADAL" clId="{98FD174A-043B-4A7A-B24F-49632EC2B02C}" dt="2026-01-12T22:30:33.786" v="1848" actId="1076"/>
          <ac:picMkLst>
            <pc:docMk/>
            <pc:sldMk cId="2452007587" sldId="1476"/>
            <ac:picMk id="23" creationId="{562E88C0-21EF-9D3D-8A61-DFE1A453C403}"/>
          </ac:picMkLst>
        </pc:picChg>
        <pc:picChg chg="add mod">
          <ac:chgData name="Duijf, Antoinette" userId="80426808-569e-4360-acb0-e5a6dc4b8ad2" providerId="ADAL" clId="{98FD174A-043B-4A7A-B24F-49632EC2B02C}" dt="2026-01-12T22:30:35.962" v="1850" actId="1076"/>
          <ac:picMkLst>
            <pc:docMk/>
            <pc:sldMk cId="2452007587" sldId="1476"/>
            <ac:picMk id="24" creationId="{E2148868-DA76-D3E3-5B1A-4273F2326916}"/>
          </ac:picMkLst>
        </pc:picChg>
        <pc:picChg chg="add mod">
          <ac:chgData name="Duijf, Antoinette" userId="80426808-569e-4360-acb0-e5a6dc4b8ad2" providerId="ADAL" clId="{98FD174A-043B-4A7A-B24F-49632EC2B02C}" dt="2026-01-12T22:30:37.715" v="1852" actId="1076"/>
          <ac:picMkLst>
            <pc:docMk/>
            <pc:sldMk cId="2452007587" sldId="1476"/>
            <ac:picMk id="25" creationId="{3B09C24D-8290-FE6B-B35D-8557354DB350}"/>
          </ac:picMkLst>
        </pc:picChg>
        <pc:picChg chg="add mod">
          <ac:chgData name="Duijf, Antoinette" userId="80426808-569e-4360-acb0-e5a6dc4b8ad2" providerId="ADAL" clId="{98FD174A-043B-4A7A-B24F-49632EC2B02C}" dt="2026-01-12T22:30:39.810" v="1854" actId="1076"/>
          <ac:picMkLst>
            <pc:docMk/>
            <pc:sldMk cId="2452007587" sldId="1476"/>
            <ac:picMk id="26" creationId="{619204EA-E0DD-DFA9-2B7C-64B0F6FA2E6D}"/>
          </ac:picMkLst>
        </pc:picChg>
        <pc:picChg chg="add mod">
          <ac:chgData name="Duijf, Antoinette" userId="80426808-569e-4360-acb0-e5a6dc4b8ad2" providerId="ADAL" clId="{98FD174A-043B-4A7A-B24F-49632EC2B02C}" dt="2026-01-12T22:31:02.279" v="1862" actId="1076"/>
          <ac:picMkLst>
            <pc:docMk/>
            <pc:sldMk cId="2452007587" sldId="1476"/>
            <ac:picMk id="27" creationId="{78652F2D-DEDD-DDFE-FB7E-1368508079A2}"/>
          </ac:picMkLst>
        </pc:picChg>
        <pc:picChg chg="add mod">
          <ac:chgData name="Duijf, Antoinette" userId="80426808-569e-4360-acb0-e5a6dc4b8ad2" providerId="ADAL" clId="{98FD174A-043B-4A7A-B24F-49632EC2B02C}" dt="2026-01-12T22:31:14.387" v="1866" actId="1076"/>
          <ac:picMkLst>
            <pc:docMk/>
            <pc:sldMk cId="2452007587" sldId="1476"/>
            <ac:picMk id="28" creationId="{4B902CDA-FEBE-0736-6609-3010FADF0C74}"/>
          </ac:picMkLst>
        </pc:picChg>
        <pc:picChg chg="add mod">
          <ac:chgData name="Duijf, Antoinette" userId="80426808-569e-4360-acb0-e5a6dc4b8ad2" providerId="ADAL" clId="{98FD174A-043B-4A7A-B24F-49632EC2B02C}" dt="2026-01-12T22:31:21.489" v="1868" actId="1076"/>
          <ac:picMkLst>
            <pc:docMk/>
            <pc:sldMk cId="2452007587" sldId="1476"/>
            <ac:picMk id="29" creationId="{2144094C-62ED-A1DB-7516-658EAE0C82CC}"/>
          </ac:picMkLst>
        </pc:picChg>
        <pc:picChg chg="add mod">
          <ac:chgData name="Duijf, Antoinette" userId="80426808-569e-4360-acb0-e5a6dc4b8ad2" providerId="ADAL" clId="{98FD174A-043B-4A7A-B24F-49632EC2B02C}" dt="2026-01-12T22:31:27.515" v="1870" actId="1076"/>
          <ac:picMkLst>
            <pc:docMk/>
            <pc:sldMk cId="2452007587" sldId="1476"/>
            <ac:picMk id="30" creationId="{D28FCADB-232B-71B8-ABED-EDC2ACAB46AF}"/>
          </ac:picMkLst>
        </pc:picChg>
        <pc:picChg chg="add del mod">
          <ac:chgData name="Duijf, Antoinette" userId="80426808-569e-4360-acb0-e5a6dc4b8ad2" providerId="ADAL" clId="{98FD174A-043B-4A7A-B24F-49632EC2B02C}" dt="2026-01-13T08:09:29.794" v="3163" actId="478"/>
          <ac:picMkLst>
            <pc:docMk/>
            <pc:sldMk cId="2452007587" sldId="1476"/>
            <ac:picMk id="31" creationId="{97E517A7-5105-61FD-A57B-9466345D72F1}"/>
          </ac:picMkLst>
        </pc:picChg>
        <pc:picChg chg="add del mod">
          <ac:chgData name="Duijf, Antoinette" userId="80426808-569e-4360-acb0-e5a6dc4b8ad2" providerId="ADAL" clId="{98FD174A-043B-4A7A-B24F-49632EC2B02C}" dt="2026-01-13T08:09:31.302" v="3165" actId="478"/>
          <ac:picMkLst>
            <pc:docMk/>
            <pc:sldMk cId="2452007587" sldId="1476"/>
            <ac:picMk id="1024" creationId="{C4D18FAD-8652-552F-8A67-6465F9BA56A3}"/>
          </ac:picMkLst>
        </pc:picChg>
        <pc:picChg chg="add del mod">
          <ac:chgData name="Duijf, Antoinette" userId="80426808-569e-4360-acb0-e5a6dc4b8ad2" providerId="ADAL" clId="{98FD174A-043B-4A7A-B24F-49632EC2B02C}" dt="2026-01-12T22:31:06.066" v="1864" actId="1076"/>
          <ac:picMkLst>
            <pc:docMk/>
            <pc:sldMk cId="2452007587" sldId="1476"/>
            <ac:picMk id="1026" creationId="{622F1304-B0BF-062F-8D8E-D727BEF5F72E}"/>
          </ac:picMkLst>
        </pc:picChg>
        <pc:picChg chg="add mod">
          <ac:chgData name="Duijf, Antoinette" userId="80426808-569e-4360-acb0-e5a6dc4b8ad2" providerId="ADAL" clId="{98FD174A-043B-4A7A-B24F-49632EC2B02C}" dt="2026-01-12T22:29:42.092" v="1807" actId="1076"/>
          <ac:picMkLst>
            <pc:docMk/>
            <pc:sldMk cId="2452007587" sldId="1476"/>
            <ac:picMk id="1027" creationId="{98D44A5A-1692-C89A-493D-FDEFCD5E5C72}"/>
          </ac:picMkLst>
        </pc:picChg>
      </pc:sldChg>
      <pc:sldChg chg="ord">
        <pc:chgData name="Duijf, Antoinette" userId="80426808-569e-4360-acb0-e5a6dc4b8ad2" providerId="ADAL" clId="{98FD174A-043B-4A7A-B24F-49632EC2B02C}" dt="2026-01-12T22:20:18.745" v="1755"/>
        <pc:sldMkLst>
          <pc:docMk/>
          <pc:sldMk cId="2709048002" sldId="1477"/>
        </pc:sldMkLst>
      </pc:sldChg>
      <pc:sldChg chg="addSp delSp modSp mod ord">
        <pc:chgData name="Duijf, Antoinette" userId="80426808-569e-4360-acb0-e5a6dc4b8ad2" providerId="ADAL" clId="{98FD174A-043B-4A7A-B24F-49632EC2B02C}" dt="2026-01-13T08:13:28.250" v="3180"/>
        <pc:sldMkLst>
          <pc:docMk/>
          <pc:sldMk cId="4074911733" sldId="1478"/>
        </pc:sldMkLst>
        <pc:picChg chg="add mod">
          <ac:chgData name="Duijf, Antoinette" userId="80426808-569e-4360-acb0-e5a6dc4b8ad2" providerId="ADAL" clId="{98FD174A-043B-4A7A-B24F-49632EC2B02C}" dt="2026-01-13T08:10:05.439" v="3173" actId="14100"/>
          <ac:picMkLst>
            <pc:docMk/>
            <pc:sldMk cId="4074911733" sldId="1478"/>
            <ac:picMk id="3" creationId="{B443BEDA-E799-EAA8-5C1D-533C0AC48748}"/>
          </ac:picMkLst>
        </pc:picChg>
        <pc:picChg chg="add mod">
          <ac:chgData name="Duijf, Antoinette" userId="80426808-569e-4360-acb0-e5a6dc4b8ad2" providerId="ADAL" clId="{98FD174A-043B-4A7A-B24F-49632EC2B02C}" dt="2026-01-13T08:09:50.422" v="3172" actId="14100"/>
          <ac:picMkLst>
            <pc:docMk/>
            <pc:sldMk cId="4074911733" sldId="1478"/>
            <ac:picMk id="4" creationId="{13C37D8D-62B8-9984-D3EB-E06071FB16C7}"/>
          </ac:picMkLst>
        </pc:picChg>
        <pc:picChg chg="add del mod">
          <ac:chgData name="Duijf, Antoinette" userId="80426808-569e-4360-acb0-e5a6dc4b8ad2" providerId="ADAL" clId="{98FD174A-043B-4A7A-B24F-49632EC2B02C}" dt="2026-01-13T08:09:45.797" v="3169" actId="478"/>
          <ac:picMkLst>
            <pc:docMk/>
            <pc:sldMk cId="4074911733" sldId="1478"/>
            <ac:picMk id="5" creationId="{2C8EED12-610C-AC91-4A05-1ABA366BD0F2}"/>
          </ac:picMkLst>
        </pc:picChg>
        <pc:picChg chg="add del mod">
          <ac:chgData name="Duijf, Antoinette" userId="80426808-569e-4360-acb0-e5a6dc4b8ad2" providerId="ADAL" clId="{98FD174A-043B-4A7A-B24F-49632EC2B02C}" dt="2026-01-13T08:09:45.517" v="3168" actId="478"/>
          <ac:picMkLst>
            <pc:docMk/>
            <pc:sldMk cId="4074911733" sldId="1478"/>
            <ac:picMk id="7" creationId="{79CFDC21-A135-1AD1-D68F-F756F1F220C5}"/>
          </ac:picMkLst>
        </pc:picChg>
        <pc:picChg chg="add mod">
          <ac:chgData name="Duijf, Antoinette" userId="80426808-569e-4360-acb0-e5a6dc4b8ad2" providerId="ADAL" clId="{98FD174A-043B-4A7A-B24F-49632EC2B02C}" dt="2026-01-13T08:13:28.250" v="3180"/>
          <ac:picMkLst>
            <pc:docMk/>
            <pc:sldMk cId="4074911733" sldId="1478"/>
            <ac:picMk id="8" creationId="{664F0933-0DD5-A724-B4B3-4BE6DC3C0879}"/>
          </ac:picMkLst>
        </pc:picChg>
      </pc:sldChg>
      <pc:sldChg chg="addSp delSp modSp mod ord">
        <pc:chgData name="Duijf, Antoinette" userId="80426808-569e-4360-acb0-e5a6dc4b8ad2" providerId="ADAL" clId="{98FD174A-043B-4A7A-B24F-49632EC2B02C}" dt="2026-01-13T09:26:10.538" v="4408" actId="208"/>
        <pc:sldMkLst>
          <pc:docMk/>
          <pc:sldMk cId="1487044012" sldId="1480"/>
        </pc:sldMkLst>
        <pc:spChg chg="add del mod">
          <ac:chgData name="Duijf, Antoinette" userId="80426808-569e-4360-acb0-e5a6dc4b8ad2" providerId="ADAL" clId="{98FD174A-043B-4A7A-B24F-49632EC2B02C}" dt="2026-01-13T08:04:50.490" v="3034" actId="478"/>
          <ac:spMkLst>
            <pc:docMk/>
            <pc:sldMk cId="1487044012" sldId="1480"/>
            <ac:spMk id="2" creationId="{1F5F3B25-C8F4-C207-9E80-AF9238A61B1C}"/>
          </ac:spMkLst>
        </pc:spChg>
        <pc:spChg chg="add mod">
          <ac:chgData name="Duijf, Antoinette" userId="80426808-569e-4360-acb0-e5a6dc4b8ad2" providerId="ADAL" clId="{98FD174A-043B-4A7A-B24F-49632EC2B02C}" dt="2026-01-13T08:13:10.695" v="3176"/>
          <ac:spMkLst>
            <pc:docMk/>
            <pc:sldMk cId="1487044012" sldId="1480"/>
            <ac:spMk id="7" creationId="{77D8092C-D4E2-4378-A682-EDFAC3C0CBF1}"/>
          </ac:spMkLst>
        </pc:spChg>
        <pc:grpChg chg="add del mod">
          <ac:chgData name="Duijf, Antoinette" userId="80426808-569e-4360-acb0-e5a6dc4b8ad2" providerId="ADAL" clId="{98FD174A-043B-4A7A-B24F-49632EC2B02C}" dt="2026-01-13T08:14:48.341" v="3186" actId="478"/>
          <ac:grpSpMkLst>
            <pc:docMk/>
            <pc:sldMk cId="1487044012" sldId="1480"/>
            <ac:grpSpMk id="3" creationId="{F0B97CDC-DA6A-37BF-F4E5-357C52FB7905}"/>
          </ac:grpSpMkLst>
        </pc:grpChg>
        <pc:picChg chg="add mod">
          <ac:chgData name="Duijf, Antoinette" userId="80426808-569e-4360-acb0-e5a6dc4b8ad2" providerId="ADAL" clId="{98FD174A-043B-4A7A-B24F-49632EC2B02C}" dt="2026-01-13T08:13:10.695" v="3176"/>
          <ac:picMkLst>
            <pc:docMk/>
            <pc:sldMk cId="1487044012" sldId="1480"/>
            <ac:picMk id="4" creationId="{834E21B3-03E7-499B-A6B7-5A6371E6A0FB}"/>
          </ac:picMkLst>
        </pc:picChg>
        <pc:picChg chg="add del mod">
          <ac:chgData name="Duijf, Antoinette" userId="80426808-569e-4360-acb0-e5a6dc4b8ad2" providerId="ADAL" clId="{98FD174A-043B-4A7A-B24F-49632EC2B02C}" dt="2026-01-13T08:13:13.294" v="3178" actId="478"/>
          <ac:picMkLst>
            <pc:docMk/>
            <pc:sldMk cId="1487044012" sldId="1480"/>
            <ac:picMk id="5" creationId="{6EF38A20-BEDB-24F9-DA2C-10846A782A12}"/>
          </ac:picMkLst>
        </pc:picChg>
        <pc:picChg chg="add mod">
          <ac:chgData name="Duijf, Antoinette" userId="80426808-569e-4360-acb0-e5a6dc4b8ad2" providerId="ADAL" clId="{98FD174A-043B-4A7A-B24F-49632EC2B02C}" dt="2026-01-13T08:21:27.314" v="3239" actId="1076"/>
          <ac:picMkLst>
            <pc:docMk/>
            <pc:sldMk cId="1487044012" sldId="1480"/>
            <ac:picMk id="8" creationId="{D5D63034-4D0C-77EF-8BAD-E05AC238B667}"/>
          </ac:picMkLst>
        </pc:picChg>
        <pc:picChg chg="add mod">
          <ac:chgData name="Duijf, Antoinette" userId="80426808-569e-4360-acb0-e5a6dc4b8ad2" providerId="ADAL" clId="{98FD174A-043B-4A7A-B24F-49632EC2B02C}" dt="2026-01-13T08:21:27.314" v="3239" actId="1076"/>
          <ac:picMkLst>
            <pc:docMk/>
            <pc:sldMk cId="1487044012" sldId="1480"/>
            <ac:picMk id="9" creationId="{E477F9C6-7487-35E6-8B02-3BE07EF3BF68}"/>
          </ac:picMkLst>
        </pc:picChg>
        <pc:picChg chg="add mod">
          <ac:chgData name="Duijf, Antoinette" userId="80426808-569e-4360-acb0-e5a6dc4b8ad2" providerId="ADAL" clId="{98FD174A-043B-4A7A-B24F-49632EC2B02C}" dt="2026-01-13T08:21:27.314" v="3239" actId="1076"/>
          <ac:picMkLst>
            <pc:docMk/>
            <pc:sldMk cId="1487044012" sldId="1480"/>
            <ac:picMk id="13" creationId="{184E4766-E64B-CCF6-C9EF-97420991243D}"/>
          </ac:picMkLst>
        </pc:picChg>
        <pc:picChg chg="add mod">
          <ac:chgData name="Duijf, Antoinette" userId="80426808-569e-4360-acb0-e5a6dc4b8ad2" providerId="ADAL" clId="{98FD174A-043B-4A7A-B24F-49632EC2B02C}" dt="2026-01-13T08:21:27.314" v="3239" actId="1076"/>
          <ac:picMkLst>
            <pc:docMk/>
            <pc:sldMk cId="1487044012" sldId="1480"/>
            <ac:picMk id="14" creationId="{480E9CA6-4DE5-5B7D-615C-5BDD95C18AAC}"/>
          </ac:picMkLst>
        </pc:picChg>
        <pc:picChg chg="add mod">
          <ac:chgData name="Duijf, Antoinette" userId="80426808-569e-4360-acb0-e5a6dc4b8ad2" providerId="ADAL" clId="{98FD174A-043B-4A7A-B24F-49632EC2B02C}" dt="2026-01-13T08:21:27.314" v="3239" actId="1076"/>
          <ac:picMkLst>
            <pc:docMk/>
            <pc:sldMk cId="1487044012" sldId="1480"/>
            <ac:picMk id="15" creationId="{CAE1E2F5-9587-2AA2-3DA7-35F472B456C8}"/>
          </ac:picMkLst>
        </pc:picChg>
        <pc:picChg chg="add mod">
          <ac:chgData name="Duijf, Antoinette" userId="80426808-569e-4360-acb0-e5a6dc4b8ad2" providerId="ADAL" clId="{98FD174A-043B-4A7A-B24F-49632EC2B02C}" dt="2026-01-13T08:21:27.314" v="3239" actId="1076"/>
          <ac:picMkLst>
            <pc:docMk/>
            <pc:sldMk cId="1487044012" sldId="1480"/>
            <ac:picMk id="16" creationId="{074C8329-4A8D-6C67-65A0-9466F78CF2E4}"/>
          </ac:picMkLst>
        </pc:picChg>
        <pc:picChg chg="add mod">
          <ac:chgData name="Duijf, Antoinette" userId="80426808-569e-4360-acb0-e5a6dc4b8ad2" providerId="ADAL" clId="{98FD174A-043B-4A7A-B24F-49632EC2B02C}" dt="2026-01-13T08:21:27.314" v="3239" actId="1076"/>
          <ac:picMkLst>
            <pc:docMk/>
            <pc:sldMk cId="1487044012" sldId="1480"/>
            <ac:picMk id="17" creationId="{0FA260F2-56B8-B2EC-ED09-2BA59C579DEB}"/>
          </ac:picMkLst>
        </pc:picChg>
        <pc:picChg chg="add mod">
          <ac:chgData name="Duijf, Antoinette" userId="80426808-569e-4360-acb0-e5a6dc4b8ad2" providerId="ADAL" clId="{98FD174A-043B-4A7A-B24F-49632EC2B02C}" dt="2026-01-13T08:21:27.314" v="3239" actId="1076"/>
          <ac:picMkLst>
            <pc:docMk/>
            <pc:sldMk cId="1487044012" sldId="1480"/>
            <ac:picMk id="18" creationId="{C3B50AE9-D2F4-FF4A-AE6C-15A593E9685B}"/>
          </ac:picMkLst>
        </pc:picChg>
        <pc:picChg chg="add del mod">
          <ac:chgData name="Duijf, Antoinette" userId="80426808-569e-4360-acb0-e5a6dc4b8ad2" providerId="ADAL" clId="{98FD174A-043B-4A7A-B24F-49632EC2B02C}" dt="2026-01-13T08:26:59.879" v="3265" actId="21"/>
          <ac:picMkLst>
            <pc:docMk/>
            <pc:sldMk cId="1487044012" sldId="1480"/>
            <ac:picMk id="20" creationId="{564E4AA2-AF02-23AB-6AE1-8BE914EEDA1E}"/>
          </ac:picMkLst>
        </pc:picChg>
        <pc:cxnChg chg="add mod">
          <ac:chgData name="Duijf, Antoinette" userId="80426808-569e-4360-acb0-e5a6dc4b8ad2" providerId="ADAL" clId="{98FD174A-043B-4A7A-B24F-49632EC2B02C}" dt="2026-01-13T09:26:10.538" v="4408" actId="208"/>
          <ac:cxnSpMkLst>
            <pc:docMk/>
            <pc:sldMk cId="1487044012" sldId="1480"/>
            <ac:cxnSpMk id="11" creationId="{AE7B8405-56DE-F4E2-4051-23282EB47F9A}"/>
          </ac:cxnSpMkLst>
        </pc:cxnChg>
      </pc:sldChg>
      <pc:sldChg chg="addSp delSp modSp mod ord">
        <pc:chgData name="Duijf, Antoinette" userId="80426808-569e-4360-acb0-e5a6dc4b8ad2" providerId="ADAL" clId="{98FD174A-043B-4A7A-B24F-49632EC2B02C}" dt="2026-01-13T08:47:50.651" v="3684" actId="21"/>
        <pc:sldMkLst>
          <pc:docMk/>
          <pc:sldMk cId="3779434736" sldId="1481"/>
        </pc:sldMkLst>
        <pc:spChg chg="add del mod">
          <ac:chgData name="Duijf, Antoinette" userId="80426808-569e-4360-acb0-e5a6dc4b8ad2" providerId="ADAL" clId="{98FD174A-043B-4A7A-B24F-49632EC2B02C}" dt="2026-01-13T08:25:29.159" v="3244" actId="478"/>
          <ac:spMkLst>
            <pc:docMk/>
            <pc:sldMk cId="3779434736" sldId="1481"/>
            <ac:spMk id="3" creationId="{42A372EE-96A6-2839-4ADD-9FD263E0F214}"/>
          </ac:spMkLst>
        </pc:spChg>
        <pc:picChg chg="del mod">
          <ac:chgData name="Duijf, Antoinette" userId="80426808-569e-4360-acb0-e5a6dc4b8ad2" providerId="ADAL" clId="{98FD174A-043B-4A7A-B24F-49632EC2B02C}" dt="2026-01-13T08:47:50.651" v="3684" actId="21"/>
          <ac:picMkLst>
            <pc:docMk/>
            <pc:sldMk cId="3779434736" sldId="1481"/>
            <ac:picMk id="2" creationId="{DDFA3B74-9167-EC48-B371-0009BE4DC4E8}"/>
          </ac:picMkLst>
        </pc:picChg>
        <pc:picChg chg="add mod modCrop">
          <ac:chgData name="Duijf, Antoinette" userId="80426808-569e-4360-acb0-e5a6dc4b8ad2" providerId="ADAL" clId="{98FD174A-043B-4A7A-B24F-49632EC2B02C}" dt="2026-01-13T08:26:22.706" v="3259" actId="1076"/>
          <ac:picMkLst>
            <pc:docMk/>
            <pc:sldMk cId="3779434736" sldId="1481"/>
            <ac:picMk id="5" creationId="{E95F8B9E-81E3-760B-729F-9E611F2B1E4C}"/>
          </ac:picMkLst>
        </pc:picChg>
        <pc:picChg chg="add mod">
          <ac:chgData name="Duijf, Antoinette" userId="80426808-569e-4360-acb0-e5a6dc4b8ad2" providerId="ADAL" clId="{98FD174A-043B-4A7A-B24F-49632EC2B02C}" dt="2026-01-13T08:26:32.097" v="3261" actId="1076"/>
          <ac:picMkLst>
            <pc:docMk/>
            <pc:sldMk cId="3779434736" sldId="1481"/>
            <ac:picMk id="8" creationId="{01895A86-7D47-1A1E-30D9-A4345EDCC807}"/>
          </ac:picMkLst>
        </pc:picChg>
      </pc:sldChg>
      <pc:sldChg chg="addSp delSp modSp mod ord">
        <pc:chgData name="Duijf, Antoinette" userId="80426808-569e-4360-acb0-e5a6dc4b8ad2" providerId="ADAL" clId="{98FD174A-043B-4A7A-B24F-49632EC2B02C}" dt="2026-01-13T08:05:23.861" v="3040"/>
        <pc:sldMkLst>
          <pc:docMk/>
          <pc:sldMk cId="1201727269" sldId="1482"/>
        </pc:sldMkLst>
        <pc:picChg chg="del">
          <ac:chgData name="Duijf, Antoinette" userId="80426808-569e-4360-acb0-e5a6dc4b8ad2" providerId="ADAL" clId="{98FD174A-043B-4A7A-B24F-49632EC2B02C}" dt="2026-01-12T22:55:25.925" v="2189" actId="478"/>
          <ac:picMkLst>
            <pc:docMk/>
            <pc:sldMk cId="1201727269" sldId="1482"/>
            <ac:picMk id="2" creationId="{B392195D-F96F-9F8A-909E-497F7A800F77}"/>
          </ac:picMkLst>
        </pc:picChg>
        <pc:picChg chg="add del mod">
          <ac:chgData name="Duijf, Antoinette" userId="80426808-569e-4360-acb0-e5a6dc4b8ad2" providerId="ADAL" clId="{98FD174A-043B-4A7A-B24F-49632EC2B02C}" dt="2026-01-12T22:56:10.901" v="2196" actId="478"/>
          <ac:picMkLst>
            <pc:docMk/>
            <pc:sldMk cId="1201727269" sldId="1482"/>
            <ac:picMk id="4" creationId="{F47D05AB-E006-11CB-586F-DC23034E3721}"/>
          </ac:picMkLst>
        </pc:picChg>
        <pc:picChg chg="add mod">
          <ac:chgData name="Duijf, Antoinette" userId="80426808-569e-4360-acb0-e5a6dc4b8ad2" providerId="ADAL" clId="{98FD174A-043B-4A7A-B24F-49632EC2B02C}" dt="2026-01-12T22:57:02.460" v="2222" actId="1076"/>
          <ac:picMkLst>
            <pc:docMk/>
            <pc:sldMk cId="1201727269" sldId="1482"/>
            <ac:picMk id="7" creationId="{E0AC8403-4F75-785E-12DE-A5F2B20B27D3}"/>
          </ac:picMkLst>
        </pc:picChg>
      </pc:sldChg>
      <pc:sldChg chg="addSp modSp mod ord">
        <pc:chgData name="Duijf, Antoinette" userId="80426808-569e-4360-acb0-e5a6dc4b8ad2" providerId="ADAL" clId="{98FD174A-043B-4A7A-B24F-49632EC2B02C}" dt="2026-01-13T09:04:16.512" v="4188" actId="1076"/>
        <pc:sldMkLst>
          <pc:docMk/>
          <pc:sldMk cId="2904738428" sldId="1483"/>
        </pc:sldMkLst>
        <pc:picChg chg="add mod">
          <ac:chgData name="Duijf, Antoinette" userId="80426808-569e-4360-acb0-e5a6dc4b8ad2" providerId="ADAL" clId="{98FD174A-043B-4A7A-B24F-49632EC2B02C}" dt="2026-01-13T09:04:09.368" v="4183" actId="14100"/>
          <ac:picMkLst>
            <pc:docMk/>
            <pc:sldMk cId="2904738428" sldId="1483"/>
            <ac:picMk id="2" creationId="{FB14B350-36F9-271A-45C1-99FFE4FA8E80}"/>
          </ac:picMkLst>
        </pc:picChg>
        <pc:picChg chg="add mod">
          <ac:chgData name="Duijf, Antoinette" userId="80426808-569e-4360-acb0-e5a6dc4b8ad2" providerId="ADAL" clId="{98FD174A-043B-4A7A-B24F-49632EC2B02C}" dt="2026-01-13T09:04:12.594" v="4185" actId="1076"/>
          <ac:picMkLst>
            <pc:docMk/>
            <pc:sldMk cId="2904738428" sldId="1483"/>
            <ac:picMk id="3" creationId="{7AFDC1F3-025D-8C45-12FC-520A010E0E80}"/>
          </ac:picMkLst>
        </pc:picChg>
        <pc:picChg chg="add mod">
          <ac:chgData name="Duijf, Antoinette" userId="80426808-569e-4360-acb0-e5a6dc4b8ad2" providerId="ADAL" clId="{98FD174A-043B-4A7A-B24F-49632EC2B02C}" dt="2026-01-13T09:04:16.512" v="4188" actId="1076"/>
          <ac:picMkLst>
            <pc:docMk/>
            <pc:sldMk cId="2904738428" sldId="1483"/>
            <ac:picMk id="4" creationId="{5D1ABC1F-7987-5609-FC84-ECE1909EDA82}"/>
          </ac:picMkLst>
        </pc:picChg>
        <pc:picChg chg="add mod">
          <ac:chgData name="Duijf, Antoinette" userId="80426808-569e-4360-acb0-e5a6dc4b8ad2" providerId="ADAL" clId="{98FD174A-043B-4A7A-B24F-49632EC2B02C}" dt="2026-01-12T22:37:14.002" v="1887" actId="1076"/>
          <ac:picMkLst>
            <pc:docMk/>
            <pc:sldMk cId="2904738428" sldId="1483"/>
            <ac:picMk id="2050" creationId="{594C0218-574E-7DAB-C028-E706B1122DBA}"/>
          </ac:picMkLst>
        </pc:picChg>
      </pc:sldChg>
      <pc:sldChg chg="addSp delSp modSp mod ord">
        <pc:chgData name="Duijf, Antoinette" userId="80426808-569e-4360-acb0-e5a6dc4b8ad2" providerId="ADAL" clId="{98FD174A-043B-4A7A-B24F-49632EC2B02C}" dt="2026-01-13T08:35:33.106" v="3401" actId="478"/>
        <pc:sldMkLst>
          <pc:docMk/>
          <pc:sldMk cId="915142633" sldId="1544"/>
        </pc:sldMkLst>
        <pc:spChg chg="add del mod">
          <ac:chgData name="Duijf, Antoinette" userId="80426808-569e-4360-acb0-e5a6dc4b8ad2" providerId="ADAL" clId="{98FD174A-043B-4A7A-B24F-49632EC2B02C}" dt="2026-01-12T22:07:31.470" v="1243" actId="478"/>
          <ac:spMkLst>
            <pc:docMk/>
            <pc:sldMk cId="915142633" sldId="1544"/>
            <ac:spMk id="2" creationId="{EC32444E-E791-589A-581E-A42969F15ED2}"/>
          </ac:spMkLst>
        </pc:spChg>
        <pc:spChg chg="add del mod">
          <ac:chgData name="Duijf, Antoinette" userId="80426808-569e-4360-acb0-e5a6dc4b8ad2" providerId="ADAL" clId="{98FD174A-043B-4A7A-B24F-49632EC2B02C}" dt="2026-01-13T08:35:33.106" v="3401" actId="478"/>
          <ac:spMkLst>
            <pc:docMk/>
            <pc:sldMk cId="915142633" sldId="1544"/>
            <ac:spMk id="2" creationId="{F854D4FD-49E4-C1B5-B7A4-FB6EA445A6E9}"/>
          </ac:spMkLst>
        </pc:spChg>
        <pc:spChg chg="mod">
          <ac:chgData name="Duijf, Antoinette" userId="80426808-569e-4360-acb0-e5a6dc4b8ad2" providerId="ADAL" clId="{98FD174A-043B-4A7A-B24F-49632EC2B02C}" dt="2026-01-13T08:04:39.186" v="3029" actId="115"/>
          <ac:spMkLst>
            <pc:docMk/>
            <pc:sldMk cId="915142633" sldId="1544"/>
            <ac:spMk id="3" creationId="{6D7D5F1B-D7C9-47E4-B3EF-4B3DBB065E80}"/>
          </ac:spMkLst>
        </pc:spChg>
        <pc:spChg chg="add del mod">
          <ac:chgData name="Duijf, Antoinette" userId="80426808-569e-4360-acb0-e5a6dc4b8ad2" providerId="ADAL" clId="{98FD174A-043B-4A7A-B24F-49632EC2B02C}" dt="2026-01-12T22:07:34.470" v="1244" actId="478"/>
          <ac:spMkLst>
            <pc:docMk/>
            <pc:sldMk cId="915142633" sldId="1544"/>
            <ac:spMk id="5" creationId="{337378A9-22A2-F8C0-2D39-E2D68887FC7F}"/>
          </ac:spMkLst>
        </pc:spChg>
        <pc:spChg chg="add del mod">
          <ac:chgData name="Duijf, Antoinette" userId="80426808-569e-4360-acb0-e5a6dc4b8ad2" providerId="ADAL" clId="{98FD174A-043B-4A7A-B24F-49632EC2B02C}" dt="2026-01-13T08:04:29.622" v="3013" actId="478"/>
          <ac:spMkLst>
            <pc:docMk/>
            <pc:sldMk cId="915142633" sldId="1544"/>
            <ac:spMk id="6" creationId="{CBEAC0AD-5FDB-9A7C-BF46-076444469BF2}"/>
          </ac:spMkLst>
        </pc:spChg>
        <pc:spChg chg="add del mod">
          <ac:chgData name="Duijf, Antoinette" userId="80426808-569e-4360-acb0-e5a6dc4b8ad2" providerId="ADAL" clId="{98FD174A-043B-4A7A-B24F-49632EC2B02C}" dt="2026-01-12T22:43:40.675" v="2080" actId="478"/>
          <ac:spMkLst>
            <pc:docMk/>
            <pc:sldMk cId="915142633" sldId="1544"/>
            <ac:spMk id="7" creationId="{FAE9967D-F682-CEFF-5303-FE088BF7EF2D}"/>
          </ac:spMkLst>
        </pc:spChg>
        <pc:spChg chg="add del mod">
          <ac:chgData name="Duijf, Antoinette" userId="80426808-569e-4360-acb0-e5a6dc4b8ad2" providerId="ADAL" clId="{98FD174A-043B-4A7A-B24F-49632EC2B02C}" dt="2026-01-13T08:02:40.398" v="2995" actId="478"/>
          <ac:spMkLst>
            <pc:docMk/>
            <pc:sldMk cId="915142633" sldId="1544"/>
            <ac:spMk id="8" creationId="{8AB455C4-BAE7-D058-B861-E7CEF1513D26}"/>
          </ac:spMkLst>
        </pc:spChg>
      </pc:sldChg>
      <pc:sldChg chg="addSp delSp modSp mod">
        <pc:chgData name="Duijf, Antoinette" userId="80426808-569e-4360-acb0-e5a6dc4b8ad2" providerId="ADAL" clId="{98FD174A-043B-4A7A-B24F-49632EC2B02C}" dt="2026-01-13T08:47:16.697" v="3683" actId="962"/>
        <pc:sldMkLst>
          <pc:docMk/>
          <pc:sldMk cId="1762301368" sldId="1546"/>
        </pc:sldMkLst>
        <pc:spChg chg="mod">
          <ac:chgData name="Duijf, Antoinette" userId="80426808-569e-4360-acb0-e5a6dc4b8ad2" providerId="ADAL" clId="{98FD174A-043B-4A7A-B24F-49632EC2B02C}" dt="2026-01-13T08:42:38.601" v="3671" actId="1037"/>
          <ac:spMkLst>
            <pc:docMk/>
            <pc:sldMk cId="1762301368" sldId="1546"/>
            <ac:spMk id="14" creationId="{F2A40537-238A-7D78-7574-DA3B6BEC6002}"/>
          </ac:spMkLst>
        </pc:spChg>
        <pc:spChg chg="mod">
          <ac:chgData name="Duijf, Antoinette" userId="80426808-569e-4360-acb0-e5a6dc4b8ad2" providerId="ADAL" clId="{98FD174A-043B-4A7A-B24F-49632EC2B02C}" dt="2026-01-13T08:42:46.864" v="3672" actId="1076"/>
          <ac:spMkLst>
            <pc:docMk/>
            <pc:sldMk cId="1762301368" sldId="1546"/>
            <ac:spMk id="15" creationId="{FEDB6B1D-3EE6-04A8-1996-A5DAED9F4FBF}"/>
          </ac:spMkLst>
        </pc:spChg>
        <pc:spChg chg="del mod">
          <ac:chgData name="Duijf, Antoinette" userId="80426808-569e-4360-acb0-e5a6dc4b8ad2" providerId="ADAL" clId="{98FD174A-043B-4A7A-B24F-49632EC2B02C}" dt="2026-01-13T08:41:56.829" v="3664" actId="478"/>
          <ac:spMkLst>
            <pc:docMk/>
            <pc:sldMk cId="1762301368" sldId="1546"/>
            <ac:spMk id="22" creationId="{A1BE4DBF-094D-6235-C933-F12537ECF91F}"/>
          </ac:spMkLst>
        </pc:spChg>
        <pc:spChg chg="del">
          <ac:chgData name="Duijf, Antoinette" userId="80426808-569e-4360-acb0-e5a6dc4b8ad2" providerId="ADAL" clId="{98FD174A-043B-4A7A-B24F-49632EC2B02C}" dt="2026-01-13T08:41:53.959" v="3662" actId="478"/>
          <ac:spMkLst>
            <pc:docMk/>
            <pc:sldMk cId="1762301368" sldId="1546"/>
            <ac:spMk id="23" creationId="{06150000-A47E-BDFC-AC81-B723669AD025}"/>
          </ac:spMkLst>
        </pc:spChg>
        <pc:picChg chg="add mod">
          <ac:chgData name="Duijf, Antoinette" userId="80426808-569e-4360-acb0-e5a6dc4b8ad2" providerId="ADAL" clId="{98FD174A-043B-4A7A-B24F-49632EC2B02C}" dt="2026-01-13T08:41:59.793" v="3665" actId="1076"/>
          <ac:picMkLst>
            <pc:docMk/>
            <pc:sldMk cId="1762301368" sldId="1546"/>
            <ac:picMk id="11" creationId="{6E4784F4-D739-CC81-9419-5DA72B3F1FAE}"/>
          </ac:picMkLst>
        </pc:picChg>
        <pc:picChg chg="add mod modCrop">
          <ac:chgData name="Duijf, Antoinette" userId="80426808-569e-4360-acb0-e5a6dc4b8ad2" providerId="ADAL" clId="{98FD174A-043B-4A7A-B24F-49632EC2B02C}" dt="2026-01-13T08:46:13.073" v="3679" actId="1076"/>
          <ac:picMkLst>
            <pc:docMk/>
            <pc:sldMk cId="1762301368" sldId="1546"/>
            <ac:picMk id="24" creationId="{DE729C75-098E-552B-3145-C00324545346}"/>
          </ac:picMkLst>
        </pc:picChg>
        <pc:picChg chg="add mod">
          <ac:chgData name="Duijf, Antoinette" userId="80426808-569e-4360-acb0-e5a6dc4b8ad2" providerId="ADAL" clId="{98FD174A-043B-4A7A-B24F-49632EC2B02C}" dt="2026-01-13T08:47:16.697" v="3683" actId="962"/>
          <ac:picMkLst>
            <pc:docMk/>
            <pc:sldMk cId="1762301368" sldId="1546"/>
            <ac:picMk id="26" creationId="{469A604D-3903-45CF-9809-030B515FD5E2}"/>
          </ac:picMkLst>
        </pc:picChg>
      </pc:sldChg>
      <pc:sldChg chg="addSp delSp modSp mod">
        <pc:chgData name="Duijf, Antoinette" userId="80426808-569e-4360-acb0-e5a6dc4b8ad2" providerId="ADAL" clId="{98FD174A-043B-4A7A-B24F-49632EC2B02C}" dt="2026-01-13T09:40:59.294" v="4846" actId="20577"/>
        <pc:sldMkLst>
          <pc:docMk/>
          <pc:sldMk cId="4242630686" sldId="1552"/>
        </pc:sldMkLst>
        <pc:spChg chg="add mod">
          <ac:chgData name="Duijf, Antoinette" userId="80426808-569e-4360-acb0-e5a6dc4b8ad2" providerId="ADAL" clId="{98FD174A-043B-4A7A-B24F-49632EC2B02C}" dt="2026-01-13T09:02:32.242" v="4170" actId="207"/>
          <ac:spMkLst>
            <pc:docMk/>
            <pc:sldMk cId="4242630686" sldId="1552"/>
            <ac:spMk id="29" creationId="{5A0E9D38-6EC8-7F5E-74BC-6607E79947DC}"/>
          </ac:spMkLst>
        </pc:spChg>
        <pc:spChg chg="mod">
          <ac:chgData name="Duijf, Antoinette" userId="80426808-569e-4360-acb0-e5a6dc4b8ad2" providerId="ADAL" clId="{98FD174A-043B-4A7A-B24F-49632EC2B02C}" dt="2026-01-13T09:40:59.294" v="4846" actId="20577"/>
          <ac:spMkLst>
            <pc:docMk/>
            <pc:sldMk cId="4242630686" sldId="1552"/>
            <ac:spMk id="35" creationId="{1C6D19FA-2F78-9BD1-AA3A-3DB65A9292F0}"/>
          </ac:spMkLst>
        </pc:spChg>
        <pc:spChg chg="mod">
          <ac:chgData name="Duijf, Antoinette" userId="80426808-569e-4360-acb0-e5a6dc4b8ad2" providerId="ADAL" clId="{98FD174A-043B-4A7A-B24F-49632EC2B02C}" dt="2026-01-13T08:54:58.940" v="4116" actId="20577"/>
          <ac:spMkLst>
            <pc:docMk/>
            <pc:sldMk cId="4242630686" sldId="1552"/>
            <ac:spMk id="36" creationId="{D8D08AAD-C991-193A-68ED-5B586F92BF63}"/>
          </ac:spMkLst>
        </pc:spChg>
        <pc:picChg chg="add mod">
          <ac:chgData name="Duijf, Antoinette" userId="80426808-569e-4360-acb0-e5a6dc4b8ad2" providerId="ADAL" clId="{98FD174A-043B-4A7A-B24F-49632EC2B02C}" dt="2026-01-13T08:53:17.966" v="4001" actId="14100"/>
          <ac:picMkLst>
            <pc:docMk/>
            <pc:sldMk cId="4242630686" sldId="1552"/>
            <ac:picMk id="8" creationId="{9DBDD976-BC6F-BB65-74DD-1FB64F765826}"/>
          </ac:picMkLst>
        </pc:picChg>
        <pc:picChg chg="add del mod">
          <ac:chgData name="Duijf, Antoinette" userId="80426808-569e-4360-acb0-e5a6dc4b8ad2" providerId="ADAL" clId="{98FD174A-043B-4A7A-B24F-49632EC2B02C}" dt="2026-01-13T08:53:10.048" v="3998" actId="478"/>
          <ac:picMkLst>
            <pc:docMk/>
            <pc:sldMk cId="4242630686" sldId="1552"/>
            <ac:picMk id="9" creationId="{EAF8C1CD-745F-5EB1-0A52-69746C8AADF6}"/>
          </ac:picMkLst>
        </pc:picChg>
        <pc:picChg chg="add mod">
          <ac:chgData name="Duijf, Antoinette" userId="80426808-569e-4360-acb0-e5a6dc4b8ad2" providerId="ADAL" clId="{98FD174A-043B-4A7A-B24F-49632EC2B02C}" dt="2026-01-13T09:03:34.998" v="4175" actId="1076"/>
          <ac:picMkLst>
            <pc:docMk/>
            <pc:sldMk cId="4242630686" sldId="1552"/>
            <ac:picMk id="18" creationId="{E2C458EB-F748-A1A9-21E1-48B57F52C65E}"/>
          </ac:picMkLst>
        </pc:picChg>
        <pc:picChg chg="add del mod">
          <ac:chgData name="Duijf, Antoinette" userId="80426808-569e-4360-acb0-e5a6dc4b8ad2" providerId="ADAL" clId="{98FD174A-043B-4A7A-B24F-49632EC2B02C}" dt="2026-01-13T08:59:55.337" v="4132" actId="21"/>
          <ac:picMkLst>
            <pc:docMk/>
            <pc:sldMk cId="4242630686" sldId="1552"/>
            <ac:picMk id="20" creationId="{2EC8EFD8-902F-CF16-E575-AC9FD943EBC4}"/>
          </ac:picMkLst>
        </pc:picChg>
        <pc:picChg chg="add mod">
          <ac:chgData name="Duijf, Antoinette" userId="80426808-569e-4360-acb0-e5a6dc4b8ad2" providerId="ADAL" clId="{98FD174A-043B-4A7A-B24F-49632EC2B02C}" dt="2026-01-13T09:01:50.832" v="4161" actId="1076"/>
          <ac:picMkLst>
            <pc:docMk/>
            <pc:sldMk cId="4242630686" sldId="1552"/>
            <ac:picMk id="23" creationId="{48CF2636-955C-C25B-B5F8-35165022D4E9}"/>
          </ac:picMkLst>
        </pc:picChg>
        <pc:picChg chg="add mod">
          <ac:chgData name="Duijf, Antoinette" userId="80426808-569e-4360-acb0-e5a6dc4b8ad2" providerId="ADAL" clId="{98FD174A-043B-4A7A-B24F-49632EC2B02C}" dt="2026-01-13T09:01:40.328" v="4159" actId="1076"/>
          <ac:picMkLst>
            <pc:docMk/>
            <pc:sldMk cId="4242630686" sldId="1552"/>
            <ac:picMk id="24" creationId="{6F1D0CD3-54F9-8067-68AD-29926302C1BA}"/>
          </ac:picMkLst>
        </pc:picChg>
        <pc:picChg chg="add mod">
          <ac:chgData name="Duijf, Antoinette" userId="80426808-569e-4360-acb0-e5a6dc4b8ad2" providerId="ADAL" clId="{98FD174A-043B-4A7A-B24F-49632EC2B02C}" dt="2026-01-13T09:01:16.152" v="4149" actId="688"/>
          <ac:picMkLst>
            <pc:docMk/>
            <pc:sldMk cId="4242630686" sldId="1552"/>
            <ac:picMk id="25" creationId="{03687DB7-A2AA-59B3-5487-D0F53227D116}"/>
          </ac:picMkLst>
        </pc:picChg>
        <pc:picChg chg="add mod">
          <ac:chgData name="Duijf, Antoinette" userId="80426808-569e-4360-acb0-e5a6dc4b8ad2" providerId="ADAL" clId="{98FD174A-043B-4A7A-B24F-49632EC2B02C}" dt="2026-01-13T09:01:19.551" v="4151" actId="1076"/>
          <ac:picMkLst>
            <pc:docMk/>
            <pc:sldMk cId="4242630686" sldId="1552"/>
            <ac:picMk id="26" creationId="{148F5A39-A9DD-4998-40C3-54120F59147E}"/>
          </ac:picMkLst>
        </pc:picChg>
        <pc:picChg chg="add mod">
          <ac:chgData name="Duijf, Antoinette" userId="80426808-569e-4360-acb0-e5a6dc4b8ad2" providerId="ADAL" clId="{98FD174A-043B-4A7A-B24F-49632EC2B02C}" dt="2026-01-13T09:01:28.109" v="4155" actId="1076"/>
          <ac:picMkLst>
            <pc:docMk/>
            <pc:sldMk cId="4242630686" sldId="1552"/>
            <ac:picMk id="27" creationId="{2B643699-8448-AE88-E4F1-0F92E022206A}"/>
          </ac:picMkLst>
        </pc:picChg>
        <pc:picChg chg="add mod">
          <ac:chgData name="Duijf, Antoinette" userId="80426808-569e-4360-acb0-e5a6dc4b8ad2" providerId="ADAL" clId="{98FD174A-043B-4A7A-B24F-49632EC2B02C}" dt="2026-01-13T09:01:32.163" v="4157" actId="1076"/>
          <ac:picMkLst>
            <pc:docMk/>
            <pc:sldMk cId="4242630686" sldId="1552"/>
            <ac:picMk id="28" creationId="{C55FCC45-1D42-990E-B626-7B8A1B5F5669}"/>
          </ac:picMkLst>
        </pc:picChg>
        <pc:picChg chg="add del mod">
          <ac:chgData name="Duijf, Antoinette" userId="80426808-569e-4360-acb0-e5a6dc4b8ad2" providerId="ADAL" clId="{98FD174A-043B-4A7A-B24F-49632EC2B02C}" dt="2026-01-13T09:03:41.750" v="4177" actId="21"/>
          <ac:picMkLst>
            <pc:docMk/>
            <pc:sldMk cId="4242630686" sldId="1552"/>
            <ac:picMk id="34" creationId="{11688910-EAA1-1E87-B561-A297A62786A3}"/>
          </ac:picMkLst>
        </pc:picChg>
      </pc:sldChg>
      <pc:sldChg chg="addSp delSp modSp mod ord">
        <pc:chgData name="Duijf, Antoinette" userId="80426808-569e-4360-acb0-e5a6dc4b8ad2" providerId="ADAL" clId="{98FD174A-043B-4A7A-B24F-49632EC2B02C}" dt="2026-01-13T08:29:56.866" v="3296" actId="1076"/>
        <pc:sldMkLst>
          <pc:docMk/>
          <pc:sldMk cId="636050981" sldId="1553"/>
        </pc:sldMkLst>
        <pc:spChg chg="add del mod">
          <ac:chgData name="Duijf, Antoinette" userId="80426808-569e-4360-acb0-e5a6dc4b8ad2" providerId="ADAL" clId="{98FD174A-043B-4A7A-B24F-49632EC2B02C}" dt="2026-01-13T08:10:15.080" v="3174" actId="21"/>
          <ac:spMkLst>
            <pc:docMk/>
            <pc:sldMk cId="636050981" sldId="1553"/>
            <ac:spMk id="3" creationId="{D16F3FBD-BF42-130B-6B7B-EEC4C47EEC2B}"/>
          </ac:spMkLst>
        </pc:spChg>
        <pc:picChg chg="add del mod modCrop">
          <ac:chgData name="Duijf, Antoinette" userId="80426808-569e-4360-acb0-e5a6dc4b8ad2" providerId="ADAL" clId="{98FD174A-043B-4A7A-B24F-49632EC2B02C}" dt="2026-01-13T08:29:34.896" v="3291" actId="478"/>
          <ac:picMkLst>
            <pc:docMk/>
            <pc:sldMk cId="636050981" sldId="1553"/>
            <ac:picMk id="4" creationId="{09EA4828-4299-EC28-5722-6038371DD9F0}"/>
          </ac:picMkLst>
        </pc:picChg>
        <pc:picChg chg="mod">
          <ac:chgData name="Duijf, Antoinette" userId="80426808-569e-4360-acb0-e5a6dc4b8ad2" providerId="ADAL" clId="{98FD174A-043B-4A7A-B24F-49632EC2B02C}" dt="2026-01-13T08:27:52.785" v="3277" actId="1076"/>
          <ac:picMkLst>
            <pc:docMk/>
            <pc:sldMk cId="636050981" sldId="1553"/>
            <ac:picMk id="5" creationId="{F46A508B-5643-3D1A-EB30-5F044320153E}"/>
          </ac:picMkLst>
        </pc:picChg>
        <pc:picChg chg="del">
          <ac:chgData name="Duijf, Antoinette" userId="80426808-569e-4360-acb0-e5a6dc4b8ad2" providerId="ADAL" clId="{98FD174A-043B-4A7A-B24F-49632EC2B02C}" dt="2026-01-12T22:57:51.461" v="2223" actId="478"/>
          <ac:picMkLst>
            <pc:docMk/>
            <pc:sldMk cId="636050981" sldId="1553"/>
            <ac:picMk id="7" creationId="{E0FB3F25-46EA-A3F5-78F8-6799FDD5F88F}"/>
          </ac:picMkLst>
        </pc:picChg>
        <pc:picChg chg="add mod">
          <ac:chgData name="Duijf, Antoinette" userId="80426808-569e-4360-acb0-e5a6dc4b8ad2" providerId="ADAL" clId="{98FD174A-043B-4A7A-B24F-49632EC2B02C}" dt="2026-01-13T08:29:56.866" v="3296" actId="1076"/>
          <ac:picMkLst>
            <pc:docMk/>
            <pc:sldMk cId="636050981" sldId="1553"/>
            <ac:picMk id="9" creationId="{29CD8694-2E73-2F9D-F2E7-7E797598D64B}"/>
          </ac:picMkLst>
        </pc:picChg>
        <pc:picChg chg="add del mod modCrop">
          <ac:chgData name="Duijf, Antoinette" userId="80426808-569e-4360-acb0-e5a6dc4b8ad2" providerId="ADAL" clId="{98FD174A-043B-4A7A-B24F-49632EC2B02C}" dt="2026-01-13T08:28:49.097" v="3280" actId="478"/>
          <ac:picMkLst>
            <pc:docMk/>
            <pc:sldMk cId="636050981" sldId="1553"/>
            <ac:picMk id="20" creationId="{564E4AA2-AF02-23AB-6AE1-8BE914EEDA1E}"/>
          </ac:picMkLst>
        </pc:picChg>
      </pc:sldChg>
      <pc:sldChg chg="addSp modSp mod">
        <pc:chgData name="Duijf, Antoinette" userId="80426808-569e-4360-acb0-e5a6dc4b8ad2" providerId="ADAL" clId="{98FD174A-043B-4A7A-B24F-49632EC2B02C}" dt="2026-01-13T08:33:16.056" v="3379" actId="1076"/>
        <pc:sldMkLst>
          <pc:docMk/>
          <pc:sldMk cId="2783152626" sldId="1554"/>
        </pc:sldMkLst>
        <pc:spChg chg="add mod">
          <ac:chgData name="Duijf, Antoinette" userId="80426808-569e-4360-acb0-e5a6dc4b8ad2" providerId="ADAL" clId="{98FD174A-043B-4A7A-B24F-49632EC2B02C}" dt="2026-01-13T08:33:16.056" v="3379" actId="1076"/>
          <ac:spMkLst>
            <pc:docMk/>
            <pc:sldMk cId="2783152626" sldId="1554"/>
            <ac:spMk id="2" creationId="{457BE87C-D71B-67C0-AB85-6B7C2927217C}"/>
          </ac:spMkLst>
        </pc:spChg>
      </pc:sldChg>
      <pc:sldChg chg="addSp delSp modSp mod">
        <pc:chgData name="Duijf, Antoinette" userId="80426808-569e-4360-acb0-e5a6dc4b8ad2" providerId="ADAL" clId="{98FD174A-043B-4A7A-B24F-49632EC2B02C}" dt="2026-01-13T09:41:32.066" v="4856" actId="20577"/>
        <pc:sldMkLst>
          <pc:docMk/>
          <pc:sldMk cId="194580261" sldId="1555"/>
        </pc:sldMkLst>
        <pc:spChg chg="mod">
          <ac:chgData name="Duijf, Antoinette" userId="80426808-569e-4360-acb0-e5a6dc4b8ad2" providerId="ADAL" clId="{98FD174A-043B-4A7A-B24F-49632EC2B02C}" dt="2026-01-13T09:38:32.531" v="4844" actId="20577"/>
          <ac:spMkLst>
            <pc:docMk/>
            <pc:sldMk cId="194580261" sldId="1555"/>
            <ac:spMk id="2" creationId="{0168FB71-DD50-F9B2-8AA3-2F97334CBEF3}"/>
          </ac:spMkLst>
        </pc:spChg>
        <pc:spChg chg="add mod">
          <ac:chgData name="Duijf, Antoinette" userId="80426808-569e-4360-acb0-e5a6dc4b8ad2" providerId="ADAL" clId="{98FD174A-043B-4A7A-B24F-49632EC2B02C}" dt="2026-01-13T09:36:48.501" v="4729" actId="20577"/>
          <ac:spMkLst>
            <pc:docMk/>
            <pc:sldMk cId="194580261" sldId="1555"/>
            <ac:spMk id="24" creationId="{F57C0989-3D12-E928-7F56-3F1CE6948465}"/>
          </ac:spMkLst>
        </pc:spChg>
        <pc:spChg chg="add mod">
          <ac:chgData name="Duijf, Antoinette" userId="80426808-569e-4360-acb0-e5a6dc4b8ad2" providerId="ADAL" clId="{98FD174A-043B-4A7A-B24F-49632EC2B02C}" dt="2026-01-13T09:38:08.752" v="4731"/>
          <ac:spMkLst>
            <pc:docMk/>
            <pc:sldMk cId="194580261" sldId="1555"/>
            <ac:spMk id="25" creationId="{9464E5DF-1F21-B3B2-98A7-A4EDF41BE25F}"/>
          </ac:spMkLst>
        </pc:spChg>
        <pc:spChg chg="mod">
          <ac:chgData name="Duijf, Antoinette" userId="80426808-569e-4360-acb0-e5a6dc4b8ad2" providerId="ADAL" clId="{98FD174A-043B-4A7A-B24F-49632EC2B02C}" dt="2026-01-13T09:25:56.326" v="4407" actId="20577"/>
          <ac:spMkLst>
            <pc:docMk/>
            <pc:sldMk cId="194580261" sldId="1555"/>
            <ac:spMk id="33" creationId="{AC757F5E-B016-F947-4518-7C6B9CC7EE04}"/>
          </ac:spMkLst>
        </pc:spChg>
        <pc:spChg chg="mod">
          <ac:chgData name="Duijf, Antoinette" userId="80426808-569e-4360-acb0-e5a6dc4b8ad2" providerId="ADAL" clId="{98FD174A-043B-4A7A-B24F-49632EC2B02C}" dt="2026-01-13T09:41:32.066" v="4856" actId="20577"/>
          <ac:spMkLst>
            <pc:docMk/>
            <pc:sldMk cId="194580261" sldId="1555"/>
            <ac:spMk id="35" creationId="{37104C51-0232-62ED-4C6F-1447D06633EE}"/>
          </ac:spMkLst>
        </pc:spChg>
        <pc:spChg chg="mod">
          <ac:chgData name="Duijf, Antoinette" userId="80426808-569e-4360-acb0-e5a6dc4b8ad2" providerId="ADAL" clId="{98FD174A-043B-4A7A-B24F-49632EC2B02C}" dt="2026-01-13T09:28:13.867" v="4540" actId="115"/>
          <ac:spMkLst>
            <pc:docMk/>
            <pc:sldMk cId="194580261" sldId="1555"/>
            <ac:spMk id="36" creationId="{D8EF981A-9BA7-0EB1-9B70-F7FBF2F7DF1C}"/>
          </ac:spMkLst>
        </pc:spChg>
        <pc:picChg chg="add mod">
          <ac:chgData name="Duijf, Antoinette" userId="80426808-569e-4360-acb0-e5a6dc4b8ad2" providerId="ADAL" clId="{98FD174A-043B-4A7A-B24F-49632EC2B02C}" dt="2026-01-13T09:36:19.754" v="4708"/>
          <ac:picMkLst>
            <pc:docMk/>
            <pc:sldMk cId="194580261" sldId="1555"/>
            <ac:picMk id="8" creationId="{B94012B7-8829-4474-0ADA-34C396525E3C}"/>
          </ac:picMkLst>
        </pc:picChg>
        <pc:picChg chg="add del mod">
          <ac:chgData name="Duijf, Antoinette" userId="80426808-569e-4360-acb0-e5a6dc4b8ad2" providerId="ADAL" clId="{98FD174A-043B-4A7A-B24F-49632EC2B02C}" dt="2026-01-13T09:35:25.506" v="4691" actId="478"/>
          <ac:picMkLst>
            <pc:docMk/>
            <pc:sldMk cId="194580261" sldId="1555"/>
            <ac:picMk id="18" creationId="{8E9AEEAD-87D5-1737-A5AA-C27D5C2AE126}"/>
          </ac:picMkLst>
        </pc:picChg>
        <pc:picChg chg="del">
          <ac:chgData name="Duijf, Antoinette" userId="80426808-569e-4360-acb0-e5a6dc4b8ad2" providerId="ADAL" clId="{98FD174A-043B-4A7A-B24F-49632EC2B02C}" dt="2026-01-13T09:25:10.160" v="4387" actId="478"/>
          <ac:picMkLst>
            <pc:docMk/>
            <pc:sldMk cId="194580261" sldId="1555"/>
            <ac:picMk id="19" creationId="{55E8DDC9-3287-0450-3C37-77CEAF00F1C2}"/>
          </ac:picMkLst>
        </pc:picChg>
        <pc:picChg chg="del">
          <ac:chgData name="Duijf, Antoinette" userId="80426808-569e-4360-acb0-e5a6dc4b8ad2" providerId="ADAL" clId="{98FD174A-043B-4A7A-B24F-49632EC2B02C}" dt="2026-01-13T09:26:54.124" v="4411" actId="478"/>
          <ac:picMkLst>
            <pc:docMk/>
            <pc:sldMk cId="194580261" sldId="1555"/>
            <ac:picMk id="21" creationId="{F7DA7081-C47D-A541-4C7B-51EF429967FF}"/>
          </ac:picMkLst>
        </pc:picChg>
        <pc:picChg chg="add mod">
          <ac:chgData name="Duijf, Antoinette" userId="80426808-569e-4360-acb0-e5a6dc4b8ad2" providerId="ADAL" clId="{98FD174A-043B-4A7A-B24F-49632EC2B02C}" dt="2026-01-13T09:35:35.281" v="4696" actId="1076"/>
          <ac:picMkLst>
            <pc:docMk/>
            <pc:sldMk cId="194580261" sldId="1555"/>
            <ac:picMk id="23" creationId="{79B3D2C5-2E22-9536-F23A-BEAFA47FEC58}"/>
          </ac:picMkLst>
        </pc:picChg>
      </pc:sldChg>
      <pc:sldChg chg="addSp delSp modSp mod">
        <pc:chgData name="Duijf, Antoinette" userId="80426808-569e-4360-acb0-e5a6dc4b8ad2" providerId="ADAL" clId="{98FD174A-043B-4A7A-B24F-49632EC2B02C}" dt="2026-01-13T08:48:53.968" v="3793" actId="21"/>
        <pc:sldMkLst>
          <pc:docMk/>
          <pc:sldMk cId="1487134178" sldId="1556"/>
        </pc:sldMkLst>
        <pc:spChg chg="mod">
          <ac:chgData name="Duijf, Antoinette" userId="80426808-569e-4360-acb0-e5a6dc4b8ad2" providerId="ADAL" clId="{98FD174A-043B-4A7A-B24F-49632EC2B02C}" dt="2026-01-13T08:48:45.897" v="3792" actId="115"/>
          <ac:spMkLst>
            <pc:docMk/>
            <pc:sldMk cId="1487134178" sldId="1556"/>
            <ac:spMk id="35" creationId="{A9DEE484-D7C6-6A5E-58DB-4DBC77CA0DF1}"/>
          </ac:spMkLst>
        </pc:spChg>
        <pc:picChg chg="del">
          <ac:chgData name="Duijf, Antoinette" userId="80426808-569e-4360-acb0-e5a6dc4b8ad2" providerId="ADAL" clId="{98FD174A-043B-4A7A-B24F-49632EC2B02C}" dt="2026-01-13T08:48:53.968" v="3793" actId="21"/>
          <ac:picMkLst>
            <pc:docMk/>
            <pc:sldMk cId="1487134178" sldId="1556"/>
            <ac:picMk id="2" creationId="{40C73CF9-1E96-40AF-43F8-6FBED171353C}"/>
          </ac:picMkLst>
        </pc:picChg>
        <pc:picChg chg="del">
          <ac:chgData name="Duijf, Antoinette" userId="80426808-569e-4360-acb0-e5a6dc4b8ad2" providerId="ADAL" clId="{98FD174A-043B-4A7A-B24F-49632EC2B02C}" dt="2026-01-13T08:48:02.243" v="3687" actId="478"/>
          <ac:picMkLst>
            <pc:docMk/>
            <pc:sldMk cId="1487134178" sldId="1556"/>
            <ac:picMk id="8" creationId="{D00E59C6-EF72-B58E-1BDE-BD2119E27FB3}"/>
          </ac:picMkLst>
        </pc:picChg>
        <pc:picChg chg="add mod">
          <ac:chgData name="Duijf, Antoinette" userId="80426808-569e-4360-acb0-e5a6dc4b8ad2" providerId="ADAL" clId="{98FD174A-043B-4A7A-B24F-49632EC2B02C}" dt="2026-01-13T08:48:08.290" v="3689" actId="1076"/>
          <ac:picMkLst>
            <pc:docMk/>
            <pc:sldMk cId="1487134178" sldId="1556"/>
            <ac:picMk id="9" creationId="{3382D897-2190-6FDA-70CD-4B2744573FAB}"/>
          </ac:picMkLst>
        </pc:picChg>
      </pc:sldChg>
      <pc:sldChg chg="addSp delSp modSp mod">
        <pc:chgData name="Duijf, Antoinette" userId="80426808-569e-4360-acb0-e5a6dc4b8ad2" providerId="ADAL" clId="{98FD174A-043B-4A7A-B24F-49632EC2B02C}" dt="2026-01-13T09:24:00.454" v="4385" actId="1076"/>
        <pc:sldMkLst>
          <pc:docMk/>
          <pc:sldMk cId="2683691582" sldId="1558"/>
        </pc:sldMkLst>
        <pc:spChg chg="mod">
          <ac:chgData name="Duijf, Antoinette" userId="80426808-569e-4360-acb0-e5a6dc4b8ad2" providerId="ADAL" clId="{98FD174A-043B-4A7A-B24F-49632EC2B02C}" dt="2026-01-13T09:20:19.081" v="4357" actId="14100"/>
          <ac:spMkLst>
            <pc:docMk/>
            <pc:sldMk cId="2683691582" sldId="1558"/>
            <ac:spMk id="14" creationId="{04EDD460-3F8B-D98B-696F-CCB39F6DD6C8}"/>
          </ac:spMkLst>
        </pc:spChg>
        <pc:spChg chg="mod">
          <ac:chgData name="Duijf, Antoinette" userId="80426808-569e-4360-acb0-e5a6dc4b8ad2" providerId="ADAL" clId="{98FD174A-043B-4A7A-B24F-49632EC2B02C}" dt="2026-01-13T09:23:55.102" v="4383" actId="1076"/>
          <ac:spMkLst>
            <pc:docMk/>
            <pc:sldMk cId="2683691582" sldId="1558"/>
            <ac:spMk id="17" creationId="{801701FA-A43F-E8F6-B867-A23A0D5FFB51}"/>
          </ac:spMkLst>
        </pc:spChg>
        <pc:spChg chg="del mod">
          <ac:chgData name="Duijf, Antoinette" userId="80426808-569e-4360-acb0-e5a6dc4b8ad2" providerId="ADAL" clId="{98FD174A-043B-4A7A-B24F-49632EC2B02C}" dt="2026-01-13T09:19:32.004" v="4330" actId="21"/>
          <ac:spMkLst>
            <pc:docMk/>
            <pc:sldMk cId="2683691582" sldId="1558"/>
            <ac:spMk id="18" creationId="{8324C6C0-915A-C398-0657-E3A0908D57A1}"/>
          </ac:spMkLst>
        </pc:spChg>
        <pc:spChg chg="mod">
          <ac:chgData name="Duijf, Antoinette" userId="80426808-569e-4360-acb0-e5a6dc4b8ad2" providerId="ADAL" clId="{98FD174A-043B-4A7A-B24F-49632EC2B02C}" dt="2026-01-13T09:23:57.986" v="4384" actId="14100"/>
          <ac:spMkLst>
            <pc:docMk/>
            <pc:sldMk cId="2683691582" sldId="1558"/>
            <ac:spMk id="19" creationId="{5454DDB5-975F-BDAF-BC35-2186C5A5EDE8}"/>
          </ac:spMkLst>
        </pc:spChg>
        <pc:spChg chg="mod">
          <ac:chgData name="Duijf, Antoinette" userId="80426808-569e-4360-acb0-e5a6dc4b8ad2" providerId="ADAL" clId="{98FD174A-043B-4A7A-B24F-49632EC2B02C}" dt="2026-01-13T09:20:16.813" v="4356" actId="14100"/>
          <ac:spMkLst>
            <pc:docMk/>
            <pc:sldMk cId="2683691582" sldId="1558"/>
            <ac:spMk id="22" creationId="{FB97059A-DE73-FFC1-4AB3-D256A866E257}"/>
          </ac:spMkLst>
        </pc:spChg>
        <pc:spChg chg="del mod">
          <ac:chgData name="Duijf, Antoinette" userId="80426808-569e-4360-acb0-e5a6dc4b8ad2" providerId="ADAL" clId="{98FD174A-043B-4A7A-B24F-49632EC2B02C}" dt="2026-01-13T09:19:43.167" v="4335" actId="21"/>
          <ac:spMkLst>
            <pc:docMk/>
            <pc:sldMk cId="2683691582" sldId="1558"/>
            <ac:spMk id="25" creationId="{0B261869-FB37-DB16-38CF-7D71AD8ABE6F}"/>
          </ac:spMkLst>
        </pc:spChg>
        <pc:spChg chg="add mod">
          <ac:chgData name="Duijf, Antoinette" userId="80426808-569e-4360-acb0-e5a6dc4b8ad2" providerId="ADAL" clId="{98FD174A-043B-4A7A-B24F-49632EC2B02C}" dt="2026-01-13T09:19:39.209" v="4333" actId="1076"/>
          <ac:spMkLst>
            <pc:docMk/>
            <pc:sldMk cId="2683691582" sldId="1558"/>
            <ac:spMk id="30" creationId="{8324C6C0-915A-C398-0657-E3A0908D57A1}"/>
          </ac:spMkLst>
        </pc:spChg>
        <pc:spChg chg="add mod">
          <ac:chgData name="Duijf, Antoinette" userId="80426808-569e-4360-acb0-e5a6dc4b8ad2" providerId="ADAL" clId="{98FD174A-043B-4A7A-B24F-49632EC2B02C}" dt="2026-01-13T09:20:26.194" v="4359" actId="20577"/>
          <ac:spMkLst>
            <pc:docMk/>
            <pc:sldMk cId="2683691582" sldId="1558"/>
            <ac:spMk id="31" creationId="{0B261869-FB37-DB16-38CF-7D71AD8ABE6F}"/>
          </ac:spMkLst>
        </pc:spChg>
        <pc:picChg chg="del">
          <ac:chgData name="Duijf, Antoinette" userId="80426808-569e-4360-acb0-e5a6dc4b8ad2" providerId="ADAL" clId="{98FD174A-043B-4A7A-B24F-49632EC2B02C}" dt="2026-01-13T09:07:25.898" v="4293" actId="478"/>
          <ac:picMkLst>
            <pc:docMk/>
            <pc:sldMk cId="2683691582" sldId="1558"/>
            <ac:picMk id="11" creationId="{A6FC2499-4120-7A71-CEF1-A58CA4C4D729}"/>
          </ac:picMkLst>
        </pc:picChg>
        <pc:picChg chg="del">
          <ac:chgData name="Duijf, Antoinette" userId="80426808-569e-4360-acb0-e5a6dc4b8ad2" providerId="ADAL" clId="{98FD174A-043B-4A7A-B24F-49632EC2B02C}" dt="2026-01-13T09:06:23.046" v="4287" actId="478"/>
          <ac:picMkLst>
            <pc:docMk/>
            <pc:sldMk cId="2683691582" sldId="1558"/>
            <ac:picMk id="12" creationId="{5A721D36-4770-FA9C-3FF2-0C29856A3C3A}"/>
          </ac:picMkLst>
        </pc:picChg>
        <pc:picChg chg="add del">
          <ac:chgData name="Duijf, Antoinette" userId="80426808-569e-4360-acb0-e5a6dc4b8ad2" providerId="ADAL" clId="{98FD174A-043B-4A7A-B24F-49632EC2B02C}" dt="2026-01-13T09:20:10.396" v="4354" actId="478"/>
          <ac:picMkLst>
            <pc:docMk/>
            <pc:sldMk cId="2683691582" sldId="1558"/>
            <ac:picMk id="13" creationId="{DE3195D5-127E-C118-23EB-2B8469585BF1}"/>
          </ac:picMkLst>
        </pc:picChg>
        <pc:picChg chg="add mod">
          <ac:chgData name="Duijf, Antoinette" userId="80426808-569e-4360-acb0-e5a6dc4b8ad2" providerId="ADAL" clId="{98FD174A-043B-4A7A-B24F-49632EC2B02C}" dt="2026-01-13T09:07:22.312" v="4292" actId="14100"/>
          <ac:picMkLst>
            <pc:docMk/>
            <pc:sldMk cId="2683691582" sldId="1558"/>
            <ac:picMk id="15" creationId="{7FCF78CD-3DEB-4818-191D-BDBD3BE17692}"/>
          </ac:picMkLst>
        </pc:picChg>
        <pc:picChg chg="add mod">
          <ac:chgData name="Duijf, Antoinette" userId="80426808-569e-4360-acb0-e5a6dc4b8ad2" providerId="ADAL" clId="{98FD174A-043B-4A7A-B24F-49632EC2B02C}" dt="2026-01-13T09:19:52.249" v="4338" actId="1076"/>
          <ac:picMkLst>
            <pc:docMk/>
            <pc:sldMk cId="2683691582" sldId="1558"/>
            <ac:picMk id="23" creationId="{D9736BA2-09D3-19C2-64DA-962DF40CC9C7}"/>
          </ac:picMkLst>
        </pc:picChg>
        <pc:picChg chg="add mod">
          <ac:chgData name="Duijf, Antoinette" userId="80426808-569e-4360-acb0-e5a6dc4b8ad2" providerId="ADAL" clId="{98FD174A-043B-4A7A-B24F-49632EC2B02C}" dt="2026-01-13T09:21:18.984" v="4365" actId="1076"/>
          <ac:picMkLst>
            <pc:docMk/>
            <pc:sldMk cId="2683691582" sldId="1558"/>
            <ac:picMk id="33" creationId="{73CEC0DB-4A9F-2077-DD78-C4E9AA6A7C75}"/>
          </ac:picMkLst>
        </pc:picChg>
        <pc:picChg chg="add mod">
          <ac:chgData name="Duijf, Antoinette" userId="80426808-569e-4360-acb0-e5a6dc4b8ad2" providerId="ADAL" clId="{98FD174A-043B-4A7A-B24F-49632EC2B02C}" dt="2026-01-13T09:24:00.454" v="4385" actId="1076"/>
          <ac:picMkLst>
            <pc:docMk/>
            <pc:sldMk cId="2683691582" sldId="1558"/>
            <ac:picMk id="1026" creationId="{C7C83A89-4CE8-3416-A2D1-7DA52D62DF4B}"/>
          </ac:picMkLst>
        </pc:picChg>
        <pc:cxnChg chg="mod">
          <ac:chgData name="Duijf, Antoinette" userId="80426808-569e-4360-acb0-e5a6dc4b8ad2" providerId="ADAL" clId="{98FD174A-043B-4A7A-B24F-49632EC2B02C}" dt="2026-01-13T09:23:57.986" v="4384" actId="14100"/>
          <ac:cxnSpMkLst>
            <pc:docMk/>
            <pc:sldMk cId="2683691582" sldId="1558"/>
            <ac:cxnSpMk id="21" creationId="{044189FA-2945-9A6C-0751-49E9860E5AE4}"/>
          </ac:cxnSpMkLst>
        </pc:cxnChg>
        <pc:cxnChg chg="mod">
          <ac:chgData name="Duijf, Antoinette" userId="80426808-569e-4360-acb0-e5a6dc4b8ad2" providerId="ADAL" clId="{98FD174A-043B-4A7A-B24F-49632EC2B02C}" dt="2026-01-13T09:19:01.289" v="4319" actId="14100"/>
          <ac:cxnSpMkLst>
            <pc:docMk/>
            <pc:sldMk cId="2683691582" sldId="1558"/>
            <ac:cxnSpMk id="27" creationId="{85B98673-0A07-DAA8-BC4E-12B909EB78ED}"/>
          </ac:cxnSpMkLst>
        </pc:cxnChg>
      </pc:sldChg>
      <pc:sldChg chg="addSp modSp mod">
        <pc:chgData name="Duijf, Antoinette" userId="80426808-569e-4360-acb0-e5a6dc4b8ad2" providerId="ADAL" clId="{98FD174A-043B-4A7A-B24F-49632EC2B02C}" dt="2026-01-13T09:05:25.951" v="4286" actId="1076"/>
        <pc:sldMkLst>
          <pc:docMk/>
          <pc:sldMk cId="765716172" sldId="1560"/>
        </pc:sldMkLst>
        <pc:spChg chg="mod">
          <ac:chgData name="Duijf, Antoinette" userId="80426808-569e-4360-acb0-e5a6dc4b8ad2" providerId="ADAL" clId="{98FD174A-043B-4A7A-B24F-49632EC2B02C}" dt="2026-01-13T09:05:15.776" v="4284" actId="115"/>
          <ac:spMkLst>
            <pc:docMk/>
            <pc:sldMk cId="765716172" sldId="1560"/>
            <ac:spMk id="4" creationId="{7176A54F-7B43-4167-0A5F-7A16C21B95D2}"/>
          </ac:spMkLst>
        </pc:spChg>
        <pc:picChg chg="add mod">
          <ac:chgData name="Duijf, Antoinette" userId="80426808-569e-4360-acb0-e5a6dc4b8ad2" providerId="ADAL" clId="{98FD174A-043B-4A7A-B24F-49632EC2B02C}" dt="2026-01-13T09:03:29.401" v="4174" actId="1076"/>
          <ac:picMkLst>
            <pc:docMk/>
            <pc:sldMk cId="765716172" sldId="1560"/>
            <ac:picMk id="9" creationId="{6E19A0D9-1B1C-5B22-271B-56488D368305}"/>
          </ac:picMkLst>
        </pc:picChg>
        <pc:picChg chg="add mod">
          <ac:chgData name="Duijf, Antoinette" userId="80426808-569e-4360-acb0-e5a6dc4b8ad2" providerId="ADAL" clId="{98FD174A-043B-4A7A-B24F-49632EC2B02C}" dt="2026-01-13T09:04:29.600" v="4191" actId="1076"/>
          <ac:picMkLst>
            <pc:docMk/>
            <pc:sldMk cId="765716172" sldId="1560"/>
            <ac:picMk id="10" creationId="{900A5EBD-1E8B-EF66-5DED-9EDE22A16277}"/>
          </ac:picMkLst>
        </pc:picChg>
        <pc:picChg chg="add mod">
          <ac:chgData name="Duijf, Antoinette" userId="80426808-569e-4360-acb0-e5a6dc4b8ad2" providerId="ADAL" clId="{98FD174A-043B-4A7A-B24F-49632EC2B02C}" dt="2026-01-13T09:04:32.051" v="4193" actId="1076"/>
          <ac:picMkLst>
            <pc:docMk/>
            <pc:sldMk cId="765716172" sldId="1560"/>
            <ac:picMk id="11" creationId="{D3C43F7E-AB2B-0333-0DB3-D60CD52AFB29}"/>
          </ac:picMkLst>
        </pc:picChg>
        <pc:picChg chg="add mod">
          <ac:chgData name="Duijf, Antoinette" userId="80426808-569e-4360-acb0-e5a6dc4b8ad2" providerId="ADAL" clId="{98FD174A-043B-4A7A-B24F-49632EC2B02C}" dt="2026-01-13T09:04:35.713" v="4196" actId="1076"/>
          <ac:picMkLst>
            <pc:docMk/>
            <pc:sldMk cId="765716172" sldId="1560"/>
            <ac:picMk id="13" creationId="{C7C5015B-384F-43E1-7203-CAAB8A353340}"/>
          </ac:picMkLst>
        </pc:picChg>
        <pc:picChg chg="add mod">
          <ac:chgData name="Duijf, Antoinette" userId="80426808-569e-4360-acb0-e5a6dc4b8ad2" providerId="ADAL" clId="{98FD174A-043B-4A7A-B24F-49632EC2B02C}" dt="2026-01-13T09:05:25.951" v="4286" actId="1076"/>
          <ac:picMkLst>
            <pc:docMk/>
            <pc:sldMk cId="765716172" sldId="1560"/>
            <ac:picMk id="34" creationId="{11688910-EAA1-1E87-B561-A297A62786A3}"/>
          </ac:picMkLst>
        </pc:picChg>
      </pc:sldChg>
      <pc:sldChg chg="addSp delSp modSp mod">
        <pc:chgData name="Duijf, Antoinette" userId="80426808-569e-4360-acb0-e5a6dc4b8ad2" providerId="ADAL" clId="{98FD174A-043B-4A7A-B24F-49632EC2B02C}" dt="2026-01-13T09:41:26.701" v="4854" actId="20577"/>
        <pc:sldMkLst>
          <pc:docMk/>
          <pc:sldMk cId="328412864" sldId="1561"/>
        </pc:sldMkLst>
        <pc:spChg chg="mod">
          <ac:chgData name="Duijf, Antoinette" userId="80426808-569e-4360-acb0-e5a6dc4b8ad2" providerId="ADAL" clId="{98FD174A-043B-4A7A-B24F-49632EC2B02C}" dt="2026-01-13T08:51:53.452" v="3922" actId="115"/>
          <ac:spMkLst>
            <pc:docMk/>
            <pc:sldMk cId="328412864" sldId="1561"/>
            <ac:spMk id="35" creationId="{BF5839C9-0E7C-8D05-5623-2E575F958458}"/>
          </ac:spMkLst>
        </pc:spChg>
        <pc:spChg chg="mod">
          <ac:chgData name="Duijf, Antoinette" userId="80426808-569e-4360-acb0-e5a6dc4b8ad2" providerId="ADAL" clId="{98FD174A-043B-4A7A-B24F-49632EC2B02C}" dt="2026-01-13T09:41:26.701" v="4854" actId="20577"/>
          <ac:spMkLst>
            <pc:docMk/>
            <pc:sldMk cId="328412864" sldId="1561"/>
            <ac:spMk id="36" creationId="{73FFCC8E-B7BE-DB5D-91A7-43E860C24DB3}"/>
          </ac:spMkLst>
        </pc:spChg>
        <pc:picChg chg="add mod">
          <ac:chgData name="Duijf, Antoinette" userId="80426808-569e-4360-acb0-e5a6dc4b8ad2" providerId="ADAL" clId="{98FD174A-043B-4A7A-B24F-49632EC2B02C}" dt="2026-01-13T08:49:54.106" v="3798" actId="1076"/>
          <ac:picMkLst>
            <pc:docMk/>
            <pc:sldMk cId="328412864" sldId="1561"/>
            <ac:picMk id="18" creationId="{EF96784E-0539-AD5E-E906-938E88A321B9}"/>
          </ac:picMkLst>
        </pc:picChg>
        <pc:picChg chg="add mod">
          <ac:chgData name="Duijf, Antoinette" userId="80426808-569e-4360-acb0-e5a6dc4b8ad2" providerId="ADAL" clId="{98FD174A-043B-4A7A-B24F-49632EC2B02C}" dt="2026-01-13T08:51:11.307" v="3831" actId="1076"/>
          <ac:picMkLst>
            <pc:docMk/>
            <pc:sldMk cId="328412864" sldId="1561"/>
            <ac:picMk id="20" creationId="{98D72805-4B02-4F21-7685-1CB20EDB6C38}"/>
          </ac:picMkLst>
        </pc:picChg>
        <pc:picChg chg="add mod">
          <ac:chgData name="Duijf, Antoinette" userId="80426808-569e-4360-acb0-e5a6dc4b8ad2" providerId="ADAL" clId="{98FD174A-043B-4A7A-B24F-49632EC2B02C}" dt="2026-01-13T08:50:59.267" v="3826" actId="1076"/>
          <ac:picMkLst>
            <pc:docMk/>
            <pc:sldMk cId="328412864" sldId="1561"/>
            <ac:picMk id="21" creationId="{9079FCB1-E9AD-746C-94A5-AD8E8519A738}"/>
          </ac:picMkLst>
        </pc:picChg>
        <pc:picChg chg="add del mod">
          <ac:chgData name="Duijf, Antoinette" userId="80426808-569e-4360-acb0-e5a6dc4b8ad2" providerId="ADAL" clId="{98FD174A-043B-4A7A-B24F-49632EC2B02C}" dt="2026-01-13T08:51:04.231" v="3828" actId="478"/>
          <ac:picMkLst>
            <pc:docMk/>
            <pc:sldMk cId="328412864" sldId="1561"/>
            <ac:picMk id="23" creationId="{FC0B80FA-6C45-3E00-7D9D-79640AECD2DE}"/>
          </ac:picMkLst>
        </pc:picChg>
        <pc:picChg chg="add mod">
          <ac:chgData name="Duijf, Antoinette" userId="80426808-569e-4360-acb0-e5a6dc4b8ad2" providerId="ADAL" clId="{98FD174A-043B-4A7A-B24F-49632EC2B02C}" dt="2026-01-13T08:52:52.975" v="3996" actId="1076"/>
          <ac:picMkLst>
            <pc:docMk/>
            <pc:sldMk cId="328412864" sldId="1561"/>
            <ac:picMk id="24" creationId="{8FD1FC88-09FC-C4D0-C93C-8B85F712F723}"/>
          </ac:picMkLst>
        </pc:picChg>
      </pc:sldChg>
      <pc:sldChg chg="addSp modSp mod">
        <pc:chgData name="Duijf, Antoinette" userId="80426808-569e-4360-acb0-e5a6dc4b8ad2" providerId="ADAL" clId="{98FD174A-043B-4A7A-B24F-49632EC2B02C}" dt="2026-01-13T08:41:05.433" v="3658" actId="1076"/>
        <pc:sldMkLst>
          <pc:docMk/>
          <pc:sldMk cId="2769044441" sldId="1562"/>
        </pc:sldMkLst>
        <pc:spChg chg="mod">
          <ac:chgData name="Duijf, Antoinette" userId="80426808-569e-4360-acb0-e5a6dc4b8ad2" providerId="ADAL" clId="{98FD174A-043B-4A7A-B24F-49632EC2B02C}" dt="2026-01-13T08:40:41.849" v="3649" actId="20577"/>
          <ac:spMkLst>
            <pc:docMk/>
            <pc:sldMk cId="2769044441" sldId="1562"/>
            <ac:spMk id="15" creationId="{2D954CF5-D247-3762-6CFA-DC3C6288020B}"/>
          </ac:spMkLst>
        </pc:spChg>
        <pc:picChg chg="add mod modCrop">
          <ac:chgData name="Duijf, Antoinette" userId="80426808-569e-4360-acb0-e5a6dc4b8ad2" providerId="ADAL" clId="{98FD174A-043B-4A7A-B24F-49632EC2B02C}" dt="2026-01-13T08:41:05.433" v="3658" actId="1076"/>
          <ac:picMkLst>
            <pc:docMk/>
            <pc:sldMk cId="2769044441" sldId="1562"/>
            <ac:picMk id="22" creationId="{E0099E5D-7197-1AE7-C82E-2F81C3C3D51A}"/>
          </ac:picMkLst>
        </pc:picChg>
        <pc:picChg chg="mod">
          <ac:chgData name="Duijf, Antoinette" userId="80426808-569e-4360-acb0-e5a6dc4b8ad2" providerId="ADAL" clId="{98FD174A-043B-4A7A-B24F-49632EC2B02C}" dt="2026-01-13T08:40:39.400" v="3643" actId="1076"/>
          <ac:picMkLst>
            <pc:docMk/>
            <pc:sldMk cId="2769044441" sldId="1562"/>
            <ac:picMk id="23" creationId="{BFB0D758-E38B-D197-D058-27215BB67C0A}"/>
          </ac:picMkLst>
        </pc:picChg>
      </pc:sldChg>
      <pc:sldChg chg="del">
        <pc:chgData name="Duijf, Antoinette" userId="80426808-569e-4360-acb0-e5a6dc4b8ad2" providerId="ADAL" clId="{98FD174A-043B-4A7A-B24F-49632EC2B02C}" dt="2026-01-13T08:41:28.865" v="3659" actId="47"/>
        <pc:sldMkLst>
          <pc:docMk/>
          <pc:sldMk cId="2645933660" sldId="1563"/>
        </pc:sldMkLst>
      </pc:sldChg>
      <pc:sldChg chg="addSp delSp modSp add del mod">
        <pc:chgData name="Duijf, Antoinette" userId="80426808-569e-4360-acb0-e5a6dc4b8ad2" providerId="ADAL" clId="{98FD174A-043B-4A7A-B24F-49632EC2B02C}" dt="2026-01-13T09:26:13.234" v="4409" actId="47"/>
        <pc:sldMkLst>
          <pc:docMk/>
          <pc:sldMk cId="421360311" sldId="1564"/>
        </pc:sldMkLst>
        <pc:picChg chg="add del mod">
          <ac:chgData name="Duijf, Antoinette" userId="80426808-569e-4360-acb0-e5a6dc4b8ad2" providerId="ADAL" clId="{98FD174A-043B-4A7A-B24F-49632EC2B02C}" dt="2026-01-13T08:20:03.359" v="3223" actId="478"/>
          <ac:picMkLst>
            <pc:docMk/>
            <pc:sldMk cId="421360311" sldId="1564"/>
            <ac:picMk id="3" creationId="{27812757-4CB2-20EA-A990-387E8725F6C6}"/>
          </ac:picMkLst>
        </pc:picChg>
        <pc:picChg chg="add mod">
          <ac:chgData name="Duijf, Antoinette" userId="80426808-569e-4360-acb0-e5a6dc4b8ad2" providerId="ADAL" clId="{98FD174A-043B-4A7A-B24F-49632EC2B02C}" dt="2026-01-13T08:20:16.993" v="3225" actId="1076"/>
          <ac:picMkLst>
            <pc:docMk/>
            <pc:sldMk cId="421360311" sldId="1564"/>
            <ac:picMk id="5" creationId="{A8E8AEA4-F106-6F22-99DF-C462F1AD457E}"/>
          </ac:picMkLst>
        </pc:picChg>
        <pc:picChg chg="mod">
          <ac:chgData name="Duijf, Antoinette" userId="80426808-569e-4360-acb0-e5a6dc4b8ad2" providerId="ADAL" clId="{98FD174A-043B-4A7A-B24F-49632EC2B02C}" dt="2026-01-13T08:20:38.094" v="3233" actId="1076"/>
          <ac:picMkLst>
            <pc:docMk/>
            <pc:sldMk cId="421360311" sldId="1564"/>
            <ac:picMk id="8" creationId="{D5D63034-4D0C-77EF-8BAD-E05AC238B667}"/>
          </ac:picMkLst>
        </pc:picChg>
        <pc:picChg chg="del">
          <ac:chgData name="Duijf, Antoinette" userId="80426808-569e-4360-acb0-e5a6dc4b8ad2" providerId="ADAL" clId="{98FD174A-043B-4A7A-B24F-49632EC2B02C}" dt="2026-01-13T08:19:27.608" v="3216" actId="478"/>
          <ac:picMkLst>
            <pc:docMk/>
            <pc:sldMk cId="421360311" sldId="1564"/>
            <ac:picMk id="9" creationId="{E477F9C6-7487-35E6-8B02-3BE07EF3BF68}"/>
          </ac:picMkLst>
        </pc:picChg>
        <pc:picChg chg="add mod">
          <ac:chgData name="Duijf, Antoinette" userId="80426808-569e-4360-acb0-e5a6dc4b8ad2" providerId="ADAL" clId="{98FD174A-043B-4A7A-B24F-49632EC2B02C}" dt="2026-01-13T08:20:21.384" v="3227" actId="1076"/>
          <ac:picMkLst>
            <pc:docMk/>
            <pc:sldMk cId="421360311" sldId="1564"/>
            <ac:picMk id="10" creationId="{1DC6456E-C76E-6941-D275-5A2522C09929}"/>
          </ac:picMkLst>
        </pc:picChg>
        <pc:picChg chg="mod">
          <ac:chgData name="Duijf, Antoinette" userId="80426808-569e-4360-acb0-e5a6dc4b8ad2" providerId="ADAL" clId="{98FD174A-043B-4A7A-B24F-49632EC2B02C}" dt="2026-01-13T08:19:32.177" v="3219" actId="1076"/>
          <ac:picMkLst>
            <pc:docMk/>
            <pc:sldMk cId="421360311" sldId="1564"/>
            <ac:picMk id="13" creationId="{184E4766-E64B-CCF6-C9EF-97420991243D}"/>
          </ac:picMkLst>
        </pc:picChg>
        <pc:picChg chg="mod">
          <ac:chgData name="Duijf, Antoinette" userId="80426808-569e-4360-acb0-e5a6dc4b8ad2" providerId="ADAL" clId="{98FD174A-043B-4A7A-B24F-49632EC2B02C}" dt="2026-01-13T08:19:34.594" v="3220" actId="1076"/>
          <ac:picMkLst>
            <pc:docMk/>
            <pc:sldMk cId="421360311" sldId="1564"/>
            <ac:picMk id="14" creationId="{480E9CA6-4DE5-5B7D-615C-5BDD95C18AAC}"/>
          </ac:picMkLst>
        </pc:picChg>
        <pc:picChg chg="add mod">
          <ac:chgData name="Duijf, Antoinette" userId="80426808-569e-4360-acb0-e5a6dc4b8ad2" providerId="ADAL" clId="{98FD174A-043B-4A7A-B24F-49632EC2B02C}" dt="2026-01-13T08:20:24.809" v="3229" actId="1076"/>
          <ac:picMkLst>
            <pc:docMk/>
            <pc:sldMk cId="421360311" sldId="1564"/>
            <ac:picMk id="15" creationId="{CBA330E0-E06F-FA9D-DC35-433302977EF5}"/>
          </ac:picMkLst>
        </pc:picChg>
        <pc:picChg chg="add mod">
          <ac:chgData name="Duijf, Antoinette" userId="80426808-569e-4360-acb0-e5a6dc4b8ad2" providerId="ADAL" clId="{98FD174A-043B-4A7A-B24F-49632EC2B02C}" dt="2026-01-13T08:20:26.857" v="3231" actId="1076"/>
          <ac:picMkLst>
            <pc:docMk/>
            <pc:sldMk cId="421360311" sldId="1564"/>
            <ac:picMk id="17" creationId="{62E20690-997D-D4B0-5927-3760473A64F9}"/>
          </ac:picMkLst>
        </pc:picChg>
        <pc:cxnChg chg="del">
          <ac:chgData name="Duijf, Antoinette" userId="80426808-569e-4360-acb0-e5a6dc4b8ad2" providerId="ADAL" clId="{98FD174A-043B-4A7A-B24F-49632EC2B02C}" dt="2026-01-13T08:19:28.267" v="3217" actId="478"/>
          <ac:cxnSpMkLst>
            <pc:docMk/>
            <pc:sldMk cId="421360311" sldId="1564"/>
            <ac:cxnSpMk id="11" creationId="{AE7B8405-56DE-F4E2-4051-23282EB47F9A}"/>
          </ac:cxnSpMkLst>
        </pc:cxnChg>
      </pc:sldChg>
      <pc:sldChg chg="addSp delSp modSp add mod">
        <pc:chgData name="Duijf, Antoinette" userId="80426808-569e-4360-acb0-e5a6dc4b8ad2" providerId="ADAL" clId="{98FD174A-043B-4A7A-B24F-49632EC2B02C}" dt="2026-01-13T08:37:11.985" v="3641" actId="1076"/>
        <pc:sldMkLst>
          <pc:docMk/>
          <pc:sldMk cId="2009117156" sldId="1565"/>
        </pc:sldMkLst>
        <pc:spChg chg="mod">
          <ac:chgData name="Duijf, Antoinette" userId="80426808-569e-4360-acb0-e5a6dc4b8ad2" providerId="ADAL" clId="{98FD174A-043B-4A7A-B24F-49632EC2B02C}" dt="2026-01-13T08:36:14.848" v="3497" actId="14100"/>
          <ac:spMkLst>
            <pc:docMk/>
            <pc:sldMk cId="2009117156" sldId="1565"/>
            <ac:spMk id="4" creationId="{D36CDCC8-D80A-3CA3-9903-EC310613197D}"/>
          </ac:spMkLst>
        </pc:spChg>
        <pc:spChg chg="mod">
          <ac:chgData name="Duijf, Antoinette" userId="80426808-569e-4360-acb0-e5a6dc4b8ad2" providerId="ADAL" clId="{98FD174A-043B-4A7A-B24F-49632EC2B02C}" dt="2026-01-13T08:30:45.071" v="3330" actId="313"/>
          <ac:spMkLst>
            <pc:docMk/>
            <pc:sldMk cId="2009117156" sldId="1565"/>
            <ac:spMk id="12" creationId="{E2476A93-B8D4-4E44-87FD-AFF601B2337C}"/>
          </ac:spMkLst>
        </pc:spChg>
        <pc:spChg chg="mod">
          <ac:chgData name="Duijf, Antoinette" userId="80426808-569e-4360-acb0-e5a6dc4b8ad2" providerId="ADAL" clId="{98FD174A-043B-4A7A-B24F-49632EC2B02C}" dt="2026-01-13T08:36:30.048" v="3502" actId="1037"/>
          <ac:spMkLst>
            <pc:docMk/>
            <pc:sldMk cId="2009117156" sldId="1565"/>
            <ac:spMk id="13" creationId="{4985FF45-EE56-11C3-E0CC-6BBB359031C0}"/>
          </ac:spMkLst>
        </pc:spChg>
        <pc:spChg chg="mod">
          <ac:chgData name="Duijf, Antoinette" userId="80426808-569e-4360-acb0-e5a6dc4b8ad2" providerId="ADAL" clId="{98FD174A-043B-4A7A-B24F-49632EC2B02C}" dt="2026-01-13T08:30:29.621" v="3307" actId="20577"/>
          <ac:spMkLst>
            <pc:docMk/>
            <pc:sldMk cId="2009117156" sldId="1565"/>
            <ac:spMk id="15" creationId="{6EA1F8B7-D4BC-D8B0-E6FD-F33ECB45A1DD}"/>
          </ac:spMkLst>
        </pc:spChg>
        <pc:spChg chg="mod">
          <ac:chgData name="Duijf, Antoinette" userId="80426808-569e-4360-acb0-e5a6dc4b8ad2" providerId="ADAL" clId="{98FD174A-043B-4A7A-B24F-49632EC2B02C}" dt="2026-01-13T08:34:38.907" v="3400" actId="20577"/>
          <ac:spMkLst>
            <pc:docMk/>
            <pc:sldMk cId="2009117156" sldId="1565"/>
            <ac:spMk id="17" creationId="{AB86235B-CBC0-F9DB-29F4-F23367831B1B}"/>
          </ac:spMkLst>
        </pc:spChg>
        <pc:spChg chg="add mod">
          <ac:chgData name="Duijf, Antoinette" userId="80426808-569e-4360-acb0-e5a6dc4b8ad2" providerId="ADAL" clId="{98FD174A-043B-4A7A-B24F-49632EC2B02C}" dt="2026-01-13T08:37:00.224" v="3635" actId="14100"/>
          <ac:spMkLst>
            <pc:docMk/>
            <pc:sldMk cId="2009117156" sldId="1565"/>
            <ac:spMk id="29" creationId="{80C22A1D-0014-7E0E-4FE1-E389AD8B313F}"/>
          </ac:spMkLst>
        </pc:spChg>
        <pc:picChg chg="add mod">
          <ac:chgData name="Duijf, Antoinette" userId="80426808-569e-4360-acb0-e5a6dc4b8ad2" providerId="ADAL" clId="{98FD174A-043B-4A7A-B24F-49632EC2B02C}" dt="2026-01-13T08:37:11.985" v="3641" actId="1076"/>
          <ac:picMkLst>
            <pc:docMk/>
            <pc:sldMk cId="2009117156" sldId="1565"/>
            <ac:picMk id="9" creationId="{59AEFCF6-F9D3-BC31-959D-BD325720DC7A}"/>
          </ac:picMkLst>
        </pc:picChg>
        <pc:picChg chg="add mod modCrop">
          <ac:chgData name="Duijf, Antoinette" userId="80426808-569e-4360-acb0-e5a6dc4b8ad2" providerId="ADAL" clId="{98FD174A-043B-4A7A-B24F-49632EC2B02C}" dt="2026-01-13T08:33:08.592" v="3377" actId="1076"/>
          <ac:picMkLst>
            <pc:docMk/>
            <pc:sldMk cId="2009117156" sldId="1565"/>
            <ac:picMk id="11" creationId="{A01D0A3A-9DB3-8164-D187-D3EE1994B659}"/>
          </ac:picMkLst>
        </pc:picChg>
        <pc:picChg chg="add del mod">
          <ac:chgData name="Duijf, Antoinette" userId="80426808-569e-4360-acb0-e5a6dc4b8ad2" providerId="ADAL" clId="{98FD174A-043B-4A7A-B24F-49632EC2B02C}" dt="2026-01-13T08:37:04.409" v="3637" actId="21"/>
          <ac:picMkLst>
            <pc:docMk/>
            <pc:sldMk cId="2009117156" sldId="1565"/>
            <ac:picMk id="24" creationId="{485923FF-727F-C30E-D18E-52A17C2135AE}"/>
          </ac:picMkLst>
        </pc:picChg>
        <pc:picChg chg="add del mod">
          <ac:chgData name="Duijf, Antoinette" userId="80426808-569e-4360-acb0-e5a6dc4b8ad2" providerId="ADAL" clId="{98FD174A-043B-4A7A-B24F-49632EC2B02C}" dt="2026-01-13T08:37:04.409" v="3637" actId="21"/>
          <ac:picMkLst>
            <pc:docMk/>
            <pc:sldMk cId="2009117156" sldId="1565"/>
            <ac:picMk id="25" creationId="{6715A828-96EA-6863-F173-62CDC834699A}"/>
          </ac:picMkLst>
        </pc:picChg>
        <pc:picChg chg="add mod">
          <ac:chgData name="Duijf, Antoinette" userId="80426808-569e-4360-acb0-e5a6dc4b8ad2" providerId="ADAL" clId="{98FD174A-043B-4A7A-B24F-49632EC2B02C}" dt="2026-01-13T08:37:10.247" v="3640" actId="1076"/>
          <ac:picMkLst>
            <pc:docMk/>
            <pc:sldMk cId="2009117156" sldId="1565"/>
            <ac:picMk id="28" creationId="{9462AB05-A598-19CC-03FE-A6884D54DBA3}"/>
          </ac:picMkLst>
        </pc:picChg>
        <pc:picChg chg="add mod">
          <ac:chgData name="Duijf, Antoinette" userId="80426808-569e-4360-acb0-e5a6dc4b8ad2" providerId="ADAL" clId="{98FD174A-043B-4A7A-B24F-49632EC2B02C}" dt="2026-01-13T08:37:08.545" v="3639" actId="1076"/>
          <ac:picMkLst>
            <pc:docMk/>
            <pc:sldMk cId="2009117156" sldId="1565"/>
            <ac:picMk id="30" creationId="{485923FF-727F-C30E-D18E-52A17C2135AE}"/>
          </ac:picMkLst>
        </pc:picChg>
        <pc:picChg chg="add mod">
          <ac:chgData name="Duijf, Antoinette" userId="80426808-569e-4360-acb0-e5a6dc4b8ad2" providerId="ADAL" clId="{98FD174A-043B-4A7A-B24F-49632EC2B02C}" dt="2026-01-13T08:37:05.065" v="3638"/>
          <ac:picMkLst>
            <pc:docMk/>
            <pc:sldMk cId="2009117156" sldId="1565"/>
            <ac:picMk id="32" creationId="{6715A828-96EA-6863-F173-62CDC834699A}"/>
          </ac:picMkLst>
        </pc:picChg>
      </pc:sldChg>
      <pc:sldChg chg="add del">
        <pc:chgData name="Duijf, Antoinette" userId="80426808-569e-4360-acb0-e5a6dc4b8ad2" providerId="ADAL" clId="{98FD174A-043B-4A7A-B24F-49632EC2B02C}" dt="2026-01-13T08:30:48.085" v="3332"/>
        <pc:sldMkLst>
          <pc:docMk/>
          <pc:sldMk cId="589485259" sldId="1566"/>
        </pc:sldMkLst>
      </pc:sldChg>
      <pc:sldChg chg="delSp add del">
        <pc:chgData name="Duijf, Antoinette" userId="80426808-569e-4360-acb0-e5a6dc4b8ad2" providerId="ADAL" clId="{98FD174A-043B-4A7A-B24F-49632EC2B02C}" dt="2026-01-13T08:50:34.969" v="3820" actId="47"/>
        <pc:sldMkLst>
          <pc:docMk/>
          <pc:sldMk cId="1820444628" sldId="1566"/>
        </pc:sldMkLst>
        <pc:picChg chg="del">
          <ac:chgData name="Duijf, Antoinette" userId="80426808-569e-4360-acb0-e5a6dc4b8ad2" providerId="ADAL" clId="{98FD174A-043B-4A7A-B24F-49632EC2B02C}" dt="2026-01-13T08:50:14.470" v="3816" actId="478"/>
          <ac:picMkLst>
            <pc:docMk/>
            <pc:sldMk cId="1820444628" sldId="1566"/>
            <ac:picMk id="4" creationId="{319B5941-1B7E-0D99-7681-9BC4AC85CA7A}"/>
          </ac:picMkLst>
        </pc:picChg>
        <pc:picChg chg="del">
          <ac:chgData name="Duijf, Antoinette" userId="80426808-569e-4360-acb0-e5a6dc4b8ad2" providerId="ADAL" clId="{98FD174A-043B-4A7A-B24F-49632EC2B02C}" dt="2026-01-13T08:50:11.768" v="3813" actId="478"/>
          <ac:picMkLst>
            <pc:docMk/>
            <pc:sldMk cId="1820444628" sldId="1566"/>
            <ac:picMk id="5" creationId="{8BF52BDC-E9FC-AEDD-EE95-C3182D0D5821}"/>
          </ac:picMkLst>
        </pc:picChg>
        <pc:picChg chg="del">
          <ac:chgData name="Duijf, Antoinette" userId="80426808-569e-4360-acb0-e5a6dc4b8ad2" providerId="ADAL" clId="{98FD174A-043B-4A7A-B24F-49632EC2B02C}" dt="2026-01-13T08:50:16.642" v="3818" actId="478"/>
          <ac:picMkLst>
            <pc:docMk/>
            <pc:sldMk cId="1820444628" sldId="1566"/>
            <ac:picMk id="9" creationId="{F7D9E16F-D7E3-FE7E-2D81-A684BE41B539}"/>
          </ac:picMkLst>
        </pc:picChg>
        <pc:picChg chg="del">
          <ac:chgData name="Duijf, Antoinette" userId="80426808-569e-4360-acb0-e5a6dc4b8ad2" providerId="ADAL" clId="{98FD174A-043B-4A7A-B24F-49632EC2B02C}" dt="2026-01-13T08:50:11.022" v="3812" actId="478"/>
          <ac:picMkLst>
            <pc:docMk/>
            <pc:sldMk cId="1820444628" sldId="1566"/>
            <ac:picMk id="11" creationId="{354A38A5-6498-732D-E29D-CC231E96A23B}"/>
          </ac:picMkLst>
        </pc:picChg>
        <pc:picChg chg="del">
          <ac:chgData name="Duijf, Antoinette" userId="80426808-569e-4360-acb0-e5a6dc4b8ad2" providerId="ADAL" clId="{98FD174A-043B-4A7A-B24F-49632EC2B02C}" dt="2026-01-13T08:50:09.939" v="3810" actId="478"/>
          <ac:picMkLst>
            <pc:docMk/>
            <pc:sldMk cId="1820444628" sldId="1566"/>
            <ac:picMk id="12" creationId="{707511E6-5298-AE98-DAB8-927D5F7C4309}"/>
          </ac:picMkLst>
        </pc:picChg>
        <pc:picChg chg="del">
          <ac:chgData name="Duijf, Antoinette" userId="80426808-569e-4360-acb0-e5a6dc4b8ad2" providerId="ADAL" clId="{98FD174A-043B-4A7A-B24F-49632EC2B02C}" dt="2026-01-13T08:50:02.394" v="3800" actId="478"/>
          <ac:picMkLst>
            <pc:docMk/>
            <pc:sldMk cId="1820444628" sldId="1566"/>
            <ac:picMk id="13" creationId="{9B4B2F23-F4FB-DB27-29F8-9878F5D4078C}"/>
          </ac:picMkLst>
        </pc:picChg>
        <pc:picChg chg="del">
          <ac:chgData name="Duijf, Antoinette" userId="80426808-569e-4360-acb0-e5a6dc4b8ad2" providerId="ADAL" clId="{98FD174A-043B-4A7A-B24F-49632EC2B02C}" dt="2026-01-13T08:50:05.254" v="3804" actId="478"/>
          <ac:picMkLst>
            <pc:docMk/>
            <pc:sldMk cId="1820444628" sldId="1566"/>
            <ac:picMk id="14" creationId="{75D327F6-56F7-09B3-EF96-BB482B1CA8A9}"/>
          </ac:picMkLst>
        </pc:picChg>
        <pc:picChg chg="del">
          <ac:chgData name="Duijf, Antoinette" userId="80426808-569e-4360-acb0-e5a6dc4b8ad2" providerId="ADAL" clId="{98FD174A-043B-4A7A-B24F-49632EC2B02C}" dt="2026-01-13T08:50:08.001" v="3807" actId="478"/>
          <ac:picMkLst>
            <pc:docMk/>
            <pc:sldMk cId="1820444628" sldId="1566"/>
            <ac:picMk id="16" creationId="{838A933D-CBE9-9C76-C53F-FE2C69508FAE}"/>
          </ac:picMkLst>
        </pc:picChg>
        <pc:picChg chg="del">
          <ac:chgData name="Duijf, Antoinette" userId="80426808-569e-4360-acb0-e5a6dc4b8ad2" providerId="ADAL" clId="{98FD174A-043B-4A7A-B24F-49632EC2B02C}" dt="2026-01-13T08:50:14.999" v="3817" actId="478"/>
          <ac:picMkLst>
            <pc:docMk/>
            <pc:sldMk cId="1820444628" sldId="1566"/>
            <ac:picMk id="17" creationId="{4599430D-5468-DC53-C9B3-534B0231B97C}"/>
          </ac:picMkLst>
        </pc:picChg>
        <pc:picChg chg="del">
          <ac:chgData name="Duijf, Antoinette" userId="80426808-569e-4360-acb0-e5a6dc4b8ad2" providerId="ADAL" clId="{98FD174A-043B-4A7A-B24F-49632EC2B02C}" dt="2026-01-13T08:50:12.948" v="3814" actId="478"/>
          <ac:picMkLst>
            <pc:docMk/>
            <pc:sldMk cId="1820444628" sldId="1566"/>
            <ac:picMk id="18" creationId="{BEE63A54-439E-4439-B7EB-30EC49842F2F}"/>
          </ac:picMkLst>
        </pc:picChg>
        <pc:picChg chg="del">
          <ac:chgData name="Duijf, Antoinette" userId="80426808-569e-4360-acb0-e5a6dc4b8ad2" providerId="ADAL" clId="{98FD174A-043B-4A7A-B24F-49632EC2B02C}" dt="2026-01-13T08:50:03.211" v="3801" actId="478"/>
          <ac:picMkLst>
            <pc:docMk/>
            <pc:sldMk cId="1820444628" sldId="1566"/>
            <ac:picMk id="19" creationId="{44E6A2BA-669B-E63C-FD30-98F0F7EF34BB}"/>
          </ac:picMkLst>
        </pc:picChg>
        <pc:picChg chg="del">
          <ac:chgData name="Duijf, Antoinette" userId="80426808-569e-4360-acb0-e5a6dc4b8ad2" providerId="ADAL" clId="{98FD174A-043B-4A7A-B24F-49632EC2B02C}" dt="2026-01-13T08:50:09.325" v="3809" actId="478"/>
          <ac:picMkLst>
            <pc:docMk/>
            <pc:sldMk cId="1820444628" sldId="1566"/>
            <ac:picMk id="21" creationId="{F1709D28-194E-4C7F-82B4-4B7FDCBEE2EC}"/>
          </ac:picMkLst>
        </pc:picChg>
        <pc:picChg chg="del">
          <ac:chgData name="Duijf, Antoinette" userId="80426808-569e-4360-acb0-e5a6dc4b8ad2" providerId="ADAL" clId="{98FD174A-043B-4A7A-B24F-49632EC2B02C}" dt="2026-01-13T08:50:06.543" v="3806" actId="478"/>
          <ac:picMkLst>
            <pc:docMk/>
            <pc:sldMk cId="1820444628" sldId="1566"/>
            <ac:picMk id="22" creationId="{E2B147C0-2531-89BD-6F6B-E1D661C6D165}"/>
          </ac:picMkLst>
        </pc:picChg>
        <pc:picChg chg="del">
          <ac:chgData name="Duijf, Antoinette" userId="80426808-569e-4360-acb0-e5a6dc4b8ad2" providerId="ADAL" clId="{98FD174A-043B-4A7A-B24F-49632EC2B02C}" dt="2026-01-13T08:50:04.683" v="3803" actId="478"/>
          <ac:picMkLst>
            <pc:docMk/>
            <pc:sldMk cId="1820444628" sldId="1566"/>
            <ac:picMk id="24" creationId="{E2148868-DA76-D3E3-5B1A-4273F2326916}"/>
          </ac:picMkLst>
        </pc:picChg>
        <pc:picChg chg="del">
          <ac:chgData name="Duijf, Antoinette" userId="80426808-569e-4360-acb0-e5a6dc4b8ad2" providerId="ADAL" clId="{98FD174A-043B-4A7A-B24F-49632EC2B02C}" dt="2026-01-13T08:50:13.603" v="3815" actId="478"/>
          <ac:picMkLst>
            <pc:docMk/>
            <pc:sldMk cId="1820444628" sldId="1566"/>
            <ac:picMk id="25" creationId="{3B09C24D-8290-FE6B-B35D-8557354DB350}"/>
          </ac:picMkLst>
        </pc:picChg>
        <pc:picChg chg="del">
          <ac:chgData name="Duijf, Antoinette" userId="80426808-569e-4360-acb0-e5a6dc4b8ad2" providerId="ADAL" clId="{98FD174A-043B-4A7A-B24F-49632EC2B02C}" dt="2026-01-13T08:50:17.971" v="3819" actId="478"/>
          <ac:picMkLst>
            <pc:docMk/>
            <pc:sldMk cId="1820444628" sldId="1566"/>
            <ac:picMk id="26" creationId="{619204EA-E0DD-DFA9-2B7C-64B0F6FA2E6D}"/>
          </ac:picMkLst>
        </pc:picChg>
        <pc:picChg chg="del">
          <ac:chgData name="Duijf, Antoinette" userId="80426808-569e-4360-acb0-e5a6dc4b8ad2" providerId="ADAL" clId="{98FD174A-043B-4A7A-B24F-49632EC2B02C}" dt="2026-01-13T08:50:05.701" v="3805" actId="478"/>
          <ac:picMkLst>
            <pc:docMk/>
            <pc:sldMk cId="1820444628" sldId="1566"/>
            <ac:picMk id="27" creationId="{78652F2D-DEDD-DDFE-FB7E-1368508079A2}"/>
          </ac:picMkLst>
        </pc:picChg>
        <pc:picChg chg="del">
          <ac:chgData name="Duijf, Antoinette" userId="80426808-569e-4360-acb0-e5a6dc4b8ad2" providerId="ADAL" clId="{98FD174A-043B-4A7A-B24F-49632EC2B02C}" dt="2026-01-13T08:50:10.419" v="3811" actId="478"/>
          <ac:picMkLst>
            <pc:docMk/>
            <pc:sldMk cId="1820444628" sldId="1566"/>
            <ac:picMk id="29" creationId="{2144094C-62ED-A1DB-7516-658EAE0C82CC}"/>
          </ac:picMkLst>
        </pc:picChg>
        <pc:picChg chg="del">
          <ac:chgData name="Duijf, Antoinette" userId="80426808-569e-4360-acb0-e5a6dc4b8ad2" providerId="ADAL" clId="{98FD174A-043B-4A7A-B24F-49632EC2B02C}" dt="2026-01-13T08:50:03.751" v="3802" actId="478"/>
          <ac:picMkLst>
            <pc:docMk/>
            <pc:sldMk cId="1820444628" sldId="1566"/>
            <ac:picMk id="30" creationId="{D28FCADB-232B-71B8-ABED-EDC2ACAB46AF}"/>
          </ac:picMkLst>
        </pc:picChg>
        <pc:picChg chg="del">
          <ac:chgData name="Duijf, Antoinette" userId="80426808-569e-4360-acb0-e5a6dc4b8ad2" providerId="ADAL" clId="{98FD174A-043B-4A7A-B24F-49632EC2B02C}" dt="2026-01-13T08:50:08.704" v="3808" actId="478"/>
          <ac:picMkLst>
            <pc:docMk/>
            <pc:sldMk cId="1820444628" sldId="1566"/>
            <ac:picMk id="1026" creationId="{622F1304-B0BF-062F-8D8E-D727BEF5F72E}"/>
          </ac:picMkLst>
        </pc:picChg>
      </pc:sldChg>
      <pc:sldChg chg="addSp delSp modSp add del mod">
        <pc:chgData name="Duijf, Antoinette" userId="80426808-569e-4360-acb0-e5a6dc4b8ad2" providerId="ADAL" clId="{98FD174A-043B-4A7A-B24F-49632EC2B02C}" dt="2026-01-13T09:35:56.216" v="4707" actId="2696"/>
        <pc:sldMkLst>
          <pc:docMk/>
          <pc:sldMk cId="2021269794" sldId="1566"/>
        </pc:sldMkLst>
        <pc:spChg chg="del">
          <ac:chgData name="Duijf, Antoinette" userId="80426808-569e-4360-acb0-e5a6dc4b8ad2" providerId="ADAL" clId="{98FD174A-043B-4A7A-B24F-49632EC2B02C}" dt="2026-01-13T09:30:06.206" v="4549" actId="478"/>
          <ac:spMkLst>
            <pc:docMk/>
            <pc:sldMk cId="2021269794" sldId="1566"/>
            <ac:spMk id="6" creationId="{00000000-0000-0000-0000-000000000000}"/>
          </ac:spMkLst>
        </pc:spChg>
        <pc:picChg chg="add mod">
          <ac:chgData name="Duijf, Antoinette" userId="80426808-569e-4360-acb0-e5a6dc4b8ad2" providerId="ADAL" clId="{98FD174A-043B-4A7A-B24F-49632EC2B02C}" dt="2026-01-13T09:30:28.169" v="4560" actId="1076"/>
          <ac:picMkLst>
            <pc:docMk/>
            <pc:sldMk cId="2021269794" sldId="1566"/>
            <ac:picMk id="2" creationId="{62FD22D1-C22D-5C98-1361-29503BDB4B28}"/>
          </ac:picMkLst>
        </pc:picChg>
        <pc:picChg chg="add mod modCrop">
          <ac:chgData name="Duijf, Antoinette" userId="80426808-569e-4360-acb0-e5a6dc4b8ad2" providerId="ADAL" clId="{98FD174A-043B-4A7A-B24F-49632EC2B02C}" dt="2026-01-13T09:31:01.013" v="4572" actId="1036"/>
          <ac:picMkLst>
            <pc:docMk/>
            <pc:sldMk cId="2021269794" sldId="1566"/>
            <ac:picMk id="4" creationId="{BCA53A82-92CA-1114-26D5-C5F9E5E105F8}"/>
          </ac:picMkLst>
        </pc:picChg>
        <pc:picChg chg="add del mod">
          <ac:chgData name="Duijf, Antoinette" userId="80426808-569e-4360-acb0-e5a6dc4b8ad2" providerId="ADAL" clId="{98FD174A-043B-4A7A-B24F-49632EC2B02C}" dt="2026-01-13T09:31:45.771" v="4580" actId="478"/>
          <ac:picMkLst>
            <pc:docMk/>
            <pc:sldMk cId="2021269794" sldId="1566"/>
            <ac:picMk id="7" creationId="{AC28F7F8-A984-1C6C-F9FA-3683A475A4B1}"/>
          </ac:picMkLst>
        </pc:picChg>
        <pc:picChg chg="del">
          <ac:chgData name="Duijf, Antoinette" userId="80426808-569e-4360-acb0-e5a6dc4b8ad2" providerId="ADAL" clId="{98FD174A-043B-4A7A-B24F-49632EC2B02C}" dt="2026-01-13T09:29:54.328" v="4542" actId="478"/>
          <ac:picMkLst>
            <pc:docMk/>
            <pc:sldMk cId="2021269794" sldId="1566"/>
            <ac:picMk id="8" creationId="{D5D63034-4D0C-77EF-8BAD-E05AC238B667}"/>
          </ac:picMkLst>
        </pc:picChg>
        <pc:picChg chg="mod">
          <ac:chgData name="Duijf, Antoinette" userId="80426808-569e-4360-acb0-e5a6dc4b8ad2" providerId="ADAL" clId="{98FD174A-043B-4A7A-B24F-49632EC2B02C}" dt="2026-01-13T09:30:26.753" v="4559" actId="14100"/>
          <ac:picMkLst>
            <pc:docMk/>
            <pc:sldMk cId="2021269794" sldId="1566"/>
            <ac:picMk id="9" creationId="{E477F9C6-7487-35E6-8B02-3BE07EF3BF68}"/>
          </ac:picMkLst>
        </pc:picChg>
        <pc:picChg chg="add mod">
          <ac:chgData name="Duijf, Antoinette" userId="80426808-569e-4360-acb0-e5a6dc4b8ad2" providerId="ADAL" clId="{98FD174A-043B-4A7A-B24F-49632EC2B02C}" dt="2026-01-13T09:33:49.681" v="4590" actId="1076"/>
          <ac:picMkLst>
            <pc:docMk/>
            <pc:sldMk cId="2021269794" sldId="1566"/>
            <ac:picMk id="12" creationId="{2B818304-97C7-A531-47D9-BAD7359A97D7}"/>
          </ac:picMkLst>
        </pc:picChg>
        <pc:picChg chg="del">
          <ac:chgData name="Duijf, Antoinette" userId="80426808-569e-4360-acb0-e5a6dc4b8ad2" providerId="ADAL" clId="{98FD174A-043B-4A7A-B24F-49632EC2B02C}" dt="2026-01-13T09:30:16.491" v="4552" actId="478"/>
          <ac:picMkLst>
            <pc:docMk/>
            <pc:sldMk cId="2021269794" sldId="1566"/>
            <ac:picMk id="13" creationId="{184E4766-E64B-CCF6-C9EF-97420991243D}"/>
          </ac:picMkLst>
        </pc:picChg>
        <pc:picChg chg="del">
          <ac:chgData name="Duijf, Antoinette" userId="80426808-569e-4360-acb0-e5a6dc4b8ad2" providerId="ADAL" clId="{98FD174A-043B-4A7A-B24F-49632EC2B02C}" dt="2026-01-13T09:30:16.908" v="4553" actId="478"/>
          <ac:picMkLst>
            <pc:docMk/>
            <pc:sldMk cId="2021269794" sldId="1566"/>
            <ac:picMk id="14" creationId="{480E9CA6-4DE5-5B7D-615C-5BDD95C18AAC}"/>
          </ac:picMkLst>
        </pc:picChg>
        <pc:picChg chg="del">
          <ac:chgData name="Duijf, Antoinette" userId="80426808-569e-4360-acb0-e5a6dc4b8ad2" providerId="ADAL" clId="{98FD174A-043B-4A7A-B24F-49632EC2B02C}" dt="2026-01-13T09:30:18.599" v="4556" actId="478"/>
          <ac:picMkLst>
            <pc:docMk/>
            <pc:sldMk cId="2021269794" sldId="1566"/>
            <ac:picMk id="15" creationId="{CAE1E2F5-9587-2AA2-3DA7-35F472B456C8}"/>
          </ac:picMkLst>
        </pc:picChg>
        <pc:picChg chg="del">
          <ac:chgData name="Duijf, Antoinette" userId="80426808-569e-4360-acb0-e5a6dc4b8ad2" providerId="ADAL" clId="{98FD174A-043B-4A7A-B24F-49632EC2B02C}" dt="2026-01-13T09:30:19.304" v="4557" actId="478"/>
          <ac:picMkLst>
            <pc:docMk/>
            <pc:sldMk cId="2021269794" sldId="1566"/>
            <ac:picMk id="16" creationId="{074C8329-4A8D-6C67-65A0-9466F78CF2E4}"/>
          </ac:picMkLst>
        </pc:picChg>
        <pc:picChg chg="del">
          <ac:chgData name="Duijf, Antoinette" userId="80426808-569e-4360-acb0-e5a6dc4b8ad2" providerId="ADAL" clId="{98FD174A-043B-4A7A-B24F-49632EC2B02C}" dt="2026-01-13T09:30:17.665" v="4554" actId="478"/>
          <ac:picMkLst>
            <pc:docMk/>
            <pc:sldMk cId="2021269794" sldId="1566"/>
            <ac:picMk id="17" creationId="{0FA260F2-56B8-B2EC-ED09-2BA59C579DEB}"/>
          </ac:picMkLst>
        </pc:picChg>
        <pc:picChg chg="del">
          <ac:chgData name="Duijf, Antoinette" userId="80426808-569e-4360-acb0-e5a6dc4b8ad2" providerId="ADAL" clId="{98FD174A-043B-4A7A-B24F-49632EC2B02C}" dt="2026-01-13T09:30:18.211" v="4555" actId="478"/>
          <ac:picMkLst>
            <pc:docMk/>
            <pc:sldMk cId="2021269794" sldId="1566"/>
            <ac:picMk id="18" creationId="{C3B50AE9-D2F4-FF4A-AE6C-15A593E9685B}"/>
          </ac:picMkLst>
        </pc:picChg>
        <pc:cxnChg chg="mod">
          <ac:chgData name="Duijf, Antoinette" userId="80426808-569e-4360-acb0-e5a6dc4b8ad2" providerId="ADAL" clId="{98FD174A-043B-4A7A-B24F-49632EC2B02C}" dt="2026-01-13T09:30:09.520" v="4550" actId="1076"/>
          <ac:cxnSpMkLst>
            <pc:docMk/>
            <pc:sldMk cId="2021269794" sldId="1566"/>
            <ac:cxnSpMk id="11" creationId="{AE7B8405-56DE-F4E2-4051-23282EB47F9A}"/>
          </ac:cxnSpMkLst>
        </pc:cxnChg>
      </pc:sldChg>
      <pc:sldChg chg="add del">
        <pc:chgData name="Duijf, Antoinette" userId="80426808-569e-4360-acb0-e5a6dc4b8ad2" providerId="ADAL" clId="{98FD174A-043B-4A7A-B24F-49632EC2B02C}" dt="2026-01-13T09:26:47.233" v="4410" actId="47"/>
        <pc:sldMkLst>
          <pc:docMk/>
          <pc:sldMk cId="3827348180" sldId="1566"/>
        </pc:sldMkLst>
      </pc:sldChg>
      <pc:sldChg chg="modSp add del">
        <pc:chgData name="Duijf, Antoinette" userId="80426808-569e-4360-acb0-e5a6dc4b8ad2" providerId="ADAL" clId="{98FD174A-043B-4A7A-B24F-49632EC2B02C}" dt="2026-01-13T09:36:50.674" v="4730" actId="47"/>
        <pc:sldMkLst>
          <pc:docMk/>
          <pc:sldMk cId="1383381490" sldId="1567"/>
        </pc:sldMkLst>
        <pc:picChg chg="mod">
          <ac:chgData name="Duijf, Antoinette" userId="80426808-569e-4360-acb0-e5a6dc4b8ad2" providerId="ADAL" clId="{98FD174A-043B-4A7A-B24F-49632EC2B02C}" dt="2026-01-13T09:36:25.689" v="4709"/>
          <ac:picMkLst>
            <pc:docMk/>
            <pc:sldMk cId="1383381490" sldId="1567"/>
            <ac:picMk id="8" creationId="{B94012B7-8829-4474-0ADA-34C396525E3C}"/>
          </ac:picMkLst>
        </pc:picChg>
      </pc:sldChg>
    </pc:docChg>
  </pc:docChgLst>
  <pc:docChgLst>
    <pc:chgData name="Vrielink, Francis" userId="3d258d00-cfd8-41c5-9f04-1a5a39faef2f" providerId="ADAL" clId="{467D287D-E699-496B-A767-EA30799A9CF1}"/>
    <pc:docChg chg="modSld">
      <pc:chgData name="Vrielink, Francis" userId="3d258d00-cfd8-41c5-9f04-1a5a39faef2f" providerId="ADAL" clId="{467D287D-E699-496B-A767-EA30799A9CF1}" dt="2026-01-13T09:50:45.548" v="0" actId="115"/>
      <pc:docMkLst>
        <pc:docMk/>
      </pc:docMkLst>
      <pc:sldChg chg="modSp mod">
        <pc:chgData name="Vrielink, Francis" userId="3d258d00-cfd8-41c5-9f04-1a5a39faef2f" providerId="ADAL" clId="{467D287D-E699-496B-A767-EA30799A9CF1}" dt="2026-01-13T09:50:45.548" v="0" actId="115"/>
        <pc:sldMkLst>
          <pc:docMk/>
          <pc:sldMk cId="4242630686" sldId="1552"/>
        </pc:sldMkLst>
        <pc:spChg chg="mod">
          <ac:chgData name="Vrielink, Francis" userId="3d258d00-cfd8-41c5-9f04-1a5a39faef2f" providerId="ADAL" clId="{467D287D-E699-496B-A767-EA30799A9CF1}" dt="2026-01-13T09:50:45.548" v="0" actId="115"/>
          <ac:spMkLst>
            <pc:docMk/>
            <pc:sldMk cId="4242630686" sldId="1552"/>
            <ac:spMk id="36" creationId="{D8D08AAD-C991-193A-68ED-5B586F92BF63}"/>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8E382B0B-4492-4205-B224-EA918021C342}"/>
    <pc:docChg chg="undo custSel addSld delSld modSld modSection">
      <pc:chgData name="Routledge, Mandy" userId="bacdedf5-8e30-494b-ad8b-f27fa30c4f8d" providerId="ADAL" clId="{8E382B0B-4492-4205-B224-EA918021C342}" dt="2026-01-13T09:40:10.416" v="1312" actId="732"/>
      <pc:docMkLst>
        <pc:docMk/>
      </pc:docMkLst>
      <pc:sldChg chg="addSp delSp mod">
        <pc:chgData name="Routledge, Mandy" userId="bacdedf5-8e30-494b-ad8b-f27fa30c4f8d" providerId="ADAL" clId="{8E382B0B-4492-4205-B224-EA918021C342}" dt="2026-01-13T09:29:41.826" v="1021" actId="478"/>
        <pc:sldMkLst>
          <pc:docMk/>
          <pc:sldMk cId="1671649065" sldId="934"/>
        </pc:sldMkLst>
        <pc:spChg chg="add del">
          <ac:chgData name="Routledge, Mandy" userId="bacdedf5-8e30-494b-ad8b-f27fa30c4f8d" providerId="ADAL" clId="{8E382B0B-4492-4205-B224-EA918021C342}" dt="2026-01-12T10:42:34.411" v="102" actId="22"/>
          <ac:spMkLst>
            <pc:docMk/>
            <pc:sldMk cId="1671649065" sldId="934"/>
            <ac:spMk id="4" creationId="{BD3C597E-4FD7-9684-7B79-EDBA35EAAC30}"/>
          </ac:spMkLst>
        </pc:spChg>
        <pc:picChg chg="del">
          <ac:chgData name="Routledge, Mandy" userId="bacdedf5-8e30-494b-ad8b-f27fa30c4f8d" providerId="ADAL" clId="{8E382B0B-4492-4205-B224-EA918021C342}" dt="2026-01-13T09:29:41.826" v="1021" actId="478"/>
          <ac:picMkLst>
            <pc:docMk/>
            <pc:sldMk cId="1671649065" sldId="934"/>
            <ac:picMk id="3" creationId="{DDFA3B74-9167-EC48-B371-0009BE4DC4E8}"/>
          </ac:picMkLst>
        </pc:picChg>
        <pc:picChg chg="del">
          <ac:chgData name="Routledge, Mandy" userId="bacdedf5-8e30-494b-ad8b-f27fa30c4f8d" providerId="ADAL" clId="{8E382B0B-4492-4205-B224-EA918021C342}" dt="2026-01-13T09:29:40.992" v="1020" actId="478"/>
          <ac:picMkLst>
            <pc:docMk/>
            <pc:sldMk cId="1671649065" sldId="934"/>
            <ac:picMk id="4" creationId="{40C73CF9-1E96-40AF-43F8-6FBED171353C}"/>
          </ac:picMkLst>
        </pc:picChg>
      </pc:sldChg>
      <pc:sldChg chg="modSp del mod modNotesTx">
        <pc:chgData name="Routledge, Mandy" userId="bacdedf5-8e30-494b-ad8b-f27fa30c4f8d" providerId="ADAL" clId="{8E382B0B-4492-4205-B224-EA918021C342}" dt="2026-01-13T09:15:41.121" v="906" actId="47"/>
        <pc:sldMkLst>
          <pc:docMk/>
          <pc:sldMk cId="2189114603" sldId="1437"/>
        </pc:sldMkLst>
        <pc:spChg chg="mod">
          <ac:chgData name="Routledge, Mandy" userId="bacdedf5-8e30-494b-ad8b-f27fa30c4f8d" providerId="ADAL" clId="{8E382B0B-4492-4205-B224-EA918021C342}" dt="2026-01-13T09:14:13.846" v="824" actId="21"/>
          <ac:spMkLst>
            <pc:docMk/>
            <pc:sldMk cId="2189114603" sldId="1437"/>
            <ac:spMk id="3" creationId="{00000000-0000-0000-0000-000000000000}"/>
          </ac:spMkLst>
        </pc:spChg>
      </pc:sldChg>
      <pc:sldChg chg="modSp">
        <pc:chgData name="Routledge, Mandy" userId="bacdedf5-8e30-494b-ad8b-f27fa30c4f8d" providerId="ADAL" clId="{8E382B0B-4492-4205-B224-EA918021C342}" dt="2026-01-12T10:04:13.715" v="0"/>
        <pc:sldMkLst>
          <pc:docMk/>
          <pc:sldMk cId="3852907103" sldId="1460"/>
        </pc:sldMkLst>
        <pc:spChg chg="mod">
          <ac:chgData name="Routledge, Mandy" userId="bacdedf5-8e30-494b-ad8b-f27fa30c4f8d" providerId="ADAL" clId="{8E382B0B-4492-4205-B224-EA918021C342}" dt="2026-01-12T10:04:13.715" v="0"/>
          <ac:spMkLst>
            <pc:docMk/>
            <pc:sldMk cId="3852907103" sldId="1460"/>
            <ac:spMk id="6" creationId="{00000000-0000-0000-0000-000000000000}"/>
          </ac:spMkLst>
        </pc:spChg>
      </pc:sldChg>
      <pc:sldChg chg="add del">
        <pc:chgData name="Routledge, Mandy" userId="bacdedf5-8e30-494b-ad8b-f27fa30c4f8d" providerId="ADAL" clId="{8E382B0B-4492-4205-B224-EA918021C342}" dt="2026-01-12T16:33:39.521" v="388" actId="47"/>
        <pc:sldMkLst>
          <pc:docMk/>
          <pc:sldMk cId="2718096389" sldId="1470"/>
        </pc:sldMkLst>
      </pc:sldChg>
      <pc:sldChg chg="del">
        <pc:chgData name="Routledge, Mandy" userId="bacdedf5-8e30-494b-ad8b-f27fa30c4f8d" providerId="ADAL" clId="{8E382B0B-4492-4205-B224-EA918021C342}" dt="2026-01-13T09:39:15.568" v="1310" actId="47"/>
        <pc:sldMkLst>
          <pc:docMk/>
          <pc:sldMk cId="3978205201" sldId="1474"/>
        </pc:sldMkLst>
      </pc:sldChg>
      <pc:sldChg chg="addSp delSp modSp mod">
        <pc:chgData name="Routledge, Mandy" userId="bacdedf5-8e30-494b-ad8b-f27fa30c4f8d" providerId="ADAL" clId="{8E382B0B-4492-4205-B224-EA918021C342}" dt="2026-01-13T09:31:52.200" v="1028" actId="1076"/>
        <pc:sldMkLst>
          <pc:docMk/>
          <pc:sldMk cId="4207872812" sldId="1475"/>
        </pc:sldMkLst>
        <pc:spChg chg="mod">
          <ac:chgData name="Routledge, Mandy" userId="bacdedf5-8e30-494b-ad8b-f27fa30c4f8d" providerId="ADAL" clId="{8E382B0B-4492-4205-B224-EA918021C342}" dt="2026-01-12T10:04:17.309" v="8" actId="20577"/>
          <ac:spMkLst>
            <pc:docMk/>
            <pc:sldMk cId="4207872812" sldId="1475"/>
            <ac:spMk id="6" creationId="{00000000-0000-0000-0000-000000000000}"/>
          </ac:spMkLst>
        </pc:spChg>
        <pc:picChg chg="add del mod">
          <ac:chgData name="Routledge, Mandy" userId="bacdedf5-8e30-494b-ad8b-f27fa30c4f8d" providerId="ADAL" clId="{8E382B0B-4492-4205-B224-EA918021C342}" dt="2026-01-13T09:31:46.633" v="1025" actId="478"/>
          <ac:picMkLst>
            <pc:docMk/>
            <pc:sldMk cId="4207872812" sldId="1475"/>
            <ac:picMk id="4" creationId="{37DB41DE-A116-018E-9D94-FED88FC0C512}"/>
          </ac:picMkLst>
        </pc:picChg>
        <pc:picChg chg="add mod">
          <ac:chgData name="Routledge, Mandy" userId="bacdedf5-8e30-494b-ad8b-f27fa30c4f8d" providerId="ADAL" clId="{8E382B0B-4492-4205-B224-EA918021C342}" dt="2026-01-13T09:31:52.200" v="1028" actId="1076"/>
          <ac:picMkLst>
            <pc:docMk/>
            <pc:sldMk cId="4207872812" sldId="1475"/>
            <ac:picMk id="5" creationId="{E91EDC80-CFB4-A76B-FE19-BBF7E7FE8139}"/>
          </ac:picMkLst>
        </pc:picChg>
      </pc:sldChg>
      <pc:sldChg chg="modSp">
        <pc:chgData name="Routledge, Mandy" userId="bacdedf5-8e30-494b-ad8b-f27fa30c4f8d" providerId="ADAL" clId="{8E382B0B-4492-4205-B224-EA918021C342}" dt="2026-01-12T10:04:24.882" v="9"/>
        <pc:sldMkLst>
          <pc:docMk/>
          <pc:sldMk cId="2452007587" sldId="1476"/>
        </pc:sldMkLst>
        <pc:spChg chg="mod">
          <ac:chgData name="Routledge, Mandy" userId="bacdedf5-8e30-494b-ad8b-f27fa30c4f8d" providerId="ADAL" clId="{8E382B0B-4492-4205-B224-EA918021C342}" dt="2026-01-12T10:04:24.882" v="9"/>
          <ac:spMkLst>
            <pc:docMk/>
            <pc:sldMk cId="2452007587" sldId="1476"/>
            <ac:spMk id="6" creationId="{00000000-0000-0000-0000-000000000000}"/>
          </ac:spMkLst>
        </pc:spChg>
      </pc:sldChg>
      <pc:sldChg chg="addSp modSp">
        <pc:chgData name="Routledge, Mandy" userId="bacdedf5-8e30-494b-ad8b-f27fa30c4f8d" providerId="ADAL" clId="{8E382B0B-4492-4205-B224-EA918021C342}" dt="2026-01-12T18:53:06.762" v="649"/>
        <pc:sldMkLst>
          <pc:docMk/>
          <pc:sldMk cId="2709048002" sldId="1477"/>
        </pc:sldMkLst>
        <pc:spChg chg="mod">
          <ac:chgData name="Routledge, Mandy" userId="bacdedf5-8e30-494b-ad8b-f27fa30c4f8d" providerId="ADAL" clId="{8E382B0B-4492-4205-B224-EA918021C342}" dt="2026-01-12T10:04:30.330" v="10"/>
          <ac:spMkLst>
            <pc:docMk/>
            <pc:sldMk cId="2709048002" sldId="1477"/>
            <ac:spMk id="6" creationId="{00000000-0000-0000-0000-000000000000}"/>
          </ac:spMkLst>
        </pc:spChg>
        <pc:picChg chg="add mod">
          <ac:chgData name="Routledge, Mandy" userId="bacdedf5-8e30-494b-ad8b-f27fa30c4f8d" providerId="ADAL" clId="{8E382B0B-4492-4205-B224-EA918021C342}" dt="2026-01-12T18:53:06.762" v="649"/>
          <ac:picMkLst>
            <pc:docMk/>
            <pc:sldMk cId="2709048002" sldId="1477"/>
            <ac:picMk id="2" creationId="{3D0DA11E-FC03-6371-83DA-AE452BD5A52E}"/>
          </ac:picMkLst>
        </pc:picChg>
      </pc:sldChg>
      <pc:sldChg chg="modSp mod">
        <pc:chgData name="Routledge, Mandy" userId="bacdedf5-8e30-494b-ad8b-f27fa30c4f8d" providerId="ADAL" clId="{8E382B0B-4492-4205-B224-EA918021C342}" dt="2026-01-13T09:33:42.385" v="1032" actId="732"/>
        <pc:sldMkLst>
          <pc:docMk/>
          <pc:sldMk cId="4074911733" sldId="1478"/>
        </pc:sldMkLst>
        <pc:spChg chg="mod">
          <ac:chgData name="Routledge, Mandy" userId="bacdedf5-8e30-494b-ad8b-f27fa30c4f8d" providerId="ADAL" clId="{8E382B0B-4492-4205-B224-EA918021C342}" dt="2026-01-12T10:04:38.132" v="11"/>
          <ac:spMkLst>
            <pc:docMk/>
            <pc:sldMk cId="4074911733" sldId="1478"/>
            <ac:spMk id="6" creationId="{00000000-0000-0000-0000-000000000000}"/>
          </ac:spMkLst>
        </pc:spChg>
        <pc:picChg chg="mod modCrop">
          <ac:chgData name="Routledge, Mandy" userId="bacdedf5-8e30-494b-ad8b-f27fa30c4f8d" providerId="ADAL" clId="{8E382B0B-4492-4205-B224-EA918021C342}" dt="2026-01-13T09:33:42.385" v="1032" actId="732"/>
          <ac:picMkLst>
            <pc:docMk/>
            <pc:sldMk cId="4074911733" sldId="1478"/>
            <ac:picMk id="3" creationId="{B443BEDA-E799-EAA8-5C1D-533C0AC48748}"/>
          </ac:picMkLst>
        </pc:picChg>
      </pc:sldChg>
      <pc:sldChg chg="modSp del mod">
        <pc:chgData name="Routledge, Mandy" userId="bacdedf5-8e30-494b-ad8b-f27fa30c4f8d" providerId="ADAL" clId="{8E382B0B-4492-4205-B224-EA918021C342}" dt="2026-01-12T16:30:06.254" v="343" actId="47"/>
        <pc:sldMkLst>
          <pc:docMk/>
          <pc:sldMk cId="4210467006" sldId="1479"/>
        </pc:sldMkLst>
        <pc:spChg chg="mod">
          <ac:chgData name="Routledge, Mandy" userId="bacdedf5-8e30-494b-ad8b-f27fa30c4f8d" providerId="ADAL" clId="{8E382B0B-4492-4205-B224-EA918021C342}" dt="2026-01-12T10:04:43.845" v="19" actId="20577"/>
          <ac:spMkLst>
            <pc:docMk/>
            <pc:sldMk cId="4210467006" sldId="1479"/>
            <ac:spMk id="6" creationId="{00000000-0000-0000-0000-000000000000}"/>
          </ac:spMkLst>
        </pc:spChg>
      </pc:sldChg>
      <pc:sldChg chg="modSp mod">
        <pc:chgData name="Routledge, Mandy" userId="bacdedf5-8e30-494b-ad8b-f27fa30c4f8d" providerId="ADAL" clId="{8E382B0B-4492-4205-B224-EA918021C342}" dt="2026-01-12T10:04:50.716" v="30" actId="20577"/>
        <pc:sldMkLst>
          <pc:docMk/>
          <pc:sldMk cId="1487044012" sldId="1480"/>
        </pc:sldMkLst>
        <pc:spChg chg="mod">
          <ac:chgData name="Routledge, Mandy" userId="bacdedf5-8e30-494b-ad8b-f27fa30c4f8d" providerId="ADAL" clId="{8E382B0B-4492-4205-B224-EA918021C342}" dt="2026-01-12T10:04:50.716" v="30" actId="20577"/>
          <ac:spMkLst>
            <pc:docMk/>
            <pc:sldMk cId="1487044012" sldId="1480"/>
            <ac:spMk id="6" creationId="{00000000-0000-0000-0000-000000000000}"/>
          </ac:spMkLst>
        </pc:spChg>
      </pc:sldChg>
      <pc:sldChg chg="addSp modSp mod">
        <pc:chgData name="Routledge, Mandy" userId="bacdedf5-8e30-494b-ad8b-f27fa30c4f8d" providerId="ADAL" clId="{8E382B0B-4492-4205-B224-EA918021C342}" dt="2026-01-12T16:32:30.680" v="357"/>
        <pc:sldMkLst>
          <pc:docMk/>
          <pc:sldMk cId="3779434736" sldId="1481"/>
        </pc:sldMkLst>
        <pc:spChg chg="mod">
          <ac:chgData name="Routledge, Mandy" userId="bacdedf5-8e30-494b-ad8b-f27fa30c4f8d" providerId="ADAL" clId="{8E382B0B-4492-4205-B224-EA918021C342}" dt="2026-01-12T10:04:54.773" v="42" actId="20577"/>
          <ac:spMkLst>
            <pc:docMk/>
            <pc:sldMk cId="3779434736" sldId="1481"/>
            <ac:spMk id="6" creationId="{00000000-0000-0000-0000-000000000000}"/>
          </ac:spMkLst>
        </pc:spChg>
        <pc:picChg chg="add mod">
          <ac:chgData name="Routledge, Mandy" userId="bacdedf5-8e30-494b-ad8b-f27fa30c4f8d" providerId="ADAL" clId="{8E382B0B-4492-4205-B224-EA918021C342}" dt="2026-01-12T16:32:30.680" v="357"/>
          <ac:picMkLst>
            <pc:docMk/>
            <pc:sldMk cId="3779434736" sldId="1481"/>
            <ac:picMk id="2" creationId="{DDFA3B74-9167-EC48-B371-0009BE4DC4E8}"/>
          </ac:picMkLst>
        </pc:picChg>
      </pc:sldChg>
      <pc:sldChg chg="addSp modSp mod">
        <pc:chgData name="Routledge, Mandy" userId="bacdedf5-8e30-494b-ad8b-f27fa30c4f8d" providerId="ADAL" clId="{8E382B0B-4492-4205-B224-EA918021C342}" dt="2026-01-12T16:34:37.700" v="389"/>
        <pc:sldMkLst>
          <pc:docMk/>
          <pc:sldMk cId="1201727269" sldId="1482"/>
        </pc:sldMkLst>
        <pc:spChg chg="mod">
          <ac:chgData name="Routledge, Mandy" userId="bacdedf5-8e30-494b-ad8b-f27fa30c4f8d" providerId="ADAL" clId="{8E382B0B-4492-4205-B224-EA918021C342}" dt="2026-01-12T10:05:00.116" v="55" actId="20577"/>
          <ac:spMkLst>
            <pc:docMk/>
            <pc:sldMk cId="1201727269" sldId="1482"/>
            <ac:spMk id="6" creationId="{00000000-0000-0000-0000-000000000000}"/>
          </ac:spMkLst>
        </pc:spChg>
        <pc:picChg chg="add mod">
          <ac:chgData name="Routledge, Mandy" userId="bacdedf5-8e30-494b-ad8b-f27fa30c4f8d" providerId="ADAL" clId="{8E382B0B-4492-4205-B224-EA918021C342}" dt="2026-01-12T16:34:37.700" v="389"/>
          <ac:picMkLst>
            <pc:docMk/>
            <pc:sldMk cId="1201727269" sldId="1482"/>
            <ac:picMk id="2" creationId="{B392195D-F96F-9F8A-909E-497F7A800F77}"/>
          </ac:picMkLst>
        </pc:picChg>
      </pc:sldChg>
      <pc:sldChg chg="modSp mod">
        <pc:chgData name="Routledge, Mandy" userId="bacdedf5-8e30-494b-ad8b-f27fa30c4f8d" providerId="ADAL" clId="{8E382B0B-4492-4205-B224-EA918021C342}" dt="2026-01-12T10:05:13.186" v="65" actId="20577"/>
        <pc:sldMkLst>
          <pc:docMk/>
          <pc:sldMk cId="2904738428" sldId="1483"/>
        </pc:sldMkLst>
        <pc:spChg chg="mod">
          <ac:chgData name="Routledge, Mandy" userId="bacdedf5-8e30-494b-ad8b-f27fa30c4f8d" providerId="ADAL" clId="{8E382B0B-4492-4205-B224-EA918021C342}" dt="2026-01-12T10:05:13.186" v="65" actId="20577"/>
          <ac:spMkLst>
            <pc:docMk/>
            <pc:sldMk cId="2904738428" sldId="1483"/>
            <ac:spMk id="6" creationId="{00000000-0000-0000-0000-000000000000}"/>
          </ac:spMkLst>
        </pc:spChg>
      </pc:sldChg>
      <pc:sldChg chg="del">
        <pc:chgData name="Routledge, Mandy" userId="bacdedf5-8e30-494b-ad8b-f27fa30c4f8d" providerId="ADAL" clId="{8E382B0B-4492-4205-B224-EA918021C342}" dt="2026-01-13T09:39:08.984" v="1300" actId="47"/>
        <pc:sldMkLst>
          <pc:docMk/>
          <pc:sldMk cId="2967928418" sldId="1511"/>
        </pc:sldMkLst>
      </pc:sldChg>
      <pc:sldChg chg="del">
        <pc:chgData name="Routledge, Mandy" userId="bacdedf5-8e30-494b-ad8b-f27fa30c4f8d" providerId="ADAL" clId="{8E382B0B-4492-4205-B224-EA918021C342}" dt="2026-01-13T09:39:10.708" v="1303" actId="47"/>
        <pc:sldMkLst>
          <pc:docMk/>
          <pc:sldMk cId="1594331871" sldId="1512"/>
        </pc:sldMkLst>
      </pc:sldChg>
      <pc:sldChg chg="del">
        <pc:chgData name="Routledge, Mandy" userId="bacdedf5-8e30-494b-ad8b-f27fa30c4f8d" providerId="ADAL" clId="{8E382B0B-4492-4205-B224-EA918021C342}" dt="2026-01-13T09:39:11.706" v="1305" actId="47"/>
        <pc:sldMkLst>
          <pc:docMk/>
          <pc:sldMk cId="3112181829" sldId="1515"/>
        </pc:sldMkLst>
      </pc:sldChg>
      <pc:sldChg chg="del">
        <pc:chgData name="Routledge, Mandy" userId="bacdedf5-8e30-494b-ad8b-f27fa30c4f8d" providerId="ADAL" clId="{8E382B0B-4492-4205-B224-EA918021C342}" dt="2026-01-13T09:39:11.174" v="1304" actId="47"/>
        <pc:sldMkLst>
          <pc:docMk/>
          <pc:sldMk cId="1628480429" sldId="1517"/>
        </pc:sldMkLst>
      </pc:sldChg>
      <pc:sldChg chg="del">
        <pc:chgData name="Routledge, Mandy" userId="bacdedf5-8e30-494b-ad8b-f27fa30c4f8d" providerId="ADAL" clId="{8E382B0B-4492-4205-B224-EA918021C342}" dt="2026-01-13T09:39:12.539" v="1306" actId="47"/>
        <pc:sldMkLst>
          <pc:docMk/>
          <pc:sldMk cId="933367485" sldId="1518"/>
        </pc:sldMkLst>
      </pc:sldChg>
      <pc:sldChg chg="del">
        <pc:chgData name="Routledge, Mandy" userId="bacdedf5-8e30-494b-ad8b-f27fa30c4f8d" providerId="ADAL" clId="{8E382B0B-4492-4205-B224-EA918021C342}" dt="2026-01-13T09:39:10.126" v="1302" actId="47"/>
        <pc:sldMkLst>
          <pc:docMk/>
          <pc:sldMk cId="1530054038" sldId="1519"/>
        </pc:sldMkLst>
      </pc:sldChg>
      <pc:sldChg chg="del">
        <pc:chgData name="Routledge, Mandy" userId="bacdedf5-8e30-494b-ad8b-f27fa30c4f8d" providerId="ADAL" clId="{8E382B0B-4492-4205-B224-EA918021C342}" dt="2026-01-13T09:39:09.601" v="1301" actId="47"/>
        <pc:sldMkLst>
          <pc:docMk/>
          <pc:sldMk cId="3006462251" sldId="1520"/>
        </pc:sldMkLst>
      </pc:sldChg>
      <pc:sldChg chg="del">
        <pc:chgData name="Routledge, Mandy" userId="bacdedf5-8e30-494b-ad8b-f27fa30c4f8d" providerId="ADAL" clId="{8E382B0B-4492-4205-B224-EA918021C342}" dt="2026-01-13T09:39:13.338" v="1307" actId="47"/>
        <pc:sldMkLst>
          <pc:docMk/>
          <pc:sldMk cId="1059877010" sldId="1521"/>
        </pc:sldMkLst>
      </pc:sldChg>
      <pc:sldChg chg="del">
        <pc:chgData name="Routledge, Mandy" userId="bacdedf5-8e30-494b-ad8b-f27fa30c4f8d" providerId="ADAL" clId="{8E382B0B-4492-4205-B224-EA918021C342}" dt="2026-01-13T09:39:13.882" v="1308" actId="47"/>
        <pc:sldMkLst>
          <pc:docMk/>
          <pc:sldMk cId="2371299458" sldId="1529"/>
        </pc:sldMkLst>
      </pc:sldChg>
      <pc:sldChg chg="del">
        <pc:chgData name="Routledge, Mandy" userId="bacdedf5-8e30-494b-ad8b-f27fa30c4f8d" providerId="ADAL" clId="{8E382B0B-4492-4205-B224-EA918021C342}" dt="2026-01-13T09:39:14.935" v="1309" actId="47"/>
        <pc:sldMkLst>
          <pc:docMk/>
          <pc:sldMk cId="2344247519" sldId="1543"/>
        </pc:sldMkLst>
      </pc:sldChg>
      <pc:sldChg chg="modSp add mod">
        <pc:chgData name="Routledge, Mandy" userId="bacdedf5-8e30-494b-ad8b-f27fa30c4f8d" providerId="ADAL" clId="{8E382B0B-4492-4205-B224-EA918021C342}" dt="2026-01-13T09:15:52.020" v="908" actId="255"/>
        <pc:sldMkLst>
          <pc:docMk/>
          <pc:sldMk cId="915142633" sldId="1544"/>
        </pc:sldMkLst>
        <pc:spChg chg="mod">
          <ac:chgData name="Routledge, Mandy" userId="bacdedf5-8e30-494b-ad8b-f27fa30c4f8d" providerId="ADAL" clId="{8E382B0B-4492-4205-B224-EA918021C342}" dt="2026-01-13T09:15:52.020" v="908" actId="255"/>
          <ac:spMkLst>
            <pc:docMk/>
            <pc:sldMk cId="915142633" sldId="1544"/>
            <ac:spMk id="3" creationId="{6D7D5F1B-D7C9-47E4-B3EF-4B3DBB065E80}"/>
          </ac:spMkLst>
        </pc:spChg>
      </pc:sldChg>
      <pc:sldChg chg="modSp add del mod">
        <pc:chgData name="Routledge, Mandy" userId="bacdedf5-8e30-494b-ad8b-f27fa30c4f8d" providerId="ADAL" clId="{8E382B0B-4492-4205-B224-EA918021C342}" dt="2026-01-12T10:48:48.639" v="214" actId="47"/>
        <pc:sldMkLst>
          <pc:docMk/>
          <pc:sldMk cId="3220467727" sldId="1545"/>
        </pc:sldMkLst>
        <pc:spChg chg="mod">
          <ac:chgData name="Routledge, Mandy" userId="bacdedf5-8e30-494b-ad8b-f27fa30c4f8d" providerId="ADAL" clId="{8E382B0B-4492-4205-B224-EA918021C342}" dt="2026-01-12T10:43:34.719" v="126" actId="1076"/>
          <ac:spMkLst>
            <pc:docMk/>
            <pc:sldMk cId="3220467727" sldId="1545"/>
            <ac:spMk id="10" creationId="{0F8FF650-1288-3AA5-4E62-236658315B4C}"/>
          </ac:spMkLst>
        </pc:spChg>
        <pc:spChg chg="mod">
          <ac:chgData name="Routledge, Mandy" userId="bacdedf5-8e30-494b-ad8b-f27fa30c4f8d" providerId="ADAL" clId="{8E382B0B-4492-4205-B224-EA918021C342}" dt="2026-01-12T10:43:52.430" v="127" actId="1076"/>
          <ac:spMkLst>
            <pc:docMk/>
            <pc:sldMk cId="3220467727" sldId="1545"/>
            <ac:spMk id="11" creationId="{00517ADC-A317-337C-205D-35AD4AD15EB3}"/>
          </ac:spMkLst>
        </pc:spChg>
        <pc:spChg chg="mod">
          <ac:chgData name="Routledge, Mandy" userId="bacdedf5-8e30-494b-ad8b-f27fa30c4f8d" providerId="ADAL" clId="{8E382B0B-4492-4205-B224-EA918021C342}" dt="2026-01-12T10:43:27.471" v="124" actId="14100"/>
          <ac:spMkLst>
            <pc:docMk/>
            <pc:sldMk cId="3220467727" sldId="1545"/>
            <ac:spMk id="16" creationId="{B6D1521C-C5FC-388B-E6B2-0FB64FD79BAA}"/>
          </ac:spMkLst>
        </pc:spChg>
        <pc:spChg chg="mod">
          <ac:chgData name="Routledge, Mandy" userId="bacdedf5-8e30-494b-ad8b-f27fa30c4f8d" providerId="ADAL" clId="{8E382B0B-4492-4205-B224-EA918021C342}" dt="2026-01-12T10:43:24.313" v="123" actId="1076"/>
          <ac:spMkLst>
            <pc:docMk/>
            <pc:sldMk cId="3220467727" sldId="1545"/>
            <ac:spMk id="17" creationId="{7DCBC4D5-CA6C-327F-C07D-428C5EAB2D11}"/>
          </ac:spMkLst>
        </pc:spChg>
      </pc:sldChg>
      <pc:sldChg chg="addSp delSp modSp add mod">
        <pc:chgData name="Routledge, Mandy" userId="bacdedf5-8e30-494b-ad8b-f27fa30c4f8d" providerId="ADAL" clId="{8E382B0B-4492-4205-B224-EA918021C342}" dt="2026-01-13T09:38:59.161" v="1299" actId="113"/>
        <pc:sldMkLst>
          <pc:docMk/>
          <pc:sldMk cId="1762301368" sldId="1546"/>
        </pc:sldMkLst>
        <pc:spChg chg="add mod">
          <ac:chgData name="Routledge, Mandy" userId="bacdedf5-8e30-494b-ad8b-f27fa30c4f8d" providerId="ADAL" clId="{8E382B0B-4492-4205-B224-EA918021C342}" dt="2026-01-12T10:44:54.154" v="129"/>
          <ac:spMkLst>
            <pc:docMk/>
            <pc:sldMk cId="1762301368" sldId="1546"/>
            <ac:spMk id="4" creationId="{96073D6D-7191-A8FB-17B9-7208BEFDE380}"/>
          </ac:spMkLst>
        </pc:spChg>
        <pc:spChg chg="mod">
          <ac:chgData name="Routledge, Mandy" userId="bacdedf5-8e30-494b-ad8b-f27fa30c4f8d" providerId="ADAL" clId="{8E382B0B-4492-4205-B224-EA918021C342}" dt="2026-01-12T10:45:20.650" v="135" actId="14100"/>
          <ac:spMkLst>
            <pc:docMk/>
            <pc:sldMk cId="1762301368" sldId="1546"/>
            <ac:spMk id="10" creationId="{73E6F37A-7659-8191-7989-C79C22CDEE19}"/>
          </ac:spMkLst>
        </pc:spChg>
        <pc:spChg chg="del">
          <ac:chgData name="Routledge, Mandy" userId="bacdedf5-8e30-494b-ad8b-f27fa30c4f8d" providerId="ADAL" clId="{8E382B0B-4492-4205-B224-EA918021C342}" dt="2026-01-12T10:44:57.567" v="130" actId="478"/>
          <ac:spMkLst>
            <pc:docMk/>
            <pc:sldMk cId="1762301368" sldId="1546"/>
            <ac:spMk id="11" creationId="{ED20EAEE-F112-47E7-10CB-9547F7CE453B}"/>
          </ac:spMkLst>
        </pc:spChg>
        <pc:spChg chg="mod">
          <ac:chgData name="Routledge, Mandy" userId="bacdedf5-8e30-494b-ad8b-f27fa30c4f8d" providerId="ADAL" clId="{8E382B0B-4492-4205-B224-EA918021C342}" dt="2026-01-13T09:38:59.161" v="1299" actId="113"/>
          <ac:spMkLst>
            <pc:docMk/>
            <pc:sldMk cId="1762301368" sldId="1546"/>
            <ac:spMk id="12" creationId="{1D7BBE1C-C90D-44B5-D541-2EF3F402EC4C}"/>
          </ac:spMkLst>
        </pc:spChg>
        <pc:spChg chg="mod">
          <ac:chgData name="Routledge, Mandy" userId="bacdedf5-8e30-494b-ad8b-f27fa30c4f8d" providerId="ADAL" clId="{8E382B0B-4492-4205-B224-EA918021C342}" dt="2026-01-12T10:48:12.613" v="195" actId="1076"/>
          <ac:spMkLst>
            <pc:docMk/>
            <pc:sldMk cId="1762301368" sldId="1546"/>
            <ac:spMk id="13" creationId="{77DA3659-4709-90C9-5849-F78CA8BC7B32}"/>
          </ac:spMkLst>
        </pc:spChg>
        <pc:spChg chg="mod">
          <ac:chgData name="Routledge, Mandy" userId="bacdedf5-8e30-494b-ad8b-f27fa30c4f8d" providerId="ADAL" clId="{8E382B0B-4492-4205-B224-EA918021C342}" dt="2026-01-12T10:48:39.462" v="212" actId="14100"/>
          <ac:spMkLst>
            <pc:docMk/>
            <pc:sldMk cId="1762301368" sldId="1546"/>
            <ac:spMk id="14" creationId="{F2A40537-238A-7D78-7574-DA3B6BEC6002}"/>
          </ac:spMkLst>
        </pc:spChg>
        <pc:spChg chg="mod">
          <ac:chgData name="Routledge, Mandy" userId="bacdedf5-8e30-494b-ad8b-f27fa30c4f8d" providerId="ADAL" clId="{8E382B0B-4492-4205-B224-EA918021C342}" dt="2026-01-12T10:48:46.046" v="213" actId="1076"/>
          <ac:spMkLst>
            <pc:docMk/>
            <pc:sldMk cId="1762301368" sldId="1546"/>
            <ac:spMk id="15" creationId="{FEDB6B1D-3EE6-04A8-1996-A5DAED9F4FBF}"/>
          </ac:spMkLst>
        </pc:spChg>
        <pc:spChg chg="mod">
          <ac:chgData name="Routledge, Mandy" userId="bacdedf5-8e30-494b-ad8b-f27fa30c4f8d" providerId="ADAL" clId="{8E382B0B-4492-4205-B224-EA918021C342}" dt="2026-01-12T10:45:13.138" v="133" actId="14100"/>
          <ac:spMkLst>
            <pc:docMk/>
            <pc:sldMk cId="1762301368" sldId="1546"/>
            <ac:spMk id="16" creationId="{ED0459F9-EFA4-F37D-5113-A101FAF30EEC}"/>
          </ac:spMkLst>
        </pc:spChg>
        <pc:spChg chg="del">
          <ac:chgData name="Routledge, Mandy" userId="bacdedf5-8e30-494b-ad8b-f27fa30c4f8d" providerId="ADAL" clId="{8E382B0B-4492-4205-B224-EA918021C342}" dt="2026-01-12T10:45:04.386" v="131" actId="478"/>
          <ac:spMkLst>
            <pc:docMk/>
            <pc:sldMk cId="1762301368" sldId="1546"/>
            <ac:spMk id="17" creationId="{D5127A4A-6EEE-9BED-02FB-DC76DC04CAD3}"/>
          </ac:spMkLst>
        </pc:spChg>
        <pc:spChg chg="mod">
          <ac:chgData name="Routledge, Mandy" userId="bacdedf5-8e30-494b-ad8b-f27fa30c4f8d" providerId="ADAL" clId="{8E382B0B-4492-4205-B224-EA918021C342}" dt="2026-01-12T10:48:08.954" v="194" actId="14100"/>
          <ac:spMkLst>
            <pc:docMk/>
            <pc:sldMk cId="1762301368" sldId="1546"/>
            <ac:spMk id="18" creationId="{B690C102-5996-0C81-9B0E-55EFFFEDE3A9}"/>
          </ac:spMkLst>
        </pc:spChg>
        <pc:spChg chg="mod">
          <ac:chgData name="Routledge, Mandy" userId="bacdedf5-8e30-494b-ad8b-f27fa30c4f8d" providerId="ADAL" clId="{8E382B0B-4492-4205-B224-EA918021C342}" dt="2026-01-12T10:48:04.841" v="193" actId="1037"/>
          <ac:spMkLst>
            <pc:docMk/>
            <pc:sldMk cId="1762301368" sldId="1546"/>
            <ac:spMk id="19" creationId="{70227F94-CFA8-8B0E-47BA-799FA3923CB1}"/>
          </ac:spMkLst>
        </pc:spChg>
        <pc:spChg chg="add mod">
          <ac:chgData name="Routledge, Mandy" userId="bacdedf5-8e30-494b-ad8b-f27fa30c4f8d" providerId="ADAL" clId="{8E382B0B-4492-4205-B224-EA918021C342}" dt="2026-01-13T09:17:00.404" v="914" actId="1076"/>
          <ac:spMkLst>
            <pc:docMk/>
            <pc:sldMk cId="1762301368" sldId="1546"/>
            <ac:spMk id="21" creationId="{A19B9503-2F24-8348-54D9-6E8876F6FE87}"/>
          </ac:spMkLst>
        </pc:spChg>
        <pc:spChg chg="add mod">
          <ac:chgData name="Routledge, Mandy" userId="bacdedf5-8e30-494b-ad8b-f27fa30c4f8d" providerId="ADAL" clId="{8E382B0B-4492-4205-B224-EA918021C342}" dt="2026-01-12T10:46:33.891" v="160"/>
          <ac:spMkLst>
            <pc:docMk/>
            <pc:sldMk cId="1762301368" sldId="1546"/>
            <ac:spMk id="22" creationId="{A1BE4DBF-094D-6235-C933-F12537ECF91F}"/>
          </ac:spMkLst>
        </pc:spChg>
        <pc:spChg chg="add mod ord">
          <ac:chgData name="Routledge, Mandy" userId="bacdedf5-8e30-494b-ad8b-f27fa30c4f8d" providerId="ADAL" clId="{8E382B0B-4492-4205-B224-EA918021C342}" dt="2026-01-12T10:46:56.881" v="165" actId="167"/>
          <ac:spMkLst>
            <pc:docMk/>
            <pc:sldMk cId="1762301368" sldId="1546"/>
            <ac:spMk id="23" creationId="{06150000-A47E-BDFC-AC81-B723669AD025}"/>
          </ac:spMkLst>
        </pc:spChg>
      </pc:sldChg>
      <pc:sldChg chg="addSp delSp modSp add mod">
        <pc:chgData name="Routledge, Mandy" userId="bacdedf5-8e30-494b-ad8b-f27fa30c4f8d" providerId="ADAL" clId="{8E382B0B-4492-4205-B224-EA918021C342}" dt="2026-01-13T09:29:36" v="1019" actId="20577"/>
        <pc:sldMkLst>
          <pc:docMk/>
          <pc:sldMk cId="1040165047" sldId="1551"/>
        </pc:sldMkLst>
        <pc:spChg chg="mod">
          <ac:chgData name="Routledge, Mandy" userId="bacdedf5-8e30-494b-ad8b-f27fa30c4f8d" providerId="ADAL" clId="{8E382B0B-4492-4205-B224-EA918021C342}" dt="2026-01-13T09:27:20.805" v="934" actId="6549"/>
          <ac:spMkLst>
            <pc:docMk/>
            <pc:sldMk cId="1040165047" sldId="1551"/>
            <ac:spMk id="35" creationId="{37104C51-0232-62ED-4C6F-1447D06633EE}"/>
          </ac:spMkLst>
        </pc:spChg>
        <pc:spChg chg="mod">
          <ac:chgData name="Routledge, Mandy" userId="bacdedf5-8e30-494b-ad8b-f27fa30c4f8d" providerId="ADAL" clId="{8E382B0B-4492-4205-B224-EA918021C342}" dt="2026-01-13T09:29:36" v="1019" actId="20577"/>
          <ac:spMkLst>
            <pc:docMk/>
            <pc:sldMk cId="1040165047" sldId="1551"/>
            <ac:spMk id="36" creationId="{D8EF981A-9BA7-0EB1-9B70-F7FBF2F7DF1C}"/>
          </ac:spMkLst>
        </pc:spChg>
        <pc:picChg chg="add mod">
          <ac:chgData name="Routledge, Mandy" userId="bacdedf5-8e30-494b-ad8b-f27fa30c4f8d" providerId="ADAL" clId="{8E382B0B-4492-4205-B224-EA918021C342}" dt="2026-01-13T09:27:19.455" v="933" actId="1076"/>
          <ac:picMkLst>
            <pc:docMk/>
            <pc:sldMk cId="1040165047" sldId="1551"/>
            <ac:picMk id="2" creationId="{1E1D13CD-8460-13D5-4222-3A3394ED6996}"/>
          </ac:picMkLst>
        </pc:picChg>
        <pc:picChg chg="add mod">
          <ac:chgData name="Routledge, Mandy" userId="bacdedf5-8e30-494b-ad8b-f27fa30c4f8d" providerId="ADAL" clId="{8E382B0B-4492-4205-B224-EA918021C342}" dt="2026-01-13T09:29:08.362" v="938" actId="1076"/>
          <ac:picMkLst>
            <pc:docMk/>
            <pc:sldMk cId="1040165047" sldId="1551"/>
            <ac:picMk id="8" creationId="{6A2D26C0-A48C-81F0-0840-F8F5FB843787}"/>
          </ac:picMkLst>
        </pc:picChg>
        <pc:picChg chg="del">
          <ac:chgData name="Routledge, Mandy" userId="bacdedf5-8e30-494b-ad8b-f27fa30c4f8d" providerId="ADAL" clId="{8E382B0B-4492-4205-B224-EA918021C342}" dt="2026-01-12T16:25:34.469" v="218" actId="478"/>
          <ac:picMkLst>
            <pc:docMk/>
            <pc:sldMk cId="1040165047" sldId="1551"/>
            <ac:picMk id="18" creationId="{09A89D0F-A96D-B4F7-9A07-D1DCFE19BFE6}"/>
          </ac:picMkLst>
        </pc:picChg>
        <pc:picChg chg="del">
          <ac:chgData name="Routledge, Mandy" userId="bacdedf5-8e30-494b-ad8b-f27fa30c4f8d" providerId="ADAL" clId="{8E382B0B-4492-4205-B224-EA918021C342}" dt="2026-01-12T16:25:33.336" v="217" actId="478"/>
          <ac:picMkLst>
            <pc:docMk/>
            <pc:sldMk cId="1040165047" sldId="1551"/>
            <ac:picMk id="19" creationId="{878FD307-3A9C-1BC1-3D15-36CC18EFA7B3}"/>
          </ac:picMkLst>
        </pc:picChg>
        <pc:picChg chg="del">
          <ac:chgData name="Routledge, Mandy" userId="bacdedf5-8e30-494b-ad8b-f27fa30c4f8d" providerId="ADAL" clId="{8E382B0B-4492-4205-B224-EA918021C342}" dt="2026-01-12T16:25:36.476" v="220" actId="478"/>
          <ac:picMkLst>
            <pc:docMk/>
            <pc:sldMk cId="1040165047" sldId="1551"/>
            <ac:picMk id="20" creationId="{51842B19-AF09-2ECF-EC3A-3D79BF184166}"/>
          </ac:picMkLst>
        </pc:picChg>
        <pc:picChg chg="del">
          <ac:chgData name="Routledge, Mandy" userId="bacdedf5-8e30-494b-ad8b-f27fa30c4f8d" providerId="ADAL" clId="{8E382B0B-4492-4205-B224-EA918021C342}" dt="2026-01-12T16:25:35.442" v="219" actId="478"/>
          <ac:picMkLst>
            <pc:docMk/>
            <pc:sldMk cId="1040165047" sldId="1551"/>
            <ac:picMk id="21" creationId="{82258DDA-207B-A151-CE4F-E3E66CA2DB7A}"/>
          </ac:picMkLst>
        </pc:picChg>
      </pc:sldChg>
      <pc:sldChg chg="addSp delSp modSp add mod">
        <pc:chgData name="Routledge, Mandy" userId="bacdedf5-8e30-494b-ad8b-f27fa30c4f8d" providerId="ADAL" clId="{8E382B0B-4492-4205-B224-EA918021C342}" dt="2026-01-13T09:34:44.528" v="1034" actId="732"/>
        <pc:sldMkLst>
          <pc:docMk/>
          <pc:sldMk cId="4242630686" sldId="1552"/>
        </pc:sldMkLst>
        <pc:spChg chg="add mod">
          <ac:chgData name="Routledge, Mandy" userId="bacdedf5-8e30-494b-ad8b-f27fa30c4f8d" providerId="ADAL" clId="{8E382B0B-4492-4205-B224-EA918021C342}" dt="2026-01-12T16:28:48.956" v="277" actId="14100"/>
          <ac:spMkLst>
            <pc:docMk/>
            <pc:sldMk cId="4242630686" sldId="1552"/>
            <ac:spMk id="2" creationId="{AB7B5972-0BA5-855D-C166-A127BC73DC6A}"/>
          </ac:spMkLst>
        </pc:spChg>
        <pc:spChg chg="mod">
          <ac:chgData name="Routledge, Mandy" userId="bacdedf5-8e30-494b-ad8b-f27fa30c4f8d" providerId="ADAL" clId="{8E382B0B-4492-4205-B224-EA918021C342}" dt="2026-01-12T16:27:38.468" v="230" actId="1035"/>
          <ac:spMkLst>
            <pc:docMk/>
            <pc:sldMk cId="4242630686" sldId="1552"/>
            <ac:spMk id="33" creationId="{8E8051F8-6D10-3968-8DF1-972D5BC0946A}"/>
          </ac:spMkLst>
        </pc:spChg>
        <pc:spChg chg="del">
          <ac:chgData name="Routledge, Mandy" userId="bacdedf5-8e30-494b-ad8b-f27fa30c4f8d" providerId="ADAL" clId="{8E382B0B-4492-4205-B224-EA918021C342}" dt="2026-01-12T16:28:19.716" v="236" actId="478"/>
          <ac:spMkLst>
            <pc:docMk/>
            <pc:sldMk cId="4242630686" sldId="1552"/>
            <ac:spMk id="34" creationId="{513F45AB-EB15-6454-ACA6-93B31E361EFB}"/>
          </ac:spMkLst>
        </pc:spChg>
        <pc:spChg chg="mod">
          <ac:chgData name="Routledge, Mandy" userId="bacdedf5-8e30-494b-ad8b-f27fa30c4f8d" providerId="ADAL" clId="{8E382B0B-4492-4205-B224-EA918021C342}" dt="2026-01-12T16:27:59.843" v="234" actId="6549"/>
          <ac:spMkLst>
            <pc:docMk/>
            <pc:sldMk cId="4242630686" sldId="1552"/>
            <ac:spMk id="35" creationId="{1C6D19FA-2F78-9BD1-AA3A-3DB65A9292F0}"/>
          </ac:spMkLst>
        </pc:spChg>
        <pc:spChg chg="mod">
          <ac:chgData name="Routledge, Mandy" userId="bacdedf5-8e30-494b-ad8b-f27fa30c4f8d" providerId="ADAL" clId="{8E382B0B-4492-4205-B224-EA918021C342}" dt="2026-01-12T16:29:19.443" v="341" actId="6549"/>
          <ac:spMkLst>
            <pc:docMk/>
            <pc:sldMk cId="4242630686" sldId="1552"/>
            <ac:spMk id="36" creationId="{D8D08AAD-C991-193A-68ED-5B586F92BF63}"/>
          </ac:spMkLst>
        </pc:spChg>
        <pc:picChg chg="mod modCrop">
          <ac:chgData name="Routledge, Mandy" userId="bacdedf5-8e30-494b-ad8b-f27fa30c4f8d" providerId="ADAL" clId="{8E382B0B-4492-4205-B224-EA918021C342}" dt="2026-01-13T09:34:44.528" v="1034" actId="732"/>
          <ac:picMkLst>
            <pc:docMk/>
            <pc:sldMk cId="4242630686" sldId="1552"/>
            <ac:picMk id="8" creationId="{9DBDD976-BC6F-BB65-74DD-1FB64F765826}"/>
          </ac:picMkLst>
        </pc:picChg>
      </pc:sldChg>
      <pc:sldChg chg="add">
        <pc:chgData name="Routledge, Mandy" userId="bacdedf5-8e30-494b-ad8b-f27fa30c4f8d" providerId="ADAL" clId="{8E382B0B-4492-4205-B224-EA918021C342}" dt="2026-01-12T16:30:02.814" v="342"/>
        <pc:sldMkLst>
          <pc:docMk/>
          <pc:sldMk cId="636050981" sldId="1553"/>
        </pc:sldMkLst>
      </pc:sldChg>
      <pc:sldChg chg="modSp add del mod">
        <pc:chgData name="Routledge, Mandy" userId="bacdedf5-8e30-494b-ad8b-f27fa30c4f8d" providerId="ADAL" clId="{8E382B0B-4492-4205-B224-EA918021C342}" dt="2026-01-13T09:16:27.764" v="909" actId="47"/>
        <pc:sldMkLst>
          <pc:docMk/>
          <pc:sldMk cId="2783152626" sldId="1554"/>
        </pc:sldMkLst>
        <pc:spChg chg="mod">
          <ac:chgData name="Routledge, Mandy" userId="bacdedf5-8e30-494b-ad8b-f27fa30c4f8d" providerId="ADAL" clId="{8E382B0B-4492-4205-B224-EA918021C342}" dt="2026-01-12T16:30:43.554" v="353" actId="20577"/>
          <ac:spMkLst>
            <pc:docMk/>
            <pc:sldMk cId="2783152626" sldId="1554"/>
            <ac:spMk id="36" creationId="{D8EF981A-9BA7-0EB1-9B70-F7FBF2F7DF1C}"/>
          </ac:spMkLst>
        </pc:spChg>
      </pc:sldChg>
      <pc:sldChg chg="addSp delSp modSp add mod">
        <pc:chgData name="Routledge, Mandy" userId="bacdedf5-8e30-494b-ad8b-f27fa30c4f8d" providerId="ADAL" clId="{8E382B0B-4492-4205-B224-EA918021C342}" dt="2026-01-13T09:38:55.006" v="1298" actId="478"/>
        <pc:sldMkLst>
          <pc:docMk/>
          <pc:sldMk cId="194580261" sldId="1555"/>
        </pc:sldMkLst>
        <pc:spChg chg="add del mod">
          <ac:chgData name="Routledge, Mandy" userId="bacdedf5-8e30-494b-ad8b-f27fa30c4f8d" providerId="ADAL" clId="{8E382B0B-4492-4205-B224-EA918021C342}" dt="2026-01-13T09:38:55.006" v="1298" actId="478"/>
          <ac:spMkLst>
            <pc:docMk/>
            <pc:sldMk cId="194580261" sldId="1555"/>
            <ac:spMk id="2" creationId="{0168FB71-DD50-F9B2-8AA3-2F97334CBEF3}"/>
          </ac:spMkLst>
        </pc:spChg>
        <pc:spChg chg="del mod">
          <ac:chgData name="Routledge, Mandy" userId="bacdedf5-8e30-494b-ad8b-f27fa30c4f8d" providerId="ADAL" clId="{8E382B0B-4492-4205-B224-EA918021C342}" dt="2026-01-13T09:37:02.740" v="1171" actId="478"/>
          <ac:spMkLst>
            <pc:docMk/>
            <pc:sldMk cId="194580261" sldId="1555"/>
            <ac:spMk id="24" creationId="{F57C0989-3D12-E928-7F56-3F1CE6948465}"/>
          </ac:spMkLst>
        </pc:spChg>
        <pc:spChg chg="del mod">
          <ac:chgData name="Routledge, Mandy" userId="bacdedf5-8e30-494b-ad8b-f27fa30c4f8d" providerId="ADAL" clId="{8E382B0B-4492-4205-B224-EA918021C342}" dt="2026-01-13T09:38:53.450" v="1297" actId="478"/>
          <ac:spMkLst>
            <pc:docMk/>
            <pc:sldMk cId="194580261" sldId="1555"/>
            <ac:spMk id="25" creationId="{9464E5DF-1F21-B3B2-98A7-A4EDF41BE25F}"/>
          </ac:spMkLst>
        </pc:spChg>
        <pc:spChg chg="mod">
          <ac:chgData name="Routledge, Mandy" userId="bacdedf5-8e30-494b-ad8b-f27fa30c4f8d" providerId="ADAL" clId="{8E382B0B-4492-4205-B224-EA918021C342}" dt="2026-01-12T16:31:53.023" v="356" actId="6549"/>
          <ac:spMkLst>
            <pc:docMk/>
            <pc:sldMk cId="194580261" sldId="1555"/>
            <ac:spMk id="36" creationId="{D8EF981A-9BA7-0EB1-9B70-F7FBF2F7DF1C}"/>
          </ac:spMkLst>
        </pc:spChg>
      </pc:sldChg>
      <pc:sldChg chg="addSp modSp add mod">
        <pc:chgData name="Routledge, Mandy" userId="bacdedf5-8e30-494b-ad8b-f27fa30c4f8d" providerId="ADAL" clId="{8E382B0B-4492-4205-B224-EA918021C342}" dt="2026-01-13T09:22:50.276" v="925" actId="115"/>
        <pc:sldMkLst>
          <pc:docMk/>
          <pc:sldMk cId="1487134178" sldId="1556"/>
        </pc:sldMkLst>
        <pc:spChg chg="mod">
          <ac:chgData name="Routledge, Mandy" userId="bacdedf5-8e30-494b-ad8b-f27fa30c4f8d" providerId="ADAL" clId="{8E382B0B-4492-4205-B224-EA918021C342}" dt="2026-01-12T16:33:09.613" v="374" actId="20577"/>
          <ac:spMkLst>
            <pc:docMk/>
            <pc:sldMk cId="1487134178" sldId="1556"/>
            <ac:spMk id="33" creationId="{D5ED17E2-3946-8905-BD4A-23A5140C0DF8}"/>
          </ac:spMkLst>
        </pc:spChg>
        <pc:spChg chg="mod">
          <ac:chgData name="Routledge, Mandy" userId="bacdedf5-8e30-494b-ad8b-f27fa30c4f8d" providerId="ADAL" clId="{8E382B0B-4492-4205-B224-EA918021C342}" dt="2026-01-12T16:33:12.267" v="382" actId="20577"/>
          <ac:spMkLst>
            <pc:docMk/>
            <pc:sldMk cId="1487134178" sldId="1556"/>
            <ac:spMk id="34" creationId="{8410AB68-3E72-93AA-5886-725CD29432C8}"/>
          </ac:spMkLst>
        </pc:spChg>
        <pc:spChg chg="mod">
          <ac:chgData name="Routledge, Mandy" userId="bacdedf5-8e30-494b-ad8b-f27fa30c4f8d" providerId="ADAL" clId="{8E382B0B-4492-4205-B224-EA918021C342}" dt="2026-01-13T09:17:56.411" v="918" actId="20577"/>
          <ac:spMkLst>
            <pc:docMk/>
            <pc:sldMk cId="1487134178" sldId="1556"/>
            <ac:spMk id="35" creationId="{A9DEE484-D7C6-6A5E-58DB-4DBC77CA0DF1}"/>
          </ac:spMkLst>
        </pc:spChg>
        <pc:spChg chg="mod">
          <ac:chgData name="Routledge, Mandy" userId="bacdedf5-8e30-494b-ad8b-f27fa30c4f8d" providerId="ADAL" clId="{8E382B0B-4492-4205-B224-EA918021C342}" dt="2026-01-13T09:22:50.276" v="925" actId="115"/>
          <ac:spMkLst>
            <pc:docMk/>
            <pc:sldMk cId="1487134178" sldId="1556"/>
            <ac:spMk id="36" creationId="{F7DAA9E8-6CC7-A6B9-1875-9E0E17EFE9E8}"/>
          </ac:spMkLst>
        </pc:spChg>
        <pc:picChg chg="add mod">
          <ac:chgData name="Routledge, Mandy" userId="bacdedf5-8e30-494b-ad8b-f27fa30c4f8d" providerId="ADAL" clId="{8E382B0B-4492-4205-B224-EA918021C342}" dt="2026-01-12T16:33:33.874" v="386"/>
          <ac:picMkLst>
            <pc:docMk/>
            <pc:sldMk cId="1487134178" sldId="1556"/>
            <ac:picMk id="2" creationId="{40C73CF9-1E96-40AF-43F8-6FBED171353C}"/>
          </ac:picMkLst>
        </pc:picChg>
        <pc:picChg chg="add mod">
          <ac:chgData name="Routledge, Mandy" userId="bacdedf5-8e30-494b-ad8b-f27fa30c4f8d" providerId="ADAL" clId="{8E382B0B-4492-4205-B224-EA918021C342}" dt="2026-01-13T09:20:09.447" v="923" actId="1076"/>
          <ac:picMkLst>
            <pc:docMk/>
            <pc:sldMk cId="1487134178" sldId="1556"/>
            <ac:picMk id="8" creationId="{C3FF40F8-518A-16FE-F250-724B7D30D3A4}"/>
          </ac:picMkLst>
        </pc:picChg>
        <pc:picChg chg="add mod">
          <ac:chgData name="Routledge, Mandy" userId="bacdedf5-8e30-494b-ad8b-f27fa30c4f8d" providerId="ADAL" clId="{8E382B0B-4492-4205-B224-EA918021C342}" dt="2026-01-12T16:33:37.818" v="387"/>
          <ac:picMkLst>
            <pc:docMk/>
            <pc:sldMk cId="1487134178" sldId="1556"/>
            <ac:picMk id="8" creationId="{D00E59C6-EF72-B58E-1BDE-BD2119E27FB3}"/>
          </ac:picMkLst>
        </pc:picChg>
      </pc:sldChg>
      <pc:sldChg chg="add del">
        <pc:chgData name="Routledge, Mandy" userId="bacdedf5-8e30-494b-ad8b-f27fa30c4f8d" providerId="ADAL" clId="{8E382B0B-4492-4205-B224-EA918021C342}" dt="2026-01-12T18:19:01.580" v="496" actId="47"/>
        <pc:sldMkLst>
          <pc:docMk/>
          <pc:sldMk cId="2860689643" sldId="1557"/>
        </pc:sldMkLst>
      </pc:sldChg>
      <pc:sldChg chg="addSp modSp add mod">
        <pc:chgData name="Routledge, Mandy" userId="bacdedf5-8e30-494b-ad8b-f27fa30c4f8d" providerId="ADAL" clId="{8E382B0B-4492-4205-B224-EA918021C342}" dt="2026-01-13T09:39:25.988" v="1311" actId="14100"/>
        <pc:sldMkLst>
          <pc:docMk/>
          <pc:sldMk cId="2683691582" sldId="1558"/>
        </pc:sldMkLst>
        <pc:spChg chg="mod">
          <ac:chgData name="Routledge, Mandy" userId="bacdedf5-8e30-494b-ad8b-f27fa30c4f8d" providerId="ADAL" clId="{8E382B0B-4492-4205-B224-EA918021C342}" dt="2026-01-12T16:35:29.916" v="409" actId="14100"/>
          <ac:spMkLst>
            <pc:docMk/>
            <pc:sldMk cId="2683691582" sldId="1558"/>
            <ac:spMk id="4" creationId="{B5DD84CF-7AB8-BD13-910C-A723CACF27A3}"/>
          </ac:spMkLst>
        </pc:spChg>
        <pc:spChg chg="mod">
          <ac:chgData name="Routledge, Mandy" userId="bacdedf5-8e30-494b-ad8b-f27fa30c4f8d" providerId="ADAL" clId="{8E382B0B-4492-4205-B224-EA918021C342}" dt="2026-01-12T16:35:21.652" v="407" actId="1076"/>
          <ac:spMkLst>
            <pc:docMk/>
            <pc:sldMk cId="2683691582" sldId="1558"/>
            <ac:spMk id="9" creationId="{10F50E44-9F4F-C034-985D-5E272F530831}"/>
          </ac:spMkLst>
        </pc:spChg>
        <pc:spChg chg="mod">
          <ac:chgData name="Routledge, Mandy" userId="bacdedf5-8e30-494b-ad8b-f27fa30c4f8d" providerId="ADAL" clId="{8E382B0B-4492-4205-B224-EA918021C342}" dt="2026-01-12T16:35:47.600" v="449" actId="14100"/>
          <ac:spMkLst>
            <pc:docMk/>
            <pc:sldMk cId="2683691582" sldId="1558"/>
            <ac:spMk id="10" creationId="{A8ABDE87-5CB4-2691-E94C-19D5B959E8AE}"/>
          </ac:spMkLst>
        </pc:spChg>
        <pc:spChg chg="mod">
          <ac:chgData name="Routledge, Mandy" userId="bacdedf5-8e30-494b-ad8b-f27fa30c4f8d" providerId="ADAL" clId="{8E382B0B-4492-4205-B224-EA918021C342}" dt="2026-01-12T18:18:51.022" v="493" actId="1076"/>
          <ac:spMkLst>
            <pc:docMk/>
            <pc:sldMk cId="2683691582" sldId="1558"/>
            <ac:spMk id="17" creationId="{801701FA-A43F-E8F6-B867-A23A0D5FFB51}"/>
          </ac:spMkLst>
        </pc:spChg>
        <pc:spChg chg="mod">
          <ac:chgData name="Routledge, Mandy" userId="bacdedf5-8e30-494b-ad8b-f27fa30c4f8d" providerId="ADAL" clId="{8E382B0B-4492-4205-B224-EA918021C342}" dt="2026-01-12T18:18:53.441" v="494" actId="1076"/>
          <ac:spMkLst>
            <pc:docMk/>
            <pc:sldMk cId="2683691582" sldId="1558"/>
            <ac:spMk id="19" creationId="{5454DDB5-975F-BDAF-BC35-2186C5A5EDE8}"/>
          </ac:spMkLst>
        </pc:spChg>
        <pc:spChg chg="mod">
          <ac:chgData name="Routledge, Mandy" userId="bacdedf5-8e30-494b-ad8b-f27fa30c4f8d" providerId="ADAL" clId="{8E382B0B-4492-4205-B224-EA918021C342}" dt="2026-01-12T16:35:50.830" v="459" actId="20577"/>
          <ac:spMkLst>
            <pc:docMk/>
            <pc:sldMk cId="2683691582" sldId="1558"/>
            <ac:spMk id="22" creationId="{FB97059A-DE73-FFC1-4AB3-D256A866E257}"/>
          </ac:spMkLst>
        </pc:spChg>
        <pc:spChg chg="mod">
          <ac:chgData name="Routledge, Mandy" userId="bacdedf5-8e30-494b-ad8b-f27fa30c4f8d" providerId="ADAL" clId="{8E382B0B-4492-4205-B224-EA918021C342}" dt="2026-01-12T16:36:04.676" v="475" actId="1076"/>
          <ac:spMkLst>
            <pc:docMk/>
            <pc:sldMk cId="2683691582" sldId="1558"/>
            <ac:spMk id="25" creationId="{0B261869-FB37-DB16-38CF-7D71AD8ABE6F}"/>
          </ac:spMkLst>
        </pc:spChg>
        <pc:spChg chg="mod">
          <ac:chgData name="Routledge, Mandy" userId="bacdedf5-8e30-494b-ad8b-f27fa30c4f8d" providerId="ADAL" clId="{8E382B0B-4492-4205-B224-EA918021C342}" dt="2026-01-12T16:35:41.753" v="447" actId="1076"/>
          <ac:spMkLst>
            <pc:docMk/>
            <pc:sldMk cId="2683691582" sldId="1558"/>
            <ac:spMk id="26" creationId="{9C68A3F3-0136-4D58-0A13-AB51E306E138}"/>
          </ac:spMkLst>
        </pc:spChg>
        <pc:picChg chg="add mod">
          <ac:chgData name="Routledge, Mandy" userId="bacdedf5-8e30-494b-ad8b-f27fa30c4f8d" providerId="ADAL" clId="{8E382B0B-4492-4205-B224-EA918021C342}" dt="2026-01-12T18:18:37.887" v="489" actId="1076"/>
          <ac:picMkLst>
            <pc:docMk/>
            <pc:sldMk cId="2683691582" sldId="1558"/>
            <ac:picMk id="11" creationId="{A6FC2499-4120-7A71-CEF1-A58CA4C4D729}"/>
          </ac:picMkLst>
        </pc:picChg>
        <pc:picChg chg="add mod">
          <ac:chgData name="Routledge, Mandy" userId="bacdedf5-8e30-494b-ad8b-f27fa30c4f8d" providerId="ADAL" clId="{8E382B0B-4492-4205-B224-EA918021C342}" dt="2026-01-12T18:18:49.008" v="492" actId="14100"/>
          <ac:picMkLst>
            <pc:docMk/>
            <pc:sldMk cId="2683691582" sldId="1558"/>
            <ac:picMk id="12" creationId="{5A721D36-4770-FA9C-3FF2-0C29856A3C3A}"/>
          </ac:picMkLst>
        </pc:picChg>
        <pc:picChg chg="add mod">
          <ac:chgData name="Routledge, Mandy" userId="bacdedf5-8e30-494b-ad8b-f27fa30c4f8d" providerId="ADAL" clId="{8E382B0B-4492-4205-B224-EA918021C342}" dt="2026-01-12T18:18:59.499" v="495"/>
          <ac:picMkLst>
            <pc:docMk/>
            <pc:sldMk cId="2683691582" sldId="1558"/>
            <ac:picMk id="13" creationId="{DE3195D5-127E-C118-23EB-2B8469585BF1}"/>
          </ac:picMkLst>
        </pc:picChg>
        <pc:picChg chg="mod">
          <ac:chgData name="Routledge, Mandy" userId="bacdedf5-8e30-494b-ad8b-f27fa30c4f8d" providerId="ADAL" clId="{8E382B0B-4492-4205-B224-EA918021C342}" dt="2026-01-13T09:39:25.988" v="1311" actId="14100"/>
          <ac:picMkLst>
            <pc:docMk/>
            <pc:sldMk cId="2683691582" sldId="1558"/>
            <ac:picMk id="1026" creationId="{C7C83A89-4CE8-3416-A2D1-7DA52D62DF4B}"/>
          </ac:picMkLst>
        </pc:picChg>
        <pc:cxnChg chg="mod">
          <ac:chgData name="Routledge, Mandy" userId="bacdedf5-8e30-494b-ad8b-f27fa30c4f8d" providerId="ADAL" clId="{8E382B0B-4492-4205-B224-EA918021C342}" dt="2026-01-12T18:18:53.441" v="494" actId="1076"/>
          <ac:cxnSpMkLst>
            <pc:docMk/>
            <pc:sldMk cId="2683691582" sldId="1558"/>
            <ac:cxnSpMk id="21" creationId="{044189FA-2945-9A6C-0751-49E9860E5AE4}"/>
          </ac:cxnSpMkLst>
        </pc:cxnChg>
        <pc:cxnChg chg="mod">
          <ac:chgData name="Routledge, Mandy" userId="bacdedf5-8e30-494b-ad8b-f27fa30c4f8d" providerId="ADAL" clId="{8E382B0B-4492-4205-B224-EA918021C342}" dt="2026-01-12T16:36:41.638" v="487" actId="14100"/>
          <ac:cxnSpMkLst>
            <pc:docMk/>
            <pc:sldMk cId="2683691582" sldId="1558"/>
            <ac:cxnSpMk id="29" creationId="{C1959D9F-3839-8753-3177-9AB874186447}"/>
          </ac:cxnSpMkLst>
        </pc:cxnChg>
      </pc:sldChg>
      <pc:sldChg chg="add del">
        <pc:chgData name="Routledge, Mandy" userId="bacdedf5-8e30-494b-ad8b-f27fa30c4f8d" providerId="ADAL" clId="{8E382B0B-4492-4205-B224-EA918021C342}" dt="2026-01-12T18:21:31.744" v="523" actId="47"/>
        <pc:sldMkLst>
          <pc:docMk/>
          <pc:sldMk cId="3415303897" sldId="1559"/>
        </pc:sldMkLst>
      </pc:sldChg>
      <pc:sldChg chg="delSp modSp add mod">
        <pc:chgData name="Routledge, Mandy" userId="bacdedf5-8e30-494b-ad8b-f27fa30c4f8d" providerId="ADAL" clId="{8E382B0B-4492-4205-B224-EA918021C342}" dt="2026-01-12T18:21:28.723" v="522" actId="478"/>
        <pc:sldMkLst>
          <pc:docMk/>
          <pc:sldMk cId="765716172" sldId="1560"/>
        </pc:sldMkLst>
        <pc:spChg chg="mod">
          <ac:chgData name="Routledge, Mandy" userId="bacdedf5-8e30-494b-ad8b-f27fa30c4f8d" providerId="ADAL" clId="{8E382B0B-4492-4205-B224-EA918021C342}" dt="2026-01-12T18:20:38.029" v="505" actId="20577"/>
          <ac:spMkLst>
            <pc:docMk/>
            <pc:sldMk cId="765716172" sldId="1560"/>
            <ac:spMk id="12" creationId="{399950A0-7668-8B5A-97A8-1AB2F9EA5658}"/>
          </ac:spMkLst>
        </pc:spChg>
        <pc:spChg chg="del">
          <ac:chgData name="Routledge, Mandy" userId="bacdedf5-8e30-494b-ad8b-f27fa30c4f8d" providerId="ADAL" clId="{8E382B0B-4492-4205-B224-EA918021C342}" dt="2026-01-12T18:21:28.055" v="521" actId="478"/>
          <ac:spMkLst>
            <pc:docMk/>
            <pc:sldMk cId="765716172" sldId="1560"/>
            <ac:spMk id="13" creationId="{0663426F-22AF-4DDE-6F8D-73B57509E072}"/>
          </ac:spMkLst>
        </pc:spChg>
        <pc:spChg chg="mod">
          <ac:chgData name="Routledge, Mandy" userId="bacdedf5-8e30-494b-ad8b-f27fa30c4f8d" providerId="ADAL" clId="{8E382B0B-4492-4205-B224-EA918021C342}" dt="2026-01-12T18:20:43.700" v="515" actId="20577"/>
          <ac:spMkLst>
            <pc:docMk/>
            <pc:sldMk cId="765716172" sldId="1560"/>
            <ac:spMk id="15" creationId="{05E98DA9-2194-2815-21F4-BEFE734A4C06}"/>
          </ac:spMkLst>
        </pc:spChg>
        <pc:spChg chg="mod">
          <ac:chgData name="Routledge, Mandy" userId="bacdedf5-8e30-494b-ad8b-f27fa30c4f8d" providerId="ADAL" clId="{8E382B0B-4492-4205-B224-EA918021C342}" dt="2026-01-12T18:21:05.881" v="519" actId="14100"/>
          <ac:spMkLst>
            <pc:docMk/>
            <pc:sldMk cId="765716172" sldId="1560"/>
            <ac:spMk id="16" creationId="{7201A402-2F20-8C38-A12E-BCEFCDCEBA42}"/>
          </ac:spMkLst>
        </pc:spChg>
        <pc:spChg chg="mod">
          <ac:chgData name="Routledge, Mandy" userId="bacdedf5-8e30-494b-ad8b-f27fa30c4f8d" providerId="ADAL" clId="{8E382B0B-4492-4205-B224-EA918021C342}" dt="2026-01-12T18:21:10.009" v="520" actId="1076"/>
          <ac:spMkLst>
            <pc:docMk/>
            <pc:sldMk cId="765716172" sldId="1560"/>
            <ac:spMk id="17" creationId="{D414AD07-79D2-5D5E-09C2-9202121E7A62}"/>
          </ac:spMkLst>
        </pc:spChg>
        <pc:spChg chg="del">
          <ac:chgData name="Routledge, Mandy" userId="bacdedf5-8e30-494b-ad8b-f27fa30c4f8d" providerId="ADAL" clId="{8E382B0B-4492-4205-B224-EA918021C342}" dt="2026-01-12T18:21:28.723" v="522" actId="478"/>
          <ac:spMkLst>
            <pc:docMk/>
            <pc:sldMk cId="765716172" sldId="1560"/>
            <ac:spMk id="18" creationId="{5A946B0B-FAC4-EFAA-CE09-E76877E0AAE4}"/>
          </ac:spMkLst>
        </pc:spChg>
      </pc:sldChg>
      <pc:sldChg chg="addSp delSp modSp add mod">
        <pc:chgData name="Routledge, Mandy" userId="bacdedf5-8e30-494b-ad8b-f27fa30c4f8d" providerId="ADAL" clId="{8E382B0B-4492-4205-B224-EA918021C342}" dt="2026-01-12T18:24:06.920" v="574" actId="20577"/>
        <pc:sldMkLst>
          <pc:docMk/>
          <pc:sldMk cId="328412864" sldId="1561"/>
        </pc:sldMkLst>
        <pc:spChg chg="mod">
          <ac:chgData name="Routledge, Mandy" userId="bacdedf5-8e30-494b-ad8b-f27fa30c4f8d" providerId="ADAL" clId="{8E382B0B-4492-4205-B224-EA918021C342}" dt="2026-01-12T18:23:59.944" v="555" actId="1076"/>
          <ac:spMkLst>
            <pc:docMk/>
            <pc:sldMk cId="328412864" sldId="1561"/>
            <ac:spMk id="2" creationId="{3E964B1F-7E4F-E1B8-ED83-4EDE469B57E4}"/>
          </ac:spMkLst>
        </pc:spChg>
        <pc:spChg chg="add mod">
          <ac:chgData name="Routledge, Mandy" userId="bacdedf5-8e30-494b-ad8b-f27fa30c4f8d" providerId="ADAL" clId="{8E382B0B-4492-4205-B224-EA918021C342}" dt="2026-01-12T18:23:25.108" v="539" actId="1036"/>
          <ac:spMkLst>
            <pc:docMk/>
            <pc:sldMk cId="328412864" sldId="1561"/>
            <ac:spMk id="8" creationId="{EE3E2F0B-972E-C268-9FE4-B310FDD03190}"/>
          </ac:spMkLst>
        </pc:spChg>
        <pc:spChg chg="del">
          <ac:chgData name="Routledge, Mandy" userId="bacdedf5-8e30-494b-ad8b-f27fa30c4f8d" providerId="ADAL" clId="{8E382B0B-4492-4205-B224-EA918021C342}" dt="2026-01-12T18:22:57.044" v="531" actId="478"/>
          <ac:spMkLst>
            <pc:docMk/>
            <pc:sldMk cId="328412864" sldId="1561"/>
            <ac:spMk id="33" creationId="{F6A630DC-7788-7803-D31D-625FA5EE9850}"/>
          </ac:spMkLst>
        </pc:spChg>
        <pc:spChg chg="mod">
          <ac:chgData name="Routledge, Mandy" userId="bacdedf5-8e30-494b-ad8b-f27fa30c4f8d" providerId="ADAL" clId="{8E382B0B-4492-4205-B224-EA918021C342}" dt="2026-01-12T18:23:15.540" v="536" actId="20577"/>
          <ac:spMkLst>
            <pc:docMk/>
            <pc:sldMk cId="328412864" sldId="1561"/>
            <ac:spMk id="35" creationId="{BF5839C9-0E7C-8D05-5623-2E575F958458}"/>
          </ac:spMkLst>
        </pc:spChg>
        <pc:spChg chg="mod">
          <ac:chgData name="Routledge, Mandy" userId="bacdedf5-8e30-494b-ad8b-f27fa30c4f8d" providerId="ADAL" clId="{8E382B0B-4492-4205-B224-EA918021C342}" dt="2026-01-12T18:24:06.920" v="574" actId="20577"/>
          <ac:spMkLst>
            <pc:docMk/>
            <pc:sldMk cId="328412864" sldId="1561"/>
            <ac:spMk id="36" creationId="{73FFCC8E-B7BE-DB5D-91A7-43E860C24DB3}"/>
          </ac:spMkLst>
        </pc:spChg>
      </pc:sldChg>
      <pc:sldChg chg="addSp modSp add mod">
        <pc:chgData name="Routledge, Mandy" userId="bacdedf5-8e30-494b-ad8b-f27fa30c4f8d" providerId="ADAL" clId="{8E382B0B-4492-4205-B224-EA918021C342}" dt="2026-01-13T09:40:10.416" v="1312" actId="732"/>
        <pc:sldMkLst>
          <pc:docMk/>
          <pc:sldMk cId="2769044441" sldId="1562"/>
        </pc:sldMkLst>
        <pc:spChg chg="mod">
          <ac:chgData name="Routledge, Mandy" userId="bacdedf5-8e30-494b-ad8b-f27fa30c4f8d" providerId="ADAL" clId="{8E382B0B-4492-4205-B224-EA918021C342}" dt="2026-01-12T18:26:01.241" v="583" actId="14100"/>
          <ac:spMkLst>
            <pc:docMk/>
            <pc:sldMk cId="2769044441" sldId="1562"/>
            <ac:spMk id="10" creationId="{5299FD2C-44BE-7150-6B99-3E7AA24A7B06}"/>
          </ac:spMkLst>
        </pc:spChg>
        <pc:spChg chg="mod">
          <ac:chgData name="Routledge, Mandy" userId="bacdedf5-8e30-494b-ad8b-f27fa30c4f8d" providerId="ADAL" clId="{8E382B0B-4492-4205-B224-EA918021C342}" dt="2026-01-12T18:26:05.154" v="584" actId="1076"/>
          <ac:spMkLst>
            <pc:docMk/>
            <pc:sldMk cId="2769044441" sldId="1562"/>
            <ac:spMk id="11" creationId="{78D40B7F-AB9F-7794-0677-EBF0429815DB}"/>
          </ac:spMkLst>
        </pc:spChg>
        <pc:spChg chg="mod">
          <ac:chgData name="Routledge, Mandy" userId="bacdedf5-8e30-494b-ad8b-f27fa30c4f8d" providerId="ADAL" clId="{8E382B0B-4492-4205-B224-EA918021C342}" dt="2026-01-12T18:26:19.653" v="619" actId="20577"/>
          <ac:spMkLst>
            <pc:docMk/>
            <pc:sldMk cId="2769044441" sldId="1562"/>
            <ac:spMk id="12" creationId="{5D2C452E-722E-1AAD-2352-BC4085A77B67}"/>
          </ac:spMkLst>
        </pc:spChg>
        <pc:spChg chg="mod">
          <ac:chgData name="Routledge, Mandy" userId="bacdedf5-8e30-494b-ad8b-f27fa30c4f8d" providerId="ADAL" clId="{8E382B0B-4492-4205-B224-EA918021C342}" dt="2026-01-13T09:16:46.474" v="913" actId="20577"/>
          <ac:spMkLst>
            <pc:docMk/>
            <pc:sldMk cId="2769044441" sldId="1562"/>
            <ac:spMk id="13" creationId="{9FE6CAE6-57ED-7997-FB2F-F6C493826190}"/>
          </ac:spMkLst>
        </pc:spChg>
        <pc:spChg chg="mod">
          <ac:chgData name="Routledge, Mandy" userId="bacdedf5-8e30-494b-ad8b-f27fa30c4f8d" providerId="ADAL" clId="{8E382B0B-4492-4205-B224-EA918021C342}" dt="2026-01-12T18:54:22.310" v="659" actId="20577"/>
          <ac:spMkLst>
            <pc:docMk/>
            <pc:sldMk cId="2769044441" sldId="1562"/>
            <ac:spMk id="15" creationId="{2D954CF5-D247-3762-6CFA-DC3C6288020B}"/>
          </ac:spMkLst>
        </pc:spChg>
        <pc:spChg chg="mod">
          <ac:chgData name="Routledge, Mandy" userId="bacdedf5-8e30-494b-ad8b-f27fa30c4f8d" providerId="ADAL" clId="{8E382B0B-4492-4205-B224-EA918021C342}" dt="2026-01-12T18:26:09.620" v="585" actId="14100"/>
          <ac:spMkLst>
            <pc:docMk/>
            <pc:sldMk cId="2769044441" sldId="1562"/>
            <ac:spMk id="16" creationId="{16DBA07C-A797-729D-9C7A-7A5A80E482BA}"/>
          </ac:spMkLst>
        </pc:spChg>
        <pc:spChg chg="mod">
          <ac:chgData name="Routledge, Mandy" userId="bacdedf5-8e30-494b-ad8b-f27fa30c4f8d" providerId="ADAL" clId="{8E382B0B-4492-4205-B224-EA918021C342}" dt="2026-01-12T18:25:37.598" v="578" actId="948"/>
          <ac:spMkLst>
            <pc:docMk/>
            <pc:sldMk cId="2769044441" sldId="1562"/>
            <ac:spMk id="17" creationId="{FDCBB812-B80C-5F33-B99E-45194B8B4F73}"/>
          </ac:spMkLst>
        </pc:spChg>
        <pc:picChg chg="add mod">
          <ac:chgData name="Routledge, Mandy" userId="bacdedf5-8e30-494b-ad8b-f27fa30c4f8d" providerId="ADAL" clId="{8E382B0B-4492-4205-B224-EA918021C342}" dt="2026-01-12T18:27:22.170" v="643" actId="1076"/>
          <ac:picMkLst>
            <pc:docMk/>
            <pc:sldMk cId="2769044441" sldId="1562"/>
            <ac:picMk id="21" creationId="{33D0D229-5C7F-E510-F78A-E276F13A73EB}"/>
          </ac:picMkLst>
        </pc:picChg>
        <pc:picChg chg="add mod modCrop">
          <ac:chgData name="Routledge, Mandy" userId="bacdedf5-8e30-494b-ad8b-f27fa30c4f8d" providerId="ADAL" clId="{8E382B0B-4492-4205-B224-EA918021C342}" dt="2026-01-13T09:40:10.416" v="1312" actId="732"/>
          <ac:picMkLst>
            <pc:docMk/>
            <pc:sldMk cId="2769044441" sldId="1562"/>
            <ac:picMk id="23" creationId="{BFB0D758-E38B-D197-D058-27215BB67C0A}"/>
          </ac:picMkLst>
        </pc:picChg>
      </pc:sldChg>
      <pc:sldChg chg="add">
        <pc:chgData name="Routledge, Mandy" userId="bacdedf5-8e30-494b-ad8b-f27fa30c4f8d" providerId="ADAL" clId="{8E382B0B-4492-4205-B224-EA918021C342}" dt="2026-01-12T18:53:39.985" v="650"/>
        <pc:sldMkLst>
          <pc:docMk/>
          <pc:sldMk cId="2645933660" sldId="1563"/>
        </pc:sldMkLst>
      </pc:sldChg>
      <pc:sldChg chg="add del">
        <pc:chgData name="Routledge, Mandy" userId="bacdedf5-8e30-494b-ad8b-f27fa30c4f8d" providerId="ADAL" clId="{8E382B0B-4492-4205-B224-EA918021C342}" dt="2026-01-12T18:56:43.505" v="661" actId="47"/>
        <pc:sldMkLst>
          <pc:docMk/>
          <pc:sldMk cId="2556110645" sldId="1564"/>
        </pc:sldMkLst>
      </pc:sldChg>
      <pc:sldChg chg="delSp mod">
        <pc:chgData name="Routledge, Mandy" userId="bacdedf5-8e30-494b-ad8b-f27fa30c4f8d" providerId="ADAL" clId="{8E382B0B-4492-4205-B224-EA918021C342}" dt="2026-01-13T09:16:35.012" v="912" actId="478"/>
        <pc:sldMkLst>
          <pc:docMk/>
          <pc:sldMk cId="2009117156" sldId="1565"/>
        </pc:sldMkLst>
        <pc:spChg chg="del">
          <ac:chgData name="Routledge, Mandy" userId="bacdedf5-8e30-494b-ad8b-f27fa30c4f8d" providerId="ADAL" clId="{8E382B0B-4492-4205-B224-EA918021C342}" dt="2026-01-13T09:16:35.012" v="912" actId="478"/>
          <ac:spMkLst>
            <pc:docMk/>
            <pc:sldMk cId="2009117156" sldId="1565"/>
            <ac:spMk id="29" creationId="{80C22A1D-0014-7E0E-4FE1-E389AD8B313F}"/>
          </ac:spMkLst>
        </pc:spChg>
        <pc:picChg chg="del">
          <ac:chgData name="Routledge, Mandy" userId="bacdedf5-8e30-494b-ad8b-f27fa30c4f8d" providerId="ADAL" clId="{8E382B0B-4492-4205-B224-EA918021C342}" dt="2026-01-13T09:16:33.592" v="911" actId="478"/>
          <ac:picMkLst>
            <pc:docMk/>
            <pc:sldMk cId="2009117156" sldId="1565"/>
            <ac:picMk id="30" creationId="{485923FF-727F-C30E-D18E-52A17C2135AE}"/>
          </ac:picMkLst>
        </pc:picChg>
        <pc:picChg chg="del">
          <ac:chgData name="Routledge, Mandy" userId="bacdedf5-8e30-494b-ad8b-f27fa30c4f8d" providerId="ADAL" clId="{8E382B0B-4492-4205-B224-EA918021C342}" dt="2026-01-13T09:16:30.989" v="910" actId="478"/>
          <ac:picMkLst>
            <pc:docMk/>
            <pc:sldMk cId="2009117156" sldId="1565"/>
            <ac:picMk id="32" creationId="{6715A828-96EA-6863-F173-62CDC834699A}"/>
          </ac:picMkLst>
        </pc:picChg>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Das, Gerarda" userId="dec061bf-56a5-47a0-b9f3-f749fe418ae6" providerId="ADAL" clId="{CA57A6F1-578D-4D18-AFEC-C4FBF4E8B405}"/>
    <pc:docChg chg="custSel modSld">
      <pc:chgData name="Das, Gerarda" userId="dec061bf-56a5-47a0-b9f3-f749fe418ae6" providerId="ADAL" clId="{CA57A6F1-578D-4D18-AFEC-C4FBF4E8B405}" dt="2026-01-13T10:04:51.075" v="1712" actId="20577"/>
      <pc:docMkLst>
        <pc:docMk/>
      </pc:docMkLst>
      <pc:sldChg chg="delSp mod">
        <pc:chgData name="Das, Gerarda" userId="dec061bf-56a5-47a0-b9f3-f749fe418ae6" providerId="ADAL" clId="{CA57A6F1-578D-4D18-AFEC-C4FBF4E8B405}" dt="2026-01-13T09:56:09.923" v="1484" actId="478"/>
        <pc:sldMkLst>
          <pc:docMk/>
          <pc:sldMk cId="4207872812" sldId="1475"/>
        </pc:sldMkLst>
        <pc:spChg chg="del">
          <ac:chgData name="Das, Gerarda" userId="dec061bf-56a5-47a0-b9f3-f749fe418ae6" providerId="ADAL" clId="{CA57A6F1-578D-4D18-AFEC-C4FBF4E8B405}" dt="2026-01-13T09:56:09.923" v="1484" actId="478"/>
          <ac:spMkLst>
            <pc:docMk/>
            <pc:sldMk cId="4207872812" sldId="1475"/>
            <ac:spMk id="3" creationId="{D16F3FBD-BF42-130B-6B7B-EEC4C47EEC2B}"/>
          </ac:spMkLst>
        </pc:spChg>
      </pc:sldChg>
      <pc:sldChg chg="modSp mod">
        <pc:chgData name="Das, Gerarda" userId="dec061bf-56a5-47a0-b9f3-f749fe418ae6" providerId="ADAL" clId="{CA57A6F1-578D-4D18-AFEC-C4FBF4E8B405}" dt="2026-01-13T09:59:03.853" v="1581" actId="20577"/>
        <pc:sldMkLst>
          <pc:docMk/>
          <pc:sldMk cId="915142633" sldId="1544"/>
        </pc:sldMkLst>
        <pc:spChg chg="mod">
          <ac:chgData name="Das, Gerarda" userId="dec061bf-56a5-47a0-b9f3-f749fe418ae6" providerId="ADAL" clId="{CA57A6F1-578D-4D18-AFEC-C4FBF4E8B405}" dt="2026-01-12T21:53:01.254" v="315" actId="20577"/>
          <ac:spMkLst>
            <pc:docMk/>
            <pc:sldMk cId="915142633" sldId="1544"/>
            <ac:spMk id="2" creationId="{EC32444E-E791-589A-581E-A42969F15ED2}"/>
          </ac:spMkLst>
        </pc:spChg>
        <pc:spChg chg="mod">
          <ac:chgData name="Das, Gerarda" userId="dec061bf-56a5-47a0-b9f3-f749fe418ae6" providerId="ADAL" clId="{CA57A6F1-578D-4D18-AFEC-C4FBF4E8B405}" dt="2026-01-13T08:07:52.314" v="1401" actId="20577"/>
          <ac:spMkLst>
            <pc:docMk/>
            <pc:sldMk cId="915142633" sldId="1544"/>
            <ac:spMk id="2" creationId="{F854D4FD-49E4-C1B5-B7A4-FB6EA445A6E9}"/>
          </ac:spMkLst>
        </pc:spChg>
        <pc:spChg chg="mod">
          <ac:chgData name="Das, Gerarda" userId="dec061bf-56a5-47a0-b9f3-f749fe418ae6" providerId="ADAL" clId="{CA57A6F1-578D-4D18-AFEC-C4FBF4E8B405}" dt="2026-01-13T09:59:03.853" v="1581" actId="20577"/>
          <ac:spMkLst>
            <pc:docMk/>
            <pc:sldMk cId="915142633" sldId="1544"/>
            <ac:spMk id="3" creationId="{6D7D5F1B-D7C9-47E4-B3EF-4B3DBB065E80}"/>
          </ac:spMkLst>
        </pc:spChg>
        <pc:spChg chg="mod">
          <ac:chgData name="Das, Gerarda" userId="dec061bf-56a5-47a0-b9f3-f749fe418ae6" providerId="ADAL" clId="{CA57A6F1-578D-4D18-AFEC-C4FBF4E8B405}" dt="2026-01-12T22:00:18.013" v="1376" actId="20577"/>
          <ac:spMkLst>
            <pc:docMk/>
            <pc:sldMk cId="915142633" sldId="1544"/>
            <ac:spMk id="5" creationId="{337378A9-22A2-F8C0-2D39-E2D68887FC7F}"/>
          </ac:spMkLst>
        </pc:spChg>
      </pc:sldChg>
      <pc:sldChg chg="addSp delSp modSp mod">
        <pc:chgData name="Das, Gerarda" userId="dec061bf-56a5-47a0-b9f3-f749fe418ae6" providerId="ADAL" clId="{CA57A6F1-578D-4D18-AFEC-C4FBF4E8B405}" dt="2026-01-13T10:03:57.568" v="1699" actId="403"/>
        <pc:sldMkLst>
          <pc:docMk/>
          <pc:sldMk cId="4242630686" sldId="1552"/>
        </pc:sldMkLst>
        <pc:spChg chg="mod">
          <ac:chgData name="Das, Gerarda" userId="dec061bf-56a5-47a0-b9f3-f749fe418ae6" providerId="ADAL" clId="{CA57A6F1-578D-4D18-AFEC-C4FBF4E8B405}" dt="2026-01-13T10:00:33.577" v="1584" actId="1036"/>
          <ac:spMkLst>
            <pc:docMk/>
            <pc:sldMk cId="4242630686" sldId="1552"/>
            <ac:spMk id="2" creationId="{AB7B5972-0BA5-855D-C166-A127BC73DC6A}"/>
          </ac:spMkLst>
        </pc:spChg>
        <pc:spChg chg="del">
          <ac:chgData name="Das, Gerarda" userId="dec061bf-56a5-47a0-b9f3-f749fe418ae6" providerId="ADAL" clId="{CA57A6F1-578D-4D18-AFEC-C4FBF4E8B405}" dt="2026-01-13T10:03:05.833" v="1591" actId="478"/>
          <ac:spMkLst>
            <pc:docMk/>
            <pc:sldMk cId="4242630686" sldId="1552"/>
            <ac:spMk id="29" creationId="{5A0E9D38-6EC8-7F5E-74BC-6607E79947DC}"/>
          </ac:spMkLst>
        </pc:spChg>
        <pc:spChg chg="mod">
          <ac:chgData name="Das, Gerarda" userId="dec061bf-56a5-47a0-b9f3-f749fe418ae6" providerId="ADAL" clId="{CA57A6F1-578D-4D18-AFEC-C4FBF4E8B405}" dt="2026-01-13T10:00:39.006" v="1587" actId="1036"/>
          <ac:spMkLst>
            <pc:docMk/>
            <pc:sldMk cId="4242630686" sldId="1552"/>
            <ac:spMk id="33" creationId="{8E8051F8-6D10-3968-8DF1-972D5BC0946A}"/>
          </ac:spMkLst>
        </pc:spChg>
        <pc:spChg chg="mod">
          <ac:chgData name="Das, Gerarda" userId="dec061bf-56a5-47a0-b9f3-f749fe418ae6" providerId="ADAL" clId="{CA57A6F1-578D-4D18-AFEC-C4FBF4E8B405}" dt="2026-01-13T10:03:57.568" v="1699" actId="403"/>
          <ac:spMkLst>
            <pc:docMk/>
            <pc:sldMk cId="4242630686" sldId="1552"/>
            <ac:spMk id="36" creationId="{D8D08AAD-C991-193A-68ED-5B586F92BF63}"/>
          </ac:spMkLst>
        </pc:spChg>
        <pc:picChg chg="del">
          <ac:chgData name="Das, Gerarda" userId="dec061bf-56a5-47a0-b9f3-f749fe418ae6" providerId="ADAL" clId="{CA57A6F1-578D-4D18-AFEC-C4FBF4E8B405}" dt="2026-01-13T10:03:02.144" v="1588" actId="478"/>
          <ac:picMkLst>
            <pc:docMk/>
            <pc:sldMk cId="4242630686" sldId="1552"/>
            <ac:picMk id="18" creationId="{E2C458EB-F748-A1A9-21E1-48B57F52C65E}"/>
          </ac:picMkLst>
        </pc:picChg>
        <pc:picChg chg="add mod">
          <ac:chgData name="Das, Gerarda" userId="dec061bf-56a5-47a0-b9f3-f749fe418ae6" providerId="ADAL" clId="{CA57A6F1-578D-4D18-AFEC-C4FBF4E8B405}" dt="2026-01-13T10:03:41.127" v="1692" actId="1076"/>
          <ac:picMkLst>
            <pc:docMk/>
            <pc:sldMk cId="4242630686" sldId="1552"/>
            <ac:picMk id="19" creationId="{DA41934E-37A7-F8C3-3211-FE7DDD0E8E65}"/>
          </ac:picMkLst>
        </pc:picChg>
        <pc:picChg chg="del">
          <ac:chgData name="Das, Gerarda" userId="dec061bf-56a5-47a0-b9f3-f749fe418ae6" providerId="ADAL" clId="{CA57A6F1-578D-4D18-AFEC-C4FBF4E8B405}" dt="2026-01-13T10:03:03.956" v="1589" actId="478"/>
          <ac:picMkLst>
            <pc:docMk/>
            <pc:sldMk cId="4242630686" sldId="1552"/>
            <ac:picMk id="23" creationId="{48CF2636-955C-C25B-B5F8-35165022D4E9}"/>
          </ac:picMkLst>
        </pc:picChg>
      </pc:sldChg>
      <pc:sldChg chg="addSp delSp modSp mod">
        <pc:chgData name="Das, Gerarda" userId="dec061bf-56a5-47a0-b9f3-f749fe418ae6" providerId="ADAL" clId="{CA57A6F1-578D-4D18-AFEC-C4FBF4E8B405}" dt="2026-01-13T10:04:15.518" v="1708" actId="20577"/>
        <pc:sldMkLst>
          <pc:docMk/>
          <pc:sldMk cId="328412864" sldId="1561"/>
        </pc:sldMkLst>
        <pc:spChg chg="mod">
          <ac:chgData name="Das, Gerarda" userId="dec061bf-56a5-47a0-b9f3-f749fe418ae6" providerId="ADAL" clId="{CA57A6F1-578D-4D18-AFEC-C4FBF4E8B405}" dt="2026-01-13T10:04:15.518" v="1708" actId="20577"/>
          <ac:spMkLst>
            <pc:docMk/>
            <pc:sldMk cId="328412864" sldId="1561"/>
            <ac:spMk id="36" creationId="{73FFCC8E-B7BE-DB5D-91A7-43E860C24DB3}"/>
          </ac:spMkLst>
        </pc:spChg>
        <pc:picChg chg="add mod">
          <ac:chgData name="Das, Gerarda" userId="dec061bf-56a5-47a0-b9f3-f749fe418ae6" providerId="ADAL" clId="{CA57A6F1-578D-4D18-AFEC-C4FBF4E8B405}" dt="2026-01-13T10:04:13.670" v="1704" actId="1076"/>
          <ac:picMkLst>
            <pc:docMk/>
            <pc:sldMk cId="328412864" sldId="1561"/>
            <ac:picMk id="19" creationId="{F2E5A4E1-AD64-7A80-AC11-1F5698179211}"/>
          </ac:picMkLst>
        </pc:picChg>
        <pc:picChg chg="del">
          <ac:chgData name="Das, Gerarda" userId="dec061bf-56a5-47a0-b9f3-f749fe418ae6" providerId="ADAL" clId="{CA57A6F1-578D-4D18-AFEC-C4FBF4E8B405}" dt="2026-01-13T10:04:10.787" v="1700" actId="478"/>
          <ac:picMkLst>
            <pc:docMk/>
            <pc:sldMk cId="328412864" sldId="1561"/>
            <ac:picMk id="24" creationId="{8FD1FC88-09FC-C4D0-C93C-8B85F712F723}"/>
          </ac:picMkLst>
        </pc:picChg>
      </pc:sldChg>
      <pc:sldChg chg="modSp mod">
        <pc:chgData name="Das, Gerarda" userId="dec061bf-56a5-47a0-b9f3-f749fe418ae6" providerId="ADAL" clId="{CA57A6F1-578D-4D18-AFEC-C4FBF4E8B405}" dt="2026-01-13T10:04:51.075" v="1712" actId="20577"/>
        <pc:sldMkLst>
          <pc:docMk/>
          <pc:sldMk cId="2009117156" sldId="1565"/>
        </pc:sldMkLst>
        <pc:spChg chg="mod">
          <ac:chgData name="Das, Gerarda" userId="dec061bf-56a5-47a0-b9f3-f749fe418ae6" providerId="ADAL" clId="{CA57A6F1-578D-4D18-AFEC-C4FBF4E8B405}" dt="2026-01-13T10:04:51.075" v="1712" actId="20577"/>
          <ac:spMkLst>
            <pc:docMk/>
            <pc:sldMk cId="2009117156" sldId="1565"/>
            <ac:spMk id="4" creationId="{D36CDCC8-D80A-3CA3-9903-EC310613197D}"/>
          </ac:spMkLst>
        </pc:spChg>
      </pc:sldChg>
    </pc:docChg>
  </pc:docChgLst>
  <pc:docChgLst>
    <pc:chgData name="Routledge, Mandy" userId="bacdedf5-8e30-494b-ad8b-f27fa30c4f8d" providerId="ADAL" clId="{B8C185BD-54E3-4FFE-9C19-90D2AD90F7B2}"/>
    <pc:docChg chg="modSld">
      <pc:chgData name="Routledge, Mandy" userId="bacdedf5-8e30-494b-ad8b-f27fa30c4f8d" providerId="ADAL" clId="{B8C185BD-54E3-4FFE-9C19-90D2AD90F7B2}" dt="2025-10-12T08:15:47.368" v="22" actId="20577"/>
      <pc:docMkLst>
        <pc:docMk/>
      </pc:docMkLst>
      <pc:sldChg chg="modSp mod">
        <pc:chgData name="Routledge, Mandy" userId="bacdedf5-8e30-494b-ad8b-f27fa30c4f8d" providerId="ADAL" clId="{B8C185BD-54E3-4FFE-9C19-90D2AD90F7B2}" dt="2025-10-12T08:15:47.368" v="22"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DFB39-E245-7A88-769A-5BF775464C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5F25E87-9D97-3077-AE95-E0195BA495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48DD0B-9DCC-A1B3-9E33-B6BC31976E80}"/>
              </a:ext>
            </a:extLst>
          </p:cNvPr>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bron: </a:t>
            </a:r>
            <a:r>
              <a:rPr lang="nl-NL" sz="1200" kern="1200">
                <a:solidFill>
                  <a:schemeClr val="tx1"/>
                </a:solidFill>
                <a:effectLst/>
                <a:latin typeface="+mn-lt"/>
                <a:ea typeface="+mn-ea"/>
                <a:cs typeface="+mn-cs"/>
              </a:rPr>
              <a:t>de plek waar informatie vandaan komt</a:t>
            </a:r>
          </a:p>
          <a:p>
            <a:pPr fontAlgn="t"/>
            <a:r>
              <a:rPr lang="nl-NL" sz="1200" b="1" kern="1200">
                <a:solidFill>
                  <a:schemeClr val="tx1"/>
                </a:solidFill>
                <a:effectLst/>
                <a:latin typeface="+mn-lt"/>
                <a:ea typeface="+mn-ea"/>
                <a:cs typeface="+mn-cs"/>
              </a:rPr>
              <a:t>zeldzaam: </a:t>
            </a:r>
            <a:r>
              <a:rPr lang="nl-NL" sz="1200" kern="1200">
                <a:solidFill>
                  <a:schemeClr val="tx1"/>
                </a:solidFill>
                <a:effectLst/>
                <a:latin typeface="+mn-lt"/>
                <a:ea typeface="+mn-ea"/>
                <a:cs typeface="+mn-cs"/>
              </a:rPr>
              <a:t>er zijn er maar weinig van</a:t>
            </a:r>
          </a:p>
          <a:p>
            <a:pPr fontAlgn="t"/>
            <a:r>
              <a:rPr lang="nl-NL" sz="1200" b="1" kern="1200">
                <a:solidFill>
                  <a:schemeClr val="tx1"/>
                </a:solidFill>
                <a:effectLst/>
                <a:latin typeface="+mn-lt"/>
                <a:ea typeface="+mn-ea"/>
                <a:cs typeface="+mn-cs"/>
              </a:rPr>
              <a:t>als een lopend vuurtje: </a:t>
            </a:r>
            <a:r>
              <a:rPr lang="nl-NL" sz="1200" kern="1200">
                <a:solidFill>
                  <a:schemeClr val="tx1"/>
                </a:solidFill>
                <a:effectLst/>
                <a:latin typeface="+mn-lt"/>
                <a:ea typeface="+mn-ea"/>
                <a:cs typeface="+mn-cs"/>
              </a:rPr>
              <a:t>heel snel</a:t>
            </a:r>
          </a:p>
          <a:p>
            <a:pPr fontAlgn="t"/>
            <a:r>
              <a:rPr lang="nl-NL" sz="1200" b="1" kern="1200">
                <a:solidFill>
                  <a:schemeClr val="tx1"/>
                </a:solidFill>
                <a:effectLst/>
                <a:latin typeface="+mn-lt"/>
                <a:ea typeface="+mn-ea"/>
                <a:cs typeface="+mn-cs"/>
              </a:rPr>
              <a:t>de sociale media: </a:t>
            </a:r>
            <a:r>
              <a:rPr lang="nl-NL" sz="1200" kern="1200">
                <a:solidFill>
                  <a:schemeClr val="tx1"/>
                </a:solidFill>
                <a:effectLst/>
                <a:latin typeface="+mn-lt"/>
                <a:ea typeface="+mn-ea"/>
                <a:cs typeface="+mn-cs"/>
              </a:rPr>
              <a:t>de plekken op internet waar mensen met elkaar praten en dingen laten zien</a:t>
            </a:r>
          </a:p>
          <a:p>
            <a:pPr fontAlgn="t"/>
            <a:r>
              <a:rPr lang="nl-NL" sz="1200" b="1" kern="1200">
                <a:solidFill>
                  <a:schemeClr val="tx1"/>
                </a:solidFill>
                <a:effectLst/>
                <a:latin typeface="+mn-lt"/>
                <a:ea typeface="+mn-ea"/>
                <a:cs typeface="+mn-cs"/>
              </a:rPr>
              <a:t>aandacht trekken: </a:t>
            </a:r>
            <a:r>
              <a:rPr lang="nl-NL" sz="1200" kern="1200">
                <a:solidFill>
                  <a:schemeClr val="tx1"/>
                </a:solidFill>
                <a:effectLst/>
                <a:latin typeface="+mn-lt"/>
                <a:ea typeface="+mn-ea"/>
                <a:cs typeface="+mn-cs"/>
              </a:rPr>
              <a:t>ervoor zorgen dat mensen kijken of luisteren</a:t>
            </a:r>
          </a:p>
          <a:p>
            <a:pPr fontAlgn="t"/>
            <a:r>
              <a:rPr lang="nl-NL" sz="1200" b="1" kern="1200">
                <a:solidFill>
                  <a:schemeClr val="tx1"/>
                </a:solidFill>
                <a:effectLst/>
                <a:latin typeface="+mn-lt"/>
                <a:ea typeface="+mn-ea"/>
                <a:cs typeface="+mn-cs"/>
              </a:rPr>
              <a:t>tot slot: </a:t>
            </a:r>
            <a:r>
              <a:rPr lang="nl-NL" sz="1200" kern="1200">
                <a:solidFill>
                  <a:schemeClr val="tx1"/>
                </a:solidFill>
                <a:effectLst/>
                <a:latin typeface="+mn-lt"/>
                <a:ea typeface="+mn-ea"/>
                <a:cs typeface="+mn-cs"/>
              </a:rPr>
              <a:t>als laatste</a:t>
            </a:r>
          </a:p>
          <a:p>
            <a:pPr fontAlgn="t"/>
            <a:r>
              <a:rPr lang="nl-NL" sz="1200" b="1" kern="1200">
                <a:solidFill>
                  <a:schemeClr val="tx1"/>
                </a:solidFill>
                <a:effectLst/>
                <a:latin typeface="+mn-lt"/>
                <a:ea typeface="+mn-ea"/>
                <a:cs typeface="+mn-cs"/>
              </a:rPr>
              <a:t>verschijnen: </a:t>
            </a:r>
            <a:r>
              <a:rPr lang="nl-NL" sz="1200" kern="1200">
                <a:solidFill>
                  <a:schemeClr val="tx1"/>
                </a:solidFill>
                <a:effectLst/>
                <a:latin typeface="+mn-lt"/>
                <a:ea typeface="+mn-ea"/>
                <a:cs typeface="+mn-cs"/>
              </a:rPr>
              <a:t>voor het eerst te zien zijn</a:t>
            </a:r>
          </a:p>
          <a:p>
            <a:pPr fontAlgn="t"/>
            <a:r>
              <a:rPr lang="nl-NL" sz="1200" b="1" kern="1200">
                <a:solidFill>
                  <a:schemeClr val="tx1"/>
                </a:solidFill>
                <a:effectLst/>
                <a:latin typeface="+mn-lt"/>
                <a:ea typeface="+mn-ea"/>
                <a:cs typeface="+mn-cs"/>
              </a:rPr>
              <a:t>bewust: </a:t>
            </a:r>
            <a:r>
              <a:rPr lang="nl-NL" sz="1200" kern="1200">
                <a:solidFill>
                  <a:schemeClr val="tx1"/>
                </a:solidFill>
                <a:effectLst/>
                <a:latin typeface="+mn-lt"/>
                <a:ea typeface="+mn-ea"/>
                <a:cs typeface="+mn-cs"/>
              </a:rPr>
              <a:t>wetend wat je doet</a:t>
            </a:r>
          </a:p>
          <a:p>
            <a:pPr fontAlgn="t"/>
            <a:r>
              <a:rPr lang="nl-NL" sz="1200" b="1" kern="1200">
                <a:solidFill>
                  <a:schemeClr val="tx1"/>
                </a:solidFill>
                <a:effectLst/>
                <a:latin typeface="+mn-lt"/>
                <a:ea typeface="+mn-ea"/>
                <a:cs typeface="+mn-cs"/>
              </a:rPr>
              <a:t>onderscheiden: </a:t>
            </a:r>
            <a:r>
              <a:rPr lang="nl-NL" sz="1200" kern="1200">
                <a:solidFill>
                  <a:schemeClr val="tx1"/>
                </a:solidFill>
                <a:effectLst/>
                <a:latin typeface="+mn-lt"/>
                <a:ea typeface="+mn-ea"/>
                <a:cs typeface="+mn-cs"/>
              </a:rPr>
              <a:t>herkennen als verschillend</a:t>
            </a:r>
          </a:p>
          <a:p>
            <a:pPr fontAlgn="t"/>
            <a:r>
              <a:rPr lang="nl-NL" sz="1200" b="1" kern="1200">
                <a:solidFill>
                  <a:schemeClr val="tx1"/>
                </a:solidFill>
                <a:effectLst/>
                <a:latin typeface="+mn-lt"/>
                <a:ea typeface="+mn-ea"/>
                <a:cs typeface="+mn-cs"/>
              </a:rPr>
              <a:t>de reactie: </a:t>
            </a:r>
            <a:r>
              <a:rPr lang="nl-NL" sz="1200" kern="1200">
                <a:solidFill>
                  <a:schemeClr val="tx1"/>
                </a:solidFill>
                <a:effectLst/>
                <a:latin typeface="+mn-lt"/>
                <a:ea typeface="+mn-ea"/>
                <a:cs typeface="+mn-cs"/>
              </a:rPr>
              <a:t>wat je zegt of doet als antwoord op iets</a:t>
            </a:r>
          </a:p>
        </p:txBody>
      </p:sp>
      <p:sp>
        <p:nvSpPr>
          <p:cNvPr id="4" name="Tijdelijke aanduiding voor dianummer 3">
            <a:extLst>
              <a:ext uri="{FF2B5EF4-FFF2-40B4-BE49-F238E27FC236}">
                <a16:creationId xmlns:a16="http://schemas.microsoft.com/office/drawing/2014/main" id="{C741CC13-DB09-7CEE-3BEF-3584D26D7716}"/>
              </a:ext>
            </a:extLst>
          </p:cNvPr>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262778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E6E1-E631-599B-4E02-D2D2B4244A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D30D20-ECE6-6C3A-667B-DEE40BC823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55048C-20F9-9DB8-CA6E-022EAF45DF0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D13CFEF-4492-AF87-E0B2-094E143B7EBA}"/>
              </a:ext>
            </a:extLst>
          </p:cNvPr>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83367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stagram.com/reel/DTNygcQCEiX/?utm_source=chatgp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17.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5EC1-4255-2B10-7476-32765D20BE0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7D5F1B-D7C9-47E4-B3EF-4B3DBB065E80}"/>
              </a:ext>
            </a:extLst>
          </p:cNvPr>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spcBef>
                <a:spcPts val="200"/>
              </a:spcBef>
              <a:spcAft>
                <a:spcPts val="200"/>
              </a:spcAft>
              <a:buNone/>
            </a:pPr>
            <a:r>
              <a:rPr lang="nl-NL" sz="1900">
                <a:effectLst/>
                <a:ea typeface="Times New Roman" panose="02020603050405020304" pitchFamily="18" charset="0"/>
                <a:cs typeface="Arial" panose="020B0604020202020204" pitchFamily="34" charset="0"/>
              </a:rPr>
              <a:t>Deze week lag er overal in Nederland verse, witte sneeuw. Al snel ontstond er een leuk idee. </a:t>
            </a:r>
            <a:r>
              <a:rPr lang="nl-NL" sz="1900" b="1" u="sng">
                <a:effectLst/>
                <a:ea typeface="Times New Roman" panose="02020603050405020304" pitchFamily="18" charset="0"/>
                <a:cs typeface="Arial" panose="020B0604020202020204" pitchFamily="34" charset="0"/>
              </a:rPr>
              <a:t>De bron</a:t>
            </a:r>
            <a:r>
              <a:rPr lang="nl-NL" sz="1900">
                <a:effectLst/>
                <a:ea typeface="Times New Roman" panose="02020603050405020304" pitchFamily="18" charset="0"/>
                <a:cs typeface="Arial" panose="020B0604020202020204" pitchFamily="34" charset="0"/>
              </a:rPr>
              <a:t>, </a:t>
            </a:r>
            <a:r>
              <a:rPr lang="nl-NL" sz="1900" b="1" i="1">
                <a:ea typeface="Times New Roman" panose="02020603050405020304" pitchFamily="18" charset="0"/>
                <a:cs typeface="Arial" panose="020B0604020202020204" pitchFamily="34" charset="0"/>
              </a:rPr>
              <a:t>de plek waar informatie vandaan komt</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van dit idee was een filmpje dat op </a:t>
            </a:r>
            <a:r>
              <a:rPr lang="nl-NL" sz="1900" err="1">
                <a:effectLst/>
                <a:ea typeface="Times New Roman" panose="02020603050405020304" pitchFamily="18" charset="0"/>
                <a:cs typeface="Arial" panose="020B0604020202020204" pitchFamily="34" charset="0"/>
              </a:rPr>
              <a:t>TikTok</a:t>
            </a:r>
            <a:r>
              <a:rPr lang="nl-NL" sz="1900">
                <a:effectLst/>
                <a:ea typeface="Times New Roman" panose="02020603050405020304" pitchFamily="18" charset="0"/>
                <a:cs typeface="Arial" panose="020B0604020202020204" pitchFamily="34" charset="0"/>
              </a:rPr>
              <a:t> </a:t>
            </a:r>
            <a:r>
              <a:rPr lang="nl-NL" sz="1900" b="1" u="sng">
                <a:effectLst/>
                <a:ea typeface="Times New Roman" panose="02020603050405020304" pitchFamily="18" charset="0"/>
                <a:cs typeface="Arial" panose="020B0604020202020204" pitchFamily="34" charset="0"/>
              </a:rPr>
              <a:t>verscheen</a:t>
            </a:r>
            <a:r>
              <a:rPr lang="nl-NL" sz="1900">
                <a:effectLst/>
                <a:ea typeface="Times New Roman" panose="02020603050405020304" pitchFamily="18" charset="0"/>
                <a:cs typeface="Arial" panose="020B0604020202020204" pitchFamily="34" charset="0"/>
              </a:rPr>
              <a:t>. Daar </a:t>
            </a:r>
            <a:r>
              <a:rPr lang="nl-NL" sz="1900" b="1" i="1">
                <a:effectLst/>
                <a:ea typeface="Times New Roman" panose="02020603050405020304" pitchFamily="18" charset="0"/>
                <a:cs typeface="Arial" panose="020B0604020202020204" pitchFamily="34" charset="0"/>
              </a:rPr>
              <a:t>was het </a:t>
            </a:r>
            <a:r>
              <a:rPr lang="nl-NL" sz="1900" b="1" i="1">
                <a:ea typeface="Times New Roman" panose="02020603050405020304" pitchFamily="18" charset="0"/>
                <a:cs typeface="Arial" panose="020B0604020202020204" pitchFamily="34" charset="0"/>
              </a:rPr>
              <a:t>voor het eerst te zien</a:t>
            </a:r>
            <a:r>
              <a:rPr lang="nl-NL" sz="1900">
                <a:ea typeface="Times New Roman" panose="02020603050405020304" pitchFamily="18" charset="0"/>
                <a:cs typeface="Arial" panose="020B0604020202020204" pitchFamily="34" charset="0"/>
              </a:rPr>
              <a:t>.</a:t>
            </a:r>
            <a:r>
              <a:rPr lang="nl-NL" sz="1900">
                <a:effectLst/>
                <a:ea typeface="Times New Roman" panose="02020603050405020304" pitchFamily="18" charset="0"/>
                <a:cs typeface="Arial" panose="020B0604020202020204" pitchFamily="34" charset="0"/>
              </a:rPr>
              <a:t> Mensen gingen </a:t>
            </a:r>
            <a:r>
              <a:rPr lang="nl-NL" sz="1900">
                <a:ea typeface="Times New Roman" panose="02020603050405020304" pitchFamily="18" charset="0"/>
                <a:cs typeface="Arial" panose="020B0604020202020204" pitchFamily="34" charset="0"/>
              </a:rPr>
              <a:t>room</a:t>
            </a:r>
            <a:r>
              <a:rPr lang="nl-NL" sz="1900">
                <a:effectLst/>
                <a:ea typeface="Times New Roman" panose="02020603050405020304" pitchFamily="18" charset="0"/>
                <a:cs typeface="Arial" panose="020B0604020202020204" pitchFamily="34" charset="0"/>
              </a:rPr>
              <a:t>ijs maken in de sneeuw! Mensen verzamelden grote kommen, room</a:t>
            </a:r>
            <a:r>
              <a:rPr lang="nl-NL" sz="1900">
                <a:ea typeface="Times New Roman" panose="02020603050405020304" pitchFamily="18" charset="0"/>
                <a:cs typeface="Arial" panose="020B0604020202020204" pitchFamily="34" charset="0"/>
              </a:rPr>
              <a:t>, poedersuiker en vanille</a:t>
            </a:r>
            <a:r>
              <a:rPr lang="nl-NL" sz="1900">
                <a:effectLst/>
                <a:ea typeface="Times New Roman" panose="02020603050405020304" pitchFamily="18" charset="0"/>
                <a:cs typeface="Arial" panose="020B0604020202020204" pitchFamily="34" charset="0"/>
              </a:rPr>
              <a:t> en begonnen de verse sneeuw erin te doen. Let wel op: kies </a:t>
            </a:r>
            <a:r>
              <a:rPr lang="nl-NL" sz="1900" b="1" u="sng">
                <a:effectLst/>
                <a:ea typeface="Times New Roman" panose="02020603050405020304" pitchFamily="18" charset="0"/>
                <a:cs typeface="Arial" panose="020B0604020202020204" pitchFamily="34" charset="0"/>
              </a:rPr>
              <a:t>bewust</a:t>
            </a:r>
            <a:r>
              <a:rPr lang="nl-NL" sz="1900">
                <a:effectLst/>
                <a:ea typeface="Times New Roman" panose="02020603050405020304" pitchFamily="18" charset="0"/>
                <a:cs typeface="Arial" panose="020B0604020202020204" pitchFamily="34" charset="0"/>
              </a:rPr>
              <a:t> verse sneeuw en geen vieze sneeuw van de straat. </a:t>
            </a:r>
            <a:r>
              <a:rPr lang="nl-NL" sz="1900">
                <a:ea typeface="Times New Roman" panose="02020603050405020304" pitchFamily="18" charset="0"/>
                <a:cs typeface="Arial" panose="020B0604020202020204" pitchFamily="34" charset="0"/>
              </a:rPr>
              <a:t>Bewust, dus </a:t>
            </a:r>
            <a:r>
              <a:rPr lang="nl-NL" sz="1900" b="1" i="1">
                <a:ea typeface="Times New Roman" panose="02020603050405020304" pitchFamily="18" charset="0"/>
                <a:cs typeface="Arial" panose="020B0604020202020204" pitchFamily="34" charset="0"/>
              </a:rPr>
              <a:t>wetend wat je doet</a:t>
            </a:r>
            <a:r>
              <a:rPr lang="nl-NL" sz="1900">
                <a:ea typeface="Times New Roman" panose="02020603050405020304" pitchFamily="18" charset="0"/>
                <a:cs typeface="Arial" panose="020B0604020202020204" pitchFamily="34" charset="0"/>
              </a:rPr>
              <a:t>. </a:t>
            </a:r>
            <a:r>
              <a:rPr lang="nl-NL" sz="1900" b="1" u="sng">
                <a:effectLst/>
                <a:ea typeface="Times New Roman" panose="02020603050405020304" pitchFamily="18" charset="0"/>
                <a:cs typeface="Arial" panose="020B0604020202020204" pitchFamily="34" charset="0"/>
              </a:rPr>
              <a:t>Tot slot</a:t>
            </a:r>
            <a:r>
              <a:rPr lang="nl-NL" sz="1900">
                <a:effectLst/>
                <a:ea typeface="Times New Roman" panose="02020603050405020304" pitchFamily="18" charset="0"/>
                <a:cs typeface="Arial" panose="020B0604020202020204" pitchFamily="34" charset="0"/>
              </a:rPr>
              <a:t> of </a:t>
            </a:r>
            <a:r>
              <a:rPr lang="nl-NL" sz="1900" b="1" i="1">
                <a:effectLst/>
                <a:ea typeface="Times New Roman" panose="02020603050405020304" pitchFamily="18" charset="0"/>
                <a:cs typeface="Arial" panose="020B0604020202020204" pitchFamily="34" charset="0"/>
              </a:rPr>
              <a:t>als laatste</a:t>
            </a:r>
            <a:r>
              <a:rPr lang="nl-NL" sz="1900">
                <a:effectLst/>
                <a:ea typeface="Times New Roman" panose="02020603050405020304" pitchFamily="18" charset="0"/>
                <a:cs typeface="Arial" panose="020B0604020202020204" pitchFamily="34" charset="0"/>
              </a:rPr>
              <a:t> mengden ze alles goed door elkaa</a:t>
            </a:r>
            <a:r>
              <a:rPr lang="nl-NL" sz="1900">
                <a:ea typeface="Times New Roman" panose="02020603050405020304" pitchFamily="18" charset="0"/>
                <a:cs typeface="Arial" panose="020B0604020202020204" pitchFamily="34" charset="0"/>
              </a:rPr>
              <a:t>r en geloof het of niet, maar door de kou bevriest alles en krijg je roomijs!</a:t>
            </a:r>
            <a:r>
              <a:rPr lang="nl-NL" sz="1900">
                <a:effectLst/>
                <a:ea typeface="Times New Roman" panose="02020603050405020304" pitchFamily="18" charset="0"/>
                <a:cs typeface="Arial" panose="020B0604020202020204" pitchFamily="34" charset="0"/>
              </a:rPr>
              <a:t> Toen ze de eerste hap proefden, was het heerlijk! Verschillende mensen maakten een filmpje en deelden het ook op </a:t>
            </a:r>
            <a:r>
              <a:rPr lang="nl-NL" sz="1900" b="1" u="sng">
                <a:effectLst/>
                <a:ea typeface="Times New Roman" panose="02020603050405020304" pitchFamily="18" charset="0"/>
                <a:cs typeface="Arial" panose="020B0604020202020204" pitchFamily="34" charset="0"/>
              </a:rPr>
              <a:t>de sociale media</a:t>
            </a:r>
            <a:r>
              <a:rPr lang="nl-NL" sz="1900">
                <a:effectLst/>
                <a:ea typeface="Times New Roman" panose="02020603050405020304" pitchFamily="18" charset="0"/>
                <a:cs typeface="Arial" panose="020B0604020202020204" pitchFamily="34" charset="0"/>
              </a:rPr>
              <a:t>. </a:t>
            </a:r>
            <a:r>
              <a:rPr lang="nl-NL" sz="1900">
                <a:ea typeface="Times New Roman" panose="02020603050405020304" pitchFamily="18" charset="0"/>
                <a:cs typeface="Arial" panose="020B0604020202020204" pitchFamily="34" charset="0"/>
              </a:rPr>
              <a:t>Dat zijn </a:t>
            </a:r>
            <a:r>
              <a:rPr lang="nl-NL" sz="1900" b="1" i="1">
                <a:ea typeface="Times New Roman" panose="02020603050405020304" pitchFamily="18" charset="0"/>
                <a:cs typeface="Arial" panose="020B0604020202020204" pitchFamily="34" charset="0"/>
              </a:rPr>
              <a:t>de plekken op internet waar mensen met elkaar praten en dingen laten zien</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Al snel verspreidde het zich </a:t>
            </a:r>
            <a:r>
              <a:rPr lang="nl-NL" sz="1900" b="1" u="sng">
                <a:effectLst/>
                <a:ea typeface="Times New Roman" panose="02020603050405020304" pitchFamily="18" charset="0"/>
                <a:cs typeface="Arial" panose="020B0604020202020204" pitchFamily="34" charset="0"/>
              </a:rPr>
              <a:t>als een lopend vuurtje</a:t>
            </a:r>
            <a:r>
              <a:rPr lang="nl-NL" sz="1900">
                <a:effectLst/>
                <a:ea typeface="Times New Roman" panose="02020603050405020304" pitchFamily="18" charset="0"/>
                <a:cs typeface="Arial" panose="020B0604020202020204" pitchFamily="34" charset="0"/>
              </a:rPr>
              <a:t>: iedereen wilde zien hoe je ijsjes van sneeuw kon maken. Dat ging </a:t>
            </a:r>
            <a:r>
              <a:rPr lang="nl-NL" sz="1900" b="1" i="1">
                <a:effectLst/>
                <a:ea typeface="Times New Roman" panose="02020603050405020304" pitchFamily="18" charset="0"/>
                <a:cs typeface="Arial" panose="020B0604020202020204" pitchFamily="34" charset="0"/>
              </a:rPr>
              <a:t>heel snel</a:t>
            </a:r>
            <a:r>
              <a:rPr lang="nl-NL" sz="1900">
                <a:effectLst/>
                <a:ea typeface="Times New Roman" panose="02020603050405020304" pitchFamily="18" charset="0"/>
                <a:cs typeface="Arial" panose="020B0604020202020204" pitchFamily="34" charset="0"/>
              </a:rPr>
              <a:t>. Het filmpje begon veel </a:t>
            </a:r>
            <a:r>
              <a:rPr lang="nl-NL" sz="1900" b="1" u="sng">
                <a:effectLst/>
                <a:ea typeface="Times New Roman" panose="02020603050405020304" pitchFamily="18" charset="0"/>
                <a:cs typeface="Arial" panose="020B0604020202020204" pitchFamily="34" charset="0"/>
              </a:rPr>
              <a:t>aandacht te trekken</a:t>
            </a:r>
            <a:r>
              <a:rPr lang="nl-NL" sz="1900">
                <a:effectLst/>
                <a:ea typeface="Times New Roman" panose="02020603050405020304" pitchFamily="18" charset="0"/>
                <a:cs typeface="Arial" panose="020B0604020202020204" pitchFamily="34" charset="0"/>
              </a:rPr>
              <a:t>. Het </a:t>
            </a:r>
            <a:r>
              <a:rPr lang="nl-NL" sz="1900" b="1" i="1">
                <a:ea typeface="Times New Roman" panose="02020603050405020304" pitchFamily="18" charset="0"/>
                <a:cs typeface="Arial" panose="020B0604020202020204" pitchFamily="34" charset="0"/>
              </a:rPr>
              <a:t>zorgde ervoor dat mensen gingen kijken of luisteren</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Vrienden, buren en zelfs mensen uit andere landen wilden weten hoe het gedaan werd. </a:t>
            </a:r>
            <a:r>
              <a:rPr lang="nl-NL" sz="1900" b="1" u="sng">
                <a:effectLst/>
                <a:ea typeface="Times New Roman" panose="02020603050405020304" pitchFamily="18" charset="0"/>
                <a:cs typeface="Arial" panose="020B0604020202020204" pitchFamily="34" charset="0"/>
              </a:rPr>
              <a:t>De reactie</a:t>
            </a:r>
            <a:r>
              <a:rPr lang="nl-NL" sz="1900">
                <a:effectLst/>
                <a:ea typeface="Times New Roman" panose="02020603050405020304" pitchFamily="18" charset="0"/>
                <a:cs typeface="Arial" panose="020B0604020202020204" pitchFamily="34" charset="0"/>
              </a:rPr>
              <a:t> (dat </a:t>
            </a:r>
            <a:r>
              <a:rPr lang="nl-NL" sz="1900" b="1" i="1">
                <a:ea typeface="Times New Roman" panose="02020603050405020304" pitchFamily="18" charset="0"/>
                <a:cs typeface="Arial" panose="020B0604020202020204" pitchFamily="34" charset="0"/>
              </a:rPr>
              <a:t>wat je zegt of doet als antwoord op iets</a:t>
            </a:r>
            <a:r>
              <a:rPr lang="nl-NL" sz="1900">
                <a:effectLst/>
                <a:ea typeface="Times New Roman" panose="02020603050405020304" pitchFamily="18" charset="0"/>
                <a:cs typeface="Arial" panose="020B0604020202020204" pitchFamily="34" charset="0"/>
              </a:rPr>
              <a:t>) van anderen was enthousiast: ze stelden vragen, probeerden het zelf en deelden hun eigen resultaten. Plotseling ontstond het idee om een kleine wedstrijd te houden wie het mooiste roomijs in de sneeuw kon maken. Iedereen wilde zich nu positief </a:t>
            </a:r>
            <a:r>
              <a:rPr lang="nl-NL" sz="1900" b="1" u="sng">
                <a:effectLst/>
                <a:ea typeface="Times New Roman" panose="02020603050405020304" pitchFamily="18" charset="0"/>
                <a:cs typeface="Arial" panose="020B0604020202020204" pitchFamily="34" charset="0"/>
              </a:rPr>
              <a:t>onderscheiden</a:t>
            </a:r>
            <a:r>
              <a:rPr lang="nl-NL" sz="1900">
                <a:effectLst/>
                <a:ea typeface="Times New Roman" panose="02020603050405020304" pitchFamily="18" charset="0"/>
                <a:cs typeface="Arial" panose="020B0604020202020204" pitchFamily="34" charset="0"/>
              </a:rPr>
              <a:t> door creatief te zijn door iets extra’s toe te voegen zoals nootjes, stukjes chocolade of snoepjes. </a:t>
            </a:r>
            <a:r>
              <a:rPr lang="nl-NL" sz="1900">
                <a:ea typeface="Times New Roman" panose="02020603050405020304" pitchFamily="18" charset="0"/>
                <a:cs typeface="Arial" panose="020B0604020202020204" pitchFamily="34" charset="0"/>
              </a:rPr>
              <a:t>Onderscheiden betekent </a:t>
            </a:r>
            <a:r>
              <a:rPr lang="nl-NL" sz="1900" b="1" i="1">
                <a:ea typeface="Times New Roman" panose="02020603050405020304" pitchFamily="18" charset="0"/>
                <a:cs typeface="Arial" panose="020B0604020202020204" pitchFamily="34" charset="0"/>
              </a:rPr>
              <a:t>herkennen als verschillend</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Dit </a:t>
            </a:r>
            <a:r>
              <a:rPr lang="nl-NL" sz="1900" b="1" u="sng">
                <a:effectLst/>
                <a:ea typeface="Times New Roman" panose="02020603050405020304" pitchFamily="18" charset="0"/>
                <a:cs typeface="Arial" panose="020B0604020202020204" pitchFamily="34" charset="0"/>
              </a:rPr>
              <a:t>zeldzame</a:t>
            </a:r>
            <a:r>
              <a:rPr lang="nl-NL" sz="1900">
                <a:effectLst/>
                <a:ea typeface="Times New Roman" panose="02020603050405020304" pitchFamily="18" charset="0"/>
                <a:cs typeface="Arial" panose="020B0604020202020204" pitchFamily="34" charset="0"/>
              </a:rPr>
              <a:t> experiment (een experiment waar er </a:t>
            </a:r>
            <a:r>
              <a:rPr lang="nl-NL" sz="1900" b="1" i="1">
                <a:effectLst/>
                <a:ea typeface="Times New Roman" panose="02020603050405020304" pitchFamily="18" charset="0"/>
                <a:cs typeface="Arial" panose="020B0604020202020204" pitchFamily="34" charset="0"/>
              </a:rPr>
              <a:t>maar weinig van zijn</a:t>
            </a:r>
            <a:r>
              <a:rPr lang="nl-NL" sz="1900">
                <a:effectLst/>
                <a:ea typeface="Times New Roman" panose="02020603050405020304" pitchFamily="18" charset="0"/>
                <a:cs typeface="Arial" panose="020B0604020202020204" pitchFamily="34" charset="0"/>
              </a:rPr>
              <a:t>) in de sneeuw maakte iedereen blij en nieuwsgierig. Heb jij het experiment ook gezien? </a:t>
            </a:r>
            <a:br>
              <a:rPr lang="nl-NL" sz="1900">
                <a:effectLst/>
                <a:ea typeface="Times New Roman" panose="02020603050405020304" pitchFamily="18" charset="0"/>
                <a:cs typeface="Arial" panose="020B0604020202020204" pitchFamily="34" charset="0"/>
              </a:rPr>
            </a:br>
            <a:r>
              <a:rPr lang="nl-NL" sz="1900">
                <a:solidFill>
                  <a:srgbClr val="00B050"/>
                </a:solidFill>
                <a:ea typeface="Times New Roman" panose="02020603050405020304" pitchFamily="18" charset="0"/>
                <a:cs typeface="Arial" panose="020B0604020202020204" pitchFamily="34" charset="0"/>
              </a:rPr>
              <a:t>Optioneel nog het filmpje: </a:t>
            </a:r>
            <a:r>
              <a:rPr lang="nl-NL" sz="1900">
                <a:hlinkClick r:id="rId3"/>
              </a:rPr>
              <a:t>Instagram</a:t>
            </a:r>
            <a:endParaRPr lang="nl-NL" sz="1900">
              <a:ea typeface="Times New Roman" panose="02020603050405020304" pitchFamily="18" charset="0"/>
              <a:cs typeface="Arial" panose="020B0604020202020204" pitchFamily="34" charset="0"/>
            </a:endParaRPr>
          </a:p>
        </p:txBody>
      </p:sp>
      <p:sp>
        <p:nvSpPr>
          <p:cNvPr id="4" name="Tekstvak 1">
            <a:extLst>
              <a:ext uri="{FF2B5EF4-FFF2-40B4-BE49-F238E27FC236}">
                <a16:creationId xmlns:a16="http://schemas.microsoft.com/office/drawing/2014/main" id="{BB5BD20C-C132-9115-4F2C-780C51A39A3F}"/>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91514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reactie</a:t>
            </a:r>
          </a:p>
        </p:txBody>
      </p:sp>
      <p:pic>
        <p:nvPicPr>
          <p:cNvPr id="2050" name="Picture 2" descr="Afbeelding met visitekaartje, illustratie, vectorafbeeldingen&#10;&#10;Automatisch gegenereerde beschrijving">
            <a:extLst>
              <a:ext uri="{FF2B5EF4-FFF2-40B4-BE49-F238E27FC236}">
                <a16:creationId xmlns:a16="http://schemas.microsoft.com/office/drawing/2014/main" id="{594C0218-574E-7DAB-C028-E706B1122D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350" y="2132856"/>
            <a:ext cx="7353300" cy="39243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logo, symbool, Graphics, hart&#10;&#10;Door AI gegenereerde inhoud is mogelijk onjuist.">
            <a:extLst>
              <a:ext uri="{FF2B5EF4-FFF2-40B4-BE49-F238E27FC236}">
                <a16:creationId xmlns:a16="http://schemas.microsoft.com/office/drawing/2014/main" id="{FB14B350-36F9-271A-45C1-99FFE4FA8E80}"/>
              </a:ext>
            </a:extLst>
          </p:cNvPr>
          <p:cNvPicPr>
            <a:picLocks noChangeAspect="1"/>
          </p:cNvPicPr>
          <p:nvPr/>
        </p:nvPicPr>
        <p:blipFill>
          <a:blip r:embed="rId4"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1321965">
            <a:off x="7168577" y="1755989"/>
            <a:ext cx="1087649" cy="1033930"/>
          </a:xfrm>
          <a:prstGeom prst="rect">
            <a:avLst/>
          </a:prstGeom>
        </p:spPr>
      </p:pic>
      <p:pic>
        <p:nvPicPr>
          <p:cNvPr id="3" name="Afbeelding 2" descr="Afbeelding met logo, symbool, Graphics, hart&#10;&#10;Door AI gegenereerde inhoud is mogelijk onjuist.">
            <a:extLst>
              <a:ext uri="{FF2B5EF4-FFF2-40B4-BE49-F238E27FC236}">
                <a16:creationId xmlns:a16="http://schemas.microsoft.com/office/drawing/2014/main" id="{7AFDC1F3-025D-8C45-12FC-520A010E0E80}"/>
              </a:ext>
            </a:extLst>
          </p:cNvPr>
          <p:cNvPicPr>
            <a:picLocks noChangeAspect="1"/>
          </p:cNvPicPr>
          <p:nvPr/>
        </p:nvPicPr>
        <p:blipFill>
          <a:blip r:embed="rId5"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1321965">
            <a:off x="4150153" y="1755988"/>
            <a:ext cx="1087649" cy="1033930"/>
          </a:xfrm>
          <a:prstGeom prst="rect">
            <a:avLst/>
          </a:prstGeom>
        </p:spPr>
      </p:pic>
      <p:pic>
        <p:nvPicPr>
          <p:cNvPr id="4" name="Afbeelding 3" descr="Afbeelding met logo, symbool, Graphics, hart&#10;&#10;Door AI gegenereerde inhoud is mogelijk onjuist.">
            <a:extLst>
              <a:ext uri="{FF2B5EF4-FFF2-40B4-BE49-F238E27FC236}">
                <a16:creationId xmlns:a16="http://schemas.microsoft.com/office/drawing/2014/main" id="{5D1ABC1F-7987-5609-FC84-ECE1909EDA82}"/>
              </a:ext>
            </a:extLst>
          </p:cNvPr>
          <p:cNvPicPr>
            <a:picLocks noChangeAspect="1"/>
          </p:cNvPicPr>
          <p:nvPr/>
        </p:nvPicPr>
        <p:blipFill>
          <a:blip r:embed="rId5"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a:off x="1901819" y="1732155"/>
            <a:ext cx="1087649" cy="103393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onderscheiden</a:t>
            </a:r>
          </a:p>
        </p:txBody>
      </p:sp>
      <p:pic>
        <p:nvPicPr>
          <p:cNvPr id="7" name="Afbeelding 6" descr="Afbeelding met voedsel, nagerecht, melkproducten, ijsdessert&#10;&#10;Door AI gegenereerde inhoud is mogelijk onjuist.">
            <a:extLst>
              <a:ext uri="{FF2B5EF4-FFF2-40B4-BE49-F238E27FC236}">
                <a16:creationId xmlns:a16="http://schemas.microsoft.com/office/drawing/2014/main" id="{E0AC8403-4F75-785E-12DE-A5F2B20B27D3}"/>
              </a:ext>
            </a:extLst>
          </p:cNvPr>
          <p:cNvPicPr>
            <a:picLocks noChangeAspect="1"/>
          </p:cNvPicPr>
          <p:nvPr/>
        </p:nvPicPr>
        <p:blipFill>
          <a:blip r:embed="rId3" cstate="email">
            <a:clrChange>
              <a:clrFrom>
                <a:srgbClr val="FAF9F8"/>
              </a:clrFrom>
              <a:clrTo>
                <a:srgbClr val="FAF9F8">
                  <a:alpha val="0"/>
                </a:srgbClr>
              </a:clrTo>
            </a:clrChange>
            <a:extLst>
              <a:ext uri="{28A0092B-C50C-407E-A947-70E740481C1C}">
                <a14:useLocalDpi xmlns:a14="http://schemas.microsoft.com/office/drawing/2010/main"/>
              </a:ext>
            </a:extLst>
          </a:blip>
          <a:stretch>
            <a:fillRect/>
          </a:stretch>
        </p:blipFill>
        <p:spPr>
          <a:xfrm>
            <a:off x="851756" y="1251820"/>
            <a:ext cx="7440488" cy="558036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zeldzaam</a:t>
            </a:r>
          </a:p>
        </p:txBody>
      </p:sp>
      <p:pic>
        <p:nvPicPr>
          <p:cNvPr id="5" name="Afbeelding 4" descr="Afbeelding met cirkel, geel&#10;&#10;Door AI gegenereerde inhoud is mogelijk onjuist.">
            <a:extLst>
              <a:ext uri="{FF2B5EF4-FFF2-40B4-BE49-F238E27FC236}">
                <a16:creationId xmlns:a16="http://schemas.microsoft.com/office/drawing/2014/main" id="{E91EDC80-CFB4-A76B-FE19-BBF7E7FE81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093" y="1499891"/>
            <a:ext cx="7027813" cy="462430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3159-40D6-E35D-329B-6EB59239E93D}"/>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EB29A26-15F7-ABE3-E3D5-358A5D1E8807}"/>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3C86602-7EB9-244F-E4AA-A3AD531A8A7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D1336566-EDDD-FBFC-F596-C5FAA69E4FC9}"/>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AE3F675-1A34-92D6-343E-E6F26C5960C2}"/>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B08C7F3B-0124-9106-5951-9E0FFAC298C2}"/>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71AB9D7-F3E0-85E5-ECC2-FB6E67556D88}"/>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E4034AF1-21BF-152C-0E63-1F026DE1F16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36E23F1A-7D20-03D6-2132-B62857580D65}"/>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2DA8DE9C-E242-BA7F-AC83-F5DADA00F7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74BB2BFC-C039-8A91-8069-5106E7B80824}"/>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B5D84911-CC7F-2593-80B8-58AC28AD7992}"/>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3C0E8E0C-8140-B471-0C61-5FE9C9D681C4}"/>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D8930D06-EBA6-367F-BEE4-B875D98C70FC}"/>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C958A1B-97D1-2512-7731-D17763CF6297}"/>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1B3AD8F-8805-28CA-BC66-DB2DBC3217B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59EAFCF5-3C19-835D-8396-A9500400881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FF85C3D-060B-952A-E7D9-8ABAA4A44C0E}"/>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B5076DE1-7CE7-6172-1CEC-AB7D749F0AF6}"/>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5ED17E2-3946-8905-BD4A-23A5140C0DF8}"/>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bewust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410AB68-3E72-93AA-5886-725CD29432C8}"/>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onbewust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A9DEE484-D7C6-6A5E-58DB-4DBC77CA0DF1}"/>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wetend wat je doet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kies bewust voor </a:t>
            </a:r>
            <a:r>
              <a:rPr lang="nl-NL" sz="2400" i="1" u="sng">
                <a:solidFill>
                  <a:srgbClr val="387038"/>
                </a:solidFill>
                <a:latin typeface="Century Gothic" panose="020B0502020202020204" pitchFamily="34" charset="0"/>
                <a:ea typeface="Calibri"/>
                <a:cs typeface="Times New Roman"/>
              </a:rPr>
              <a:t>verse sneeuw</a:t>
            </a:r>
            <a:r>
              <a:rPr lang="nl-NL" sz="2400" i="1">
                <a:solidFill>
                  <a:srgbClr val="387038"/>
                </a:solidFill>
                <a:latin typeface="Century Gothic" panose="020B0502020202020204" pitchFamily="34" charset="0"/>
                <a:ea typeface="Calibri"/>
                <a:cs typeface="Times New Roman"/>
              </a:rPr>
              <a:t> als ik buiten ijs wil maken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F7DAA9E8-6CC7-A6B9-1875-9E0E17EFE9E8}"/>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a:t>
            </a:r>
            <a:r>
              <a:rPr lang="nl-NL" sz="2800">
                <a:latin typeface="Century Gothic" panose="020B0502020202020204" pitchFamily="34" charset="0"/>
                <a:ea typeface="Calibri"/>
                <a:cs typeface="Times New Roman"/>
              </a:rPr>
              <a:t>wetend wat je doet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Je knippert </a:t>
            </a:r>
            <a:r>
              <a:rPr lang="nl-NL" sz="2400" i="1" u="sng">
                <a:solidFill>
                  <a:srgbClr val="387038"/>
                </a:solidFill>
                <a:latin typeface="Century Gothic" panose="020B0502020202020204" pitchFamily="34" charset="0"/>
                <a:ea typeface="Calibri"/>
                <a:cs typeface="Times New Roman"/>
              </a:rPr>
              <a:t>onbewust</a:t>
            </a:r>
            <a:r>
              <a:rPr lang="nl-NL" sz="2400" i="1">
                <a:solidFill>
                  <a:srgbClr val="387038"/>
                </a:solidFill>
                <a:latin typeface="Century Gothic" panose="020B0502020202020204" pitchFamily="34" charset="0"/>
                <a:ea typeface="Calibri"/>
                <a:cs typeface="Times New Roman"/>
              </a:rPr>
              <a:t> met je ogen om ze vochtig en schoon te houden.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1675E73-68A1-0C68-EC76-9ADD24C4E555}"/>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057FD44A-5082-6E7B-8259-47B75E081E7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1B003E24-19B7-E1AC-8DAE-CAD8E0FE1E58}"/>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2207E08-4678-E448-C5B0-D8C8A0692A2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008C3AD8-89C6-93EB-3D26-804D3B31C990}"/>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Menselijk gezicht, muur, rood&#10;&#10;Door AI gegenereerde inhoud is mogelijk onjuist.">
            <a:extLst>
              <a:ext uri="{FF2B5EF4-FFF2-40B4-BE49-F238E27FC236}">
                <a16:creationId xmlns:a16="http://schemas.microsoft.com/office/drawing/2014/main" id="{3382D897-2190-6FDA-70CD-4B2744573F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34725" y="2012922"/>
            <a:ext cx="3507533" cy="3121152"/>
          </a:xfrm>
          <a:prstGeom prst="rect">
            <a:avLst/>
          </a:prstGeom>
        </p:spPr>
      </p:pic>
      <p:pic>
        <p:nvPicPr>
          <p:cNvPr id="8" name="Afbeelding 7" descr="Afbeelding met tekenfilm&#10;&#10;Door AI gegenereerde inhoud is mogelijk onjuist.">
            <a:extLst>
              <a:ext uri="{FF2B5EF4-FFF2-40B4-BE49-F238E27FC236}">
                <a16:creationId xmlns:a16="http://schemas.microsoft.com/office/drawing/2014/main" id="{C3FF40F8-518A-16FE-F250-724B7D30D3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2167" y="2702206"/>
            <a:ext cx="3400145" cy="1453587"/>
          </a:xfrm>
          <a:prstGeom prst="rect">
            <a:avLst/>
          </a:prstGeom>
        </p:spPr>
      </p:pic>
    </p:spTree>
    <p:extLst>
      <p:ext uri="{BB962C8B-B14F-4D97-AF65-F5344CB8AC3E}">
        <p14:creationId xmlns:p14="http://schemas.microsoft.com/office/powerpoint/2010/main" val="148713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zeldzaam</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gangbaar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 zijn er maar weinig van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a:t>
            </a:r>
            <a:r>
              <a:rPr lang="nl-NL" sz="2400" i="1" u="sng">
                <a:solidFill>
                  <a:srgbClr val="387038"/>
                </a:solidFill>
                <a:latin typeface="Century Gothic" panose="020B0502020202020204" pitchFamily="34" charset="0"/>
                <a:ea typeface="Calibri"/>
                <a:cs typeface="Times New Roman"/>
              </a:rPr>
              <a:t>zeldzame</a:t>
            </a:r>
            <a:r>
              <a:rPr lang="nl-NL" sz="2400" i="1">
                <a:solidFill>
                  <a:srgbClr val="387038"/>
                </a:solidFill>
                <a:latin typeface="Century Gothic" panose="020B0502020202020204" pitchFamily="34" charset="0"/>
                <a:ea typeface="Calibri"/>
                <a:cs typeface="Times New Roman"/>
              </a:rPr>
              <a:t> experiment in de sneeuw maakte iedereen blij en nieuwsgierig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veel voorkomt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vrij </a:t>
            </a:r>
            <a:r>
              <a:rPr lang="nl-NL" sz="2400" i="1" u="sng">
                <a:solidFill>
                  <a:srgbClr val="387038"/>
                </a:solidFill>
                <a:latin typeface="Century Gothic" panose="020B0502020202020204" pitchFamily="34" charset="0"/>
                <a:ea typeface="Calibri"/>
                <a:cs typeface="Times New Roman"/>
              </a:rPr>
              <a:t>gangbaar</a:t>
            </a:r>
            <a:r>
              <a:rPr lang="nl-NL" sz="2400" i="1">
                <a:solidFill>
                  <a:srgbClr val="387038"/>
                </a:solidFill>
                <a:latin typeface="Century Gothic" panose="020B0502020202020204" pitchFamily="34" charset="0"/>
                <a:ea typeface="Calibri"/>
                <a:cs typeface="Times New Roman"/>
              </a:rPr>
              <a:t> dat mensen een sneeuwpop maken als het sneeuwt.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cirkel, geel&#10;&#10;Door AI gegenereerde inhoud is mogelijk onjuist.">
            <a:extLst>
              <a:ext uri="{FF2B5EF4-FFF2-40B4-BE49-F238E27FC236}">
                <a16:creationId xmlns:a16="http://schemas.microsoft.com/office/drawing/2014/main" id="{1E1D13CD-8460-13D5-4222-3A3394ED6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221" y="2424018"/>
            <a:ext cx="3307061" cy="2176047"/>
          </a:xfrm>
          <a:prstGeom prst="rect">
            <a:avLst/>
          </a:prstGeom>
        </p:spPr>
      </p:pic>
      <p:pic>
        <p:nvPicPr>
          <p:cNvPr id="8" name="Afbeelding 7" descr="Afbeelding met kleding, persoon, winter, glimlach&#10;&#10;Door AI gegenereerde inhoud is mogelijk onjuist.">
            <a:extLst>
              <a:ext uri="{FF2B5EF4-FFF2-40B4-BE49-F238E27FC236}">
                <a16:creationId xmlns:a16="http://schemas.microsoft.com/office/drawing/2014/main" id="{6A2D26C0-A48C-81F0-0840-F8F5FB8437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8020" y="2424018"/>
            <a:ext cx="3314144" cy="2213848"/>
          </a:xfrm>
          <a:prstGeom prst="rect">
            <a:avLst/>
          </a:prstGeom>
        </p:spPr>
      </p:pic>
    </p:spTree>
    <p:extLst>
      <p:ext uri="{BB962C8B-B14F-4D97-AF65-F5344CB8AC3E}">
        <p14:creationId xmlns:p14="http://schemas.microsoft.com/office/powerpoint/2010/main" val="104016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3921-77BB-5C2E-E48E-D4A49BDF841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FFE878D-DC8B-89BE-759A-ADAA93A1F6C4}"/>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303BF99-327C-5FCC-9D2F-0C60E856986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23B3DDA-28BC-D996-CA40-7901ECC903CD}"/>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1B6906D-F9C0-C359-7E8C-C3E95ED5A52A}"/>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75ED3A1-A1EE-A2B5-BF9E-EC70ECC967F3}"/>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368AB7E-C606-1473-F01D-447BF26163E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EAAD9FE9-01E2-225D-8526-788CFE7C1F3C}"/>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A7CF5E13-7799-3FBF-5E3B-A893C1FFEE81}"/>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26E764A-6A61-70B3-15FF-D6BF2347F39F}"/>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0FC1AF0C-A402-E246-A2F0-52A0E08B1D1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C0CFE2A-7543-9DBC-0D83-249EBFC77D81}"/>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F6DF648-E88A-8061-E1A3-C0D7267809F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300528F6-9279-3526-CA8D-E2D2BFA25B84}"/>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617B26EF-8DFB-4596-97FA-06C6583A9AA9}"/>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3DBB2A71-83C7-AE76-163C-E84390937B1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73819B0-200E-06D2-CEBA-494B6DEBC9A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3510AF9-A3A7-C2D0-EBF1-4FB214AF666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9F99118-1053-777E-D693-ADF7FB16E50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E8051F8-6D10-3968-8DF1-972D5BC0946A}"/>
              </a:ext>
            </a:extLst>
          </p:cNvPr>
          <p:cNvSpPr txBox="1">
            <a:spLocks noChangeArrowheads="1"/>
          </p:cNvSpPr>
          <p:nvPr/>
        </p:nvSpPr>
        <p:spPr bwMode="auto">
          <a:xfrm>
            <a:off x="273487" y="21782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aandacht trekken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C6D19FA-2F78-9BD1-AA3A-3DB65A9292F0}"/>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ervoor zorgen dat mensen kijken of luisteren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filmpje </a:t>
            </a:r>
            <a:r>
              <a:rPr lang="nl-NL" sz="2400" i="1" u="sng">
                <a:solidFill>
                  <a:srgbClr val="387038"/>
                </a:solidFill>
                <a:latin typeface="Century Gothic" panose="020B0502020202020204" pitchFamily="34" charset="0"/>
                <a:ea typeface="Calibri"/>
                <a:cs typeface="Times New Roman"/>
              </a:rPr>
              <a:t>trok de aandacht</a:t>
            </a:r>
            <a:r>
              <a:rPr lang="nl-NL" sz="2400" i="1">
                <a:solidFill>
                  <a:srgbClr val="387038"/>
                </a:solidFill>
                <a:latin typeface="Century Gothic" panose="020B0502020202020204" pitchFamily="34" charset="0"/>
                <a:ea typeface="Calibri"/>
                <a:cs typeface="Times New Roman"/>
              </a:rPr>
              <a:t> van veel mensen op sociale media</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D08AAD-C991-193A-68ED-5B586F92BF63}"/>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aandacht vermijden, onopvallend blijven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3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zijn heel veel filmpjes online. De meesten </a:t>
            </a:r>
            <a:r>
              <a:rPr lang="nl-NL" sz="2400" i="1" u="sng">
                <a:solidFill>
                  <a:srgbClr val="387038"/>
                </a:solidFill>
                <a:latin typeface="Century Gothic" panose="020B0502020202020204" pitchFamily="34" charset="0"/>
                <a:ea typeface="Calibri"/>
                <a:cs typeface="Times New Roman"/>
              </a:rPr>
              <a:t>blijven</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onder de radar </a:t>
            </a:r>
            <a:r>
              <a:rPr lang="nl-NL" sz="2400" i="1">
                <a:solidFill>
                  <a:srgbClr val="387038"/>
                </a:solidFill>
                <a:latin typeface="Century Gothic" panose="020B0502020202020204" pitchFamily="34" charset="0"/>
                <a:ea typeface="Calibri"/>
                <a:cs typeface="Times New Roman"/>
              </a:rPr>
              <a:t>en worden niet populair.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6819F49-E217-D3D5-8533-CE601F9FDD93}"/>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257CA36-26D8-C6B8-D71A-5827CC55025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9F60601-4FBE-7F5E-405F-C257BB4D0CB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752F7E7-29DB-69C8-FF69-9ACB3329445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7041135-7B36-3E4D-314E-146798FEEE3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AB7B5972-0BA5-855D-C166-A127BC73DC6A}"/>
              </a:ext>
            </a:extLst>
          </p:cNvPr>
          <p:cNvSpPr txBox="1">
            <a:spLocks noChangeArrowheads="1"/>
          </p:cNvSpPr>
          <p:nvPr/>
        </p:nvSpPr>
        <p:spPr bwMode="auto">
          <a:xfrm>
            <a:off x="4616524" y="239447"/>
            <a:ext cx="41764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onder de radar blijven</a:t>
            </a:r>
            <a:endParaRPr lang="nl-NL" sz="4800">
              <a:solidFill>
                <a:srgbClr val="387038"/>
              </a:solidFill>
              <a:effectLst/>
              <a:latin typeface="Century Gothic" panose="020B0502020202020204" pitchFamily="34" charset="0"/>
              <a:ea typeface="Calibri"/>
              <a:cs typeface="Times New Roman"/>
            </a:endParaRPr>
          </a:p>
        </p:txBody>
      </p:sp>
      <p:pic>
        <p:nvPicPr>
          <p:cNvPr id="8" name="Afbeelding 7" descr="Afbeelding met kleding, jeans, schoeisel, staan&#10;&#10;Door AI gegenereerde inhoud is mogelijk onjuist.">
            <a:extLst>
              <a:ext uri="{FF2B5EF4-FFF2-40B4-BE49-F238E27FC236}">
                <a16:creationId xmlns:a16="http://schemas.microsoft.com/office/drawing/2014/main" id="{9DBDD976-BC6F-BB65-74DD-1FB64F765826}"/>
              </a:ext>
            </a:extLst>
          </p:cNvPr>
          <p:cNvPicPr>
            <a:picLocks noChangeAspect="1"/>
          </p:cNvPicPr>
          <p:nvPr/>
        </p:nvPicPr>
        <p:blipFill>
          <a:blip r:embed="rId3" cstate="screen">
            <a:clrChange>
              <a:clrFrom>
                <a:srgbClr val="FBFAF8"/>
              </a:clrFrom>
              <a:clrTo>
                <a:srgbClr val="FBFAF8">
                  <a:alpha val="0"/>
                </a:srgbClr>
              </a:clrTo>
            </a:clrChange>
            <a:extLst>
              <a:ext uri="{28A0092B-C50C-407E-A947-70E740481C1C}">
                <a14:useLocalDpi xmlns:a14="http://schemas.microsoft.com/office/drawing/2010/main"/>
              </a:ext>
            </a:extLst>
          </a:blip>
          <a:srcRect/>
          <a:stretch/>
        </p:blipFill>
        <p:spPr>
          <a:xfrm>
            <a:off x="247090" y="3161457"/>
            <a:ext cx="4245316" cy="1589664"/>
          </a:xfrm>
          <a:prstGeom prst="rect">
            <a:avLst/>
          </a:prstGeom>
        </p:spPr>
      </p:pic>
      <p:pic>
        <p:nvPicPr>
          <p:cNvPr id="24" name="Afbeelding 23" descr="Afbeelding met logo, symbool, Graphics, hart&#10;&#10;Door AI gegenereerde inhoud is mogelijk onjuist.">
            <a:extLst>
              <a:ext uri="{FF2B5EF4-FFF2-40B4-BE49-F238E27FC236}">
                <a16:creationId xmlns:a16="http://schemas.microsoft.com/office/drawing/2014/main" id="{6F1D0CD3-54F9-8067-68AD-29926302C1BA}"/>
              </a:ext>
            </a:extLst>
          </p:cNvPr>
          <p:cNvPicPr>
            <a:picLocks noChangeAspect="1"/>
          </p:cNvPicPr>
          <p:nvPr/>
        </p:nvPicPr>
        <p:blipFill>
          <a:blip r:embed="rId4"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1321965">
            <a:off x="2851842" y="2645747"/>
            <a:ext cx="961599" cy="914106"/>
          </a:xfrm>
          <a:prstGeom prst="rect">
            <a:avLst/>
          </a:prstGeom>
        </p:spPr>
      </p:pic>
      <p:pic>
        <p:nvPicPr>
          <p:cNvPr id="25" name="Afbeelding 24" descr="Afbeelding met logo, symbool, Graphics, hart&#10;&#10;Door AI gegenereerde inhoud is mogelijk onjuist.">
            <a:extLst>
              <a:ext uri="{FF2B5EF4-FFF2-40B4-BE49-F238E27FC236}">
                <a16:creationId xmlns:a16="http://schemas.microsoft.com/office/drawing/2014/main" id="{03687DB7-A2AA-59B3-5487-D0F53227D116}"/>
              </a:ext>
            </a:extLst>
          </p:cNvPr>
          <p:cNvPicPr>
            <a:picLocks noChangeAspect="1"/>
          </p:cNvPicPr>
          <p:nvPr/>
        </p:nvPicPr>
        <p:blipFill>
          <a:blip r:embed="rId4"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20962555">
            <a:off x="1842372" y="2532847"/>
            <a:ext cx="927835" cy="882009"/>
          </a:xfrm>
          <a:prstGeom prst="rect">
            <a:avLst/>
          </a:prstGeom>
        </p:spPr>
      </p:pic>
      <p:pic>
        <p:nvPicPr>
          <p:cNvPr id="26" name="Afbeelding 25" descr="Afbeelding met logo, symbool, Graphics, hart&#10;&#10;Door AI gegenereerde inhoud is mogelijk onjuist.">
            <a:extLst>
              <a:ext uri="{FF2B5EF4-FFF2-40B4-BE49-F238E27FC236}">
                <a16:creationId xmlns:a16="http://schemas.microsoft.com/office/drawing/2014/main" id="{148F5A39-A9DD-4998-40C3-54120F59147E}"/>
              </a:ext>
            </a:extLst>
          </p:cNvPr>
          <p:cNvPicPr>
            <a:picLocks noChangeAspect="1"/>
          </p:cNvPicPr>
          <p:nvPr/>
        </p:nvPicPr>
        <p:blipFill>
          <a:blip r:embed="rId4"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20962555">
            <a:off x="864281" y="2717956"/>
            <a:ext cx="927835" cy="882009"/>
          </a:xfrm>
          <a:prstGeom prst="rect">
            <a:avLst/>
          </a:prstGeom>
        </p:spPr>
      </p:pic>
      <p:pic>
        <p:nvPicPr>
          <p:cNvPr id="27" name="Afbeelding 26" descr="Afbeelding met logo, symbool, Graphics, hart&#10;&#10;Door AI gegenereerde inhoud is mogelijk onjuist.">
            <a:extLst>
              <a:ext uri="{FF2B5EF4-FFF2-40B4-BE49-F238E27FC236}">
                <a16:creationId xmlns:a16="http://schemas.microsoft.com/office/drawing/2014/main" id="{2B643699-8448-AE88-E4F1-0F92E022206A}"/>
              </a:ext>
            </a:extLst>
          </p:cNvPr>
          <p:cNvPicPr>
            <a:picLocks noChangeAspect="1"/>
          </p:cNvPicPr>
          <p:nvPr/>
        </p:nvPicPr>
        <p:blipFill>
          <a:blip r:embed="rId4"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1047529">
            <a:off x="3842491" y="2654450"/>
            <a:ext cx="737392" cy="700972"/>
          </a:xfrm>
          <a:prstGeom prst="rect">
            <a:avLst/>
          </a:prstGeom>
        </p:spPr>
      </p:pic>
      <p:pic>
        <p:nvPicPr>
          <p:cNvPr id="28" name="Afbeelding 27" descr="Afbeelding met logo, symbool, Graphics, hart&#10;&#10;Door AI gegenereerde inhoud is mogelijk onjuist.">
            <a:extLst>
              <a:ext uri="{FF2B5EF4-FFF2-40B4-BE49-F238E27FC236}">
                <a16:creationId xmlns:a16="http://schemas.microsoft.com/office/drawing/2014/main" id="{C55FCC45-1D42-990E-B626-7B8A1B5F5669}"/>
              </a:ext>
            </a:extLst>
          </p:cNvPr>
          <p:cNvPicPr>
            <a:picLocks noChangeAspect="1"/>
          </p:cNvPicPr>
          <p:nvPr/>
        </p:nvPicPr>
        <p:blipFill>
          <a:blip r:embed="rId4"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1047529">
            <a:off x="272224" y="2808474"/>
            <a:ext cx="737392" cy="700972"/>
          </a:xfrm>
          <a:prstGeom prst="rect">
            <a:avLst/>
          </a:prstGeom>
        </p:spPr>
      </p:pic>
      <p:pic>
        <p:nvPicPr>
          <p:cNvPr id="19" name="Afbeelding 18" descr="Afbeelding met tekst, gadget, Draagbaar communicatietoestel, Communicatieapparaat&#10;&#10;Door AI gegenereerde inhoud is mogelijk onjuist.">
            <a:extLst>
              <a:ext uri="{FF2B5EF4-FFF2-40B4-BE49-F238E27FC236}">
                <a16:creationId xmlns:a16="http://schemas.microsoft.com/office/drawing/2014/main" id="{DA41934E-37A7-F8C3-3211-FE7DDD0E8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021" y="2938866"/>
            <a:ext cx="2306228" cy="1535948"/>
          </a:xfrm>
          <a:prstGeom prst="rect">
            <a:avLst/>
          </a:prstGeom>
        </p:spPr>
      </p:pic>
    </p:spTree>
    <p:extLst>
      <p:ext uri="{BB962C8B-B14F-4D97-AF65-F5344CB8AC3E}">
        <p14:creationId xmlns:p14="http://schemas.microsoft.com/office/powerpoint/2010/main" val="424263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50CB2-B759-6E10-99E7-E4774456D9E1}"/>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3B913E3-CB94-C463-849E-BA6F055AE71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92953BD-A5BE-1C0B-B8C2-6102EF4EBC85}"/>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B8ED96B-0CFA-1E61-AA41-999B049C3F17}"/>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0D47E23A-35A5-15BC-FA25-2BB0C4D4315D}"/>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46B7A19-19D0-848F-C332-51B033C608A7}"/>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6D0CFFB-C82A-622B-F7E0-E34DD44CC366}"/>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95E0D7E6-DECD-552E-9877-AF1E69A7CB9D}"/>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5D59B20-A482-2834-6A9B-5FEB4FFBA035}"/>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9E8B74D5-605B-4B94-DB8F-293906990AC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40B9942-4EA3-6704-5B2F-195A3C546BF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117A48F4-2823-93F9-B1D4-02F956FDB848}"/>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6B23F962-0E5F-2B2E-1095-BE5E042D41D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B2870DBF-42DE-9C7F-5A9D-F4B73AB2527E}"/>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1B70CB4D-2621-5849-0DB5-F47C48236B4D}"/>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861183CB-7337-5E87-1920-F5735450729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C7B1FD7A-CFAF-C149-D3B2-71599C7E70D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F485DED-12B6-0BC2-54E2-A51874AB4459}"/>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AC05B6C7-7EDD-0E8C-4D2B-2F79AEFF4338}"/>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5" name="Tekstvak 2">
            <a:extLst>
              <a:ext uri="{FF2B5EF4-FFF2-40B4-BE49-F238E27FC236}">
                <a16:creationId xmlns:a16="http://schemas.microsoft.com/office/drawing/2014/main" id="{BF5839C9-0E7C-8D05-5623-2E575F958458}"/>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snel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filmpje verspreidde zich </a:t>
            </a:r>
            <a:r>
              <a:rPr lang="nl-NL" sz="2400" i="1" u="sng">
                <a:solidFill>
                  <a:srgbClr val="387038"/>
                </a:solidFill>
                <a:latin typeface="Century Gothic" panose="020B0502020202020204" pitchFamily="34" charset="0"/>
                <a:ea typeface="Calibri"/>
                <a:cs typeface="Times New Roman"/>
              </a:rPr>
              <a:t>als een lopend vuurtje </a:t>
            </a:r>
            <a:r>
              <a:rPr lang="nl-NL" sz="2400" i="1">
                <a:solidFill>
                  <a:srgbClr val="387038"/>
                </a:solidFill>
                <a:latin typeface="Century Gothic" panose="020B0502020202020204" pitchFamily="34" charset="0"/>
                <a:ea typeface="Calibri"/>
                <a:cs typeface="Times New Roman"/>
              </a:rPr>
              <a:t>over Nederland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3FFCC8E-B7BE-DB5D-91A7-43E860C24DB3}"/>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beetje bij beetje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Dit filmpje werd maar </a:t>
            </a:r>
            <a:r>
              <a:rPr lang="nl-NL" sz="2400" i="1" u="sng">
                <a:solidFill>
                  <a:srgbClr val="387038"/>
                </a:solidFill>
                <a:latin typeface="Century Gothic" panose="020B0502020202020204" pitchFamily="34" charset="0"/>
                <a:ea typeface="Calibri"/>
                <a:cs typeface="Times New Roman"/>
              </a:rPr>
              <a:t>mondjesmaat</a:t>
            </a:r>
            <a:r>
              <a:rPr lang="nl-NL" sz="2400" i="1">
                <a:solidFill>
                  <a:srgbClr val="387038"/>
                </a:solidFill>
                <a:latin typeface="Century Gothic" panose="020B0502020202020204" pitchFamily="34" charset="0"/>
                <a:ea typeface="Calibri"/>
                <a:cs typeface="Times New Roman"/>
              </a:rPr>
              <a:t> bekeken.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3FCC944-652E-F56D-3FD6-916678EB081B}"/>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019EB5CF-2D21-67D2-4095-4119AA87468A}"/>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30A6972-A45C-3183-0C7B-805EB7D3CE1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5B773DD2-470B-A780-D99A-78D8CCB28051}"/>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210CE17-1521-C2F5-9FCF-3DA74AA911E4}"/>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E964B1F-7E4F-E1B8-ED83-4EDE469B57E4}"/>
              </a:ext>
            </a:extLst>
          </p:cNvPr>
          <p:cNvSpPr txBox="1">
            <a:spLocks noChangeArrowheads="1"/>
          </p:cNvSpPr>
          <p:nvPr/>
        </p:nvSpPr>
        <p:spPr bwMode="auto">
          <a:xfrm>
            <a:off x="4605245" y="424620"/>
            <a:ext cx="4253990" cy="75709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mondjesmaat</a:t>
            </a:r>
            <a:endParaRPr lang="nl-NL" sz="44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EE3E2F0B-972E-C268-9FE4-B310FDD03190}"/>
              </a:ext>
            </a:extLst>
          </p:cNvPr>
          <p:cNvSpPr txBox="1">
            <a:spLocks noChangeArrowheads="1"/>
          </p:cNvSpPr>
          <p:nvPr/>
        </p:nvSpPr>
        <p:spPr bwMode="auto">
          <a:xfrm>
            <a:off x="234619" y="289835"/>
            <a:ext cx="4253990" cy="90691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als een lopend vuurtje</a:t>
            </a:r>
            <a:endParaRPr lang="nl-NL" sz="4400">
              <a:solidFill>
                <a:srgbClr val="387038"/>
              </a:solidFill>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EF96784E-0539-AD5E-E906-938E88A32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565" y="2069140"/>
            <a:ext cx="2545433" cy="2859369"/>
          </a:xfrm>
          <a:prstGeom prst="rect">
            <a:avLst/>
          </a:prstGeom>
        </p:spPr>
      </p:pic>
      <p:pic>
        <p:nvPicPr>
          <p:cNvPr id="20" name="Afbeelding 19">
            <a:extLst>
              <a:ext uri="{FF2B5EF4-FFF2-40B4-BE49-F238E27FC236}">
                <a16:creationId xmlns:a16="http://schemas.microsoft.com/office/drawing/2014/main" id="{98D72805-4B02-4F21-7685-1CB20EDB6C38}"/>
              </a:ext>
            </a:extLst>
          </p:cNvPr>
          <p:cNvPicPr>
            <a:picLocks noChangeAspect="1"/>
          </p:cNvPicPr>
          <p:nvPr/>
        </p:nvPicPr>
        <p:blipFill>
          <a:blip r:embed="rId4"/>
          <a:stretch>
            <a:fillRect/>
          </a:stretch>
        </p:blipFill>
        <p:spPr>
          <a:xfrm>
            <a:off x="5924251" y="1940355"/>
            <a:ext cx="2815457" cy="3236817"/>
          </a:xfrm>
          <a:prstGeom prst="rect">
            <a:avLst/>
          </a:prstGeom>
        </p:spPr>
      </p:pic>
      <p:pic>
        <p:nvPicPr>
          <p:cNvPr id="21" name="Afbeelding 20">
            <a:extLst>
              <a:ext uri="{FF2B5EF4-FFF2-40B4-BE49-F238E27FC236}">
                <a16:creationId xmlns:a16="http://schemas.microsoft.com/office/drawing/2014/main" id="{9079FCB1-E9AD-746C-94A5-AD8E8519A7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563" y="2439219"/>
            <a:ext cx="1770940" cy="1277813"/>
          </a:xfrm>
          <a:prstGeom prst="rect">
            <a:avLst/>
          </a:prstGeom>
        </p:spPr>
      </p:pic>
      <p:pic>
        <p:nvPicPr>
          <p:cNvPr id="19" name="Afbeelding 18" descr="Afbeelding met tekst, gadget, Draagbaar communicatietoestel, Communicatieapparaat&#10;&#10;Door AI gegenereerde inhoud is mogelijk onjuist.">
            <a:extLst>
              <a:ext uri="{FF2B5EF4-FFF2-40B4-BE49-F238E27FC236}">
                <a16:creationId xmlns:a16="http://schemas.microsoft.com/office/drawing/2014/main" id="{F2E5A4E1-AD64-7A80-AC11-1F5698179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2843" y="2297703"/>
            <a:ext cx="1524000" cy="1014984"/>
          </a:xfrm>
          <a:prstGeom prst="rect">
            <a:avLst/>
          </a:prstGeom>
        </p:spPr>
      </p:pic>
    </p:spTree>
    <p:extLst>
      <p:ext uri="{BB962C8B-B14F-4D97-AF65-F5344CB8AC3E}">
        <p14:creationId xmlns:p14="http://schemas.microsoft.com/office/powerpoint/2010/main" val="32841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verdwijnen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verschijnen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weggaan of weggehaald worden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Filmpjes met geweld moeten </a:t>
            </a:r>
            <a:r>
              <a:rPr lang="nl-NL" sz="2400" i="1" u="sng">
                <a:solidFill>
                  <a:srgbClr val="387038"/>
                </a:solidFill>
                <a:latin typeface="Century Gothic" panose="020B0502020202020204" pitchFamily="34" charset="0"/>
                <a:ea typeface="Calibri"/>
                <a:cs typeface="Times New Roman"/>
              </a:rPr>
              <a:t>verdwijnen</a:t>
            </a:r>
            <a:r>
              <a:rPr lang="nl-NL" sz="2400" i="1">
                <a:solidFill>
                  <a:srgbClr val="387038"/>
                </a:solidFill>
                <a:latin typeface="Century Gothic" panose="020B0502020202020204" pitchFamily="34" charset="0"/>
                <a:ea typeface="Calibri"/>
                <a:cs typeface="Times New Roman"/>
              </a:rPr>
              <a:t> van sociale media</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voor het eerst te zien zijn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a:t>
            </a:r>
            <a:r>
              <a:rPr lang="nl-NL" sz="2400" i="1" u="sng">
                <a:solidFill>
                  <a:srgbClr val="387038"/>
                </a:solidFill>
                <a:latin typeface="Century Gothic" panose="020B0502020202020204" pitchFamily="34" charset="0"/>
                <a:ea typeface="Calibri"/>
                <a:cs typeface="Times New Roman"/>
              </a:rPr>
              <a:t>verscheen</a:t>
            </a:r>
            <a:r>
              <a:rPr lang="nl-NL" sz="2400" i="1">
                <a:solidFill>
                  <a:srgbClr val="387038"/>
                </a:solidFill>
                <a:latin typeface="Century Gothic" panose="020B0502020202020204" pitchFamily="34" charset="0"/>
                <a:ea typeface="Calibri"/>
                <a:cs typeface="Times New Roman"/>
              </a:rPr>
              <a:t> een filmpje over hoe je in de sneeuw ijs kunt maken.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B94012B7-8829-4474-0ADA-34C396525E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43848" y="2247795"/>
            <a:ext cx="3964238" cy="2628225"/>
          </a:xfrm>
          <a:prstGeom prst="rect">
            <a:avLst/>
          </a:prstGeom>
        </p:spPr>
      </p:pic>
      <p:pic>
        <p:nvPicPr>
          <p:cNvPr id="23" name="Afbeelding 22">
            <a:extLst>
              <a:ext uri="{FF2B5EF4-FFF2-40B4-BE49-F238E27FC236}">
                <a16:creationId xmlns:a16="http://schemas.microsoft.com/office/drawing/2014/main" id="{79B3D2C5-2E22-9536-F23A-BEAFA47FEC5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34940" y="2189877"/>
            <a:ext cx="2600277" cy="2924547"/>
          </a:xfrm>
          <a:prstGeom prst="rect">
            <a:avLst/>
          </a:prstGeom>
        </p:spPr>
      </p:pic>
    </p:spTree>
    <p:extLst>
      <p:ext uri="{BB962C8B-B14F-4D97-AF65-F5344CB8AC3E}">
        <p14:creationId xmlns:p14="http://schemas.microsoft.com/office/powerpoint/2010/main" val="19458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2C76B-EDA5-7FE2-1A1F-746390F34045}"/>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2B21AE73-F9CE-2179-9854-8BF126685504}"/>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F301C6-5EFA-B687-2524-B743D7C1486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73E6F37A-7659-8191-7989-C79C22CDEE19}"/>
              </a:ext>
            </a:extLst>
          </p:cNvPr>
          <p:cNvSpPr txBox="1"/>
          <p:nvPr/>
        </p:nvSpPr>
        <p:spPr>
          <a:xfrm>
            <a:off x="2708700" y="386052"/>
            <a:ext cx="318166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9" name="Text Box 14">
            <a:extLst>
              <a:ext uri="{FF2B5EF4-FFF2-40B4-BE49-F238E27FC236}">
                <a16:creationId xmlns:a16="http://schemas.microsoft.com/office/drawing/2014/main" id="{70227F94-CFA8-8B0E-47BA-799FA3923CB1}"/>
              </a:ext>
            </a:extLst>
          </p:cNvPr>
          <p:cNvSpPr txBox="1"/>
          <p:nvPr/>
        </p:nvSpPr>
        <p:spPr>
          <a:xfrm>
            <a:off x="323528" y="3032956"/>
            <a:ext cx="2591719" cy="7898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1D7BBE1C-C90D-44B5-D541-2EF3F402EC4C}"/>
              </a:ext>
            </a:extLst>
          </p:cNvPr>
          <p:cNvSpPr txBox="1">
            <a:spLocks noChangeArrowheads="1"/>
          </p:cNvSpPr>
          <p:nvPr/>
        </p:nvSpPr>
        <p:spPr bwMode="auto">
          <a:xfrm>
            <a:off x="192371" y="3054611"/>
            <a:ext cx="264801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sociale media</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B690C102-5996-0C81-9B0E-55EFFFEDE3A9}"/>
              </a:ext>
            </a:extLst>
          </p:cNvPr>
          <p:cNvSpPr txBox="1"/>
          <p:nvPr/>
        </p:nvSpPr>
        <p:spPr>
          <a:xfrm>
            <a:off x="2987255" y="3032956"/>
            <a:ext cx="3336978" cy="7714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7DA3659-4709-90C9-5849-F78CA8BC7B32}"/>
              </a:ext>
            </a:extLst>
          </p:cNvPr>
          <p:cNvSpPr txBox="1">
            <a:spLocks noChangeArrowheads="1"/>
          </p:cNvSpPr>
          <p:nvPr/>
        </p:nvSpPr>
        <p:spPr bwMode="auto">
          <a:xfrm>
            <a:off x="2931577" y="3032956"/>
            <a:ext cx="338437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woordenboek</a:t>
            </a:r>
          </a:p>
        </p:txBody>
      </p:sp>
      <p:sp>
        <p:nvSpPr>
          <p:cNvPr id="14" name="Text Box 14">
            <a:extLst>
              <a:ext uri="{FF2B5EF4-FFF2-40B4-BE49-F238E27FC236}">
                <a16:creationId xmlns:a16="http://schemas.microsoft.com/office/drawing/2014/main" id="{F2A40537-238A-7D78-7574-DA3B6BEC6002}"/>
              </a:ext>
            </a:extLst>
          </p:cNvPr>
          <p:cNvSpPr txBox="1"/>
          <p:nvPr/>
        </p:nvSpPr>
        <p:spPr>
          <a:xfrm>
            <a:off x="6372200" y="3032956"/>
            <a:ext cx="2611399" cy="7714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FEDB6B1D-3EE6-04A8-1996-A5DAED9F4FBF}"/>
              </a:ext>
            </a:extLst>
          </p:cNvPr>
          <p:cNvSpPr txBox="1">
            <a:spLocks noChangeArrowheads="1"/>
          </p:cNvSpPr>
          <p:nvPr/>
        </p:nvSpPr>
        <p:spPr bwMode="auto">
          <a:xfrm>
            <a:off x="6301580" y="3032020"/>
            <a:ext cx="283455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presentatie</a:t>
            </a:r>
          </a:p>
        </p:txBody>
      </p:sp>
      <p:sp>
        <p:nvSpPr>
          <p:cNvPr id="16" name="Text Box 14">
            <a:extLst>
              <a:ext uri="{FF2B5EF4-FFF2-40B4-BE49-F238E27FC236}">
                <a16:creationId xmlns:a16="http://schemas.microsoft.com/office/drawing/2014/main" id="{ED0459F9-EFA4-F37D-5113-A101FAF30EEC}"/>
              </a:ext>
            </a:extLst>
          </p:cNvPr>
          <p:cNvSpPr txBox="1"/>
          <p:nvPr/>
        </p:nvSpPr>
        <p:spPr>
          <a:xfrm>
            <a:off x="5929136" y="386052"/>
            <a:ext cx="2938675" cy="9785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397E8AA2-83B6-1899-09F2-A6E53EE443B7}"/>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264A8B1-7CDA-C904-B0D8-9A9D295BFF1C}"/>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1B3BCB4-CD64-ED3D-F930-9F0E649DF4D6}"/>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0E4B462-4E1A-8336-C617-05E57EF06E57}"/>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0215C45-075F-88DE-0DA9-3677FD1EF52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AF8EB33-B982-A195-164D-D5448EE3E74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96073D6D-7191-A8FB-17B9-7208BEFDE380}"/>
              </a:ext>
            </a:extLst>
          </p:cNvPr>
          <p:cNvSpPr txBox="1">
            <a:spLocks noChangeArrowheads="1"/>
          </p:cNvSpPr>
          <p:nvPr/>
        </p:nvSpPr>
        <p:spPr bwMode="auto">
          <a:xfrm>
            <a:off x="2659348" y="380566"/>
            <a:ext cx="351439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bron</a:t>
            </a:r>
            <a:endParaRPr lang="nl-NL" sz="5400" b="1">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A19B9503-2F24-8348-54D9-6E8876F6FE87}"/>
              </a:ext>
            </a:extLst>
          </p:cNvPr>
          <p:cNvSpPr txBox="1">
            <a:spLocks noChangeArrowheads="1"/>
          </p:cNvSpPr>
          <p:nvPr/>
        </p:nvSpPr>
        <p:spPr bwMode="auto">
          <a:xfrm>
            <a:off x="5971715" y="434102"/>
            <a:ext cx="3158214" cy="868192"/>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plek waar informatie vandaan komt</a:t>
            </a:r>
            <a:endParaRPr lang="nl-NL" sz="1100">
              <a:effectLst/>
              <a:latin typeface="Century Gothic" panose="020B0502020202020204" pitchFamily="34" charset="0"/>
              <a:ea typeface="Calibri"/>
              <a:cs typeface="Times New Roman"/>
            </a:endParaRPr>
          </a:p>
        </p:txBody>
      </p:sp>
      <p:pic>
        <p:nvPicPr>
          <p:cNvPr id="11" name="Afbeelding 10" descr="Afbeelding met tekst, schermopname, Lettertype&#10;&#10;Automatisch gegenereerde beschrijving">
            <a:extLst>
              <a:ext uri="{FF2B5EF4-FFF2-40B4-BE49-F238E27FC236}">
                <a16:creationId xmlns:a16="http://schemas.microsoft.com/office/drawing/2014/main" id="{6E4784F4-D739-CC81-9419-5DA72B3F1F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849" y="4186956"/>
            <a:ext cx="2447703" cy="1635065"/>
          </a:xfrm>
          <a:prstGeom prst="rect">
            <a:avLst/>
          </a:prstGeom>
        </p:spPr>
      </p:pic>
      <p:pic>
        <p:nvPicPr>
          <p:cNvPr id="24" name="Afbeelding 23" descr="Afbeelding met overdekt, Kantoorgebouw, muur, kleding&#10;&#10;Door AI gegenereerde inhoud is mogelijk onjuist.">
            <a:extLst>
              <a:ext uri="{FF2B5EF4-FFF2-40B4-BE49-F238E27FC236}">
                <a16:creationId xmlns:a16="http://schemas.microsoft.com/office/drawing/2014/main" id="{DE729C75-098E-552B-3145-C0032454534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330832" y="4058790"/>
            <a:ext cx="2604118" cy="1891396"/>
          </a:xfrm>
          <a:prstGeom prst="rect">
            <a:avLst/>
          </a:prstGeom>
        </p:spPr>
      </p:pic>
      <p:pic>
        <p:nvPicPr>
          <p:cNvPr id="26" name="Afbeelding 25" descr="Afbeelding met tekst, papier, Papierprodcut, notitieblok&#10;&#10;Door AI gegenereerde inhoud is mogelijk onjuist.">
            <a:extLst>
              <a:ext uri="{FF2B5EF4-FFF2-40B4-BE49-F238E27FC236}">
                <a16:creationId xmlns:a16="http://schemas.microsoft.com/office/drawing/2014/main" id="{469A604D-3903-45CF-9809-030B515FD5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8000" y="3996377"/>
            <a:ext cx="3048000" cy="1844040"/>
          </a:xfrm>
          <a:prstGeom prst="rect">
            <a:avLst/>
          </a:prstGeom>
        </p:spPr>
      </p:pic>
    </p:spTree>
    <p:extLst>
      <p:ext uri="{BB962C8B-B14F-4D97-AF65-F5344CB8AC3E}">
        <p14:creationId xmlns:p14="http://schemas.microsoft.com/office/powerpoint/2010/main" val="176230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3 – 13 januari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E4DA-6FF8-E690-0ED2-BCF211980E86}"/>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EFA35A59-3A2C-53A3-8658-CD64B52A0C0C}"/>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2426385A-D6BF-2F20-81DE-260CA12F34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5299FD2C-44BE-7150-6B99-3E7AA24A7B06}"/>
              </a:ext>
            </a:extLst>
          </p:cNvPr>
          <p:cNvSpPr txBox="1"/>
          <p:nvPr/>
        </p:nvSpPr>
        <p:spPr>
          <a:xfrm>
            <a:off x="462536" y="386052"/>
            <a:ext cx="591719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78D40B7F-AB9F-7794-0677-EBF0429815DB}"/>
              </a:ext>
            </a:extLst>
          </p:cNvPr>
          <p:cNvSpPr txBox="1">
            <a:spLocks noChangeArrowheads="1"/>
          </p:cNvSpPr>
          <p:nvPr/>
        </p:nvSpPr>
        <p:spPr bwMode="auto">
          <a:xfrm>
            <a:off x="296189" y="345089"/>
            <a:ext cx="619268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sociale media</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2745A535-8E2D-1358-FE9E-ABFD341236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5D2C452E-722E-1AAD-2352-BC4085A77B67}"/>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Instagram</a:t>
            </a:r>
          </a:p>
        </p:txBody>
      </p:sp>
      <p:sp>
        <p:nvSpPr>
          <p:cNvPr id="18" name="Text Box 14">
            <a:extLst>
              <a:ext uri="{FF2B5EF4-FFF2-40B4-BE49-F238E27FC236}">
                <a16:creationId xmlns:a16="http://schemas.microsoft.com/office/drawing/2014/main" id="{0C88AEF6-F9EC-5954-5409-6B32F477969A}"/>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9FE6CAE6-57ED-7997-FB2F-F6C49382619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YouTube</a:t>
            </a:r>
          </a:p>
        </p:txBody>
      </p:sp>
      <p:sp>
        <p:nvSpPr>
          <p:cNvPr id="14" name="Text Box 14">
            <a:extLst>
              <a:ext uri="{FF2B5EF4-FFF2-40B4-BE49-F238E27FC236}">
                <a16:creationId xmlns:a16="http://schemas.microsoft.com/office/drawing/2014/main" id="{35009DE2-7D18-1662-D78D-BEA3DDCB25AE}"/>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2D954CF5-D247-3762-6CFA-DC3C6288020B}"/>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err="1">
                <a:latin typeface="Century Gothic" panose="020B0502020202020204" pitchFamily="34" charset="0"/>
                <a:ea typeface="Calibri"/>
                <a:cs typeface="Times New Roman"/>
              </a:rPr>
              <a:t>TikTok</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16DBA07C-A797-729D-9C7A-7A5A80E482BA}"/>
              </a:ext>
            </a:extLst>
          </p:cNvPr>
          <p:cNvSpPr txBox="1"/>
          <p:nvPr/>
        </p:nvSpPr>
        <p:spPr>
          <a:xfrm>
            <a:off x="6412523" y="386051"/>
            <a:ext cx="2435288" cy="21910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FDCBB812-B80C-5F33-B99E-45194B8B4F73}"/>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a:t>
            </a:r>
            <a:r>
              <a:rPr lang="nl-NL" sz="2800">
                <a:latin typeface="Century Gothic" panose="020B0502020202020204" pitchFamily="34" charset="0"/>
                <a:ea typeface="Calibri"/>
                <a:cs typeface="Times New Roman"/>
              </a:rPr>
              <a:t>e plekken op internet waar mensen met elkaar praten en dingen laten zien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1B220552-E6D7-FAE3-BCBD-227D4E9C8CA0}"/>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65859893-F7A6-6192-276C-069391A23603}"/>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8D6F157B-8E0E-0427-2450-D5D625C9A631}"/>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3BA7ECB-45EC-FA92-7AAF-67D20EEB555E}"/>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9D61A05-6DDF-9BD1-8594-46AF44DDAC9E}"/>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AFB13E1-B9EA-D903-4842-10E8D01C14B3}"/>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tekst, schermopname, Mobiele telefoon, teken&#10;&#10;Door AI gegenereerde inhoud is mogelijk onjuist.">
            <a:extLst>
              <a:ext uri="{FF2B5EF4-FFF2-40B4-BE49-F238E27FC236}">
                <a16:creationId xmlns:a16="http://schemas.microsoft.com/office/drawing/2014/main" id="{33D0D229-5C7F-E510-F78A-E276F13A73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9893" y="3934842"/>
            <a:ext cx="2209617" cy="1356705"/>
          </a:xfrm>
          <a:prstGeom prst="rect">
            <a:avLst/>
          </a:prstGeom>
        </p:spPr>
      </p:pic>
      <p:pic>
        <p:nvPicPr>
          <p:cNvPr id="23" name="Afbeelding 22" descr="Afbeelding met Graphics, symbool, logo, cirkel&#10;&#10;Door AI gegenereerde inhoud is mogelijk onjuist.">
            <a:extLst>
              <a:ext uri="{FF2B5EF4-FFF2-40B4-BE49-F238E27FC236}">
                <a16:creationId xmlns:a16="http://schemas.microsoft.com/office/drawing/2014/main" id="{BFB0D758-E38B-D197-D058-27215BB67C0A}"/>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9852" b="89655" l="0" r="82028"/>
                    </a14:imgEffect>
                  </a14:imgLayer>
                </a14:imgProps>
              </a:ext>
              <a:ext uri="{28A0092B-C50C-407E-A947-70E740481C1C}">
                <a14:useLocalDpi xmlns:a14="http://schemas.microsoft.com/office/drawing/2010/main"/>
              </a:ext>
            </a:extLst>
          </a:blip>
          <a:srcRect/>
          <a:stretch/>
        </p:blipFill>
        <p:spPr>
          <a:xfrm>
            <a:off x="1099226" y="3994431"/>
            <a:ext cx="1322267" cy="1237526"/>
          </a:xfrm>
          <a:prstGeom prst="rect">
            <a:avLst/>
          </a:prstGeom>
        </p:spPr>
      </p:pic>
      <p:pic>
        <p:nvPicPr>
          <p:cNvPr id="22" name="Afbeelding 21" descr="Afbeelding met symbool, logo, Graphics, Lettertype&#10;&#10;Door AI gegenereerde inhoud is mogelijk onjuist.">
            <a:extLst>
              <a:ext uri="{FF2B5EF4-FFF2-40B4-BE49-F238E27FC236}">
                <a16:creationId xmlns:a16="http://schemas.microsoft.com/office/drawing/2014/main" id="{E0099E5D-7197-1AE7-C82E-2F81C3C3D51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277190" y="3793353"/>
            <a:ext cx="2209618" cy="1559374"/>
          </a:xfrm>
          <a:prstGeom prst="rect">
            <a:avLst/>
          </a:prstGeom>
        </p:spPr>
      </p:pic>
    </p:spTree>
    <p:extLst>
      <p:ext uri="{BB962C8B-B14F-4D97-AF65-F5344CB8AC3E}">
        <p14:creationId xmlns:p14="http://schemas.microsoft.com/office/powerpoint/2010/main" val="276904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allereerst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75856" y="4060612"/>
            <a:ext cx="2611398" cy="51739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vervolgens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tot slot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als laatste</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801392" cy="6840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Tot slot</a:t>
            </a:r>
            <a:r>
              <a:rPr lang="nl-NL" sz="2400" i="1">
                <a:solidFill>
                  <a:srgbClr val="387038"/>
                </a:solidFill>
                <a:latin typeface="Century Gothic" panose="020B0502020202020204" pitchFamily="34" charset="0"/>
                <a:ea typeface="Calibri"/>
                <a:cs typeface="Times New Roman"/>
              </a:rPr>
              <a:t> meng je de room, suiker, vanille en sneeuw door elkaar en dan krijg je roomijs!</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59AEFCF6-F9D3-BC31-959D-BD325720DC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3737" y="2117993"/>
            <a:ext cx="1418936" cy="1260113"/>
          </a:xfrm>
          <a:prstGeom prst="rect">
            <a:avLst/>
          </a:prstGeom>
        </p:spPr>
      </p:pic>
      <p:pic>
        <p:nvPicPr>
          <p:cNvPr id="11" name="Afbeelding 10" descr="Afbeelding met tekening, schets, clipart, tekenfilm&#10;&#10;Door AI gegenereerde inhoud is mogelijk onjuist.">
            <a:extLst>
              <a:ext uri="{FF2B5EF4-FFF2-40B4-BE49-F238E27FC236}">
                <a16:creationId xmlns:a16="http://schemas.microsoft.com/office/drawing/2014/main" id="{A01D0A3A-9DB3-8164-D187-D3EE1994B65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54975" y="2363581"/>
            <a:ext cx="1769399" cy="1775292"/>
          </a:xfrm>
          <a:prstGeom prst="rect">
            <a:avLst/>
          </a:prstGeom>
          <a:ln>
            <a:solidFill>
              <a:schemeClr val="bg1"/>
            </a:solidFill>
          </a:ln>
        </p:spPr>
      </p:pic>
      <p:pic>
        <p:nvPicPr>
          <p:cNvPr id="28" name="Afbeelding 27" descr="Afbeelding met schets, tekening, cirkel&#10;&#10;Door AI gegenereerde inhoud is mogelijk onjuist.">
            <a:extLst>
              <a:ext uri="{FF2B5EF4-FFF2-40B4-BE49-F238E27FC236}">
                <a16:creationId xmlns:a16="http://schemas.microsoft.com/office/drawing/2014/main" id="{9462AB05-A598-19CC-03FE-A6884D54DBA3}"/>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3706" y="3324205"/>
            <a:ext cx="1620642" cy="1620642"/>
          </a:xfrm>
          <a:prstGeom prst="rect">
            <a:avLst/>
          </a:prstGeom>
        </p:spPr>
      </p:pic>
    </p:spTree>
    <p:extLst>
      <p:ext uri="{BB962C8B-B14F-4D97-AF65-F5344CB8AC3E}">
        <p14:creationId xmlns:p14="http://schemas.microsoft.com/office/powerpoint/2010/main" val="200911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5EED-A968-38FA-BFA6-62CAB2159000}"/>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0792A22-55E0-AB4A-0629-7EC043436147}"/>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8B742F1-CD24-8039-D254-D30348926AB1}"/>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399950A0-7668-8B5A-97A8-1AB2F9EA5658}"/>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actie</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57D477D8-CA85-6191-73D7-92D89F0C100A}"/>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05E98DA9-2194-2815-21F4-BEFE734A4C06}"/>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reactie</a:t>
            </a:r>
          </a:p>
        </p:txBody>
      </p:sp>
      <p:sp>
        <p:nvSpPr>
          <p:cNvPr id="16" name="Text Box 14">
            <a:extLst>
              <a:ext uri="{FF2B5EF4-FFF2-40B4-BE49-F238E27FC236}">
                <a16:creationId xmlns:a16="http://schemas.microsoft.com/office/drawing/2014/main" id="{7201A402-2F20-8C38-A12E-BCEFCDCEBA42}"/>
              </a:ext>
            </a:extLst>
          </p:cNvPr>
          <p:cNvSpPr txBox="1"/>
          <p:nvPr/>
        </p:nvSpPr>
        <p:spPr>
          <a:xfrm>
            <a:off x="6252623" y="4516299"/>
            <a:ext cx="2662321" cy="11417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D414AD07-79D2-5D5E-09C2-9202121E7A62}"/>
              </a:ext>
            </a:extLst>
          </p:cNvPr>
          <p:cNvSpPr txBox="1">
            <a:spLocks noChangeArrowheads="1"/>
          </p:cNvSpPr>
          <p:nvPr/>
        </p:nvSpPr>
        <p:spPr bwMode="auto">
          <a:xfrm>
            <a:off x="6252623" y="457800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wat je zegt of doet als antwoord op iets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F839BD1-A975-9530-2FD0-8EE28BFD1D52}"/>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FCB3CB03-0109-5DEA-8472-870DE294D6D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B7C2715-FFB0-7275-6D5F-E7B8EF4B7AB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1EFEAD04-3F97-DF86-4123-44E5641CDF3C}"/>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8773DDA-F269-DDD8-6979-E1BA512C3B30}"/>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FDE1843-9454-64F4-51D1-E981C4F2AE1E}"/>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C59CD371-9B27-E814-7D41-152FB550FF1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613014DD-B64D-D7AB-4F2D-22F0E82D6F10}"/>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FCFDC20-A941-CE83-2521-EE95CDC0E8BE}"/>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7F45BB22-FDA0-D71D-9957-CCE071F24F9C}"/>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A93353B-D7E5-C244-FA2B-E36A7F4CA73F}"/>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7176A54F-7B43-4167-0A5F-7A16C21B95D2}"/>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filmpje over ijs maken in de sneeuw, leverde veel goede </a:t>
            </a:r>
            <a:r>
              <a:rPr lang="nl-NL" sz="2400" i="1" u="sng">
                <a:solidFill>
                  <a:srgbClr val="387038"/>
                </a:solidFill>
                <a:latin typeface="Century Gothic" panose="020B0502020202020204" pitchFamily="34" charset="0"/>
                <a:ea typeface="Calibri"/>
                <a:cs typeface="Times New Roman"/>
              </a:rPr>
              <a:t>reacties</a:t>
            </a:r>
            <a:r>
              <a:rPr lang="nl-NL" sz="2400" i="1">
                <a:solidFill>
                  <a:srgbClr val="387038"/>
                </a:solidFill>
                <a:latin typeface="Century Gothic" panose="020B0502020202020204" pitchFamily="34" charset="0"/>
                <a:ea typeface="Calibri"/>
                <a:cs typeface="Times New Roman"/>
              </a:rPr>
              <a:t> op. </a:t>
            </a:r>
            <a:endParaRPr lang="nl-NL" sz="2400">
              <a:effectLst/>
              <a:ea typeface="Calibri"/>
              <a:cs typeface="Times New Roman"/>
            </a:endParaRPr>
          </a:p>
        </p:txBody>
      </p:sp>
      <p:pic>
        <p:nvPicPr>
          <p:cNvPr id="9" name="Picture 2" descr="Afbeelding met visitekaartje, illustratie, vectorafbeeldingen&#10;&#10;Automatisch gegenereerde beschrijving">
            <a:extLst>
              <a:ext uri="{FF2B5EF4-FFF2-40B4-BE49-F238E27FC236}">
                <a16:creationId xmlns:a16="http://schemas.microsoft.com/office/drawing/2014/main" id="{6E19A0D9-1B1C-5B22-271B-56488D3683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5753814" y="1840845"/>
            <a:ext cx="3062450" cy="1634365"/>
          </a:xfrm>
          <a:prstGeom prst="rect">
            <a:avLst/>
          </a:prstGeom>
          <a:noFill/>
          <a:extLst>
            <a:ext uri="{909E8E84-426E-40DD-AFC4-6F175D3DCCD1}">
              <a14:hiddenFill xmlns:a14="http://schemas.microsoft.com/office/drawing/2010/main">
                <a:solidFill>
                  <a:srgbClr val="FFFFFF"/>
                </a:solidFill>
              </a14:hiddenFill>
            </a:ext>
          </a:extLst>
        </p:spPr>
      </p:pic>
      <p:pic>
        <p:nvPicPr>
          <p:cNvPr id="34" name="Afbeelding 33">
            <a:extLst>
              <a:ext uri="{FF2B5EF4-FFF2-40B4-BE49-F238E27FC236}">
                <a16:creationId xmlns:a16="http://schemas.microsoft.com/office/drawing/2014/main" id="{11688910-EAA1-1E87-B561-A297A62786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666" y="2784368"/>
            <a:ext cx="2283987" cy="1648000"/>
          </a:xfrm>
          <a:prstGeom prst="rect">
            <a:avLst/>
          </a:prstGeom>
        </p:spPr>
      </p:pic>
      <p:pic>
        <p:nvPicPr>
          <p:cNvPr id="10" name="Afbeelding 9" descr="Afbeelding met logo, symbool, Graphics, hart&#10;&#10;Door AI gegenereerde inhoud is mogelijk onjuist.">
            <a:extLst>
              <a:ext uri="{FF2B5EF4-FFF2-40B4-BE49-F238E27FC236}">
                <a16:creationId xmlns:a16="http://schemas.microsoft.com/office/drawing/2014/main" id="{900A5EBD-1E8B-EF66-5DED-9EDE22A16277}"/>
              </a:ext>
            </a:extLst>
          </p:cNvPr>
          <p:cNvPicPr>
            <a:picLocks noChangeAspect="1"/>
          </p:cNvPicPr>
          <p:nvPr/>
        </p:nvPicPr>
        <p:blipFill>
          <a:blip r:embed="rId5"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21322087">
            <a:off x="5404058" y="1349243"/>
            <a:ext cx="1087649" cy="1033930"/>
          </a:xfrm>
          <a:prstGeom prst="rect">
            <a:avLst/>
          </a:prstGeom>
        </p:spPr>
      </p:pic>
      <p:pic>
        <p:nvPicPr>
          <p:cNvPr id="11" name="Afbeelding 10" descr="Afbeelding met logo, symbool, Graphics, hart&#10;&#10;Door AI gegenereerde inhoud is mogelijk onjuist.">
            <a:extLst>
              <a:ext uri="{FF2B5EF4-FFF2-40B4-BE49-F238E27FC236}">
                <a16:creationId xmlns:a16="http://schemas.microsoft.com/office/drawing/2014/main" id="{D3C43F7E-AB2B-0333-0DB3-D60CD52AFB29}"/>
              </a:ext>
            </a:extLst>
          </p:cNvPr>
          <p:cNvPicPr>
            <a:picLocks noChangeAspect="1"/>
          </p:cNvPicPr>
          <p:nvPr/>
        </p:nvPicPr>
        <p:blipFill>
          <a:blip r:embed="rId5"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rot="1321965">
            <a:off x="6804373" y="1160858"/>
            <a:ext cx="1087649" cy="1033930"/>
          </a:xfrm>
          <a:prstGeom prst="rect">
            <a:avLst/>
          </a:prstGeom>
        </p:spPr>
      </p:pic>
      <p:pic>
        <p:nvPicPr>
          <p:cNvPr id="13" name="Afbeelding 12" descr="Afbeelding met logo, symbool, Graphics, hart&#10;&#10;Door AI gegenereerde inhoud is mogelijk onjuist.">
            <a:extLst>
              <a:ext uri="{FF2B5EF4-FFF2-40B4-BE49-F238E27FC236}">
                <a16:creationId xmlns:a16="http://schemas.microsoft.com/office/drawing/2014/main" id="{C7C5015B-384F-43E1-7203-CAAB8A353340}"/>
              </a:ext>
            </a:extLst>
          </p:cNvPr>
          <p:cNvPicPr>
            <a:picLocks noChangeAspect="1"/>
          </p:cNvPicPr>
          <p:nvPr/>
        </p:nvPicPr>
        <p:blipFill>
          <a:blip r:embed="rId5" cstate="email">
            <a:clrChange>
              <a:clrFrom>
                <a:srgbClr val="FBFFFF"/>
              </a:clrFrom>
              <a:clrTo>
                <a:srgbClr val="FBFFFF">
                  <a:alpha val="0"/>
                </a:srgbClr>
              </a:clrTo>
            </a:clrChange>
            <a:extLst>
              <a:ext uri="{28A0092B-C50C-407E-A947-70E740481C1C}">
                <a14:useLocalDpi xmlns:a14="http://schemas.microsoft.com/office/drawing/2010/main"/>
              </a:ext>
            </a:extLst>
          </a:blip>
          <a:stretch>
            <a:fillRect/>
          </a:stretch>
        </p:blipFill>
        <p:spPr>
          <a:xfrm>
            <a:off x="7827295" y="1133304"/>
            <a:ext cx="1087649" cy="1033930"/>
          </a:xfrm>
          <a:prstGeom prst="rect">
            <a:avLst/>
          </a:prstGeom>
        </p:spPr>
      </p:pic>
    </p:spTree>
    <p:extLst>
      <p:ext uri="{BB962C8B-B14F-4D97-AF65-F5344CB8AC3E}">
        <p14:creationId xmlns:p14="http://schemas.microsoft.com/office/powerpoint/2010/main" val="76571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21180-FE23-1266-9BA5-E66F12AA048D}"/>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85B98673-0A07-DAA8-BC4E-12B909EB78ED}"/>
              </a:ext>
            </a:extLst>
          </p:cNvPr>
          <p:cNvCxnSpPr>
            <a:cxnSpLocks/>
          </p:cNvCxnSpPr>
          <p:nvPr/>
        </p:nvCxnSpPr>
        <p:spPr>
          <a:xfrm flipH="1" flipV="1">
            <a:off x="3472920" y="2550522"/>
            <a:ext cx="2536525" cy="229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C1959D9F-3839-8753-3177-9AB874186447}"/>
              </a:ext>
            </a:extLst>
          </p:cNvPr>
          <p:cNvCxnSpPr>
            <a:cxnSpLocks/>
          </p:cNvCxnSpPr>
          <p:nvPr/>
        </p:nvCxnSpPr>
        <p:spPr>
          <a:xfrm flipV="1">
            <a:off x="1647434" y="3068960"/>
            <a:ext cx="1536523" cy="132078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B52FBDF8-E830-ED15-28E6-EF855F3CAA92}"/>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5454DDB5-975F-BDAF-BC35-2186C5A5EDE8}"/>
              </a:ext>
            </a:extLst>
          </p:cNvPr>
          <p:cNvSpPr txBox="1"/>
          <p:nvPr/>
        </p:nvSpPr>
        <p:spPr>
          <a:xfrm>
            <a:off x="3510583" y="548307"/>
            <a:ext cx="2735821"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04EDD460-3F8B-D98B-696F-CCB39F6DD6C8}"/>
              </a:ext>
            </a:extLst>
          </p:cNvPr>
          <p:cNvSpPr txBox="1"/>
          <p:nvPr/>
        </p:nvSpPr>
        <p:spPr>
          <a:xfrm>
            <a:off x="387720" y="4328543"/>
            <a:ext cx="28161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389A593A-9200-A2C1-0AF6-9D679AB78B6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87854F3E-8759-8003-6482-9626F374FEFF}"/>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557341D-2F3E-A89D-8CD3-26D97799E5F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6CC7D16-2D66-7C4E-F3BD-5CFDC78EC0D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631E7F3-C667-D5D1-E13A-3FAE009C65A3}"/>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D482281-616B-5BED-4666-07C2C5C1B899}"/>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044189FA-2945-9A6C-0751-49E9860E5AE4}"/>
              </a:ext>
            </a:extLst>
          </p:cNvPr>
          <p:cNvCxnSpPr>
            <a:cxnSpLocks/>
            <a:endCxn id="19" idx="2"/>
          </p:cNvCxnSpPr>
          <p:nvPr/>
        </p:nvCxnSpPr>
        <p:spPr>
          <a:xfrm flipV="1">
            <a:off x="4875800" y="1254650"/>
            <a:ext cx="2694"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B5DD84CF-7AB8-BD13-910C-A723CACF27A3}"/>
              </a:ext>
            </a:extLst>
          </p:cNvPr>
          <p:cNvSpPr txBox="1"/>
          <p:nvPr/>
        </p:nvSpPr>
        <p:spPr>
          <a:xfrm>
            <a:off x="3203848" y="2236482"/>
            <a:ext cx="5322226" cy="8970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10F50E44-9F4F-C034-985D-5E272F530831}"/>
              </a:ext>
            </a:extLst>
          </p:cNvPr>
          <p:cNvSpPr txBox="1">
            <a:spLocks noChangeArrowheads="1"/>
          </p:cNvSpPr>
          <p:nvPr/>
        </p:nvSpPr>
        <p:spPr bwMode="auto">
          <a:xfrm>
            <a:off x="2987914" y="2226176"/>
            <a:ext cx="55381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onderscheiden</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A8ABDE87-5CB4-2691-E94C-19D5B959E8AE}"/>
              </a:ext>
            </a:extLst>
          </p:cNvPr>
          <p:cNvSpPr txBox="1"/>
          <p:nvPr/>
        </p:nvSpPr>
        <p:spPr>
          <a:xfrm>
            <a:off x="3203848" y="3143818"/>
            <a:ext cx="5404682" cy="5760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801701FA-A43F-E8F6-B867-A23A0D5FFB51}"/>
              </a:ext>
            </a:extLst>
          </p:cNvPr>
          <p:cNvSpPr txBox="1">
            <a:spLocks noChangeArrowheads="1"/>
          </p:cNvSpPr>
          <p:nvPr/>
        </p:nvSpPr>
        <p:spPr bwMode="auto">
          <a:xfrm>
            <a:off x="3310794" y="559639"/>
            <a:ext cx="302420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opvallend</a:t>
            </a:r>
          </a:p>
        </p:txBody>
      </p:sp>
      <p:sp>
        <p:nvSpPr>
          <p:cNvPr id="22" name="Tekstvak 2">
            <a:extLst>
              <a:ext uri="{FF2B5EF4-FFF2-40B4-BE49-F238E27FC236}">
                <a16:creationId xmlns:a16="http://schemas.microsoft.com/office/drawing/2014/main" id="{FB97059A-DE73-FFC1-4AB3-D256A866E257}"/>
              </a:ext>
            </a:extLst>
          </p:cNvPr>
          <p:cNvSpPr txBox="1">
            <a:spLocks noChangeArrowheads="1"/>
          </p:cNvSpPr>
          <p:nvPr/>
        </p:nvSpPr>
        <p:spPr bwMode="auto">
          <a:xfrm>
            <a:off x="493775" y="4368086"/>
            <a:ext cx="2690182" cy="472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verschil</a:t>
            </a:r>
          </a:p>
        </p:txBody>
      </p:sp>
      <p:sp>
        <p:nvSpPr>
          <p:cNvPr id="26" name="Tekstvak 2">
            <a:extLst>
              <a:ext uri="{FF2B5EF4-FFF2-40B4-BE49-F238E27FC236}">
                <a16:creationId xmlns:a16="http://schemas.microsoft.com/office/drawing/2014/main" id="{9C68A3F3-0136-4D58-0A13-AB51E306E138}"/>
              </a:ext>
            </a:extLst>
          </p:cNvPr>
          <p:cNvSpPr txBox="1">
            <a:spLocks noChangeArrowheads="1"/>
          </p:cNvSpPr>
          <p:nvPr/>
        </p:nvSpPr>
        <p:spPr bwMode="auto">
          <a:xfrm>
            <a:off x="3417380" y="3183387"/>
            <a:ext cx="5695599" cy="4702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herkennen als verschillend</a:t>
            </a:r>
            <a:endParaRPr lang="nl-NL" sz="1100">
              <a:effectLst/>
              <a:latin typeface="Century Gothic" panose="020B0502020202020204" pitchFamily="34" charset="0"/>
              <a:ea typeface="Calibri"/>
              <a:cs typeface="Times New Roman"/>
            </a:endParaRPr>
          </a:p>
        </p:txBody>
      </p:sp>
      <p:pic>
        <p:nvPicPr>
          <p:cNvPr id="15" name="Afbeelding 14" descr="Afbeelding met voedsel, nagerecht, melkproducten, ijsdessert&#10;&#10;Door AI gegenereerde inhoud is mogelijk onjuist.">
            <a:extLst>
              <a:ext uri="{FF2B5EF4-FFF2-40B4-BE49-F238E27FC236}">
                <a16:creationId xmlns:a16="http://schemas.microsoft.com/office/drawing/2014/main" id="{7FCF78CD-3DEB-4818-191D-BDBD3BE17692}"/>
              </a:ext>
            </a:extLst>
          </p:cNvPr>
          <p:cNvPicPr>
            <a:picLocks noChangeAspect="1"/>
          </p:cNvPicPr>
          <p:nvPr/>
        </p:nvPicPr>
        <p:blipFill>
          <a:blip r:embed="rId4" cstate="screen">
            <a:clrChange>
              <a:clrFrom>
                <a:srgbClr val="FAF9F8"/>
              </a:clrFrom>
              <a:clrTo>
                <a:srgbClr val="FAF9F8">
                  <a:alpha val="0"/>
                </a:srgbClr>
              </a:clrTo>
            </a:clrChange>
            <a:extLst>
              <a:ext uri="{28A0092B-C50C-407E-A947-70E740481C1C}">
                <a14:useLocalDpi xmlns:a14="http://schemas.microsoft.com/office/drawing/2010/main"/>
              </a:ext>
            </a:extLst>
          </a:blip>
          <a:stretch>
            <a:fillRect/>
          </a:stretch>
        </p:blipFill>
        <p:spPr>
          <a:xfrm>
            <a:off x="277651" y="1361899"/>
            <a:ext cx="2654801" cy="1991101"/>
          </a:xfrm>
          <a:prstGeom prst="rect">
            <a:avLst/>
          </a:prstGeom>
        </p:spPr>
      </p:pic>
      <p:pic>
        <p:nvPicPr>
          <p:cNvPr id="23" name="Afbeelding 22" descr="Afbeelding met Snack, voedsel, nagerecht, tekenfilm&#10;&#10;Door AI gegenereerde inhoud is mogelijk onjuist.">
            <a:extLst>
              <a:ext uri="{FF2B5EF4-FFF2-40B4-BE49-F238E27FC236}">
                <a16:creationId xmlns:a16="http://schemas.microsoft.com/office/drawing/2014/main" id="{D9736BA2-09D3-19C2-64DA-962DF40CC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9367" y="4365313"/>
            <a:ext cx="1696443" cy="1696443"/>
          </a:xfrm>
          <a:prstGeom prst="rect">
            <a:avLst/>
          </a:prstGeom>
        </p:spPr>
      </p:pic>
      <p:sp>
        <p:nvSpPr>
          <p:cNvPr id="30" name="Text Box 14">
            <a:extLst>
              <a:ext uri="{FF2B5EF4-FFF2-40B4-BE49-F238E27FC236}">
                <a16:creationId xmlns:a16="http://schemas.microsoft.com/office/drawing/2014/main" id="{8324C6C0-915A-C398-0657-E3A0908D57A1}"/>
              </a:ext>
            </a:extLst>
          </p:cNvPr>
          <p:cNvSpPr txBox="1"/>
          <p:nvPr/>
        </p:nvSpPr>
        <p:spPr>
          <a:xfrm>
            <a:off x="4638790" y="4488093"/>
            <a:ext cx="2793476" cy="5476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0B261869-FB37-DB16-38CF-7D71AD8ABE6F}"/>
              </a:ext>
            </a:extLst>
          </p:cNvPr>
          <p:cNvSpPr txBox="1">
            <a:spLocks noChangeArrowheads="1"/>
          </p:cNvSpPr>
          <p:nvPr/>
        </p:nvSpPr>
        <p:spPr bwMode="auto">
          <a:xfrm>
            <a:off x="4572393" y="4407199"/>
            <a:ext cx="2985184" cy="5476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vergelijken</a:t>
            </a:r>
          </a:p>
        </p:txBody>
      </p:sp>
      <p:pic>
        <p:nvPicPr>
          <p:cNvPr id="33" name="Afbeelding 32" descr="Afbeelding met appel, fruit, Natuurlijke voeding, produceren&#10;&#10;Door AI gegenereerde inhoud is mogelijk onjuist.">
            <a:extLst>
              <a:ext uri="{FF2B5EF4-FFF2-40B4-BE49-F238E27FC236}">
                <a16:creationId xmlns:a16="http://schemas.microsoft.com/office/drawing/2014/main" id="{73CEC0DB-4A9F-2077-DD78-C4E9AA6A7C7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877" y="4782823"/>
            <a:ext cx="2322852" cy="1786809"/>
          </a:xfrm>
          <a:prstGeom prst="rect">
            <a:avLst/>
          </a:prstGeom>
        </p:spPr>
      </p:pic>
      <p:pic>
        <p:nvPicPr>
          <p:cNvPr id="1026" name="Picture 2" descr="Afbeelding met smiley, emoticon, geel, speelgoed&#10;&#10;Door AI gegenereerde inhoud is mogelijk onjuist.">
            <a:extLst>
              <a:ext uri="{FF2B5EF4-FFF2-40B4-BE49-F238E27FC236}">
                <a16:creationId xmlns:a16="http://schemas.microsoft.com/office/drawing/2014/main" id="{C7C83A89-4CE8-3416-A2D1-7DA52D62DF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6106" y="402884"/>
            <a:ext cx="1672250" cy="16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9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bron</a:t>
            </a:r>
          </a:p>
        </p:txBody>
      </p:sp>
      <p:pic>
        <p:nvPicPr>
          <p:cNvPr id="2" name="Afbeelding 1" descr="Afbeelding met tekst, whiteboard, ontwerp&#10;&#10;Door AI gegenereerde inhoud is mogelijk onjuist.">
            <a:extLst>
              <a:ext uri="{FF2B5EF4-FFF2-40B4-BE49-F238E27FC236}">
                <a16:creationId xmlns:a16="http://schemas.microsoft.com/office/drawing/2014/main" id="{A278A0ED-E3AC-AFAA-BF6E-750955F3107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87624" y="908720"/>
            <a:ext cx="6768752" cy="6115141"/>
          </a:xfrm>
          <a:prstGeom prst="rect">
            <a:avLst/>
          </a:prstGeom>
        </p:spPr>
      </p:pic>
      <p:pic>
        <p:nvPicPr>
          <p:cNvPr id="4" name="Afbeelding 3" descr="Afbeelding met sneeuw, melkproducten, Keukengerei, winter&#10;&#10;Door AI gegenereerde inhoud is mogelijk onjuist.">
            <a:extLst>
              <a:ext uri="{FF2B5EF4-FFF2-40B4-BE49-F238E27FC236}">
                <a16:creationId xmlns:a16="http://schemas.microsoft.com/office/drawing/2014/main" id="{75D05B5D-E702-A668-E18B-BAE520BBB7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3848" y="1868424"/>
            <a:ext cx="3121152" cy="3121152"/>
          </a:xfrm>
          <a:prstGeom prst="rect">
            <a:avLst/>
          </a:prstGeom>
        </p:spPr>
      </p:pic>
      <p:pic>
        <p:nvPicPr>
          <p:cNvPr id="5" name="Afbeelding 4" descr="Afbeelding met symbool, logo, Graphics, Lettertype&#10;&#10;Door AI gegenereerde inhoud is mogelijk onjuist.">
            <a:extLst>
              <a:ext uri="{FF2B5EF4-FFF2-40B4-BE49-F238E27FC236}">
                <a16:creationId xmlns:a16="http://schemas.microsoft.com/office/drawing/2014/main" id="{5CC7F102-878C-2A9E-86F2-4F1C3E471C36}"/>
              </a:ext>
            </a:extLst>
          </p:cNvPr>
          <p:cNvPicPr>
            <a:picLocks noChangeAspect="1"/>
          </p:cNvPicPr>
          <p:nvPr/>
        </p:nvPicPr>
        <p:blipFill>
          <a:blip r:embed="rId5" cstate="email">
            <a:extLst>
              <a:ext uri="{28A0092B-C50C-407E-A947-70E740481C1C}">
                <a14:useLocalDpi xmlns:a14="http://schemas.microsoft.com/office/drawing/2010/main"/>
              </a:ext>
            </a:extLst>
          </a:blip>
          <a:srcRect l="21650" r="21651"/>
          <a:stretch/>
        </p:blipFill>
        <p:spPr>
          <a:xfrm>
            <a:off x="2339752" y="1868424"/>
            <a:ext cx="864096" cy="85801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verschijnen</a:t>
            </a:r>
          </a:p>
        </p:txBody>
      </p:sp>
      <p:pic>
        <p:nvPicPr>
          <p:cNvPr id="8" name="Afbeelding 7">
            <a:extLst>
              <a:ext uri="{FF2B5EF4-FFF2-40B4-BE49-F238E27FC236}">
                <a16:creationId xmlns:a16="http://schemas.microsoft.com/office/drawing/2014/main" id="{D5D63034-4D0C-77EF-8BAD-E05AC238B6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086617"/>
            <a:ext cx="3497274" cy="2523439"/>
          </a:xfrm>
          <a:prstGeom prst="rect">
            <a:avLst/>
          </a:prstGeom>
        </p:spPr>
      </p:pic>
      <p:pic>
        <p:nvPicPr>
          <p:cNvPr id="9" name="Afbeelding 8" descr="Afbeelding met tekst, whiteboard, ontwerp&#10;&#10;Door AI gegenereerde inhoud is mogelijk onjuist.">
            <a:extLst>
              <a:ext uri="{FF2B5EF4-FFF2-40B4-BE49-F238E27FC236}">
                <a16:creationId xmlns:a16="http://schemas.microsoft.com/office/drawing/2014/main" id="{E477F9C6-7487-35E6-8B02-3BE07EF3BF6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8108" y="3344639"/>
            <a:ext cx="1890659" cy="1708091"/>
          </a:xfrm>
          <a:prstGeom prst="rect">
            <a:avLst/>
          </a:prstGeom>
        </p:spPr>
      </p:pic>
      <p:cxnSp>
        <p:nvCxnSpPr>
          <p:cNvPr id="11" name="Rechte verbindingslijn met pijl 10">
            <a:extLst>
              <a:ext uri="{FF2B5EF4-FFF2-40B4-BE49-F238E27FC236}">
                <a16:creationId xmlns:a16="http://schemas.microsoft.com/office/drawing/2014/main" id="{AE7B8405-56DE-F4E2-4051-23282EB47F9A}"/>
              </a:ext>
            </a:extLst>
          </p:cNvPr>
          <p:cNvCxnSpPr/>
          <p:nvPr/>
        </p:nvCxnSpPr>
        <p:spPr>
          <a:xfrm>
            <a:off x="2646040" y="3950713"/>
            <a:ext cx="1152128" cy="0"/>
          </a:xfrm>
          <a:prstGeom prst="straightConnector1">
            <a:avLst/>
          </a:prstGeom>
          <a:ln w="76200">
            <a:solidFill>
              <a:srgbClr val="E94442"/>
            </a:solidFill>
            <a:tailEnd type="triangle"/>
          </a:ln>
        </p:spPr>
        <p:style>
          <a:lnRef idx="1">
            <a:schemeClr val="accent1"/>
          </a:lnRef>
          <a:fillRef idx="0">
            <a:schemeClr val="accent1"/>
          </a:fillRef>
          <a:effectRef idx="0">
            <a:schemeClr val="accent1"/>
          </a:effectRef>
          <a:fontRef idx="minor">
            <a:schemeClr val="tx1"/>
          </a:fontRef>
        </p:style>
      </p:cxnSp>
      <p:pic>
        <p:nvPicPr>
          <p:cNvPr id="13" name="Afbeelding 12">
            <a:extLst>
              <a:ext uri="{FF2B5EF4-FFF2-40B4-BE49-F238E27FC236}">
                <a16:creationId xmlns:a16="http://schemas.microsoft.com/office/drawing/2014/main" id="{184E4766-E64B-CCF6-C9EF-9742099124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98168" y="1669855"/>
            <a:ext cx="2376264" cy="2029894"/>
          </a:xfrm>
          <a:prstGeom prst="rect">
            <a:avLst/>
          </a:prstGeom>
        </p:spPr>
      </p:pic>
      <p:pic>
        <p:nvPicPr>
          <p:cNvPr id="14" name="Afbeelding 13">
            <a:extLst>
              <a:ext uri="{FF2B5EF4-FFF2-40B4-BE49-F238E27FC236}">
                <a16:creationId xmlns:a16="http://schemas.microsoft.com/office/drawing/2014/main" id="{480E9CA6-4DE5-5B7D-615C-5BDD95C18AA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744477" y="1667920"/>
            <a:ext cx="2376264" cy="2029894"/>
          </a:xfrm>
          <a:prstGeom prst="rect">
            <a:avLst/>
          </a:prstGeom>
        </p:spPr>
      </p:pic>
      <p:pic>
        <p:nvPicPr>
          <p:cNvPr id="15" name="Afbeelding 14">
            <a:extLst>
              <a:ext uri="{FF2B5EF4-FFF2-40B4-BE49-F238E27FC236}">
                <a16:creationId xmlns:a16="http://schemas.microsoft.com/office/drawing/2014/main" id="{CAE1E2F5-9587-2AA2-3DA7-35F472B456C8}"/>
              </a:ext>
            </a:extLst>
          </p:cNvPr>
          <p:cNvPicPr>
            <a:picLocks noChangeAspect="1"/>
          </p:cNvPicPr>
          <p:nvPr/>
        </p:nvPicPr>
        <p:blipFill>
          <a:blip r:embed="rId6"/>
          <a:stretch>
            <a:fillRect/>
          </a:stretch>
        </p:blipFill>
        <p:spPr>
          <a:xfrm>
            <a:off x="7271463" y="1252928"/>
            <a:ext cx="515113" cy="356617"/>
          </a:xfrm>
          <a:prstGeom prst="rect">
            <a:avLst/>
          </a:prstGeom>
        </p:spPr>
      </p:pic>
      <p:pic>
        <p:nvPicPr>
          <p:cNvPr id="16" name="Afbeelding 15">
            <a:extLst>
              <a:ext uri="{FF2B5EF4-FFF2-40B4-BE49-F238E27FC236}">
                <a16:creationId xmlns:a16="http://schemas.microsoft.com/office/drawing/2014/main" id="{074C8329-4A8D-6C67-65A0-9466F78CF2E4}"/>
              </a:ext>
            </a:extLst>
          </p:cNvPr>
          <p:cNvPicPr>
            <a:picLocks noChangeAspect="1"/>
          </p:cNvPicPr>
          <p:nvPr/>
        </p:nvPicPr>
        <p:blipFill>
          <a:blip r:embed="rId6"/>
          <a:stretch>
            <a:fillRect/>
          </a:stretch>
        </p:blipFill>
        <p:spPr>
          <a:xfrm>
            <a:off x="8210108" y="3697814"/>
            <a:ext cx="515113" cy="356617"/>
          </a:xfrm>
          <a:prstGeom prst="rect">
            <a:avLst/>
          </a:prstGeom>
        </p:spPr>
      </p:pic>
      <p:pic>
        <p:nvPicPr>
          <p:cNvPr id="17" name="Afbeelding 16">
            <a:extLst>
              <a:ext uri="{FF2B5EF4-FFF2-40B4-BE49-F238E27FC236}">
                <a16:creationId xmlns:a16="http://schemas.microsoft.com/office/drawing/2014/main" id="{0FA260F2-56B8-B2EC-ED09-2BA59C579DEB}"/>
              </a:ext>
            </a:extLst>
          </p:cNvPr>
          <p:cNvPicPr>
            <a:picLocks noChangeAspect="1"/>
          </p:cNvPicPr>
          <p:nvPr/>
        </p:nvPicPr>
        <p:blipFill>
          <a:blip r:embed="rId6"/>
          <a:stretch>
            <a:fillRect/>
          </a:stretch>
        </p:blipFill>
        <p:spPr>
          <a:xfrm>
            <a:off x="3665074" y="2249191"/>
            <a:ext cx="515113" cy="356617"/>
          </a:xfrm>
          <a:prstGeom prst="rect">
            <a:avLst/>
          </a:prstGeom>
        </p:spPr>
      </p:pic>
      <p:pic>
        <p:nvPicPr>
          <p:cNvPr id="18" name="Afbeelding 17">
            <a:extLst>
              <a:ext uri="{FF2B5EF4-FFF2-40B4-BE49-F238E27FC236}">
                <a16:creationId xmlns:a16="http://schemas.microsoft.com/office/drawing/2014/main" id="{C3B50AE9-D2F4-FF4A-AE6C-15A593E9685B}"/>
              </a:ext>
            </a:extLst>
          </p:cNvPr>
          <p:cNvPicPr>
            <a:picLocks noChangeAspect="1"/>
          </p:cNvPicPr>
          <p:nvPr/>
        </p:nvPicPr>
        <p:blipFill>
          <a:blip r:embed="rId6"/>
          <a:stretch>
            <a:fillRect/>
          </a:stretch>
        </p:blipFill>
        <p:spPr>
          <a:xfrm>
            <a:off x="6307526" y="1981921"/>
            <a:ext cx="515113" cy="356617"/>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bewust</a:t>
            </a:r>
          </a:p>
        </p:txBody>
      </p:sp>
      <p:pic>
        <p:nvPicPr>
          <p:cNvPr id="5" name="Afbeelding 4" descr="Afbeelding met persoon, Menselijk gezicht, muur, rood&#10;&#10;Door AI gegenereerde inhoud is mogelijk onjuist.">
            <a:extLst>
              <a:ext uri="{FF2B5EF4-FFF2-40B4-BE49-F238E27FC236}">
                <a16:creationId xmlns:a16="http://schemas.microsoft.com/office/drawing/2014/main" id="{E95F8B9E-81E3-760B-729F-9E611F2B1E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5427245" y="622230"/>
            <a:ext cx="3507533" cy="3121152"/>
          </a:xfrm>
          <a:prstGeom prst="rect">
            <a:avLst/>
          </a:prstGeom>
        </p:spPr>
      </p:pic>
      <p:pic>
        <p:nvPicPr>
          <p:cNvPr id="8" name="Afbeelding 7" descr="Afbeelding met buitenshuis, winter, ijskoud, sneeuwstorm&#10;&#10;Door AI gegenereerde inhoud is mogelijk onjuist.">
            <a:extLst>
              <a:ext uri="{FF2B5EF4-FFF2-40B4-BE49-F238E27FC236}">
                <a16:creationId xmlns:a16="http://schemas.microsoft.com/office/drawing/2014/main" id="{01895A86-7D47-1A1E-30D9-A4345EDCC8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2264469"/>
            <a:ext cx="4345288" cy="434528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tot slot</a:t>
            </a:r>
          </a:p>
        </p:txBody>
      </p:sp>
      <p:pic>
        <p:nvPicPr>
          <p:cNvPr id="5" name="Afbeelding 4" descr="Afbeelding met zandloper&#10;&#10;Automatisch gegenereerde beschrijving">
            <a:extLst>
              <a:ext uri="{FF2B5EF4-FFF2-40B4-BE49-F238E27FC236}">
                <a16:creationId xmlns:a16="http://schemas.microsoft.com/office/drawing/2014/main" id="{F46A508B-5643-3D1A-EB30-5F04432015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552" y="1988840"/>
            <a:ext cx="2160240" cy="4220932"/>
          </a:xfrm>
          <a:prstGeom prst="rect">
            <a:avLst/>
          </a:prstGeom>
        </p:spPr>
      </p:pic>
      <p:pic>
        <p:nvPicPr>
          <p:cNvPr id="9" name="Afbeelding 8">
            <a:extLst>
              <a:ext uri="{FF2B5EF4-FFF2-40B4-BE49-F238E27FC236}">
                <a16:creationId xmlns:a16="http://schemas.microsoft.com/office/drawing/2014/main" id="{29CD8694-2E73-2F9D-F2E7-7E797598D6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9886" y="2132856"/>
            <a:ext cx="4119132" cy="3658072"/>
          </a:xfrm>
          <a:prstGeom prst="rect">
            <a:avLst/>
          </a:prstGeom>
        </p:spPr>
      </p:pic>
    </p:spTree>
    <p:extLst>
      <p:ext uri="{BB962C8B-B14F-4D97-AF65-F5344CB8AC3E}">
        <p14:creationId xmlns:p14="http://schemas.microsoft.com/office/powerpoint/2010/main" val="63605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sociale media</a:t>
            </a:r>
          </a:p>
        </p:txBody>
      </p:sp>
      <p:pic>
        <p:nvPicPr>
          <p:cNvPr id="2" name="Afbeelding 1" descr="Afbeelding met tekst, schermopname, Lettertype&#10;&#10;Automatisch gegenereerde beschrijving">
            <a:extLst>
              <a:ext uri="{FF2B5EF4-FFF2-40B4-BE49-F238E27FC236}">
                <a16:creationId xmlns:a16="http://schemas.microsoft.com/office/drawing/2014/main" id="{3D0DA11E-FC03-6371-83DA-AE452BD5A5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12776"/>
            <a:ext cx="7704856" cy="514684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als een lopend vuurtje</a:t>
            </a:r>
          </a:p>
        </p:txBody>
      </p:sp>
      <p:pic>
        <p:nvPicPr>
          <p:cNvPr id="1027" name="Picture 3" descr="Afbeelding met tekst, kaart, atlas&#10;&#10;Door AI gegenereerde inhoud is mogelijk onjuist.">
            <a:extLst>
              <a:ext uri="{FF2B5EF4-FFF2-40B4-BE49-F238E27FC236}">
                <a16:creationId xmlns:a16="http://schemas.microsoft.com/office/drawing/2014/main" id="{98D44A5A-1692-C89A-493D-FDEFCD5E5C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7904" y="1317211"/>
            <a:ext cx="4448175" cy="5514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 met hart, cirkel&#10;&#10;Door AI gegenereerde inhoud is mogelijk onjuist.">
            <a:extLst>
              <a:ext uri="{FF2B5EF4-FFF2-40B4-BE49-F238E27FC236}">
                <a16:creationId xmlns:a16="http://schemas.microsoft.com/office/drawing/2014/main" id="{622F1304-B0BF-062F-8D8E-D727BEF5F72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69921" y="3832103"/>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fbeelding met hart, cirkel&#10;&#10;Door AI gegenereerde inhoud is mogelijk onjuist.">
            <a:extLst>
              <a:ext uri="{FF2B5EF4-FFF2-40B4-BE49-F238E27FC236}">
                <a16:creationId xmlns:a16="http://schemas.microsoft.com/office/drawing/2014/main" id="{319B5941-1B7E-0D99-7681-9BC4AC85CA7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8452" y="1228876"/>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 met hart, cirkel&#10;&#10;Door AI gegenereerde inhoud is mogelijk onjuist.">
            <a:extLst>
              <a:ext uri="{FF2B5EF4-FFF2-40B4-BE49-F238E27FC236}">
                <a16:creationId xmlns:a16="http://schemas.microsoft.com/office/drawing/2014/main" id="{8BF52BDC-E9FC-AEDD-EE95-C3182D0D58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4185967"/>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 met hart, cirkel&#10;&#10;Door AI gegenereerde inhoud is mogelijk onjuist.">
            <a:extLst>
              <a:ext uri="{FF2B5EF4-FFF2-40B4-BE49-F238E27FC236}">
                <a16:creationId xmlns:a16="http://schemas.microsoft.com/office/drawing/2014/main" id="{45596AAB-E41C-5056-CBC7-91CA3BB7B8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45792" y="3750848"/>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 met hart, cirkel&#10;&#10;Door AI gegenereerde inhoud is mogelijk onjuist.">
            <a:extLst>
              <a:ext uri="{FF2B5EF4-FFF2-40B4-BE49-F238E27FC236}">
                <a16:creationId xmlns:a16="http://schemas.microsoft.com/office/drawing/2014/main" id="{C655ECD4-A4C9-A323-D162-04BAAAC1326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81227" y="1686438"/>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 met hart, cirkel&#10;&#10;Door AI gegenereerde inhoud is mogelijk onjuist.">
            <a:extLst>
              <a:ext uri="{FF2B5EF4-FFF2-40B4-BE49-F238E27FC236}">
                <a16:creationId xmlns:a16="http://schemas.microsoft.com/office/drawing/2014/main" id="{F7D9E16F-D7E3-FE7E-2D81-A684BE41B5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32110" y="4893089"/>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 met hart, cirkel&#10;&#10;Door AI gegenereerde inhoud is mogelijk onjuist.">
            <a:extLst>
              <a:ext uri="{FF2B5EF4-FFF2-40B4-BE49-F238E27FC236}">
                <a16:creationId xmlns:a16="http://schemas.microsoft.com/office/drawing/2014/main" id="{CF8F67FA-6582-08C9-E5C8-D828774FDAD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0319" y="4016343"/>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 met hart, cirkel&#10;&#10;Door AI gegenereerde inhoud is mogelijk onjuist.">
            <a:extLst>
              <a:ext uri="{FF2B5EF4-FFF2-40B4-BE49-F238E27FC236}">
                <a16:creationId xmlns:a16="http://schemas.microsoft.com/office/drawing/2014/main" id="{354A38A5-6498-732D-E29D-CC231E96A2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43387" y="4705491"/>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fbeelding met hart, cirkel&#10;&#10;Door AI gegenereerde inhoud is mogelijk onjuist.">
            <a:extLst>
              <a:ext uri="{FF2B5EF4-FFF2-40B4-BE49-F238E27FC236}">
                <a16:creationId xmlns:a16="http://schemas.microsoft.com/office/drawing/2014/main" id="{707511E6-5298-AE98-DAB8-927D5F7C43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71667" y="4787762"/>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fbeelding met hart, cirkel&#10;&#10;Door AI gegenereerde inhoud is mogelijk onjuist.">
            <a:extLst>
              <a:ext uri="{FF2B5EF4-FFF2-40B4-BE49-F238E27FC236}">
                <a16:creationId xmlns:a16="http://schemas.microsoft.com/office/drawing/2014/main" id="{9B4B2F23-F4FB-DB27-29F8-9878F5D407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3017" y="2703365"/>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fbeelding met hart, cirkel&#10;&#10;Door AI gegenereerde inhoud is mogelijk onjuist.">
            <a:extLst>
              <a:ext uri="{FF2B5EF4-FFF2-40B4-BE49-F238E27FC236}">
                <a16:creationId xmlns:a16="http://schemas.microsoft.com/office/drawing/2014/main" id="{75D327F6-56F7-09B3-EF96-BB482B1CA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3378" y="1358796"/>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fbeelding met hart, cirkel&#10;&#10;Door AI gegenereerde inhoud is mogelijk onjuist.">
            <a:extLst>
              <a:ext uri="{FF2B5EF4-FFF2-40B4-BE49-F238E27FC236}">
                <a16:creationId xmlns:a16="http://schemas.microsoft.com/office/drawing/2014/main" id="{BB973F0F-C60B-0795-D83E-18BB5329D00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17741" y="2812937"/>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fbeelding met hart, cirkel&#10;&#10;Door AI gegenereerde inhoud is mogelijk onjuist.">
            <a:extLst>
              <a:ext uri="{FF2B5EF4-FFF2-40B4-BE49-F238E27FC236}">
                <a16:creationId xmlns:a16="http://schemas.microsoft.com/office/drawing/2014/main" id="{838A933D-CBE9-9C76-C53F-FE2C69508F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3054" y="3192309"/>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beelding met hart, cirkel&#10;&#10;Door AI gegenereerde inhoud is mogelijk onjuist.">
            <a:extLst>
              <a:ext uri="{FF2B5EF4-FFF2-40B4-BE49-F238E27FC236}">
                <a16:creationId xmlns:a16="http://schemas.microsoft.com/office/drawing/2014/main" id="{4599430D-5468-DC53-C9B3-534B0231B9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11576" y="2844123"/>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fbeelding met hart, cirkel&#10;&#10;Door AI gegenereerde inhoud is mogelijk onjuist.">
            <a:extLst>
              <a:ext uri="{FF2B5EF4-FFF2-40B4-BE49-F238E27FC236}">
                <a16:creationId xmlns:a16="http://schemas.microsoft.com/office/drawing/2014/main" id="{BEE63A54-439E-4439-B7EB-30EC49842F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40890" y="2244159"/>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fbeelding met hart, cirkel&#10;&#10;Door AI gegenereerde inhoud is mogelijk onjuist.">
            <a:extLst>
              <a:ext uri="{FF2B5EF4-FFF2-40B4-BE49-F238E27FC236}">
                <a16:creationId xmlns:a16="http://schemas.microsoft.com/office/drawing/2014/main" id="{44E6A2BA-669B-E63C-FD30-98F0F7EF34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1210" y="3216419"/>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fbeelding met hart, cirkel&#10;&#10;Door AI gegenereerde inhoud is mogelijk onjuist.">
            <a:extLst>
              <a:ext uri="{FF2B5EF4-FFF2-40B4-BE49-F238E27FC236}">
                <a16:creationId xmlns:a16="http://schemas.microsoft.com/office/drawing/2014/main" id="{0DBBC7E0-4075-6C93-7413-9A4731F617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26050" y="2859806"/>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fbeelding met hart, cirkel&#10;&#10;Door AI gegenereerde inhoud is mogelijk onjuist.">
            <a:extLst>
              <a:ext uri="{FF2B5EF4-FFF2-40B4-BE49-F238E27FC236}">
                <a16:creationId xmlns:a16="http://schemas.microsoft.com/office/drawing/2014/main" id="{F1709D28-194E-4C7F-82B4-4B7FDCBEE2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426" y="4952511"/>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fbeelding met hart, cirkel&#10;&#10;Door AI gegenereerde inhoud is mogelijk onjuist.">
            <a:extLst>
              <a:ext uri="{FF2B5EF4-FFF2-40B4-BE49-F238E27FC236}">
                <a16:creationId xmlns:a16="http://schemas.microsoft.com/office/drawing/2014/main" id="{E2B147C0-2531-89BD-6F6B-E1D661C6D1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0852" y="4057791"/>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fbeelding met hart, cirkel&#10;&#10;Door AI gegenereerde inhoud is mogelijk onjuist.">
            <a:extLst>
              <a:ext uri="{FF2B5EF4-FFF2-40B4-BE49-F238E27FC236}">
                <a16:creationId xmlns:a16="http://schemas.microsoft.com/office/drawing/2014/main" id="{562E88C0-21EF-9D3D-8A61-DFE1A453C4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05214" y="3171547"/>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fbeelding met hart, cirkel&#10;&#10;Door AI gegenereerde inhoud is mogelijk onjuist.">
            <a:extLst>
              <a:ext uri="{FF2B5EF4-FFF2-40B4-BE49-F238E27FC236}">
                <a16:creationId xmlns:a16="http://schemas.microsoft.com/office/drawing/2014/main" id="{E2148868-DA76-D3E3-5B1A-4273F232691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2851" y="1762550"/>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fbeelding met hart, cirkel&#10;&#10;Door AI gegenereerde inhoud is mogelijk onjuist.">
            <a:extLst>
              <a:ext uri="{FF2B5EF4-FFF2-40B4-BE49-F238E27FC236}">
                <a16:creationId xmlns:a16="http://schemas.microsoft.com/office/drawing/2014/main" id="{3B09C24D-8290-FE6B-B35D-8557354DB3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4917" y="1458714"/>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fbeelding met hart, cirkel&#10;&#10;Door AI gegenereerde inhoud is mogelijk onjuist.">
            <a:extLst>
              <a:ext uri="{FF2B5EF4-FFF2-40B4-BE49-F238E27FC236}">
                <a16:creationId xmlns:a16="http://schemas.microsoft.com/office/drawing/2014/main" id="{619204EA-E0DD-DFA9-2B7C-64B0F6FA2E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8755" y="1941431"/>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fbeelding met hart, cirkel&#10;&#10;Door AI gegenereerde inhoud is mogelijk onjuist.">
            <a:extLst>
              <a:ext uri="{FF2B5EF4-FFF2-40B4-BE49-F238E27FC236}">
                <a16:creationId xmlns:a16="http://schemas.microsoft.com/office/drawing/2014/main" id="{78652F2D-DEDD-DDFE-FB7E-1368508079A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12315" y="1898911"/>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fbeelding met hart, cirkel&#10;&#10;Door AI gegenereerde inhoud is mogelijk onjuist.">
            <a:extLst>
              <a:ext uri="{FF2B5EF4-FFF2-40B4-BE49-F238E27FC236}">
                <a16:creationId xmlns:a16="http://schemas.microsoft.com/office/drawing/2014/main" id="{4B902CDA-FEBE-0736-6609-3010FADF0C7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5760837"/>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fbeelding met hart, cirkel&#10;&#10;Door AI gegenereerde inhoud is mogelijk onjuist.">
            <a:extLst>
              <a:ext uri="{FF2B5EF4-FFF2-40B4-BE49-F238E27FC236}">
                <a16:creationId xmlns:a16="http://schemas.microsoft.com/office/drawing/2014/main" id="{2144094C-62ED-A1DB-7516-658EAE0C82C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1252" y="4687711"/>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Afbeelding met hart, cirkel&#10;&#10;Door AI gegenereerde inhoud is mogelijk onjuist.">
            <a:extLst>
              <a:ext uri="{FF2B5EF4-FFF2-40B4-BE49-F238E27FC236}">
                <a16:creationId xmlns:a16="http://schemas.microsoft.com/office/drawing/2014/main" id="{D28FCADB-232B-71B8-ABED-EDC2ACAB46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7405" y="2135994"/>
            <a:ext cx="6572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E6134FE0-CEE6-0CE3-D85E-A8C41B05D8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4" y="4919825"/>
            <a:ext cx="2585673" cy="186567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aandacht trekken</a:t>
            </a:r>
          </a:p>
        </p:txBody>
      </p:sp>
      <p:pic>
        <p:nvPicPr>
          <p:cNvPr id="3" name="Afbeelding 2" descr="Afbeelding met kleding, jeans, schoeisel, staan&#10;&#10;Door AI gegenereerde inhoud is mogelijk onjuist.">
            <a:extLst>
              <a:ext uri="{FF2B5EF4-FFF2-40B4-BE49-F238E27FC236}">
                <a16:creationId xmlns:a16="http://schemas.microsoft.com/office/drawing/2014/main" id="{B443BEDA-E799-EAA8-5C1D-533C0AC48748}"/>
              </a:ext>
            </a:extLst>
          </p:cNvPr>
          <p:cNvPicPr>
            <a:picLocks noChangeAspect="1"/>
          </p:cNvPicPr>
          <p:nvPr/>
        </p:nvPicPr>
        <p:blipFill>
          <a:blip r:embed="rId3" cstate="screen">
            <a:clrChange>
              <a:clrFrom>
                <a:srgbClr val="FBFAF8"/>
              </a:clrFrom>
              <a:clrTo>
                <a:srgbClr val="FBFAF8">
                  <a:alpha val="0"/>
                </a:srgbClr>
              </a:clrTo>
            </a:clrChange>
            <a:extLst>
              <a:ext uri="{28A0092B-C50C-407E-A947-70E740481C1C}">
                <a14:useLocalDpi xmlns:a14="http://schemas.microsoft.com/office/drawing/2010/main"/>
              </a:ext>
            </a:extLst>
          </a:blip>
          <a:srcRect/>
          <a:stretch/>
        </p:blipFill>
        <p:spPr>
          <a:xfrm>
            <a:off x="1585608" y="3933056"/>
            <a:ext cx="7295745" cy="2924944"/>
          </a:xfrm>
          <a:prstGeom prst="rect">
            <a:avLst/>
          </a:prstGeom>
        </p:spPr>
      </p:pic>
      <p:pic>
        <p:nvPicPr>
          <p:cNvPr id="4" name="Afbeelding 3">
            <a:extLst>
              <a:ext uri="{FF2B5EF4-FFF2-40B4-BE49-F238E27FC236}">
                <a16:creationId xmlns:a16="http://schemas.microsoft.com/office/drawing/2014/main" id="{13C37D8D-62B8-9984-D3EB-E06071FB16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26143"/>
            <a:ext cx="4150741" cy="2994945"/>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D779E2F4-6969-4318-B620-8B2DCB94DF38}">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908</Words>
  <Application>Microsoft Office PowerPoint</Application>
  <PresentationFormat>Diavoorstelling (4:3)</PresentationFormat>
  <Paragraphs>239</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2026-01-13T10:06:06Z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