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557" r:id="rId7"/>
    <p:sldId id="1558" r:id="rId8"/>
    <p:sldId id="1479" r:id="rId9"/>
    <p:sldId id="1476" r:id="rId10"/>
    <p:sldId id="1483" r:id="rId11"/>
    <p:sldId id="1480" r:id="rId12"/>
    <p:sldId id="1478" r:id="rId13"/>
    <p:sldId id="1481" r:id="rId14"/>
    <p:sldId id="1555" r:id="rId15"/>
    <p:sldId id="1482" r:id="rId16"/>
    <p:sldId id="934" r:id="rId17"/>
    <p:sldId id="1511" r:id="rId18"/>
    <p:sldId id="1544" r:id="rId19"/>
    <p:sldId id="1554" r:id="rId20"/>
    <p:sldId id="1553" r:id="rId21"/>
    <p:sldId id="1559" r:id="rId22"/>
    <p:sldId id="1549" r:id="rId23"/>
    <p:sldId id="1556" r:id="rId24"/>
    <p:sldId id="1550" r:id="rId25"/>
    <p:sldId id="1547" r:id="rId26"/>
    <p:sldId id="1548"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57"/>
            <p14:sldId id="1558"/>
            <p14:sldId id="1479"/>
            <p14:sldId id="1476"/>
            <p14:sldId id="1483"/>
            <p14:sldId id="1480"/>
            <p14:sldId id="1478"/>
            <p14:sldId id="1481"/>
            <p14:sldId id="1555"/>
            <p14:sldId id="1482"/>
            <p14:sldId id="934"/>
            <p14:sldId id="1511"/>
            <p14:sldId id="1544"/>
            <p14:sldId id="1554"/>
            <p14:sldId id="1553"/>
            <p14:sldId id="1559"/>
            <p14:sldId id="1549"/>
            <p14:sldId id="1556"/>
            <p14:sldId id="1550"/>
            <p14:sldId id="1547"/>
            <p14:sldId id="15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4D8E3-AEBF-4634-B53A-D394EF40D7BB}" v="133" dt="2026-01-06T10:33:14.057"/>
    <p1510:client id="{69742664-FC79-4FA1-AE44-6454C5EEE503}" v="170" dt="2026-01-05T16:48:54.522"/>
    <p1510:client id="{7661A899-7EC8-4111-9CCF-99B08E31DFF9}" v="469" dt="2026-01-06T10:33:58.069"/>
    <p1510:client id="{BA23F286-C27A-4FB1-8FC0-8495750ACA42}" v="261" dt="2026-01-05T23:15:49.80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F53F6564-B67B-45DC-994F-803E44400257}"/>
    <pc:docChg chg="custSel addSld delSld modSld modSection">
      <pc:chgData name="Routledge, Mandy" userId="bacdedf5-8e30-494b-ad8b-f27fa30c4f8d" providerId="ADAL" clId="{F53F6564-B67B-45DC-994F-803E44400257}" dt="2025-10-12T08:02:34.545" v="40" actId="20577"/>
      <pc:docMkLst>
        <pc:docMk/>
      </pc:docMkLst>
      <pc:sldChg chg="modSp mod">
        <pc:chgData name="Routledge, Mandy" userId="bacdedf5-8e30-494b-ad8b-f27fa30c4f8d" providerId="ADAL" clId="{F53F6564-B67B-45DC-994F-803E44400257}" dt="2025-10-12T08:02:34.545" v="40" actId="20577"/>
        <pc:sldMkLst>
          <pc:docMk/>
          <pc:sldMk cId="323006580" sldId="548"/>
        </pc:sldMkLst>
        <pc:spChg chg="mod">
          <ac:chgData name="Routledge, Mandy" userId="bacdedf5-8e30-494b-ad8b-f27fa30c4f8d" providerId="ADAL" clId="{F53F6564-B67B-45DC-994F-803E44400257}" dt="2025-10-12T08:02:34.545" v="40" actId="20577"/>
          <ac:spMkLst>
            <pc:docMk/>
            <pc:sldMk cId="323006580" sldId="548"/>
            <ac:spMk id="3" creationId="{00000000-0000-0000-0000-000000000000}"/>
          </ac:spMkLst>
        </pc:spChg>
      </pc:sldChg>
      <pc:sldChg chg="del">
        <pc:chgData name="Routledge, Mandy" userId="bacdedf5-8e30-494b-ad8b-f27fa30c4f8d" providerId="ADAL" clId="{F53F6564-B67B-45DC-994F-803E44400257}" dt="2025-10-06T07:01:46.464" v="34" actId="47"/>
        <pc:sldMkLst>
          <pc:docMk/>
          <pc:sldMk cId="2946319108" sldId="1516"/>
        </pc:sldMkLst>
      </pc:sldChg>
      <pc:sldChg chg="addSp delSp modSp add mod">
        <pc:chgData name="Routledge, Mandy" userId="bacdedf5-8e30-494b-ad8b-f27fa30c4f8d" providerId="ADAL" clId="{F53F6564-B67B-45DC-994F-803E44400257}" dt="2025-10-06T07:01:43.069" v="33" actId="14100"/>
        <pc:sldMkLst>
          <pc:docMk/>
          <pc:sldMk cId="2344247519" sldId="1543"/>
        </pc:sldMkLst>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Routledge, Mandy" userId="bacdedf5-8e30-494b-ad8b-f27fa30c4f8d" providerId="ADAL" clId="{E3F12446-8EB9-4B22-8471-6FBACFAF779E}"/>
    <pc:docChg chg="modSld">
      <pc:chgData name="Routledge, Mandy" userId="bacdedf5-8e30-494b-ad8b-f27fa30c4f8d" providerId="ADAL" clId="{E3F12446-8EB9-4B22-8471-6FBACFAF779E}" dt="2025-03-18T11:02:49.396" v="8" actId="20577"/>
      <pc:docMkLst>
        <pc:docMk/>
      </pc:docMkLst>
      <pc:sldChg chg="modSp mod">
        <pc:chgData name="Routledge, Mandy" userId="bacdedf5-8e30-494b-ad8b-f27fa30c4f8d" providerId="ADAL" clId="{E3F12446-8EB9-4B22-8471-6FBACFAF779E}" dt="2025-03-18T11:02:49.396" v="8" actId="20577"/>
        <pc:sldMkLst>
          <pc:docMk/>
          <pc:sldMk cId="323006580" sldId="548"/>
        </pc:sldMkLst>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3A13170E-F155-4B2D-B53D-3572CFA3A5A2}"/>
    <pc:docChg chg="modSld">
      <pc:chgData name="Routledge, Mandy" userId="bacdedf5-8e30-494b-ad8b-f27fa30c4f8d" providerId="ADAL" clId="{3A13170E-F155-4B2D-B53D-3572CFA3A5A2}" dt="2025-03-18T12:29:17.527" v="14" actId="20577"/>
      <pc:docMkLst>
        <pc:docMk/>
      </pc:docMkLst>
      <pc:sldChg chg="modSp mod">
        <pc:chgData name="Routledge, Mandy" userId="bacdedf5-8e30-494b-ad8b-f27fa30c4f8d" providerId="ADAL" clId="{3A13170E-F155-4B2D-B53D-3572CFA3A5A2}" dt="2025-03-18T12:29:17.527" v="14" actId="20577"/>
        <pc:sldMkLst>
          <pc:docMk/>
          <pc:sldMk cId="323006580" sldId="548"/>
        </pc:sldMkLst>
      </pc:sldChg>
    </pc:docChg>
  </pc:docChgLst>
  <pc:docChgLst>
    <pc:chgData name="Duijf, Antoinette" userId="80426808-569e-4360-acb0-e5a6dc4b8ad2" providerId="ADAL" clId="{BA23F286-C27A-4FB1-8FC0-8495750ACA42}"/>
    <pc:docChg chg="undo redo custSel addSld delSld modSld sldOrd modSection">
      <pc:chgData name="Duijf, Antoinette" userId="80426808-569e-4360-acb0-e5a6dc4b8ad2" providerId="ADAL" clId="{BA23F286-C27A-4FB1-8FC0-8495750ACA42}" dt="2026-01-05T23:16:54.414" v="4689" actId="20577"/>
      <pc:docMkLst>
        <pc:docMk/>
      </pc:docMkLst>
      <pc:sldChg chg="addSp delSp modSp mod ord">
        <pc:chgData name="Duijf, Antoinette" userId="80426808-569e-4360-acb0-e5a6dc4b8ad2" providerId="ADAL" clId="{BA23F286-C27A-4FB1-8FC0-8495750ACA42}" dt="2026-01-05T23:16:09.388" v="4669" actId="20577"/>
        <pc:sldMkLst>
          <pc:docMk/>
          <pc:sldMk cId="1050325746" sldId="1389"/>
        </pc:sldMkLst>
        <pc:spChg chg="add mod">
          <ac:chgData name="Duijf, Antoinette" userId="80426808-569e-4360-acb0-e5a6dc4b8ad2" providerId="ADAL" clId="{BA23F286-C27A-4FB1-8FC0-8495750ACA42}" dt="2026-01-05T23:16:09.388" v="4669" actId="20577"/>
          <ac:spMkLst>
            <pc:docMk/>
            <pc:sldMk cId="1050325746" sldId="1389"/>
            <ac:spMk id="5" creationId="{BA2CDE83-E228-849D-48CD-4A96D7DA6B23}"/>
          </ac:spMkLst>
        </pc:spChg>
        <pc:picChg chg="add del">
          <ac:chgData name="Duijf, Antoinette" userId="80426808-569e-4360-acb0-e5a6dc4b8ad2" providerId="ADAL" clId="{BA23F286-C27A-4FB1-8FC0-8495750ACA42}" dt="2026-01-05T22:11:22.340" v="3483" actId="478"/>
          <ac:picMkLst>
            <pc:docMk/>
            <pc:sldMk cId="1050325746" sldId="1389"/>
            <ac:picMk id="3" creationId="{1E0F1830-0607-4D9F-8E1F-91FDA7FD8C50}"/>
          </ac:picMkLst>
        </pc:picChg>
      </pc:sldChg>
      <pc:sldChg chg="modSp mod">
        <pc:chgData name="Duijf, Antoinette" userId="80426808-569e-4360-acb0-e5a6dc4b8ad2" providerId="ADAL" clId="{BA23F286-C27A-4FB1-8FC0-8495750ACA42}" dt="2026-01-05T22:55:34.668" v="4488" actId="6549"/>
        <pc:sldMkLst>
          <pc:docMk/>
          <pc:sldMk cId="2189114603" sldId="1437"/>
        </pc:sldMkLst>
        <pc:spChg chg="mod">
          <ac:chgData name="Duijf, Antoinette" userId="80426808-569e-4360-acb0-e5a6dc4b8ad2" providerId="ADAL" clId="{BA23F286-C27A-4FB1-8FC0-8495750ACA42}" dt="2026-01-05T22:55:34.668" v="4488" actId="6549"/>
          <ac:spMkLst>
            <pc:docMk/>
            <pc:sldMk cId="2189114603" sldId="1437"/>
            <ac:spMk id="3" creationId="{00000000-0000-0000-0000-000000000000}"/>
          </ac:spMkLst>
        </pc:spChg>
      </pc:sldChg>
      <pc:sldChg chg="addSp modSp del mod">
        <pc:chgData name="Duijf, Antoinette" userId="80426808-569e-4360-acb0-e5a6dc4b8ad2" providerId="ADAL" clId="{BA23F286-C27A-4FB1-8FC0-8495750ACA42}" dt="2026-01-05T23:15:39.416" v="4651" actId="47"/>
        <pc:sldMkLst>
          <pc:docMk/>
          <pc:sldMk cId="3852907103" sldId="1460"/>
        </pc:sldMkLst>
        <pc:spChg chg="add mod">
          <ac:chgData name="Duijf, Antoinette" userId="80426808-569e-4360-acb0-e5a6dc4b8ad2" providerId="ADAL" clId="{BA23F286-C27A-4FB1-8FC0-8495750ACA42}" dt="2026-01-05T20:28:23.495" v="1570" actId="20577"/>
          <ac:spMkLst>
            <pc:docMk/>
            <pc:sldMk cId="3852907103" sldId="1460"/>
            <ac:spMk id="4" creationId="{19810696-3A25-89F3-DDC5-795807D39117}"/>
          </ac:spMkLst>
        </pc:spChg>
        <pc:spChg chg="add mod">
          <ac:chgData name="Duijf, Antoinette" userId="80426808-569e-4360-acb0-e5a6dc4b8ad2" providerId="ADAL" clId="{BA23F286-C27A-4FB1-8FC0-8495750ACA42}" dt="2026-01-05T22:28:30.135" v="3779" actId="20577"/>
          <ac:spMkLst>
            <pc:docMk/>
            <pc:sldMk cId="3852907103" sldId="1460"/>
            <ac:spMk id="5" creationId="{BD1588BF-DCA1-7D99-611F-8C0AC98BFCAF}"/>
          </ac:spMkLst>
        </pc:spChg>
        <pc:picChg chg="add mod">
          <ac:chgData name="Duijf, Antoinette" userId="80426808-569e-4360-acb0-e5a6dc4b8ad2" providerId="ADAL" clId="{BA23F286-C27A-4FB1-8FC0-8495750ACA42}" dt="2026-01-05T22:27:57.695" v="3750" actId="12788"/>
          <ac:picMkLst>
            <pc:docMk/>
            <pc:sldMk cId="3852907103" sldId="1460"/>
            <ac:picMk id="3" creationId="{0C23EADA-ADDE-BEFE-9E37-7FDB7E726198}"/>
          </ac:picMkLst>
        </pc:picChg>
      </pc:sldChg>
      <pc:sldChg chg="del">
        <pc:chgData name="Duijf, Antoinette" userId="80426808-569e-4360-acb0-e5a6dc4b8ad2" providerId="ADAL" clId="{BA23F286-C27A-4FB1-8FC0-8495750ACA42}" dt="2026-01-05T22:52:53.495" v="4473" actId="47"/>
        <pc:sldMkLst>
          <pc:docMk/>
          <pc:sldMk cId="3978205201" sldId="1474"/>
        </pc:sldMkLst>
      </pc:sldChg>
      <pc:sldChg chg="addSp delSp modSp mod">
        <pc:chgData name="Duijf, Antoinette" userId="80426808-569e-4360-acb0-e5a6dc4b8ad2" providerId="ADAL" clId="{BA23F286-C27A-4FB1-8FC0-8495750ACA42}" dt="2026-01-05T23:15:47.046" v="4657" actId="20577"/>
        <pc:sldMkLst>
          <pc:docMk/>
          <pc:sldMk cId="4207872812" sldId="1475"/>
        </pc:sldMkLst>
        <pc:spChg chg="add del mod">
          <ac:chgData name="Duijf, Antoinette" userId="80426808-569e-4360-acb0-e5a6dc4b8ad2" providerId="ADAL" clId="{BA23F286-C27A-4FB1-8FC0-8495750ACA42}" dt="2026-01-05T22:30:21.669" v="3796" actId="21"/>
          <ac:spMkLst>
            <pc:docMk/>
            <pc:sldMk cId="4207872812" sldId="1475"/>
            <ac:spMk id="7" creationId="{163BF017-E71A-0DCC-DC8B-A04BC2687695}"/>
          </ac:spMkLst>
        </pc:spChg>
        <pc:spChg chg="add mod">
          <ac:chgData name="Duijf, Antoinette" userId="80426808-569e-4360-acb0-e5a6dc4b8ad2" providerId="ADAL" clId="{BA23F286-C27A-4FB1-8FC0-8495750ACA42}" dt="2026-01-05T23:15:47.046" v="4657" actId="20577"/>
          <ac:spMkLst>
            <pc:docMk/>
            <pc:sldMk cId="4207872812" sldId="1475"/>
            <ac:spMk id="10" creationId="{163BF017-E71A-0DCC-DC8B-A04BC2687695}"/>
          </ac:spMkLst>
        </pc:spChg>
        <pc:picChg chg="add del mod">
          <ac:chgData name="Duijf, Antoinette" userId="80426808-569e-4360-acb0-e5a6dc4b8ad2" providerId="ADAL" clId="{BA23F286-C27A-4FB1-8FC0-8495750ACA42}" dt="2026-01-05T22:26:53.896" v="3742" actId="478"/>
          <ac:picMkLst>
            <pc:docMk/>
            <pc:sldMk cId="4207872812" sldId="1475"/>
            <ac:picMk id="3" creationId="{A757FD9E-3810-D4FC-41EE-17D024E27EF3}"/>
          </ac:picMkLst>
        </pc:picChg>
        <pc:picChg chg="add del mod">
          <ac:chgData name="Duijf, Antoinette" userId="80426808-569e-4360-acb0-e5a6dc4b8ad2" providerId="ADAL" clId="{BA23F286-C27A-4FB1-8FC0-8495750ACA42}" dt="2026-01-05T22:30:12.939" v="3792" actId="478"/>
          <ac:picMkLst>
            <pc:docMk/>
            <pc:sldMk cId="4207872812" sldId="1475"/>
            <ac:picMk id="5" creationId="{5BDB2B7E-7D11-74F7-7143-4F0DAEF16E88}"/>
          </ac:picMkLst>
        </pc:picChg>
        <pc:picChg chg="add mod">
          <ac:chgData name="Duijf, Antoinette" userId="80426808-569e-4360-acb0-e5a6dc4b8ad2" providerId="ADAL" clId="{BA23F286-C27A-4FB1-8FC0-8495750ACA42}" dt="2026-01-05T22:30:32.035" v="3802" actId="12788"/>
          <ac:picMkLst>
            <pc:docMk/>
            <pc:sldMk cId="4207872812" sldId="1475"/>
            <ac:picMk id="9" creationId="{10DC9B16-81F7-F484-AC03-E0F01EE1A7C2}"/>
          </ac:picMkLst>
        </pc:picChg>
      </pc:sldChg>
      <pc:sldChg chg="addSp delSp modSp mod">
        <pc:chgData name="Duijf, Antoinette" userId="80426808-569e-4360-acb0-e5a6dc4b8ad2" providerId="ADAL" clId="{BA23F286-C27A-4FB1-8FC0-8495750ACA42}" dt="2026-01-05T20:45:04.210" v="2299" actId="1076"/>
        <pc:sldMkLst>
          <pc:docMk/>
          <pc:sldMk cId="2452007587" sldId="1476"/>
        </pc:sldMkLst>
        <pc:spChg chg="add mod">
          <ac:chgData name="Duijf, Antoinette" userId="80426808-569e-4360-acb0-e5a6dc4b8ad2" providerId="ADAL" clId="{BA23F286-C27A-4FB1-8FC0-8495750ACA42}" dt="2026-01-05T20:44:04.374" v="2287" actId="1076"/>
          <ac:spMkLst>
            <pc:docMk/>
            <pc:sldMk cId="2452007587" sldId="1476"/>
            <ac:spMk id="9" creationId="{82ACE486-A1EF-3CB4-5B44-85633A520AD0}"/>
          </ac:spMkLst>
        </pc:spChg>
        <pc:spChg chg="add del">
          <ac:chgData name="Duijf, Antoinette" userId="80426808-569e-4360-acb0-e5a6dc4b8ad2" providerId="ADAL" clId="{BA23F286-C27A-4FB1-8FC0-8495750ACA42}" dt="2026-01-05T20:43:51.697" v="2283" actId="478"/>
          <ac:spMkLst>
            <pc:docMk/>
            <pc:sldMk cId="2452007587" sldId="1476"/>
            <ac:spMk id="12" creationId="{068CB0E9-A571-A0E5-291B-1BCAE068005A}"/>
          </ac:spMkLst>
        </pc:spChg>
        <pc:spChg chg="add del mod">
          <ac:chgData name="Duijf, Antoinette" userId="80426808-569e-4360-acb0-e5a6dc4b8ad2" providerId="ADAL" clId="{BA23F286-C27A-4FB1-8FC0-8495750ACA42}" dt="2026-01-05T20:44:14.378" v="2291" actId="478"/>
          <ac:spMkLst>
            <pc:docMk/>
            <pc:sldMk cId="2452007587" sldId="1476"/>
            <ac:spMk id="13" creationId="{8400FE50-1DD3-F907-D00A-6ECCD69189E1}"/>
          </ac:spMkLst>
        </pc:spChg>
        <pc:spChg chg="add del mod">
          <ac:chgData name="Duijf, Antoinette" userId="80426808-569e-4360-acb0-e5a6dc4b8ad2" providerId="ADAL" clId="{BA23F286-C27A-4FB1-8FC0-8495750ACA42}" dt="2026-01-05T20:44:50.238" v="2297" actId="11529"/>
          <ac:spMkLst>
            <pc:docMk/>
            <pc:sldMk cId="2452007587" sldId="1476"/>
            <ac:spMk id="14" creationId="{DEA1596F-0BC7-D197-A0B1-28FCE23E7D81}"/>
          </ac:spMkLst>
        </pc:spChg>
        <pc:spChg chg="add mod">
          <ac:chgData name="Duijf, Antoinette" userId="80426808-569e-4360-acb0-e5a6dc4b8ad2" providerId="ADAL" clId="{BA23F286-C27A-4FB1-8FC0-8495750ACA42}" dt="2026-01-05T20:45:04.210" v="2299" actId="1076"/>
          <ac:spMkLst>
            <pc:docMk/>
            <pc:sldMk cId="2452007587" sldId="1476"/>
            <ac:spMk id="15" creationId="{75D536A4-F5E1-B2C5-A2E1-0814DFEDFD6F}"/>
          </ac:spMkLst>
        </pc:spChg>
        <pc:picChg chg="add mod">
          <ac:chgData name="Duijf, Antoinette" userId="80426808-569e-4360-acb0-e5a6dc4b8ad2" providerId="ADAL" clId="{BA23F286-C27A-4FB1-8FC0-8495750ACA42}" dt="2026-01-05T20:44:01.205" v="2286" actId="1076"/>
          <ac:picMkLst>
            <pc:docMk/>
            <pc:sldMk cId="2452007587" sldId="1476"/>
            <ac:picMk id="3" creationId="{45D4EA50-8A3C-67E5-491B-95D8CF9B7407}"/>
          </ac:picMkLst>
        </pc:picChg>
        <pc:picChg chg="add mod">
          <ac:chgData name="Duijf, Antoinette" userId="80426808-569e-4360-acb0-e5a6dc4b8ad2" providerId="ADAL" clId="{BA23F286-C27A-4FB1-8FC0-8495750ACA42}" dt="2026-01-05T20:44:01.205" v="2286" actId="1076"/>
          <ac:picMkLst>
            <pc:docMk/>
            <pc:sldMk cId="2452007587" sldId="1476"/>
            <ac:picMk id="5" creationId="{BE79E90B-5EC2-6C3B-8B47-FD2959E744C0}"/>
          </ac:picMkLst>
        </pc:picChg>
        <pc:picChg chg="add mod modCrop">
          <ac:chgData name="Duijf, Antoinette" userId="80426808-569e-4360-acb0-e5a6dc4b8ad2" providerId="ADAL" clId="{BA23F286-C27A-4FB1-8FC0-8495750ACA42}" dt="2026-01-05T20:44:01.205" v="2286" actId="1076"/>
          <ac:picMkLst>
            <pc:docMk/>
            <pc:sldMk cId="2452007587" sldId="1476"/>
            <ac:picMk id="11" creationId="{1559F800-72E5-A45E-43C8-4564F4C90929}"/>
          </ac:picMkLst>
        </pc:picChg>
        <pc:cxnChg chg="add del mod">
          <ac:chgData name="Duijf, Antoinette" userId="80426808-569e-4360-acb0-e5a6dc4b8ad2" providerId="ADAL" clId="{BA23F286-C27A-4FB1-8FC0-8495750ACA42}" dt="2026-01-05T20:43:55.189" v="2285" actId="478"/>
          <ac:cxnSpMkLst>
            <pc:docMk/>
            <pc:sldMk cId="2452007587" sldId="1476"/>
            <ac:cxnSpMk id="8" creationId="{2AA18D84-B217-0E11-4276-05DD1CF96E96}"/>
          </ac:cxnSpMkLst>
        </pc:cxnChg>
      </pc:sldChg>
      <pc:sldChg chg="addSp modSp mod ord">
        <pc:chgData name="Duijf, Antoinette" userId="80426808-569e-4360-acb0-e5a6dc4b8ad2" providerId="ADAL" clId="{BA23F286-C27A-4FB1-8FC0-8495750ACA42}" dt="2026-01-05T22:09:25.495" v="3481" actId="1076"/>
        <pc:sldMkLst>
          <pc:docMk/>
          <pc:sldMk cId="4074911733" sldId="1478"/>
        </pc:sldMkLst>
        <pc:spChg chg="add mod">
          <ac:chgData name="Duijf, Antoinette" userId="80426808-569e-4360-acb0-e5a6dc4b8ad2" providerId="ADAL" clId="{BA23F286-C27A-4FB1-8FC0-8495750ACA42}" dt="2026-01-05T22:09:16.479" v="3480" actId="403"/>
          <ac:spMkLst>
            <pc:docMk/>
            <pc:sldMk cId="4074911733" sldId="1478"/>
            <ac:spMk id="4" creationId="{17B81E66-61B1-5DF9-453B-3E8DF4A936AF}"/>
          </ac:spMkLst>
        </pc:spChg>
        <pc:picChg chg="add mod">
          <ac:chgData name="Duijf, Antoinette" userId="80426808-569e-4360-acb0-e5a6dc4b8ad2" providerId="ADAL" clId="{BA23F286-C27A-4FB1-8FC0-8495750ACA42}" dt="2026-01-05T22:08:55.609" v="3461" actId="1076"/>
          <ac:picMkLst>
            <pc:docMk/>
            <pc:sldMk cId="4074911733" sldId="1478"/>
            <ac:picMk id="2" creationId="{44AABB0C-CE63-AB63-C9C9-333CFC680EA6}"/>
          </ac:picMkLst>
        </pc:picChg>
        <pc:picChg chg="add mod">
          <ac:chgData name="Duijf, Antoinette" userId="80426808-569e-4360-acb0-e5a6dc4b8ad2" providerId="ADAL" clId="{BA23F286-C27A-4FB1-8FC0-8495750ACA42}" dt="2026-01-05T22:09:25.495" v="3481" actId="1076"/>
          <ac:picMkLst>
            <pc:docMk/>
            <pc:sldMk cId="4074911733" sldId="1478"/>
            <ac:picMk id="3" creationId="{3BB66D1E-44B0-C4D5-0BE6-EFB05F375EA7}"/>
          </ac:picMkLst>
        </pc:picChg>
      </pc:sldChg>
      <pc:sldChg chg="addSp delSp modSp mod ord">
        <pc:chgData name="Duijf, Antoinette" userId="80426808-569e-4360-acb0-e5a6dc4b8ad2" providerId="ADAL" clId="{BA23F286-C27A-4FB1-8FC0-8495750ACA42}" dt="2026-01-05T20:20:24.719" v="1477"/>
        <pc:sldMkLst>
          <pc:docMk/>
          <pc:sldMk cId="4210467006" sldId="1479"/>
        </pc:sldMkLst>
        <pc:picChg chg="del">
          <ac:chgData name="Duijf, Antoinette" userId="80426808-569e-4360-acb0-e5a6dc4b8ad2" providerId="ADAL" clId="{BA23F286-C27A-4FB1-8FC0-8495750ACA42}" dt="2026-01-05T20:05:03.663" v="1409" actId="478"/>
          <ac:picMkLst>
            <pc:docMk/>
            <pc:sldMk cId="4210467006" sldId="1479"/>
            <ac:picMk id="2" creationId="{D54A8FEB-A21F-8F01-C324-098168132F5E}"/>
          </ac:picMkLst>
        </pc:picChg>
        <pc:picChg chg="add mod">
          <ac:chgData name="Duijf, Antoinette" userId="80426808-569e-4360-acb0-e5a6dc4b8ad2" providerId="ADAL" clId="{BA23F286-C27A-4FB1-8FC0-8495750ACA42}" dt="2026-01-05T20:05:19.810" v="1417" actId="1076"/>
          <ac:picMkLst>
            <pc:docMk/>
            <pc:sldMk cId="4210467006" sldId="1479"/>
            <ac:picMk id="4" creationId="{4EFC4F83-082C-8E03-9B52-DCADC5B4DFAC}"/>
          </ac:picMkLst>
        </pc:picChg>
      </pc:sldChg>
      <pc:sldChg chg="addSp modSp mod">
        <pc:chgData name="Duijf, Antoinette" userId="80426808-569e-4360-acb0-e5a6dc4b8ad2" providerId="ADAL" clId="{BA23F286-C27A-4FB1-8FC0-8495750ACA42}" dt="2026-01-05T21:04:04.955" v="2668" actId="1076"/>
        <pc:sldMkLst>
          <pc:docMk/>
          <pc:sldMk cId="1487044012" sldId="1480"/>
        </pc:sldMkLst>
        <pc:picChg chg="add mod">
          <ac:chgData name="Duijf, Antoinette" userId="80426808-569e-4360-acb0-e5a6dc4b8ad2" providerId="ADAL" clId="{BA23F286-C27A-4FB1-8FC0-8495750ACA42}" dt="2026-01-05T21:04:04.955" v="2668" actId="1076"/>
          <ac:picMkLst>
            <pc:docMk/>
            <pc:sldMk cId="1487044012" sldId="1480"/>
            <ac:picMk id="3" creationId="{6B022EA3-E1ED-B769-8A9C-8CCF51D9AE84}"/>
          </ac:picMkLst>
        </pc:picChg>
      </pc:sldChg>
      <pc:sldChg chg="addSp delSp modSp mod">
        <pc:chgData name="Duijf, Antoinette" userId="80426808-569e-4360-acb0-e5a6dc4b8ad2" providerId="ADAL" clId="{BA23F286-C27A-4FB1-8FC0-8495750ACA42}" dt="2026-01-05T21:27:11.519" v="2818" actId="14100"/>
        <pc:sldMkLst>
          <pc:docMk/>
          <pc:sldMk cId="3779434736" sldId="1481"/>
        </pc:sldMkLst>
        <pc:picChg chg="add del mod">
          <ac:chgData name="Duijf, Antoinette" userId="80426808-569e-4360-acb0-e5a6dc4b8ad2" providerId="ADAL" clId="{BA23F286-C27A-4FB1-8FC0-8495750ACA42}" dt="2026-01-05T21:26:26.758" v="2812" actId="478"/>
          <ac:picMkLst>
            <pc:docMk/>
            <pc:sldMk cId="3779434736" sldId="1481"/>
            <ac:picMk id="3" creationId="{7B5A980D-64E5-1CE3-BA8D-34A1ED2F200F}"/>
          </ac:picMkLst>
        </pc:picChg>
        <pc:picChg chg="add mod">
          <ac:chgData name="Duijf, Antoinette" userId="80426808-569e-4360-acb0-e5a6dc4b8ad2" providerId="ADAL" clId="{BA23F286-C27A-4FB1-8FC0-8495750ACA42}" dt="2026-01-05T21:27:11.519" v="2818" actId="14100"/>
          <ac:picMkLst>
            <pc:docMk/>
            <pc:sldMk cId="3779434736" sldId="1481"/>
            <ac:picMk id="5" creationId="{2BEF102D-ABAC-D448-836A-9ABC0385EE45}"/>
          </ac:picMkLst>
        </pc:picChg>
      </pc:sldChg>
      <pc:sldChg chg="addSp delSp modSp mod ord">
        <pc:chgData name="Duijf, Antoinette" userId="80426808-569e-4360-acb0-e5a6dc4b8ad2" providerId="ADAL" clId="{BA23F286-C27A-4FB1-8FC0-8495750ACA42}" dt="2026-01-05T23:06:07.756" v="4649" actId="1076"/>
        <pc:sldMkLst>
          <pc:docMk/>
          <pc:sldMk cId="1201727269" sldId="1482"/>
        </pc:sldMkLst>
        <pc:picChg chg="del">
          <ac:chgData name="Duijf, Antoinette" userId="80426808-569e-4360-acb0-e5a6dc4b8ad2" providerId="ADAL" clId="{BA23F286-C27A-4FB1-8FC0-8495750ACA42}" dt="2026-01-05T22:43:29.737" v="4425" actId="478"/>
          <ac:picMkLst>
            <pc:docMk/>
            <pc:sldMk cId="1201727269" sldId="1482"/>
            <ac:picMk id="2" creationId="{B0286EBA-DEA1-3A16-4844-D8F0830E147D}"/>
          </ac:picMkLst>
        </pc:picChg>
        <pc:picChg chg="add del mod">
          <ac:chgData name="Duijf, Antoinette" userId="80426808-569e-4360-acb0-e5a6dc4b8ad2" providerId="ADAL" clId="{BA23F286-C27A-4FB1-8FC0-8495750ACA42}" dt="2026-01-05T22:49:53.336" v="4431" actId="478"/>
          <ac:picMkLst>
            <pc:docMk/>
            <pc:sldMk cId="1201727269" sldId="1482"/>
            <ac:picMk id="4" creationId="{5CA91044-6DE2-5AE7-7E4D-1BB21934BC91}"/>
          </ac:picMkLst>
        </pc:picChg>
        <pc:picChg chg="add del mod modCrop">
          <ac:chgData name="Duijf, Antoinette" userId="80426808-569e-4360-acb0-e5a6dc4b8ad2" providerId="ADAL" clId="{BA23F286-C27A-4FB1-8FC0-8495750ACA42}" dt="2026-01-05T22:50:39.655" v="4444" actId="478"/>
          <ac:picMkLst>
            <pc:docMk/>
            <pc:sldMk cId="1201727269" sldId="1482"/>
            <ac:picMk id="7" creationId="{CE9903D7-4BC5-E4D1-D989-AB989828F971}"/>
          </ac:picMkLst>
        </pc:picChg>
        <pc:picChg chg="add del mod modCrop">
          <ac:chgData name="Duijf, Antoinette" userId="80426808-569e-4360-acb0-e5a6dc4b8ad2" providerId="ADAL" clId="{BA23F286-C27A-4FB1-8FC0-8495750ACA42}" dt="2026-01-05T23:05:55.656" v="4644" actId="478"/>
          <ac:picMkLst>
            <pc:docMk/>
            <pc:sldMk cId="1201727269" sldId="1482"/>
            <ac:picMk id="9" creationId="{4948459F-F859-4806-2030-36DFD73A0047}"/>
          </ac:picMkLst>
        </pc:picChg>
        <pc:picChg chg="add mod">
          <ac:chgData name="Duijf, Antoinette" userId="80426808-569e-4360-acb0-e5a6dc4b8ad2" providerId="ADAL" clId="{BA23F286-C27A-4FB1-8FC0-8495750ACA42}" dt="2026-01-05T23:06:07.756" v="4649" actId="1076"/>
          <ac:picMkLst>
            <pc:docMk/>
            <pc:sldMk cId="1201727269" sldId="1482"/>
            <ac:picMk id="11" creationId="{3BF8DBC0-D0A9-6659-2197-EBB43613F8C7}"/>
          </ac:picMkLst>
        </pc:picChg>
      </pc:sldChg>
      <pc:sldChg chg="addSp modSp mod ord">
        <pc:chgData name="Duijf, Antoinette" userId="80426808-569e-4360-acb0-e5a6dc4b8ad2" providerId="ADAL" clId="{BA23F286-C27A-4FB1-8FC0-8495750ACA42}" dt="2026-01-05T20:23:10.062" v="1493" actId="1076"/>
        <pc:sldMkLst>
          <pc:docMk/>
          <pc:sldMk cId="2904738428" sldId="1483"/>
        </pc:sldMkLst>
        <pc:picChg chg="add mod">
          <ac:chgData name="Duijf, Antoinette" userId="80426808-569e-4360-acb0-e5a6dc4b8ad2" providerId="ADAL" clId="{BA23F286-C27A-4FB1-8FC0-8495750ACA42}" dt="2026-01-05T20:23:10.062" v="1493" actId="1076"/>
          <ac:picMkLst>
            <pc:docMk/>
            <pc:sldMk cId="2904738428" sldId="1483"/>
            <ac:picMk id="3" creationId="{ABC596A8-3633-0B10-0E9B-877029CB25F8}"/>
          </ac:picMkLst>
        </pc:picChg>
      </pc:sldChg>
      <pc:sldChg chg="addSp delSp modSp mod">
        <pc:chgData name="Duijf, Antoinette" userId="80426808-569e-4360-acb0-e5a6dc4b8ad2" providerId="ADAL" clId="{BA23F286-C27A-4FB1-8FC0-8495750ACA42}" dt="2026-01-05T22:33:04.560" v="3838" actId="1076"/>
        <pc:sldMkLst>
          <pc:docMk/>
          <pc:sldMk cId="2967928418" sldId="1511"/>
        </pc:sldMkLst>
        <pc:spChg chg="mod">
          <ac:chgData name="Duijf, Antoinette" userId="80426808-569e-4360-acb0-e5a6dc4b8ad2" providerId="ADAL" clId="{BA23F286-C27A-4FB1-8FC0-8495750ACA42}" dt="2026-01-05T20:35:40.059" v="2016" actId="255"/>
          <ac:spMkLst>
            <pc:docMk/>
            <pc:sldMk cId="2967928418" sldId="1511"/>
            <ac:spMk id="35" creationId="{37104C51-0232-62ED-4C6F-1447D06633EE}"/>
          </ac:spMkLst>
        </pc:spChg>
        <pc:spChg chg="mod">
          <ac:chgData name="Duijf, Antoinette" userId="80426808-569e-4360-acb0-e5a6dc4b8ad2" providerId="ADAL" clId="{BA23F286-C27A-4FB1-8FC0-8495750ACA42}" dt="2026-01-05T20:35:29.947" v="2015"/>
          <ac:spMkLst>
            <pc:docMk/>
            <pc:sldMk cId="2967928418" sldId="1511"/>
            <ac:spMk id="36" creationId="{D8EF981A-9BA7-0EB1-9B70-F7FBF2F7DF1C}"/>
          </ac:spMkLst>
        </pc:spChg>
        <pc:picChg chg="add del mod modCrop">
          <ac:chgData name="Duijf, Antoinette" userId="80426808-569e-4360-acb0-e5a6dc4b8ad2" providerId="ADAL" clId="{BA23F286-C27A-4FB1-8FC0-8495750ACA42}" dt="2026-01-05T22:32:22.977" v="3830" actId="478"/>
          <ac:picMkLst>
            <pc:docMk/>
            <pc:sldMk cId="2967928418" sldId="1511"/>
            <ac:picMk id="2" creationId="{988EB383-DAB9-6260-5D2B-9FFC875E9ABC}"/>
          </ac:picMkLst>
        </pc:picChg>
        <pc:picChg chg="add mod">
          <ac:chgData name="Duijf, Antoinette" userId="80426808-569e-4360-acb0-e5a6dc4b8ad2" providerId="ADAL" clId="{BA23F286-C27A-4FB1-8FC0-8495750ACA42}" dt="2026-01-05T22:33:04.560" v="3838" actId="1076"/>
          <ac:picMkLst>
            <pc:docMk/>
            <pc:sldMk cId="2967928418" sldId="1511"/>
            <ac:picMk id="8" creationId="{98ED8449-3CFF-8A03-1480-C10182B06B5F}"/>
          </ac:picMkLst>
        </pc:picChg>
        <pc:picChg chg="add mod">
          <ac:chgData name="Duijf, Antoinette" userId="80426808-569e-4360-acb0-e5a6dc4b8ad2" providerId="ADAL" clId="{BA23F286-C27A-4FB1-8FC0-8495750ACA42}" dt="2026-01-05T22:22:52.753" v="3691"/>
          <ac:picMkLst>
            <pc:docMk/>
            <pc:sldMk cId="2967928418" sldId="1511"/>
            <ac:picMk id="9" creationId="{8B0C47E9-F632-E556-8C45-7072DD5A3D6F}"/>
          </ac:picMkLst>
        </pc:picChg>
        <pc:picChg chg="add mod">
          <ac:chgData name="Duijf, Antoinette" userId="80426808-569e-4360-acb0-e5a6dc4b8ad2" providerId="ADAL" clId="{BA23F286-C27A-4FB1-8FC0-8495750ACA42}" dt="2026-01-05T22:32:56.156" v="3837" actId="14100"/>
          <ac:picMkLst>
            <pc:docMk/>
            <pc:sldMk cId="2967928418" sldId="1511"/>
            <ac:picMk id="19" creationId="{944029AF-1056-4EB9-7F66-407457F13D67}"/>
          </ac:picMkLst>
        </pc:picChg>
      </pc:sldChg>
      <pc:sldChg chg="del">
        <pc:chgData name="Duijf, Antoinette" userId="80426808-569e-4360-acb0-e5a6dc4b8ad2" providerId="ADAL" clId="{BA23F286-C27A-4FB1-8FC0-8495750ACA42}" dt="2026-01-05T22:52:50.052" v="4466" actId="47"/>
        <pc:sldMkLst>
          <pc:docMk/>
          <pc:sldMk cId="1594331871" sldId="1512"/>
        </pc:sldMkLst>
      </pc:sldChg>
      <pc:sldChg chg="del">
        <pc:chgData name="Duijf, Antoinette" userId="80426808-569e-4360-acb0-e5a6dc4b8ad2" providerId="ADAL" clId="{BA23F286-C27A-4FB1-8FC0-8495750ACA42}" dt="2026-01-05T22:52:50.739" v="4468" actId="47"/>
        <pc:sldMkLst>
          <pc:docMk/>
          <pc:sldMk cId="3112181829" sldId="1515"/>
        </pc:sldMkLst>
      </pc:sldChg>
      <pc:sldChg chg="del">
        <pc:chgData name="Duijf, Antoinette" userId="80426808-569e-4360-acb0-e5a6dc4b8ad2" providerId="ADAL" clId="{BA23F286-C27A-4FB1-8FC0-8495750ACA42}" dt="2026-01-05T22:52:50.406" v="4467" actId="47"/>
        <pc:sldMkLst>
          <pc:docMk/>
          <pc:sldMk cId="1628480429" sldId="1517"/>
        </pc:sldMkLst>
      </pc:sldChg>
      <pc:sldChg chg="del">
        <pc:chgData name="Duijf, Antoinette" userId="80426808-569e-4360-acb0-e5a6dc4b8ad2" providerId="ADAL" clId="{BA23F286-C27A-4FB1-8FC0-8495750ACA42}" dt="2026-01-05T22:52:51.140" v="4469" actId="47"/>
        <pc:sldMkLst>
          <pc:docMk/>
          <pc:sldMk cId="933367485" sldId="1518"/>
        </pc:sldMkLst>
      </pc:sldChg>
      <pc:sldChg chg="del">
        <pc:chgData name="Duijf, Antoinette" userId="80426808-569e-4360-acb0-e5a6dc4b8ad2" providerId="ADAL" clId="{BA23F286-C27A-4FB1-8FC0-8495750ACA42}" dt="2026-01-05T22:52:49.017" v="4465" actId="47"/>
        <pc:sldMkLst>
          <pc:docMk/>
          <pc:sldMk cId="1530054038" sldId="1519"/>
        </pc:sldMkLst>
      </pc:sldChg>
      <pc:sldChg chg="del">
        <pc:chgData name="Duijf, Antoinette" userId="80426808-569e-4360-acb0-e5a6dc4b8ad2" providerId="ADAL" clId="{BA23F286-C27A-4FB1-8FC0-8495750ACA42}" dt="2026-01-05T22:52:48.548" v="4464" actId="47"/>
        <pc:sldMkLst>
          <pc:docMk/>
          <pc:sldMk cId="3006462251" sldId="1520"/>
        </pc:sldMkLst>
      </pc:sldChg>
      <pc:sldChg chg="del">
        <pc:chgData name="Duijf, Antoinette" userId="80426808-569e-4360-acb0-e5a6dc4b8ad2" providerId="ADAL" clId="{BA23F286-C27A-4FB1-8FC0-8495750ACA42}" dt="2026-01-05T22:52:51.448" v="4470" actId="47"/>
        <pc:sldMkLst>
          <pc:docMk/>
          <pc:sldMk cId="1059877010" sldId="1521"/>
        </pc:sldMkLst>
      </pc:sldChg>
      <pc:sldChg chg="del">
        <pc:chgData name="Duijf, Antoinette" userId="80426808-569e-4360-acb0-e5a6dc4b8ad2" providerId="ADAL" clId="{BA23F286-C27A-4FB1-8FC0-8495750ACA42}" dt="2026-01-05T22:52:51.873" v="4471" actId="47"/>
        <pc:sldMkLst>
          <pc:docMk/>
          <pc:sldMk cId="2371299458" sldId="1529"/>
        </pc:sldMkLst>
      </pc:sldChg>
      <pc:sldChg chg="del">
        <pc:chgData name="Duijf, Antoinette" userId="80426808-569e-4360-acb0-e5a6dc4b8ad2" providerId="ADAL" clId="{BA23F286-C27A-4FB1-8FC0-8495750ACA42}" dt="2026-01-05T22:52:52.685" v="4472" actId="47"/>
        <pc:sldMkLst>
          <pc:docMk/>
          <pc:sldMk cId="2344247519" sldId="1543"/>
        </pc:sldMkLst>
      </pc:sldChg>
      <pc:sldChg chg="addSp delSp modSp mod">
        <pc:chgData name="Duijf, Antoinette" userId="80426808-569e-4360-acb0-e5a6dc4b8ad2" providerId="ADAL" clId="{BA23F286-C27A-4FB1-8FC0-8495750ACA42}" dt="2026-01-05T23:16:37.774" v="4677" actId="20577"/>
        <pc:sldMkLst>
          <pc:docMk/>
          <pc:sldMk cId="958006916" sldId="1544"/>
        </pc:sldMkLst>
        <pc:spChg chg="add del mod">
          <ac:chgData name="Duijf, Antoinette" userId="80426808-569e-4360-acb0-e5a6dc4b8ad2" providerId="ADAL" clId="{BA23F286-C27A-4FB1-8FC0-8495750ACA42}" dt="2026-01-05T20:36:52.623" v="2084" actId="478"/>
          <ac:spMkLst>
            <pc:docMk/>
            <pc:sldMk cId="958006916" sldId="1544"/>
            <ac:spMk id="9" creationId="{4C3599C3-5A07-49D6-7841-DC35A858367E}"/>
          </ac:spMkLst>
        </pc:spChg>
        <pc:spChg chg="add mod">
          <ac:chgData name="Duijf, Antoinette" userId="80426808-569e-4360-acb0-e5a6dc4b8ad2" providerId="ADAL" clId="{BA23F286-C27A-4FB1-8FC0-8495750ACA42}" dt="2026-01-05T23:16:37.774" v="4677" actId="20577"/>
          <ac:spMkLst>
            <pc:docMk/>
            <pc:sldMk cId="958006916" sldId="1544"/>
            <ac:spMk id="20" creationId="{7EDDE595-66D3-2ACF-D8E0-64DE567EBE87}"/>
          </ac:spMkLst>
        </pc:spChg>
        <pc:spChg chg="mod">
          <ac:chgData name="Duijf, Antoinette" userId="80426808-569e-4360-acb0-e5a6dc4b8ad2" providerId="ADAL" clId="{BA23F286-C27A-4FB1-8FC0-8495750ACA42}" dt="2026-01-05T20:30:04.221" v="1572" actId="1076"/>
          <ac:spMkLst>
            <pc:docMk/>
            <pc:sldMk cId="958006916" sldId="1544"/>
            <ac:spMk id="34" creationId="{503D1D39-07E5-600E-8727-BC5A24D08BD5}"/>
          </ac:spMkLst>
        </pc:spChg>
        <pc:spChg chg="mod">
          <ac:chgData name="Duijf, Antoinette" userId="80426808-569e-4360-acb0-e5a6dc4b8ad2" providerId="ADAL" clId="{BA23F286-C27A-4FB1-8FC0-8495750ACA42}" dt="2026-01-05T20:36:49.414" v="2083" actId="115"/>
          <ac:spMkLst>
            <pc:docMk/>
            <pc:sldMk cId="958006916" sldId="1544"/>
            <ac:spMk id="35" creationId="{C85124F1-5C3B-5085-F2A8-3ECBC215E683}"/>
          </ac:spMkLst>
        </pc:spChg>
        <pc:spChg chg="mod">
          <ac:chgData name="Duijf, Antoinette" userId="80426808-569e-4360-acb0-e5a6dc4b8ad2" providerId="ADAL" clId="{BA23F286-C27A-4FB1-8FC0-8495750ACA42}" dt="2026-01-05T20:37:50.652" v="2155" actId="115"/>
          <ac:spMkLst>
            <pc:docMk/>
            <pc:sldMk cId="958006916" sldId="1544"/>
            <ac:spMk id="36" creationId="{B25FAA99-3357-97BB-DB36-9CA2C7CECE4F}"/>
          </ac:spMkLst>
        </pc:spChg>
        <pc:picChg chg="add mod">
          <ac:chgData name="Duijf, Antoinette" userId="80426808-569e-4360-acb0-e5a6dc4b8ad2" providerId="ADAL" clId="{BA23F286-C27A-4FB1-8FC0-8495750ACA42}" dt="2026-01-05T20:36:56.318" v="2085" actId="1076"/>
          <ac:picMkLst>
            <pc:docMk/>
            <pc:sldMk cId="958006916" sldId="1544"/>
            <ac:picMk id="2" creationId="{B6C8A730-07B1-8856-7AB3-4B577F3329CC}"/>
          </ac:picMkLst>
        </pc:picChg>
        <pc:picChg chg="add mod">
          <ac:chgData name="Duijf, Antoinette" userId="80426808-569e-4360-acb0-e5a6dc4b8ad2" providerId="ADAL" clId="{BA23F286-C27A-4FB1-8FC0-8495750ACA42}" dt="2026-01-05T20:39:50.902" v="2159" actId="1076"/>
          <ac:picMkLst>
            <pc:docMk/>
            <pc:sldMk cId="958006916" sldId="1544"/>
            <ac:picMk id="19" creationId="{27E97AD6-9246-90DF-C927-2E8168745FB2}"/>
          </ac:picMkLst>
        </pc:picChg>
      </pc:sldChg>
      <pc:sldChg chg="del">
        <pc:chgData name="Duijf, Antoinette" userId="80426808-569e-4360-acb0-e5a6dc4b8ad2" providerId="ADAL" clId="{BA23F286-C27A-4FB1-8FC0-8495750ACA42}" dt="2026-01-05T22:52:48.164" v="4463" actId="47"/>
        <pc:sldMkLst>
          <pc:docMk/>
          <pc:sldMk cId="3980004505" sldId="1545"/>
        </pc:sldMkLst>
      </pc:sldChg>
      <pc:sldChg chg="addSp modSp mod">
        <pc:chgData name="Duijf, Antoinette" userId="80426808-569e-4360-acb0-e5a6dc4b8ad2" providerId="ADAL" clId="{BA23F286-C27A-4FB1-8FC0-8495750ACA42}" dt="2026-01-05T23:16:54.414" v="4689" actId="20577"/>
        <pc:sldMkLst>
          <pc:docMk/>
          <pc:sldMk cId="3622971323" sldId="1546"/>
        </pc:sldMkLst>
        <pc:spChg chg="mod">
          <ac:chgData name="Duijf, Antoinette" userId="80426808-569e-4360-acb0-e5a6dc4b8ad2" providerId="ADAL" clId="{BA23F286-C27A-4FB1-8FC0-8495750ACA42}" dt="2026-01-05T21:58:58.668" v="3172" actId="1076"/>
          <ac:spMkLst>
            <pc:docMk/>
            <pc:sldMk cId="3622971323" sldId="1546"/>
            <ac:spMk id="4" creationId="{C2D11CB4-A2D9-3FEA-B20C-5627D1DFE283}"/>
          </ac:spMkLst>
        </pc:spChg>
        <pc:spChg chg="mod">
          <ac:chgData name="Duijf, Antoinette" userId="80426808-569e-4360-acb0-e5a6dc4b8ad2" providerId="ADAL" clId="{BA23F286-C27A-4FB1-8FC0-8495750ACA42}" dt="2026-01-05T21:58:58.668" v="3172" actId="1076"/>
          <ac:spMkLst>
            <pc:docMk/>
            <pc:sldMk cId="3622971323" sldId="1546"/>
            <ac:spMk id="9" creationId="{6A894735-2A23-ECEE-0BBF-54C5BACD3BC5}"/>
          </ac:spMkLst>
        </pc:spChg>
        <pc:spChg chg="mod">
          <ac:chgData name="Duijf, Antoinette" userId="80426808-569e-4360-acb0-e5a6dc4b8ad2" providerId="ADAL" clId="{BA23F286-C27A-4FB1-8FC0-8495750ACA42}" dt="2026-01-05T21:58:58.668" v="3172" actId="1076"/>
          <ac:spMkLst>
            <pc:docMk/>
            <pc:sldMk cId="3622971323" sldId="1546"/>
            <ac:spMk id="10" creationId="{58E0A530-7C06-DD4C-DF48-7161431EA744}"/>
          </ac:spMkLst>
        </pc:spChg>
        <pc:spChg chg="mod">
          <ac:chgData name="Duijf, Antoinette" userId="80426808-569e-4360-acb0-e5a6dc4b8ad2" providerId="ADAL" clId="{BA23F286-C27A-4FB1-8FC0-8495750ACA42}" dt="2026-01-05T21:57:48.842" v="3130" actId="1076"/>
          <ac:spMkLst>
            <pc:docMk/>
            <pc:sldMk cId="3622971323" sldId="1546"/>
            <ac:spMk id="14" creationId="{AE214926-F196-6304-0D33-7C5AC5316FB6}"/>
          </ac:spMkLst>
        </pc:spChg>
        <pc:spChg chg="mod">
          <ac:chgData name="Duijf, Antoinette" userId="80426808-569e-4360-acb0-e5a6dc4b8ad2" providerId="ADAL" clId="{BA23F286-C27A-4FB1-8FC0-8495750ACA42}" dt="2026-01-05T21:38:35.767" v="3006" actId="1076"/>
          <ac:spMkLst>
            <pc:docMk/>
            <pc:sldMk cId="3622971323" sldId="1546"/>
            <ac:spMk id="17" creationId="{ACEA27AB-48DC-6F3E-E0AC-905869B3D07F}"/>
          </ac:spMkLst>
        </pc:spChg>
        <pc:spChg chg="mod">
          <ac:chgData name="Duijf, Antoinette" userId="80426808-569e-4360-acb0-e5a6dc4b8ad2" providerId="ADAL" clId="{BA23F286-C27A-4FB1-8FC0-8495750ACA42}" dt="2026-01-05T21:58:26.220" v="3154" actId="1076"/>
          <ac:spMkLst>
            <pc:docMk/>
            <pc:sldMk cId="3622971323" sldId="1546"/>
            <ac:spMk id="18" creationId="{85D4B6A9-6EFC-FEB4-DE8F-2F8D6AC288CE}"/>
          </ac:spMkLst>
        </pc:spChg>
        <pc:spChg chg="mod">
          <ac:chgData name="Duijf, Antoinette" userId="80426808-569e-4360-acb0-e5a6dc4b8ad2" providerId="ADAL" clId="{BA23F286-C27A-4FB1-8FC0-8495750ACA42}" dt="2026-01-05T21:38:39.346" v="3007" actId="14100"/>
          <ac:spMkLst>
            <pc:docMk/>
            <pc:sldMk cId="3622971323" sldId="1546"/>
            <ac:spMk id="19" creationId="{1E230D00-D4FF-7D8F-C044-4DDAC5D95D11}"/>
          </ac:spMkLst>
        </pc:spChg>
        <pc:spChg chg="mod">
          <ac:chgData name="Duijf, Antoinette" userId="80426808-569e-4360-acb0-e5a6dc4b8ad2" providerId="ADAL" clId="{BA23F286-C27A-4FB1-8FC0-8495750ACA42}" dt="2026-01-05T21:58:42.704" v="3171" actId="1076"/>
          <ac:spMkLst>
            <pc:docMk/>
            <pc:sldMk cId="3622971323" sldId="1546"/>
            <ac:spMk id="22" creationId="{310BC79A-DFEB-F24F-DF5E-9CA69257A9D4}"/>
          </ac:spMkLst>
        </pc:spChg>
        <pc:spChg chg="mod">
          <ac:chgData name="Duijf, Antoinette" userId="80426808-569e-4360-acb0-e5a6dc4b8ad2" providerId="ADAL" clId="{BA23F286-C27A-4FB1-8FC0-8495750ACA42}" dt="2026-01-05T21:58:29.276" v="3155" actId="1076"/>
          <ac:spMkLst>
            <pc:docMk/>
            <pc:sldMk cId="3622971323" sldId="1546"/>
            <ac:spMk id="25" creationId="{B02E0E38-5513-A47D-8AC7-D33E75AF012D}"/>
          </ac:spMkLst>
        </pc:spChg>
        <pc:spChg chg="mod">
          <ac:chgData name="Duijf, Antoinette" userId="80426808-569e-4360-acb0-e5a6dc4b8ad2" providerId="ADAL" clId="{BA23F286-C27A-4FB1-8FC0-8495750ACA42}" dt="2026-01-05T21:58:58.668" v="3172" actId="1076"/>
          <ac:spMkLst>
            <pc:docMk/>
            <pc:sldMk cId="3622971323" sldId="1546"/>
            <ac:spMk id="26" creationId="{17BDFB7F-84AD-E1B7-60F4-61CF3C9DC1C3}"/>
          </ac:spMkLst>
        </pc:spChg>
        <pc:spChg chg="add mod">
          <ac:chgData name="Duijf, Antoinette" userId="80426808-569e-4360-acb0-e5a6dc4b8ad2" providerId="ADAL" clId="{BA23F286-C27A-4FB1-8FC0-8495750ACA42}" dt="2026-01-05T23:16:54.414" v="4689" actId="20577"/>
          <ac:spMkLst>
            <pc:docMk/>
            <pc:sldMk cId="3622971323" sldId="1546"/>
            <ac:spMk id="31" creationId="{4785EE8F-7839-CD87-C71C-E5DD7BF11EEB}"/>
          </ac:spMkLst>
        </pc:spChg>
        <pc:picChg chg="mod ord">
          <ac:chgData name="Duijf, Antoinette" userId="80426808-569e-4360-acb0-e5a6dc4b8ad2" providerId="ADAL" clId="{BA23F286-C27A-4FB1-8FC0-8495750ACA42}" dt="2026-01-05T21:59:03.967" v="3174" actId="167"/>
          <ac:picMkLst>
            <pc:docMk/>
            <pc:sldMk cId="3622971323" sldId="1546"/>
            <ac:picMk id="11" creationId="{223413AD-3B4A-1325-D7B2-F81808617B05}"/>
          </ac:picMkLst>
        </pc:picChg>
        <pc:picChg chg="mod">
          <ac:chgData name="Duijf, Antoinette" userId="80426808-569e-4360-acb0-e5a6dc4b8ad2" providerId="ADAL" clId="{BA23F286-C27A-4FB1-8FC0-8495750ACA42}" dt="2026-01-05T21:58:33.031" v="3157" actId="1076"/>
          <ac:picMkLst>
            <pc:docMk/>
            <pc:sldMk cId="3622971323" sldId="1546"/>
            <ac:picMk id="12" creationId="{38849821-EE38-B2CE-6AC8-5AE0B539F86E}"/>
          </ac:picMkLst>
        </pc:picChg>
        <pc:picChg chg="mod ord modCrop">
          <ac:chgData name="Duijf, Antoinette" userId="80426808-569e-4360-acb0-e5a6dc4b8ad2" providerId="ADAL" clId="{BA23F286-C27A-4FB1-8FC0-8495750ACA42}" dt="2026-01-05T21:59:16.608" v="3179" actId="167"/>
          <ac:picMkLst>
            <pc:docMk/>
            <pc:sldMk cId="3622971323" sldId="1546"/>
            <ac:picMk id="13" creationId="{FF8F5000-9768-7F0B-8F13-412317C185AC}"/>
          </ac:picMkLst>
        </pc:picChg>
        <pc:picChg chg="add mod modCrop">
          <ac:chgData name="Duijf, Antoinette" userId="80426808-569e-4360-acb0-e5a6dc4b8ad2" providerId="ADAL" clId="{BA23F286-C27A-4FB1-8FC0-8495750ACA42}" dt="2026-01-05T21:59:42.343" v="3181" actId="14100"/>
          <ac:picMkLst>
            <pc:docMk/>
            <pc:sldMk cId="3622971323" sldId="1546"/>
            <ac:picMk id="28" creationId="{506B6CC7-93E4-2C6A-2496-52EC97462C3E}"/>
          </ac:picMkLst>
        </pc:picChg>
        <pc:cxnChg chg="mod">
          <ac:chgData name="Duijf, Antoinette" userId="80426808-569e-4360-acb0-e5a6dc4b8ad2" providerId="ADAL" clId="{BA23F286-C27A-4FB1-8FC0-8495750ACA42}" dt="2026-01-05T21:38:39.346" v="3007" actId="14100"/>
          <ac:cxnSpMkLst>
            <pc:docMk/>
            <pc:sldMk cId="3622971323" sldId="1546"/>
            <ac:cxnSpMk id="21" creationId="{20B61A2A-62F1-EBE4-E200-0BAB66BCBC7B}"/>
          </ac:cxnSpMkLst>
        </pc:cxnChg>
        <pc:cxnChg chg="mod">
          <ac:chgData name="Duijf, Antoinette" userId="80426808-569e-4360-acb0-e5a6dc4b8ad2" providerId="ADAL" clId="{BA23F286-C27A-4FB1-8FC0-8495750ACA42}" dt="2026-01-05T21:58:31.011" v="3156" actId="14100"/>
          <ac:cxnSpMkLst>
            <pc:docMk/>
            <pc:sldMk cId="3622971323" sldId="1546"/>
            <ac:cxnSpMk id="27" creationId="{638A9130-A8EE-2B95-4DBD-606E55DFD076}"/>
          </ac:cxnSpMkLst>
        </pc:cxnChg>
        <pc:cxnChg chg="mod">
          <ac:chgData name="Duijf, Antoinette" userId="80426808-569e-4360-acb0-e5a6dc4b8ad2" providerId="ADAL" clId="{BA23F286-C27A-4FB1-8FC0-8495750ACA42}" dt="2026-01-05T21:58:42.704" v="3171" actId="1076"/>
          <ac:cxnSpMkLst>
            <pc:docMk/>
            <pc:sldMk cId="3622971323" sldId="1546"/>
            <ac:cxnSpMk id="29" creationId="{27959BA1-4ED3-0705-35EA-CEA83F23055C}"/>
          </ac:cxnSpMkLst>
        </pc:cxnChg>
      </pc:sldChg>
      <pc:sldChg chg="addSp delSp modSp mod">
        <pc:chgData name="Duijf, Antoinette" userId="80426808-569e-4360-acb0-e5a6dc4b8ad2" providerId="ADAL" clId="{BA23F286-C27A-4FB1-8FC0-8495750ACA42}" dt="2026-01-05T21:34:40.907" v="2931" actId="1036"/>
        <pc:sldMkLst>
          <pc:docMk/>
          <pc:sldMk cId="1519767601" sldId="1547"/>
        </pc:sldMkLst>
        <pc:spChg chg="add del mod">
          <ac:chgData name="Duijf, Antoinette" userId="80426808-569e-4360-acb0-e5a6dc4b8ad2" providerId="ADAL" clId="{BA23F286-C27A-4FB1-8FC0-8495750ACA42}" dt="2026-01-05T21:34:25.664" v="2925" actId="21"/>
          <ac:spMkLst>
            <pc:docMk/>
            <pc:sldMk cId="1519767601" sldId="1547"/>
            <ac:spMk id="4" creationId="{32A7B293-CC01-587F-ACAA-80B750F98AA2}"/>
          </ac:spMkLst>
        </pc:spChg>
        <pc:spChg chg="del mod">
          <ac:chgData name="Duijf, Antoinette" userId="80426808-569e-4360-acb0-e5a6dc4b8ad2" providerId="ADAL" clId="{BA23F286-C27A-4FB1-8FC0-8495750ACA42}" dt="2026-01-05T21:34:25.664" v="2925" actId="21"/>
          <ac:spMkLst>
            <pc:docMk/>
            <pc:sldMk cId="1519767601" sldId="1547"/>
            <ac:spMk id="9" creationId="{930D2762-EB19-8E8B-2A17-18E432F94219}"/>
          </ac:spMkLst>
        </pc:spChg>
        <pc:spChg chg="del mod">
          <ac:chgData name="Duijf, Antoinette" userId="80426808-569e-4360-acb0-e5a6dc4b8ad2" providerId="ADAL" clId="{BA23F286-C27A-4FB1-8FC0-8495750ACA42}" dt="2026-01-05T21:34:36.323" v="2928" actId="21"/>
          <ac:spMkLst>
            <pc:docMk/>
            <pc:sldMk cId="1519767601" sldId="1547"/>
            <ac:spMk id="10" creationId="{BB2F80C3-7AB9-AC35-B35E-10C36C7AF480}"/>
          </ac:spMkLst>
        </pc:spChg>
        <pc:spChg chg="del mod">
          <ac:chgData name="Duijf, Antoinette" userId="80426808-569e-4360-acb0-e5a6dc4b8ad2" providerId="ADAL" clId="{BA23F286-C27A-4FB1-8FC0-8495750ACA42}" dt="2026-01-05T21:32:25.681" v="2893" actId="21"/>
          <ac:spMkLst>
            <pc:docMk/>
            <pc:sldMk cId="1519767601" sldId="1547"/>
            <ac:spMk id="26" creationId="{0855C237-F865-57BD-BFB8-34090A9C396C}"/>
          </ac:spMkLst>
        </pc:spChg>
        <pc:spChg chg="add del mod">
          <ac:chgData name="Duijf, Antoinette" userId="80426808-569e-4360-acb0-e5a6dc4b8ad2" providerId="ADAL" clId="{BA23F286-C27A-4FB1-8FC0-8495750ACA42}" dt="2026-01-05T21:34:36.323" v="2928" actId="21"/>
          <ac:spMkLst>
            <pc:docMk/>
            <pc:sldMk cId="1519767601" sldId="1547"/>
            <ac:spMk id="28" creationId="{0855C237-F865-57BD-BFB8-34090A9C396C}"/>
          </ac:spMkLst>
        </pc:spChg>
        <pc:spChg chg="add mod">
          <ac:chgData name="Duijf, Antoinette" userId="80426808-569e-4360-acb0-e5a6dc4b8ad2" providerId="ADAL" clId="{BA23F286-C27A-4FB1-8FC0-8495750ACA42}" dt="2026-01-05T21:34:40.907" v="2931" actId="1036"/>
          <ac:spMkLst>
            <pc:docMk/>
            <pc:sldMk cId="1519767601" sldId="1547"/>
            <ac:spMk id="32" creationId="{32A7B293-CC01-587F-ACAA-80B750F98AA2}"/>
          </ac:spMkLst>
        </pc:spChg>
        <pc:spChg chg="add mod">
          <ac:chgData name="Duijf, Antoinette" userId="80426808-569e-4360-acb0-e5a6dc4b8ad2" providerId="ADAL" clId="{BA23F286-C27A-4FB1-8FC0-8495750ACA42}" dt="2026-01-05T21:34:26.025" v="2926"/>
          <ac:spMkLst>
            <pc:docMk/>
            <pc:sldMk cId="1519767601" sldId="1547"/>
            <ac:spMk id="33" creationId="{930D2762-EB19-8E8B-2A17-18E432F94219}"/>
          </ac:spMkLst>
        </pc:spChg>
        <pc:spChg chg="add mod">
          <ac:chgData name="Duijf, Antoinette" userId="80426808-569e-4360-acb0-e5a6dc4b8ad2" providerId="ADAL" clId="{BA23F286-C27A-4FB1-8FC0-8495750ACA42}" dt="2026-01-05T21:34:36.677" v="2929"/>
          <ac:spMkLst>
            <pc:docMk/>
            <pc:sldMk cId="1519767601" sldId="1547"/>
            <ac:spMk id="34" creationId="{BB2F80C3-7AB9-AC35-B35E-10C36C7AF480}"/>
          </ac:spMkLst>
        </pc:spChg>
        <pc:spChg chg="add mod">
          <ac:chgData name="Duijf, Antoinette" userId="80426808-569e-4360-acb0-e5a6dc4b8ad2" providerId="ADAL" clId="{BA23F286-C27A-4FB1-8FC0-8495750ACA42}" dt="2026-01-05T21:34:36.677" v="2929"/>
          <ac:spMkLst>
            <pc:docMk/>
            <pc:sldMk cId="1519767601" sldId="1547"/>
            <ac:spMk id="35" creationId="{0855C237-F865-57BD-BFB8-34090A9C396C}"/>
          </ac:spMkLst>
        </pc:spChg>
        <pc:picChg chg="add mod">
          <ac:chgData name="Duijf, Antoinette" userId="80426808-569e-4360-acb0-e5a6dc4b8ad2" providerId="ADAL" clId="{BA23F286-C27A-4FB1-8FC0-8495750ACA42}" dt="2026-01-05T21:31:28.441" v="2883" actId="931"/>
          <ac:picMkLst>
            <pc:docMk/>
            <pc:sldMk cId="1519767601" sldId="1547"/>
            <ac:picMk id="12" creationId="{D9D4E2D2-D601-E88F-BE04-5EC88404F1F2}"/>
          </ac:picMkLst>
        </pc:picChg>
        <pc:picChg chg="mod">
          <ac:chgData name="Duijf, Antoinette" userId="80426808-569e-4360-acb0-e5a6dc4b8ad2" providerId="ADAL" clId="{BA23F286-C27A-4FB1-8FC0-8495750ACA42}" dt="2026-01-05T21:31:50.405" v="2888"/>
          <ac:picMkLst>
            <pc:docMk/>
            <pc:sldMk cId="1519767601" sldId="1547"/>
            <ac:picMk id="15" creationId="{04D07091-0EEC-5188-775C-C8FCBB0204A0}"/>
          </ac:picMkLst>
        </pc:picChg>
        <pc:picChg chg="mod">
          <ac:chgData name="Duijf, Antoinette" userId="80426808-569e-4360-acb0-e5a6dc4b8ad2" providerId="ADAL" clId="{BA23F286-C27A-4FB1-8FC0-8495750ACA42}" dt="2026-01-05T21:31:43.834" v="2887" actId="1076"/>
          <ac:picMkLst>
            <pc:docMk/>
            <pc:sldMk cId="1519767601" sldId="1547"/>
            <ac:picMk id="16" creationId="{C4F56386-C3C5-3E69-7EA2-863E2F8AA730}"/>
          </ac:picMkLst>
        </pc:picChg>
        <pc:picChg chg="add del mod">
          <ac:chgData name="Duijf, Antoinette" userId="80426808-569e-4360-acb0-e5a6dc4b8ad2" providerId="ADAL" clId="{BA23F286-C27A-4FB1-8FC0-8495750ACA42}" dt="2026-01-05T21:33:32.575" v="2913" actId="478"/>
          <ac:picMkLst>
            <pc:docMk/>
            <pc:sldMk cId="1519767601" sldId="1547"/>
            <ac:picMk id="23" creationId="{FD1BD7A2-6605-BDCE-A4C0-E270A93EDB4E}"/>
          </ac:picMkLst>
        </pc:picChg>
        <pc:picChg chg="mod">
          <ac:chgData name="Duijf, Antoinette" userId="80426808-569e-4360-acb0-e5a6dc4b8ad2" providerId="ADAL" clId="{BA23F286-C27A-4FB1-8FC0-8495750ACA42}" dt="2026-01-05T21:33:22.840" v="2911" actId="14100"/>
          <ac:picMkLst>
            <pc:docMk/>
            <pc:sldMk cId="1519767601" sldId="1547"/>
            <ac:picMk id="24" creationId="{2E29D4ED-840F-DB12-4CDA-1694C1AFD638}"/>
          </ac:picMkLst>
        </pc:picChg>
        <pc:picChg chg="add mod modCrop">
          <ac:chgData name="Duijf, Antoinette" userId="80426808-569e-4360-acb0-e5a6dc4b8ad2" providerId="ADAL" clId="{BA23F286-C27A-4FB1-8FC0-8495750ACA42}" dt="2026-01-05T21:34:34.087" v="2927" actId="1076"/>
          <ac:picMkLst>
            <pc:docMk/>
            <pc:sldMk cId="1519767601" sldId="1547"/>
            <ac:picMk id="31" creationId="{8B3AF1AC-AE3B-1608-9E1E-62FD7471A455}"/>
          </ac:picMkLst>
        </pc:picChg>
        <pc:cxnChg chg="mod">
          <ac:chgData name="Duijf, Antoinette" userId="80426808-569e-4360-acb0-e5a6dc4b8ad2" providerId="ADAL" clId="{BA23F286-C27A-4FB1-8FC0-8495750ACA42}" dt="2026-01-05T21:33:11.378" v="2909" actId="14100"/>
          <ac:cxnSpMkLst>
            <pc:docMk/>
            <pc:sldMk cId="1519767601" sldId="1547"/>
            <ac:cxnSpMk id="27" creationId="{7DE2ED83-9FD1-C0EE-1945-F032D27A1342}"/>
          </ac:cxnSpMkLst>
        </pc:cxnChg>
        <pc:cxnChg chg="mod">
          <ac:chgData name="Duijf, Antoinette" userId="80426808-569e-4360-acb0-e5a6dc4b8ad2" providerId="ADAL" clId="{BA23F286-C27A-4FB1-8FC0-8495750ACA42}" dt="2026-01-05T21:31:41.425" v="2886" actId="14100"/>
          <ac:cxnSpMkLst>
            <pc:docMk/>
            <pc:sldMk cId="1519767601" sldId="1547"/>
            <ac:cxnSpMk id="29" creationId="{0D528926-CEB1-EB2B-FFD4-3CB8DFC892AB}"/>
          </ac:cxnSpMkLst>
        </pc:cxnChg>
      </pc:sldChg>
      <pc:sldChg chg="addSp delSp modSp mod">
        <pc:chgData name="Duijf, Antoinette" userId="80426808-569e-4360-acb0-e5a6dc4b8ad2" providerId="ADAL" clId="{BA23F286-C27A-4FB1-8FC0-8495750ACA42}" dt="2026-01-05T21:40:22" v="3030"/>
        <pc:sldMkLst>
          <pc:docMk/>
          <pc:sldMk cId="2905585203" sldId="1548"/>
        </pc:sldMkLst>
        <pc:spChg chg="del mod">
          <ac:chgData name="Duijf, Antoinette" userId="80426808-569e-4360-acb0-e5a6dc4b8ad2" providerId="ADAL" clId="{BA23F286-C27A-4FB1-8FC0-8495750ACA42}" dt="2026-01-05T21:40:21.647" v="3029" actId="21"/>
          <ac:spMkLst>
            <pc:docMk/>
            <pc:sldMk cId="2905585203" sldId="1548"/>
            <ac:spMk id="4" creationId="{23CD1DC5-1DDB-B3BB-7298-9D19FED6979E}"/>
          </ac:spMkLst>
        </pc:spChg>
        <pc:spChg chg="del mod">
          <ac:chgData name="Duijf, Antoinette" userId="80426808-569e-4360-acb0-e5a6dc4b8ad2" providerId="ADAL" clId="{BA23F286-C27A-4FB1-8FC0-8495750ACA42}" dt="2026-01-05T21:40:21.647" v="3029" actId="21"/>
          <ac:spMkLst>
            <pc:docMk/>
            <pc:sldMk cId="2905585203" sldId="1548"/>
            <ac:spMk id="9" creationId="{BB250116-CDC8-4FB1-7F9C-632EE027F574}"/>
          </ac:spMkLst>
        </pc:spChg>
        <pc:spChg chg="del mod">
          <ac:chgData name="Duijf, Antoinette" userId="80426808-569e-4360-acb0-e5a6dc4b8ad2" providerId="ADAL" clId="{BA23F286-C27A-4FB1-8FC0-8495750ACA42}" dt="2026-01-05T21:40:21.647" v="3029" actId="21"/>
          <ac:spMkLst>
            <pc:docMk/>
            <pc:sldMk cId="2905585203" sldId="1548"/>
            <ac:spMk id="10" creationId="{827AC64F-D0B7-AFCC-09B5-3236A5DF45BA}"/>
          </ac:spMkLst>
        </pc:spChg>
        <pc:spChg chg="mod">
          <ac:chgData name="Duijf, Antoinette" userId="80426808-569e-4360-acb0-e5a6dc4b8ad2" providerId="ADAL" clId="{BA23F286-C27A-4FB1-8FC0-8495750ACA42}" dt="2026-01-05T21:39:46.646" v="3021" actId="1076"/>
          <ac:spMkLst>
            <pc:docMk/>
            <pc:sldMk cId="2905585203" sldId="1548"/>
            <ac:spMk id="14" creationId="{2641F39E-ACA1-D35E-3C1F-BC06907F9BB0}"/>
          </ac:spMkLst>
        </pc:spChg>
        <pc:spChg chg="add del mod">
          <ac:chgData name="Duijf, Antoinette" userId="80426808-569e-4360-acb0-e5a6dc4b8ad2" providerId="ADAL" clId="{BA23F286-C27A-4FB1-8FC0-8495750ACA42}" dt="2026-01-05T21:40:21.647" v="3029" actId="21"/>
          <ac:spMkLst>
            <pc:docMk/>
            <pc:sldMk cId="2905585203" sldId="1548"/>
            <ac:spMk id="16" creationId="{CF460286-3224-55D7-8EDE-53D1236213E7}"/>
          </ac:spMkLst>
        </pc:spChg>
        <pc:spChg chg="mod">
          <ac:chgData name="Duijf, Antoinette" userId="80426808-569e-4360-acb0-e5a6dc4b8ad2" providerId="ADAL" clId="{BA23F286-C27A-4FB1-8FC0-8495750ACA42}" dt="2026-01-05T21:29:19.449" v="2869" actId="6549"/>
          <ac:spMkLst>
            <pc:docMk/>
            <pc:sldMk cId="2905585203" sldId="1548"/>
            <ac:spMk id="17" creationId="{E6BE3BB8-6B60-C77E-0D5E-655B1DAC7E16}"/>
          </ac:spMkLst>
        </pc:spChg>
        <pc:spChg chg="mod">
          <ac:chgData name="Duijf, Antoinette" userId="80426808-569e-4360-acb0-e5a6dc4b8ad2" providerId="ADAL" clId="{BA23F286-C27A-4FB1-8FC0-8495750ACA42}" dt="2026-01-05T21:29:25.593" v="2871" actId="14100"/>
          <ac:spMkLst>
            <pc:docMk/>
            <pc:sldMk cId="2905585203" sldId="1548"/>
            <ac:spMk id="19" creationId="{44F4058B-61BC-2478-111F-FCA555827298}"/>
          </ac:spMkLst>
        </pc:spChg>
        <pc:spChg chg="mod">
          <ac:chgData name="Duijf, Antoinette" userId="80426808-569e-4360-acb0-e5a6dc4b8ad2" providerId="ADAL" clId="{BA23F286-C27A-4FB1-8FC0-8495750ACA42}" dt="2026-01-05T21:39:58.959" v="3024" actId="1076"/>
          <ac:spMkLst>
            <pc:docMk/>
            <pc:sldMk cId="2905585203" sldId="1548"/>
            <ac:spMk id="22" creationId="{40067D0C-8D71-5284-1AD3-13C42C93A10A}"/>
          </ac:spMkLst>
        </pc:spChg>
        <pc:spChg chg="mod">
          <ac:chgData name="Duijf, Antoinette" userId="80426808-569e-4360-acb0-e5a6dc4b8ad2" providerId="ADAL" clId="{BA23F286-C27A-4FB1-8FC0-8495750ACA42}" dt="2026-01-05T21:39:17.020" v="3014" actId="1036"/>
          <ac:spMkLst>
            <pc:docMk/>
            <pc:sldMk cId="2905585203" sldId="1548"/>
            <ac:spMk id="25" creationId="{E680E3F7-4315-1ADA-6402-76FD7C98E9ED}"/>
          </ac:spMkLst>
        </pc:spChg>
        <pc:spChg chg="del mod">
          <ac:chgData name="Duijf, Antoinette" userId="80426808-569e-4360-acb0-e5a6dc4b8ad2" providerId="ADAL" clId="{BA23F286-C27A-4FB1-8FC0-8495750ACA42}" dt="2026-01-05T21:28:25.645" v="2855" actId="21"/>
          <ac:spMkLst>
            <pc:docMk/>
            <pc:sldMk cId="2905585203" sldId="1548"/>
            <ac:spMk id="26" creationId="{CF460286-3224-55D7-8EDE-53D1236213E7}"/>
          </ac:spMkLst>
        </pc:spChg>
        <pc:spChg chg="add mod">
          <ac:chgData name="Duijf, Antoinette" userId="80426808-569e-4360-acb0-e5a6dc4b8ad2" providerId="ADAL" clId="{BA23F286-C27A-4FB1-8FC0-8495750ACA42}" dt="2026-01-05T21:40:22" v="3030"/>
          <ac:spMkLst>
            <pc:docMk/>
            <pc:sldMk cId="2905585203" sldId="1548"/>
            <ac:spMk id="33" creationId="{23CD1DC5-1DDB-B3BB-7298-9D19FED6979E}"/>
          </ac:spMkLst>
        </pc:spChg>
        <pc:spChg chg="add mod">
          <ac:chgData name="Duijf, Antoinette" userId="80426808-569e-4360-acb0-e5a6dc4b8ad2" providerId="ADAL" clId="{BA23F286-C27A-4FB1-8FC0-8495750ACA42}" dt="2026-01-05T21:40:22" v="3030"/>
          <ac:spMkLst>
            <pc:docMk/>
            <pc:sldMk cId="2905585203" sldId="1548"/>
            <ac:spMk id="34" creationId="{BB250116-CDC8-4FB1-7F9C-632EE027F574}"/>
          </ac:spMkLst>
        </pc:spChg>
        <pc:spChg chg="add mod">
          <ac:chgData name="Duijf, Antoinette" userId="80426808-569e-4360-acb0-e5a6dc4b8ad2" providerId="ADAL" clId="{BA23F286-C27A-4FB1-8FC0-8495750ACA42}" dt="2026-01-05T21:40:22" v="3030"/>
          <ac:spMkLst>
            <pc:docMk/>
            <pc:sldMk cId="2905585203" sldId="1548"/>
            <ac:spMk id="35" creationId="{827AC64F-D0B7-AFCC-09B5-3236A5DF45BA}"/>
          </ac:spMkLst>
        </pc:spChg>
        <pc:spChg chg="add mod">
          <ac:chgData name="Duijf, Antoinette" userId="80426808-569e-4360-acb0-e5a6dc4b8ad2" providerId="ADAL" clId="{BA23F286-C27A-4FB1-8FC0-8495750ACA42}" dt="2026-01-05T21:40:22" v="3030"/>
          <ac:spMkLst>
            <pc:docMk/>
            <pc:sldMk cId="2905585203" sldId="1548"/>
            <ac:spMk id="36" creationId="{CF460286-3224-55D7-8EDE-53D1236213E7}"/>
          </ac:spMkLst>
        </pc:spChg>
        <pc:picChg chg="del">
          <ac:chgData name="Duijf, Antoinette" userId="80426808-569e-4360-acb0-e5a6dc4b8ad2" providerId="ADAL" clId="{BA23F286-C27A-4FB1-8FC0-8495750ACA42}" dt="2026-01-05T21:27:27.637" v="2819" actId="478"/>
          <ac:picMkLst>
            <pc:docMk/>
            <pc:sldMk cId="2905585203" sldId="1548"/>
            <ac:picMk id="11" creationId="{6AC82D83-A714-3A25-4A33-F67BF57740BB}"/>
          </ac:picMkLst>
        </pc:picChg>
        <pc:picChg chg="mod">
          <ac:chgData name="Duijf, Antoinette" userId="80426808-569e-4360-acb0-e5a6dc4b8ad2" providerId="ADAL" clId="{BA23F286-C27A-4FB1-8FC0-8495750ACA42}" dt="2026-01-05T21:39:41.667" v="3020" actId="1076"/>
          <ac:picMkLst>
            <pc:docMk/>
            <pc:sldMk cId="2905585203" sldId="1548"/>
            <ac:picMk id="12" creationId="{08BA13A9-5F1A-D23D-1BB6-6B9B8D65F5B8}"/>
          </ac:picMkLst>
        </pc:picChg>
        <pc:picChg chg="add mod modCrop">
          <ac:chgData name="Duijf, Antoinette" userId="80426808-569e-4360-acb0-e5a6dc4b8ad2" providerId="ADAL" clId="{BA23F286-C27A-4FB1-8FC0-8495750ACA42}" dt="2026-01-05T21:40:15.800" v="3028" actId="1076"/>
          <ac:picMkLst>
            <pc:docMk/>
            <pc:sldMk cId="2905585203" sldId="1548"/>
            <ac:picMk id="15" creationId="{C1E0DA92-34C3-207A-4CF8-87D85A97C97D}"/>
          </ac:picMkLst>
        </pc:picChg>
        <pc:picChg chg="add mod">
          <ac:chgData name="Duijf, Antoinette" userId="80426808-569e-4360-acb0-e5a6dc4b8ad2" providerId="ADAL" clId="{BA23F286-C27A-4FB1-8FC0-8495750ACA42}" dt="2026-01-05T21:30:45.593" v="2877"/>
          <ac:picMkLst>
            <pc:docMk/>
            <pc:sldMk cId="2905585203" sldId="1548"/>
            <ac:picMk id="30" creationId="{CCE8300F-5FA5-5F80-2607-BA0474826C81}"/>
          </ac:picMkLst>
        </pc:picChg>
        <pc:cxnChg chg="mod">
          <ac:chgData name="Duijf, Antoinette" userId="80426808-569e-4360-acb0-e5a6dc4b8ad2" providerId="ADAL" clId="{BA23F286-C27A-4FB1-8FC0-8495750ACA42}" dt="2026-01-05T21:29:25.593" v="2871" actId="14100"/>
          <ac:cxnSpMkLst>
            <pc:docMk/>
            <pc:sldMk cId="2905585203" sldId="1548"/>
            <ac:cxnSpMk id="21" creationId="{4836823F-817B-1BEA-80A3-84714B635CA8}"/>
          </ac:cxnSpMkLst>
        </pc:cxnChg>
        <pc:cxnChg chg="mod">
          <ac:chgData name="Duijf, Antoinette" userId="80426808-569e-4360-acb0-e5a6dc4b8ad2" providerId="ADAL" clId="{BA23F286-C27A-4FB1-8FC0-8495750ACA42}" dt="2026-01-05T21:40:06.093" v="3027" actId="1076"/>
          <ac:cxnSpMkLst>
            <pc:docMk/>
            <pc:sldMk cId="2905585203" sldId="1548"/>
            <ac:cxnSpMk id="29" creationId="{69B4A1EE-24B1-1A9E-E333-44C88CBEEABF}"/>
          </ac:cxnSpMkLst>
        </pc:cxnChg>
      </pc:sldChg>
      <pc:sldChg chg="addSp delSp modSp mod ord">
        <pc:chgData name="Duijf, Antoinette" userId="80426808-569e-4360-acb0-e5a6dc4b8ad2" providerId="ADAL" clId="{BA23F286-C27A-4FB1-8FC0-8495750ACA42}" dt="2026-01-05T23:04:01.244" v="4643" actId="1076"/>
        <pc:sldMkLst>
          <pc:docMk/>
          <pc:sldMk cId="2786663448" sldId="1549"/>
        </pc:sldMkLst>
        <pc:spChg chg="mod">
          <ac:chgData name="Duijf, Antoinette" userId="80426808-569e-4360-acb0-e5a6dc4b8ad2" providerId="ADAL" clId="{BA23F286-C27A-4FB1-8FC0-8495750ACA42}" dt="2026-01-05T23:03:53.557" v="4642" actId="20577"/>
          <ac:spMkLst>
            <pc:docMk/>
            <pc:sldMk cId="2786663448" sldId="1549"/>
            <ac:spMk id="4" creationId="{A221E577-73D2-B16B-4BDE-AA35CA1A2C45}"/>
          </ac:spMkLst>
        </pc:spChg>
        <pc:spChg chg="mod">
          <ac:chgData name="Duijf, Antoinette" userId="80426808-569e-4360-acb0-e5a6dc4b8ad2" providerId="ADAL" clId="{BA23F286-C27A-4FB1-8FC0-8495750ACA42}" dt="2026-01-05T23:04:01.244" v="4643" actId="1076"/>
          <ac:spMkLst>
            <pc:docMk/>
            <pc:sldMk cId="2786663448" sldId="1549"/>
            <ac:spMk id="9" creationId="{A2313D99-95C4-F9FD-17CC-C5591506BF1F}"/>
          </ac:spMkLst>
        </pc:spChg>
        <pc:spChg chg="mod">
          <ac:chgData name="Duijf, Antoinette" userId="80426808-569e-4360-acb0-e5a6dc4b8ad2" providerId="ADAL" clId="{BA23F286-C27A-4FB1-8FC0-8495750ACA42}" dt="2026-01-05T22:23:14.727" v="3701" actId="20577"/>
          <ac:spMkLst>
            <pc:docMk/>
            <pc:sldMk cId="2786663448" sldId="1549"/>
            <ac:spMk id="17" creationId="{D98AFCCB-1EBF-FA5E-F140-6B8AFF89F3B8}"/>
          </ac:spMkLst>
        </pc:spChg>
        <pc:spChg chg="add mod">
          <ac:chgData name="Duijf, Antoinette" userId="80426808-569e-4360-acb0-e5a6dc4b8ad2" providerId="ADAL" clId="{BA23F286-C27A-4FB1-8FC0-8495750ACA42}" dt="2026-01-05T22:35:09.004" v="3856" actId="767"/>
          <ac:spMkLst>
            <pc:docMk/>
            <pc:sldMk cId="2786663448" sldId="1549"/>
            <ac:spMk id="33" creationId="{DD0036CC-F69E-DCE4-524F-B19F0AD6928E}"/>
          </ac:spMkLst>
        </pc:spChg>
        <pc:spChg chg="add del mod">
          <ac:chgData name="Duijf, Antoinette" userId="80426808-569e-4360-acb0-e5a6dc4b8ad2" providerId="ADAL" clId="{BA23F286-C27A-4FB1-8FC0-8495750ACA42}" dt="2026-01-05T22:37:46.706" v="4127" actId="478"/>
          <ac:spMkLst>
            <pc:docMk/>
            <pc:sldMk cId="2786663448" sldId="1549"/>
            <ac:spMk id="34" creationId="{01E59027-B6B0-732D-C34B-281DB6AEA71A}"/>
          </ac:spMkLst>
        </pc:spChg>
        <pc:spChg chg="add del mod">
          <ac:chgData name="Duijf, Antoinette" userId="80426808-569e-4360-acb0-e5a6dc4b8ad2" providerId="ADAL" clId="{BA23F286-C27A-4FB1-8FC0-8495750ACA42}" dt="2026-01-05T22:51:37.941" v="4458" actId="478"/>
          <ac:spMkLst>
            <pc:docMk/>
            <pc:sldMk cId="2786663448" sldId="1549"/>
            <ac:spMk id="36" creationId="{C404CD69-9BF6-FC90-3114-47A781740C16}"/>
          </ac:spMkLst>
        </pc:spChg>
        <pc:spChg chg="add mod">
          <ac:chgData name="Duijf, Antoinette" userId="80426808-569e-4360-acb0-e5a6dc4b8ad2" providerId="ADAL" clId="{BA23F286-C27A-4FB1-8FC0-8495750ACA42}" dt="2026-01-05T22:59:56.776" v="4519" actId="6549"/>
          <ac:spMkLst>
            <pc:docMk/>
            <pc:sldMk cId="2786663448" sldId="1549"/>
            <ac:spMk id="38" creationId="{112E19CD-D9C4-EF0B-F2E0-DDFA69E5705F}"/>
          </ac:spMkLst>
        </pc:spChg>
        <pc:picChg chg="del">
          <ac:chgData name="Duijf, Antoinette" userId="80426808-569e-4360-acb0-e5a6dc4b8ad2" providerId="ADAL" clId="{BA23F286-C27A-4FB1-8FC0-8495750ACA42}" dt="2026-01-05T22:19:57.314" v="3685" actId="478"/>
          <ac:picMkLst>
            <pc:docMk/>
            <pc:sldMk cId="2786663448" sldId="1549"/>
            <ac:picMk id="10" creationId="{9AC79089-04D4-C0BF-5FD9-CFC73295183C}"/>
          </ac:picMkLst>
        </pc:picChg>
        <pc:picChg chg="del">
          <ac:chgData name="Duijf, Antoinette" userId="80426808-569e-4360-acb0-e5a6dc4b8ad2" providerId="ADAL" clId="{BA23F286-C27A-4FB1-8FC0-8495750ACA42}" dt="2026-01-05T22:19:56.876" v="3684" actId="478"/>
          <ac:picMkLst>
            <pc:docMk/>
            <pc:sldMk cId="2786663448" sldId="1549"/>
            <ac:picMk id="11" creationId="{04B0FF2A-36C6-27D0-34E9-58D80CF313CB}"/>
          </ac:picMkLst>
        </pc:picChg>
        <pc:picChg chg="del">
          <ac:chgData name="Duijf, Antoinette" userId="80426808-569e-4360-acb0-e5a6dc4b8ad2" providerId="ADAL" clId="{BA23F286-C27A-4FB1-8FC0-8495750ACA42}" dt="2026-01-05T22:19:56.296" v="3683" actId="478"/>
          <ac:picMkLst>
            <pc:docMk/>
            <pc:sldMk cId="2786663448" sldId="1549"/>
            <ac:picMk id="24" creationId="{53CC512F-BF77-1331-7108-77ECB56F79C3}"/>
          </ac:picMkLst>
        </pc:picChg>
        <pc:picChg chg="add del mod">
          <ac:chgData name="Duijf, Antoinette" userId="80426808-569e-4360-acb0-e5a6dc4b8ad2" providerId="ADAL" clId="{BA23F286-C27A-4FB1-8FC0-8495750ACA42}" dt="2026-01-05T22:34:08.571" v="3840" actId="478"/>
          <ac:picMkLst>
            <pc:docMk/>
            <pc:sldMk cId="2786663448" sldId="1549"/>
            <ac:picMk id="25" creationId="{9951E952-B9BC-D372-70DA-7D85C6DA5767}"/>
          </ac:picMkLst>
        </pc:picChg>
        <pc:picChg chg="add del mod">
          <ac:chgData name="Duijf, Antoinette" userId="80426808-569e-4360-acb0-e5a6dc4b8ad2" providerId="ADAL" clId="{BA23F286-C27A-4FB1-8FC0-8495750ACA42}" dt="2026-01-05T22:34:10.175" v="3841" actId="478"/>
          <ac:picMkLst>
            <pc:docMk/>
            <pc:sldMk cId="2786663448" sldId="1549"/>
            <ac:picMk id="26" creationId="{927735B2-9E75-9B31-6C78-70599A070C4A}"/>
          </ac:picMkLst>
        </pc:picChg>
        <pc:picChg chg="add del mod">
          <ac:chgData name="Duijf, Antoinette" userId="80426808-569e-4360-acb0-e5a6dc4b8ad2" providerId="ADAL" clId="{BA23F286-C27A-4FB1-8FC0-8495750ACA42}" dt="2026-01-05T22:51:37.240" v="4457" actId="478"/>
          <ac:picMkLst>
            <pc:docMk/>
            <pc:sldMk cId="2786663448" sldId="1549"/>
            <ac:picMk id="29" creationId="{546EDB39-034E-25E6-A54C-AF4905A851D7}"/>
          </ac:picMkLst>
        </pc:picChg>
        <pc:picChg chg="add del mod">
          <ac:chgData name="Duijf, Antoinette" userId="80426808-569e-4360-acb0-e5a6dc4b8ad2" providerId="ADAL" clId="{BA23F286-C27A-4FB1-8FC0-8495750ACA42}" dt="2026-01-05T22:37:41.969" v="4124" actId="478"/>
          <ac:picMkLst>
            <pc:docMk/>
            <pc:sldMk cId="2786663448" sldId="1549"/>
            <ac:picMk id="32" creationId="{DC2C8394-8E07-3780-425A-9BDEFCD9453D}"/>
          </ac:picMkLst>
        </pc:picChg>
        <pc:picChg chg="add mod">
          <ac:chgData name="Duijf, Antoinette" userId="80426808-569e-4360-acb0-e5a6dc4b8ad2" providerId="ADAL" clId="{BA23F286-C27A-4FB1-8FC0-8495750ACA42}" dt="2026-01-05T22:37:53.105" v="4130" actId="1076"/>
          <ac:picMkLst>
            <pc:docMk/>
            <pc:sldMk cId="2786663448" sldId="1549"/>
            <ac:picMk id="35" creationId="{AB2CE4CF-2C56-A70E-1B25-B472429C8939}"/>
          </ac:picMkLst>
        </pc:picChg>
        <pc:picChg chg="add mod">
          <ac:chgData name="Duijf, Antoinette" userId="80426808-569e-4360-acb0-e5a6dc4b8ad2" providerId="ADAL" clId="{BA23F286-C27A-4FB1-8FC0-8495750ACA42}" dt="2026-01-05T22:41:51.956" v="4374" actId="1076"/>
          <ac:picMkLst>
            <pc:docMk/>
            <pc:sldMk cId="2786663448" sldId="1549"/>
            <ac:picMk id="37" creationId="{EC80FD3F-D372-62F5-1623-31CB701459A0}"/>
          </ac:picMkLst>
        </pc:picChg>
        <pc:picChg chg="add del mod">
          <ac:chgData name="Duijf, Antoinette" userId="80426808-569e-4360-acb0-e5a6dc4b8ad2" providerId="ADAL" clId="{BA23F286-C27A-4FB1-8FC0-8495750ACA42}" dt="2026-01-05T22:51:34.480" v="4456" actId="478"/>
          <ac:picMkLst>
            <pc:docMk/>
            <pc:sldMk cId="2786663448" sldId="1549"/>
            <ac:picMk id="40" creationId="{1AF125DC-9B56-E52D-8B44-27DFD28DC84A}"/>
          </ac:picMkLst>
        </pc:picChg>
        <pc:picChg chg="add del mod">
          <ac:chgData name="Duijf, Antoinette" userId="80426808-569e-4360-acb0-e5a6dc4b8ad2" providerId="ADAL" clId="{BA23F286-C27A-4FB1-8FC0-8495750ACA42}" dt="2026-01-05T23:03:01.102" v="4520" actId="478"/>
          <ac:picMkLst>
            <pc:docMk/>
            <pc:sldMk cId="2786663448" sldId="1549"/>
            <ac:picMk id="41" creationId="{CFEE27A0-0888-ECF8-14BA-362B8A0F3E7E}"/>
          </ac:picMkLst>
        </pc:picChg>
        <pc:picChg chg="add mod">
          <ac:chgData name="Duijf, Antoinette" userId="80426808-569e-4360-acb0-e5a6dc4b8ad2" providerId="ADAL" clId="{BA23F286-C27A-4FB1-8FC0-8495750ACA42}" dt="2026-01-05T23:03:20.310" v="4527" actId="1076"/>
          <ac:picMkLst>
            <pc:docMk/>
            <pc:sldMk cId="2786663448" sldId="1549"/>
            <ac:picMk id="43" creationId="{08B696CE-54BA-094F-FF4E-772554CB60F6}"/>
          </ac:picMkLst>
        </pc:picChg>
      </pc:sldChg>
      <pc:sldChg chg="addSp delSp modSp mod">
        <pc:chgData name="Duijf, Antoinette" userId="80426808-569e-4360-acb0-e5a6dc4b8ad2" providerId="ADAL" clId="{BA23F286-C27A-4FB1-8FC0-8495750ACA42}" dt="2026-01-05T21:51:05.839" v="3087" actId="1076"/>
        <pc:sldMkLst>
          <pc:docMk/>
          <pc:sldMk cId="1947642802" sldId="1550"/>
        </pc:sldMkLst>
        <pc:spChg chg="mod">
          <ac:chgData name="Duijf, Antoinette" userId="80426808-569e-4360-acb0-e5a6dc4b8ad2" providerId="ADAL" clId="{BA23F286-C27A-4FB1-8FC0-8495750ACA42}" dt="2026-01-05T21:50:16.360" v="3074" actId="1076"/>
          <ac:spMkLst>
            <pc:docMk/>
            <pc:sldMk cId="1947642802" sldId="1550"/>
            <ac:spMk id="4" creationId="{F1442E8F-EE0B-01C7-8EB4-4B3E8795D3D2}"/>
          </ac:spMkLst>
        </pc:spChg>
        <pc:spChg chg="mod">
          <ac:chgData name="Duijf, Antoinette" userId="80426808-569e-4360-acb0-e5a6dc4b8ad2" providerId="ADAL" clId="{BA23F286-C27A-4FB1-8FC0-8495750ACA42}" dt="2026-01-05T21:50:16.360" v="3074" actId="1076"/>
          <ac:spMkLst>
            <pc:docMk/>
            <pc:sldMk cId="1947642802" sldId="1550"/>
            <ac:spMk id="9" creationId="{4CDEBD21-472B-AA71-B052-0340EDEF8C6F}"/>
          </ac:spMkLst>
        </pc:spChg>
        <pc:spChg chg="mod">
          <ac:chgData name="Duijf, Antoinette" userId="80426808-569e-4360-acb0-e5a6dc4b8ad2" providerId="ADAL" clId="{BA23F286-C27A-4FB1-8FC0-8495750ACA42}" dt="2026-01-05T21:50:38.216" v="3080" actId="1076"/>
          <ac:spMkLst>
            <pc:docMk/>
            <pc:sldMk cId="1947642802" sldId="1550"/>
            <ac:spMk id="10" creationId="{092F5854-B252-46BB-40B1-53E9FC8E63C9}"/>
          </ac:spMkLst>
        </pc:spChg>
        <pc:spChg chg="del mod">
          <ac:chgData name="Duijf, Antoinette" userId="80426808-569e-4360-acb0-e5a6dc4b8ad2" providerId="ADAL" clId="{BA23F286-C27A-4FB1-8FC0-8495750ACA42}" dt="2026-01-05T21:42:00.651" v="3043" actId="21"/>
          <ac:spMkLst>
            <pc:docMk/>
            <pc:sldMk cId="1947642802" sldId="1550"/>
            <ac:spMk id="14" creationId="{36CDB9CF-A15E-1D24-660E-95C6C95AFA64}"/>
          </ac:spMkLst>
        </pc:spChg>
        <pc:spChg chg="add mod">
          <ac:chgData name="Duijf, Antoinette" userId="80426808-569e-4360-acb0-e5a6dc4b8ad2" providerId="ADAL" clId="{BA23F286-C27A-4FB1-8FC0-8495750ACA42}" dt="2026-01-05T21:42:08.830" v="3047" actId="1076"/>
          <ac:spMkLst>
            <pc:docMk/>
            <pc:sldMk cId="1947642802" sldId="1550"/>
            <ac:spMk id="15" creationId="{36CDB9CF-A15E-1D24-660E-95C6C95AFA64}"/>
          </ac:spMkLst>
        </pc:spChg>
        <pc:spChg chg="add mod">
          <ac:chgData name="Duijf, Antoinette" userId="80426808-569e-4360-acb0-e5a6dc4b8ad2" providerId="ADAL" clId="{BA23F286-C27A-4FB1-8FC0-8495750ACA42}" dt="2026-01-05T21:42:08.830" v="3047" actId="1076"/>
          <ac:spMkLst>
            <pc:docMk/>
            <pc:sldMk cId="1947642802" sldId="1550"/>
            <ac:spMk id="16" creationId="{626817F8-895A-371B-3ED0-F4391FF6B6DB}"/>
          </ac:spMkLst>
        </pc:spChg>
        <pc:spChg chg="mod">
          <ac:chgData name="Duijf, Antoinette" userId="80426808-569e-4360-acb0-e5a6dc4b8ad2" providerId="ADAL" clId="{BA23F286-C27A-4FB1-8FC0-8495750ACA42}" dt="2026-01-05T21:51:02.468" v="3086" actId="1036"/>
          <ac:spMkLst>
            <pc:docMk/>
            <pc:sldMk cId="1947642802" sldId="1550"/>
            <ac:spMk id="18" creationId="{F14630BD-C7A1-45D9-03E5-44A3DDE13A6E}"/>
          </ac:spMkLst>
        </pc:spChg>
        <pc:spChg chg="del mod">
          <ac:chgData name="Duijf, Antoinette" userId="80426808-569e-4360-acb0-e5a6dc4b8ad2" providerId="ADAL" clId="{BA23F286-C27A-4FB1-8FC0-8495750ACA42}" dt="2026-01-05T21:42:00.651" v="3043" actId="21"/>
          <ac:spMkLst>
            <pc:docMk/>
            <pc:sldMk cId="1947642802" sldId="1550"/>
            <ac:spMk id="22" creationId="{626817F8-895A-371B-3ED0-F4391FF6B6DB}"/>
          </ac:spMkLst>
        </pc:spChg>
        <pc:spChg chg="mod">
          <ac:chgData name="Duijf, Antoinette" userId="80426808-569e-4360-acb0-e5a6dc4b8ad2" providerId="ADAL" clId="{BA23F286-C27A-4FB1-8FC0-8495750ACA42}" dt="2026-01-05T21:51:02.468" v="3086" actId="1036"/>
          <ac:spMkLst>
            <pc:docMk/>
            <pc:sldMk cId="1947642802" sldId="1550"/>
            <ac:spMk id="25" creationId="{CFFB6F1F-692A-EA30-EA64-FEB3ADFFD2A0}"/>
          </ac:spMkLst>
        </pc:spChg>
        <pc:spChg chg="mod">
          <ac:chgData name="Duijf, Antoinette" userId="80426808-569e-4360-acb0-e5a6dc4b8ad2" providerId="ADAL" clId="{BA23F286-C27A-4FB1-8FC0-8495750ACA42}" dt="2026-01-05T21:50:41.599" v="3081" actId="1076"/>
          <ac:spMkLst>
            <pc:docMk/>
            <pc:sldMk cId="1947642802" sldId="1550"/>
            <ac:spMk id="26" creationId="{8DAEBD63-8CD5-A2E5-AB41-2F3361E63DBB}"/>
          </ac:spMkLst>
        </pc:spChg>
        <pc:picChg chg="add mod">
          <ac:chgData name="Duijf, Antoinette" userId="80426808-569e-4360-acb0-e5a6dc4b8ad2" providerId="ADAL" clId="{BA23F286-C27A-4FB1-8FC0-8495750ACA42}" dt="2026-01-05T21:42:23.750" v="3051" actId="1076"/>
          <ac:picMkLst>
            <pc:docMk/>
            <pc:sldMk cId="1947642802" sldId="1550"/>
            <ac:picMk id="11" creationId="{197410B1-E209-C9AB-EDF5-63520DF46BB1}"/>
          </ac:picMkLst>
        </pc:picChg>
        <pc:picChg chg="add mod">
          <ac:chgData name="Duijf, Antoinette" userId="80426808-569e-4360-acb0-e5a6dc4b8ad2" providerId="ADAL" clId="{BA23F286-C27A-4FB1-8FC0-8495750ACA42}" dt="2026-01-05T21:45:32.063" v="3061" actId="1076"/>
          <ac:picMkLst>
            <pc:docMk/>
            <pc:sldMk cId="1947642802" sldId="1550"/>
            <ac:picMk id="30" creationId="{E7F5941A-369F-C51D-B6D3-8E845788CE06}"/>
          </ac:picMkLst>
        </pc:picChg>
        <pc:picChg chg="add mod modCrop">
          <ac:chgData name="Duijf, Antoinette" userId="80426808-569e-4360-acb0-e5a6dc4b8ad2" providerId="ADAL" clId="{BA23F286-C27A-4FB1-8FC0-8495750ACA42}" dt="2026-01-05T21:51:05.839" v="3087" actId="1076"/>
          <ac:picMkLst>
            <pc:docMk/>
            <pc:sldMk cId="1947642802" sldId="1550"/>
            <ac:picMk id="1024" creationId="{36DE5AD0-A3BA-9C40-29B4-A6E9848A6430}"/>
          </ac:picMkLst>
        </pc:picChg>
        <pc:picChg chg="add mod">
          <ac:chgData name="Duijf, Antoinette" userId="80426808-569e-4360-acb0-e5a6dc4b8ad2" providerId="ADAL" clId="{BA23F286-C27A-4FB1-8FC0-8495750ACA42}" dt="2026-01-05T21:50:20.064" v="3075" actId="167"/>
          <ac:picMkLst>
            <pc:docMk/>
            <pc:sldMk cId="1947642802" sldId="1550"/>
            <ac:picMk id="1026" creationId="{15DAFA45-D9E7-9C0D-BCB9-786E66AF43FB}"/>
          </ac:picMkLst>
        </pc:picChg>
        <pc:cxnChg chg="mod">
          <ac:chgData name="Duijf, Antoinette" userId="80426808-569e-4360-acb0-e5a6dc4b8ad2" providerId="ADAL" clId="{BA23F286-C27A-4FB1-8FC0-8495750ACA42}" dt="2026-01-05T21:50:51.848" v="3083" actId="14100"/>
          <ac:cxnSpMkLst>
            <pc:docMk/>
            <pc:sldMk cId="1947642802" sldId="1550"/>
            <ac:cxnSpMk id="27" creationId="{78673994-4298-C2DA-4786-3BF7F905F5BA}"/>
          </ac:cxnSpMkLst>
        </pc:cxnChg>
        <pc:cxnChg chg="mod">
          <ac:chgData name="Duijf, Antoinette" userId="80426808-569e-4360-acb0-e5a6dc4b8ad2" providerId="ADAL" clId="{BA23F286-C27A-4FB1-8FC0-8495750ACA42}" dt="2026-01-05T21:42:15.646" v="3049" actId="14100"/>
          <ac:cxnSpMkLst>
            <pc:docMk/>
            <pc:sldMk cId="1947642802" sldId="1550"/>
            <ac:cxnSpMk id="29" creationId="{E4D993CE-7195-CB95-4F0D-08E06905CF55}"/>
          </ac:cxnSpMkLst>
        </pc:cxnChg>
      </pc:sldChg>
      <pc:sldChg chg="addSp delSp modSp mod">
        <pc:chgData name="Duijf, Antoinette" userId="80426808-569e-4360-acb0-e5a6dc4b8ad2" providerId="ADAL" clId="{BA23F286-C27A-4FB1-8FC0-8495750ACA42}" dt="2026-01-05T20:53:58.180" v="2577" actId="20577"/>
        <pc:sldMkLst>
          <pc:docMk/>
          <pc:sldMk cId="159041130" sldId="1551"/>
        </pc:sldMkLst>
        <pc:spChg chg="add mod">
          <ac:chgData name="Duijf, Antoinette" userId="80426808-569e-4360-acb0-e5a6dc4b8ad2" providerId="ADAL" clId="{BA23F286-C27A-4FB1-8FC0-8495750ACA42}" dt="2026-01-05T20:53:58.180" v="2577" actId="20577"/>
          <ac:spMkLst>
            <pc:docMk/>
            <pc:sldMk cId="159041130" sldId="1551"/>
            <ac:spMk id="19" creationId="{3A28F0D0-06C8-72A8-3C58-5BB5488836F8}"/>
          </ac:spMkLst>
        </pc:spChg>
        <pc:spChg chg="mod">
          <ac:chgData name="Duijf, Antoinette" userId="80426808-569e-4360-acb0-e5a6dc4b8ad2" providerId="ADAL" clId="{BA23F286-C27A-4FB1-8FC0-8495750ACA42}" dt="2026-01-05T20:41:06.565" v="2196" actId="6549"/>
          <ac:spMkLst>
            <pc:docMk/>
            <pc:sldMk cId="159041130" sldId="1551"/>
            <ac:spMk id="35" creationId="{AD88EEAE-2612-33B8-ADCA-39917BAE6DAB}"/>
          </ac:spMkLst>
        </pc:spChg>
        <pc:picChg chg="add del mod">
          <ac:chgData name="Duijf, Antoinette" userId="80426808-569e-4360-acb0-e5a6dc4b8ad2" providerId="ADAL" clId="{BA23F286-C27A-4FB1-8FC0-8495750ACA42}" dt="2026-01-05T20:45:29.886" v="2300" actId="478"/>
          <ac:picMkLst>
            <pc:docMk/>
            <pc:sldMk cId="159041130" sldId="1551"/>
            <ac:picMk id="8" creationId="{1A20CCB7-78F2-CDF5-4769-F4DEDB8435B6}"/>
          </ac:picMkLst>
        </pc:picChg>
        <pc:picChg chg="add mod">
          <ac:chgData name="Duijf, Antoinette" userId="80426808-569e-4360-acb0-e5a6dc4b8ad2" providerId="ADAL" clId="{BA23F286-C27A-4FB1-8FC0-8495750ACA42}" dt="2026-01-05T20:45:43.516" v="2306" actId="1076"/>
          <ac:picMkLst>
            <pc:docMk/>
            <pc:sldMk cId="159041130" sldId="1551"/>
            <ac:picMk id="18" creationId="{8FF5FC8E-7EDC-587B-5EC2-93EAA4E3FCCD}"/>
          </ac:picMkLst>
        </pc:picChg>
      </pc:sldChg>
      <pc:sldChg chg="addSp delSp modSp mod">
        <pc:chgData name="Duijf, Antoinette" userId="80426808-569e-4360-acb0-e5a6dc4b8ad2" providerId="ADAL" clId="{BA23F286-C27A-4FB1-8FC0-8495750ACA42}" dt="2026-01-05T22:16:27.966" v="3681" actId="478"/>
        <pc:sldMkLst>
          <pc:docMk/>
          <pc:sldMk cId="2548684433" sldId="1552"/>
        </pc:sldMkLst>
        <pc:spChg chg="add mod">
          <ac:chgData name="Duijf, Antoinette" userId="80426808-569e-4360-acb0-e5a6dc4b8ad2" providerId="ADAL" clId="{BA23F286-C27A-4FB1-8FC0-8495750ACA42}" dt="2026-01-05T22:14:51.408" v="3662" actId="20577"/>
          <ac:spMkLst>
            <pc:docMk/>
            <pc:sldMk cId="2548684433" sldId="1552"/>
            <ac:spMk id="26" creationId="{9126D896-3B7A-04E1-11A4-2F4B70437C87}"/>
          </ac:spMkLst>
        </pc:spChg>
        <pc:spChg chg="add del mod">
          <ac:chgData name="Duijf, Antoinette" userId="80426808-569e-4360-acb0-e5a6dc4b8ad2" providerId="ADAL" clId="{BA23F286-C27A-4FB1-8FC0-8495750ACA42}" dt="2026-01-05T22:16:27.966" v="3681" actId="478"/>
          <ac:spMkLst>
            <pc:docMk/>
            <pc:sldMk cId="2548684433" sldId="1552"/>
            <ac:spMk id="27" creationId="{9367BDCF-7D77-BEFE-6E2A-C255D438923D}"/>
          </ac:spMkLst>
        </pc:spChg>
        <pc:spChg chg="mod">
          <ac:chgData name="Duijf, Antoinette" userId="80426808-569e-4360-acb0-e5a6dc4b8ad2" providerId="ADAL" clId="{BA23F286-C27A-4FB1-8FC0-8495750ACA42}" dt="2026-01-05T22:16:26.429" v="3680" actId="20577"/>
          <ac:spMkLst>
            <pc:docMk/>
            <pc:sldMk cId="2548684433" sldId="1552"/>
            <ac:spMk id="35" creationId="{6646A513-0F37-6C25-44FB-D0081924F041}"/>
          </ac:spMkLst>
        </pc:spChg>
        <pc:spChg chg="mod">
          <ac:chgData name="Duijf, Antoinette" userId="80426808-569e-4360-acb0-e5a6dc4b8ad2" providerId="ADAL" clId="{BA23F286-C27A-4FB1-8FC0-8495750ACA42}" dt="2026-01-05T22:15:00.664" v="3663" actId="115"/>
          <ac:spMkLst>
            <pc:docMk/>
            <pc:sldMk cId="2548684433" sldId="1552"/>
            <ac:spMk id="36" creationId="{6B14C481-8676-FB4F-BD85-E4E12367D25F}"/>
          </ac:spMkLst>
        </pc:spChg>
        <pc:picChg chg="add mod">
          <ac:chgData name="Duijf, Antoinette" userId="80426808-569e-4360-acb0-e5a6dc4b8ad2" providerId="ADAL" clId="{BA23F286-C27A-4FB1-8FC0-8495750ACA42}" dt="2026-01-05T22:06:49.185" v="3433" actId="1076"/>
          <ac:picMkLst>
            <pc:docMk/>
            <pc:sldMk cId="2548684433" sldId="1552"/>
            <ac:picMk id="2" creationId="{BDD0F7F1-0AA7-97F3-1F08-B8AA11224BEF}"/>
          </ac:picMkLst>
        </pc:picChg>
        <pc:picChg chg="add mod">
          <ac:chgData name="Duijf, Antoinette" userId="80426808-569e-4360-acb0-e5a6dc4b8ad2" providerId="ADAL" clId="{BA23F286-C27A-4FB1-8FC0-8495750ACA42}" dt="2026-01-05T22:04:17.996" v="3276" actId="1076"/>
          <ac:picMkLst>
            <pc:docMk/>
            <pc:sldMk cId="2548684433" sldId="1552"/>
            <ac:picMk id="8" creationId="{CD3E2137-91F3-25F0-8411-725FF5602112}"/>
          </ac:picMkLst>
        </pc:picChg>
        <pc:picChg chg="add del mod">
          <ac:chgData name="Duijf, Antoinette" userId="80426808-569e-4360-acb0-e5a6dc4b8ad2" providerId="ADAL" clId="{BA23F286-C27A-4FB1-8FC0-8495750ACA42}" dt="2026-01-05T22:04:50.116" v="3331" actId="478"/>
          <ac:picMkLst>
            <pc:docMk/>
            <pc:sldMk cId="2548684433" sldId="1552"/>
            <ac:picMk id="9" creationId="{8EB71E54-DE3A-DF4E-9ECB-F903B9AAABB2}"/>
          </ac:picMkLst>
        </pc:picChg>
        <pc:picChg chg="add mod">
          <ac:chgData name="Duijf, Antoinette" userId="80426808-569e-4360-acb0-e5a6dc4b8ad2" providerId="ADAL" clId="{BA23F286-C27A-4FB1-8FC0-8495750ACA42}" dt="2026-01-05T22:06:46.463" v="3432" actId="1076"/>
          <ac:picMkLst>
            <pc:docMk/>
            <pc:sldMk cId="2548684433" sldId="1552"/>
            <ac:picMk id="18" creationId="{D227666E-3B84-0092-55F3-D912536CACF8}"/>
          </ac:picMkLst>
        </pc:picChg>
        <pc:picChg chg="add mod">
          <ac:chgData name="Duijf, Antoinette" userId="80426808-569e-4360-acb0-e5a6dc4b8ad2" providerId="ADAL" clId="{BA23F286-C27A-4FB1-8FC0-8495750ACA42}" dt="2026-01-05T22:06:43.505" v="3431" actId="1076"/>
          <ac:picMkLst>
            <pc:docMk/>
            <pc:sldMk cId="2548684433" sldId="1552"/>
            <ac:picMk id="20" creationId="{0DD52BE0-3C48-0C2C-8B66-35CEE32A505F}"/>
          </ac:picMkLst>
        </pc:picChg>
        <pc:picChg chg="add mod">
          <ac:chgData name="Duijf, Antoinette" userId="80426808-569e-4360-acb0-e5a6dc4b8ad2" providerId="ADAL" clId="{BA23F286-C27A-4FB1-8FC0-8495750ACA42}" dt="2026-01-05T22:08:14.127" v="3454" actId="1076"/>
          <ac:picMkLst>
            <pc:docMk/>
            <pc:sldMk cId="2548684433" sldId="1552"/>
            <ac:picMk id="23" creationId="{F93554D3-20C5-1F5D-138B-0C5C85E43528}"/>
          </ac:picMkLst>
        </pc:picChg>
        <pc:picChg chg="add mod">
          <ac:chgData name="Duijf, Antoinette" userId="80426808-569e-4360-acb0-e5a6dc4b8ad2" providerId="ADAL" clId="{BA23F286-C27A-4FB1-8FC0-8495750ACA42}" dt="2026-01-05T22:07:34.588" v="3446" actId="1076"/>
          <ac:picMkLst>
            <pc:docMk/>
            <pc:sldMk cId="2548684433" sldId="1552"/>
            <ac:picMk id="25" creationId="{E6914C79-BC31-D0A2-0FBB-42D325A0C61F}"/>
          </ac:picMkLst>
        </pc:picChg>
      </pc:sldChg>
      <pc:sldChg chg="addSp modSp mod">
        <pc:chgData name="Duijf, Antoinette" userId="80426808-569e-4360-acb0-e5a6dc4b8ad2" providerId="ADAL" clId="{BA23F286-C27A-4FB1-8FC0-8495750ACA42}" dt="2026-01-05T21:10:45.107" v="2807" actId="115"/>
        <pc:sldMkLst>
          <pc:docMk/>
          <pc:sldMk cId="2723143627" sldId="1553"/>
        </pc:sldMkLst>
        <pc:spChg chg="mod">
          <ac:chgData name="Duijf, Antoinette" userId="80426808-569e-4360-acb0-e5a6dc4b8ad2" providerId="ADAL" clId="{BA23F286-C27A-4FB1-8FC0-8495750ACA42}" dt="2026-01-05T20:55:33.552" v="2607" actId="20577"/>
          <ac:spMkLst>
            <pc:docMk/>
            <pc:sldMk cId="2723143627" sldId="1553"/>
            <ac:spMk id="33" creationId="{28DC8370-8EAA-6E5F-849B-7C903DAD0D25}"/>
          </ac:spMkLst>
        </pc:spChg>
        <pc:spChg chg="mod">
          <ac:chgData name="Duijf, Antoinette" userId="80426808-569e-4360-acb0-e5a6dc4b8ad2" providerId="ADAL" clId="{BA23F286-C27A-4FB1-8FC0-8495750ACA42}" dt="2026-01-05T20:56:44.298" v="2619" actId="1076"/>
          <ac:spMkLst>
            <pc:docMk/>
            <pc:sldMk cId="2723143627" sldId="1553"/>
            <ac:spMk id="34" creationId="{6B52BC46-FFA9-86AD-11B8-74CDCCE48D5D}"/>
          </ac:spMkLst>
        </pc:spChg>
        <pc:spChg chg="mod">
          <ac:chgData name="Duijf, Antoinette" userId="80426808-569e-4360-acb0-e5a6dc4b8ad2" providerId="ADAL" clId="{BA23F286-C27A-4FB1-8FC0-8495750ACA42}" dt="2026-01-05T21:10:45.107" v="2807" actId="115"/>
          <ac:spMkLst>
            <pc:docMk/>
            <pc:sldMk cId="2723143627" sldId="1553"/>
            <ac:spMk id="35" creationId="{551DC9BF-F68B-599B-C213-F8BFAE3A310C}"/>
          </ac:spMkLst>
        </pc:spChg>
        <pc:spChg chg="mod">
          <ac:chgData name="Duijf, Antoinette" userId="80426808-569e-4360-acb0-e5a6dc4b8ad2" providerId="ADAL" clId="{BA23F286-C27A-4FB1-8FC0-8495750ACA42}" dt="2026-01-05T21:10:40.035" v="2806" actId="20577"/>
          <ac:spMkLst>
            <pc:docMk/>
            <pc:sldMk cId="2723143627" sldId="1553"/>
            <ac:spMk id="36" creationId="{42004C1C-76AA-DE0C-A90A-70F018FAABB9}"/>
          </ac:spMkLst>
        </pc:spChg>
        <pc:grpChg chg="mod">
          <ac:chgData name="Duijf, Antoinette" userId="80426808-569e-4360-acb0-e5a6dc4b8ad2" providerId="ADAL" clId="{BA23F286-C27A-4FB1-8FC0-8495750ACA42}" dt="2026-01-05T20:57:13.652" v="2624" actId="1076"/>
          <ac:grpSpMkLst>
            <pc:docMk/>
            <pc:sldMk cId="2723143627" sldId="1553"/>
            <ac:grpSpMk id="42" creationId="{2435DD35-3519-7DE9-28F8-0EE2140E4323}"/>
          </ac:grpSpMkLst>
        </pc:grpChg>
        <pc:picChg chg="add mod">
          <ac:chgData name="Duijf, Antoinette" userId="80426808-569e-4360-acb0-e5a6dc4b8ad2" providerId="ADAL" clId="{BA23F286-C27A-4FB1-8FC0-8495750ACA42}" dt="2026-01-05T21:04:21.488" v="2673" actId="1076"/>
          <ac:picMkLst>
            <pc:docMk/>
            <pc:sldMk cId="2723143627" sldId="1553"/>
            <ac:picMk id="9" creationId="{D5A82013-6B27-C368-2EF3-01523755E086}"/>
          </ac:picMkLst>
        </pc:picChg>
        <pc:picChg chg="add mod">
          <ac:chgData name="Duijf, Antoinette" userId="80426808-569e-4360-acb0-e5a6dc4b8ad2" providerId="ADAL" clId="{BA23F286-C27A-4FB1-8FC0-8495750ACA42}" dt="2026-01-05T21:10:25.677" v="2800" actId="1076"/>
          <ac:picMkLst>
            <pc:docMk/>
            <pc:sldMk cId="2723143627" sldId="1553"/>
            <ac:picMk id="19" creationId="{CE872B28-68CC-6DBC-D92A-DA6E0F79D9E2}"/>
          </ac:picMkLst>
        </pc:picChg>
        <pc:cxnChg chg="mod">
          <ac:chgData name="Duijf, Antoinette" userId="80426808-569e-4360-acb0-e5a6dc4b8ad2" providerId="ADAL" clId="{BA23F286-C27A-4FB1-8FC0-8495750ACA42}" dt="2026-01-05T20:57:20.016" v="2625" actId="1035"/>
          <ac:cxnSpMkLst>
            <pc:docMk/>
            <pc:sldMk cId="2723143627" sldId="1553"/>
            <ac:cxnSpMk id="6" creationId="{403E6B89-235D-3D45-1706-E66B8C7D6F5F}"/>
          </ac:cxnSpMkLst>
        </pc:cxnChg>
        <pc:cxnChg chg="mod">
          <ac:chgData name="Duijf, Antoinette" userId="80426808-569e-4360-acb0-e5a6dc4b8ad2" providerId="ADAL" clId="{BA23F286-C27A-4FB1-8FC0-8495750ACA42}" dt="2026-01-05T20:56:47.724" v="2620" actId="14100"/>
          <ac:cxnSpMkLst>
            <pc:docMk/>
            <pc:sldMk cId="2723143627" sldId="1553"/>
            <ac:cxnSpMk id="12" creationId="{C72477C5-19FD-17F5-6594-3EC7528A367A}"/>
          </ac:cxnSpMkLst>
        </pc:cxnChg>
        <pc:cxnChg chg="mod">
          <ac:chgData name="Duijf, Antoinette" userId="80426808-569e-4360-acb0-e5a6dc4b8ad2" providerId="ADAL" clId="{BA23F286-C27A-4FB1-8FC0-8495750ACA42}" dt="2026-01-05T20:56:56.409" v="2622" actId="14100"/>
          <ac:cxnSpMkLst>
            <pc:docMk/>
            <pc:sldMk cId="2723143627" sldId="1553"/>
            <ac:cxnSpMk id="14" creationId="{20CD3B7E-CBAE-182C-8552-EE61E18156B3}"/>
          </ac:cxnSpMkLst>
        </pc:cxnChg>
      </pc:sldChg>
      <pc:sldChg chg="addSp delSp modSp add mod">
        <pc:chgData name="Duijf, Antoinette" userId="80426808-569e-4360-acb0-e5a6dc4b8ad2" providerId="ADAL" clId="{BA23F286-C27A-4FB1-8FC0-8495750ACA42}" dt="2026-01-05T22:58:35.827" v="4518" actId="20577"/>
        <pc:sldMkLst>
          <pc:docMk/>
          <pc:sldMk cId="1313709814" sldId="1554"/>
        </pc:sldMkLst>
        <pc:spChg chg="mod">
          <ac:chgData name="Duijf, Antoinette" userId="80426808-569e-4360-acb0-e5a6dc4b8ad2" providerId="ADAL" clId="{BA23F286-C27A-4FB1-8FC0-8495750ACA42}" dt="2026-01-05T20:47:39.748" v="2333" actId="20577"/>
          <ac:spMkLst>
            <pc:docMk/>
            <pc:sldMk cId="1313709814" sldId="1554"/>
            <ac:spMk id="34" creationId="{16638C04-693B-EFEA-5018-2D9380D5A52C}"/>
          </ac:spMkLst>
        </pc:spChg>
        <pc:spChg chg="mod">
          <ac:chgData name="Duijf, Antoinette" userId="80426808-569e-4360-acb0-e5a6dc4b8ad2" providerId="ADAL" clId="{BA23F286-C27A-4FB1-8FC0-8495750ACA42}" dt="2026-01-05T22:58:35.827" v="4518" actId="20577"/>
          <ac:spMkLst>
            <pc:docMk/>
            <pc:sldMk cId="1313709814" sldId="1554"/>
            <ac:spMk id="36" creationId="{51DFBB12-D4C1-3420-A7B2-D616C7EAF42B}"/>
          </ac:spMkLst>
        </pc:spChg>
        <pc:picChg chg="del">
          <ac:chgData name="Duijf, Antoinette" userId="80426808-569e-4360-acb0-e5a6dc4b8ad2" providerId="ADAL" clId="{BA23F286-C27A-4FB1-8FC0-8495750ACA42}" dt="2026-01-05T21:55:56.173" v="3119" actId="478"/>
          <ac:picMkLst>
            <pc:docMk/>
            <pc:sldMk cId="1313709814" sldId="1554"/>
            <ac:picMk id="8" creationId="{1A20CCB7-78F2-CDF5-4769-F4DEDB8435B6}"/>
          </ac:picMkLst>
        </pc:picChg>
        <pc:picChg chg="add del mod">
          <ac:chgData name="Duijf, Antoinette" userId="80426808-569e-4360-acb0-e5a6dc4b8ad2" providerId="ADAL" clId="{BA23F286-C27A-4FB1-8FC0-8495750ACA42}" dt="2026-01-05T20:51:36.444" v="2445" actId="478"/>
          <ac:picMkLst>
            <pc:docMk/>
            <pc:sldMk cId="1313709814" sldId="1554"/>
            <ac:picMk id="9" creationId="{35D93453-EAEF-DB8E-84F8-A6B18F29D46A}"/>
          </ac:picMkLst>
        </pc:picChg>
        <pc:picChg chg="add mod">
          <ac:chgData name="Duijf, Antoinette" userId="80426808-569e-4360-acb0-e5a6dc4b8ad2" providerId="ADAL" clId="{BA23F286-C27A-4FB1-8FC0-8495750ACA42}" dt="2026-01-05T20:53:03.583" v="2451" actId="1076"/>
          <ac:picMkLst>
            <pc:docMk/>
            <pc:sldMk cId="1313709814" sldId="1554"/>
            <ac:picMk id="19" creationId="{8436DA58-E5B1-625E-128A-CDC15BEBE57C}"/>
          </ac:picMkLst>
        </pc:picChg>
        <pc:picChg chg="add mod">
          <ac:chgData name="Duijf, Antoinette" userId="80426808-569e-4360-acb0-e5a6dc4b8ad2" providerId="ADAL" clId="{BA23F286-C27A-4FB1-8FC0-8495750ACA42}" dt="2026-01-05T21:55:56.412" v="3120"/>
          <ac:picMkLst>
            <pc:docMk/>
            <pc:sldMk cId="1313709814" sldId="1554"/>
            <ac:picMk id="20" creationId="{CA02E4EB-E70E-1DF1-409A-5AF105B83DE0}"/>
          </ac:picMkLst>
        </pc:picChg>
      </pc:sldChg>
      <pc:sldChg chg="add del">
        <pc:chgData name="Duijf, Antoinette" userId="80426808-569e-4360-acb0-e5a6dc4b8ad2" providerId="ADAL" clId="{BA23F286-C27A-4FB1-8FC0-8495750ACA42}" dt="2026-01-05T21:34:45.686" v="2932" actId="47"/>
        <pc:sldMkLst>
          <pc:docMk/>
          <pc:sldMk cId="623481140" sldId="1555"/>
        </pc:sldMkLst>
      </pc:sldChg>
      <pc:sldChg chg="addSp delSp modSp add mod ord">
        <pc:chgData name="Duijf, Antoinette" userId="80426808-569e-4360-acb0-e5a6dc4b8ad2" providerId="ADAL" clId="{BA23F286-C27A-4FB1-8FC0-8495750ACA42}" dt="2026-01-05T23:16:02.383" v="4663" actId="20577"/>
        <pc:sldMkLst>
          <pc:docMk/>
          <pc:sldMk cId="3615296035" sldId="1555"/>
        </pc:sldMkLst>
        <pc:spChg chg="del">
          <ac:chgData name="Duijf, Antoinette" userId="80426808-569e-4360-acb0-e5a6dc4b8ad2" providerId="ADAL" clId="{BA23F286-C27A-4FB1-8FC0-8495750ACA42}" dt="2026-01-05T22:11:27.090" v="3486" actId="478"/>
          <ac:spMkLst>
            <pc:docMk/>
            <pc:sldMk cId="3615296035" sldId="1555"/>
            <ac:spMk id="4" creationId="{4CFB7196-EE47-4C37-96A3-4848A87FACCE}"/>
          </ac:spMkLst>
        </pc:spChg>
        <pc:spChg chg="add mod">
          <ac:chgData name="Duijf, Antoinette" userId="80426808-569e-4360-acb0-e5a6dc4b8ad2" providerId="ADAL" clId="{BA23F286-C27A-4FB1-8FC0-8495750ACA42}" dt="2026-01-05T23:16:02.383" v="4663" actId="20577"/>
          <ac:spMkLst>
            <pc:docMk/>
            <pc:sldMk cId="3615296035" sldId="1555"/>
            <ac:spMk id="9" creationId="{8D10E3BE-43C0-A9DD-A992-1902203A6C23}"/>
          </ac:spMkLst>
        </pc:spChg>
        <pc:picChg chg="del">
          <ac:chgData name="Duijf, Antoinette" userId="80426808-569e-4360-acb0-e5a6dc4b8ad2" providerId="ADAL" clId="{BA23F286-C27A-4FB1-8FC0-8495750ACA42}" dt="2026-01-05T22:11:26.057" v="3485" actId="478"/>
          <ac:picMkLst>
            <pc:docMk/>
            <pc:sldMk cId="3615296035" sldId="1555"/>
            <ac:picMk id="3" creationId="{1E0F1830-0607-4D9F-8E1F-91FDA7FD8C50}"/>
          </ac:picMkLst>
        </pc:picChg>
        <pc:picChg chg="add del mod">
          <ac:chgData name="Duijf, Antoinette" userId="80426808-569e-4360-acb0-e5a6dc4b8ad2" providerId="ADAL" clId="{BA23F286-C27A-4FB1-8FC0-8495750ACA42}" dt="2026-01-05T22:12:17.612" v="3492" actId="478"/>
          <ac:picMkLst>
            <pc:docMk/>
            <pc:sldMk cId="3615296035" sldId="1555"/>
            <ac:picMk id="6" creationId="{FAAB643C-74E2-39CF-CEC2-048692068B1D}"/>
          </ac:picMkLst>
        </pc:picChg>
        <pc:picChg chg="add mod">
          <ac:chgData name="Duijf, Antoinette" userId="80426808-569e-4360-acb0-e5a6dc4b8ad2" providerId="ADAL" clId="{BA23F286-C27A-4FB1-8FC0-8495750ACA42}" dt="2026-01-05T22:12:30.695" v="3498" actId="1076"/>
          <ac:picMkLst>
            <pc:docMk/>
            <pc:sldMk cId="3615296035" sldId="1555"/>
            <ac:picMk id="8" creationId="{D451372C-5E65-841C-B242-800DA8CB128F}"/>
          </ac:picMkLst>
        </pc:picChg>
      </pc:sldChg>
      <pc:sldChg chg="addSp delSp modSp add mod">
        <pc:chgData name="Duijf, Antoinette" userId="80426808-569e-4360-acb0-e5a6dc4b8ad2" providerId="ADAL" clId="{BA23F286-C27A-4FB1-8FC0-8495750ACA42}" dt="2026-01-05T23:16:48.450" v="4681" actId="20577"/>
        <pc:sldMkLst>
          <pc:docMk/>
          <pc:sldMk cId="432629646" sldId="1556"/>
        </pc:sldMkLst>
        <pc:spChg chg="add mod">
          <ac:chgData name="Duijf, Antoinette" userId="80426808-569e-4360-acb0-e5a6dc4b8ad2" providerId="ADAL" clId="{BA23F286-C27A-4FB1-8FC0-8495750ACA42}" dt="2026-01-05T23:16:48.450" v="4681" actId="20577"/>
          <ac:spMkLst>
            <pc:docMk/>
            <pc:sldMk cId="432629646" sldId="1556"/>
            <ac:spMk id="16" creationId="{A0062CB2-0531-46F3-7BA4-9CEA71C3FFC7}"/>
          </ac:spMkLst>
        </pc:spChg>
        <pc:picChg chg="del">
          <ac:chgData name="Duijf, Antoinette" userId="80426808-569e-4360-acb0-e5a6dc4b8ad2" providerId="ADAL" clId="{BA23F286-C27A-4FB1-8FC0-8495750ACA42}" dt="2026-01-05T22:13:55.452" v="3566" actId="478"/>
          <ac:picMkLst>
            <pc:docMk/>
            <pc:sldMk cId="432629646" sldId="1556"/>
            <ac:picMk id="13" creationId="{FF8F5000-9768-7F0B-8F13-412317C185AC}"/>
          </ac:picMkLst>
        </pc:picChg>
        <pc:picChg chg="add mod ord">
          <ac:chgData name="Duijf, Antoinette" userId="80426808-569e-4360-acb0-e5a6dc4b8ad2" providerId="ADAL" clId="{BA23F286-C27A-4FB1-8FC0-8495750ACA42}" dt="2026-01-05T22:14:04.462" v="3569" actId="167"/>
          <ac:picMkLst>
            <pc:docMk/>
            <pc:sldMk cId="432629646" sldId="1556"/>
            <ac:picMk id="15" creationId="{710C1E9A-A568-6EAD-E0C5-649F8595135A}"/>
          </ac:picMkLst>
        </pc:picChg>
      </pc:sldChg>
      <pc:sldChg chg="addSp delSp modSp add mod ord">
        <pc:chgData name="Duijf, Antoinette" userId="80426808-569e-4360-acb0-e5a6dc4b8ad2" providerId="ADAL" clId="{BA23F286-C27A-4FB1-8FC0-8495750ACA42}" dt="2026-01-05T23:15:38.430" v="4650" actId="478"/>
        <pc:sldMkLst>
          <pc:docMk/>
          <pc:sldMk cId="2434962529" sldId="1557"/>
        </pc:sldMkLst>
        <pc:spChg chg="add del mod">
          <ac:chgData name="Duijf, Antoinette" userId="80426808-569e-4360-acb0-e5a6dc4b8ad2" providerId="ADAL" clId="{BA23F286-C27A-4FB1-8FC0-8495750ACA42}" dt="2026-01-05T22:32:00.046" v="3824" actId="21"/>
          <ac:spMkLst>
            <pc:docMk/>
            <pc:sldMk cId="2434962529" sldId="1557"/>
            <ac:spMk id="7" creationId="{79565E52-444C-1C91-E5E5-95F105AA7672}"/>
          </ac:spMkLst>
        </pc:spChg>
        <pc:spChg chg="add del mod">
          <ac:chgData name="Duijf, Antoinette" userId="80426808-569e-4360-acb0-e5a6dc4b8ad2" providerId="ADAL" clId="{BA23F286-C27A-4FB1-8FC0-8495750ACA42}" dt="2026-01-05T23:15:38.430" v="4650" actId="478"/>
          <ac:spMkLst>
            <pc:docMk/>
            <pc:sldMk cId="2434962529" sldId="1557"/>
            <ac:spMk id="10" creationId="{79565E52-444C-1C91-E5E5-95F105AA7672}"/>
          </ac:spMkLst>
        </pc:spChg>
        <pc:picChg chg="del">
          <ac:chgData name="Duijf, Antoinette" userId="80426808-569e-4360-acb0-e5a6dc4b8ad2" providerId="ADAL" clId="{BA23F286-C27A-4FB1-8FC0-8495750ACA42}" dt="2026-01-05T22:26:33.705" v="3737" actId="478"/>
          <ac:picMkLst>
            <pc:docMk/>
            <pc:sldMk cId="2434962529" sldId="1557"/>
            <ac:picMk id="3" creationId="{0C23EADA-ADDE-BEFE-9E37-7FDB7E726198}"/>
          </ac:picMkLst>
        </pc:picChg>
        <pc:picChg chg="add del mod">
          <ac:chgData name="Duijf, Antoinette" userId="80426808-569e-4360-acb0-e5a6dc4b8ad2" providerId="ADAL" clId="{BA23F286-C27A-4FB1-8FC0-8495750ACA42}" dt="2026-01-05T22:30:10.769" v="3791" actId="478"/>
          <ac:picMkLst>
            <pc:docMk/>
            <pc:sldMk cId="2434962529" sldId="1557"/>
            <ac:picMk id="5" creationId="{7F095793-17FC-2F7B-BEA4-3D26F9C95366}"/>
          </ac:picMkLst>
        </pc:picChg>
        <pc:picChg chg="add mod ord">
          <ac:chgData name="Duijf, Antoinette" userId="80426808-569e-4360-acb0-e5a6dc4b8ad2" providerId="ADAL" clId="{BA23F286-C27A-4FB1-8FC0-8495750ACA42}" dt="2026-01-05T22:32:08.369" v="3828" actId="167"/>
          <ac:picMkLst>
            <pc:docMk/>
            <pc:sldMk cId="2434962529" sldId="1557"/>
            <ac:picMk id="9" creationId="{9F84C643-6795-4646-B5F6-9F325899D602}"/>
          </ac:picMkLst>
        </pc:picChg>
      </pc:sldChg>
      <pc:sldChg chg="addSp delSp modSp add mod">
        <pc:chgData name="Duijf, Antoinette" userId="80426808-569e-4360-acb0-e5a6dc4b8ad2" providerId="ADAL" clId="{BA23F286-C27A-4FB1-8FC0-8495750ACA42}" dt="2026-01-05T23:15:52.073" v="4659" actId="478"/>
        <pc:sldMkLst>
          <pc:docMk/>
          <pc:sldMk cId="1932986586" sldId="1558"/>
        </pc:sldMkLst>
        <pc:spChg chg="add del mod">
          <ac:chgData name="Duijf, Antoinette" userId="80426808-569e-4360-acb0-e5a6dc4b8ad2" providerId="ADAL" clId="{BA23F286-C27A-4FB1-8FC0-8495750ACA42}" dt="2026-01-05T23:15:52.073" v="4659" actId="478"/>
          <ac:spMkLst>
            <pc:docMk/>
            <pc:sldMk cId="1932986586" sldId="1558"/>
            <ac:spMk id="2" creationId="{82F0DB78-2CDC-1FDE-8D3B-8F80B2165C57}"/>
          </ac:spMkLst>
        </pc:spChg>
        <pc:spChg chg="add mod">
          <ac:chgData name="Duijf, Antoinette" userId="80426808-569e-4360-acb0-e5a6dc4b8ad2" providerId="ADAL" clId="{BA23F286-C27A-4FB1-8FC0-8495750ACA42}" dt="2026-01-05T23:15:49.803" v="4658"/>
          <ac:spMkLst>
            <pc:docMk/>
            <pc:sldMk cId="1932986586" sldId="1558"/>
            <ac:spMk id="4" creationId="{19DC329B-83DB-D74C-DCAD-F1095BBE5CCB}"/>
          </ac:spMkLst>
        </pc:spChg>
        <pc:picChg chg="mod">
          <ac:chgData name="Duijf, Antoinette" userId="80426808-569e-4360-acb0-e5a6dc4b8ad2" providerId="ADAL" clId="{BA23F286-C27A-4FB1-8FC0-8495750ACA42}" dt="2026-01-05T22:28:06.418" v="3751" actId="12788"/>
          <ac:picMkLst>
            <pc:docMk/>
            <pc:sldMk cId="1932986586" sldId="1558"/>
            <ac:picMk id="3" creationId="{A757FD9E-3810-D4FC-41EE-17D024E27EF3}"/>
          </ac:picMkLst>
        </pc:picChg>
      </pc:sldChg>
      <pc:sldChg chg="addSp delSp modSp add mod ord">
        <pc:chgData name="Duijf, Antoinette" userId="80426808-569e-4360-acb0-e5a6dc4b8ad2" providerId="ADAL" clId="{BA23F286-C27A-4FB1-8FC0-8495750ACA42}" dt="2026-01-05T23:16:32.840" v="4673" actId="20577"/>
        <pc:sldMkLst>
          <pc:docMk/>
          <pc:sldMk cId="597409556" sldId="1559"/>
        </pc:sldMkLst>
        <pc:spChg chg="add mod">
          <ac:chgData name="Duijf, Antoinette" userId="80426808-569e-4360-acb0-e5a6dc4b8ad2" providerId="ADAL" clId="{BA23F286-C27A-4FB1-8FC0-8495750ACA42}" dt="2026-01-05T23:16:32.840" v="4673" actId="20577"/>
          <ac:spMkLst>
            <pc:docMk/>
            <pc:sldMk cId="597409556" sldId="1559"/>
            <ac:spMk id="20" creationId="{DC8B8476-8F2D-7F70-8704-BD0F8600E3F7}"/>
          </ac:spMkLst>
        </pc:spChg>
        <pc:picChg chg="del">
          <ac:chgData name="Duijf, Antoinette" userId="80426808-569e-4360-acb0-e5a6dc4b8ad2" providerId="ADAL" clId="{BA23F286-C27A-4FB1-8FC0-8495750ACA42}" dt="2026-01-05T22:28:48.668" v="3782" actId="478"/>
          <ac:picMkLst>
            <pc:docMk/>
            <pc:sldMk cId="597409556" sldId="1559"/>
            <ac:picMk id="2" creationId="{B6C8A730-07B1-8856-7AB3-4B577F3329CC}"/>
          </ac:picMkLst>
        </pc:picChg>
        <pc:picChg chg="add del mod">
          <ac:chgData name="Duijf, Antoinette" userId="80426808-569e-4360-acb0-e5a6dc4b8ad2" providerId="ADAL" clId="{BA23F286-C27A-4FB1-8FC0-8495750ACA42}" dt="2026-01-05T22:29:49.962" v="3790" actId="478"/>
          <ac:picMkLst>
            <pc:docMk/>
            <pc:sldMk cId="597409556" sldId="1559"/>
            <ac:picMk id="9" creationId="{9E2CBF73-70E4-E619-E1D5-815C081ABFE4}"/>
          </ac:picMkLst>
        </pc:picChg>
        <pc:picChg chg="add mod">
          <ac:chgData name="Duijf, Antoinette" userId="80426808-569e-4360-acb0-e5a6dc4b8ad2" providerId="ADAL" clId="{BA23F286-C27A-4FB1-8FC0-8495750ACA42}" dt="2026-01-05T22:30:49.600" v="3805" actId="1076"/>
          <ac:picMkLst>
            <pc:docMk/>
            <pc:sldMk cId="597409556" sldId="1559"/>
            <ac:picMk id="18" creationId="{A723BAF4-A2D4-7E6A-8C36-958E9ECDC0DD}"/>
          </ac:picMkLst>
        </pc:picChg>
      </pc:sldChg>
      <pc:sldChg chg="add del">
        <pc:chgData name="Duijf, Antoinette" userId="80426808-569e-4360-acb0-e5a6dc4b8ad2" providerId="ADAL" clId="{BA23F286-C27A-4FB1-8FC0-8495750ACA42}" dt="2026-01-05T22:29:10.294" v="3786"/>
        <pc:sldMkLst>
          <pc:docMk/>
          <pc:sldMk cId="83196344" sldId="1560"/>
        </pc:sldMkLst>
      </pc:sldChg>
      <pc:sldChg chg="add del">
        <pc:chgData name="Duijf, Antoinette" userId="80426808-569e-4360-acb0-e5a6dc4b8ad2" providerId="ADAL" clId="{BA23F286-C27A-4FB1-8FC0-8495750ACA42}" dt="2026-01-05T22:33:13.372" v="3839" actId="47"/>
        <pc:sldMkLst>
          <pc:docMk/>
          <pc:sldMk cId="1190282679" sldId="1560"/>
        </pc:sldMkLst>
      </pc:sldChg>
    </pc:docChg>
  </pc:docChgLst>
  <pc:docChgLst>
    <pc:chgData name="Routledge, Mandy" userId="bacdedf5-8e30-494b-ad8b-f27fa30c4f8d" providerId="ADAL" clId="{69FB3ADF-8128-4B66-9121-0BB8D9B1BF7C}"/>
    <pc:docChg chg="modSld">
      <pc:chgData name="Routledge, Mandy" userId="bacdedf5-8e30-494b-ad8b-f27fa30c4f8d" providerId="ADAL" clId="{69FB3ADF-8128-4B66-9121-0BB8D9B1BF7C}" dt="2025-03-18T12:25:07.493" v="4" actId="20577"/>
      <pc:docMkLst>
        <pc:docMk/>
      </pc:docMkLst>
      <pc:sldChg chg="modSp mod">
        <pc:chgData name="Routledge, Mandy" userId="bacdedf5-8e30-494b-ad8b-f27fa30c4f8d" providerId="ADAL" clId="{69FB3ADF-8128-4B66-9121-0BB8D9B1BF7C}" dt="2025-03-18T12:25:07.493" v="4" actId="20577"/>
        <pc:sldMkLst>
          <pc:docMk/>
          <pc:sldMk cId="323006580" sldId="548"/>
        </pc:sldMkLst>
      </pc:sldChg>
    </pc:docChg>
  </pc:docChgLst>
  <pc:docChgLst>
    <pc:chgData name="Vrielink, Francis" userId="3d258d00-cfd8-41c5-9f04-1a5a39faef2f" providerId="ADAL" clId="{7285047D-AC98-4834-BF2B-471947ED9E24}"/>
    <pc:docChg chg="modSld">
      <pc:chgData name="Vrielink, Francis" userId="3d258d00-cfd8-41c5-9f04-1a5a39faef2f" providerId="ADAL" clId="{7285047D-AC98-4834-BF2B-471947ED9E24}" dt="2025-09-13T14:48:50.105" v="2" actId="20577"/>
      <pc:docMkLst>
        <pc:docMk/>
      </pc:docMkLst>
      <pc:sldChg chg="modSp mod">
        <pc:chgData name="Vrielink, Francis" userId="3d258d00-cfd8-41c5-9f04-1a5a39faef2f" providerId="ADAL" clId="{7285047D-AC98-4834-BF2B-471947ED9E24}" dt="2025-09-13T14:48:50.105" v="2" actId="20577"/>
        <pc:sldMkLst>
          <pc:docMk/>
          <pc:sldMk cId="323006580" sldId="548"/>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051CC800-2682-4CCC-9E96-6A9E041AF9FE}"/>
    <pc:docChg chg="modSld">
      <pc:chgData name="Routledge, Mandy" userId="bacdedf5-8e30-494b-ad8b-f27fa30c4f8d" providerId="ADAL" clId="{051CC800-2682-4CCC-9E96-6A9E041AF9FE}" dt="2025-03-18T11:05:33.783" v="3" actId="20577"/>
      <pc:docMkLst>
        <pc:docMk/>
      </pc:docMkLst>
      <pc:sldChg chg="modSp mod">
        <pc:chgData name="Routledge, Mandy" userId="bacdedf5-8e30-494b-ad8b-f27fa30c4f8d" providerId="ADAL" clId="{051CC800-2682-4CCC-9E96-6A9E041AF9FE}" dt="2025-03-18T11:05:33.783" v="3" actId="20577"/>
        <pc:sldMkLst>
          <pc:docMk/>
          <pc:sldMk cId="323006580" sldId="548"/>
        </pc:sldMkLst>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ldChg>
    </pc:docChg>
  </pc:docChgLst>
  <pc:docChgLst>
    <pc:chgData name="Routledge, Mandy" userId="bacdedf5-8e30-494b-ad8b-f27fa30c4f8d" providerId="ADAL" clId="{AD928609-3A84-4D2E-9ECE-EE070EB3707D}"/>
    <pc:docChg chg="modSld">
      <pc:chgData name="Routledge, Mandy" userId="bacdedf5-8e30-494b-ad8b-f27fa30c4f8d" providerId="ADAL" clId="{AD928609-3A84-4D2E-9ECE-EE070EB3707D}" dt="2025-03-18T11:03:59.788" v="3" actId="20577"/>
      <pc:docMkLst>
        <pc:docMk/>
      </pc:docMkLst>
      <pc:sldChg chg="modSp mod">
        <pc:chgData name="Routledge, Mandy" userId="bacdedf5-8e30-494b-ad8b-f27fa30c4f8d" providerId="ADAL" clId="{AD928609-3A84-4D2E-9ECE-EE070EB3707D}" dt="2025-03-18T11:03:59.788" v="3" actId="20577"/>
        <pc:sldMkLst>
          <pc:docMk/>
          <pc:sldMk cId="323006580" sldId="548"/>
        </pc:sldMkLst>
      </pc:sldChg>
    </pc:docChg>
  </pc:docChgLst>
  <pc:docChgLst>
    <pc:chgData name="Vrielink, Francis" userId="3d258d00-cfd8-41c5-9f04-1a5a39faef2f" providerId="ADAL" clId="{C253153B-F050-4147-BE88-0AB85B722020}"/>
    <pc:docChg chg="modSld">
      <pc:chgData name="Vrielink, Francis" userId="3d258d00-cfd8-41c5-9f04-1a5a39faef2f" providerId="ADAL" clId="{C253153B-F050-4147-BE88-0AB85B722020}" dt="2025-09-14T11:01:41.888" v="14" actId="20577"/>
      <pc:docMkLst>
        <pc:docMk/>
      </pc:docMkLst>
      <pc:sldChg chg="modSp mod">
        <pc:chgData name="Vrielink, Francis" userId="3d258d00-cfd8-41c5-9f04-1a5a39faef2f" providerId="ADAL" clId="{C253153B-F050-4147-BE88-0AB85B722020}" dt="2025-09-14T11:01:41.888" v="14" actId="20577"/>
        <pc:sldMkLst>
          <pc:docMk/>
          <pc:sldMk cId="323006580" sldId="548"/>
        </pc:sldMkLst>
      </pc:sldChg>
    </pc:docChg>
  </pc:docChgLst>
  <pc:docChgLst>
    <pc:chgData name="Routledge, Mandy" userId="bacdedf5-8e30-494b-ad8b-f27fa30c4f8d" providerId="ADAL" clId="{B03BF0AA-4F11-4F8D-AC0C-D5AF6AB54C88}"/>
    <pc:docChg chg="modSld">
      <pc:chgData name="Routledge, Mandy" userId="bacdedf5-8e30-494b-ad8b-f27fa30c4f8d" providerId="ADAL" clId="{B03BF0AA-4F11-4F8D-AC0C-D5AF6AB54C88}" dt="2025-03-18T11:07:01.355" v="3" actId="20577"/>
      <pc:docMkLst>
        <pc:docMk/>
      </pc:docMkLst>
      <pc:sldChg chg="modSp mod">
        <pc:chgData name="Routledge, Mandy" userId="bacdedf5-8e30-494b-ad8b-f27fa30c4f8d" providerId="ADAL" clId="{B03BF0AA-4F11-4F8D-AC0C-D5AF6AB54C88}" dt="2025-03-18T11:07:01.355" v="3" actId="20577"/>
        <pc:sldMkLst>
          <pc:docMk/>
          <pc:sldMk cId="323006580" sldId="548"/>
        </pc:sldMkLst>
      </pc:sldChg>
    </pc:docChg>
  </pc:docChgLst>
  <pc:docChgLst>
    <pc:chgData name="Das, Gerarda" userId="dec061bf-56a5-47a0-b9f3-f749fe418ae6" providerId="ADAL" clId="{46D4D8E3-AEBF-4634-B53A-D394EF40D7BB}"/>
    <pc:docChg chg="modSld">
      <pc:chgData name="Das, Gerarda" userId="dec061bf-56a5-47a0-b9f3-f749fe418ae6" providerId="ADAL" clId="{46D4D8E3-AEBF-4634-B53A-D394EF40D7BB}" dt="2026-01-06T10:33:14.057" v="132" actId="14100"/>
      <pc:docMkLst>
        <pc:docMk/>
      </pc:docMkLst>
      <pc:sldChg chg="modSp mod">
        <pc:chgData name="Das, Gerarda" userId="dec061bf-56a5-47a0-b9f3-f749fe418ae6" providerId="ADAL" clId="{46D4D8E3-AEBF-4634-B53A-D394EF40D7BB}" dt="2026-01-06T10:22:14.657" v="96" actId="20577"/>
        <pc:sldMkLst>
          <pc:docMk/>
          <pc:sldMk cId="2189114603" sldId="1437"/>
        </pc:sldMkLst>
        <pc:spChg chg="mod">
          <ac:chgData name="Das, Gerarda" userId="dec061bf-56a5-47a0-b9f3-f749fe418ae6" providerId="ADAL" clId="{46D4D8E3-AEBF-4634-B53A-D394EF40D7BB}" dt="2026-01-06T10:22:14.657" v="96" actId="20577"/>
          <ac:spMkLst>
            <pc:docMk/>
            <pc:sldMk cId="2189114603" sldId="1437"/>
            <ac:spMk id="3" creationId="{00000000-0000-0000-0000-000000000000}"/>
          </ac:spMkLst>
        </pc:spChg>
      </pc:sldChg>
      <pc:sldChg chg="modSp mod">
        <pc:chgData name="Das, Gerarda" userId="dec061bf-56a5-47a0-b9f3-f749fe418ae6" providerId="ADAL" clId="{46D4D8E3-AEBF-4634-B53A-D394EF40D7BB}" dt="2026-01-06T09:05:04.681" v="0" actId="1076"/>
        <pc:sldMkLst>
          <pc:docMk/>
          <pc:sldMk cId="2548684433" sldId="1552"/>
        </pc:sldMkLst>
        <pc:spChg chg="mod">
          <ac:chgData name="Das, Gerarda" userId="dec061bf-56a5-47a0-b9f3-f749fe418ae6" providerId="ADAL" clId="{46D4D8E3-AEBF-4634-B53A-D394EF40D7BB}" dt="2026-01-06T09:05:04.681" v="0" actId="1076"/>
          <ac:spMkLst>
            <pc:docMk/>
            <pc:sldMk cId="2548684433" sldId="1552"/>
            <ac:spMk id="26" creationId="{9126D896-3B7A-04E1-11A4-2F4B70437C87}"/>
          </ac:spMkLst>
        </pc:spChg>
      </pc:sldChg>
      <pc:sldChg chg="modSp mod">
        <pc:chgData name="Das, Gerarda" userId="dec061bf-56a5-47a0-b9f3-f749fe418ae6" providerId="ADAL" clId="{46D4D8E3-AEBF-4634-B53A-D394EF40D7BB}" dt="2026-01-06T10:32:08.972" v="128" actId="14100"/>
        <pc:sldMkLst>
          <pc:docMk/>
          <pc:sldMk cId="2723143627" sldId="1553"/>
        </pc:sldMkLst>
        <pc:spChg chg="mod">
          <ac:chgData name="Das, Gerarda" userId="dec061bf-56a5-47a0-b9f3-f749fe418ae6" providerId="ADAL" clId="{46D4D8E3-AEBF-4634-B53A-D394EF40D7BB}" dt="2026-01-06T10:32:08.972" v="128" actId="14100"/>
          <ac:spMkLst>
            <pc:docMk/>
            <pc:sldMk cId="2723143627" sldId="1553"/>
            <ac:spMk id="35" creationId="{551DC9BF-F68B-599B-C213-F8BFAE3A310C}"/>
          </ac:spMkLst>
        </pc:spChg>
        <pc:spChg chg="mod">
          <ac:chgData name="Das, Gerarda" userId="dec061bf-56a5-47a0-b9f3-f749fe418ae6" providerId="ADAL" clId="{46D4D8E3-AEBF-4634-B53A-D394EF40D7BB}" dt="2026-01-06T10:31:37.561" v="126" actId="14100"/>
          <ac:spMkLst>
            <pc:docMk/>
            <pc:sldMk cId="2723143627" sldId="1553"/>
            <ac:spMk id="36" creationId="{42004C1C-76AA-DE0C-A90A-70F018FAABB9}"/>
          </ac:spMkLst>
        </pc:spChg>
        <pc:spChg chg="mod">
          <ac:chgData name="Das, Gerarda" userId="dec061bf-56a5-47a0-b9f3-f749fe418ae6" providerId="ADAL" clId="{46D4D8E3-AEBF-4634-B53A-D394EF40D7BB}" dt="2026-01-06T10:30:37.929" v="121" actId="1076"/>
          <ac:spMkLst>
            <pc:docMk/>
            <pc:sldMk cId="2723143627" sldId="1553"/>
            <ac:spMk id="41" creationId="{3CD22C62-7B4F-399A-5423-CD57E7C20DB9}"/>
          </ac:spMkLst>
        </pc:spChg>
        <pc:picChg chg="mod">
          <ac:chgData name="Das, Gerarda" userId="dec061bf-56a5-47a0-b9f3-f749fe418ae6" providerId="ADAL" clId="{46D4D8E3-AEBF-4634-B53A-D394EF40D7BB}" dt="2026-01-06T10:31:41.459" v="127" actId="14100"/>
          <ac:picMkLst>
            <pc:docMk/>
            <pc:sldMk cId="2723143627" sldId="1553"/>
            <ac:picMk id="9" creationId="{D5A82013-6B27-C368-2EF3-01523755E086}"/>
          </ac:picMkLst>
        </pc:picChg>
        <pc:cxnChg chg="mod">
          <ac:chgData name="Das, Gerarda" userId="dec061bf-56a5-47a0-b9f3-f749fe418ae6" providerId="ADAL" clId="{46D4D8E3-AEBF-4634-B53A-D394EF40D7BB}" dt="2026-01-06T10:31:17.717" v="124" actId="14100"/>
          <ac:cxnSpMkLst>
            <pc:docMk/>
            <pc:sldMk cId="2723143627" sldId="1553"/>
            <ac:cxnSpMk id="7" creationId="{E3D581B5-DB56-CB0E-90E0-21DE35833D28}"/>
          </ac:cxnSpMkLst>
        </pc:cxnChg>
        <pc:cxnChg chg="mod">
          <ac:chgData name="Das, Gerarda" userId="dec061bf-56a5-47a0-b9f3-f749fe418ae6" providerId="ADAL" clId="{46D4D8E3-AEBF-4634-B53A-D394EF40D7BB}" dt="2026-01-06T10:31:10.748" v="123" actId="14100"/>
          <ac:cxnSpMkLst>
            <pc:docMk/>
            <pc:sldMk cId="2723143627" sldId="1553"/>
            <ac:cxnSpMk id="10" creationId="{5DF66D22-BF2E-D4A7-7889-6650AC44801E}"/>
          </ac:cxnSpMkLst>
        </pc:cxnChg>
        <pc:cxnChg chg="mod">
          <ac:chgData name="Das, Gerarda" userId="dec061bf-56a5-47a0-b9f3-f749fe418ae6" providerId="ADAL" clId="{46D4D8E3-AEBF-4634-B53A-D394EF40D7BB}" dt="2026-01-06T10:30:34.215" v="120" actId="14100"/>
          <ac:cxnSpMkLst>
            <pc:docMk/>
            <pc:sldMk cId="2723143627" sldId="1553"/>
            <ac:cxnSpMk id="16" creationId="{89AE9E61-804C-E581-9AE0-F68BB309F95A}"/>
          </ac:cxnSpMkLst>
        </pc:cxnChg>
      </pc:sldChg>
      <pc:sldChg chg="modSp mod">
        <pc:chgData name="Das, Gerarda" userId="dec061bf-56a5-47a0-b9f3-f749fe418ae6" providerId="ADAL" clId="{46D4D8E3-AEBF-4634-B53A-D394EF40D7BB}" dt="2026-01-06T10:29:48.482" v="119" actId="20577"/>
        <pc:sldMkLst>
          <pc:docMk/>
          <pc:sldMk cId="1313709814" sldId="1554"/>
        </pc:sldMkLst>
        <pc:spChg chg="mod">
          <ac:chgData name="Das, Gerarda" userId="dec061bf-56a5-47a0-b9f3-f749fe418ae6" providerId="ADAL" clId="{46D4D8E3-AEBF-4634-B53A-D394EF40D7BB}" dt="2026-01-06T10:29:06.824" v="99" actId="14100"/>
          <ac:spMkLst>
            <pc:docMk/>
            <pc:sldMk cId="1313709814" sldId="1554"/>
            <ac:spMk id="33" creationId="{F6881327-9701-03C5-692E-C7A7B493AAD6}"/>
          </ac:spMkLst>
        </pc:spChg>
        <pc:spChg chg="mod">
          <ac:chgData name="Das, Gerarda" userId="dec061bf-56a5-47a0-b9f3-f749fe418ae6" providerId="ADAL" clId="{46D4D8E3-AEBF-4634-B53A-D394EF40D7BB}" dt="2026-01-06T10:29:48.482" v="119" actId="20577"/>
          <ac:spMkLst>
            <pc:docMk/>
            <pc:sldMk cId="1313709814" sldId="1554"/>
            <ac:spMk id="35" creationId="{AD88EEAE-2612-33B8-ADCA-39917BAE6DAB}"/>
          </ac:spMkLst>
        </pc:spChg>
        <pc:picChg chg="mod">
          <ac:chgData name="Das, Gerarda" userId="dec061bf-56a5-47a0-b9f3-f749fe418ae6" providerId="ADAL" clId="{46D4D8E3-AEBF-4634-B53A-D394EF40D7BB}" dt="2026-01-06T10:28:53.513" v="98" actId="1076"/>
          <ac:picMkLst>
            <pc:docMk/>
            <pc:sldMk cId="1313709814" sldId="1554"/>
            <ac:picMk id="20" creationId="{CA02E4EB-E70E-1DF1-409A-5AF105B83DE0}"/>
          </ac:picMkLst>
        </pc:picChg>
        <pc:cxnChg chg="mod">
          <ac:chgData name="Das, Gerarda" userId="dec061bf-56a5-47a0-b9f3-f749fe418ae6" providerId="ADAL" clId="{46D4D8E3-AEBF-4634-B53A-D394EF40D7BB}" dt="2026-01-06T10:29:11.355" v="102" actId="1036"/>
          <ac:cxnSpMkLst>
            <pc:docMk/>
            <pc:sldMk cId="1313709814" sldId="1554"/>
            <ac:cxnSpMk id="11" creationId="{DF589AE0-298F-1C8C-252B-659215055FB0}"/>
          </ac:cxnSpMkLst>
        </pc:cxnChg>
        <pc:cxnChg chg="mod">
          <ac:chgData name="Das, Gerarda" userId="dec061bf-56a5-47a0-b9f3-f749fe418ae6" providerId="ADAL" clId="{46D4D8E3-AEBF-4634-B53A-D394EF40D7BB}" dt="2026-01-06T10:29:11.355" v="102" actId="1036"/>
          <ac:cxnSpMkLst>
            <pc:docMk/>
            <pc:sldMk cId="1313709814" sldId="1554"/>
            <ac:cxnSpMk id="13" creationId="{D1ACDAE0-A210-EFEC-F953-37CBEE9E7D2C}"/>
          </ac:cxnSpMkLst>
        </pc:cxnChg>
      </pc:sldChg>
      <pc:sldChg chg="modSp mod">
        <pc:chgData name="Das, Gerarda" userId="dec061bf-56a5-47a0-b9f3-f749fe418ae6" providerId="ADAL" clId="{46D4D8E3-AEBF-4634-B53A-D394EF40D7BB}" dt="2026-01-06T10:33:14.057" v="132" actId="14100"/>
        <pc:sldMkLst>
          <pc:docMk/>
          <pc:sldMk cId="432629646" sldId="1556"/>
        </pc:sldMkLst>
        <pc:spChg chg="mod">
          <ac:chgData name="Das, Gerarda" userId="dec061bf-56a5-47a0-b9f3-f749fe418ae6" providerId="ADAL" clId="{46D4D8E3-AEBF-4634-B53A-D394EF40D7BB}" dt="2026-01-06T10:33:14.057" v="132" actId="14100"/>
          <ac:spMkLst>
            <pc:docMk/>
            <pc:sldMk cId="432629646" sldId="1556"/>
            <ac:spMk id="10" creationId="{58E0A530-7C06-DD4C-DF48-7161431EA744}"/>
          </ac:spMkLst>
        </pc:spChg>
        <pc:spChg chg="mod">
          <ac:chgData name="Das, Gerarda" userId="dec061bf-56a5-47a0-b9f3-f749fe418ae6" providerId="ADAL" clId="{46D4D8E3-AEBF-4634-B53A-D394EF40D7BB}" dt="2026-01-06T10:33:07.966" v="130" actId="1076"/>
          <ac:spMkLst>
            <pc:docMk/>
            <pc:sldMk cId="432629646" sldId="1556"/>
            <ac:spMk id="26" creationId="{17BDFB7F-84AD-E1B7-60F4-61CF3C9DC1C3}"/>
          </ac:spMkLst>
        </pc:spChg>
      </pc:sldChg>
      <pc:sldChg chg="modSp mod">
        <pc:chgData name="Das, Gerarda" userId="dec061bf-56a5-47a0-b9f3-f749fe418ae6" providerId="ADAL" clId="{46D4D8E3-AEBF-4634-B53A-D394EF40D7BB}" dt="2026-01-06T09:05:43.491" v="10" actId="20577"/>
        <pc:sldMkLst>
          <pc:docMk/>
          <pc:sldMk cId="954738259" sldId="1559"/>
        </pc:sldMkLst>
        <pc:spChg chg="mod">
          <ac:chgData name="Das, Gerarda" userId="dec061bf-56a5-47a0-b9f3-f749fe418ae6" providerId="ADAL" clId="{46D4D8E3-AEBF-4634-B53A-D394EF40D7BB}" dt="2026-01-06T09:05:32.621" v="9" actId="20577"/>
          <ac:spMkLst>
            <pc:docMk/>
            <pc:sldMk cId="954738259" sldId="1559"/>
            <ac:spMk id="35" creationId="{AE041D61-CC08-1A7F-5C4B-2B64E5E3A52C}"/>
          </ac:spMkLst>
        </pc:spChg>
        <pc:spChg chg="mod">
          <ac:chgData name="Das, Gerarda" userId="dec061bf-56a5-47a0-b9f3-f749fe418ae6" providerId="ADAL" clId="{46D4D8E3-AEBF-4634-B53A-D394EF40D7BB}" dt="2026-01-06T09:05:43.491" v="10" actId="20577"/>
          <ac:spMkLst>
            <pc:docMk/>
            <pc:sldMk cId="954738259" sldId="1559"/>
            <ac:spMk id="36" creationId="{4836FD62-8AC6-9149-3747-6E1AD64E9161}"/>
          </ac:spMkLst>
        </pc:spChg>
      </pc:sldChg>
    </pc:docChg>
  </pc:docChgLst>
  <pc:docChgLst>
    <pc:chgData name="Routledge, Mandy" userId="bacdedf5-8e30-494b-ad8b-f27fa30c4f8d" providerId="ADAL" clId="{67C42B82-C334-4E5A-A493-FBE2AED876A8}"/>
    <pc:docChg chg="custSel modSld">
      <pc:chgData name="Routledge, Mandy" userId="bacdedf5-8e30-494b-ad8b-f27fa30c4f8d" providerId="ADAL" clId="{67C42B82-C334-4E5A-A493-FBE2AED876A8}" dt="2025-03-18T12:31:12.725" v="5" actId="27636"/>
      <pc:docMkLst>
        <pc:docMk/>
      </pc:docMkLst>
      <pc:sldChg chg="modSp mod">
        <pc:chgData name="Routledge, Mandy" userId="bacdedf5-8e30-494b-ad8b-f27fa30c4f8d" providerId="ADAL" clId="{67C42B82-C334-4E5A-A493-FBE2AED876A8}" dt="2025-03-18T12:31:12.725" v="5" actId="27636"/>
        <pc:sldMkLst>
          <pc:docMk/>
          <pc:sldMk cId="323006580" sldId="548"/>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ldChg>
    </pc:docChg>
  </pc:docChgLst>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ldChg>
    </pc:docChg>
  </pc:docChgLst>
  <pc:docChgLst>
    <pc:chgData name="Routledge, Mandy" userId="bacdedf5-8e30-494b-ad8b-f27fa30c4f8d" providerId="ADAL" clId="{BBD0E9A2-AA04-4620-B52A-F460BAB80F33}"/>
    <pc:docChg chg="modSld">
      <pc:chgData name="Routledge, Mandy" userId="bacdedf5-8e30-494b-ad8b-f27fa30c4f8d" providerId="ADAL" clId="{BBD0E9A2-AA04-4620-B52A-F460BAB80F33}" dt="2025-03-18T12:26:28.558" v="3" actId="20577"/>
      <pc:docMkLst>
        <pc:docMk/>
      </pc:docMkLst>
      <pc:sldChg chg="modSp mod">
        <pc:chgData name="Routledge, Mandy" userId="bacdedf5-8e30-494b-ad8b-f27fa30c4f8d" providerId="ADAL" clId="{BBD0E9A2-AA04-4620-B52A-F460BAB80F33}" dt="2025-03-18T12:26:28.558" v="3" actId="20577"/>
        <pc:sldMkLst>
          <pc:docMk/>
          <pc:sldMk cId="323006580" sldId="548"/>
        </pc:sldMkLst>
      </pc:sldChg>
    </pc:docChg>
  </pc:docChgLst>
  <pc:docChgLst>
    <pc:chgData name="Vrielink, Francis" userId="3d258d00-cfd8-41c5-9f04-1a5a39faef2f" providerId="ADAL" clId="{69742664-FC79-4FA1-AE44-6454C5EEE503}"/>
    <pc:docChg chg="custSel modSld">
      <pc:chgData name="Vrielink, Francis" userId="3d258d00-cfd8-41c5-9f04-1a5a39faef2f" providerId="ADAL" clId="{69742664-FC79-4FA1-AE44-6454C5EEE503}" dt="2026-01-05T16:48:54.522" v="180" actId="20577"/>
      <pc:docMkLst>
        <pc:docMk/>
      </pc:docMkLst>
      <pc:sldChg chg="modSp mod">
        <pc:chgData name="Vrielink, Francis" userId="3d258d00-cfd8-41c5-9f04-1a5a39faef2f" providerId="ADAL" clId="{69742664-FC79-4FA1-AE44-6454C5EEE503}" dt="2025-12-16T11:52:12.539" v="10" actId="20577"/>
        <pc:sldMkLst>
          <pc:docMk/>
          <pc:sldMk cId="323006580" sldId="548"/>
        </pc:sldMkLst>
        <pc:spChg chg="mod">
          <ac:chgData name="Vrielink, Francis" userId="3d258d00-cfd8-41c5-9f04-1a5a39faef2f" providerId="ADAL" clId="{69742664-FC79-4FA1-AE44-6454C5EEE503}" dt="2025-12-16T11:52:12.539" v="10" actId="20577"/>
          <ac:spMkLst>
            <pc:docMk/>
            <pc:sldMk cId="323006580" sldId="548"/>
            <ac:spMk id="3" creationId="{00000000-0000-0000-0000-000000000000}"/>
          </ac:spMkLst>
        </pc:spChg>
      </pc:sldChg>
      <pc:sldChg chg="modNotesTx">
        <pc:chgData name="Vrielink, Francis" userId="3d258d00-cfd8-41c5-9f04-1a5a39faef2f" providerId="ADAL" clId="{69742664-FC79-4FA1-AE44-6454C5EEE503}" dt="2026-01-05T16:48:54.522" v="180" actId="20577"/>
        <pc:sldMkLst>
          <pc:docMk/>
          <pc:sldMk cId="2189114603" sldId="1437"/>
        </pc:sldMkLst>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ldChg>
    </pc:docChg>
  </pc:docChgLst>
  <pc:docChgLst>
    <pc:chgData name="Routledge, Mandy" userId="bacdedf5-8e30-494b-ad8b-f27fa30c4f8d" providerId="ADAL" clId="{7661A899-7EC8-4111-9CCF-99B08E31DFF9}"/>
    <pc:docChg chg="undo custSel addSld delSld modSld sldOrd modSection">
      <pc:chgData name="Routledge, Mandy" userId="bacdedf5-8e30-494b-ad8b-f27fa30c4f8d" providerId="ADAL" clId="{7661A899-7EC8-4111-9CCF-99B08E31DFF9}" dt="2026-01-06T10:33:58.070" v="1467" actId="20577"/>
      <pc:docMkLst>
        <pc:docMk/>
      </pc:docMkLst>
      <pc:sldChg chg="addSp delSp modSp mod">
        <pc:chgData name="Routledge, Mandy" userId="bacdedf5-8e30-494b-ad8b-f27fa30c4f8d" providerId="ADAL" clId="{7661A899-7EC8-4111-9CCF-99B08E31DFF9}" dt="2026-01-05T16:09:36.636" v="652" actId="478"/>
        <pc:sldMkLst>
          <pc:docMk/>
          <pc:sldMk cId="1671649065" sldId="934"/>
        </pc:sldMkLst>
        <pc:spChg chg="add del mod">
          <ac:chgData name="Routledge, Mandy" userId="bacdedf5-8e30-494b-ad8b-f27fa30c4f8d" providerId="ADAL" clId="{7661A899-7EC8-4111-9CCF-99B08E31DFF9}" dt="2026-01-05T16:09:36.636" v="652" actId="478"/>
          <ac:spMkLst>
            <pc:docMk/>
            <pc:sldMk cId="1671649065" sldId="934"/>
            <ac:spMk id="3" creationId="{4664AA40-4E17-B226-5B4B-DDC9C5B468E1}"/>
          </ac:spMkLst>
        </pc:spChg>
      </pc:sldChg>
      <pc:sldChg chg="add del">
        <pc:chgData name="Routledge, Mandy" userId="bacdedf5-8e30-494b-ad8b-f27fa30c4f8d" providerId="ADAL" clId="{7661A899-7EC8-4111-9CCF-99B08E31DFF9}" dt="2026-01-05T15:47:41.650" v="284" actId="47"/>
        <pc:sldMkLst>
          <pc:docMk/>
          <pc:sldMk cId="1038227844" sldId="1193"/>
        </pc:sldMkLst>
      </pc:sldChg>
      <pc:sldChg chg="add del">
        <pc:chgData name="Routledge, Mandy" userId="bacdedf5-8e30-494b-ad8b-f27fa30c4f8d" providerId="ADAL" clId="{7661A899-7EC8-4111-9CCF-99B08E31DFF9}" dt="2026-01-05T15:53:25.272" v="420" actId="47"/>
        <pc:sldMkLst>
          <pc:docMk/>
          <pc:sldMk cId="1500745114" sldId="1195"/>
        </pc:sldMkLst>
      </pc:sldChg>
      <pc:sldChg chg="addSp delSp modSp add del mod">
        <pc:chgData name="Routledge, Mandy" userId="bacdedf5-8e30-494b-ad8b-f27fa30c4f8d" providerId="ADAL" clId="{7661A899-7EC8-4111-9CCF-99B08E31DFF9}" dt="2026-01-06T08:39:38.114" v="1149" actId="47"/>
        <pc:sldMkLst>
          <pc:docMk/>
          <pc:sldMk cId="1050325746" sldId="1389"/>
        </pc:sldMkLst>
        <pc:spChg chg="add mod">
          <ac:chgData name="Routledge, Mandy" userId="bacdedf5-8e30-494b-ad8b-f27fa30c4f8d" providerId="ADAL" clId="{7661A899-7EC8-4111-9CCF-99B08E31DFF9}" dt="2026-01-05T15:45:11.317" v="212"/>
          <ac:spMkLst>
            <pc:docMk/>
            <pc:sldMk cId="1050325746" sldId="1389"/>
            <ac:spMk id="2" creationId="{00000000-0000-0000-0000-000000000000}"/>
          </ac:spMkLst>
        </pc:spChg>
        <pc:spChg chg="del">
          <ac:chgData name="Routledge, Mandy" userId="bacdedf5-8e30-494b-ad8b-f27fa30c4f8d" providerId="ADAL" clId="{7661A899-7EC8-4111-9CCF-99B08E31DFF9}" dt="2026-01-05T15:45:10.624" v="211" actId="478"/>
          <ac:spMkLst>
            <pc:docMk/>
            <pc:sldMk cId="1050325746" sldId="1389"/>
            <ac:spMk id="6" creationId="{00000000-0000-0000-0000-000000000000}"/>
          </ac:spMkLst>
        </pc:spChg>
      </pc:sldChg>
      <pc:sldChg chg="add del">
        <pc:chgData name="Routledge, Mandy" userId="bacdedf5-8e30-494b-ad8b-f27fa30c4f8d" providerId="ADAL" clId="{7661A899-7EC8-4111-9CCF-99B08E31DFF9}" dt="2026-01-05T15:55:50.070" v="459" actId="47"/>
        <pc:sldMkLst>
          <pc:docMk/>
          <pc:sldMk cId="1077653462" sldId="1398"/>
        </pc:sldMkLst>
      </pc:sldChg>
      <pc:sldChg chg="modSp mod modNotesTx">
        <pc:chgData name="Routledge, Mandy" userId="bacdedf5-8e30-494b-ad8b-f27fa30c4f8d" providerId="ADAL" clId="{7661A899-7EC8-4111-9CCF-99B08E31DFF9}" dt="2026-01-06T10:33:15.249" v="1462" actId="115"/>
        <pc:sldMkLst>
          <pc:docMk/>
          <pc:sldMk cId="2189114603" sldId="1437"/>
        </pc:sldMkLst>
        <pc:spChg chg="mod">
          <ac:chgData name="Routledge, Mandy" userId="bacdedf5-8e30-494b-ad8b-f27fa30c4f8d" providerId="ADAL" clId="{7661A899-7EC8-4111-9CCF-99B08E31DFF9}" dt="2026-01-06T10:33:15.249" v="1462" actId="115"/>
          <ac:spMkLst>
            <pc:docMk/>
            <pc:sldMk cId="2189114603" sldId="1437"/>
            <ac:spMk id="3" creationId="{00000000-0000-0000-0000-000000000000}"/>
          </ac:spMkLst>
        </pc:spChg>
      </pc:sldChg>
      <pc:sldChg chg="modSp mod">
        <pc:chgData name="Routledge, Mandy" userId="bacdedf5-8e30-494b-ad8b-f27fa30c4f8d" providerId="ADAL" clId="{7661A899-7EC8-4111-9CCF-99B08E31DFF9}" dt="2026-01-05T15:38:12.268" v="11" actId="20577"/>
        <pc:sldMkLst>
          <pc:docMk/>
          <pc:sldMk cId="3852907103" sldId="1460"/>
        </pc:sldMkLst>
        <pc:spChg chg="mod">
          <ac:chgData name="Routledge, Mandy" userId="bacdedf5-8e30-494b-ad8b-f27fa30c4f8d" providerId="ADAL" clId="{7661A899-7EC8-4111-9CCF-99B08E31DFF9}" dt="2026-01-05T15:38:12.268" v="11" actId="20577"/>
          <ac:spMkLst>
            <pc:docMk/>
            <pc:sldMk cId="3852907103" sldId="1460"/>
            <ac:spMk id="6" creationId="{00000000-0000-0000-0000-000000000000}"/>
          </ac:spMkLst>
        </pc:spChg>
      </pc:sldChg>
      <pc:sldChg chg="modSp del mod">
        <pc:chgData name="Routledge, Mandy" userId="bacdedf5-8e30-494b-ad8b-f27fa30c4f8d" providerId="ADAL" clId="{7661A899-7EC8-4111-9CCF-99B08E31DFF9}" dt="2026-01-06T08:39:50.818" v="1151" actId="47"/>
        <pc:sldMkLst>
          <pc:docMk/>
          <pc:sldMk cId="4207872812" sldId="1475"/>
        </pc:sldMkLst>
        <pc:spChg chg="mod">
          <ac:chgData name="Routledge, Mandy" userId="bacdedf5-8e30-494b-ad8b-f27fa30c4f8d" providerId="ADAL" clId="{7661A899-7EC8-4111-9CCF-99B08E31DFF9}" dt="2026-01-05T15:38:19.029" v="26" actId="20577"/>
          <ac:spMkLst>
            <pc:docMk/>
            <pc:sldMk cId="4207872812" sldId="1475"/>
            <ac:spMk id="6" creationId="{00000000-0000-0000-0000-000000000000}"/>
          </ac:spMkLst>
        </pc:spChg>
        <pc:spChg chg="mod">
          <ac:chgData name="Routledge, Mandy" userId="bacdedf5-8e30-494b-ad8b-f27fa30c4f8d" providerId="ADAL" clId="{7661A899-7EC8-4111-9CCF-99B08E31DFF9}" dt="2026-01-06T08:23:11.089" v="1124" actId="20577"/>
          <ac:spMkLst>
            <pc:docMk/>
            <pc:sldMk cId="4207872812" sldId="1475"/>
            <ac:spMk id="10" creationId="{163BF017-E71A-0DCC-DC8B-A04BC2687695}"/>
          </ac:spMkLst>
        </pc:spChg>
      </pc:sldChg>
      <pc:sldChg chg="modSp mod">
        <pc:chgData name="Routledge, Mandy" userId="bacdedf5-8e30-494b-ad8b-f27fa30c4f8d" providerId="ADAL" clId="{7661A899-7EC8-4111-9CCF-99B08E31DFF9}" dt="2026-01-05T15:38:28.541" v="53" actId="20577"/>
        <pc:sldMkLst>
          <pc:docMk/>
          <pc:sldMk cId="2452007587" sldId="1476"/>
        </pc:sldMkLst>
        <pc:spChg chg="mod">
          <ac:chgData name="Routledge, Mandy" userId="bacdedf5-8e30-494b-ad8b-f27fa30c4f8d" providerId="ADAL" clId="{7661A899-7EC8-4111-9CCF-99B08E31DFF9}" dt="2026-01-05T15:38:28.541" v="53" actId="20577"/>
          <ac:spMkLst>
            <pc:docMk/>
            <pc:sldMk cId="2452007587" sldId="1476"/>
            <ac:spMk id="6" creationId="{00000000-0000-0000-0000-000000000000}"/>
          </ac:spMkLst>
        </pc:spChg>
      </pc:sldChg>
      <pc:sldChg chg="delSp modSp del mod ord">
        <pc:chgData name="Routledge, Mandy" userId="bacdedf5-8e30-494b-ad8b-f27fa30c4f8d" providerId="ADAL" clId="{7661A899-7EC8-4111-9CCF-99B08E31DFF9}" dt="2026-01-05T15:45:13.293" v="213" actId="47"/>
        <pc:sldMkLst>
          <pc:docMk/>
          <pc:sldMk cId="2709048002" sldId="1477"/>
        </pc:sldMkLst>
        <pc:spChg chg="del mod">
          <ac:chgData name="Routledge, Mandy" userId="bacdedf5-8e30-494b-ad8b-f27fa30c4f8d" providerId="ADAL" clId="{7661A899-7EC8-4111-9CCF-99B08E31DFF9}" dt="2026-01-05T15:45:06.157" v="210" actId="21"/>
          <ac:spMkLst>
            <pc:docMk/>
            <pc:sldMk cId="2709048002" sldId="1477"/>
            <ac:spMk id="6" creationId="{00000000-0000-0000-0000-000000000000}"/>
          </ac:spMkLst>
        </pc:spChg>
      </pc:sldChg>
      <pc:sldChg chg="modSp mod">
        <pc:chgData name="Routledge, Mandy" userId="bacdedf5-8e30-494b-ad8b-f27fa30c4f8d" providerId="ADAL" clId="{7661A899-7EC8-4111-9CCF-99B08E31DFF9}" dt="2026-01-06T08:31:15.847" v="1148" actId="207"/>
        <pc:sldMkLst>
          <pc:docMk/>
          <pc:sldMk cId="4074911733" sldId="1478"/>
        </pc:sldMkLst>
        <pc:spChg chg="mod">
          <ac:chgData name="Routledge, Mandy" userId="bacdedf5-8e30-494b-ad8b-f27fa30c4f8d" providerId="ADAL" clId="{7661A899-7EC8-4111-9CCF-99B08E31DFF9}" dt="2026-01-06T08:31:15.847" v="1148" actId="207"/>
          <ac:spMkLst>
            <pc:docMk/>
            <pc:sldMk cId="4074911733" sldId="1478"/>
            <ac:spMk id="4" creationId="{17B81E66-61B1-5DF9-453B-3E8DF4A936AF}"/>
          </ac:spMkLst>
        </pc:spChg>
        <pc:spChg chg="mod">
          <ac:chgData name="Routledge, Mandy" userId="bacdedf5-8e30-494b-ad8b-f27fa30c4f8d" providerId="ADAL" clId="{7661A899-7EC8-4111-9CCF-99B08E31DFF9}" dt="2026-01-05T15:38:41.829" v="78" actId="20577"/>
          <ac:spMkLst>
            <pc:docMk/>
            <pc:sldMk cId="4074911733" sldId="1478"/>
            <ac:spMk id="6" creationId="{00000000-0000-0000-0000-000000000000}"/>
          </ac:spMkLst>
        </pc:spChg>
      </pc:sldChg>
      <pc:sldChg chg="addSp modSp mod">
        <pc:chgData name="Routledge, Mandy" userId="bacdedf5-8e30-494b-ad8b-f27fa30c4f8d" providerId="ADAL" clId="{7661A899-7EC8-4111-9CCF-99B08E31DFF9}" dt="2026-01-05T15:48:33.021" v="285"/>
        <pc:sldMkLst>
          <pc:docMk/>
          <pc:sldMk cId="4210467006" sldId="1479"/>
        </pc:sldMkLst>
        <pc:spChg chg="mod">
          <ac:chgData name="Routledge, Mandy" userId="bacdedf5-8e30-494b-ad8b-f27fa30c4f8d" providerId="ADAL" clId="{7661A899-7EC8-4111-9CCF-99B08E31DFF9}" dt="2026-01-05T15:38:52.333" v="100" actId="20577"/>
          <ac:spMkLst>
            <pc:docMk/>
            <pc:sldMk cId="4210467006" sldId="1479"/>
            <ac:spMk id="6" creationId="{00000000-0000-0000-0000-000000000000}"/>
          </ac:spMkLst>
        </pc:spChg>
        <pc:picChg chg="add mod">
          <ac:chgData name="Routledge, Mandy" userId="bacdedf5-8e30-494b-ad8b-f27fa30c4f8d" providerId="ADAL" clId="{7661A899-7EC8-4111-9CCF-99B08E31DFF9}" dt="2026-01-05T15:48:33.021" v="285"/>
          <ac:picMkLst>
            <pc:docMk/>
            <pc:sldMk cId="4210467006" sldId="1479"/>
            <ac:picMk id="2" creationId="{D54A8FEB-A21F-8F01-C324-098168132F5E}"/>
          </ac:picMkLst>
        </pc:picChg>
      </pc:sldChg>
      <pc:sldChg chg="modSp mod">
        <pc:chgData name="Routledge, Mandy" userId="bacdedf5-8e30-494b-ad8b-f27fa30c4f8d" providerId="ADAL" clId="{7661A899-7EC8-4111-9CCF-99B08E31DFF9}" dt="2026-01-05T15:39:02.980" v="122" actId="20577"/>
        <pc:sldMkLst>
          <pc:docMk/>
          <pc:sldMk cId="1487044012" sldId="1480"/>
        </pc:sldMkLst>
        <pc:spChg chg="mod">
          <ac:chgData name="Routledge, Mandy" userId="bacdedf5-8e30-494b-ad8b-f27fa30c4f8d" providerId="ADAL" clId="{7661A899-7EC8-4111-9CCF-99B08E31DFF9}" dt="2026-01-05T15:39:02.980" v="122" actId="20577"/>
          <ac:spMkLst>
            <pc:docMk/>
            <pc:sldMk cId="1487044012" sldId="1480"/>
            <ac:spMk id="6" creationId="{00000000-0000-0000-0000-000000000000}"/>
          </ac:spMkLst>
        </pc:spChg>
      </pc:sldChg>
      <pc:sldChg chg="modSp mod">
        <pc:chgData name="Routledge, Mandy" userId="bacdedf5-8e30-494b-ad8b-f27fa30c4f8d" providerId="ADAL" clId="{7661A899-7EC8-4111-9CCF-99B08E31DFF9}" dt="2026-01-05T15:39:12.205" v="136" actId="20577"/>
        <pc:sldMkLst>
          <pc:docMk/>
          <pc:sldMk cId="3779434736" sldId="1481"/>
        </pc:sldMkLst>
        <pc:spChg chg="mod">
          <ac:chgData name="Routledge, Mandy" userId="bacdedf5-8e30-494b-ad8b-f27fa30c4f8d" providerId="ADAL" clId="{7661A899-7EC8-4111-9CCF-99B08E31DFF9}" dt="2026-01-05T15:39:12.205" v="136" actId="20577"/>
          <ac:spMkLst>
            <pc:docMk/>
            <pc:sldMk cId="3779434736" sldId="1481"/>
            <ac:spMk id="6" creationId="{00000000-0000-0000-0000-000000000000}"/>
          </ac:spMkLst>
        </pc:spChg>
      </pc:sldChg>
      <pc:sldChg chg="addSp modSp mod">
        <pc:chgData name="Routledge, Mandy" userId="bacdedf5-8e30-494b-ad8b-f27fa30c4f8d" providerId="ADAL" clId="{7661A899-7EC8-4111-9CCF-99B08E31DFF9}" dt="2026-01-05T15:54:10.273" v="423" actId="1076"/>
        <pc:sldMkLst>
          <pc:docMk/>
          <pc:sldMk cId="1201727269" sldId="1482"/>
        </pc:sldMkLst>
        <pc:spChg chg="mod">
          <ac:chgData name="Routledge, Mandy" userId="bacdedf5-8e30-494b-ad8b-f27fa30c4f8d" providerId="ADAL" clId="{7661A899-7EC8-4111-9CCF-99B08E31DFF9}" dt="2026-01-05T15:39:17.625" v="145" actId="20577"/>
          <ac:spMkLst>
            <pc:docMk/>
            <pc:sldMk cId="1201727269" sldId="1482"/>
            <ac:spMk id="6" creationId="{00000000-0000-0000-0000-000000000000}"/>
          </ac:spMkLst>
        </pc:spChg>
        <pc:picChg chg="add mod">
          <ac:chgData name="Routledge, Mandy" userId="bacdedf5-8e30-494b-ad8b-f27fa30c4f8d" providerId="ADAL" clId="{7661A899-7EC8-4111-9CCF-99B08E31DFF9}" dt="2026-01-05T15:54:10.273" v="423" actId="1076"/>
          <ac:picMkLst>
            <pc:docMk/>
            <pc:sldMk cId="1201727269" sldId="1482"/>
            <ac:picMk id="2" creationId="{B0286EBA-DEA1-3A16-4844-D8F0830E147D}"/>
          </ac:picMkLst>
        </pc:picChg>
      </pc:sldChg>
      <pc:sldChg chg="modSp mod">
        <pc:chgData name="Routledge, Mandy" userId="bacdedf5-8e30-494b-ad8b-f27fa30c4f8d" providerId="ADAL" clId="{7661A899-7EC8-4111-9CCF-99B08E31DFF9}" dt="2026-01-05T15:39:24.593" v="160" actId="20577"/>
        <pc:sldMkLst>
          <pc:docMk/>
          <pc:sldMk cId="2904738428" sldId="1483"/>
        </pc:sldMkLst>
        <pc:spChg chg="mod">
          <ac:chgData name="Routledge, Mandy" userId="bacdedf5-8e30-494b-ad8b-f27fa30c4f8d" providerId="ADAL" clId="{7661A899-7EC8-4111-9CCF-99B08E31DFF9}" dt="2026-01-05T15:39:24.593" v="160" actId="20577"/>
          <ac:spMkLst>
            <pc:docMk/>
            <pc:sldMk cId="2904738428" sldId="1483"/>
            <ac:spMk id="6" creationId="{00000000-0000-0000-0000-000000000000}"/>
          </ac:spMkLst>
        </pc:spChg>
      </pc:sldChg>
      <pc:sldChg chg="add del">
        <pc:chgData name="Routledge, Mandy" userId="bacdedf5-8e30-494b-ad8b-f27fa30c4f8d" providerId="ADAL" clId="{7661A899-7EC8-4111-9CCF-99B08E31DFF9}" dt="2026-01-05T15:50:48.116" v="360" actId="47"/>
        <pc:sldMkLst>
          <pc:docMk/>
          <pc:sldMk cId="3551431521" sldId="1500"/>
        </pc:sldMkLst>
      </pc:sldChg>
      <pc:sldChg chg="modSp mod">
        <pc:chgData name="Routledge, Mandy" userId="bacdedf5-8e30-494b-ad8b-f27fa30c4f8d" providerId="ADAL" clId="{7661A899-7EC8-4111-9CCF-99B08E31DFF9}" dt="2026-01-06T08:42:17.037" v="1156" actId="403"/>
        <pc:sldMkLst>
          <pc:docMk/>
          <pc:sldMk cId="2967928418" sldId="1511"/>
        </pc:sldMkLst>
        <pc:spChg chg="mod">
          <ac:chgData name="Routledge, Mandy" userId="bacdedf5-8e30-494b-ad8b-f27fa30c4f8d" providerId="ADAL" clId="{7661A899-7EC8-4111-9CCF-99B08E31DFF9}" dt="2026-01-05T15:42:05.024" v="169" actId="20577"/>
          <ac:spMkLst>
            <pc:docMk/>
            <pc:sldMk cId="2967928418" sldId="1511"/>
            <ac:spMk id="33" creationId="{AC757F5E-B016-F947-4518-7C6B9CC7EE04}"/>
          </ac:spMkLst>
        </pc:spChg>
        <pc:spChg chg="mod">
          <ac:chgData name="Routledge, Mandy" userId="bacdedf5-8e30-494b-ad8b-f27fa30c4f8d" providerId="ADAL" clId="{7661A899-7EC8-4111-9CCF-99B08E31DFF9}" dt="2026-01-06T08:42:17.037" v="1156" actId="403"/>
          <ac:spMkLst>
            <pc:docMk/>
            <pc:sldMk cId="2967928418" sldId="1511"/>
            <ac:spMk id="34" creationId="{152372B3-00F5-781C-183E-6F2DDF35091D}"/>
          </ac:spMkLst>
        </pc:spChg>
        <pc:spChg chg="mod">
          <ac:chgData name="Routledge, Mandy" userId="bacdedf5-8e30-494b-ad8b-f27fa30c4f8d" providerId="ADAL" clId="{7661A899-7EC8-4111-9CCF-99B08E31DFF9}" dt="2026-01-06T08:41:56.819" v="1153" actId="14100"/>
          <ac:spMkLst>
            <pc:docMk/>
            <pc:sldMk cId="2967928418" sldId="1511"/>
            <ac:spMk id="35" creationId="{37104C51-0232-62ED-4C6F-1447D06633EE}"/>
          </ac:spMkLst>
        </pc:spChg>
      </pc:sldChg>
      <pc:sldChg chg="delSp modSp add mod">
        <pc:chgData name="Routledge, Mandy" userId="bacdedf5-8e30-494b-ad8b-f27fa30c4f8d" providerId="ADAL" clId="{7661A899-7EC8-4111-9CCF-99B08E31DFF9}" dt="2026-01-06T08:42:56.103" v="1159" actId="1076"/>
        <pc:sldMkLst>
          <pc:docMk/>
          <pc:sldMk cId="958006916" sldId="1544"/>
        </pc:sldMkLst>
        <pc:spChg chg="del">
          <ac:chgData name="Routledge, Mandy" userId="bacdedf5-8e30-494b-ad8b-f27fa30c4f8d" providerId="ADAL" clId="{7661A899-7EC8-4111-9CCF-99B08E31DFF9}" dt="2026-01-06T08:42:51.489" v="1158" actId="478"/>
          <ac:spMkLst>
            <pc:docMk/>
            <pc:sldMk cId="958006916" sldId="1544"/>
            <ac:spMk id="20" creationId="{7EDDE595-66D3-2ACF-D8E0-64DE567EBE87}"/>
          </ac:spMkLst>
        </pc:spChg>
        <pc:spChg chg="mod">
          <ac:chgData name="Routledge, Mandy" userId="bacdedf5-8e30-494b-ad8b-f27fa30c4f8d" providerId="ADAL" clId="{7661A899-7EC8-4111-9CCF-99B08E31DFF9}" dt="2026-01-05T15:44:00.587" v="196" actId="14100"/>
          <ac:spMkLst>
            <pc:docMk/>
            <pc:sldMk cId="958006916" sldId="1544"/>
            <ac:spMk id="33" creationId="{4472D270-1644-A14A-DCFA-DBA90E256A8C}"/>
          </ac:spMkLst>
        </pc:spChg>
        <pc:spChg chg="mod">
          <ac:chgData name="Routledge, Mandy" userId="bacdedf5-8e30-494b-ad8b-f27fa30c4f8d" providerId="ADAL" clId="{7661A899-7EC8-4111-9CCF-99B08E31DFF9}" dt="2026-01-06T08:42:56.103" v="1159" actId="1076"/>
          <ac:spMkLst>
            <pc:docMk/>
            <pc:sldMk cId="958006916" sldId="1544"/>
            <ac:spMk id="34" creationId="{503D1D39-07E5-600E-8727-BC5A24D08BD5}"/>
          </ac:spMkLst>
        </pc:spChg>
      </pc:sldChg>
      <pc:sldChg chg="add">
        <pc:chgData name="Routledge, Mandy" userId="bacdedf5-8e30-494b-ad8b-f27fa30c4f8d" providerId="ADAL" clId="{7661A899-7EC8-4111-9CCF-99B08E31DFF9}" dt="2026-01-05T15:43:25.320" v="184"/>
        <pc:sldMkLst>
          <pc:docMk/>
          <pc:sldMk cId="3980004505" sldId="1545"/>
        </pc:sldMkLst>
      </pc:sldChg>
      <pc:sldChg chg="addSp modSp add del mod">
        <pc:chgData name="Routledge, Mandy" userId="bacdedf5-8e30-494b-ad8b-f27fa30c4f8d" providerId="ADAL" clId="{7661A899-7EC8-4111-9CCF-99B08E31DFF9}" dt="2026-01-06T08:50:28.442" v="1250" actId="47"/>
        <pc:sldMkLst>
          <pc:docMk/>
          <pc:sldMk cId="3622971323" sldId="1546"/>
        </pc:sldMkLst>
        <pc:spChg chg="mod">
          <ac:chgData name="Routledge, Mandy" userId="bacdedf5-8e30-494b-ad8b-f27fa30c4f8d" providerId="ADAL" clId="{7661A899-7EC8-4111-9CCF-99B08E31DFF9}" dt="2026-01-05T15:47:29.988" v="281" actId="1038"/>
          <ac:spMkLst>
            <pc:docMk/>
            <pc:sldMk cId="3622971323" sldId="1546"/>
            <ac:spMk id="4" creationId="{C2D11CB4-A2D9-3FEA-B20C-5627D1DFE283}"/>
          </ac:spMkLst>
        </pc:spChg>
        <pc:spChg chg="mod">
          <ac:chgData name="Routledge, Mandy" userId="bacdedf5-8e30-494b-ad8b-f27fa30c4f8d" providerId="ADAL" clId="{7661A899-7EC8-4111-9CCF-99B08E31DFF9}" dt="2026-01-05T15:47:23.560" v="272" actId="1038"/>
          <ac:spMkLst>
            <pc:docMk/>
            <pc:sldMk cId="3622971323" sldId="1546"/>
            <ac:spMk id="9" creationId="{6A894735-2A23-ECEE-0BBF-54C5BACD3BC5}"/>
          </ac:spMkLst>
        </pc:spChg>
        <pc:spChg chg="mod">
          <ac:chgData name="Routledge, Mandy" userId="bacdedf5-8e30-494b-ad8b-f27fa30c4f8d" providerId="ADAL" clId="{7661A899-7EC8-4111-9CCF-99B08E31DFF9}" dt="2026-01-05T15:46:46.854" v="247" actId="20577"/>
          <ac:spMkLst>
            <pc:docMk/>
            <pc:sldMk cId="3622971323" sldId="1546"/>
            <ac:spMk id="17" creationId="{ACEA27AB-48DC-6F3E-E0AC-905869B3D07F}"/>
          </ac:spMkLst>
        </pc:spChg>
        <pc:spChg chg="mod">
          <ac:chgData name="Routledge, Mandy" userId="bacdedf5-8e30-494b-ad8b-f27fa30c4f8d" providerId="ADAL" clId="{7661A899-7EC8-4111-9CCF-99B08E31DFF9}" dt="2026-01-05T15:46:57.598" v="262" actId="6549"/>
          <ac:spMkLst>
            <pc:docMk/>
            <pc:sldMk cId="3622971323" sldId="1546"/>
            <ac:spMk id="25" creationId="{B02E0E38-5513-A47D-8AC7-D33E75AF012D}"/>
          </ac:spMkLst>
        </pc:spChg>
        <pc:picChg chg="add mod">
          <ac:chgData name="Routledge, Mandy" userId="bacdedf5-8e30-494b-ad8b-f27fa30c4f8d" providerId="ADAL" clId="{7661A899-7EC8-4111-9CCF-99B08E31DFF9}" dt="2026-01-05T15:46:42.963" v="235" actId="1076"/>
          <ac:picMkLst>
            <pc:docMk/>
            <pc:sldMk cId="3622971323" sldId="1546"/>
            <ac:picMk id="11" creationId="{223413AD-3B4A-1325-D7B2-F81808617B05}"/>
          </ac:picMkLst>
        </pc:picChg>
        <pc:picChg chg="add mod">
          <ac:chgData name="Routledge, Mandy" userId="bacdedf5-8e30-494b-ad8b-f27fa30c4f8d" providerId="ADAL" clId="{7661A899-7EC8-4111-9CCF-99B08E31DFF9}" dt="2026-01-05T15:47:06.454" v="264" actId="1076"/>
          <ac:picMkLst>
            <pc:docMk/>
            <pc:sldMk cId="3622971323" sldId="1546"/>
            <ac:picMk id="12" creationId="{38849821-EE38-B2CE-6AC8-5AE0B539F86E}"/>
          </ac:picMkLst>
        </pc:picChg>
        <pc:picChg chg="add mod">
          <ac:chgData name="Routledge, Mandy" userId="bacdedf5-8e30-494b-ad8b-f27fa30c4f8d" providerId="ADAL" clId="{7661A899-7EC8-4111-9CCF-99B08E31DFF9}" dt="2026-01-05T15:47:38.030" v="283" actId="14100"/>
          <ac:picMkLst>
            <pc:docMk/>
            <pc:sldMk cId="3622971323" sldId="1546"/>
            <ac:picMk id="13" creationId="{FF8F5000-9768-7F0B-8F13-412317C185AC}"/>
          </ac:picMkLst>
        </pc:picChg>
      </pc:sldChg>
      <pc:sldChg chg="addSp delSp modSp add mod">
        <pc:chgData name="Routledge, Mandy" userId="bacdedf5-8e30-494b-ad8b-f27fa30c4f8d" providerId="ADAL" clId="{7661A899-7EC8-4111-9CCF-99B08E31DFF9}" dt="2026-01-06T08:53:23.463" v="1269" actId="478"/>
        <pc:sldMkLst>
          <pc:docMk/>
          <pc:sldMk cId="1519767601" sldId="1547"/>
        </pc:sldMkLst>
        <pc:spChg chg="mod">
          <ac:chgData name="Routledge, Mandy" userId="bacdedf5-8e30-494b-ad8b-f27fa30c4f8d" providerId="ADAL" clId="{7661A899-7EC8-4111-9CCF-99B08E31DFF9}" dt="2026-01-05T15:49:25.285" v="317" actId="20577"/>
          <ac:spMkLst>
            <pc:docMk/>
            <pc:sldMk cId="1519767601" sldId="1547"/>
            <ac:spMk id="9" creationId="{930D2762-EB19-8E8B-2A17-18E432F94219}"/>
          </ac:spMkLst>
        </pc:spChg>
        <pc:spChg chg="mod">
          <ac:chgData name="Routledge, Mandy" userId="bacdedf5-8e30-494b-ad8b-f27fa30c4f8d" providerId="ADAL" clId="{7661A899-7EC8-4111-9CCF-99B08E31DFF9}" dt="2026-01-06T08:52:11.162" v="1258" actId="14100"/>
          <ac:spMkLst>
            <pc:docMk/>
            <pc:sldMk cId="1519767601" sldId="1547"/>
            <ac:spMk id="14" creationId="{578F744F-6721-22B7-9677-039117CDA67B}"/>
          </ac:spMkLst>
        </pc:spChg>
        <pc:spChg chg="mod">
          <ac:chgData name="Routledge, Mandy" userId="bacdedf5-8e30-494b-ad8b-f27fa30c4f8d" providerId="ADAL" clId="{7661A899-7EC8-4111-9CCF-99B08E31DFF9}" dt="2026-01-05T15:50:37.248" v="357" actId="1076"/>
          <ac:spMkLst>
            <pc:docMk/>
            <pc:sldMk cId="1519767601" sldId="1547"/>
            <ac:spMk id="17" creationId="{4E3716CF-DA43-6BC2-4759-7540231D09CB}"/>
          </ac:spMkLst>
        </pc:spChg>
        <pc:spChg chg="mod">
          <ac:chgData name="Routledge, Mandy" userId="bacdedf5-8e30-494b-ad8b-f27fa30c4f8d" providerId="ADAL" clId="{7661A899-7EC8-4111-9CCF-99B08E31DFF9}" dt="2026-01-05T15:50:42.402" v="358" actId="1076"/>
          <ac:spMkLst>
            <pc:docMk/>
            <pc:sldMk cId="1519767601" sldId="1547"/>
            <ac:spMk id="19" creationId="{9F7E5E11-0675-90F6-5BE2-CED4436B17BB}"/>
          </ac:spMkLst>
        </pc:spChg>
        <pc:spChg chg="mod">
          <ac:chgData name="Routledge, Mandy" userId="bacdedf5-8e30-494b-ad8b-f27fa30c4f8d" providerId="ADAL" clId="{7661A899-7EC8-4111-9CCF-99B08E31DFF9}" dt="2026-01-05T15:49:39.464" v="341" actId="14100"/>
          <ac:spMkLst>
            <pc:docMk/>
            <pc:sldMk cId="1519767601" sldId="1547"/>
            <ac:spMk id="22" creationId="{DEDDDFFE-489B-4BC3-7632-4948E35B98A8}"/>
          </ac:spMkLst>
        </pc:spChg>
        <pc:spChg chg="mod">
          <ac:chgData name="Routledge, Mandy" userId="bacdedf5-8e30-494b-ad8b-f27fa30c4f8d" providerId="ADAL" clId="{7661A899-7EC8-4111-9CCF-99B08E31DFF9}" dt="2026-01-05T15:49:46.600" v="349" actId="20577"/>
          <ac:spMkLst>
            <pc:docMk/>
            <pc:sldMk cId="1519767601" sldId="1547"/>
            <ac:spMk id="25" creationId="{EF15F2BF-B7E4-BA3F-A7FA-ABCAC92232A7}"/>
          </ac:spMkLst>
        </pc:spChg>
        <pc:picChg chg="add mod">
          <ac:chgData name="Routledge, Mandy" userId="bacdedf5-8e30-494b-ad8b-f27fa30c4f8d" providerId="ADAL" clId="{7661A899-7EC8-4111-9CCF-99B08E31DFF9}" dt="2026-01-06T08:53:22.900" v="1268"/>
          <ac:picMkLst>
            <pc:docMk/>
            <pc:sldMk cId="1519767601" sldId="1547"/>
            <ac:picMk id="9" creationId="{357A8705-993F-2EA2-5EF4-C8E0BE15A864}"/>
          </ac:picMkLst>
        </pc:picChg>
        <pc:picChg chg="del">
          <ac:chgData name="Routledge, Mandy" userId="bacdedf5-8e30-494b-ad8b-f27fa30c4f8d" providerId="ADAL" clId="{7661A899-7EC8-4111-9CCF-99B08E31DFF9}" dt="2026-01-05T15:49:22.557" v="316" actId="478"/>
          <ac:picMkLst>
            <pc:docMk/>
            <pc:sldMk cId="1519767601" sldId="1547"/>
            <ac:picMk id="11" creationId="{4F271B79-8BA9-AD20-FA78-E7BD2D6E4B89}"/>
          </ac:picMkLst>
        </pc:picChg>
        <pc:picChg chg="del">
          <ac:chgData name="Routledge, Mandy" userId="bacdedf5-8e30-494b-ad8b-f27fa30c4f8d" providerId="ADAL" clId="{7661A899-7EC8-4111-9CCF-99B08E31DFF9}" dt="2026-01-05T15:49:48.430" v="350" actId="478"/>
          <ac:picMkLst>
            <pc:docMk/>
            <pc:sldMk cId="1519767601" sldId="1547"/>
            <ac:picMk id="12" creationId="{15A7CCA8-A1EC-4575-457A-E57BA045E078}"/>
          </ac:picMkLst>
        </pc:picChg>
        <pc:picChg chg="del">
          <ac:chgData name="Routledge, Mandy" userId="bacdedf5-8e30-494b-ad8b-f27fa30c4f8d" providerId="ADAL" clId="{7661A899-7EC8-4111-9CCF-99B08E31DFF9}" dt="2026-01-05T15:49:27.914" v="318" actId="478"/>
          <ac:picMkLst>
            <pc:docMk/>
            <pc:sldMk cId="1519767601" sldId="1547"/>
            <ac:picMk id="13" creationId="{0A0DC625-99D8-F916-C74F-0D46931E3E94}"/>
          </ac:picMkLst>
        </pc:picChg>
        <pc:picChg chg="add del mod">
          <ac:chgData name="Routledge, Mandy" userId="bacdedf5-8e30-494b-ad8b-f27fa30c4f8d" providerId="ADAL" clId="{7661A899-7EC8-4111-9CCF-99B08E31DFF9}" dt="2026-01-06T08:53:23.463" v="1269" actId="478"/>
          <ac:picMkLst>
            <pc:docMk/>
            <pc:sldMk cId="1519767601" sldId="1547"/>
            <ac:picMk id="15" creationId="{04D07091-0EEC-5188-775C-C8FCBB0204A0}"/>
          </ac:picMkLst>
        </pc:picChg>
        <pc:picChg chg="add mod">
          <ac:chgData name="Routledge, Mandy" userId="bacdedf5-8e30-494b-ad8b-f27fa30c4f8d" providerId="ADAL" clId="{7661A899-7EC8-4111-9CCF-99B08E31DFF9}" dt="2026-01-05T15:50:18.270" v="354"/>
          <ac:picMkLst>
            <pc:docMk/>
            <pc:sldMk cId="1519767601" sldId="1547"/>
            <ac:picMk id="16" creationId="{C4F56386-C3C5-3E69-7EA2-863E2F8AA730}"/>
          </ac:picMkLst>
        </pc:picChg>
        <pc:picChg chg="add mod">
          <ac:chgData name="Routledge, Mandy" userId="bacdedf5-8e30-494b-ad8b-f27fa30c4f8d" providerId="ADAL" clId="{7661A899-7EC8-4111-9CCF-99B08E31DFF9}" dt="2026-01-05T15:50:24.290" v="355"/>
          <ac:picMkLst>
            <pc:docMk/>
            <pc:sldMk cId="1519767601" sldId="1547"/>
            <ac:picMk id="23" creationId="{FD1BD7A2-6605-BDCE-A4C0-E270A93EDB4E}"/>
          </ac:picMkLst>
        </pc:picChg>
        <pc:picChg chg="add mod">
          <ac:chgData name="Routledge, Mandy" userId="bacdedf5-8e30-494b-ad8b-f27fa30c4f8d" providerId="ADAL" clId="{7661A899-7EC8-4111-9CCF-99B08E31DFF9}" dt="2026-01-05T15:50:44.984" v="359" actId="1076"/>
          <ac:picMkLst>
            <pc:docMk/>
            <pc:sldMk cId="1519767601" sldId="1547"/>
            <ac:picMk id="24" creationId="{2E29D4ED-840F-DB12-4CDA-1694C1AFD638}"/>
          </ac:picMkLst>
        </pc:picChg>
        <pc:cxnChg chg="mod">
          <ac:chgData name="Routledge, Mandy" userId="bacdedf5-8e30-494b-ad8b-f27fa30c4f8d" providerId="ADAL" clId="{7661A899-7EC8-4111-9CCF-99B08E31DFF9}" dt="2026-01-05T15:50:42.402" v="358" actId="1076"/>
          <ac:cxnSpMkLst>
            <pc:docMk/>
            <pc:sldMk cId="1519767601" sldId="1547"/>
            <ac:cxnSpMk id="21" creationId="{B0422146-E002-5371-023C-80FCE646AFD8}"/>
          </ac:cxnSpMkLst>
        </pc:cxnChg>
      </pc:sldChg>
      <pc:sldChg chg="addSp delSp modSp add mod">
        <pc:chgData name="Routledge, Mandy" userId="bacdedf5-8e30-494b-ad8b-f27fa30c4f8d" providerId="ADAL" clId="{7661A899-7EC8-4111-9CCF-99B08E31DFF9}" dt="2026-01-06T08:53:52.553" v="1277" actId="1038"/>
        <pc:sldMkLst>
          <pc:docMk/>
          <pc:sldMk cId="2905585203" sldId="1548"/>
        </pc:sldMkLst>
        <pc:spChg chg="mod">
          <ac:chgData name="Routledge, Mandy" userId="bacdedf5-8e30-494b-ad8b-f27fa30c4f8d" providerId="ADAL" clId="{7661A899-7EC8-4111-9CCF-99B08E31DFF9}" dt="2026-01-05T15:52:05.805" v="374" actId="20577"/>
          <ac:spMkLst>
            <pc:docMk/>
            <pc:sldMk cId="2905585203" sldId="1548"/>
            <ac:spMk id="9" creationId="{BB250116-CDC8-4FB1-7F9C-632EE027F574}"/>
          </ac:spMkLst>
        </pc:spChg>
        <pc:spChg chg="mod">
          <ac:chgData name="Routledge, Mandy" userId="bacdedf5-8e30-494b-ad8b-f27fa30c4f8d" providerId="ADAL" clId="{7661A899-7EC8-4111-9CCF-99B08E31DFF9}" dt="2026-01-05T15:52:27.171" v="386" actId="20577"/>
          <ac:spMkLst>
            <pc:docMk/>
            <pc:sldMk cId="2905585203" sldId="1548"/>
            <ac:spMk id="17" creationId="{E6BE3BB8-6B60-C77E-0D5E-655B1DAC7E16}"/>
          </ac:spMkLst>
        </pc:spChg>
        <pc:spChg chg="mod">
          <ac:chgData name="Routledge, Mandy" userId="bacdedf5-8e30-494b-ad8b-f27fa30c4f8d" providerId="ADAL" clId="{7661A899-7EC8-4111-9CCF-99B08E31DFF9}" dt="2026-01-05T15:53:02.559" v="406" actId="6549"/>
          <ac:spMkLst>
            <pc:docMk/>
            <pc:sldMk cId="2905585203" sldId="1548"/>
            <ac:spMk id="22" creationId="{40067D0C-8D71-5284-1AD3-13C42C93A10A}"/>
          </ac:spMkLst>
        </pc:spChg>
        <pc:spChg chg="mod">
          <ac:chgData name="Routledge, Mandy" userId="bacdedf5-8e30-494b-ad8b-f27fa30c4f8d" providerId="ADAL" clId="{7661A899-7EC8-4111-9CCF-99B08E31DFF9}" dt="2026-01-05T15:53:14.309" v="417" actId="14100"/>
          <ac:spMkLst>
            <pc:docMk/>
            <pc:sldMk cId="2905585203" sldId="1548"/>
            <ac:spMk id="25" creationId="{E680E3F7-4315-1ADA-6402-76FD7C98E9ED}"/>
          </ac:spMkLst>
        </pc:spChg>
        <pc:picChg chg="add mod">
          <ac:chgData name="Routledge, Mandy" userId="bacdedf5-8e30-494b-ad8b-f27fa30c4f8d" providerId="ADAL" clId="{7661A899-7EC8-4111-9CCF-99B08E31DFF9}" dt="2026-01-05T15:52:48.673" v="388" actId="1076"/>
          <ac:picMkLst>
            <pc:docMk/>
            <pc:sldMk cId="2905585203" sldId="1548"/>
            <ac:picMk id="11" creationId="{6AC82D83-A714-3A25-4A33-F67BF57740BB}"/>
          </ac:picMkLst>
        </pc:picChg>
        <pc:picChg chg="add mod">
          <ac:chgData name="Routledge, Mandy" userId="bacdedf5-8e30-494b-ad8b-f27fa30c4f8d" providerId="ADAL" clId="{7661A899-7EC8-4111-9CCF-99B08E31DFF9}" dt="2026-01-06T08:53:52.553" v="1277" actId="1038"/>
          <ac:picMkLst>
            <pc:docMk/>
            <pc:sldMk cId="2905585203" sldId="1548"/>
            <ac:picMk id="12" creationId="{08BA13A9-5F1A-D23D-1BB6-6B9B8D65F5B8}"/>
          </ac:picMkLst>
        </pc:picChg>
        <pc:picChg chg="add mod">
          <ac:chgData name="Routledge, Mandy" userId="bacdedf5-8e30-494b-ad8b-f27fa30c4f8d" providerId="ADAL" clId="{7661A899-7EC8-4111-9CCF-99B08E31DFF9}" dt="2026-01-06T08:53:47.863" v="1272" actId="14100"/>
          <ac:picMkLst>
            <pc:docMk/>
            <pc:sldMk cId="2905585203" sldId="1548"/>
            <ac:picMk id="13" creationId="{B7A9AF8F-8416-7817-5D70-DFD4E263A41B}"/>
          </ac:picMkLst>
        </pc:picChg>
        <pc:picChg chg="del">
          <ac:chgData name="Routledge, Mandy" userId="bacdedf5-8e30-494b-ad8b-f27fa30c4f8d" providerId="ADAL" clId="{7661A899-7EC8-4111-9CCF-99B08E31DFF9}" dt="2026-01-05T15:52:11.185" v="377" actId="478"/>
          <ac:picMkLst>
            <pc:docMk/>
            <pc:sldMk cId="2905585203" sldId="1548"/>
            <ac:picMk id="15" creationId="{D91AD8F2-87F2-B69D-5BD9-FF09367980FB}"/>
          </ac:picMkLst>
        </pc:picChg>
        <pc:picChg chg="del">
          <ac:chgData name="Routledge, Mandy" userId="bacdedf5-8e30-494b-ad8b-f27fa30c4f8d" providerId="ADAL" clId="{7661A899-7EC8-4111-9CCF-99B08E31DFF9}" dt="2026-01-05T15:52:14.557" v="378" actId="478"/>
          <ac:picMkLst>
            <pc:docMk/>
            <pc:sldMk cId="2905585203" sldId="1548"/>
            <ac:picMk id="16" creationId="{91DA9D28-37D2-58C3-4613-D17DD19E06D9}"/>
          </ac:picMkLst>
        </pc:picChg>
        <pc:picChg chg="del">
          <ac:chgData name="Routledge, Mandy" userId="bacdedf5-8e30-494b-ad8b-f27fa30c4f8d" providerId="ADAL" clId="{7661A899-7EC8-4111-9CCF-99B08E31DFF9}" dt="2026-01-05T15:52:07.586" v="375" actId="478"/>
          <ac:picMkLst>
            <pc:docMk/>
            <pc:sldMk cId="2905585203" sldId="1548"/>
            <ac:picMk id="23" creationId="{5A27F248-E829-78A6-D1B2-01E13E1A82EA}"/>
          </ac:picMkLst>
        </pc:picChg>
        <pc:picChg chg="del">
          <ac:chgData name="Routledge, Mandy" userId="bacdedf5-8e30-494b-ad8b-f27fa30c4f8d" providerId="ADAL" clId="{7661A899-7EC8-4111-9CCF-99B08E31DFF9}" dt="2026-01-05T15:52:09.245" v="376" actId="478"/>
          <ac:picMkLst>
            <pc:docMk/>
            <pc:sldMk cId="2905585203" sldId="1548"/>
            <ac:picMk id="24" creationId="{A5278663-1C35-FE49-E879-A8ED73C7590E}"/>
          </ac:picMkLst>
        </pc:picChg>
      </pc:sldChg>
      <pc:sldChg chg="addSp delSp modSp add mod">
        <pc:chgData name="Routledge, Mandy" userId="bacdedf5-8e30-494b-ad8b-f27fa30c4f8d" providerId="ADAL" clId="{7661A899-7EC8-4111-9CCF-99B08E31DFF9}" dt="2026-01-06T08:50:03.421" v="1249" actId="14100"/>
        <pc:sldMkLst>
          <pc:docMk/>
          <pc:sldMk cId="2786663448" sldId="1549"/>
        </pc:sldMkLst>
        <pc:spChg chg="mod">
          <ac:chgData name="Routledge, Mandy" userId="bacdedf5-8e30-494b-ad8b-f27fa30c4f8d" providerId="ADAL" clId="{7661A899-7EC8-4111-9CCF-99B08E31DFF9}" dt="2026-01-05T15:55:47.781" v="458" actId="14100"/>
          <ac:spMkLst>
            <pc:docMk/>
            <pc:sldMk cId="2786663448" sldId="1549"/>
            <ac:spMk id="4" creationId="{A221E577-73D2-B16B-4BDE-AA35CA1A2C45}"/>
          </ac:spMkLst>
        </pc:spChg>
        <pc:spChg chg="add mod">
          <ac:chgData name="Routledge, Mandy" userId="bacdedf5-8e30-494b-ad8b-f27fa30c4f8d" providerId="ADAL" clId="{7661A899-7EC8-4111-9CCF-99B08E31DFF9}" dt="2026-01-05T15:55:12.914" v="453"/>
          <ac:spMkLst>
            <pc:docMk/>
            <pc:sldMk cId="2786663448" sldId="1549"/>
            <ac:spMk id="9" creationId="{A2313D99-95C4-F9FD-17CC-C5591506BF1F}"/>
          </ac:spMkLst>
        </pc:spChg>
        <pc:spChg chg="mod">
          <ac:chgData name="Routledge, Mandy" userId="bacdedf5-8e30-494b-ad8b-f27fa30c4f8d" providerId="ADAL" clId="{7661A899-7EC8-4111-9CCF-99B08E31DFF9}" dt="2026-01-05T15:54:49.801" v="431" actId="20577"/>
          <ac:spMkLst>
            <pc:docMk/>
            <pc:sldMk cId="2786663448" sldId="1549"/>
            <ac:spMk id="12" creationId="{598FBEF4-3244-E85C-54D0-D45719A1A7AE}"/>
          </ac:spMkLst>
        </pc:spChg>
        <pc:spChg chg="mod">
          <ac:chgData name="Routledge, Mandy" userId="bacdedf5-8e30-494b-ad8b-f27fa30c4f8d" providerId="ADAL" clId="{7661A899-7EC8-4111-9CCF-99B08E31DFF9}" dt="2026-01-05T15:54:53.666" v="440" actId="20577"/>
          <ac:spMkLst>
            <pc:docMk/>
            <pc:sldMk cId="2786663448" sldId="1549"/>
            <ac:spMk id="13" creationId="{284BC14F-0295-C31F-846B-FE65929F6CDA}"/>
          </ac:spMkLst>
        </pc:spChg>
        <pc:spChg chg="mod">
          <ac:chgData name="Routledge, Mandy" userId="bacdedf5-8e30-494b-ad8b-f27fa30c4f8d" providerId="ADAL" clId="{7661A899-7EC8-4111-9CCF-99B08E31DFF9}" dt="2026-01-05T15:54:57.944" v="450" actId="20577"/>
          <ac:spMkLst>
            <pc:docMk/>
            <pc:sldMk cId="2786663448" sldId="1549"/>
            <ac:spMk id="15" creationId="{3026430D-7D29-D0FA-1EEB-6FAFA8EC7B4B}"/>
          </ac:spMkLst>
        </pc:spChg>
        <pc:spChg chg="mod">
          <ac:chgData name="Routledge, Mandy" userId="bacdedf5-8e30-494b-ad8b-f27fa30c4f8d" providerId="ADAL" clId="{7661A899-7EC8-4111-9CCF-99B08E31DFF9}" dt="2026-01-06T08:50:03.421" v="1249" actId="14100"/>
          <ac:spMkLst>
            <pc:docMk/>
            <pc:sldMk cId="2786663448" sldId="1549"/>
            <ac:spMk id="16" creationId="{90B8A600-B4AA-2587-8034-3912C2F45314}"/>
          </ac:spMkLst>
        </pc:spChg>
        <pc:spChg chg="mod">
          <ac:chgData name="Routledge, Mandy" userId="bacdedf5-8e30-494b-ad8b-f27fa30c4f8d" providerId="ADAL" clId="{7661A899-7EC8-4111-9CCF-99B08E31DFF9}" dt="2026-01-06T08:50:00.350" v="1248" actId="14100"/>
          <ac:spMkLst>
            <pc:docMk/>
            <pc:sldMk cId="2786663448" sldId="1549"/>
            <ac:spMk id="17" creationId="{D98AFCCB-1EBF-FA5E-F140-6B8AFF89F3B8}"/>
          </ac:spMkLst>
        </pc:spChg>
        <pc:spChg chg="del">
          <ac:chgData name="Routledge, Mandy" userId="bacdedf5-8e30-494b-ad8b-f27fa30c4f8d" providerId="ADAL" clId="{7661A899-7EC8-4111-9CCF-99B08E31DFF9}" dt="2026-01-06T08:49:51.303" v="1246" actId="478"/>
          <ac:spMkLst>
            <pc:docMk/>
            <pc:sldMk cId="2786663448" sldId="1549"/>
            <ac:spMk id="38" creationId="{112E19CD-D9C4-EF0B-F2E0-DDFA69E5705F}"/>
          </ac:spMkLst>
        </pc:spChg>
        <pc:picChg chg="add mod">
          <ac:chgData name="Routledge, Mandy" userId="bacdedf5-8e30-494b-ad8b-f27fa30c4f8d" providerId="ADAL" clId="{7661A899-7EC8-4111-9CCF-99B08E31DFF9}" dt="2026-01-05T15:55:17.441" v="454"/>
          <ac:picMkLst>
            <pc:docMk/>
            <pc:sldMk cId="2786663448" sldId="1549"/>
            <ac:picMk id="10" creationId="{9AC79089-04D4-C0BF-5FD9-CFC73295183C}"/>
          </ac:picMkLst>
        </pc:picChg>
        <pc:picChg chg="add mod">
          <ac:chgData name="Routledge, Mandy" userId="bacdedf5-8e30-494b-ad8b-f27fa30c4f8d" providerId="ADAL" clId="{7661A899-7EC8-4111-9CCF-99B08E31DFF9}" dt="2026-01-05T15:55:23.567" v="455"/>
          <ac:picMkLst>
            <pc:docMk/>
            <pc:sldMk cId="2786663448" sldId="1549"/>
            <ac:picMk id="11" creationId="{04B0FF2A-36C6-27D0-34E9-58D80CF313CB}"/>
          </ac:picMkLst>
        </pc:picChg>
        <pc:picChg chg="add mod">
          <ac:chgData name="Routledge, Mandy" userId="bacdedf5-8e30-494b-ad8b-f27fa30c4f8d" providerId="ADAL" clId="{7661A899-7EC8-4111-9CCF-99B08E31DFF9}" dt="2026-01-05T15:55:28.414" v="456"/>
          <ac:picMkLst>
            <pc:docMk/>
            <pc:sldMk cId="2786663448" sldId="1549"/>
            <ac:picMk id="24" creationId="{53CC512F-BF77-1331-7108-77ECB56F79C3}"/>
          </ac:picMkLst>
        </pc:picChg>
        <pc:picChg chg="del">
          <ac:chgData name="Routledge, Mandy" userId="bacdedf5-8e30-494b-ad8b-f27fa30c4f8d" providerId="ADAL" clId="{7661A899-7EC8-4111-9CCF-99B08E31DFF9}" dt="2026-01-06T08:49:48.262" v="1245" actId="478"/>
          <ac:picMkLst>
            <pc:docMk/>
            <pc:sldMk cId="2786663448" sldId="1549"/>
            <ac:picMk id="37" creationId="{EC80FD3F-D372-62F5-1623-31CB701459A0}"/>
          </ac:picMkLst>
        </pc:picChg>
      </pc:sldChg>
      <pc:sldChg chg="delSp modSp add mod">
        <pc:chgData name="Routledge, Mandy" userId="bacdedf5-8e30-494b-ad8b-f27fa30c4f8d" providerId="ADAL" clId="{7661A899-7EC8-4111-9CCF-99B08E31DFF9}" dt="2026-01-05T16:00:22.856" v="511" actId="14100"/>
        <pc:sldMkLst>
          <pc:docMk/>
          <pc:sldMk cId="1947642802" sldId="1550"/>
        </pc:sldMkLst>
        <pc:spChg chg="mod">
          <ac:chgData name="Routledge, Mandy" userId="bacdedf5-8e30-494b-ad8b-f27fa30c4f8d" providerId="ADAL" clId="{7661A899-7EC8-4111-9CCF-99B08E31DFF9}" dt="2026-01-05T15:59:18" v="469" actId="20577"/>
          <ac:spMkLst>
            <pc:docMk/>
            <pc:sldMk cId="1947642802" sldId="1550"/>
            <ac:spMk id="9" creationId="{4CDEBD21-472B-AA71-B052-0340EDEF8C6F}"/>
          </ac:spMkLst>
        </pc:spChg>
        <pc:spChg chg="mod">
          <ac:chgData name="Routledge, Mandy" userId="bacdedf5-8e30-494b-ad8b-f27fa30c4f8d" providerId="ADAL" clId="{7661A899-7EC8-4111-9CCF-99B08E31DFF9}" dt="2026-01-05T15:59:50.644" v="497" actId="948"/>
          <ac:spMkLst>
            <pc:docMk/>
            <pc:sldMk cId="1947642802" sldId="1550"/>
            <ac:spMk id="17" creationId="{16B00A51-5399-5C16-88C5-719A2542232F}"/>
          </ac:spMkLst>
        </pc:spChg>
        <pc:spChg chg="mod">
          <ac:chgData name="Routledge, Mandy" userId="bacdedf5-8e30-494b-ad8b-f27fa30c4f8d" providerId="ADAL" clId="{7661A899-7EC8-4111-9CCF-99B08E31DFF9}" dt="2026-01-05T16:00:22.856" v="511" actId="14100"/>
          <ac:spMkLst>
            <pc:docMk/>
            <pc:sldMk cId="1947642802" sldId="1550"/>
            <ac:spMk id="18" creationId="{F14630BD-C7A1-45D9-03E5-44A3DDE13A6E}"/>
          </ac:spMkLst>
        </pc:spChg>
        <pc:spChg chg="mod">
          <ac:chgData name="Routledge, Mandy" userId="bacdedf5-8e30-494b-ad8b-f27fa30c4f8d" providerId="ADAL" clId="{7661A899-7EC8-4111-9CCF-99B08E31DFF9}" dt="2026-01-05T16:00:00.415" v="499" actId="14100"/>
          <ac:spMkLst>
            <pc:docMk/>
            <pc:sldMk cId="1947642802" sldId="1550"/>
            <ac:spMk id="19" creationId="{1ED3578D-8784-E2B7-E084-66E63C15ADA5}"/>
          </ac:spMkLst>
        </pc:spChg>
        <pc:spChg chg="mod">
          <ac:chgData name="Routledge, Mandy" userId="bacdedf5-8e30-494b-ad8b-f27fa30c4f8d" providerId="ADAL" clId="{7661A899-7EC8-4111-9CCF-99B08E31DFF9}" dt="2026-01-05T16:00:20.117" v="510" actId="14100"/>
          <ac:spMkLst>
            <pc:docMk/>
            <pc:sldMk cId="1947642802" sldId="1550"/>
            <ac:spMk id="25" creationId="{CFFB6F1F-692A-EA30-EA64-FEB3ADFFD2A0}"/>
          </ac:spMkLst>
        </pc:spChg>
        <pc:picChg chg="del">
          <ac:chgData name="Routledge, Mandy" userId="bacdedf5-8e30-494b-ad8b-f27fa30c4f8d" providerId="ADAL" clId="{7661A899-7EC8-4111-9CCF-99B08E31DFF9}" dt="2026-01-05T15:59:21.533" v="471" actId="478"/>
          <ac:picMkLst>
            <pc:docMk/>
            <pc:sldMk cId="1947642802" sldId="1550"/>
            <ac:picMk id="11" creationId="{1E1C0B53-5BB0-EB92-3774-9BD3F6D93797}"/>
          </ac:picMkLst>
        </pc:picChg>
        <pc:picChg chg="del">
          <ac:chgData name="Routledge, Mandy" userId="bacdedf5-8e30-494b-ad8b-f27fa30c4f8d" providerId="ADAL" clId="{7661A899-7EC8-4111-9CCF-99B08E31DFF9}" dt="2026-01-05T15:59:23.897" v="472" actId="478"/>
          <ac:picMkLst>
            <pc:docMk/>
            <pc:sldMk cId="1947642802" sldId="1550"/>
            <ac:picMk id="12" creationId="{35EB1E4D-A5BE-C047-A496-9E14CF7650DB}"/>
          </ac:picMkLst>
        </pc:picChg>
        <pc:picChg chg="del">
          <ac:chgData name="Routledge, Mandy" userId="bacdedf5-8e30-494b-ad8b-f27fa30c4f8d" providerId="ADAL" clId="{7661A899-7EC8-4111-9CCF-99B08E31DFF9}" dt="2026-01-05T15:59:20.059" v="470" actId="478"/>
          <ac:picMkLst>
            <pc:docMk/>
            <pc:sldMk cId="1947642802" sldId="1550"/>
            <ac:picMk id="13" creationId="{764965F2-C0A1-CC92-AD2A-7F7779D15508}"/>
          </ac:picMkLst>
        </pc:picChg>
        <pc:cxnChg chg="mod">
          <ac:chgData name="Routledge, Mandy" userId="bacdedf5-8e30-494b-ad8b-f27fa30c4f8d" providerId="ADAL" clId="{7661A899-7EC8-4111-9CCF-99B08E31DFF9}" dt="2026-01-05T16:00:00.415" v="499" actId="14100"/>
          <ac:cxnSpMkLst>
            <pc:docMk/>
            <pc:sldMk cId="1947642802" sldId="1550"/>
            <ac:cxnSpMk id="21" creationId="{C00EF49E-1B1D-AD8B-FCCB-8E9B332AD520}"/>
          </ac:cxnSpMkLst>
        </pc:cxnChg>
      </pc:sldChg>
      <pc:sldChg chg="modSp add del mod">
        <pc:chgData name="Routledge, Mandy" userId="bacdedf5-8e30-494b-ad8b-f27fa30c4f8d" providerId="ADAL" clId="{7661A899-7EC8-4111-9CCF-99B08E31DFF9}" dt="2026-01-06T08:44:14.034" v="1161" actId="47"/>
        <pc:sldMkLst>
          <pc:docMk/>
          <pc:sldMk cId="159041130" sldId="1551"/>
        </pc:sldMkLst>
        <pc:spChg chg="mod">
          <ac:chgData name="Routledge, Mandy" userId="bacdedf5-8e30-494b-ad8b-f27fa30c4f8d" providerId="ADAL" clId="{7661A899-7EC8-4111-9CCF-99B08E31DFF9}" dt="2026-01-05T16:06:14.589" v="556" actId="948"/>
          <ac:spMkLst>
            <pc:docMk/>
            <pc:sldMk cId="159041130" sldId="1551"/>
            <ac:spMk id="33" creationId="{F6881327-9701-03C5-692E-C7A7B493AAD6}"/>
          </ac:spMkLst>
        </pc:spChg>
        <pc:spChg chg="mod">
          <ac:chgData name="Routledge, Mandy" userId="bacdedf5-8e30-494b-ad8b-f27fa30c4f8d" providerId="ADAL" clId="{7661A899-7EC8-4111-9CCF-99B08E31DFF9}" dt="2026-01-05T16:06:07.869" v="555" actId="948"/>
          <ac:spMkLst>
            <pc:docMk/>
            <pc:sldMk cId="159041130" sldId="1551"/>
            <ac:spMk id="34" creationId="{16638C04-693B-EFEA-5018-2D9380D5A52C}"/>
          </ac:spMkLst>
        </pc:spChg>
      </pc:sldChg>
      <pc:sldChg chg="add del">
        <pc:chgData name="Routledge, Mandy" userId="bacdedf5-8e30-494b-ad8b-f27fa30c4f8d" providerId="ADAL" clId="{7661A899-7EC8-4111-9CCF-99B08E31DFF9}" dt="2026-01-05T16:05:40.816" v="513"/>
        <pc:sldMkLst>
          <pc:docMk/>
          <pc:sldMk cId="2555968405" sldId="1551"/>
        </pc:sldMkLst>
      </pc:sldChg>
      <pc:sldChg chg="modSp add del mod">
        <pc:chgData name="Routledge, Mandy" userId="bacdedf5-8e30-494b-ad8b-f27fa30c4f8d" providerId="ADAL" clId="{7661A899-7EC8-4111-9CCF-99B08E31DFF9}" dt="2026-01-06T10:19:37.398" v="1458" actId="47"/>
        <pc:sldMkLst>
          <pc:docMk/>
          <pc:sldMk cId="2548684433" sldId="1552"/>
        </pc:sldMkLst>
        <pc:spChg chg="mod">
          <ac:chgData name="Routledge, Mandy" userId="bacdedf5-8e30-494b-ad8b-f27fa30c4f8d" providerId="ADAL" clId="{7661A899-7EC8-4111-9CCF-99B08E31DFF9}" dt="2026-01-06T09:03:59.361" v="1456" actId="14100"/>
          <ac:spMkLst>
            <pc:docMk/>
            <pc:sldMk cId="2548684433" sldId="1552"/>
            <ac:spMk id="26" creationId="{9126D896-3B7A-04E1-11A4-2F4B70437C87}"/>
          </ac:spMkLst>
        </pc:spChg>
        <pc:spChg chg="mod">
          <ac:chgData name="Routledge, Mandy" userId="bacdedf5-8e30-494b-ad8b-f27fa30c4f8d" providerId="ADAL" clId="{7661A899-7EC8-4111-9CCF-99B08E31DFF9}" dt="2026-01-05T16:08:46.427" v="650" actId="1076"/>
          <ac:spMkLst>
            <pc:docMk/>
            <pc:sldMk cId="2548684433" sldId="1552"/>
            <ac:spMk id="33" creationId="{CE9096BD-359B-0EB9-4590-6E1D5BD567BE}"/>
          </ac:spMkLst>
        </pc:spChg>
        <pc:spChg chg="mod">
          <ac:chgData name="Routledge, Mandy" userId="bacdedf5-8e30-494b-ad8b-f27fa30c4f8d" providerId="ADAL" clId="{7661A899-7EC8-4111-9CCF-99B08E31DFF9}" dt="2026-01-05T16:08:36.328" v="648" actId="20577"/>
          <ac:spMkLst>
            <pc:docMk/>
            <pc:sldMk cId="2548684433" sldId="1552"/>
            <ac:spMk id="34" creationId="{534CA05B-557E-2448-2E8C-22FB564CB107}"/>
          </ac:spMkLst>
        </pc:spChg>
      </pc:sldChg>
      <pc:sldChg chg="modSp add mod">
        <pc:chgData name="Routledge, Mandy" userId="bacdedf5-8e30-494b-ad8b-f27fa30c4f8d" providerId="ADAL" clId="{7661A899-7EC8-4111-9CCF-99B08E31DFF9}" dt="2026-01-06T08:49:36.579" v="1244" actId="20577"/>
        <pc:sldMkLst>
          <pc:docMk/>
          <pc:sldMk cId="2723143627" sldId="1553"/>
        </pc:sldMkLst>
        <pc:spChg chg="mod">
          <ac:chgData name="Routledge, Mandy" userId="bacdedf5-8e30-494b-ad8b-f27fa30c4f8d" providerId="ADAL" clId="{7661A899-7EC8-4111-9CCF-99B08E31DFF9}" dt="2026-01-05T16:09:50.987" v="675" actId="20577"/>
          <ac:spMkLst>
            <pc:docMk/>
            <pc:sldMk cId="2723143627" sldId="1553"/>
            <ac:spMk id="33" creationId="{28DC8370-8EAA-6E5F-849B-7C903DAD0D25}"/>
          </ac:spMkLst>
        </pc:spChg>
        <pc:spChg chg="mod">
          <ac:chgData name="Routledge, Mandy" userId="bacdedf5-8e30-494b-ad8b-f27fa30c4f8d" providerId="ADAL" clId="{7661A899-7EC8-4111-9CCF-99B08E31DFF9}" dt="2026-01-06T08:45:37.858" v="1181" actId="1036"/>
          <ac:spMkLst>
            <pc:docMk/>
            <pc:sldMk cId="2723143627" sldId="1553"/>
            <ac:spMk id="34" creationId="{6B52BC46-FFA9-86AD-11B8-74CDCCE48D5D}"/>
          </ac:spMkLst>
        </pc:spChg>
        <pc:spChg chg="mod">
          <ac:chgData name="Routledge, Mandy" userId="bacdedf5-8e30-494b-ad8b-f27fa30c4f8d" providerId="ADAL" clId="{7661A899-7EC8-4111-9CCF-99B08E31DFF9}" dt="2026-01-06T08:49:36.579" v="1244" actId="20577"/>
          <ac:spMkLst>
            <pc:docMk/>
            <pc:sldMk cId="2723143627" sldId="1553"/>
            <ac:spMk id="35" creationId="{551DC9BF-F68B-599B-C213-F8BFAE3A310C}"/>
          </ac:spMkLst>
        </pc:spChg>
        <pc:spChg chg="mod">
          <ac:chgData name="Routledge, Mandy" userId="bacdedf5-8e30-494b-ad8b-f27fa30c4f8d" providerId="ADAL" clId="{7661A899-7EC8-4111-9CCF-99B08E31DFF9}" dt="2026-01-06T08:47:40.866" v="1210" actId="20577"/>
          <ac:spMkLst>
            <pc:docMk/>
            <pc:sldMk cId="2723143627" sldId="1553"/>
            <ac:spMk id="36" creationId="{42004C1C-76AA-DE0C-A90A-70F018FAABB9}"/>
          </ac:spMkLst>
        </pc:spChg>
      </pc:sldChg>
      <pc:sldChg chg="modSp mod">
        <pc:chgData name="Routledge, Mandy" userId="bacdedf5-8e30-494b-ad8b-f27fa30c4f8d" providerId="ADAL" clId="{7661A899-7EC8-4111-9CCF-99B08E31DFF9}" dt="2026-01-06T10:33:58.070" v="1467" actId="20577"/>
        <pc:sldMkLst>
          <pc:docMk/>
          <pc:sldMk cId="1313709814" sldId="1554"/>
        </pc:sldMkLst>
        <pc:spChg chg="mod">
          <ac:chgData name="Routledge, Mandy" userId="bacdedf5-8e30-494b-ad8b-f27fa30c4f8d" providerId="ADAL" clId="{7661A899-7EC8-4111-9CCF-99B08E31DFF9}" dt="2026-01-06T10:33:58.070" v="1467" actId="20577"/>
          <ac:spMkLst>
            <pc:docMk/>
            <pc:sldMk cId="1313709814" sldId="1554"/>
            <ac:spMk id="35" creationId="{AD88EEAE-2612-33B8-ADCA-39917BAE6DAB}"/>
          </ac:spMkLst>
        </pc:spChg>
        <pc:picChg chg="mod">
          <ac:chgData name="Routledge, Mandy" userId="bacdedf5-8e30-494b-ad8b-f27fa30c4f8d" providerId="ADAL" clId="{7661A899-7EC8-4111-9CCF-99B08E31DFF9}" dt="2026-01-06T08:44:27.791" v="1163" actId="1076"/>
          <ac:picMkLst>
            <pc:docMk/>
            <pc:sldMk cId="1313709814" sldId="1554"/>
            <ac:picMk id="20" creationId="{CA02E4EB-E70E-1DF1-409A-5AF105B83DE0}"/>
          </ac:picMkLst>
        </pc:picChg>
      </pc:sldChg>
      <pc:sldChg chg="delSp mod">
        <pc:chgData name="Routledge, Mandy" userId="bacdedf5-8e30-494b-ad8b-f27fa30c4f8d" providerId="ADAL" clId="{7661A899-7EC8-4111-9CCF-99B08E31DFF9}" dt="2026-01-06T08:39:41.188" v="1150" actId="478"/>
        <pc:sldMkLst>
          <pc:docMk/>
          <pc:sldMk cId="3615296035" sldId="1555"/>
        </pc:sldMkLst>
        <pc:spChg chg="del">
          <ac:chgData name="Routledge, Mandy" userId="bacdedf5-8e30-494b-ad8b-f27fa30c4f8d" providerId="ADAL" clId="{7661A899-7EC8-4111-9CCF-99B08E31DFF9}" dt="2026-01-06T08:39:41.188" v="1150" actId="478"/>
          <ac:spMkLst>
            <pc:docMk/>
            <pc:sldMk cId="3615296035" sldId="1555"/>
            <ac:spMk id="9" creationId="{8D10E3BE-43C0-A9DD-A992-1902203A6C23}"/>
          </ac:spMkLst>
        </pc:spChg>
      </pc:sldChg>
      <pc:sldChg chg="addSp delSp modSp mod">
        <pc:chgData name="Routledge, Mandy" userId="bacdedf5-8e30-494b-ad8b-f27fa30c4f8d" providerId="ADAL" clId="{7661A899-7EC8-4111-9CCF-99B08E31DFF9}" dt="2026-01-06T08:51:38.002" v="1257" actId="14100"/>
        <pc:sldMkLst>
          <pc:docMk/>
          <pc:sldMk cId="432629646" sldId="1556"/>
        </pc:sldMkLst>
        <pc:spChg chg="del">
          <ac:chgData name="Routledge, Mandy" userId="bacdedf5-8e30-494b-ad8b-f27fa30c4f8d" providerId="ADAL" clId="{7661A899-7EC8-4111-9CCF-99B08E31DFF9}" dt="2026-01-06T08:50:31.009" v="1251" actId="478"/>
          <ac:spMkLst>
            <pc:docMk/>
            <pc:sldMk cId="432629646" sldId="1556"/>
            <ac:spMk id="16" creationId="{A0062CB2-0531-46F3-7BA4-9CEA71C3FFC7}"/>
          </ac:spMkLst>
        </pc:spChg>
        <pc:picChg chg="del">
          <ac:chgData name="Routledge, Mandy" userId="bacdedf5-8e30-494b-ad8b-f27fa30c4f8d" providerId="ADAL" clId="{7661A899-7EC8-4111-9CCF-99B08E31DFF9}" dt="2026-01-06T08:51:31.374" v="1252" actId="478"/>
          <ac:picMkLst>
            <pc:docMk/>
            <pc:sldMk cId="432629646" sldId="1556"/>
            <ac:picMk id="11" creationId="{223413AD-3B4A-1325-D7B2-F81808617B05}"/>
          </ac:picMkLst>
        </pc:picChg>
        <pc:picChg chg="add mod">
          <ac:chgData name="Routledge, Mandy" userId="bacdedf5-8e30-494b-ad8b-f27fa30c4f8d" providerId="ADAL" clId="{7661A899-7EC8-4111-9CCF-99B08E31DFF9}" dt="2026-01-06T08:51:38.002" v="1257" actId="14100"/>
          <ac:picMkLst>
            <pc:docMk/>
            <pc:sldMk cId="432629646" sldId="1556"/>
            <ac:picMk id="23" creationId="{F8228746-43DA-AAE8-6F2F-9318CE4FA4A3}"/>
          </ac:picMkLst>
        </pc:picChg>
      </pc:sldChg>
      <pc:sldChg chg="delSp modSp mod">
        <pc:chgData name="Routledge, Mandy" userId="bacdedf5-8e30-494b-ad8b-f27fa30c4f8d" providerId="ADAL" clId="{7661A899-7EC8-4111-9CCF-99B08E31DFF9}" dt="2026-01-06T08:39:53.407" v="1152" actId="478"/>
        <pc:sldMkLst>
          <pc:docMk/>
          <pc:sldMk cId="1932986586" sldId="1558"/>
        </pc:sldMkLst>
        <pc:spChg chg="del mod">
          <ac:chgData name="Routledge, Mandy" userId="bacdedf5-8e30-494b-ad8b-f27fa30c4f8d" providerId="ADAL" clId="{7661A899-7EC8-4111-9CCF-99B08E31DFF9}" dt="2026-01-06T08:39:53.407" v="1152" actId="478"/>
          <ac:spMkLst>
            <pc:docMk/>
            <pc:sldMk cId="1932986586" sldId="1558"/>
            <ac:spMk id="4" creationId="{19DC329B-83DB-D74C-DCAD-F1095BBE5CCB}"/>
          </ac:spMkLst>
        </pc:spChg>
      </pc:sldChg>
      <pc:sldChg chg="del">
        <pc:chgData name="Routledge, Mandy" userId="bacdedf5-8e30-494b-ad8b-f27fa30c4f8d" providerId="ADAL" clId="{7661A899-7EC8-4111-9CCF-99B08E31DFF9}" dt="2026-01-06T08:42:48.583" v="1157" actId="47"/>
        <pc:sldMkLst>
          <pc:docMk/>
          <pc:sldMk cId="597409556" sldId="1559"/>
        </pc:sldMkLst>
      </pc:sldChg>
      <pc:sldChg chg="delSp modSp add mod">
        <pc:chgData name="Routledge, Mandy" userId="bacdedf5-8e30-494b-ad8b-f27fa30c4f8d" providerId="ADAL" clId="{7661A899-7EC8-4111-9CCF-99B08E31DFF9}" dt="2026-01-06T10:19:44.715" v="1460" actId="1076"/>
        <pc:sldMkLst>
          <pc:docMk/>
          <pc:sldMk cId="954738259" sldId="1559"/>
        </pc:sldMkLst>
        <pc:spChg chg="del mod">
          <ac:chgData name="Routledge, Mandy" userId="bacdedf5-8e30-494b-ad8b-f27fa30c4f8d" providerId="ADAL" clId="{7661A899-7EC8-4111-9CCF-99B08E31DFF9}" dt="2026-01-06T10:19:23.355" v="1457" actId="478"/>
          <ac:spMkLst>
            <pc:docMk/>
            <pc:sldMk cId="954738259" sldId="1559"/>
            <ac:spMk id="26" creationId="{50DC7AF3-F3FE-E7CA-141F-B147A568E9E2}"/>
          </ac:spMkLst>
        </pc:spChg>
        <pc:spChg chg="mod">
          <ac:chgData name="Routledge, Mandy" userId="bacdedf5-8e30-494b-ad8b-f27fa30c4f8d" providerId="ADAL" clId="{7661A899-7EC8-4111-9CCF-99B08E31DFF9}" dt="2026-01-06T09:03:11.649" v="1338" actId="20577"/>
          <ac:spMkLst>
            <pc:docMk/>
            <pc:sldMk cId="954738259" sldId="1559"/>
            <ac:spMk id="36" creationId="{4836FD62-8AC6-9149-3747-6E1AD64E9161}"/>
          </ac:spMkLst>
        </pc:spChg>
        <pc:picChg chg="mod">
          <ac:chgData name="Routledge, Mandy" userId="bacdedf5-8e30-494b-ad8b-f27fa30c4f8d" providerId="ADAL" clId="{7661A899-7EC8-4111-9CCF-99B08E31DFF9}" dt="2026-01-06T10:19:43.368" v="1459" actId="1076"/>
          <ac:picMkLst>
            <pc:docMk/>
            <pc:sldMk cId="954738259" sldId="1559"/>
            <ac:picMk id="2" creationId="{8BD20684-A96D-7D6A-ECDA-547C8E0F74FB}"/>
          </ac:picMkLst>
        </pc:picChg>
        <pc:picChg chg="mod">
          <ac:chgData name="Routledge, Mandy" userId="bacdedf5-8e30-494b-ad8b-f27fa30c4f8d" providerId="ADAL" clId="{7661A899-7EC8-4111-9CCF-99B08E31DFF9}" dt="2026-01-06T09:01:38.915" v="1325" actId="1076"/>
          <ac:picMkLst>
            <pc:docMk/>
            <pc:sldMk cId="954738259" sldId="1559"/>
            <ac:picMk id="20" creationId="{8F554A06-4BAB-9FBD-6D26-DB5B82910462}"/>
          </ac:picMkLst>
        </pc:picChg>
        <pc:picChg chg="mod">
          <ac:chgData name="Routledge, Mandy" userId="bacdedf5-8e30-494b-ad8b-f27fa30c4f8d" providerId="ADAL" clId="{7661A899-7EC8-4111-9CCF-99B08E31DFF9}" dt="2026-01-06T10:19:44.715" v="1460" actId="1076"/>
          <ac:picMkLst>
            <pc:docMk/>
            <pc:sldMk cId="954738259" sldId="1559"/>
            <ac:picMk id="23" creationId="{595DF0EA-2112-E710-2F32-059F204F3EB0}"/>
          </ac:picMkLst>
        </pc:picChg>
        <pc:picChg chg="mod">
          <ac:chgData name="Routledge, Mandy" userId="bacdedf5-8e30-494b-ad8b-f27fa30c4f8d" providerId="ADAL" clId="{7661A899-7EC8-4111-9CCF-99B08E31DFF9}" dt="2026-01-06T09:01:45.177" v="1328" actId="1076"/>
          <ac:picMkLst>
            <pc:docMk/>
            <pc:sldMk cId="954738259" sldId="1559"/>
            <ac:picMk id="25" creationId="{CDCBD45D-57BD-AD8C-0B66-96A3DF9F4CB2}"/>
          </ac:picMkLst>
        </pc:picChg>
      </pc:sldChg>
    </pc:docChg>
  </pc:docChgLst>
  <pc:docChgLst>
    <pc:chgData name="Routledge, Mandy" userId="bacdedf5-8e30-494b-ad8b-f27fa30c4f8d" providerId="ADAL" clId="{B8C185BD-54E3-4FFE-9C19-90D2AD90F7B2}"/>
    <pc:docChg chg="modSld">
      <pc:chgData name="Routledge, Mandy" userId="bacdedf5-8e30-494b-ad8b-f27fa30c4f8d" providerId="ADAL" clId="{B8C185BD-54E3-4FFE-9C19-90D2AD90F7B2}" dt="2025-10-12T08:20:06.817" v="27" actId="20577"/>
      <pc:docMkLst>
        <pc:docMk/>
      </pc:docMkLst>
      <pc:sldChg chg="modSp mod">
        <pc:chgData name="Routledge, Mandy" userId="bacdedf5-8e30-494b-ad8b-f27fa30c4f8d" providerId="ADAL" clId="{B8C185BD-54E3-4FFE-9C19-90D2AD90F7B2}" dt="2025-10-12T08:20:06.817" v="27" actId="20577"/>
        <pc:sldMkLst>
          <pc:docMk/>
          <pc:sldMk cId="323006580" sldId="548"/>
        </pc:sldMkLst>
        <pc:spChg chg="mod">
          <ac:chgData name="Routledge, Mandy" userId="bacdedf5-8e30-494b-ad8b-f27fa30c4f8d" providerId="ADAL" clId="{B8C185BD-54E3-4FFE-9C19-90D2AD90F7B2}" dt="2025-10-12T08:20:06.817" v="27"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6-1-2026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6-1-2026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tegenwoordig: </a:t>
            </a:r>
            <a:r>
              <a:rPr lang="nl-NL" sz="1200" kern="1200">
                <a:solidFill>
                  <a:schemeClr val="tx1"/>
                </a:solidFill>
                <a:effectLst/>
                <a:latin typeface="+mn-lt"/>
                <a:ea typeface="+mn-ea"/>
                <a:cs typeface="+mn-cs"/>
              </a:rPr>
              <a:t>nu, in deze tijd </a:t>
            </a:r>
          </a:p>
          <a:p>
            <a:pPr fontAlgn="t"/>
            <a:r>
              <a:rPr lang="nl-NL" sz="1200" b="1" kern="1200">
                <a:solidFill>
                  <a:schemeClr val="tx1"/>
                </a:solidFill>
                <a:effectLst/>
                <a:latin typeface="+mn-lt"/>
                <a:ea typeface="+mn-ea"/>
                <a:cs typeface="+mn-cs"/>
              </a:rPr>
              <a:t>grotendeels: </a:t>
            </a:r>
            <a:r>
              <a:rPr lang="nl-NL" sz="1200" kern="1200">
                <a:solidFill>
                  <a:schemeClr val="tx1"/>
                </a:solidFill>
                <a:effectLst/>
                <a:latin typeface="+mn-lt"/>
                <a:ea typeface="+mn-ea"/>
                <a:cs typeface="+mn-cs"/>
              </a:rPr>
              <a:t>voor het grootste deel </a:t>
            </a:r>
          </a:p>
          <a:p>
            <a:pPr fontAlgn="t"/>
            <a:r>
              <a:rPr lang="nl-NL" sz="1200" b="1" kern="1200">
                <a:solidFill>
                  <a:schemeClr val="tx1"/>
                </a:solidFill>
                <a:effectLst/>
                <a:latin typeface="+mn-lt"/>
                <a:ea typeface="+mn-ea"/>
                <a:cs typeface="+mn-cs"/>
              </a:rPr>
              <a:t>door de jaren heen: </a:t>
            </a:r>
            <a:r>
              <a:rPr lang="nl-NL" sz="1200" kern="1200">
                <a:solidFill>
                  <a:schemeClr val="tx1"/>
                </a:solidFill>
                <a:effectLst/>
                <a:latin typeface="+mn-lt"/>
                <a:ea typeface="+mn-ea"/>
                <a:cs typeface="+mn-cs"/>
              </a:rPr>
              <a:t>in de tijd van meerdere jaren </a:t>
            </a:r>
          </a:p>
          <a:p>
            <a:pPr fontAlgn="t"/>
            <a:r>
              <a:rPr lang="nl-NL" sz="1200" b="1" kern="1200">
                <a:solidFill>
                  <a:schemeClr val="tx1"/>
                </a:solidFill>
                <a:effectLst/>
                <a:latin typeface="+mn-lt"/>
                <a:ea typeface="+mn-ea"/>
                <a:cs typeface="+mn-cs"/>
              </a:rPr>
              <a:t>de uitzending: </a:t>
            </a:r>
            <a:r>
              <a:rPr lang="nl-NL" sz="1200" kern="1200">
                <a:solidFill>
                  <a:schemeClr val="tx1"/>
                </a:solidFill>
                <a:effectLst/>
                <a:latin typeface="+mn-lt"/>
                <a:ea typeface="+mn-ea"/>
                <a:cs typeface="+mn-cs"/>
              </a:rPr>
              <a:t>het programma op de televisie of de radio </a:t>
            </a:r>
          </a:p>
          <a:p>
            <a:pPr fontAlgn="t"/>
            <a:r>
              <a:rPr lang="nl-NL" sz="1200" b="1" kern="1200">
                <a:solidFill>
                  <a:schemeClr val="tx1"/>
                </a:solidFill>
                <a:effectLst/>
                <a:latin typeface="+mn-lt"/>
                <a:ea typeface="+mn-ea"/>
                <a:cs typeface="+mn-cs"/>
              </a:rPr>
              <a:t>daarnaast: </a:t>
            </a:r>
            <a:r>
              <a:rPr lang="nl-NL" sz="1200" kern="1200">
                <a:solidFill>
                  <a:schemeClr val="tx1"/>
                </a:solidFill>
                <a:effectLst/>
                <a:latin typeface="+mn-lt"/>
                <a:ea typeface="+mn-ea"/>
                <a:cs typeface="+mn-cs"/>
              </a:rPr>
              <a:t>ook </a:t>
            </a:r>
          </a:p>
          <a:p>
            <a:pPr fontAlgn="t"/>
            <a:r>
              <a:rPr lang="nl-NL" sz="1200" b="1" kern="1200">
                <a:solidFill>
                  <a:schemeClr val="tx1"/>
                </a:solidFill>
                <a:effectLst/>
                <a:latin typeface="+mn-lt"/>
                <a:ea typeface="+mn-ea"/>
                <a:cs typeface="+mn-cs"/>
              </a:rPr>
              <a:t>de journalist: </a:t>
            </a:r>
            <a:r>
              <a:rPr lang="nl-NL" sz="1200" kern="1200">
                <a:solidFill>
                  <a:schemeClr val="tx1"/>
                </a:solidFill>
                <a:effectLst/>
                <a:latin typeface="+mn-lt"/>
                <a:ea typeface="+mn-ea"/>
                <a:cs typeface="+mn-cs"/>
              </a:rPr>
              <a:t>iemand die over het nieuws schrijft of vertelt </a:t>
            </a:r>
          </a:p>
          <a:p>
            <a:pPr fontAlgn="t"/>
            <a:r>
              <a:rPr lang="nl-NL" sz="1200" b="1" kern="1200">
                <a:solidFill>
                  <a:schemeClr val="tx1"/>
                </a:solidFill>
                <a:effectLst/>
                <a:latin typeface="+mn-lt"/>
                <a:ea typeface="+mn-ea"/>
                <a:cs typeface="+mn-cs"/>
              </a:rPr>
              <a:t>iets betekenen voor: </a:t>
            </a:r>
            <a:r>
              <a:rPr lang="nl-NL" sz="1200" kern="1200">
                <a:solidFill>
                  <a:schemeClr val="tx1"/>
                </a:solidFill>
                <a:effectLst/>
                <a:latin typeface="+mn-lt"/>
                <a:ea typeface="+mn-ea"/>
                <a:cs typeface="+mn-cs"/>
              </a:rPr>
              <a:t>belangrijk zijn voor  </a:t>
            </a:r>
          </a:p>
          <a:p>
            <a:pPr fontAlgn="t"/>
            <a:r>
              <a:rPr lang="nl-NL" sz="1200" b="1" kern="1200">
                <a:solidFill>
                  <a:schemeClr val="tx1"/>
                </a:solidFill>
                <a:effectLst/>
                <a:latin typeface="+mn-lt"/>
                <a:ea typeface="+mn-ea"/>
                <a:cs typeface="+mn-cs"/>
              </a:rPr>
              <a:t>stage lopen: </a:t>
            </a:r>
            <a:r>
              <a:rPr lang="nl-NL" sz="1200" kern="1200">
                <a:solidFill>
                  <a:schemeClr val="tx1"/>
                </a:solidFill>
                <a:effectLst/>
                <a:latin typeface="+mn-lt"/>
                <a:ea typeface="+mn-ea"/>
                <a:cs typeface="+mn-cs"/>
              </a:rPr>
              <a:t>een tijdje meewerken bij een bedrijf (of organisatie) om een beroep te leren  </a:t>
            </a:r>
          </a:p>
          <a:p>
            <a:pPr fontAlgn="t"/>
            <a:r>
              <a:rPr lang="nl-NL" sz="1200" b="1" kern="1200">
                <a:solidFill>
                  <a:schemeClr val="tx1"/>
                </a:solidFill>
                <a:effectLst/>
                <a:latin typeface="+mn-lt"/>
                <a:ea typeface="+mn-ea"/>
                <a:cs typeface="+mn-cs"/>
              </a:rPr>
              <a:t>inmiddels: </a:t>
            </a:r>
            <a:r>
              <a:rPr lang="nl-NL" sz="1200" kern="1200">
                <a:solidFill>
                  <a:schemeClr val="tx1"/>
                </a:solidFill>
                <a:effectLst/>
                <a:latin typeface="+mn-lt"/>
                <a:ea typeface="+mn-ea"/>
                <a:cs typeface="+mn-cs"/>
              </a:rPr>
              <a:t>intussen </a:t>
            </a:r>
          </a:p>
          <a:p>
            <a:pPr fontAlgn="t"/>
            <a:r>
              <a:rPr lang="nl-NL" sz="1200" b="1" kern="1200">
                <a:solidFill>
                  <a:schemeClr val="tx1"/>
                </a:solidFill>
                <a:effectLst/>
                <a:latin typeface="+mn-lt"/>
                <a:ea typeface="+mn-ea"/>
                <a:cs typeface="+mn-cs"/>
              </a:rPr>
              <a:t>de interesse: </a:t>
            </a:r>
            <a:r>
              <a:rPr lang="nl-NL" sz="1200" kern="1200">
                <a:solidFill>
                  <a:schemeClr val="tx1"/>
                </a:solidFill>
                <a:effectLst/>
                <a:latin typeface="+mn-lt"/>
                <a:ea typeface="+mn-ea"/>
                <a:cs typeface="+mn-cs"/>
              </a:rPr>
              <a:t>iets waar je meer over wilt weten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43144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1381067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25107-E491-6794-32C0-4A27178C74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EA79CE8-6D5C-1C8A-D67F-56DA1392640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3D8086F-7C94-D4C9-A423-26A43BA613F8}"/>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9F086B0-252A-729D-9B42-316E7FF48530}"/>
              </a:ext>
            </a:extLst>
          </p:cNvPr>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1304993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49244-68D6-0306-6D55-B72FE692A7F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A038A9-80C5-581D-0AD1-FFE4048BCC1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B163E2-481C-8D33-2194-4532A3A9CE6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E2720030-F950-376B-F53D-D59C73E6F2A6}"/>
              </a:ext>
            </a:extLst>
          </p:cNvPr>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506836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A87C3-8F67-844F-BA33-431E94A4DF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E60DC98-5E69-1317-E043-2B4B8D6EDB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66F978E-E680-470F-0F96-D48E06632AB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2BBE7806-AC7A-1C6D-AACA-F42BE2A4EA5F}"/>
              </a:ext>
            </a:extLst>
          </p:cNvPr>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1362355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CD956-A801-C748-8AAA-246AA2F0C0A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5C0BD6-016C-AC6D-7337-DFA70D68B26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07E380D-1142-7FD6-DA67-031211DC8289}"/>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783FA3E-6330-4DF6-998C-BD447BD283D0}"/>
              </a:ext>
            </a:extLst>
          </p:cNvPr>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178805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840579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92953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6-1-2026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6-1-2026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spcBef>
                <a:spcPts val="200"/>
              </a:spcBef>
              <a:spcAft>
                <a:spcPts val="200"/>
              </a:spcAft>
              <a:buNone/>
            </a:pPr>
            <a:r>
              <a:rPr lang="nl-NL" sz="1900">
                <a:ea typeface="Times New Roman" panose="02020603050405020304" pitchFamily="18" charset="0"/>
                <a:cs typeface="Arial" panose="020B0604020202020204" pitchFamily="34" charset="0"/>
              </a:rPr>
              <a:t>Leuk hè, dat het sneeuwt! </a:t>
            </a:r>
            <a:r>
              <a:rPr lang="nl-NL" sz="1900" b="1" u="sng">
                <a:effectLst/>
                <a:ea typeface="Times New Roman" panose="02020603050405020304" pitchFamily="18" charset="0"/>
                <a:cs typeface="Arial" panose="020B0604020202020204" pitchFamily="34" charset="0"/>
              </a:rPr>
              <a:t>Tegenwoordig</a:t>
            </a:r>
            <a:r>
              <a:rPr lang="nl-NL" sz="1900">
                <a:effectLst/>
                <a:ea typeface="Times New Roman" panose="02020603050405020304" pitchFamily="18" charset="0"/>
                <a:cs typeface="Arial" panose="020B0604020202020204" pitchFamily="34" charset="0"/>
              </a:rPr>
              <a:t>,</a:t>
            </a:r>
            <a:r>
              <a:rPr lang="nl-NL" sz="1900" i="1">
                <a:effectLst/>
                <a:ea typeface="Times New Roman" panose="02020603050405020304" pitchFamily="18" charset="0"/>
                <a:cs typeface="Arial" panose="020B0604020202020204" pitchFamily="34" charset="0"/>
              </a:rPr>
              <a:t> </a:t>
            </a:r>
            <a:r>
              <a:rPr lang="nl-NL" sz="1900" b="1" i="1">
                <a:effectLst/>
                <a:ea typeface="Times New Roman" panose="02020603050405020304" pitchFamily="18" charset="0"/>
                <a:cs typeface="Arial" panose="020B0604020202020204" pitchFamily="34" charset="0"/>
              </a:rPr>
              <a:t>nu, in deze tijd</a:t>
            </a:r>
            <a:r>
              <a:rPr lang="nl-NL" sz="1900">
                <a:effectLst/>
                <a:ea typeface="Times New Roman" panose="02020603050405020304" pitchFamily="18" charset="0"/>
                <a:cs typeface="Arial" panose="020B0604020202020204" pitchFamily="34" charset="0"/>
              </a:rPr>
              <a:t> komt het in Nederland niet </a:t>
            </a:r>
            <a:r>
              <a:rPr lang="nl-NL" sz="1900">
                <a:ea typeface="Times New Roman" panose="02020603050405020304" pitchFamily="18" charset="0"/>
                <a:cs typeface="Arial" panose="020B0604020202020204" pitchFamily="34" charset="0"/>
              </a:rPr>
              <a:t>meer voor dat het een paar dagen </a:t>
            </a:r>
            <a:r>
              <a:rPr lang="nl-NL" sz="1900">
                <a:effectLst/>
                <a:ea typeface="Times New Roman" panose="02020603050405020304" pitchFamily="18" charset="0"/>
                <a:cs typeface="Arial" panose="020B0604020202020204" pitchFamily="34" charset="0"/>
              </a:rPr>
              <a:t>sneeuwt.</a:t>
            </a:r>
            <a:r>
              <a:rPr lang="nl-NL" sz="1900">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Een van de bekendste winters met veel sneeuw is </a:t>
            </a:r>
            <a:r>
              <a:rPr lang="nl-NL" sz="1900">
                <a:ea typeface="Times New Roman" panose="02020603050405020304" pitchFamily="18" charset="0"/>
                <a:cs typeface="Arial" panose="020B0604020202020204" pitchFamily="34" charset="0"/>
              </a:rPr>
              <a:t>al lang geleden: </a:t>
            </a:r>
            <a:r>
              <a:rPr lang="nl-NL" sz="1900">
                <a:effectLst/>
                <a:ea typeface="Times New Roman" panose="02020603050405020304" pitchFamily="18" charset="0"/>
                <a:cs typeface="Arial" panose="020B0604020202020204" pitchFamily="34" charset="0"/>
              </a:rPr>
              <a:t>de winter van 1962-1963, die soms de “hel van</a:t>
            </a:r>
            <a:r>
              <a:rPr lang="nl-NL" sz="1900">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63” wordt genoemd. In die winter bestond het weer </a:t>
            </a:r>
            <a:r>
              <a:rPr lang="nl-NL" sz="1900" b="1" u="sng">
                <a:effectLst/>
                <a:ea typeface="Times New Roman" panose="02020603050405020304" pitchFamily="18" charset="0"/>
                <a:cs typeface="Arial" panose="020B0604020202020204" pitchFamily="34" charset="0"/>
              </a:rPr>
              <a:t>grotendeels</a:t>
            </a:r>
            <a:r>
              <a:rPr lang="nl-NL" sz="1900">
                <a:effectLst/>
                <a:ea typeface="Times New Roman" panose="02020603050405020304" pitchFamily="18" charset="0"/>
                <a:cs typeface="Arial" panose="020B0604020202020204" pitchFamily="34" charset="0"/>
              </a:rPr>
              <a:t> of </a:t>
            </a:r>
            <a:r>
              <a:rPr lang="nl-NL" sz="1900" b="1" i="1">
                <a:effectLst/>
                <a:ea typeface="Times New Roman" panose="02020603050405020304" pitchFamily="18" charset="0"/>
                <a:cs typeface="Arial" panose="020B0604020202020204" pitchFamily="34" charset="0"/>
              </a:rPr>
              <a:t>voor het grootste deel</a:t>
            </a:r>
            <a:r>
              <a:rPr lang="nl-NL" sz="1900">
                <a:effectLst/>
                <a:ea typeface="Times New Roman" panose="02020603050405020304" pitchFamily="18" charset="0"/>
                <a:cs typeface="Arial" panose="020B0604020202020204" pitchFamily="34" charset="0"/>
              </a:rPr>
              <a:t> uit ijskoude dagen en veel sneeuw, van november tot in maart. Dat is lang he! Dat zijn 5 maanden! Het ijs werd zo dik dat mensen veilig over sloten konden schaatsen. De beroemde schaatsrace langs elf Friese steden (de Elfstedentocht) kon doorgaan. </a:t>
            </a:r>
            <a:r>
              <a:rPr lang="nl-NL" sz="1900" b="1" u="sng">
                <a:effectLst/>
                <a:ea typeface="Times New Roman" panose="02020603050405020304" pitchFamily="18" charset="0"/>
                <a:cs typeface="Arial" panose="020B0604020202020204" pitchFamily="34" charset="0"/>
              </a:rPr>
              <a:t>Journalisten</a:t>
            </a:r>
            <a:r>
              <a:rPr lang="nl-NL" sz="1900">
                <a:effectLst/>
                <a:ea typeface="Times New Roman" panose="02020603050405020304" pitchFamily="18" charset="0"/>
                <a:cs typeface="Arial" panose="020B0604020202020204" pitchFamily="34" charset="0"/>
              </a:rPr>
              <a:t> uit die tijd maakten foto’s en verslagen van hoe het leven veranderde door de kou. D</a:t>
            </a:r>
            <a:r>
              <a:rPr lang="nl-NL" sz="1900">
                <a:ea typeface="Times New Roman" panose="02020603050405020304" pitchFamily="18" charset="0"/>
                <a:cs typeface="Arial" panose="020B0604020202020204" pitchFamily="34" charset="0"/>
              </a:rPr>
              <a:t>e journalist is </a:t>
            </a:r>
            <a:r>
              <a:rPr lang="nl-NL" sz="1900" b="1" i="1">
                <a:ea typeface="Times New Roman" panose="02020603050405020304" pitchFamily="18" charset="0"/>
                <a:cs typeface="Arial" panose="020B0604020202020204" pitchFamily="34" charset="0"/>
              </a:rPr>
              <a:t>iemand die over het nieuws schrijft of vertelt</a:t>
            </a:r>
            <a:r>
              <a:rPr lang="nl-NL" sz="1900">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Ze vertelden hoe winkels dicht moesten en hoe treinen soms niet konden rijden. </a:t>
            </a:r>
            <a:r>
              <a:rPr lang="nl-NL" sz="1900" b="1" u="sng">
                <a:ea typeface="Times New Roman" panose="02020603050405020304" pitchFamily="18" charset="0"/>
                <a:cs typeface="Arial" panose="020B0604020202020204" pitchFamily="34" charset="0"/>
              </a:rPr>
              <a:t>Door de jaren heen</a:t>
            </a:r>
            <a:r>
              <a:rPr lang="nl-NL" sz="1900">
                <a:effectLst/>
                <a:ea typeface="Times New Roman" panose="02020603050405020304" pitchFamily="18" charset="0"/>
                <a:cs typeface="Arial" panose="020B0604020202020204" pitchFamily="34" charset="0"/>
              </a:rPr>
              <a:t> of </a:t>
            </a:r>
            <a:r>
              <a:rPr lang="nl-NL" sz="1900" b="1" i="1">
                <a:effectLst/>
                <a:ea typeface="Times New Roman" panose="02020603050405020304" pitchFamily="18" charset="0"/>
                <a:cs typeface="Arial" panose="020B0604020202020204" pitchFamily="34" charset="0"/>
              </a:rPr>
              <a:t>in de tijd van meerdere jaren</a:t>
            </a:r>
            <a:r>
              <a:rPr lang="nl-NL" sz="1900">
                <a:effectLst/>
                <a:ea typeface="Times New Roman" panose="02020603050405020304" pitchFamily="18" charset="0"/>
                <a:cs typeface="Arial" panose="020B0604020202020204" pitchFamily="34" charset="0"/>
              </a:rPr>
              <a:t> hebben steeds meer kinderen </a:t>
            </a:r>
            <a:r>
              <a:rPr lang="nl-NL" sz="1900" b="1" u="sng">
                <a:effectLst/>
                <a:ea typeface="Times New Roman" panose="02020603050405020304" pitchFamily="18" charset="0"/>
                <a:cs typeface="Arial" panose="020B0604020202020204" pitchFamily="34" charset="0"/>
              </a:rPr>
              <a:t>interesse</a:t>
            </a:r>
            <a:r>
              <a:rPr lang="nl-NL" sz="1900">
                <a:effectLst/>
                <a:ea typeface="Times New Roman" panose="02020603050405020304" pitchFamily="18" charset="0"/>
                <a:cs typeface="Arial" panose="020B0604020202020204" pitchFamily="34" charset="0"/>
              </a:rPr>
              <a:t> in deze verhalen. </a:t>
            </a:r>
            <a:r>
              <a:rPr lang="nl-NL" sz="1900" b="1" i="1">
                <a:effectLst/>
                <a:ea typeface="Times New Roman" panose="02020603050405020304" pitchFamily="18" charset="0"/>
                <a:cs typeface="Arial" panose="020B0604020202020204" pitchFamily="34" charset="0"/>
              </a:rPr>
              <a:t>Ze willen er meer over weten</a:t>
            </a:r>
            <a:r>
              <a:rPr lang="nl-NL" sz="1900">
                <a:effectLst/>
                <a:ea typeface="Times New Roman" panose="02020603050405020304" pitchFamily="18" charset="0"/>
                <a:cs typeface="Arial" panose="020B0604020202020204" pitchFamily="34" charset="0"/>
              </a:rPr>
              <a:t>. Ze vinden het leuk om te horen hoe anders de wereld toen was en hoe mensen samen moesten werken om de winter door te komen. Als je het leuk vindt om verhalen te maken over wat er in de wereld gebeurt, kun je daar je werk van maken. Je </a:t>
            </a:r>
            <a:r>
              <a:rPr lang="nl-NL" sz="1900" b="1" u="sng">
                <a:effectLst/>
                <a:ea typeface="Times New Roman" panose="02020603050405020304" pitchFamily="18" charset="0"/>
                <a:cs typeface="Arial" panose="020B0604020202020204" pitchFamily="34" charset="0"/>
              </a:rPr>
              <a:t>betekent dan iets </a:t>
            </a:r>
            <a:r>
              <a:rPr lang="nl-NL" sz="1900" b="1" u="sng">
                <a:ea typeface="Times New Roman" panose="02020603050405020304" pitchFamily="18" charset="0"/>
                <a:cs typeface="Arial" panose="020B0604020202020204" pitchFamily="34" charset="0"/>
              </a:rPr>
              <a:t>voor</a:t>
            </a:r>
            <a:r>
              <a:rPr lang="nl-NL" sz="1900">
                <a:effectLst/>
                <a:ea typeface="Times New Roman" panose="02020603050405020304" pitchFamily="18" charset="0"/>
                <a:cs typeface="Arial" panose="020B0604020202020204" pitchFamily="34" charset="0"/>
              </a:rPr>
              <a:t> mensen omdat je gebeurtenissen goed leert uitleggen. Je </a:t>
            </a:r>
            <a:r>
              <a:rPr lang="nl-NL" sz="1900" b="1" i="1">
                <a:effectLst/>
                <a:ea typeface="Times New Roman" panose="02020603050405020304" pitchFamily="18" charset="0"/>
                <a:cs typeface="Arial" panose="020B0604020202020204" pitchFamily="34" charset="0"/>
              </a:rPr>
              <a:t>bent dan belangrijk voor</a:t>
            </a:r>
            <a:r>
              <a:rPr lang="nl-NL" sz="1900">
                <a:effectLst/>
                <a:ea typeface="Times New Roman" panose="02020603050405020304" pitchFamily="18" charset="0"/>
                <a:cs typeface="Arial" panose="020B0604020202020204" pitchFamily="34" charset="0"/>
              </a:rPr>
              <a:t> mensen. </a:t>
            </a:r>
            <a:r>
              <a:rPr lang="nl-NL" sz="1900" b="1" u="sng">
                <a:effectLst/>
                <a:ea typeface="Times New Roman" panose="02020603050405020304" pitchFamily="18" charset="0"/>
                <a:cs typeface="Arial" panose="020B0604020202020204" pitchFamily="34" charset="0"/>
              </a:rPr>
              <a:t>Daarnaast</a:t>
            </a:r>
            <a:r>
              <a:rPr lang="nl-NL" sz="1900">
                <a:effectLst/>
                <a:ea typeface="Times New Roman" panose="02020603050405020304" pitchFamily="18" charset="0"/>
                <a:cs typeface="Arial" panose="020B0604020202020204" pitchFamily="34" charset="0"/>
              </a:rPr>
              <a:t> of </a:t>
            </a:r>
            <a:r>
              <a:rPr lang="nl-NL" sz="1900" b="1" i="1">
                <a:effectLst/>
                <a:ea typeface="Times New Roman" panose="02020603050405020304" pitchFamily="18" charset="0"/>
                <a:cs typeface="Arial" panose="020B0604020202020204" pitchFamily="34" charset="0"/>
              </a:rPr>
              <a:t>ook</a:t>
            </a:r>
            <a:r>
              <a:rPr lang="nl-NL" sz="1900">
                <a:effectLst/>
                <a:ea typeface="Times New Roman" panose="02020603050405020304" pitchFamily="18" charset="0"/>
                <a:cs typeface="Arial" panose="020B0604020202020204" pitchFamily="34" charset="0"/>
              </a:rPr>
              <a:t> mogen jongeren die dit leren soms een </a:t>
            </a:r>
            <a:r>
              <a:rPr lang="nl-NL" sz="1900" b="1" u="sng">
                <a:effectLst/>
                <a:ea typeface="Times New Roman" panose="02020603050405020304" pitchFamily="18" charset="0"/>
                <a:cs typeface="Arial" panose="020B0604020202020204" pitchFamily="34" charset="0"/>
              </a:rPr>
              <a:t>stage lopen</a:t>
            </a:r>
            <a:r>
              <a:rPr lang="nl-NL" sz="1900">
                <a:effectLst/>
                <a:ea typeface="Times New Roman" panose="02020603050405020304" pitchFamily="18" charset="0"/>
                <a:cs typeface="Arial" panose="020B0604020202020204" pitchFamily="34" charset="0"/>
              </a:rPr>
              <a:t> bij een museum of krant. S</a:t>
            </a:r>
            <a:r>
              <a:rPr lang="nl-NL" sz="1900">
                <a:ea typeface="Times New Roman" panose="02020603050405020304" pitchFamily="18" charset="0"/>
                <a:cs typeface="Arial" panose="020B0604020202020204" pitchFamily="34" charset="0"/>
              </a:rPr>
              <a:t>tage lopen is </a:t>
            </a:r>
            <a:r>
              <a:rPr lang="nl-NL" sz="1900" b="1" i="1">
                <a:ea typeface="Times New Roman" panose="02020603050405020304" pitchFamily="18" charset="0"/>
                <a:cs typeface="Arial" panose="020B0604020202020204" pitchFamily="34" charset="0"/>
              </a:rPr>
              <a:t>een tijdje meewerken bij een bedrijf (of organisatie) om een beroep te leren</a:t>
            </a:r>
            <a:r>
              <a:rPr lang="nl-NL" sz="1900">
                <a:ea typeface="Times New Roman" panose="02020603050405020304" pitchFamily="18" charset="0"/>
                <a:cs typeface="Arial" panose="020B0604020202020204" pitchFamily="34" charset="0"/>
              </a:rPr>
              <a:t>. </a:t>
            </a:r>
            <a:r>
              <a:rPr lang="nl-NL" sz="1900">
                <a:effectLst/>
                <a:ea typeface="Times New Roman" panose="02020603050405020304" pitchFamily="18" charset="0"/>
                <a:cs typeface="Arial" panose="020B0604020202020204" pitchFamily="34" charset="0"/>
              </a:rPr>
              <a:t>Tijdens zo’n stage kun je leren hoe je een </a:t>
            </a:r>
            <a:r>
              <a:rPr lang="nl-NL" sz="1900" b="1" u="sng">
                <a:effectLst/>
                <a:ea typeface="Times New Roman" panose="02020603050405020304" pitchFamily="18" charset="0"/>
                <a:cs typeface="Arial" panose="020B0604020202020204" pitchFamily="34" charset="0"/>
              </a:rPr>
              <a:t>uitzending</a:t>
            </a:r>
            <a:r>
              <a:rPr lang="nl-NL" sz="1900">
                <a:effectLst/>
                <a:ea typeface="Times New Roman" panose="02020603050405020304" pitchFamily="18" charset="0"/>
                <a:cs typeface="Arial" panose="020B0604020202020204" pitchFamily="34" charset="0"/>
              </a:rPr>
              <a:t> maakt met oude filmpjes en nieuwe informatie, zodat het verleden duidelijk wordt uitgelegd. </a:t>
            </a:r>
            <a:r>
              <a:rPr lang="nl-NL" sz="1900">
                <a:ea typeface="Times New Roman" panose="02020603050405020304" pitchFamily="18" charset="0"/>
                <a:cs typeface="Arial" panose="020B0604020202020204" pitchFamily="34" charset="0"/>
              </a:rPr>
              <a:t>De uitzending is </a:t>
            </a:r>
            <a:r>
              <a:rPr lang="nl-NL" sz="1900" b="1" i="1">
                <a:ea typeface="Times New Roman" panose="02020603050405020304" pitchFamily="18" charset="0"/>
                <a:cs typeface="Arial" panose="020B0604020202020204" pitchFamily="34" charset="0"/>
              </a:rPr>
              <a:t>het programma op de televisie of de radio</a:t>
            </a:r>
            <a:r>
              <a:rPr lang="nl-NL" sz="1900">
                <a:ea typeface="Times New Roman" panose="02020603050405020304" pitchFamily="18" charset="0"/>
                <a:cs typeface="Arial" panose="020B0604020202020204" pitchFamily="34" charset="0"/>
              </a:rPr>
              <a:t>. </a:t>
            </a:r>
            <a:r>
              <a:rPr lang="nl-NL" sz="1900" b="1" u="sng">
                <a:ea typeface="Times New Roman" panose="02020603050405020304" pitchFamily="18" charset="0"/>
                <a:cs typeface="Arial" panose="020B0604020202020204" pitchFamily="34" charset="0"/>
              </a:rPr>
              <a:t>Inmiddels</a:t>
            </a:r>
            <a:r>
              <a:rPr lang="nl-NL" sz="1900">
                <a:ea typeface="Times New Roman" panose="02020603050405020304" pitchFamily="18" charset="0"/>
                <a:cs typeface="Arial" panose="020B0604020202020204" pitchFamily="34" charset="0"/>
              </a:rPr>
              <a:t>, </a:t>
            </a:r>
            <a:r>
              <a:rPr lang="nl-NL" sz="1900" b="1" i="1">
                <a:ea typeface="Times New Roman" panose="02020603050405020304" pitchFamily="18" charset="0"/>
                <a:cs typeface="Arial" panose="020B0604020202020204" pitchFamily="34" charset="0"/>
              </a:rPr>
              <a:t>intussen</a:t>
            </a:r>
            <a:r>
              <a:rPr lang="nl-NL" sz="1900">
                <a:ea typeface="Times New Roman" panose="02020603050405020304" pitchFamily="18" charset="0"/>
                <a:cs typeface="Arial" panose="020B0604020202020204" pitchFamily="34" charset="0"/>
              </a:rPr>
              <a:t> weten wetenschappers veel meer over hoe het weer en het klimaat veranderen en daarom bespreken ze ook graag oude winters zoals die van 1963. Houd jij van sneeuw en koud weer?</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stage lopen</a:t>
            </a:r>
          </a:p>
        </p:txBody>
      </p:sp>
      <p:pic>
        <p:nvPicPr>
          <p:cNvPr id="5" name="Afbeelding 4" descr="Afbeelding met persoon, kleding, overdekt, meubels&#10;&#10;Door AI gegenereerde inhoud is mogelijk onjuist.">
            <a:extLst>
              <a:ext uri="{FF2B5EF4-FFF2-40B4-BE49-F238E27FC236}">
                <a16:creationId xmlns:a16="http://schemas.microsoft.com/office/drawing/2014/main" id="{2BEF102D-ABAC-D448-836A-9ABC0385EE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243111"/>
            <a:ext cx="5449008" cy="544900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uitzending</a:t>
            </a:r>
          </a:p>
        </p:txBody>
      </p:sp>
      <p:pic>
        <p:nvPicPr>
          <p:cNvPr id="8" name="Afbeelding 7" descr="Afbeelding met kleding, persoon, Filmen, Televisiemedewerkers&#10;&#10;Door AI gegenereerde inhoud is mogelijk onjuist.">
            <a:extLst>
              <a:ext uri="{FF2B5EF4-FFF2-40B4-BE49-F238E27FC236}">
                <a16:creationId xmlns:a16="http://schemas.microsoft.com/office/drawing/2014/main" id="{D451372C-5E65-841C-B242-800DA8CB1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556792"/>
            <a:ext cx="8640960" cy="4864860"/>
          </a:xfrm>
          <a:prstGeom prst="rect">
            <a:avLst/>
          </a:prstGeom>
        </p:spPr>
      </p:pic>
    </p:spTree>
    <p:extLst>
      <p:ext uri="{BB962C8B-B14F-4D97-AF65-F5344CB8AC3E}">
        <p14:creationId xmlns:p14="http://schemas.microsoft.com/office/powerpoint/2010/main" val="361529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inmiddels</a:t>
            </a:r>
          </a:p>
        </p:txBody>
      </p:sp>
      <p:pic>
        <p:nvPicPr>
          <p:cNvPr id="11" name="Afbeelding 10" descr="Afbeelding met persoon, bril, tekst, kleding&#10;&#10;Door AI gegenereerde inhoud is mogelijk onjuist.">
            <a:extLst>
              <a:ext uri="{FF2B5EF4-FFF2-40B4-BE49-F238E27FC236}">
                <a16:creationId xmlns:a16="http://schemas.microsoft.com/office/drawing/2014/main" id="{3BF8DBC0-D0A9-6659-2197-EBB43613F8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1334427"/>
            <a:ext cx="7812360" cy="5208240"/>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voorheen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14278"/>
            <a:ext cx="4788025" cy="73062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effectLst/>
                <a:latin typeface="Century Gothic" panose="020B0502020202020204" pitchFamily="34" charset="0"/>
                <a:ea typeface="Calibri"/>
                <a:cs typeface="Times New Roman"/>
              </a:rPr>
              <a:t>tegenwoordig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08453"/>
            <a:ext cx="4185327" cy="50126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de tijd die voorbij is</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Voorheen</a:t>
            </a:r>
            <a:r>
              <a:rPr lang="nl-NL" sz="2400" i="1">
                <a:solidFill>
                  <a:srgbClr val="387038"/>
                </a:solidFill>
                <a:latin typeface="Century Gothic" panose="020B0502020202020204" pitchFamily="34" charset="0"/>
                <a:ea typeface="Calibri"/>
                <a:cs typeface="Times New Roman"/>
              </a:rPr>
              <a:t> lag er in de winter veel sneeuw en ijs in Nederland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nu, in deze tijd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spcAft>
                <a:spcPts val="800"/>
              </a:spcAft>
            </a:pPr>
            <a:r>
              <a:rPr lang="nl-NL" sz="2400" i="1" u="sng">
                <a:solidFill>
                  <a:srgbClr val="387038"/>
                </a:solidFill>
                <a:latin typeface="Century Gothic" panose="020B0502020202020204" pitchFamily="34" charset="0"/>
                <a:ea typeface="Calibri"/>
                <a:cs typeface="Times New Roman"/>
              </a:rPr>
              <a:t>Tegenwoordig</a:t>
            </a:r>
            <a:r>
              <a:rPr lang="nl-NL" sz="2400" i="1">
                <a:solidFill>
                  <a:srgbClr val="387038"/>
                </a:solidFill>
                <a:latin typeface="Century Gothic" panose="020B0502020202020204" pitchFamily="34" charset="0"/>
                <a:ea typeface="Calibri"/>
                <a:cs typeface="Times New Roman"/>
              </a:rPr>
              <a:t> komt het niet vaak meer voor dat er in de winter sneeuw en ijs ligt in Nederland.</a:t>
            </a:r>
            <a:endParaRPr lang="nl-NL" sz="2400">
              <a:effectLst/>
              <a:latin typeface="Century Gothic" panose="020B0502020202020204" pitchFamily="34" charset="0"/>
              <a:ea typeface="Calibri"/>
              <a:cs typeface="Times New Roman"/>
            </a:endParaRPr>
          </a:p>
          <a:p>
            <a:pPr>
              <a:lnSpc>
                <a:spcPct val="107000"/>
              </a:lnSpc>
              <a:spcAft>
                <a:spcPts val="800"/>
              </a:spcAft>
            </a:pP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uitenshuis, hemel, sneeuw, windmolen&#10;&#10;Door AI gegenereerde inhoud is mogelijk onjuist.">
            <a:extLst>
              <a:ext uri="{FF2B5EF4-FFF2-40B4-BE49-F238E27FC236}">
                <a16:creationId xmlns:a16="http://schemas.microsoft.com/office/drawing/2014/main" id="{98ED8449-3CFF-8A03-1480-C10182B06B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650" y="2033246"/>
            <a:ext cx="3940513" cy="2628322"/>
          </a:xfrm>
          <a:prstGeom prst="rect">
            <a:avLst/>
          </a:prstGeom>
        </p:spPr>
      </p:pic>
      <p:pic>
        <p:nvPicPr>
          <p:cNvPr id="19" name="Afbeelding 18" descr="Afbeelding met buitenshuis, winter, hemel, water&#10;&#10;Door AI gegenereerde inhoud is mogelijk onjuist.">
            <a:extLst>
              <a:ext uri="{FF2B5EF4-FFF2-40B4-BE49-F238E27FC236}">
                <a16:creationId xmlns:a16="http://schemas.microsoft.com/office/drawing/2014/main" id="{944029AF-1056-4EB9-7F66-407457F13D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56452" y="1970515"/>
            <a:ext cx="3983255" cy="2655503"/>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08F1B-3D5D-E8AE-DDE9-6CBBBB548A9D}"/>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A4EC8821-E025-208D-6CE6-3273347481BB}"/>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906FAC18-343E-237A-B63F-7F3923BE97B0}"/>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6F1AF5A2-4635-3774-22A5-5B01ECB4C9DC}"/>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B5758304-5115-D36B-5A75-C42C65BD7592}"/>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D19EC2FB-B790-A379-AA81-36DD7EF4DC10}"/>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00B1AC45-66C9-6D8D-AF7D-9687DF9EBF5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3D6EA054-85B7-4D97-2653-8B40EE5B5207}"/>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F0027049-BAFD-2626-9403-7380D3614758}"/>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B2706680-49B8-220F-59C2-007C408EDACE}"/>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9A86D7EF-292E-C2F5-DED1-F4CE0F2A60BB}"/>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71ADAF92-195B-5955-5513-4C70F2E2940F}"/>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F58CED63-A9CF-8019-A181-AA1D716EAB1C}"/>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7CE6E203-B237-ABED-34A3-5E5CC2243F39}"/>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D805CB00-9280-ACEE-5C36-68232BFE913F}"/>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C26F09E5-08BF-F4EF-5B1F-CC3536630513}"/>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A701A1BA-8C77-3F63-1E86-875D6D6E0DE2}"/>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F1B6FAA1-393D-BE43-9E44-C8903E12E4E4}"/>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0246B998-9912-8099-1A80-24323AD54A3C}"/>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4472D270-1644-A14A-DCFA-DBA90E256A8C}"/>
              </a:ext>
            </a:extLst>
          </p:cNvPr>
          <p:cNvSpPr txBox="1">
            <a:spLocks noChangeArrowheads="1"/>
          </p:cNvSpPr>
          <p:nvPr/>
        </p:nvSpPr>
        <p:spPr bwMode="auto">
          <a:xfrm>
            <a:off x="211141" y="257519"/>
            <a:ext cx="418553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grotendeels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503D1D39-07E5-600E-8727-BC5A24D08BD5}"/>
              </a:ext>
            </a:extLst>
          </p:cNvPr>
          <p:cNvSpPr txBox="1">
            <a:spLocks noChangeArrowheads="1"/>
          </p:cNvSpPr>
          <p:nvPr/>
        </p:nvSpPr>
        <p:spPr bwMode="auto">
          <a:xfrm>
            <a:off x="4286810" y="24241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nauwelijks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C85124F1-5C3B-5085-F2A8-3ECBC215E683}"/>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voor het grootste deel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In de winter bestond het weer </a:t>
            </a:r>
            <a:r>
              <a:rPr lang="nl-NL" sz="2400" i="1" u="sng">
                <a:solidFill>
                  <a:srgbClr val="387038"/>
                </a:solidFill>
                <a:latin typeface="Century Gothic" panose="020B0502020202020204" pitchFamily="34" charset="0"/>
                <a:ea typeface="Calibri"/>
                <a:cs typeface="Times New Roman"/>
              </a:rPr>
              <a:t>grotendeels</a:t>
            </a:r>
            <a:r>
              <a:rPr lang="nl-NL" sz="2400" i="1">
                <a:solidFill>
                  <a:srgbClr val="387038"/>
                </a:solidFill>
                <a:latin typeface="Century Gothic" panose="020B0502020202020204" pitchFamily="34" charset="0"/>
                <a:ea typeface="Calibri"/>
                <a:cs typeface="Times New Roman"/>
              </a:rPr>
              <a:t> uit ijskoude dagen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B25FAA99-3357-97BB-DB36-9CA2C7CECE4F}"/>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met moeite, bijna niet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Er ligt de laatste jaren </a:t>
            </a:r>
            <a:r>
              <a:rPr lang="nl-NL" sz="2400" i="1" u="sng">
                <a:solidFill>
                  <a:srgbClr val="387038"/>
                </a:solidFill>
                <a:latin typeface="Century Gothic" panose="020B0502020202020204" pitchFamily="34" charset="0"/>
                <a:ea typeface="Calibri"/>
                <a:cs typeface="Times New Roman"/>
              </a:rPr>
              <a:t>nauwelijks</a:t>
            </a:r>
            <a:r>
              <a:rPr lang="nl-NL" sz="2400" i="1">
                <a:solidFill>
                  <a:srgbClr val="387038"/>
                </a:solidFill>
                <a:latin typeface="Century Gothic" panose="020B0502020202020204" pitchFamily="34" charset="0"/>
                <a:ea typeface="Calibri"/>
                <a:cs typeface="Times New Roman"/>
              </a:rPr>
              <a:t> sneeuw in Nederland.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EABCCEEE-7D47-942D-D813-D986548A7566}"/>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37B39F16-1A25-E0B9-5515-E0CDE33F3CE6}"/>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26B3FAAE-EFF4-FF38-131D-E04AC74AAC87}"/>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4111726-25F5-42B4-13E5-A16798BB3AA7}"/>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8B4C42E6-3F8F-497D-8F69-383C8A95EEAB}"/>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uitenshuis, hemel, sneeuw, windmolen&#10;&#10;Door AI gegenereerde inhoud is mogelijk onjuist.">
            <a:extLst>
              <a:ext uri="{FF2B5EF4-FFF2-40B4-BE49-F238E27FC236}">
                <a16:creationId xmlns:a16="http://schemas.microsoft.com/office/drawing/2014/main" id="{B6C8A730-07B1-8856-7AB3-4B577F3329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297" y="2492178"/>
            <a:ext cx="3940513" cy="2628322"/>
          </a:xfrm>
          <a:prstGeom prst="rect">
            <a:avLst/>
          </a:prstGeom>
        </p:spPr>
      </p:pic>
      <p:pic>
        <p:nvPicPr>
          <p:cNvPr id="19" name="Afbeelding 18" descr="Afbeelding met grond, handschrift, buitenshuis, straat&#10;&#10;Door AI gegenereerde inhoud is mogelijk onjuist.">
            <a:extLst>
              <a:ext uri="{FF2B5EF4-FFF2-40B4-BE49-F238E27FC236}">
                <a16:creationId xmlns:a16="http://schemas.microsoft.com/office/drawing/2014/main" id="{27E97AD6-9246-90DF-C927-2E8168745F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9192" y="1899903"/>
            <a:ext cx="2226365" cy="3058194"/>
          </a:xfrm>
          <a:prstGeom prst="rect">
            <a:avLst/>
          </a:prstGeom>
        </p:spPr>
      </p:pic>
    </p:spTree>
    <p:extLst>
      <p:ext uri="{BB962C8B-B14F-4D97-AF65-F5344CB8AC3E}">
        <p14:creationId xmlns:p14="http://schemas.microsoft.com/office/powerpoint/2010/main" val="958006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239AE-8BE1-1211-98D7-D1D1A8622248}"/>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45A3821F-E875-D160-D485-4D0EB58D3554}"/>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8BF3D0F6-DD2D-0122-5A17-AB979C5840D7}"/>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2CC08F67-7D6E-8D42-0695-E5F63FD4C98D}"/>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BC35E2E6-82B6-FBBE-C392-4D56D2FC439C}"/>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DF589AE0-298F-1C8C-252B-659215055FB0}"/>
              </a:ext>
            </a:extLst>
          </p:cNvPr>
          <p:cNvCxnSpPr>
            <a:cxnSpLocks/>
          </p:cNvCxnSpPr>
          <p:nvPr/>
        </p:nvCxnSpPr>
        <p:spPr>
          <a:xfrm>
            <a:off x="251520" y="1556793"/>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C6D0E83A-02C0-1EC1-A408-65D2E9956499}"/>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D1ACDAE0-A210-EFEC-F953-37CBEE9E7D2C}"/>
              </a:ext>
            </a:extLst>
          </p:cNvPr>
          <p:cNvCxnSpPr>
            <a:cxnSpLocks/>
          </p:cNvCxnSpPr>
          <p:nvPr/>
        </p:nvCxnSpPr>
        <p:spPr>
          <a:xfrm flipV="1">
            <a:off x="247089" y="1624478"/>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705F5B2-7013-B743-8B9D-E79AA798752A}"/>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C09B58B4-E937-C49E-F852-E1EDF2EDAEDC}"/>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15F46D12-A258-2931-126F-5859163C78B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3B613320-EBDF-FA31-8079-9A3DEB2E488E}"/>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12C4BFE4-1F85-8A1E-B0B8-8F6AD127E31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BA95E001-6EA1-53CA-0B8C-840B82306A0E}"/>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4E8992DF-0B98-92B3-5CAA-126406DC3B54}"/>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CA324548-9AD6-9B32-3FEB-F73F8ECE7F1B}"/>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F889E5EC-F74C-2D47-9561-524BC06C700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2C9E7A8F-CE0E-778C-9FF7-AB04FB293BE3}"/>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E043342C-595E-CD31-B176-BB4F45C03417}"/>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F6881327-9701-03C5-692E-C7A7B493AAD6}"/>
              </a:ext>
            </a:extLst>
          </p:cNvPr>
          <p:cNvSpPr txBox="1">
            <a:spLocks noChangeArrowheads="1"/>
          </p:cNvSpPr>
          <p:nvPr/>
        </p:nvSpPr>
        <p:spPr bwMode="auto">
          <a:xfrm>
            <a:off x="211141" y="257519"/>
            <a:ext cx="4185531" cy="962285"/>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door de jaren heen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6638C04-693B-EFEA-5018-2D9380D5A52C}"/>
              </a:ext>
            </a:extLst>
          </p:cNvPr>
          <p:cNvSpPr txBox="1">
            <a:spLocks noChangeArrowheads="1"/>
          </p:cNvSpPr>
          <p:nvPr/>
        </p:nvSpPr>
        <p:spPr bwMode="auto">
          <a:xfrm>
            <a:off x="4342847" y="450648"/>
            <a:ext cx="4788025" cy="87914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zojuist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AD88EEAE-2612-33B8-ADCA-39917BAE6DAB}"/>
              </a:ext>
            </a:extLst>
          </p:cNvPr>
          <p:cNvSpPr txBox="1">
            <a:spLocks noChangeArrowheads="1"/>
          </p:cNvSpPr>
          <p:nvPr/>
        </p:nvSpPr>
        <p:spPr bwMode="auto">
          <a:xfrm>
            <a:off x="247089" y="1617822"/>
            <a:ext cx="4185327" cy="480326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de tijd van meerdere jaren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2400" i="1" u="sng">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u="sng">
                <a:solidFill>
                  <a:srgbClr val="387038"/>
                </a:solidFill>
                <a:latin typeface="Century Gothic" panose="020B0502020202020204" pitchFamily="34" charset="0"/>
                <a:ea typeface="Calibri"/>
                <a:cs typeface="Times New Roman"/>
              </a:rPr>
              <a:t>Door de jaren heen</a:t>
            </a:r>
            <a:r>
              <a:rPr lang="nl-NL" sz="2400" i="1">
                <a:solidFill>
                  <a:srgbClr val="387038"/>
                </a:solidFill>
                <a:latin typeface="Century Gothic" panose="020B0502020202020204" pitchFamily="34" charset="0"/>
                <a:ea typeface="Calibri"/>
                <a:cs typeface="Times New Roman"/>
              </a:rPr>
              <a:t> hebben meer kinderen interesse gekregen in de verhalen over vroeger</a:t>
            </a:r>
            <a:r>
              <a:rPr lang="nl-NL" sz="2400" i="1">
                <a:solidFill>
                  <a:srgbClr val="387038"/>
                </a:solidFill>
                <a:effectLst/>
                <a:latin typeface="Century Gothic" panose="020B0502020202020204" pitchFamily="34" charset="0"/>
                <a:ea typeface="Calibri"/>
                <a:cs typeface="Times New Roman"/>
              </a:rPr>
              <a:t>.</a:t>
            </a:r>
          </a:p>
          <a:p>
            <a:pPr algn="ct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51DFBB12-D4C1-3420-A7B2-D616C7EAF42B}"/>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nog maar korte tijd geleden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Op het nieuws is </a:t>
            </a:r>
            <a:r>
              <a:rPr lang="nl-NL" sz="2400" i="1" u="sng">
                <a:solidFill>
                  <a:srgbClr val="387038"/>
                </a:solidFill>
                <a:latin typeface="Century Gothic" panose="020B0502020202020204" pitchFamily="34" charset="0"/>
                <a:ea typeface="Calibri"/>
                <a:cs typeface="Times New Roman"/>
              </a:rPr>
              <a:t>zojuist</a:t>
            </a:r>
            <a:r>
              <a:rPr lang="nl-NL" sz="2400" i="1">
                <a:solidFill>
                  <a:srgbClr val="387038"/>
                </a:solidFill>
                <a:latin typeface="Century Gothic" panose="020B0502020202020204" pitchFamily="34" charset="0"/>
                <a:ea typeface="Calibri"/>
                <a:cs typeface="Times New Roman"/>
              </a:rPr>
              <a:t> verteld dat er geen treinen rijden.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B51CDD7-57EC-7F3E-88BE-D7ACDFEC0E87}"/>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F1E49414-BEB6-D1C3-0FD3-21FDBBB6C306}"/>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782A9805-7744-B1D8-09FA-FB056E6CFD37}"/>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6AE80C2F-5007-ADB9-EC24-E3E480E2ADDA}"/>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7F9B6A75-92EE-8563-55AB-BBB6C7584A21}"/>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spoorweg, trein, spoor, buitenshuis&#10;&#10;Door AI gegenereerde inhoud is mogelijk onjuist.">
            <a:extLst>
              <a:ext uri="{FF2B5EF4-FFF2-40B4-BE49-F238E27FC236}">
                <a16:creationId xmlns:a16="http://schemas.microsoft.com/office/drawing/2014/main" id="{8436DA58-E5B1-625E-128A-CDC15BEBE5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7062" y="2546124"/>
            <a:ext cx="3637386" cy="2426136"/>
          </a:xfrm>
          <a:prstGeom prst="rect">
            <a:avLst/>
          </a:prstGeom>
        </p:spPr>
      </p:pic>
      <p:pic>
        <p:nvPicPr>
          <p:cNvPr id="20" name="Afbeelding 19">
            <a:extLst>
              <a:ext uri="{FF2B5EF4-FFF2-40B4-BE49-F238E27FC236}">
                <a16:creationId xmlns:a16="http://schemas.microsoft.com/office/drawing/2014/main" id="{CA02E4EB-E70E-1DF1-409A-5AF105B83D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1708" y="2840021"/>
            <a:ext cx="4046484" cy="1688440"/>
          </a:xfrm>
          <a:prstGeom prst="rect">
            <a:avLst/>
          </a:prstGeom>
        </p:spPr>
      </p:pic>
    </p:spTree>
    <p:extLst>
      <p:ext uri="{BB962C8B-B14F-4D97-AF65-F5344CB8AC3E}">
        <p14:creationId xmlns:p14="http://schemas.microsoft.com/office/powerpoint/2010/main" val="131370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A656F-EE00-C9A2-EE49-53402786D7C3}"/>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AF65A6BC-8D75-47CB-5100-72111A7C29C5}"/>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B919D780-2FC3-525A-B5E8-FE9D1A67185E}"/>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8854320D-622F-FEB5-822F-DCBA10789B9E}"/>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403E6B89-235D-3D45-1706-E66B8C7D6F5F}"/>
              </a:ext>
            </a:extLst>
          </p:cNvPr>
          <p:cNvCxnSpPr>
            <a:cxnSpLocks/>
          </p:cNvCxnSpPr>
          <p:nvPr/>
        </p:nvCxnSpPr>
        <p:spPr>
          <a:xfrm>
            <a:off x="9036496" y="116632"/>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5D0387D4-3F02-AAC4-FB62-A0B044BE902A}"/>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C72477C5-19FD-17F5-6594-3EC7528A367A}"/>
              </a:ext>
            </a:extLst>
          </p:cNvPr>
          <p:cNvCxnSpPr>
            <a:cxnSpLocks/>
          </p:cNvCxnSpPr>
          <p:nvPr/>
        </p:nvCxnSpPr>
        <p:spPr>
          <a:xfrm>
            <a:off x="4644008" y="1340768"/>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CE5E19BC-692E-E704-09BB-3C4E994351C6}"/>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20CD3B7E-CBAE-182C-8552-EE61E18156B3}"/>
              </a:ext>
            </a:extLst>
          </p:cNvPr>
          <p:cNvCxnSpPr>
            <a:cxnSpLocks/>
          </p:cNvCxnSpPr>
          <p:nvPr/>
        </p:nvCxnSpPr>
        <p:spPr>
          <a:xfrm>
            <a:off x="4644008" y="1412776"/>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D84BBAF1-42B8-123D-F878-C539B74FEFF1}"/>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89AE9E61-804C-E581-9AE0-F68BB309F95A}"/>
              </a:ext>
            </a:extLst>
          </p:cNvPr>
          <p:cNvCxnSpPr>
            <a:cxnSpLocks/>
          </p:cNvCxnSpPr>
          <p:nvPr/>
        </p:nvCxnSpPr>
        <p:spPr>
          <a:xfrm>
            <a:off x="4644008" y="6381328"/>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D9341880-273F-6116-2222-0179BFAD1909}"/>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2435DD35-3519-7DE9-28F8-0EE2140E4323}"/>
              </a:ext>
            </a:extLst>
          </p:cNvPr>
          <p:cNvGrpSpPr/>
          <p:nvPr/>
        </p:nvGrpSpPr>
        <p:grpSpPr>
          <a:xfrm>
            <a:off x="107503" y="2510"/>
            <a:ext cx="9007832" cy="401079"/>
            <a:chOff x="137216" y="34082"/>
            <a:chExt cx="8803032" cy="401079"/>
          </a:xfrm>
        </p:grpSpPr>
        <p:cxnSp>
          <p:nvCxnSpPr>
            <p:cNvPr id="7" name="Rechte verbindingslijn 6">
              <a:extLst>
                <a:ext uri="{FF2B5EF4-FFF2-40B4-BE49-F238E27FC236}">
                  <a16:creationId xmlns:a16="http://schemas.microsoft.com/office/drawing/2014/main" id="{E3D581B5-DB56-CB0E-90E0-21DE35833D28}"/>
                </a:ext>
              </a:extLst>
            </p:cNvPr>
            <p:cNvCxnSpPr>
              <a:cxnSpLocks/>
              <a:endCxn id="30" idx="0"/>
            </p:cNvCxnSpPr>
            <p:nvPr/>
          </p:nvCxnSpPr>
          <p:spPr>
            <a:xfrm>
              <a:off x="251520" y="175935"/>
              <a:ext cx="4133801" cy="993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DF66D22-BF2E-D4A7-7889-6650AC44801E}"/>
                </a:ext>
              </a:extLst>
            </p:cNvPr>
            <p:cNvCxnSpPr>
              <a:cxnSpLocks/>
            </p:cNvCxnSpPr>
            <p:nvPr/>
          </p:nvCxnSpPr>
          <p:spPr>
            <a:xfrm flipV="1">
              <a:off x="4561119" y="148204"/>
              <a:ext cx="4302082" cy="27731"/>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A39B5F0E-9A06-70EA-8A33-F0572AA7623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3971F85B-7039-3D3A-C4FB-D0657F823719}"/>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BA4FB79-6753-1B42-07EB-67E89AEC749E}"/>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DC3B9704-8EB8-6277-6760-48F740BD1DA0}"/>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28DC8370-8EAA-6E5F-849B-7C903DAD0D25}"/>
              </a:ext>
            </a:extLst>
          </p:cNvPr>
          <p:cNvSpPr txBox="1">
            <a:spLocks noChangeArrowheads="1"/>
          </p:cNvSpPr>
          <p:nvPr/>
        </p:nvSpPr>
        <p:spPr bwMode="auto">
          <a:xfrm>
            <a:off x="136168" y="350455"/>
            <a:ext cx="4419738"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iets betekenen voor</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6B52BC46-FFA9-86AD-11B8-74CDCCE48D5D}"/>
              </a:ext>
            </a:extLst>
          </p:cNvPr>
          <p:cNvSpPr txBox="1">
            <a:spLocks noChangeArrowheads="1"/>
          </p:cNvSpPr>
          <p:nvPr/>
        </p:nvSpPr>
        <p:spPr bwMode="auto">
          <a:xfrm>
            <a:off x="4499993" y="32692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niets betekenen voor</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551DC9BF-F68B-599B-C213-F8BFAE3A310C}"/>
              </a:ext>
            </a:extLst>
          </p:cNvPr>
          <p:cNvSpPr txBox="1">
            <a:spLocks noChangeArrowheads="1"/>
          </p:cNvSpPr>
          <p:nvPr/>
        </p:nvSpPr>
        <p:spPr bwMode="auto">
          <a:xfrm>
            <a:off x="247089" y="1408453"/>
            <a:ext cx="4185327" cy="50126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belangrijk zijn voor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Als de leraar uitlegt,</a:t>
            </a:r>
            <a:r>
              <a:rPr lang="nl-NL" sz="2400" i="1" u="sng">
                <a:solidFill>
                  <a:srgbClr val="387038"/>
                </a:solidFill>
                <a:latin typeface="Century Gothic" panose="020B0502020202020204" pitchFamily="34" charset="0"/>
                <a:ea typeface="Calibri"/>
                <a:cs typeface="Times New Roman"/>
              </a:rPr>
              <a:t> betekent hij iets voor</a:t>
            </a:r>
            <a:r>
              <a:rPr lang="nl-NL" sz="2400" i="1">
                <a:solidFill>
                  <a:srgbClr val="387038"/>
                </a:solidFill>
                <a:latin typeface="Century Gothic" panose="020B0502020202020204" pitchFamily="34" charset="0"/>
                <a:ea typeface="Calibri"/>
                <a:cs typeface="Times New Roman"/>
              </a:rPr>
              <a:t> de leerlingen.</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42004C1C-76AA-DE0C-A90A-70F018FAABB9}"/>
              </a:ext>
            </a:extLst>
          </p:cNvPr>
          <p:cNvSpPr txBox="1">
            <a:spLocks noChangeArrowheads="1"/>
          </p:cNvSpPr>
          <p:nvPr/>
        </p:nvSpPr>
        <p:spPr bwMode="auto">
          <a:xfrm>
            <a:off x="4601587" y="1393951"/>
            <a:ext cx="4505176" cy="49153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belangrijk zijn voor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Als de leraar slaapt, kan hij even </a:t>
            </a:r>
            <a:r>
              <a:rPr lang="nl-NL" sz="2400" i="1" u="sng">
                <a:solidFill>
                  <a:srgbClr val="387038"/>
                </a:solidFill>
                <a:latin typeface="Century Gothic" panose="020B0502020202020204" pitchFamily="34" charset="0"/>
                <a:ea typeface="Calibri"/>
                <a:cs typeface="Times New Roman"/>
              </a:rPr>
              <a:t>niets betekenen voor</a:t>
            </a:r>
            <a:r>
              <a:rPr lang="nl-NL" sz="2400">
                <a:solidFill>
                  <a:srgbClr val="387038"/>
                </a:solidFill>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zijn leerlingen.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FF01EC96-74B7-E092-C06B-39527690F347}"/>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D6751DBA-2C28-2026-2CDD-3ACAEF965253}"/>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3D611FC-FC75-8F94-03EA-F3AC7F4FFE89}"/>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E358D209-9B20-AEC0-BA30-F08DFF5D9A97}"/>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3CD22C62-7B4F-399A-5423-CD57E7C20DB9}"/>
              </a:ext>
            </a:extLst>
          </p:cNvPr>
          <p:cNvSpPr/>
          <p:nvPr/>
        </p:nvSpPr>
        <p:spPr>
          <a:xfrm rot="19503565">
            <a:off x="8774436" y="624210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kleding, persoon, tekenfilm, jongen&#10;&#10;Door AI gegenereerde inhoud is mogelijk onjuist.">
            <a:extLst>
              <a:ext uri="{FF2B5EF4-FFF2-40B4-BE49-F238E27FC236}">
                <a16:creationId xmlns:a16="http://schemas.microsoft.com/office/drawing/2014/main" id="{D5A82013-6B27-C368-2EF3-01523755E08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1202" y="1382490"/>
            <a:ext cx="4206348" cy="4147347"/>
          </a:xfrm>
          <a:prstGeom prst="rect">
            <a:avLst/>
          </a:prstGeom>
        </p:spPr>
      </p:pic>
      <p:pic>
        <p:nvPicPr>
          <p:cNvPr id="19" name="Afbeelding 18" descr="Afbeelding met kleding, persoon, tekenfilm, person&#10;&#10;Door AI gegenereerde inhoud is mogelijk onjuist.">
            <a:extLst>
              <a:ext uri="{FF2B5EF4-FFF2-40B4-BE49-F238E27FC236}">
                <a16:creationId xmlns:a16="http://schemas.microsoft.com/office/drawing/2014/main" id="{CE872B28-68CC-6DBC-D92A-DA6E0F79D9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6488" y="2043116"/>
            <a:ext cx="3121152" cy="3121152"/>
          </a:xfrm>
          <a:prstGeom prst="rect">
            <a:avLst/>
          </a:prstGeom>
        </p:spPr>
      </p:pic>
    </p:spTree>
    <p:extLst>
      <p:ext uri="{BB962C8B-B14F-4D97-AF65-F5344CB8AC3E}">
        <p14:creationId xmlns:p14="http://schemas.microsoft.com/office/powerpoint/2010/main" val="272314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533F0-65A6-E1F0-865B-6CA6540A476A}"/>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2436B76B-9F9B-AB12-F4B4-3188A34E6919}"/>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091E8ADE-E483-6087-8B13-98B7236F3078}"/>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370E7F84-648A-5B1B-2901-117955E4FEA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9FEFD8E1-C604-8599-FC4D-078EADA62DC7}"/>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2898EB80-73A7-BEA3-E0F8-B7FFEC8A720B}"/>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20602DD6-1916-DC05-E753-D37629FB11C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16B31429-DC30-7542-B5A1-AC76FBCFA1CA}"/>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048AB780-187E-9083-47EE-016DB46F2097}"/>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C1CCA316-8906-CFC7-B657-E1CBDC4122AA}"/>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D326647F-A955-8A7D-A82D-0DD6C5E85441}"/>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771DA049-88E7-CC5A-4C82-46DC861D8FE9}"/>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402E957B-A208-FBD7-74F6-E94B2866C515}"/>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EDDE0709-6C26-168E-88F2-7D8D45CE81B7}"/>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048FD0FD-858B-1DD9-2503-A48338C892E5}"/>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E1BDE408-C197-B737-7008-99C5E9A89BFB}"/>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7447C65D-577D-6C88-D359-8866BE7C5CB6}"/>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5C8EF072-D29D-2617-9E1C-59E12D6C7B6E}"/>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1F722260-3931-AA21-3BA2-96F9F901498A}"/>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DA720DCC-A2C9-8B72-399F-EB2FBD68EEA4}"/>
              </a:ext>
            </a:extLst>
          </p:cNvPr>
          <p:cNvSpPr txBox="1">
            <a:spLocks noChangeArrowheads="1"/>
          </p:cNvSpPr>
          <p:nvPr/>
        </p:nvSpPr>
        <p:spPr bwMode="auto">
          <a:xfrm>
            <a:off x="216194" y="449514"/>
            <a:ext cx="4185531" cy="784759"/>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daarnaast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D03C0DC7-D048-773E-5DB7-6D91F84063D5}"/>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a:t>
            </a:r>
            <a:r>
              <a:rPr lang="nl-NL" sz="5400" b="1">
                <a:solidFill>
                  <a:srgbClr val="387038"/>
                </a:solidFill>
                <a:effectLst/>
                <a:latin typeface="Century Gothic" panose="020B0502020202020204" pitchFamily="34" charset="0"/>
                <a:ea typeface="Calibri"/>
                <a:cs typeface="Times New Roman"/>
              </a:rPr>
              <a:t>n plaats </a:t>
            </a:r>
            <a:r>
              <a:rPr lang="nl-NL" sz="5400" b="1">
                <a:solidFill>
                  <a:srgbClr val="387038"/>
                </a:solidFill>
                <a:latin typeface="Century Gothic" panose="020B0502020202020204" pitchFamily="34" charset="0"/>
                <a:ea typeface="Calibri"/>
                <a:cs typeface="Times New Roman"/>
              </a:rPr>
              <a:t>daarvan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AE041D61-CC08-1A7F-5C4B-2B64E5E3A52C}"/>
              </a:ext>
            </a:extLst>
          </p:cNvPr>
          <p:cNvSpPr txBox="1">
            <a:spLocks noChangeArrowheads="1"/>
          </p:cNvSpPr>
          <p:nvPr/>
        </p:nvSpPr>
        <p:spPr bwMode="auto">
          <a:xfrm>
            <a:off x="179512" y="1478026"/>
            <a:ext cx="4365348"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 ook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7200">
                <a:latin typeface="Century Gothic" panose="020B0502020202020204" pitchFamily="34" charset="0"/>
                <a:ea typeface="Calibri"/>
                <a:cs typeface="Times New Roman"/>
              </a:rPr>
              <a:t>       +</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Je studeert en </a:t>
            </a:r>
            <a:r>
              <a:rPr lang="nl-NL" sz="2400" i="1" u="sng">
                <a:solidFill>
                  <a:srgbClr val="387038"/>
                </a:solidFill>
                <a:latin typeface="Century Gothic" panose="020B0502020202020204" pitchFamily="34" charset="0"/>
                <a:ea typeface="Calibri"/>
                <a:cs typeface="Times New Roman"/>
              </a:rPr>
              <a:t>daarnaast</a:t>
            </a:r>
            <a:r>
              <a:rPr lang="nl-NL" sz="2400" i="1">
                <a:solidFill>
                  <a:srgbClr val="387038"/>
                </a:solidFill>
                <a:latin typeface="Century Gothic" panose="020B0502020202020204" pitchFamily="34" charset="0"/>
                <a:ea typeface="Calibri"/>
                <a:cs typeface="Times New Roman"/>
              </a:rPr>
              <a:t> loop je stage.</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4836FD62-8AC6-9149-3747-6E1AD64E9161}"/>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doen of gebruiken in plaats van iets anders</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pPr>
            <a:br>
              <a:rPr lang="nl-NL" sz="2400" i="1" u="sng">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In plaats van</a:t>
            </a:r>
            <a:r>
              <a:rPr lang="nl-NL" sz="2400" i="1">
                <a:solidFill>
                  <a:srgbClr val="387038"/>
                </a:solidFill>
                <a:latin typeface="Century Gothic" panose="020B0502020202020204" pitchFamily="34" charset="0"/>
                <a:ea typeface="Calibri"/>
                <a:cs typeface="Times New Roman"/>
              </a:rPr>
              <a:t> stagelopen, mag ik een speciale praktijkopdracht maken.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3DD9DE33-A208-945A-DA35-B75D755B3766}"/>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AC154C34-8F48-7D5B-B08C-EF0FCB2E5FBB}"/>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417B9AC2-5F24-0D69-BE50-4C991AE7DBB7}"/>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7AFC30D-DBB4-1BC5-D3F6-3F810193D60E}"/>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868813A6-14AF-3776-4FEC-26EA304ADB3D}"/>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overdekt, meubels&#10;&#10;Door AI gegenereerde inhoud is mogelijk onjuist.">
            <a:extLst>
              <a:ext uri="{FF2B5EF4-FFF2-40B4-BE49-F238E27FC236}">
                <a16:creationId xmlns:a16="http://schemas.microsoft.com/office/drawing/2014/main" id="{8BD20684-A96D-7D6A-ECDA-547C8E0F74F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29734" y="3105610"/>
            <a:ext cx="1429183" cy="1608689"/>
          </a:xfrm>
          <a:prstGeom prst="rect">
            <a:avLst/>
          </a:prstGeom>
        </p:spPr>
      </p:pic>
      <p:pic>
        <p:nvPicPr>
          <p:cNvPr id="8" name="Afbeelding 7" descr="Afbeelding met computer, computer, Menselijk gezicht, kleding&#10;&#10;Door AI gegenereerde inhoud is mogelijk onjuist.">
            <a:extLst>
              <a:ext uri="{FF2B5EF4-FFF2-40B4-BE49-F238E27FC236}">
                <a16:creationId xmlns:a16="http://schemas.microsoft.com/office/drawing/2014/main" id="{8854DC18-8FCA-A0F3-9966-BC11EA13AEB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0654" y="3482413"/>
            <a:ext cx="2080289" cy="1192416"/>
          </a:xfrm>
          <a:prstGeom prst="rect">
            <a:avLst/>
          </a:prstGeom>
        </p:spPr>
      </p:pic>
      <p:pic>
        <p:nvPicPr>
          <p:cNvPr id="18" name="Afbeelding 17" descr="Afbeelding met persoon, kleding, overdekt, meubels&#10;&#10;Door AI gegenereerde inhoud is mogelijk onjuist.">
            <a:extLst>
              <a:ext uri="{FF2B5EF4-FFF2-40B4-BE49-F238E27FC236}">
                <a16:creationId xmlns:a16="http://schemas.microsoft.com/office/drawing/2014/main" id="{B85AE916-4CD4-5DDD-B4BE-90C9470C62D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86415" y="3145209"/>
            <a:ext cx="1429183" cy="1608689"/>
          </a:xfrm>
          <a:prstGeom prst="rect">
            <a:avLst/>
          </a:prstGeom>
        </p:spPr>
      </p:pic>
      <p:pic>
        <p:nvPicPr>
          <p:cNvPr id="20" name="Afbeelding 19" descr="Afbeelding met tekst, schets, tekening, Menselijk gezicht&#10;&#10;Door AI gegenereerde inhoud is mogelijk onjuist.">
            <a:extLst>
              <a:ext uri="{FF2B5EF4-FFF2-40B4-BE49-F238E27FC236}">
                <a16:creationId xmlns:a16="http://schemas.microsoft.com/office/drawing/2014/main" id="{8F554A06-4BAB-9FBD-6D26-DB5B82910462}"/>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66818" y="2441482"/>
            <a:ext cx="2760247" cy="1932173"/>
          </a:xfrm>
          <a:prstGeom prst="rect">
            <a:avLst/>
          </a:prstGeom>
        </p:spPr>
      </p:pic>
      <p:pic>
        <p:nvPicPr>
          <p:cNvPr id="23" name="Afbeelding 22" descr="Afbeelding met symbool, logo, ontwerp&#10;&#10;Door AI gegenereerde inhoud is mogelijk onjuist.">
            <a:extLst>
              <a:ext uri="{FF2B5EF4-FFF2-40B4-BE49-F238E27FC236}">
                <a16:creationId xmlns:a16="http://schemas.microsoft.com/office/drawing/2014/main" id="{595DF0EA-2112-E710-2F32-059F204F3EB0}"/>
              </a:ext>
            </a:extLst>
          </p:cNvPr>
          <p:cNvPicPr>
            <a:picLocks noChangeAspect="1"/>
          </p:cNvPicPr>
          <p:nvPr/>
        </p:nvPicPr>
        <p:blipFill>
          <a:blip r:embed="rId6" cstate="email">
            <a:clrChange>
              <a:clrFrom>
                <a:srgbClr val="EAE9E7"/>
              </a:clrFrom>
              <a:clrTo>
                <a:srgbClr val="EAE9E7">
                  <a:alpha val="0"/>
                </a:srgbClr>
              </a:clrTo>
            </a:clrChange>
            <a:extLst>
              <a:ext uri="{28A0092B-C50C-407E-A947-70E740481C1C}">
                <a14:useLocalDpi xmlns:a14="http://schemas.microsoft.com/office/drawing/2010/main"/>
              </a:ext>
            </a:extLst>
          </a:blip>
          <a:stretch>
            <a:fillRect/>
          </a:stretch>
        </p:blipFill>
        <p:spPr>
          <a:xfrm>
            <a:off x="4997249" y="3645666"/>
            <a:ext cx="1365666" cy="1365666"/>
          </a:xfrm>
          <a:prstGeom prst="rect">
            <a:avLst/>
          </a:prstGeom>
        </p:spPr>
      </p:pic>
      <p:pic>
        <p:nvPicPr>
          <p:cNvPr id="25" name="Afbeelding 24" descr="Afbeelding met groen&#10;&#10;Door AI gegenereerde inhoud is mogelijk onjuist.">
            <a:extLst>
              <a:ext uri="{FF2B5EF4-FFF2-40B4-BE49-F238E27FC236}">
                <a16:creationId xmlns:a16="http://schemas.microsoft.com/office/drawing/2014/main" id="{CDCBD45D-57BD-AD8C-0B66-96A3DF9F4CB2}"/>
              </a:ext>
            </a:extLst>
          </p:cNvPr>
          <p:cNvPicPr>
            <a:picLocks noChangeAspect="1"/>
          </p:cNvPicPr>
          <p:nvPr/>
        </p:nvPicPr>
        <p:blipFill>
          <a:blip r:embed="rId7" cstate="email">
            <a:clrChange>
              <a:clrFrom>
                <a:srgbClr val="FDFCF8"/>
              </a:clrFrom>
              <a:clrTo>
                <a:srgbClr val="FDFCF8">
                  <a:alpha val="0"/>
                </a:srgbClr>
              </a:clrTo>
            </a:clrChange>
            <a:extLst>
              <a:ext uri="{28A0092B-C50C-407E-A947-70E740481C1C}">
                <a14:useLocalDpi xmlns:a14="http://schemas.microsoft.com/office/drawing/2010/main"/>
              </a:ext>
            </a:extLst>
          </a:blip>
          <a:stretch>
            <a:fillRect/>
          </a:stretch>
        </p:blipFill>
        <p:spPr>
          <a:xfrm>
            <a:off x="7014815" y="3341640"/>
            <a:ext cx="1215825" cy="1215825"/>
          </a:xfrm>
          <a:prstGeom prst="rect">
            <a:avLst/>
          </a:prstGeom>
        </p:spPr>
      </p:pic>
    </p:spTree>
    <p:extLst>
      <p:ext uri="{BB962C8B-B14F-4D97-AF65-F5344CB8AC3E}">
        <p14:creationId xmlns:p14="http://schemas.microsoft.com/office/powerpoint/2010/main" val="95473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CF3DC-1BBE-0F4C-19E9-F0B03EB9E185}"/>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4941AB97-F41D-D6CC-05FB-0E7CFD8C23CB}"/>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A4D44F01-C037-C20D-2139-2D9E78E9B6A8}"/>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598FBEF4-3244-E85C-54D0-D45719A1A7AE}"/>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eerder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1184CAB2-8EE7-686D-82CC-1C59053A6FB8}"/>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284BC14F-0295-C31F-846B-FE65929F6CDA}"/>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inmiddels</a:t>
            </a:r>
          </a:p>
        </p:txBody>
      </p:sp>
      <p:sp>
        <p:nvSpPr>
          <p:cNvPr id="14" name="Text Box 14">
            <a:extLst>
              <a:ext uri="{FF2B5EF4-FFF2-40B4-BE49-F238E27FC236}">
                <a16:creationId xmlns:a16="http://schemas.microsoft.com/office/drawing/2014/main" id="{3E7EF3BC-CCB8-F526-61FE-AC94E2E4B54F}"/>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3026430D-7D29-D0FA-1EEB-6FAFA8EC7B4B}"/>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binnenkort</a:t>
            </a:r>
          </a:p>
        </p:txBody>
      </p:sp>
      <p:sp>
        <p:nvSpPr>
          <p:cNvPr id="16" name="Text Box 14">
            <a:extLst>
              <a:ext uri="{FF2B5EF4-FFF2-40B4-BE49-F238E27FC236}">
                <a16:creationId xmlns:a16="http://schemas.microsoft.com/office/drawing/2014/main" id="{90B8A600-B4AA-2587-8034-3912C2F45314}"/>
              </a:ext>
            </a:extLst>
          </p:cNvPr>
          <p:cNvSpPr txBox="1"/>
          <p:nvPr/>
        </p:nvSpPr>
        <p:spPr>
          <a:xfrm>
            <a:off x="3429538" y="5017527"/>
            <a:ext cx="1985975" cy="54252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D98AFCCB-1EBF-FA5E-F140-6B8AFF89F3B8}"/>
              </a:ext>
            </a:extLst>
          </p:cNvPr>
          <p:cNvSpPr txBox="1">
            <a:spLocks noChangeArrowheads="1"/>
          </p:cNvSpPr>
          <p:nvPr/>
        </p:nvSpPr>
        <p:spPr bwMode="auto">
          <a:xfrm>
            <a:off x="3522125" y="5078245"/>
            <a:ext cx="1985979" cy="48180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intussen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1BB44610-F6B6-1DCD-1E4C-6173DA8DEB89}"/>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47D187F8-40B1-DCD5-D0E0-944D3C69798F}"/>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6DA48024-9132-5503-1DC8-E339FDAB4C7D}"/>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7DD802B5-5584-091D-B797-E4610477755A}"/>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6B0CD1E3-B550-803B-589D-6A75EACD81BC}"/>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38736059-0023-6B2F-9FD0-9A25E87D9058}"/>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295B1AA1-393F-CC73-7EC1-5E4FA76DC957}"/>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BFFE5DCB-FEF2-D9B0-3850-963B1FCA7E35}"/>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2693463B-0C24-D69F-6B39-CADED01400C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9508215E-1DC8-58E6-2FB4-004933CF12DF}"/>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107C89F9-B435-AAED-CA4E-F0707F47DDDF}"/>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A221E577-73D2-B16B-4BDE-AA35CA1A2C45}"/>
              </a:ext>
            </a:extLst>
          </p:cNvPr>
          <p:cNvSpPr txBox="1"/>
          <p:nvPr/>
        </p:nvSpPr>
        <p:spPr>
          <a:xfrm>
            <a:off x="591201" y="487539"/>
            <a:ext cx="8229272" cy="54627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Eerder</a:t>
            </a:r>
            <a:r>
              <a:rPr lang="nl-NL" sz="2400" i="1">
                <a:solidFill>
                  <a:srgbClr val="387038"/>
                </a:solidFill>
                <a:latin typeface="Century Gothic" panose="020B0502020202020204" pitchFamily="34" charset="0"/>
                <a:ea typeface="Calibri"/>
                <a:cs typeface="Times New Roman"/>
              </a:rPr>
              <a:t> konden we elk jaar schaatsen op bevroren sloten. </a:t>
            </a:r>
            <a:r>
              <a:rPr lang="nl-NL" sz="2400" i="1" u="sng">
                <a:solidFill>
                  <a:srgbClr val="387038"/>
                </a:solidFill>
                <a:latin typeface="Century Gothic" panose="020B0502020202020204" pitchFamily="34" charset="0"/>
                <a:ea typeface="Calibri"/>
                <a:cs typeface="Times New Roman"/>
              </a:rPr>
              <a:t>Inmiddels</a:t>
            </a:r>
            <a:r>
              <a:rPr lang="nl-NL" sz="2400" i="1">
                <a:solidFill>
                  <a:srgbClr val="387038"/>
                </a:solidFill>
                <a:latin typeface="Century Gothic" panose="020B0502020202020204" pitchFamily="34" charset="0"/>
                <a:ea typeface="Calibri"/>
                <a:cs typeface="Times New Roman"/>
              </a:rPr>
              <a:t> weten wetenschappers dat het klimaat verandert. Zal het </a:t>
            </a:r>
            <a:r>
              <a:rPr lang="nl-NL" sz="2400" i="1" u="sng">
                <a:solidFill>
                  <a:srgbClr val="387038"/>
                </a:solidFill>
                <a:latin typeface="Century Gothic" panose="020B0502020202020204" pitchFamily="34" charset="0"/>
                <a:ea typeface="Calibri"/>
                <a:cs typeface="Times New Roman"/>
              </a:rPr>
              <a:t>binnenkort</a:t>
            </a:r>
            <a:r>
              <a:rPr lang="nl-NL" sz="2400" i="1">
                <a:solidFill>
                  <a:srgbClr val="387038"/>
                </a:solidFill>
                <a:latin typeface="Century Gothic" panose="020B0502020202020204" pitchFamily="34" charset="0"/>
                <a:ea typeface="Calibri"/>
                <a:cs typeface="Times New Roman"/>
              </a:rPr>
              <a:t> toch gaan vriezen zodat we weer kunnen schaatsen?</a:t>
            </a:r>
            <a:endParaRPr lang="nl-NL" sz="2400">
              <a:effectLst/>
              <a:ea typeface="Calibri"/>
              <a:cs typeface="Times New Roman"/>
            </a:endParaRPr>
          </a:p>
        </p:txBody>
      </p:sp>
      <p:sp>
        <p:nvSpPr>
          <p:cNvPr id="9" name="Actieknop: Help 8">
            <a:hlinkClick r:id="" action="ppaction://noaction" highlightClick="1"/>
            <a:extLst>
              <a:ext uri="{FF2B5EF4-FFF2-40B4-BE49-F238E27FC236}">
                <a16:creationId xmlns:a16="http://schemas.microsoft.com/office/drawing/2014/main" id="{A2313D99-95C4-F9FD-17CC-C5591506BF1F}"/>
              </a:ext>
            </a:extLst>
          </p:cNvPr>
          <p:cNvSpPr/>
          <p:nvPr/>
        </p:nvSpPr>
        <p:spPr>
          <a:xfrm>
            <a:off x="7034159" y="1906535"/>
            <a:ext cx="1728192" cy="1512168"/>
          </a:xfrm>
          <a:prstGeom prst="actionButtonHelp">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5" name="Afbeelding 34" descr="Afbeelding met buitenshuis, hemel, sneeuw, windmolen&#10;&#10;Door AI gegenereerde inhoud is mogelijk onjuist.">
            <a:extLst>
              <a:ext uri="{FF2B5EF4-FFF2-40B4-BE49-F238E27FC236}">
                <a16:creationId xmlns:a16="http://schemas.microsoft.com/office/drawing/2014/main" id="{AB2CE4CF-2C56-A70E-1B25-B472429C89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649" y="2701879"/>
            <a:ext cx="2673631" cy="1783312"/>
          </a:xfrm>
          <a:prstGeom prst="rect">
            <a:avLst/>
          </a:prstGeom>
        </p:spPr>
      </p:pic>
      <p:pic>
        <p:nvPicPr>
          <p:cNvPr id="43" name="Afbeelding 42" descr="Afbeelding met persoon, bril, tekst, kleding&#10;&#10;Door AI gegenereerde inhoud is mogelijk onjuist.">
            <a:extLst>
              <a:ext uri="{FF2B5EF4-FFF2-40B4-BE49-F238E27FC236}">
                <a16:creationId xmlns:a16="http://schemas.microsoft.com/office/drawing/2014/main" id="{08B696CE-54BA-094F-FF4E-772554CB60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8157" y="2133567"/>
            <a:ext cx="2673631" cy="1782421"/>
          </a:xfrm>
          <a:prstGeom prst="rect">
            <a:avLst/>
          </a:prstGeom>
        </p:spPr>
      </p:pic>
    </p:spTree>
    <p:extLst>
      <p:ext uri="{BB962C8B-B14F-4D97-AF65-F5344CB8AC3E}">
        <p14:creationId xmlns:p14="http://schemas.microsoft.com/office/powerpoint/2010/main" val="278666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2 – 6 januari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6302C-84DD-FC8F-81D7-3C1E3E5CB56F}"/>
            </a:ext>
          </a:extLst>
        </p:cNvPr>
        <p:cNvGrpSpPr/>
        <p:nvPr/>
      </p:nvGrpSpPr>
      <p:grpSpPr>
        <a:xfrm>
          <a:off x="0" y="0"/>
          <a:ext cx="0" cy="0"/>
          <a:chOff x="0" y="0"/>
          <a:chExt cx="0" cy="0"/>
        </a:xfrm>
      </p:grpSpPr>
      <p:pic>
        <p:nvPicPr>
          <p:cNvPr id="15" name="Afbeelding 14" descr="Afbeelding met kleding, persoon, Filmen, Televisiemedewerkers&#10;&#10;Door AI gegenereerde inhoud is mogelijk onjuist.">
            <a:extLst>
              <a:ext uri="{FF2B5EF4-FFF2-40B4-BE49-F238E27FC236}">
                <a16:creationId xmlns:a16="http://schemas.microsoft.com/office/drawing/2014/main" id="{710C1E9A-A568-6EAD-E0C5-649F859513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452" y="462548"/>
            <a:ext cx="2690182" cy="1514572"/>
          </a:xfrm>
          <a:prstGeom prst="rect">
            <a:avLst/>
          </a:prstGeom>
        </p:spPr>
      </p:pic>
      <p:cxnSp>
        <p:nvCxnSpPr>
          <p:cNvPr id="27" name="Rechte verbindingslijn 26">
            <a:extLst>
              <a:ext uri="{FF2B5EF4-FFF2-40B4-BE49-F238E27FC236}">
                <a16:creationId xmlns:a16="http://schemas.microsoft.com/office/drawing/2014/main" id="{638A9130-A8EE-2B95-4DBD-606E55DFD076}"/>
              </a:ext>
            </a:extLst>
          </p:cNvPr>
          <p:cNvCxnSpPr>
            <a:cxnSpLocks/>
          </p:cNvCxnSpPr>
          <p:nvPr/>
        </p:nvCxnSpPr>
        <p:spPr>
          <a:xfrm flipH="1" flipV="1">
            <a:off x="3472920" y="2550522"/>
            <a:ext cx="2376247" cy="17826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27959BA1-4ED3-0705-35EA-CEA83F23055C}"/>
              </a:ext>
            </a:extLst>
          </p:cNvPr>
          <p:cNvCxnSpPr>
            <a:cxnSpLocks/>
            <a:stCxn id="22" idx="0"/>
          </p:cNvCxnSpPr>
          <p:nvPr/>
        </p:nvCxnSpPr>
        <p:spPr>
          <a:xfrm flipV="1">
            <a:off x="1660859" y="3236166"/>
            <a:ext cx="1341964" cy="78917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7CE67EAC-0699-310D-7138-3EBF88479EDC}"/>
              </a:ext>
            </a:extLst>
          </p:cNvPr>
          <p:cNvPicPr/>
          <p:nvPr/>
        </p:nvPicPr>
        <p:blipFill>
          <a:blip r:embed="rId4"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1E230D00-D4FF-7D8F-C044-4DDAC5D95D11}"/>
              </a:ext>
            </a:extLst>
          </p:cNvPr>
          <p:cNvSpPr txBox="1"/>
          <p:nvPr/>
        </p:nvSpPr>
        <p:spPr>
          <a:xfrm>
            <a:off x="4161950" y="532447"/>
            <a:ext cx="2311214"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85D4B6A9-6EFC-FEB4-DE8F-2F8D6AC288CE}"/>
              </a:ext>
            </a:extLst>
          </p:cNvPr>
          <p:cNvSpPr txBox="1"/>
          <p:nvPr/>
        </p:nvSpPr>
        <p:spPr>
          <a:xfrm>
            <a:off x="5442095" y="3887764"/>
            <a:ext cx="2925840" cy="55881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AE214926-F196-6304-0D33-7C5AC5316FB6}"/>
              </a:ext>
            </a:extLst>
          </p:cNvPr>
          <p:cNvSpPr txBox="1"/>
          <p:nvPr/>
        </p:nvSpPr>
        <p:spPr>
          <a:xfrm>
            <a:off x="348783" y="4002162"/>
            <a:ext cx="269018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476D0A40-9032-99BD-44B3-14C4D382E668}"/>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5CD879A-4BB6-84B9-41D9-912491AD2517}"/>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9D807CB1-57AE-150C-4538-C5D8F03AD6C9}"/>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C8FA8B78-EF54-039D-6283-B3B455B35CF9}"/>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ABC9E8A-FE38-CCAA-7F32-FFC6709CE075}"/>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AF5004CC-2C00-5A54-EF79-5CC9ABF69BB7}"/>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20B61A2A-62F1-EBE4-E200-0BAB66BCBC7B}"/>
              </a:ext>
            </a:extLst>
          </p:cNvPr>
          <p:cNvCxnSpPr>
            <a:cxnSpLocks/>
            <a:endCxn id="19" idx="2"/>
          </p:cNvCxnSpPr>
          <p:nvPr/>
        </p:nvCxnSpPr>
        <p:spPr>
          <a:xfrm flipV="1">
            <a:off x="4443119" y="1238790"/>
            <a:ext cx="874438"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C2D11CB4-A2D9-3FEA-B20C-5627D1DFE283}"/>
              </a:ext>
            </a:extLst>
          </p:cNvPr>
          <p:cNvSpPr txBox="1"/>
          <p:nvPr/>
        </p:nvSpPr>
        <p:spPr>
          <a:xfrm>
            <a:off x="2317247" y="1654669"/>
            <a:ext cx="4844416"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6A894735-2A23-ECEE-0BBF-54C5BACD3BC5}"/>
              </a:ext>
            </a:extLst>
          </p:cNvPr>
          <p:cNvSpPr txBox="1">
            <a:spLocks noChangeArrowheads="1"/>
          </p:cNvSpPr>
          <p:nvPr/>
        </p:nvSpPr>
        <p:spPr bwMode="auto">
          <a:xfrm>
            <a:off x="2200131" y="1693262"/>
            <a:ext cx="503354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uitzending</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58E0A530-7C06-DD4C-DF48-7161431EA744}"/>
              </a:ext>
            </a:extLst>
          </p:cNvPr>
          <p:cNvSpPr txBox="1"/>
          <p:nvPr/>
        </p:nvSpPr>
        <p:spPr>
          <a:xfrm>
            <a:off x="2313446" y="2624137"/>
            <a:ext cx="4844416" cy="98096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CEA27AB-48DC-6F3E-E0AC-905869B3D07F}"/>
              </a:ext>
            </a:extLst>
          </p:cNvPr>
          <p:cNvSpPr txBox="1">
            <a:spLocks noChangeArrowheads="1"/>
          </p:cNvSpPr>
          <p:nvPr/>
        </p:nvSpPr>
        <p:spPr bwMode="auto">
          <a:xfrm>
            <a:off x="4161950" y="509040"/>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zappen</a:t>
            </a:r>
          </a:p>
        </p:txBody>
      </p:sp>
      <p:sp>
        <p:nvSpPr>
          <p:cNvPr id="22" name="Tekstvak 2">
            <a:extLst>
              <a:ext uri="{FF2B5EF4-FFF2-40B4-BE49-F238E27FC236}">
                <a16:creationId xmlns:a16="http://schemas.microsoft.com/office/drawing/2014/main" id="{310BC79A-DFEB-F24F-DF5E-9CA69257A9D4}"/>
              </a:ext>
            </a:extLst>
          </p:cNvPr>
          <p:cNvSpPr txBox="1">
            <a:spLocks noChangeArrowheads="1"/>
          </p:cNvSpPr>
          <p:nvPr/>
        </p:nvSpPr>
        <p:spPr bwMode="auto">
          <a:xfrm>
            <a:off x="429479" y="4025337"/>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beeld</a:t>
            </a:r>
          </a:p>
        </p:txBody>
      </p:sp>
      <p:sp>
        <p:nvSpPr>
          <p:cNvPr id="25" name="Tekstvak 2">
            <a:extLst>
              <a:ext uri="{FF2B5EF4-FFF2-40B4-BE49-F238E27FC236}">
                <a16:creationId xmlns:a16="http://schemas.microsoft.com/office/drawing/2014/main" id="{B02E0E38-5513-A47D-8AC7-D33E75AF012D}"/>
              </a:ext>
            </a:extLst>
          </p:cNvPr>
          <p:cNvSpPr txBox="1">
            <a:spLocks noChangeArrowheads="1"/>
          </p:cNvSpPr>
          <p:nvPr/>
        </p:nvSpPr>
        <p:spPr bwMode="auto">
          <a:xfrm>
            <a:off x="5781649" y="3836507"/>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zender</a:t>
            </a:r>
          </a:p>
        </p:txBody>
      </p:sp>
      <p:sp>
        <p:nvSpPr>
          <p:cNvPr id="26" name="Tekstvak 2">
            <a:extLst>
              <a:ext uri="{FF2B5EF4-FFF2-40B4-BE49-F238E27FC236}">
                <a16:creationId xmlns:a16="http://schemas.microsoft.com/office/drawing/2014/main" id="{17BDFB7F-84AD-E1B7-60F4-61CF3C9DC1C3}"/>
              </a:ext>
            </a:extLst>
          </p:cNvPr>
          <p:cNvSpPr txBox="1">
            <a:spLocks noChangeArrowheads="1"/>
          </p:cNvSpPr>
          <p:nvPr/>
        </p:nvSpPr>
        <p:spPr bwMode="auto">
          <a:xfrm>
            <a:off x="2356087" y="2656548"/>
            <a:ext cx="4844416" cy="4940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het programma op de televisie of de radio </a:t>
            </a:r>
            <a:endParaRPr lang="nl-NL" sz="1100">
              <a:effectLst/>
              <a:latin typeface="Century Gothic" panose="020B0502020202020204" pitchFamily="34" charset="0"/>
              <a:ea typeface="Calibri"/>
              <a:cs typeface="Times New Roman"/>
            </a:endParaRPr>
          </a:p>
        </p:txBody>
      </p:sp>
      <p:pic>
        <p:nvPicPr>
          <p:cNvPr id="12" name="Afbeelding 11">
            <a:extLst>
              <a:ext uri="{FF2B5EF4-FFF2-40B4-BE49-F238E27FC236}">
                <a16:creationId xmlns:a16="http://schemas.microsoft.com/office/drawing/2014/main" id="{38849821-EE38-B2CE-6AC8-5AE0B539F8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805" y="4820128"/>
            <a:ext cx="1862109" cy="1335452"/>
          </a:xfrm>
          <a:prstGeom prst="rect">
            <a:avLst/>
          </a:prstGeom>
        </p:spPr>
      </p:pic>
      <p:pic>
        <p:nvPicPr>
          <p:cNvPr id="28" name="Afbeelding 27" descr="Afbeelding met tekst, schermopname, logo, Lettertype&#10;&#10;Door AI gegenereerde inhoud is mogelijk onjuist.">
            <a:extLst>
              <a:ext uri="{FF2B5EF4-FFF2-40B4-BE49-F238E27FC236}">
                <a16:creationId xmlns:a16="http://schemas.microsoft.com/office/drawing/2014/main" id="{506B6CC7-93E4-2C6A-2496-52EC97462C3E}"/>
              </a:ext>
            </a:extLst>
          </p:cNvPr>
          <p:cNvPicPr>
            <a:picLocks noChangeAspect="1"/>
          </p:cNvPicPr>
          <p:nvPr/>
        </p:nvPicPr>
        <p:blipFill>
          <a:blip r:embed="rId6" cstate="email">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5605425" y="4469399"/>
            <a:ext cx="2837665" cy="1949856"/>
          </a:xfrm>
          <a:prstGeom prst="rect">
            <a:avLst/>
          </a:prstGeom>
        </p:spPr>
      </p:pic>
      <p:pic>
        <p:nvPicPr>
          <p:cNvPr id="23" name="Afbeelding 22" descr="Afbeelding met persoon, Menselijk gezicht, kleding, overdekt&#10;&#10;Door AI gegenereerde inhoud is mogelijk onjuist.">
            <a:extLst>
              <a:ext uri="{FF2B5EF4-FFF2-40B4-BE49-F238E27FC236}">
                <a16:creationId xmlns:a16="http://schemas.microsoft.com/office/drawing/2014/main" id="{F8228746-43DA-AAE8-6F2F-9318CE4FA4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24709" y="360147"/>
            <a:ext cx="1983821" cy="1118875"/>
          </a:xfrm>
          <a:prstGeom prst="rect">
            <a:avLst/>
          </a:prstGeom>
        </p:spPr>
      </p:pic>
    </p:spTree>
    <p:extLst>
      <p:ext uri="{BB962C8B-B14F-4D97-AF65-F5344CB8AC3E}">
        <p14:creationId xmlns:p14="http://schemas.microsoft.com/office/powerpoint/2010/main" val="432629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F5414-7AF7-8529-EFA2-742ACB9C18CD}"/>
            </a:ext>
          </a:extLst>
        </p:cNvPr>
        <p:cNvGrpSpPr/>
        <p:nvPr/>
      </p:nvGrpSpPr>
      <p:grpSpPr>
        <a:xfrm>
          <a:off x="0" y="0"/>
          <a:ext cx="0" cy="0"/>
          <a:chOff x="0" y="0"/>
          <a:chExt cx="0" cy="0"/>
        </a:xfrm>
      </p:grpSpPr>
      <p:pic>
        <p:nvPicPr>
          <p:cNvPr id="1026" name="Picture 2" descr="Afbeelding met muur, Menselijk gezicht, persoon, overdekt&#10;&#10;Door AI gegenereerde inhoud is mogelijk onjuist.">
            <a:extLst>
              <a:ext uri="{FF2B5EF4-FFF2-40B4-BE49-F238E27FC236}">
                <a16:creationId xmlns:a16="http://schemas.microsoft.com/office/drawing/2014/main" id="{15DAFA45-D9E7-9C0D-BCB9-786E66AF43F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370674" y="3858970"/>
            <a:ext cx="1580183" cy="2102034"/>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Rechte verbindingslijn 26">
            <a:extLst>
              <a:ext uri="{FF2B5EF4-FFF2-40B4-BE49-F238E27FC236}">
                <a16:creationId xmlns:a16="http://schemas.microsoft.com/office/drawing/2014/main" id="{78673994-4298-C2DA-4786-3BF7F905F5BA}"/>
              </a:ext>
            </a:extLst>
          </p:cNvPr>
          <p:cNvCxnSpPr>
            <a:cxnSpLocks/>
          </p:cNvCxnSpPr>
          <p:nvPr/>
        </p:nvCxnSpPr>
        <p:spPr>
          <a:xfrm flipH="1" flipV="1">
            <a:off x="3472920" y="2550522"/>
            <a:ext cx="2104505" cy="190971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E4D993CE-7195-CB95-4F0D-08E06905CF55}"/>
              </a:ext>
            </a:extLst>
          </p:cNvPr>
          <p:cNvCxnSpPr>
            <a:cxnSpLocks/>
          </p:cNvCxnSpPr>
          <p:nvPr/>
        </p:nvCxnSpPr>
        <p:spPr>
          <a:xfrm flipV="1">
            <a:off x="1889427" y="3849599"/>
            <a:ext cx="1098487" cy="192053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4C550913-4129-2D5A-DAF0-08AB418732F6}"/>
              </a:ext>
            </a:extLst>
          </p:cNvPr>
          <p:cNvPicPr/>
          <p:nvPr/>
        </p:nvPicPr>
        <p:blipFill>
          <a:blip r:embed="rId4"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1ED3578D-8784-E2B7-E084-66E63C15ADA5}"/>
              </a:ext>
            </a:extLst>
          </p:cNvPr>
          <p:cNvSpPr txBox="1"/>
          <p:nvPr/>
        </p:nvSpPr>
        <p:spPr>
          <a:xfrm>
            <a:off x="3707904" y="532447"/>
            <a:ext cx="3312368" cy="88032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F14630BD-C7A1-45D9-03E5-44A3DDE13A6E}"/>
              </a:ext>
            </a:extLst>
          </p:cNvPr>
          <p:cNvSpPr txBox="1"/>
          <p:nvPr/>
        </p:nvSpPr>
        <p:spPr>
          <a:xfrm>
            <a:off x="5038861" y="4265947"/>
            <a:ext cx="3618379" cy="6032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071E694D-707E-F356-AB95-550BD4599F49}"/>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7143946F-D7FC-DF0F-2C18-439095114B48}"/>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46B6C74-E767-1546-A9B2-8D2C82A8861B}"/>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DC398D61-DD69-D1C8-7BD5-AD0B3F03D319}"/>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F6BAF95-62B9-E759-92A3-438D6F97E869}"/>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94390180-FFE0-054A-212F-B965A18E7CC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C00EF49E-1B1D-AD8B-FCCB-8E9B332AD520}"/>
              </a:ext>
            </a:extLst>
          </p:cNvPr>
          <p:cNvCxnSpPr>
            <a:cxnSpLocks/>
            <a:endCxn id="19" idx="2"/>
          </p:cNvCxnSpPr>
          <p:nvPr/>
        </p:nvCxnSpPr>
        <p:spPr>
          <a:xfrm flipV="1">
            <a:off x="4443119" y="1412776"/>
            <a:ext cx="920969" cy="111208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F1442E8F-EE0B-01C7-8EB4-4B3E8795D3D2}"/>
              </a:ext>
            </a:extLst>
          </p:cNvPr>
          <p:cNvSpPr txBox="1"/>
          <p:nvPr/>
        </p:nvSpPr>
        <p:spPr>
          <a:xfrm>
            <a:off x="1712372" y="2237814"/>
            <a:ext cx="4844416"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4CDEBD21-472B-AA71-B052-0340EDEF8C6F}"/>
              </a:ext>
            </a:extLst>
          </p:cNvPr>
          <p:cNvSpPr txBox="1">
            <a:spLocks noChangeArrowheads="1"/>
          </p:cNvSpPr>
          <p:nvPr/>
        </p:nvSpPr>
        <p:spPr bwMode="auto">
          <a:xfrm>
            <a:off x="1451240" y="2276407"/>
            <a:ext cx="503354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interesse</a:t>
            </a:r>
            <a:endParaRPr lang="nl-NL" sz="60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092F5854-B252-46BB-40B1-53E9FC8E63C9}"/>
              </a:ext>
            </a:extLst>
          </p:cNvPr>
          <p:cNvSpPr txBox="1"/>
          <p:nvPr/>
        </p:nvSpPr>
        <p:spPr>
          <a:xfrm>
            <a:off x="1307530" y="3226299"/>
            <a:ext cx="6424224" cy="6549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16B00A51-5399-5C16-88C5-719A2542232F}"/>
              </a:ext>
            </a:extLst>
          </p:cNvPr>
          <p:cNvSpPr txBox="1">
            <a:spLocks noChangeArrowheads="1"/>
          </p:cNvSpPr>
          <p:nvPr/>
        </p:nvSpPr>
        <p:spPr bwMode="auto">
          <a:xfrm>
            <a:off x="3448956" y="557570"/>
            <a:ext cx="371533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aandacht hebben voor</a:t>
            </a:r>
          </a:p>
        </p:txBody>
      </p:sp>
      <p:sp>
        <p:nvSpPr>
          <p:cNvPr id="25" name="Tekstvak 2">
            <a:extLst>
              <a:ext uri="{FF2B5EF4-FFF2-40B4-BE49-F238E27FC236}">
                <a16:creationId xmlns:a16="http://schemas.microsoft.com/office/drawing/2014/main" id="{CFFB6F1F-692A-EA30-EA64-FEB3ADFFD2A0}"/>
              </a:ext>
            </a:extLst>
          </p:cNvPr>
          <p:cNvSpPr txBox="1">
            <a:spLocks noChangeArrowheads="1"/>
          </p:cNvSpPr>
          <p:nvPr/>
        </p:nvSpPr>
        <p:spPr bwMode="auto">
          <a:xfrm>
            <a:off x="5027595" y="4239404"/>
            <a:ext cx="360040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onderwerp</a:t>
            </a:r>
          </a:p>
        </p:txBody>
      </p:sp>
      <p:sp>
        <p:nvSpPr>
          <p:cNvPr id="26" name="Tekstvak 2">
            <a:extLst>
              <a:ext uri="{FF2B5EF4-FFF2-40B4-BE49-F238E27FC236}">
                <a16:creationId xmlns:a16="http://schemas.microsoft.com/office/drawing/2014/main" id="{8DAEBD63-8CD5-A2E5-AB41-2F3361E63DBB}"/>
              </a:ext>
            </a:extLst>
          </p:cNvPr>
          <p:cNvSpPr txBox="1">
            <a:spLocks noChangeArrowheads="1"/>
          </p:cNvSpPr>
          <p:nvPr/>
        </p:nvSpPr>
        <p:spPr bwMode="auto">
          <a:xfrm>
            <a:off x="1402829" y="3267851"/>
            <a:ext cx="6316575" cy="6669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iets waar je meer over wilt weten</a:t>
            </a:r>
            <a:endParaRPr lang="nl-NL" sz="1100">
              <a:effectLst/>
              <a:latin typeface="Century Gothic" panose="020B0502020202020204" pitchFamily="34" charset="0"/>
              <a:ea typeface="Calibri"/>
              <a:cs typeface="Times New Roman"/>
            </a:endParaRPr>
          </a:p>
        </p:txBody>
      </p:sp>
      <p:pic>
        <p:nvPicPr>
          <p:cNvPr id="11" name="Afbeelding 10" descr="Afbeelding met kleding, persoon, Menselijk gezicht, jongen&#10;&#10;Door AI gegenereerde inhoud is mogelijk onjuist.">
            <a:extLst>
              <a:ext uri="{FF2B5EF4-FFF2-40B4-BE49-F238E27FC236}">
                <a16:creationId xmlns:a16="http://schemas.microsoft.com/office/drawing/2014/main" id="{197410B1-E209-C9AB-EDF5-63520DF46BB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2375" y="412975"/>
            <a:ext cx="3274103" cy="2183827"/>
          </a:xfrm>
          <a:prstGeom prst="rect">
            <a:avLst/>
          </a:prstGeom>
        </p:spPr>
      </p:pic>
      <p:sp>
        <p:nvSpPr>
          <p:cNvPr id="15" name="Text Box 14">
            <a:extLst>
              <a:ext uri="{FF2B5EF4-FFF2-40B4-BE49-F238E27FC236}">
                <a16:creationId xmlns:a16="http://schemas.microsoft.com/office/drawing/2014/main" id="{36CDB9CF-A15E-1D24-660E-95C6C95AFA64}"/>
              </a:ext>
            </a:extLst>
          </p:cNvPr>
          <p:cNvSpPr txBox="1"/>
          <p:nvPr/>
        </p:nvSpPr>
        <p:spPr>
          <a:xfrm>
            <a:off x="1036287" y="5614516"/>
            <a:ext cx="31421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6" name="Tekstvak 2">
            <a:extLst>
              <a:ext uri="{FF2B5EF4-FFF2-40B4-BE49-F238E27FC236}">
                <a16:creationId xmlns:a16="http://schemas.microsoft.com/office/drawing/2014/main" id="{626817F8-895A-371B-3ED0-F4391FF6B6DB}"/>
              </a:ext>
            </a:extLst>
          </p:cNvPr>
          <p:cNvSpPr txBox="1">
            <a:spLocks noChangeArrowheads="1"/>
          </p:cNvSpPr>
          <p:nvPr/>
        </p:nvSpPr>
        <p:spPr bwMode="auto">
          <a:xfrm>
            <a:off x="944871" y="5578458"/>
            <a:ext cx="3427309" cy="58581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nieuwsgierig</a:t>
            </a:r>
          </a:p>
        </p:txBody>
      </p:sp>
      <p:pic>
        <p:nvPicPr>
          <p:cNvPr id="30" name="Afbeelding 29" descr="Afbeelding met tekst, schets, tekening, Menselijk gezicht&#10;&#10;Door AI gegenereerde inhoud is mogelijk onjuist.">
            <a:extLst>
              <a:ext uri="{FF2B5EF4-FFF2-40B4-BE49-F238E27FC236}">
                <a16:creationId xmlns:a16="http://schemas.microsoft.com/office/drawing/2014/main" id="{E7F5941A-369F-C51D-B6D3-8E845788CE06}"/>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57152" y="241868"/>
            <a:ext cx="2622383" cy="1835668"/>
          </a:xfrm>
          <a:prstGeom prst="rect">
            <a:avLst/>
          </a:prstGeom>
        </p:spPr>
      </p:pic>
      <p:pic>
        <p:nvPicPr>
          <p:cNvPr id="1024" name="Afbeelding 1023" descr="Afbeelding met tekst, Publicatie, boek, Boekomslag&#10;&#10;Door AI gegenereerde inhoud is mogelijk onjuist.">
            <a:extLst>
              <a:ext uri="{FF2B5EF4-FFF2-40B4-BE49-F238E27FC236}">
                <a16:creationId xmlns:a16="http://schemas.microsoft.com/office/drawing/2014/main" id="{36DE5AD0-A3BA-9C40-29B4-A6E9848A643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549551" y="4921194"/>
            <a:ext cx="1941960" cy="1757056"/>
          </a:xfrm>
          <a:prstGeom prst="rect">
            <a:avLst/>
          </a:prstGeom>
        </p:spPr>
      </p:pic>
    </p:spTree>
    <p:extLst>
      <p:ext uri="{BB962C8B-B14F-4D97-AF65-F5344CB8AC3E}">
        <p14:creationId xmlns:p14="http://schemas.microsoft.com/office/powerpoint/2010/main" val="1947642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9E8C7-22F7-64EF-B1AF-D6EE96249B12}"/>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7DE2ED83-9FD1-C0EE-1945-F032D27A1342}"/>
              </a:ext>
            </a:extLst>
          </p:cNvPr>
          <p:cNvCxnSpPr>
            <a:cxnSpLocks/>
          </p:cNvCxnSpPr>
          <p:nvPr/>
        </p:nvCxnSpPr>
        <p:spPr>
          <a:xfrm flipH="1" flipV="1">
            <a:off x="4755521" y="3449487"/>
            <a:ext cx="779071" cy="113164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0D528926-CEB1-EB2B-FFD4-3CB8DFC892AB}"/>
              </a:ext>
            </a:extLst>
          </p:cNvPr>
          <p:cNvCxnSpPr>
            <a:cxnSpLocks/>
          </p:cNvCxnSpPr>
          <p:nvPr/>
        </p:nvCxnSpPr>
        <p:spPr>
          <a:xfrm flipV="1">
            <a:off x="1647434" y="3672328"/>
            <a:ext cx="1426234" cy="71741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980EE5DA-FD37-5BA8-B916-344E6865855A}"/>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9F7E5E11-0675-90F6-5BE2-CED4436B17BB}"/>
              </a:ext>
            </a:extLst>
          </p:cNvPr>
          <p:cNvSpPr txBox="1"/>
          <p:nvPr/>
        </p:nvSpPr>
        <p:spPr>
          <a:xfrm>
            <a:off x="2785407" y="530294"/>
            <a:ext cx="3395262"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41DD9C3F-F549-0D04-407C-27F50A139468}"/>
              </a:ext>
            </a:extLst>
          </p:cNvPr>
          <p:cNvSpPr txBox="1"/>
          <p:nvPr/>
        </p:nvSpPr>
        <p:spPr>
          <a:xfrm>
            <a:off x="5534592" y="4355537"/>
            <a:ext cx="3357888" cy="6032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578F744F-6721-22B7-9677-039117CDA67B}"/>
              </a:ext>
            </a:extLst>
          </p:cNvPr>
          <p:cNvSpPr txBox="1"/>
          <p:nvPr/>
        </p:nvSpPr>
        <p:spPr>
          <a:xfrm>
            <a:off x="387719" y="4328543"/>
            <a:ext cx="335788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34414AA1-6444-EE38-6760-BA8180B6930B}"/>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4ED4C38B-EB6A-B20B-411E-244DD6AB6715}"/>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37742BAB-2EE2-AC43-8C82-33DB6B616352}"/>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78808D1F-278F-EF83-B856-F8C534242C30}"/>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637DC53A-9037-E035-A428-5DA9C0917F36}"/>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8D832D17-9A68-0B2C-0D5E-AEA0561B6979}"/>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0422146-E002-5371-023C-80FCE646AFD8}"/>
              </a:ext>
            </a:extLst>
          </p:cNvPr>
          <p:cNvCxnSpPr>
            <a:cxnSpLocks/>
            <a:endCxn id="19" idx="2"/>
          </p:cNvCxnSpPr>
          <p:nvPr/>
        </p:nvCxnSpPr>
        <p:spPr>
          <a:xfrm flipV="1">
            <a:off x="4150624" y="1236637"/>
            <a:ext cx="332414"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7" name="Tekstvak 2">
            <a:extLst>
              <a:ext uri="{FF2B5EF4-FFF2-40B4-BE49-F238E27FC236}">
                <a16:creationId xmlns:a16="http://schemas.microsoft.com/office/drawing/2014/main" id="{4E3716CF-DA43-6BC2-4759-7540231D09CB}"/>
              </a:ext>
            </a:extLst>
          </p:cNvPr>
          <p:cNvSpPr txBox="1">
            <a:spLocks noChangeArrowheads="1"/>
          </p:cNvSpPr>
          <p:nvPr/>
        </p:nvSpPr>
        <p:spPr bwMode="auto">
          <a:xfrm>
            <a:off x="2966227" y="534968"/>
            <a:ext cx="304974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journaal</a:t>
            </a:r>
          </a:p>
        </p:txBody>
      </p:sp>
      <p:sp>
        <p:nvSpPr>
          <p:cNvPr id="22" name="Tekstvak 2">
            <a:extLst>
              <a:ext uri="{FF2B5EF4-FFF2-40B4-BE49-F238E27FC236}">
                <a16:creationId xmlns:a16="http://schemas.microsoft.com/office/drawing/2014/main" id="{DEDDDFFE-489B-4BC3-7632-4948E35B98A8}"/>
              </a:ext>
            </a:extLst>
          </p:cNvPr>
          <p:cNvSpPr txBox="1">
            <a:spLocks noChangeArrowheads="1"/>
          </p:cNvSpPr>
          <p:nvPr/>
        </p:nvSpPr>
        <p:spPr bwMode="auto">
          <a:xfrm>
            <a:off x="493775" y="4368086"/>
            <a:ext cx="321412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interview</a:t>
            </a:r>
          </a:p>
        </p:txBody>
      </p:sp>
      <p:sp>
        <p:nvSpPr>
          <p:cNvPr id="25" name="Tekstvak 2">
            <a:extLst>
              <a:ext uri="{FF2B5EF4-FFF2-40B4-BE49-F238E27FC236}">
                <a16:creationId xmlns:a16="http://schemas.microsoft.com/office/drawing/2014/main" id="{EF15F2BF-B7E4-BA3F-A7FA-ABCAC92232A7}"/>
              </a:ext>
            </a:extLst>
          </p:cNvPr>
          <p:cNvSpPr txBox="1">
            <a:spLocks noChangeArrowheads="1"/>
          </p:cNvSpPr>
          <p:nvPr/>
        </p:nvSpPr>
        <p:spPr bwMode="auto">
          <a:xfrm>
            <a:off x="5840181" y="4279986"/>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krant</a:t>
            </a:r>
          </a:p>
        </p:txBody>
      </p:sp>
      <p:pic>
        <p:nvPicPr>
          <p:cNvPr id="15" name="Afbeelding 14">
            <a:extLst>
              <a:ext uri="{FF2B5EF4-FFF2-40B4-BE49-F238E27FC236}">
                <a16:creationId xmlns:a16="http://schemas.microsoft.com/office/drawing/2014/main" id="{04D07091-0EEC-5188-775C-C8FCBB0204A0}"/>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03255" y="5021668"/>
            <a:ext cx="1765089" cy="1373239"/>
          </a:xfrm>
          <a:prstGeom prst="rect">
            <a:avLst/>
          </a:prstGeom>
        </p:spPr>
      </p:pic>
      <p:pic>
        <p:nvPicPr>
          <p:cNvPr id="16" name="Afbeelding 15">
            <a:extLst>
              <a:ext uri="{FF2B5EF4-FFF2-40B4-BE49-F238E27FC236}">
                <a16:creationId xmlns:a16="http://schemas.microsoft.com/office/drawing/2014/main" id="{C4F56386-C3C5-3E69-7EA2-863E2F8AA7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5561" y="5098297"/>
            <a:ext cx="2333494" cy="1558774"/>
          </a:xfrm>
          <a:prstGeom prst="rect">
            <a:avLst/>
          </a:prstGeom>
        </p:spPr>
      </p:pic>
      <p:pic>
        <p:nvPicPr>
          <p:cNvPr id="24" name="Afbeelding 23">
            <a:extLst>
              <a:ext uri="{FF2B5EF4-FFF2-40B4-BE49-F238E27FC236}">
                <a16:creationId xmlns:a16="http://schemas.microsoft.com/office/drawing/2014/main" id="{2E29D4ED-840F-DB12-4CDA-1694C1AFD6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92818" y="405313"/>
            <a:ext cx="2353440" cy="1647900"/>
          </a:xfrm>
          <a:prstGeom prst="rect">
            <a:avLst/>
          </a:prstGeom>
        </p:spPr>
      </p:pic>
      <p:pic>
        <p:nvPicPr>
          <p:cNvPr id="31" name="Afbeelding 30" descr="Afbeelding met overdekt, Menselijk gezicht, muur, meubels&#10;&#10;Door AI gegenereerde inhoud is mogelijk onjuist.">
            <a:extLst>
              <a:ext uri="{FF2B5EF4-FFF2-40B4-BE49-F238E27FC236}">
                <a16:creationId xmlns:a16="http://schemas.microsoft.com/office/drawing/2014/main" id="{8B3AF1AC-AE3B-1608-9E1E-62FD7471A455}"/>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15744" y="1627129"/>
            <a:ext cx="2159645" cy="1939211"/>
          </a:xfrm>
          <a:prstGeom prst="rect">
            <a:avLst/>
          </a:prstGeom>
        </p:spPr>
      </p:pic>
      <p:sp>
        <p:nvSpPr>
          <p:cNvPr id="32" name="Text Box 14">
            <a:extLst>
              <a:ext uri="{FF2B5EF4-FFF2-40B4-BE49-F238E27FC236}">
                <a16:creationId xmlns:a16="http://schemas.microsoft.com/office/drawing/2014/main" id="{32A7B293-CC01-587F-ACAA-80B750F98AA2}"/>
              </a:ext>
            </a:extLst>
          </p:cNvPr>
          <p:cNvSpPr txBox="1"/>
          <p:nvPr/>
        </p:nvSpPr>
        <p:spPr>
          <a:xfrm>
            <a:off x="2240844" y="2015986"/>
            <a:ext cx="4477356"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33" name="Tekstvak 2">
            <a:extLst>
              <a:ext uri="{FF2B5EF4-FFF2-40B4-BE49-F238E27FC236}">
                <a16:creationId xmlns:a16="http://schemas.microsoft.com/office/drawing/2014/main" id="{930D2762-EB19-8E8B-2A17-18E432F94219}"/>
              </a:ext>
            </a:extLst>
          </p:cNvPr>
          <p:cNvSpPr txBox="1">
            <a:spLocks noChangeArrowheads="1"/>
          </p:cNvSpPr>
          <p:nvPr/>
        </p:nvSpPr>
        <p:spPr bwMode="auto">
          <a:xfrm>
            <a:off x="1979712" y="2020671"/>
            <a:ext cx="503354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journalist</a:t>
            </a:r>
            <a:endParaRPr lang="nl-NL" sz="6000" b="1">
              <a:effectLst/>
              <a:latin typeface="Century Gothic" panose="020B0502020202020204" pitchFamily="34" charset="0"/>
              <a:ea typeface="Calibri"/>
              <a:cs typeface="Times New Roman"/>
            </a:endParaRPr>
          </a:p>
        </p:txBody>
      </p:sp>
      <p:sp>
        <p:nvSpPr>
          <p:cNvPr id="34" name="Text Box 14">
            <a:extLst>
              <a:ext uri="{FF2B5EF4-FFF2-40B4-BE49-F238E27FC236}">
                <a16:creationId xmlns:a16="http://schemas.microsoft.com/office/drawing/2014/main" id="{BB2F80C3-7AB9-AC35-B35E-10C36C7AF480}"/>
              </a:ext>
            </a:extLst>
          </p:cNvPr>
          <p:cNvSpPr txBox="1"/>
          <p:nvPr/>
        </p:nvSpPr>
        <p:spPr>
          <a:xfrm>
            <a:off x="2276648" y="2973349"/>
            <a:ext cx="4232548" cy="105223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5" name="Tekstvak 2">
            <a:extLst>
              <a:ext uri="{FF2B5EF4-FFF2-40B4-BE49-F238E27FC236}">
                <a16:creationId xmlns:a16="http://schemas.microsoft.com/office/drawing/2014/main" id="{0855C237-F865-57BD-BFB8-34090A9C396C}"/>
              </a:ext>
            </a:extLst>
          </p:cNvPr>
          <p:cNvSpPr txBox="1">
            <a:spLocks noChangeArrowheads="1"/>
          </p:cNvSpPr>
          <p:nvPr/>
        </p:nvSpPr>
        <p:spPr bwMode="auto">
          <a:xfrm>
            <a:off x="2384297" y="3011600"/>
            <a:ext cx="5205019" cy="4063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over het nieuws schrijft of vertelt </a:t>
            </a:r>
            <a:endParaRPr lang="nl-NL" sz="110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1519767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4E678-24CB-1845-C1EB-0B1C5E5109B7}"/>
            </a:ext>
          </a:extLst>
        </p:cNvPr>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2A949368-8ED3-4F12-497A-7A4615927B48}"/>
              </a:ext>
            </a:extLst>
          </p:cNvPr>
          <p:cNvCxnSpPr>
            <a:cxnSpLocks/>
          </p:cNvCxnSpPr>
          <p:nvPr/>
        </p:nvCxnSpPr>
        <p:spPr>
          <a:xfrm flipH="1" flipV="1">
            <a:off x="3472920" y="2550522"/>
            <a:ext cx="2061672" cy="203060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69B4A1EE-24B1-1A9E-E333-44C88CBEEABF}"/>
              </a:ext>
            </a:extLst>
          </p:cNvPr>
          <p:cNvCxnSpPr>
            <a:cxnSpLocks/>
          </p:cNvCxnSpPr>
          <p:nvPr/>
        </p:nvCxnSpPr>
        <p:spPr>
          <a:xfrm flipV="1">
            <a:off x="1647434" y="3617630"/>
            <a:ext cx="1260726" cy="93365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EEE809F0-94CF-D80B-9A46-BE57518F97C8}"/>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4F4058B-61BC-2478-111F-FCA555827298}"/>
              </a:ext>
            </a:extLst>
          </p:cNvPr>
          <p:cNvSpPr txBox="1"/>
          <p:nvPr/>
        </p:nvSpPr>
        <p:spPr>
          <a:xfrm>
            <a:off x="3215129" y="530294"/>
            <a:ext cx="2508999" cy="7063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2C5E205B-B6C1-6092-B584-C4FAEB217DEC}"/>
              </a:ext>
            </a:extLst>
          </p:cNvPr>
          <p:cNvSpPr txBox="1"/>
          <p:nvPr/>
        </p:nvSpPr>
        <p:spPr>
          <a:xfrm>
            <a:off x="5534592" y="4355537"/>
            <a:ext cx="3357888" cy="6032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2641F39E-ACA1-D35E-3C1F-BC06907F9BB0}"/>
              </a:ext>
            </a:extLst>
          </p:cNvPr>
          <p:cNvSpPr txBox="1"/>
          <p:nvPr/>
        </p:nvSpPr>
        <p:spPr>
          <a:xfrm>
            <a:off x="629819" y="4260781"/>
            <a:ext cx="205415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grpSp>
        <p:nvGrpSpPr>
          <p:cNvPr id="20" name="Groep 19">
            <a:extLst>
              <a:ext uri="{FF2B5EF4-FFF2-40B4-BE49-F238E27FC236}">
                <a16:creationId xmlns:a16="http://schemas.microsoft.com/office/drawing/2014/main" id="{FB3F9B08-B5E4-E6C3-E04A-414476B05812}"/>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6967ED3B-91CA-7645-519A-DE6E744BC1CC}"/>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730EEBC0-3D9B-3E0F-5E5F-CA12699AA40D}"/>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E64FD654-CF9A-74AC-6530-EE26820B6512}"/>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474F3F3F-B628-5C5F-8958-AC915A63F140}"/>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DE0C47F6-2044-FD04-F286-2779E3AAEA92}"/>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4836823F-817B-1BEA-80A3-84714B635CA8}"/>
              </a:ext>
            </a:extLst>
          </p:cNvPr>
          <p:cNvCxnSpPr>
            <a:cxnSpLocks/>
            <a:endCxn id="19" idx="2"/>
          </p:cNvCxnSpPr>
          <p:nvPr/>
        </p:nvCxnSpPr>
        <p:spPr>
          <a:xfrm flipV="1">
            <a:off x="4150624" y="1236637"/>
            <a:ext cx="319005" cy="12860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7" name="Tekstvak 2">
            <a:extLst>
              <a:ext uri="{FF2B5EF4-FFF2-40B4-BE49-F238E27FC236}">
                <a16:creationId xmlns:a16="http://schemas.microsoft.com/office/drawing/2014/main" id="{E6BE3BB8-6B60-C77E-0D5E-655B1DAC7E16}"/>
              </a:ext>
            </a:extLst>
          </p:cNvPr>
          <p:cNvSpPr txBox="1">
            <a:spLocks noChangeArrowheads="1"/>
          </p:cNvSpPr>
          <p:nvPr/>
        </p:nvSpPr>
        <p:spPr bwMode="auto">
          <a:xfrm>
            <a:off x="2966227" y="534968"/>
            <a:ext cx="304974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studeren</a:t>
            </a:r>
          </a:p>
        </p:txBody>
      </p:sp>
      <p:sp>
        <p:nvSpPr>
          <p:cNvPr id="22" name="Tekstvak 2">
            <a:extLst>
              <a:ext uri="{FF2B5EF4-FFF2-40B4-BE49-F238E27FC236}">
                <a16:creationId xmlns:a16="http://schemas.microsoft.com/office/drawing/2014/main" id="{40067D0C-8D71-5284-1AD3-13C42C93A10A}"/>
              </a:ext>
            </a:extLst>
          </p:cNvPr>
          <p:cNvSpPr txBox="1">
            <a:spLocks noChangeArrowheads="1"/>
          </p:cNvSpPr>
          <p:nvPr/>
        </p:nvSpPr>
        <p:spPr bwMode="auto">
          <a:xfrm>
            <a:off x="622606" y="4205692"/>
            <a:ext cx="2134009" cy="4974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slagen</a:t>
            </a:r>
          </a:p>
        </p:txBody>
      </p:sp>
      <p:sp>
        <p:nvSpPr>
          <p:cNvPr id="25" name="Tekstvak 2">
            <a:extLst>
              <a:ext uri="{FF2B5EF4-FFF2-40B4-BE49-F238E27FC236}">
                <a16:creationId xmlns:a16="http://schemas.microsoft.com/office/drawing/2014/main" id="{E680E3F7-4315-1ADA-6402-76FD7C98E9ED}"/>
              </a:ext>
            </a:extLst>
          </p:cNvPr>
          <p:cNvSpPr txBox="1">
            <a:spLocks noChangeArrowheads="1"/>
          </p:cNvSpPr>
          <p:nvPr/>
        </p:nvSpPr>
        <p:spPr bwMode="auto">
          <a:xfrm>
            <a:off x="5840181" y="4322890"/>
            <a:ext cx="298029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diploma</a:t>
            </a:r>
          </a:p>
        </p:txBody>
      </p:sp>
      <p:pic>
        <p:nvPicPr>
          <p:cNvPr id="12" name="Picture 4" descr="C:\Users\vrielinf\Downloads\shutterstock_406002223.jpg">
            <a:extLst>
              <a:ext uri="{FF2B5EF4-FFF2-40B4-BE49-F238E27FC236}">
                <a16:creationId xmlns:a16="http://schemas.microsoft.com/office/drawing/2014/main" id="{08BA13A9-5F1A-D23D-1BB6-6B9B8D65F5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0256" y="5008000"/>
            <a:ext cx="1835520" cy="12077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3" name="Picture 3" descr="C:\Users\vrielinf\Downloads\shutterstock_614725913.jpg">
            <a:extLst>
              <a:ext uri="{FF2B5EF4-FFF2-40B4-BE49-F238E27FC236}">
                <a16:creationId xmlns:a16="http://schemas.microsoft.com/office/drawing/2014/main" id="{B7A9AF8F-8416-7817-5D70-DFD4E263A41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176" y="5036410"/>
            <a:ext cx="2079703" cy="13060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Afbeelding 14" descr="Afbeelding met persoon, kleding, overdekt, meubels&#10;&#10;Door AI gegenereerde inhoud is mogelijk onjuist.">
            <a:extLst>
              <a:ext uri="{FF2B5EF4-FFF2-40B4-BE49-F238E27FC236}">
                <a16:creationId xmlns:a16="http://schemas.microsoft.com/office/drawing/2014/main" id="{C1E0DA92-34C3-207A-4CF8-87D85A97C97D}"/>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84310" y="714689"/>
            <a:ext cx="2338817" cy="2632572"/>
          </a:xfrm>
          <a:prstGeom prst="rect">
            <a:avLst/>
          </a:prstGeom>
        </p:spPr>
      </p:pic>
      <p:pic>
        <p:nvPicPr>
          <p:cNvPr id="30" name="Afbeelding 29" descr="Afbeelding met computer, computer, Menselijk gezicht, kleding&#10;&#10;Door AI gegenereerde inhoud is mogelijk onjuist.">
            <a:extLst>
              <a:ext uri="{FF2B5EF4-FFF2-40B4-BE49-F238E27FC236}">
                <a16:creationId xmlns:a16="http://schemas.microsoft.com/office/drawing/2014/main" id="{CCE8300F-5FA5-5F80-2607-BA0474826C81}"/>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85822" y="224672"/>
            <a:ext cx="2462095" cy="1411266"/>
          </a:xfrm>
          <a:prstGeom prst="rect">
            <a:avLst/>
          </a:prstGeom>
        </p:spPr>
      </p:pic>
      <p:sp>
        <p:nvSpPr>
          <p:cNvPr id="33" name="Text Box 14">
            <a:extLst>
              <a:ext uri="{FF2B5EF4-FFF2-40B4-BE49-F238E27FC236}">
                <a16:creationId xmlns:a16="http://schemas.microsoft.com/office/drawing/2014/main" id="{23CD1DC5-1DDB-B3BB-7298-9D19FED6979E}"/>
              </a:ext>
            </a:extLst>
          </p:cNvPr>
          <p:cNvSpPr txBox="1"/>
          <p:nvPr/>
        </p:nvSpPr>
        <p:spPr>
          <a:xfrm>
            <a:off x="2888916" y="2236482"/>
            <a:ext cx="4844416" cy="9809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34" name="Tekstvak 2">
            <a:extLst>
              <a:ext uri="{FF2B5EF4-FFF2-40B4-BE49-F238E27FC236}">
                <a16:creationId xmlns:a16="http://schemas.microsoft.com/office/drawing/2014/main" id="{BB250116-CDC8-4FB1-7F9C-632EE027F574}"/>
              </a:ext>
            </a:extLst>
          </p:cNvPr>
          <p:cNvSpPr txBox="1">
            <a:spLocks noChangeArrowheads="1"/>
          </p:cNvSpPr>
          <p:nvPr/>
        </p:nvSpPr>
        <p:spPr bwMode="auto">
          <a:xfrm>
            <a:off x="2627784" y="2275075"/>
            <a:ext cx="503354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stage lopen</a:t>
            </a:r>
            <a:endParaRPr lang="nl-NL" sz="6000" b="1">
              <a:effectLst/>
              <a:latin typeface="Century Gothic" panose="020B0502020202020204" pitchFamily="34" charset="0"/>
              <a:ea typeface="Calibri"/>
              <a:cs typeface="Times New Roman"/>
            </a:endParaRPr>
          </a:p>
        </p:txBody>
      </p:sp>
      <p:sp>
        <p:nvSpPr>
          <p:cNvPr id="35" name="Text Box 14">
            <a:extLst>
              <a:ext uri="{FF2B5EF4-FFF2-40B4-BE49-F238E27FC236}">
                <a16:creationId xmlns:a16="http://schemas.microsoft.com/office/drawing/2014/main" id="{827AC64F-D0B7-AFCC-09B5-3236A5DF45BA}"/>
              </a:ext>
            </a:extLst>
          </p:cNvPr>
          <p:cNvSpPr txBox="1"/>
          <p:nvPr/>
        </p:nvSpPr>
        <p:spPr>
          <a:xfrm>
            <a:off x="2760332" y="3227754"/>
            <a:ext cx="5998260" cy="85214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6" name="Tekstvak 2">
            <a:extLst>
              <a:ext uri="{FF2B5EF4-FFF2-40B4-BE49-F238E27FC236}">
                <a16:creationId xmlns:a16="http://schemas.microsoft.com/office/drawing/2014/main" id="{CF460286-3224-55D7-8EDE-53D1236213E7}"/>
              </a:ext>
            </a:extLst>
          </p:cNvPr>
          <p:cNvSpPr txBox="1">
            <a:spLocks noChangeArrowheads="1"/>
          </p:cNvSpPr>
          <p:nvPr/>
        </p:nvSpPr>
        <p:spPr bwMode="auto">
          <a:xfrm>
            <a:off x="2699882" y="3201811"/>
            <a:ext cx="6206755" cy="25654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een tijdje meewerken bij een bedrijf (of organisatie) om een beroep te leren </a:t>
            </a:r>
            <a:endParaRPr lang="nl-NL" sz="105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90558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uitenshuis, winter, hemel, water&#10;&#10;Door AI gegenereerde inhoud is mogelijk onjuist.">
            <a:extLst>
              <a:ext uri="{FF2B5EF4-FFF2-40B4-BE49-F238E27FC236}">
                <a16:creationId xmlns:a16="http://schemas.microsoft.com/office/drawing/2014/main" id="{9F84C643-6795-4646-B5F6-9F325899D6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96" y="1443755"/>
            <a:ext cx="7524328" cy="5016219"/>
          </a:xfrm>
          <a:prstGeom prst="rect">
            <a:avLst/>
          </a:prstGeom>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tegenwoordig</a:t>
            </a:r>
          </a:p>
        </p:txBody>
      </p:sp>
      <p:sp>
        <p:nvSpPr>
          <p:cNvPr id="4" name="Stroomdiagram: Verbindingslijn naar een andere pagina 3">
            <a:extLst>
              <a:ext uri="{FF2B5EF4-FFF2-40B4-BE49-F238E27FC236}">
                <a16:creationId xmlns:a16="http://schemas.microsoft.com/office/drawing/2014/main" id="{19810696-3A25-89F3-DDC5-795807D39117}"/>
              </a:ext>
            </a:extLst>
          </p:cNvPr>
          <p:cNvSpPr/>
          <p:nvPr/>
        </p:nvSpPr>
        <p:spPr>
          <a:xfrm>
            <a:off x="7092280" y="836711"/>
            <a:ext cx="1728192" cy="2304257"/>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nl-NL" sz="1050">
                <a:solidFill>
                  <a:schemeClr val="tx1"/>
                </a:solidFill>
              </a:rPr>
            </a:br>
            <a:r>
              <a:rPr lang="nl-NL" sz="2400">
                <a:solidFill>
                  <a:schemeClr val="tx1"/>
                </a:solidFill>
              </a:rPr>
              <a:t>2023</a:t>
            </a:r>
          </a:p>
          <a:p>
            <a:pPr algn="ctr"/>
            <a:r>
              <a:rPr lang="nl-NL" sz="2400">
                <a:solidFill>
                  <a:schemeClr val="tx1"/>
                </a:solidFill>
              </a:rPr>
              <a:t>2024</a:t>
            </a:r>
          </a:p>
          <a:p>
            <a:pPr algn="ctr"/>
            <a:r>
              <a:rPr lang="nl-NL" sz="2400">
                <a:solidFill>
                  <a:schemeClr val="tx1"/>
                </a:solidFill>
              </a:rPr>
              <a:t>2025</a:t>
            </a:r>
          </a:p>
          <a:p>
            <a:pPr algn="ctr"/>
            <a:r>
              <a:rPr lang="nl-NL" sz="2400">
                <a:solidFill>
                  <a:schemeClr val="tx1"/>
                </a:solidFill>
              </a:rPr>
              <a:t>2026</a:t>
            </a:r>
          </a:p>
        </p:txBody>
      </p:sp>
    </p:spTree>
    <p:extLst>
      <p:ext uri="{BB962C8B-B14F-4D97-AF65-F5344CB8AC3E}">
        <p14:creationId xmlns:p14="http://schemas.microsoft.com/office/powerpoint/2010/main" val="2434962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grotendeels</a:t>
            </a:r>
          </a:p>
        </p:txBody>
      </p:sp>
      <p:pic>
        <p:nvPicPr>
          <p:cNvPr id="3" name="Afbeelding 2" descr="Afbeelding met buitenshuis, hemel, sneeuw, windmolen&#10;&#10;Door AI gegenereerde inhoud is mogelijk onjuist.">
            <a:extLst>
              <a:ext uri="{FF2B5EF4-FFF2-40B4-BE49-F238E27FC236}">
                <a16:creationId xmlns:a16="http://schemas.microsoft.com/office/drawing/2014/main" id="{A757FD9E-3810-D4FC-41EE-17D024E27E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556" y="1235547"/>
            <a:ext cx="7992888" cy="5331256"/>
          </a:xfrm>
          <a:prstGeom prst="rect">
            <a:avLst/>
          </a:prstGeom>
        </p:spPr>
      </p:pic>
    </p:spTree>
    <p:extLst>
      <p:ext uri="{BB962C8B-B14F-4D97-AF65-F5344CB8AC3E}">
        <p14:creationId xmlns:p14="http://schemas.microsoft.com/office/powerpoint/2010/main" val="193298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journalist</a:t>
            </a:r>
          </a:p>
        </p:txBody>
      </p:sp>
      <p:pic>
        <p:nvPicPr>
          <p:cNvPr id="4" name="Afbeelding 3" descr="Afbeelding met overdekt, Menselijk gezicht, muur, meubels&#10;&#10;Door AI gegenereerde inhoud is mogelijk onjuist.">
            <a:extLst>
              <a:ext uri="{FF2B5EF4-FFF2-40B4-BE49-F238E27FC236}">
                <a16:creationId xmlns:a16="http://schemas.microsoft.com/office/drawing/2014/main" id="{4EFC4F83-082C-8E03-9B52-DCADC5B4DF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643" y="1340768"/>
            <a:ext cx="7910714" cy="527644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door de jaren heen</a:t>
            </a:r>
          </a:p>
        </p:txBody>
      </p:sp>
      <p:pic>
        <p:nvPicPr>
          <p:cNvPr id="3" name="Afbeelding 2" descr="Afbeelding met Menselijk gezicht, kleding, peuter, persoon&#10;&#10;Door AI gegenereerde inhoud is mogelijk onjuist.">
            <a:extLst>
              <a:ext uri="{FF2B5EF4-FFF2-40B4-BE49-F238E27FC236}">
                <a16:creationId xmlns:a16="http://schemas.microsoft.com/office/drawing/2014/main" id="{45D4EA50-8A3C-67E5-491B-95D8CF9B74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8" y="4801313"/>
            <a:ext cx="2521434" cy="1785175"/>
          </a:xfrm>
          <a:prstGeom prst="rect">
            <a:avLst/>
          </a:prstGeom>
        </p:spPr>
      </p:pic>
      <p:pic>
        <p:nvPicPr>
          <p:cNvPr id="5" name="Afbeelding 4" descr="Afbeelding met kleding, persoon, Menselijk gezicht, jongen&#10;&#10;Door AI gegenereerde inhoud is mogelijk onjuist.">
            <a:extLst>
              <a:ext uri="{FF2B5EF4-FFF2-40B4-BE49-F238E27FC236}">
                <a16:creationId xmlns:a16="http://schemas.microsoft.com/office/drawing/2014/main" id="{BE79E90B-5EC2-6C3B-8B47-FD2959E744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2160" y="4646822"/>
            <a:ext cx="3231909" cy="2155683"/>
          </a:xfrm>
          <a:prstGeom prst="rect">
            <a:avLst/>
          </a:prstGeom>
        </p:spPr>
      </p:pic>
      <p:sp>
        <p:nvSpPr>
          <p:cNvPr id="9" name="Tekstvak 8">
            <a:extLst>
              <a:ext uri="{FF2B5EF4-FFF2-40B4-BE49-F238E27FC236}">
                <a16:creationId xmlns:a16="http://schemas.microsoft.com/office/drawing/2014/main" id="{82ACE486-A1EF-3CB4-5B44-85633A520AD0}"/>
              </a:ext>
            </a:extLst>
          </p:cNvPr>
          <p:cNvSpPr txBox="1"/>
          <p:nvPr/>
        </p:nvSpPr>
        <p:spPr>
          <a:xfrm>
            <a:off x="395536" y="3808667"/>
            <a:ext cx="8352928" cy="584775"/>
          </a:xfrm>
          <a:prstGeom prst="rect">
            <a:avLst/>
          </a:prstGeom>
          <a:noFill/>
        </p:spPr>
        <p:txBody>
          <a:bodyPr wrap="square" rtlCol="0">
            <a:spAutoFit/>
          </a:bodyPr>
          <a:lstStyle/>
          <a:p>
            <a:r>
              <a:rPr lang="nl-NL" sz="3200" i="1"/>
              <a:t>1963      			1999				2026</a:t>
            </a:r>
          </a:p>
        </p:txBody>
      </p:sp>
      <p:pic>
        <p:nvPicPr>
          <p:cNvPr id="11" name="Afbeelding 10" descr="Afbeelding met persoon, overdekt, boek, muur&#10;&#10;Door AI gegenereerde inhoud is mogelijk onjuist.">
            <a:extLst>
              <a:ext uri="{FF2B5EF4-FFF2-40B4-BE49-F238E27FC236}">
                <a16:creationId xmlns:a16="http://schemas.microsoft.com/office/drawing/2014/main" id="{1559F800-72E5-A45E-43C8-4564F4C9092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494235" y="4779016"/>
            <a:ext cx="1861530" cy="1716024"/>
          </a:xfrm>
          <a:prstGeom prst="rect">
            <a:avLst/>
          </a:prstGeom>
        </p:spPr>
      </p:pic>
      <p:sp>
        <p:nvSpPr>
          <p:cNvPr id="15" name="Pijl: rechts 14">
            <a:extLst>
              <a:ext uri="{FF2B5EF4-FFF2-40B4-BE49-F238E27FC236}">
                <a16:creationId xmlns:a16="http://schemas.microsoft.com/office/drawing/2014/main" id="{75D536A4-F5E1-B2C5-A2E1-0814DFEDFD6F}"/>
              </a:ext>
            </a:extLst>
          </p:cNvPr>
          <p:cNvSpPr/>
          <p:nvPr/>
        </p:nvSpPr>
        <p:spPr>
          <a:xfrm>
            <a:off x="305272" y="3185931"/>
            <a:ext cx="8496944" cy="5847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interesse</a:t>
            </a:r>
          </a:p>
        </p:txBody>
      </p:sp>
      <p:pic>
        <p:nvPicPr>
          <p:cNvPr id="3" name="Afbeelding 2" descr="Afbeelding met kleding, persoon, Menselijk gezicht, jongen&#10;&#10;Door AI gegenereerde inhoud is mogelijk onjuist.">
            <a:extLst>
              <a:ext uri="{FF2B5EF4-FFF2-40B4-BE49-F238E27FC236}">
                <a16:creationId xmlns:a16="http://schemas.microsoft.com/office/drawing/2014/main" id="{ABC596A8-3633-0B10-0E9B-877029CB25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164724"/>
            <a:ext cx="8496944" cy="5667462"/>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iets betekenen voor</a:t>
            </a:r>
          </a:p>
        </p:txBody>
      </p:sp>
      <p:pic>
        <p:nvPicPr>
          <p:cNvPr id="3" name="Afbeelding 2" descr="Afbeelding met kleding, persoon, tekenfilm, jongen&#10;&#10;Door AI gegenereerde inhoud is mogelijk onjuist.">
            <a:extLst>
              <a:ext uri="{FF2B5EF4-FFF2-40B4-BE49-F238E27FC236}">
                <a16:creationId xmlns:a16="http://schemas.microsoft.com/office/drawing/2014/main" id="{6B022EA3-E1ED-B769-8A9C-8CCF51D9AE8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24744" y="404664"/>
            <a:ext cx="6858000" cy="685800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daarnaast</a:t>
            </a:r>
          </a:p>
        </p:txBody>
      </p:sp>
      <p:pic>
        <p:nvPicPr>
          <p:cNvPr id="2" name="Afbeelding 1" descr="Afbeelding met computer, computer, Menselijk gezicht, kleding&#10;&#10;Door AI gegenereerde inhoud is mogelijk onjuist.">
            <a:extLst>
              <a:ext uri="{FF2B5EF4-FFF2-40B4-BE49-F238E27FC236}">
                <a16:creationId xmlns:a16="http://schemas.microsoft.com/office/drawing/2014/main" id="{44AABB0C-CE63-AB63-C9C9-333CFC680EA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7504" y="2636912"/>
            <a:ext cx="4183476" cy="2397957"/>
          </a:xfrm>
          <a:prstGeom prst="rect">
            <a:avLst/>
          </a:prstGeom>
        </p:spPr>
      </p:pic>
      <p:pic>
        <p:nvPicPr>
          <p:cNvPr id="3" name="Afbeelding 2" descr="Afbeelding met persoon, kleding, overdekt, meubels&#10;&#10;Door AI gegenereerde inhoud is mogelijk onjuist.">
            <a:extLst>
              <a:ext uri="{FF2B5EF4-FFF2-40B4-BE49-F238E27FC236}">
                <a16:creationId xmlns:a16="http://schemas.microsoft.com/office/drawing/2014/main" id="{3BB66D1E-44B0-C4D5-0BE6-EFB05F375EA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56176" y="2039189"/>
            <a:ext cx="2687170" cy="3024680"/>
          </a:xfrm>
          <a:prstGeom prst="rect">
            <a:avLst/>
          </a:prstGeom>
        </p:spPr>
      </p:pic>
      <p:sp>
        <p:nvSpPr>
          <p:cNvPr id="4" name="Tekstvak 3">
            <a:extLst>
              <a:ext uri="{FF2B5EF4-FFF2-40B4-BE49-F238E27FC236}">
                <a16:creationId xmlns:a16="http://schemas.microsoft.com/office/drawing/2014/main" id="{17B81E66-61B1-5DF9-453B-3E8DF4A936AF}"/>
              </a:ext>
            </a:extLst>
          </p:cNvPr>
          <p:cNvSpPr txBox="1"/>
          <p:nvPr/>
        </p:nvSpPr>
        <p:spPr>
          <a:xfrm>
            <a:off x="4716016" y="2996952"/>
            <a:ext cx="1152128" cy="1862048"/>
          </a:xfrm>
          <a:prstGeom prst="rect">
            <a:avLst/>
          </a:prstGeom>
          <a:noFill/>
        </p:spPr>
        <p:txBody>
          <a:bodyPr wrap="square" rtlCol="0">
            <a:spAutoFit/>
          </a:bodyPr>
          <a:lstStyle/>
          <a:p>
            <a:r>
              <a:rPr lang="nl-NL" sz="11500" b="1">
                <a:solidFill>
                  <a:srgbClr val="00B050"/>
                </a:solidFill>
              </a:rPr>
              <a:t>+</a:t>
            </a:r>
          </a:p>
        </p:txBody>
      </p:sp>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3aecbb221f8521db38cbef02184d45d5">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eb94ec3fc3bb7e757cedd1c0b54607ed"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B9AB426-113A-4D08-83BC-14E071BB4789}">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17</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2026-01-06T10:34:00Z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