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572" r:id="rId5"/>
    <p:sldId id="1567" r:id="rId6"/>
    <p:sldId id="548" r:id="rId7"/>
    <p:sldId id="1571" r:id="rId8"/>
    <p:sldId id="1483" r:id="rId9"/>
    <p:sldId id="1478" r:id="rId10"/>
    <p:sldId id="1482" r:id="rId11"/>
    <p:sldId id="1481" r:id="rId12"/>
    <p:sldId id="1479" r:id="rId13"/>
    <p:sldId id="1480" r:id="rId14"/>
    <p:sldId id="1476" r:id="rId15"/>
    <p:sldId id="1475" r:id="rId16"/>
    <p:sldId id="1460" r:id="rId17"/>
    <p:sldId id="934" r:id="rId18"/>
    <p:sldId id="1548" r:id="rId19"/>
    <p:sldId id="1566" r:id="rId20"/>
    <p:sldId id="1568" r:id="rId21"/>
    <p:sldId id="1535" r:id="rId22"/>
    <p:sldId id="1553" r:id="rId23"/>
    <p:sldId id="1552" r:id="rId24"/>
    <p:sldId id="1551" r:id="rId25"/>
    <p:sldId id="1565" r:id="rId26"/>
    <p:sldId id="1569"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72"/>
            <p14:sldId id="1567"/>
            <p14:sldId id="548"/>
            <p14:sldId id="1571"/>
            <p14:sldId id="1483"/>
            <p14:sldId id="1478"/>
            <p14:sldId id="1482"/>
            <p14:sldId id="1481"/>
            <p14:sldId id="1479"/>
            <p14:sldId id="1480"/>
            <p14:sldId id="1476"/>
            <p14:sldId id="1475"/>
            <p14:sldId id="1460"/>
            <p14:sldId id="934"/>
            <p14:sldId id="1548"/>
            <p14:sldId id="1566"/>
            <p14:sldId id="1568"/>
            <p14:sldId id="1535"/>
            <p14:sldId id="1553"/>
            <p14:sldId id="1552"/>
            <p14:sldId id="1551"/>
            <p14:sldId id="1565"/>
            <p14:sldId id="15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0FEB07-B05B-4284-B3CF-94BB5BD03626}" v="2" dt="2025-12-01T12:43:01.047"/>
    <p1510:client id="{9C10BC64-C0AE-4C16-9BA3-3041F4C5CE51}" v="1743" dt="2025-12-02T09:20:32.378"/>
    <p1510:client id="{BD4FB563-3A10-4A68-B253-7E5DC6437ED6}" v="2202" dt="2025-12-02T10:19:32.798"/>
    <p1510:client id="{BD9B096E-C476-4553-A669-4AF045AFD95F}" v="394" dt="2025-12-02T10:13:25.81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BD4FB563-3A10-4A68-B253-7E5DC6437ED6}"/>
    <pc:docChg chg="custSel addSld delSld modSld modSection">
      <pc:chgData name="Das, Gerarda" userId="dec061bf-56a5-47a0-b9f3-f749fe418ae6" providerId="ADAL" clId="{BD4FB563-3A10-4A68-B253-7E5DC6437ED6}" dt="2025-12-02T10:19:32.798" v="2487" actId="6549"/>
      <pc:docMkLst>
        <pc:docMk/>
      </pc:docMkLst>
      <pc:sldChg chg="addSp delSp modSp del mod">
        <pc:chgData name="Das, Gerarda" userId="dec061bf-56a5-47a0-b9f3-f749fe418ae6" providerId="ADAL" clId="{BD4FB563-3A10-4A68-B253-7E5DC6437ED6}" dt="2025-12-02T08:49:31.480" v="337" actId="47"/>
        <pc:sldMkLst>
          <pc:docMk/>
          <pc:sldMk cId="2189114603" sldId="1437"/>
        </pc:sldMkLst>
        <pc:spChg chg="mod">
          <ac:chgData name="Das, Gerarda" userId="dec061bf-56a5-47a0-b9f3-f749fe418ae6" providerId="ADAL" clId="{BD4FB563-3A10-4A68-B253-7E5DC6437ED6}" dt="2025-12-01T11:16:11.714" v="219" actId="20577"/>
          <ac:spMkLst>
            <pc:docMk/>
            <pc:sldMk cId="2189114603" sldId="1437"/>
            <ac:spMk id="3" creationId="{00000000-0000-0000-0000-000000000000}"/>
          </ac:spMkLst>
        </pc:spChg>
        <pc:spChg chg="add del mod">
          <ac:chgData name="Das, Gerarda" userId="dec061bf-56a5-47a0-b9f3-f749fe418ae6" providerId="ADAL" clId="{BD4FB563-3A10-4A68-B253-7E5DC6437ED6}" dt="2025-12-01T11:16:13.609" v="221"/>
          <ac:spMkLst>
            <pc:docMk/>
            <pc:sldMk cId="2189114603" sldId="1437"/>
            <ac:spMk id="5" creationId="{F14D90AE-A029-7FA5-C4B9-37704D74EF81}"/>
          </ac:spMkLst>
        </pc:spChg>
      </pc:sldChg>
      <pc:sldChg chg="addSp modSp mod">
        <pc:chgData name="Das, Gerarda" userId="dec061bf-56a5-47a0-b9f3-f749fe418ae6" providerId="ADAL" clId="{BD4FB563-3A10-4A68-B253-7E5DC6437ED6}" dt="2025-12-02T09:20:34.366" v="2226" actId="1076"/>
        <pc:sldMkLst>
          <pc:docMk/>
          <pc:sldMk cId="4207872812" sldId="1475"/>
        </pc:sldMkLst>
        <pc:picChg chg="add mod">
          <ac:chgData name="Das, Gerarda" userId="dec061bf-56a5-47a0-b9f3-f749fe418ae6" providerId="ADAL" clId="{BD4FB563-3A10-4A68-B253-7E5DC6437ED6}" dt="2025-12-02T09:20:32.257" v="2225" actId="14100"/>
          <ac:picMkLst>
            <pc:docMk/>
            <pc:sldMk cId="4207872812" sldId="1475"/>
            <ac:picMk id="3" creationId="{C63B4876-1FFA-A6A1-BE40-86D51781908D}"/>
          </ac:picMkLst>
        </pc:picChg>
        <pc:picChg chg="mod">
          <ac:chgData name="Das, Gerarda" userId="dec061bf-56a5-47a0-b9f3-f749fe418ae6" providerId="ADAL" clId="{BD4FB563-3A10-4A68-B253-7E5DC6437ED6}" dt="2025-12-02T09:20:34.366" v="2226" actId="1076"/>
          <ac:picMkLst>
            <pc:docMk/>
            <pc:sldMk cId="4207872812" sldId="1475"/>
            <ac:picMk id="4" creationId="{2AA2CC1E-B05E-8FAE-446E-F34A120285A1}"/>
          </ac:picMkLst>
        </pc:picChg>
      </pc:sldChg>
      <pc:sldChg chg="modSp del mod">
        <pc:chgData name="Das, Gerarda" userId="dec061bf-56a5-47a0-b9f3-f749fe418ae6" providerId="ADAL" clId="{BD4FB563-3A10-4A68-B253-7E5DC6437ED6}" dt="2025-12-02T08:49:46.009" v="338" actId="47"/>
        <pc:sldMkLst>
          <pc:docMk/>
          <pc:sldMk cId="2709048002" sldId="1477"/>
        </pc:sldMkLst>
        <pc:spChg chg="mod">
          <ac:chgData name="Das, Gerarda" userId="dec061bf-56a5-47a0-b9f3-f749fe418ae6" providerId="ADAL" clId="{BD4FB563-3A10-4A68-B253-7E5DC6437ED6}" dt="2025-12-01T21:00:25.247" v="224" actId="1076"/>
          <ac:spMkLst>
            <pc:docMk/>
            <pc:sldMk cId="2709048002" sldId="1477"/>
            <ac:spMk id="5" creationId="{6680DC58-1971-DB92-3D8D-27E6C1D8192B}"/>
          </ac:spMkLst>
        </pc:spChg>
      </pc:sldChg>
      <pc:sldChg chg="addSp delSp modSp mod">
        <pc:chgData name="Das, Gerarda" userId="dec061bf-56a5-47a0-b9f3-f749fe418ae6" providerId="ADAL" clId="{BD4FB563-3A10-4A68-B253-7E5DC6437ED6}" dt="2025-12-02T08:51:42.948" v="351" actId="14100"/>
        <pc:sldMkLst>
          <pc:docMk/>
          <pc:sldMk cId="3779434736" sldId="1481"/>
        </pc:sldMkLst>
        <pc:spChg chg="add mod">
          <ac:chgData name="Das, Gerarda" userId="dec061bf-56a5-47a0-b9f3-f749fe418ae6" providerId="ADAL" clId="{BD4FB563-3A10-4A68-B253-7E5DC6437ED6}" dt="2025-12-02T08:51:42.948" v="351" actId="14100"/>
          <ac:spMkLst>
            <pc:docMk/>
            <pc:sldMk cId="3779434736" sldId="1481"/>
            <ac:spMk id="2" creationId="{224F1700-B949-A37E-6B45-FAB455E0FFDB}"/>
          </ac:spMkLst>
        </pc:spChg>
        <pc:spChg chg="add del mod">
          <ac:chgData name="Das, Gerarda" userId="dec061bf-56a5-47a0-b9f3-f749fe418ae6" providerId="ADAL" clId="{BD4FB563-3A10-4A68-B253-7E5DC6437ED6}" dt="2025-12-02T08:51:29.520" v="348" actId="478"/>
          <ac:spMkLst>
            <pc:docMk/>
            <pc:sldMk cId="3779434736" sldId="1481"/>
            <ac:spMk id="3" creationId="{D9D695DA-7229-DCAD-B38C-3DE8776B9997}"/>
          </ac:spMkLst>
        </pc:spChg>
        <pc:spChg chg="del">
          <ac:chgData name="Das, Gerarda" userId="dec061bf-56a5-47a0-b9f3-f749fe418ae6" providerId="ADAL" clId="{BD4FB563-3A10-4A68-B253-7E5DC6437ED6}" dt="2025-12-02T08:50:39.266" v="339" actId="478"/>
          <ac:spMkLst>
            <pc:docMk/>
            <pc:sldMk cId="3779434736" sldId="1481"/>
            <ac:spMk id="11" creationId="{24497F34-4DDF-DA87-2E10-D6A728A796D2}"/>
          </ac:spMkLst>
        </pc:spChg>
        <pc:picChg chg="del mod">
          <ac:chgData name="Das, Gerarda" userId="dec061bf-56a5-47a0-b9f3-f749fe418ae6" providerId="ADAL" clId="{BD4FB563-3A10-4A68-B253-7E5DC6437ED6}" dt="2025-12-02T08:51:36.628" v="350" actId="478"/>
          <ac:picMkLst>
            <pc:docMk/>
            <pc:sldMk cId="3779434736" sldId="1481"/>
            <ac:picMk id="10" creationId="{8128C6E4-4E82-562E-A754-36FF0917CC9F}"/>
          </ac:picMkLst>
        </pc:picChg>
      </pc:sldChg>
      <pc:sldChg chg="addSp delSp modSp mod">
        <pc:chgData name="Das, Gerarda" userId="dec061bf-56a5-47a0-b9f3-f749fe418ae6" providerId="ADAL" clId="{BD4FB563-3A10-4A68-B253-7E5DC6437ED6}" dt="2025-12-02T09:20:11.801" v="2220" actId="20577"/>
        <pc:sldMkLst>
          <pc:docMk/>
          <pc:sldMk cId="4165943756" sldId="1535"/>
        </pc:sldMkLst>
        <pc:spChg chg="mod">
          <ac:chgData name="Das, Gerarda" userId="dec061bf-56a5-47a0-b9f3-f749fe418ae6" providerId="ADAL" clId="{BD4FB563-3A10-4A68-B253-7E5DC6437ED6}" dt="2025-12-02T09:20:11.801" v="2220" actId="20577"/>
          <ac:spMkLst>
            <pc:docMk/>
            <pc:sldMk cId="4165943756" sldId="1535"/>
            <ac:spMk id="20" creationId="{B0BCA89F-EB2B-AFF0-FBDD-B8C08504B06C}"/>
          </ac:spMkLst>
        </pc:spChg>
        <pc:spChg chg="add del mod">
          <ac:chgData name="Das, Gerarda" userId="dec061bf-56a5-47a0-b9f3-f749fe418ae6" providerId="ADAL" clId="{BD4FB563-3A10-4A68-B253-7E5DC6437ED6}" dt="2025-12-02T08:48:54.389" v="336" actId="478"/>
          <ac:spMkLst>
            <pc:docMk/>
            <pc:sldMk cId="4165943756" sldId="1535"/>
            <ac:spMk id="21" creationId="{BBD7D5BE-CA6C-5C6F-1E70-44BBCE9A8E19}"/>
          </ac:spMkLst>
        </pc:spChg>
        <pc:spChg chg="mod">
          <ac:chgData name="Das, Gerarda" userId="dec061bf-56a5-47a0-b9f3-f749fe418ae6" providerId="ADAL" clId="{BD4FB563-3A10-4A68-B253-7E5DC6437ED6}" dt="2025-12-02T09:10:12.247" v="1393" actId="115"/>
          <ac:spMkLst>
            <pc:docMk/>
            <pc:sldMk cId="4165943756" sldId="1535"/>
            <ac:spMk id="36" creationId="{D8EF981A-9BA7-0EB1-9B70-F7FBF2F7DF1C}"/>
          </ac:spMkLst>
        </pc:spChg>
        <pc:picChg chg="mod ord">
          <ac:chgData name="Das, Gerarda" userId="dec061bf-56a5-47a0-b9f3-f749fe418ae6" providerId="ADAL" clId="{BD4FB563-3A10-4A68-B253-7E5DC6437ED6}" dt="2025-12-02T09:11:56.572" v="1491" actId="1076"/>
          <ac:picMkLst>
            <pc:docMk/>
            <pc:sldMk cId="4165943756" sldId="1535"/>
            <ac:picMk id="8" creationId="{C4B44FEB-20B3-D4F8-2AB1-CAFA19A6F246}"/>
          </ac:picMkLst>
        </pc:picChg>
        <pc:picChg chg="add del mod">
          <ac:chgData name="Das, Gerarda" userId="dec061bf-56a5-47a0-b9f3-f749fe418ae6" providerId="ADAL" clId="{BD4FB563-3A10-4A68-B253-7E5DC6437ED6}" dt="2025-12-02T09:11:59.595" v="1492" actId="478"/>
          <ac:picMkLst>
            <pc:docMk/>
            <pc:sldMk cId="4165943756" sldId="1535"/>
            <ac:picMk id="24" creationId="{22BE4E4A-62C8-DFB5-6594-A12B9631900F}"/>
          </ac:picMkLst>
        </pc:picChg>
        <pc:picChg chg="add del mod modCrop">
          <ac:chgData name="Das, Gerarda" userId="dec061bf-56a5-47a0-b9f3-f749fe418ae6" providerId="ADAL" clId="{BD4FB563-3A10-4A68-B253-7E5DC6437ED6}" dt="2025-12-02T09:11:09.361" v="1482" actId="478"/>
          <ac:picMkLst>
            <pc:docMk/>
            <pc:sldMk cId="4165943756" sldId="1535"/>
            <ac:picMk id="26" creationId="{6FCE7742-CBA7-D391-6F67-03C67990384B}"/>
          </ac:picMkLst>
        </pc:picChg>
        <pc:picChg chg="add mod">
          <ac:chgData name="Das, Gerarda" userId="dec061bf-56a5-47a0-b9f3-f749fe418ae6" providerId="ADAL" clId="{BD4FB563-3A10-4A68-B253-7E5DC6437ED6}" dt="2025-12-02T09:11:51.249" v="1490" actId="14100"/>
          <ac:picMkLst>
            <pc:docMk/>
            <pc:sldMk cId="4165943756" sldId="1535"/>
            <ac:picMk id="1026" creationId="{AEEF7D54-75BF-B9FE-77A5-45B081A6B579}"/>
          </ac:picMkLst>
        </pc:picChg>
      </pc:sldChg>
      <pc:sldChg chg="modSp mod">
        <pc:chgData name="Das, Gerarda" userId="dec061bf-56a5-47a0-b9f3-f749fe418ae6" providerId="ADAL" clId="{BD4FB563-3A10-4A68-B253-7E5DC6437ED6}" dt="2025-12-02T10:19:32.798" v="2487" actId="6549"/>
        <pc:sldMkLst>
          <pc:docMk/>
          <pc:sldMk cId="3012210808" sldId="1548"/>
        </pc:sldMkLst>
        <pc:spChg chg="mod">
          <ac:chgData name="Das, Gerarda" userId="dec061bf-56a5-47a0-b9f3-f749fe418ae6" providerId="ADAL" clId="{BD4FB563-3A10-4A68-B253-7E5DC6437ED6}" dt="2025-12-02T08:56:10.377" v="750" actId="20577"/>
          <ac:spMkLst>
            <pc:docMk/>
            <pc:sldMk cId="3012210808" sldId="1548"/>
            <ac:spMk id="19" creationId="{5E770696-C652-AE75-C36C-F48B2333D195}"/>
          </ac:spMkLst>
        </pc:spChg>
        <pc:spChg chg="mod">
          <ac:chgData name="Das, Gerarda" userId="dec061bf-56a5-47a0-b9f3-f749fe418ae6" providerId="ADAL" clId="{BD4FB563-3A10-4A68-B253-7E5DC6437ED6}" dt="2025-12-02T10:19:32.798" v="2487" actId="6549"/>
          <ac:spMkLst>
            <pc:docMk/>
            <pc:sldMk cId="3012210808" sldId="1548"/>
            <ac:spMk id="35" creationId="{73BE3BA9-5A09-7B2A-D8DB-09325160AC99}"/>
          </ac:spMkLst>
        </pc:spChg>
        <pc:spChg chg="mod">
          <ac:chgData name="Das, Gerarda" userId="dec061bf-56a5-47a0-b9f3-f749fe418ae6" providerId="ADAL" clId="{BD4FB563-3A10-4A68-B253-7E5DC6437ED6}" dt="2025-12-02T08:54:59.250" v="510" actId="20577"/>
          <ac:spMkLst>
            <pc:docMk/>
            <pc:sldMk cId="3012210808" sldId="1548"/>
            <ac:spMk id="36" creationId="{97542A4F-E0E2-4239-5966-79E6A951F450}"/>
          </ac:spMkLst>
        </pc:spChg>
        <pc:picChg chg="mod">
          <ac:chgData name="Das, Gerarda" userId="dec061bf-56a5-47a0-b9f3-f749fe418ae6" providerId="ADAL" clId="{BD4FB563-3A10-4A68-B253-7E5DC6437ED6}" dt="2025-12-02T10:19:30.042" v="2486" actId="1076"/>
          <ac:picMkLst>
            <pc:docMk/>
            <pc:sldMk cId="3012210808" sldId="1548"/>
            <ac:picMk id="2" creationId="{83283C3C-2CF4-EDCF-5FDF-9C697B05D9B8}"/>
          </ac:picMkLst>
        </pc:picChg>
      </pc:sldChg>
      <pc:sldChg chg="modSp mod">
        <pc:chgData name="Das, Gerarda" userId="dec061bf-56a5-47a0-b9f3-f749fe418ae6" providerId="ADAL" clId="{BD4FB563-3A10-4A68-B253-7E5DC6437ED6}" dt="2025-12-02T09:13:45.785" v="1621" actId="115"/>
        <pc:sldMkLst>
          <pc:docMk/>
          <pc:sldMk cId="772092569" sldId="1551"/>
        </pc:sldMkLst>
        <pc:spChg chg="mod">
          <ac:chgData name="Das, Gerarda" userId="dec061bf-56a5-47a0-b9f3-f749fe418ae6" providerId="ADAL" clId="{BD4FB563-3A10-4A68-B253-7E5DC6437ED6}" dt="2025-12-02T09:13:45.785" v="1621" actId="115"/>
          <ac:spMkLst>
            <pc:docMk/>
            <pc:sldMk cId="772092569" sldId="1551"/>
            <ac:spMk id="4" creationId="{5D6D58F9-1D8E-4DC7-9AAB-0A2627BF3F91}"/>
          </ac:spMkLst>
        </pc:spChg>
      </pc:sldChg>
      <pc:sldChg chg="modSp mod">
        <pc:chgData name="Das, Gerarda" userId="dec061bf-56a5-47a0-b9f3-f749fe418ae6" providerId="ADAL" clId="{BD4FB563-3A10-4A68-B253-7E5DC6437ED6}" dt="2025-12-02T09:15:05.951" v="1648" actId="1076"/>
        <pc:sldMkLst>
          <pc:docMk/>
          <pc:sldMk cId="1426978226" sldId="1565"/>
        </pc:sldMkLst>
        <pc:spChg chg="mod">
          <ac:chgData name="Das, Gerarda" userId="dec061bf-56a5-47a0-b9f3-f749fe418ae6" providerId="ADAL" clId="{BD4FB563-3A10-4A68-B253-7E5DC6437ED6}" dt="2025-12-02T09:14:49.089" v="1642" actId="14100"/>
          <ac:spMkLst>
            <pc:docMk/>
            <pc:sldMk cId="1426978226" sldId="1565"/>
            <ac:spMk id="26" creationId="{878721D8-53E7-EEEF-DBF3-ACDD2780F2E8}"/>
          </ac:spMkLst>
        </pc:spChg>
        <pc:spChg chg="mod">
          <ac:chgData name="Das, Gerarda" userId="dec061bf-56a5-47a0-b9f3-f749fe418ae6" providerId="ADAL" clId="{BD4FB563-3A10-4A68-B253-7E5DC6437ED6}" dt="2025-12-02T09:14:51.271" v="1643" actId="1076"/>
          <ac:spMkLst>
            <pc:docMk/>
            <pc:sldMk cId="1426978226" sldId="1565"/>
            <ac:spMk id="31" creationId="{A2337EF7-6530-A6E7-4928-C9CC8FFF07A7}"/>
          </ac:spMkLst>
        </pc:spChg>
        <pc:spChg chg="mod">
          <ac:chgData name="Das, Gerarda" userId="dec061bf-56a5-47a0-b9f3-f749fe418ae6" providerId="ADAL" clId="{BD4FB563-3A10-4A68-B253-7E5DC6437ED6}" dt="2025-12-02T09:14:34.724" v="1637" actId="14100"/>
          <ac:spMkLst>
            <pc:docMk/>
            <pc:sldMk cId="1426978226" sldId="1565"/>
            <ac:spMk id="33" creationId="{1F17B1EC-C311-8322-7BA5-52764E69CEBD}"/>
          </ac:spMkLst>
        </pc:spChg>
        <pc:spChg chg="mod">
          <ac:chgData name="Das, Gerarda" userId="dec061bf-56a5-47a0-b9f3-f749fe418ae6" providerId="ADAL" clId="{BD4FB563-3A10-4A68-B253-7E5DC6437ED6}" dt="2025-12-02T09:14:29.282" v="1636" actId="20577"/>
          <ac:spMkLst>
            <pc:docMk/>
            <pc:sldMk cId="1426978226" sldId="1565"/>
            <ac:spMk id="34" creationId="{DE327C82-316A-E429-DA0B-F526C4D8D51D}"/>
          </ac:spMkLst>
        </pc:spChg>
        <pc:spChg chg="mod">
          <ac:chgData name="Das, Gerarda" userId="dec061bf-56a5-47a0-b9f3-f749fe418ae6" providerId="ADAL" clId="{BD4FB563-3A10-4A68-B253-7E5DC6437ED6}" dt="2025-12-02T09:15:05.951" v="1648" actId="1076"/>
          <ac:spMkLst>
            <pc:docMk/>
            <pc:sldMk cId="1426978226" sldId="1565"/>
            <ac:spMk id="58" creationId="{078BBAD1-37B9-022C-8843-673DAF339731}"/>
          </ac:spMkLst>
        </pc:spChg>
        <pc:picChg chg="mod">
          <ac:chgData name="Das, Gerarda" userId="dec061bf-56a5-47a0-b9f3-f749fe418ae6" providerId="ADAL" clId="{BD4FB563-3A10-4A68-B253-7E5DC6437ED6}" dt="2025-12-02T09:14:46.257" v="1641" actId="1076"/>
          <ac:picMkLst>
            <pc:docMk/>
            <pc:sldMk cId="1426978226" sldId="1565"/>
            <ac:picMk id="44" creationId="{82C9FA8E-0814-11C9-6C5A-2945B9E422DB}"/>
          </ac:picMkLst>
        </pc:picChg>
        <pc:cxnChg chg="mod ord">
          <ac:chgData name="Das, Gerarda" userId="dec061bf-56a5-47a0-b9f3-f749fe418ae6" providerId="ADAL" clId="{BD4FB563-3A10-4A68-B253-7E5DC6437ED6}" dt="2025-12-02T09:14:57.718" v="1646" actId="167"/>
          <ac:cxnSpMkLst>
            <pc:docMk/>
            <pc:sldMk cId="1426978226" sldId="1565"/>
            <ac:cxnSpMk id="35" creationId="{79110A27-2467-F533-84AB-E66CF1C55FE3}"/>
          </ac:cxnSpMkLst>
        </pc:cxnChg>
        <pc:cxnChg chg="mod ord">
          <ac:chgData name="Das, Gerarda" userId="dec061bf-56a5-47a0-b9f3-f749fe418ae6" providerId="ADAL" clId="{BD4FB563-3A10-4A68-B253-7E5DC6437ED6}" dt="2025-12-02T09:15:00.797" v="1647" actId="167"/>
          <ac:cxnSpMkLst>
            <pc:docMk/>
            <pc:sldMk cId="1426978226" sldId="1565"/>
            <ac:cxnSpMk id="43" creationId="{873681B7-615C-24EB-4148-682C8F2140C9}"/>
          </ac:cxnSpMkLst>
        </pc:cxnChg>
      </pc:sldChg>
      <pc:sldChg chg="delSp modSp mod">
        <pc:chgData name="Das, Gerarda" userId="dec061bf-56a5-47a0-b9f3-f749fe418ae6" providerId="ADAL" clId="{BD4FB563-3A10-4A68-B253-7E5DC6437ED6}" dt="2025-12-02T08:56:21.813" v="752" actId="478"/>
        <pc:sldMkLst>
          <pc:docMk/>
          <pc:sldMk cId="2926606442" sldId="1566"/>
        </pc:sldMkLst>
        <pc:spChg chg="del mod">
          <ac:chgData name="Das, Gerarda" userId="dec061bf-56a5-47a0-b9f3-f749fe418ae6" providerId="ADAL" clId="{BD4FB563-3A10-4A68-B253-7E5DC6437ED6}" dt="2025-12-02T08:56:21.813" v="752" actId="478"/>
          <ac:spMkLst>
            <pc:docMk/>
            <pc:sldMk cId="2926606442" sldId="1566"/>
            <ac:spMk id="8" creationId="{CA6D765B-C607-23D9-C8D5-8F6AB1EAFAA5}"/>
          </ac:spMkLst>
        </pc:spChg>
      </pc:sldChg>
      <pc:sldChg chg="addSp modSp mod">
        <pc:chgData name="Das, Gerarda" userId="dec061bf-56a5-47a0-b9f3-f749fe418ae6" providerId="ADAL" clId="{BD4FB563-3A10-4A68-B253-7E5DC6437ED6}" dt="2025-12-02T10:08:45.269" v="2446" actId="20577"/>
        <pc:sldMkLst>
          <pc:docMk/>
          <pc:sldMk cId="2993799101" sldId="1567"/>
        </pc:sldMkLst>
        <pc:spChg chg="add mod">
          <ac:chgData name="Das, Gerarda" userId="dec061bf-56a5-47a0-b9f3-f749fe418ae6" providerId="ADAL" clId="{BD4FB563-3A10-4A68-B253-7E5DC6437ED6}" dt="2025-12-02T09:21:40.870" v="2229" actId="20577"/>
          <ac:spMkLst>
            <pc:docMk/>
            <pc:sldMk cId="2993799101" sldId="1567"/>
            <ac:spMk id="2" creationId="{BBCD75F0-7E7C-CDFD-7FE2-51B99296F59F}"/>
          </ac:spMkLst>
        </pc:spChg>
        <pc:spChg chg="mod">
          <ac:chgData name="Das, Gerarda" userId="dec061bf-56a5-47a0-b9f3-f749fe418ae6" providerId="ADAL" clId="{BD4FB563-3A10-4A68-B253-7E5DC6437ED6}" dt="2025-12-02T10:08:45.269" v="2446" actId="20577"/>
          <ac:spMkLst>
            <pc:docMk/>
            <pc:sldMk cId="2993799101" sldId="1567"/>
            <ac:spMk id="6" creationId="{2B308C49-5A37-27BB-193F-8AE954AA2C7D}"/>
          </ac:spMkLst>
        </pc:spChg>
      </pc:sldChg>
      <pc:sldChg chg="modSp mod">
        <pc:chgData name="Das, Gerarda" userId="dec061bf-56a5-47a0-b9f3-f749fe418ae6" providerId="ADAL" clId="{BD4FB563-3A10-4A68-B253-7E5DC6437ED6}" dt="2025-12-02T10:18:49.688" v="2457" actId="20577"/>
        <pc:sldMkLst>
          <pc:docMk/>
          <pc:sldMk cId="4163788660" sldId="1568"/>
        </pc:sldMkLst>
        <pc:spChg chg="mod">
          <ac:chgData name="Das, Gerarda" userId="dec061bf-56a5-47a0-b9f3-f749fe418ae6" providerId="ADAL" clId="{BD4FB563-3A10-4A68-B253-7E5DC6437ED6}" dt="2025-12-02T10:18:49.688" v="2457" actId="20577"/>
          <ac:spMkLst>
            <pc:docMk/>
            <pc:sldMk cId="4163788660" sldId="1568"/>
            <ac:spMk id="35" creationId="{37104C51-0232-62ED-4C6F-1447D06633EE}"/>
          </ac:spMkLst>
        </pc:spChg>
        <pc:spChg chg="mod">
          <ac:chgData name="Das, Gerarda" userId="dec061bf-56a5-47a0-b9f3-f749fe418ae6" providerId="ADAL" clId="{BD4FB563-3A10-4A68-B253-7E5DC6437ED6}" dt="2025-12-02T08:56:52.892" v="778" actId="20577"/>
          <ac:spMkLst>
            <pc:docMk/>
            <pc:sldMk cId="4163788660" sldId="1568"/>
            <ac:spMk id="36" creationId="{D8EF981A-9BA7-0EB1-9B70-F7FBF2F7DF1C}"/>
          </ac:spMkLst>
        </pc:spChg>
        <pc:picChg chg="mod">
          <ac:chgData name="Das, Gerarda" userId="dec061bf-56a5-47a0-b9f3-f749fe418ae6" providerId="ADAL" clId="{BD4FB563-3A10-4A68-B253-7E5DC6437ED6}" dt="2025-12-02T08:57:01.809" v="781" actId="1076"/>
          <ac:picMkLst>
            <pc:docMk/>
            <pc:sldMk cId="4163788660" sldId="1568"/>
            <ac:picMk id="19" creationId="{9D67FD16-54A0-33C0-83B9-B22462A553AF}"/>
          </ac:picMkLst>
        </pc:picChg>
      </pc:sldChg>
      <pc:sldChg chg="modSp mod">
        <pc:chgData name="Das, Gerarda" userId="dec061bf-56a5-47a0-b9f3-f749fe418ae6" providerId="ADAL" clId="{BD4FB563-3A10-4A68-B253-7E5DC6437ED6}" dt="2025-12-02T09:15:44.718" v="1652" actId="14100"/>
        <pc:sldMkLst>
          <pc:docMk/>
          <pc:sldMk cId="443264492" sldId="1569"/>
        </pc:sldMkLst>
        <pc:spChg chg="mod">
          <ac:chgData name="Das, Gerarda" userId="dec061bf-56a5-47a0-b9f3-f749fe418ae6" providerId="ADAL" clId="{BD4FB563-3A10-4A68-B253-7E5DC6437ED6}" dt="2025-12-02T09:15:44.718" v="1652" actId="14100"/>
          <ac:spMkLst>
            <pc:docMk/>
            <pc:sldMk cId="443264492" sldId="1569"/>
            <ac:spMk id="10" creationId="{296C82C1-1122-8308-AE53-9B1085E47E47}"/>
          </ac:spMkLst>
        </pc:spChg>
        <pc:spChg chg="mod">
          <ac:chgData name="Das, Gerarda" userId="dec061bf-56a5-47a0-b9f3-f749fe418ae6" providerId="ADAL" clId="{BD4FB563-3A10-4A68-B253-7E5DC6437ED6}" dt="2025-12-02T09:15:38.209" v="1651" actId="1076"/>
          <ac:spMkLst>
            <pc:docMk/>
            <pc:sldMk cId="443264492" sldId="1569"/>
            <ac:spMk id="26" creationId="{EF0489DC-0C89-8BBD-8F7F-77A08B38A128}"/>
          </ac:spMkLst>
        </pc:spChg>
        <pc:picChg chg="mod">
          <ac:chgData name="Das, Gerarda" userId="dec061bf-56a5-47a0-b9f3-f749fe418ae6" providerId="ADAL" clId="{BD4FB563-3A10-4A68-B253-7E5DC6437ED6}" dt="2025-12-02T09:15:29.766" v="1649" actId="1076"/>
          <ac:picMkLst>
            <pc:docMk/>
            <pc:sldMk cId="443264492" sldId="1569"/>
            <ac:picMk id="24" creationId="{0CC88B00-4DA5-4F1D-1382-7F42F4F8D63B}"/>
          </ac:picMkLst>
        </pc:picChg>
      </pc:sldChg>
      <pc:sldChg chg="del">
        <pc:chgData name="Das, Gerarda" userId="dec061bf-56a5-47a0-b9f3-f749fe418ae6" providerId="ADAL" clId="{BD4FB563-3A10-4A68-B253-7E5DC6437ED6}" dt="2025-12-02T08:56:17.192" v="751" actId="47"/>
        <pc:sldMkLst>
          <pc:docMk/>
          <pc:sldMk cId="3391645506" sldId="1570"/>
        </pc:sldMkLst>
      </pc:sldChg>
      <pc:sldChg chg="addSp modSp new mod">
        <pc:chgData name="Das, Gerarda" userId="dec061bf-56a5-47a0-b9f3-f749fe418ae6" providerId="ADAL" clId="{BD4FB563-3A10-4A68-B253-7E5DC6437ED6}" dt="2025-12-02T10:11:31.167" v="2450" actId="20577"/>
        <pc:sldMkLst>
          <pc:docMk/>
          <pc:sldMk cId="1909751781" sldId="1572"/>
        </pc:sldMkLst>
        <pc:spChg chg="add mod">
          <ac:chgData name="Das, Gerarda" userId="dec061bf-56a5-47a0-b9f3-f749fe418ae6" providerId="ADAL" clId="{BD4FB563-3A10-4A68-B253-7E5DC6437ED6}" dt="2025-12-02T10:11:31.167" v="2450" actId="20577"/>
          <ac:spMkLst>
            <pc:docMk/>
            <pc:sldMk cId="1909751781" sldId="1572"/>
            <ac:spMk id="3" creationId="{ABBD3831-2565-5498-C81F-FB73008C98EC}"/>
          </ac:spMkLst>
        </pc:spChg>
      </pc:sldChg>
    </pc:docChg>
  </pc:docChgLst>
  <pc:docChgLst>
    <pc:chgData name="Vrielink, Francis" userId="3d258d00-cfd8-41c5-9f04-1a5a39faef2f" providerId="ADAL" clId="{2642E3BA-B9CF-4F79-A14D-03753032F58E}"/>
    <pc:docChg chg="modSld">
      <pc:chgData name="Vrielink, Francis" userId="3d258d00-cfd8-41c5-9f04-1a5a39faef2f" providerId="ADAL" clId="{2642E3BA-B9CF-4F79-A14D-03753032F58E}" dt="2025-09-14T11:02:12.331" v="14" actId="20577"/>
      <pc:docMkLst>
        <pc:docMk/>
      </pc:docMkLst>
      <pc:sldChg chg="modSp mod">
        <pc:chgData name="Vrielink, Francis" userId="3d258d00-cfd8-41c5-9f04-1a5a39faef2f" providerId="ADAL" clId="{2642E3BA-B9CF-4F79-A14D-03753032F58E}" dt="2025-09-14T11:02:12.331" v="14" actId="20577"/>
        <pc:sldMkLst>
          <pc:docMk/>
          <pc:sldMk cId="323006580" sldId="548"/>
        </pc:sldMkLst>
        <pc:spChg chg="mod">
          <ac:chgData name="Vrielink, Francis" userId="3d258d00-cfd8-41c5-9f04-1a5a39faef2f" providerId="ADAL" clId="{2642E3BA-B9CF-4F79-A14D-03753032F58E}" dt="2025-09-14T11:02:12.331" v="14" actId="20577"/>
          <ac:spMkLst>
            <pc:docMk/>
            <pc:sldMk cId="323006580" sldId="548"/>
            <ac:spMk id="3" creationId="{00000000-0000-0000-0000-000000000000}"/>
          </ac:spMkLst>
        </pc:spChg>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docChgLst>
    <pc:chgData name="Duijf, Antoinette" userId="80426808-569e-4360-acb0-e5a6dc4b8ad2" providerId="ADAL" clId="{9C10BC64-C0AE-4C16-9BA3-3041F4C5CE51}"/>
    <pc:docChg chg="undo custSel addSld delSld modSld sldOrd modSection">
      <pc:chgData name="Duijf, Antoinette" userId="80426808-569e-4360-acb0-e5a6dc4b8ad2" providerId="ADAL" clId="{9C10BC64-C0AE-4C16-9BA3-3041F4C5CE51}" dt="2025-12-02T09:20:32.378" v="2889" actId="47"/>
      <pc:docMkLst>
        <pc:docMk/>
      </pc:docMkLst>
      <pc:sldChg chg="delSp mod">
        <pc:chgData name="Duijf, Antoinette" userId="80426808-569e-4360-acb0-e5a6dc4b8ad2" providerId="ADAL" clId="{9C10BC64-C0AE-4C16-9BA3-3041F4C5CE51}" dt="2025-12-02T07:54:23.514" v="997" actId="478"/>
        <pc:sldMkLst>
          <pc:docMk/>
          <pc:sldMk cId="1671649065" sldId="934"/>
        </pc:sldMkLst>
        <pc:spChg chg="del">
          <ac:chgData name="Duijf, Antoinette" userId="80426808-569e-4360-acb0-e5a6dc4b8ad2" providerId="ADAL" clId="{9C10BC64-C0AE-4C16-9BA3-3041F4C5CE51}" dt="2025-12-02T07:54:23.514" v="997" actId="478"/>
          <ac:spMkLst>
            <pc:docMk/>
            <pc:sldMk cId="1671649065" sldId="934"/>
            <ac:spMk id="3" creationId="{9610DDE9-544B-15F9-CD7B-E5B6D7E30236}"/>
          </ac:spMkLst>
        </pc:spChg>
      </pc:sldChg>
      <pc:sldChg chg="addSp delSp modSp mod">
        <pc:chgData name="Duijf, Antoinette" userId="80426808-569e-4360-acb0-e5a6dc4b8ad2" providerId="ADAL" clId="{9C10BC64-C0AE-4C16-9BA3-3041F4C5CE51}" dt="2025-12-01T19:50:16.169" v="131" actId="1076"/>
        <pc:sldMkLst>
          <pc:docMk/>
          <pc:sldMk cId="3852907103" sldId="1460"/>
        </pc:sldMkLst>
        <pc:spChg chg="add mod">
          <ac:chgData name="Duijf, Antoinette" userId="80426808-569e-4360-acb0-e5a6dc4b8ad2" providerId="ADAL" clId="{9C10BC64-C0AE-4C16-9BA3-3041F4C5CE51}" dt="2025-12-01T19:20:12.878" v="26" actId="1076"/>
          <ac:spMkLst>
            <pc:docMk/>
            <pc:sldMk cId="3852907103" sldId="1460"/>
            <ac:spMk id="2" creationId="{4F46E8B7-B2E0-3DA2-6A4D-B1FCE2E03331}"/>
          </ac:spMkLst>
        </pc:spChg>
        <pc:spChg chg="add mod">
          <ac:chgData name="Duijf, Antoinette" userId="80426808-569e-4360-acb0-e5a6dc4b8ad2" providerId="ADAL" clId="{9C10BC64-C0AE-4C16-9BA3-3041F4C5CE51}" dt="2025-12-01T19:20:12.878" v="26" actId="1076"/>
          <ac:spMkLst>
            <pc:docMk/>
            <pc:sldMk cId="3852907103" sldId="1460"/>
            <ac:spMk id="5" creationId="{BE78E99D-D258-4D60-BBCC-7BD22D155546}"/>
          </ac:spMkLst>
        </pc:spChg>
        <pc:spChg chg="add mod">
          <ac:chgData name="Duijf, Antoinette" userId="80426808-569e-4360-acb0-e5a6dc4b8ad2" providerId="ADAL" clId="{9C10BC64-C0AE-4C16-9BA3-3041F4C5CE51}" dt="2025-12-01T19:20:12.878" v="26" actId="1076"/>
          <ac:spMkLst>
            <pc:docMk/>
            <pc:sldMk cId="3852907103" sldId="1460"/>
            <ac:spMk id="7" creationId="{6960748D-18EA-0FFD-A5AD-CF70089CD8F8}"/>
          </ac:spMkLst>
        </pc:spChg>
        <pc:spChg chg="add del mod">
          <ac:chgData name="Duijf, Antoinette" userId="80426808-569e-4360-acb0-e5a6dc4b8ad2" providerId="ADAL" clId="{9C10BC64-C0AE-4C16-9BA3-3041F4C5CE51}" dt="2025-12-01T19:21:24.197" v="36" actId="478"/>
          <ac:spMkLst>
            <pc:docMk/>
            <pc:sldMk cId="3852907103" sldId="1460"/>
            <ac:spMk id="8" creationId="{91C6010F-E4DC-8547-20A0-13CF9FA8362B}"/>
          </ac:spMkLst>
        </pc:spChg>
        <pc:spChg chg="add del mod">
          <ac:chgData name="Duijf, Antoinette" userId="80426808-569e-4360-acb0-e5a6dc4b8ad2" providerId="ADAL" clId="{9C10BC64-C0AE-4C16-9BA3-3041F4C5CE51}" dt="2025-12-01T19:21:26.649" v="38" actId="478"/>
          <ac:spMkLst>
            <pc:docMk/>
            <pc:sldMk cId="3852907103" sldId="1460"/>
            <ac:spMk id="9" creationId="{584FA6EB-5450-E674-03BB-38D56AE1E689}"/>
          </ac:spMkLst>
        </pc:spChg>
        <pc:spChg chg="add mod">
          <ac:chgData name="Duijf, Antoinette" userId="80426808-569e-4360-acb0-e5a6dc4b8ad2" providerId="ADAL" clId="{9C10BC64-C0AE-4C16-9BA3-3041F4C5CE51}" dt="2025-12-01T19:21:31.669" v="40" actId="1076"/>
          <ac:spMkLst>
            <pc:docMk/>
            <pc:sldMk cId="3852907103" sldId="1460"/>
            <ac:spMk id="12" creationId="{E25A6E96-0C24-955D-91E3-3D6F1D6E3B83}"/>
          </ac:spMkLst>
        </pc:spChg>
        <pc:spChg chg="add mod">
          <ac:chgData name="Duijf, Antoinette" userId="80426808-569e-4360-acb0-e5a6dc4b8ad2" providerId="ADAL" clId="{9C10BC64-C0AE-4C16-9BA3-3041F4C5CE51}" dt="2025-12-01T19:21:34.720" v="42" actId="1076"/>
          <ac:spMkLst>
            <pc:docMk/>
            <pc:sldMk cId="3852907103" sldId="1460"/>
            <ac:spMk id="13" creationId="{DBED3A21-C0C4-5D43-01EE-4DC384DBA85B}"/>
          </ac:spMkLst>
        </pc:spChg>
        <pc:spChg chg="add mod">
          <ac:chgData name="Duijf, Antoinette" userId="80426808-569e-4360-acb0-e5a6dc4b8ad2" providerId="ADAL" clId="{9C10BC64-C0AE-4C16-9BA3-3041F4C5CE51}" dt="2025-12-01T19:22:52.486" v="69" actId="2085"/>
          <ac:spMkLst>
            <pc:docMk/>
            <pc:sldMk cId="3852907103" sldId="1460"/>
            <ac:spMk id="18" creationId="{84288F05-A479-D193-366A-562BE49E57CC}"/>
          </ac:spMkLst>
        </pc:spChg>
        <pc:spChg chg="add mod">
          <ac:chgData name="Duijf, Antoinette" userId="80426808-569e-4360-acb0-e5a6dc4b8ad2" providerId="ADAL" clId="{9C10BC64-C0AE-4C16-9BA3-3041F4C5CE51}" dt="2025-12-01T19:23:09.673" v="74" actId="20577"/>
          <ac:spMkLst>
            <pc:docMk/>
            <pc:sldMk cId="3852907103" sldId="1460"/>
            <ac:spMk id="19" creationId="{5B67FC0B-CAE8-41D3-89C8-9E2EA7E01B8A}"/>
          </ac:spMkLst>
        </pc:spChg>
        <pc:spChg chg="add mod">
          <ac:chgData name="Duijf, Antoinette" userId="80426808-569e-4360-acb0-e5a6dc4b8ad2" providerId="ADAL" clId="{9C10BC64-C0AE-4C16-9BA3-3041F4C5CE51}" dt="2025-12-01T19:23:28.767" v="78" actId="20577"/>
          <ac:spMkLst>
            <pc:docMk/>
            <pc:sldMk cId="3852907103" sldId="1460"/>
            <ac:spMk id="20" creationId="{48423908-A0E1-7A9E-9CE1-9F737C67D908}"/>
          </ac:spMkLst>
        </pc:spChg>
        <pc:spChg chg="add mod">
          <ac:chgData name="Duijf, Antoinette" userId="80426808-569e-4360-acb0-e5a6dc4b8ad2" providerId="ADAL" clId="{9C10BC64-C0AE-4C16-9BA3-3041F4C5CE51}" dt="2025-12-01T19:23:40.878" v="82" actId="20577"/>
          <ac:spMkLst>
            <pc:docMk/>
            <pc:sldMk cId="3852907103" sldId="1460"/>
            <ac:spMk id="21" creationId="{9E91386A-1865-0894-E9A4-6C483B68B593}"/>
          </ac:spMkLst>
        </pc:spChg>
        <pc:spChg chg="add mod">
          <ac:chgData name="Duijf, Antoinette" userId="80426808-569e-4360-acb0-e5a6dc4b8ad2" providerId="ADAL" clId="{9C10BC64-C0AE-4C16-9BA3-3041F4C5CE51}" dt="2025-12-01T19:24:01.862" v="88" actId="20577"/>
          <ac:spMkLst>
            <pc:docMk/>
            <pc:sldMk cId="3852907103" sldId="1460"/>
            <ac:spMk id="22" creationId="{F1E35406-F429-9DBD-8E60-42185656B270}"/>
          </ac:spMkLst>
        </pc:spChg>
        <pc:picChg chg="add mod">
          <ac:chgData name="Duijf, Antoinette" userId="80426808-569e-4360-acb0-e5a6dc4b8ad2" providerId="ADAL" clId="{9C10BC64-C0AE-4C16-9BA3-3041F4C5CE51}" dt="2025-12-01T19:22:59.868" v="72" actId="1076"/>
          <ac:picMkLst>
            <pc:docMk/>
            <pc:sldMk cId="3852907103" sldId="1460"/>
            <ac:picMk id="4" creationId="{DA1A3017-7CBD-FAB5-EA75-A79A6DD803CB}"/>
          </ac:picMkLst>
        </pc:picChg>
        <pc:picChg chg="add mod">
          <ac:chgData name="Duijf, Antoinette" userId="80426808-569e-4360-acb0-e5a6dc4b8ad2" providerId="ADAL" clId="{9C10BC64-C0AE-4C16-9BA3-3041F4C5CE51}" dt="2025-12-01T19:25:35.595" v="105" actId="1076"/>
          <ac:picMkLst>
            <pc:docMk/>
            <pc:sldMk cId="3852907103" sldId="1460"/>
            <ac:picMk id="11" creationId="{C1005B0F-513F-06CE-E897-D83E8811B811}"/>
          </ac:picMkLst>
        </pc:picChg>
        <pc:picChg chg="add del mod">
          <ac:chgData name="Duijf, Antoinette" userId="80426808-569e-4360-acb0-e5a6dc4b8ad2" providerId="ADAL" clId="{9C10BC64-C0AE-4C16-9BA3-3041F4C5CE51}" dt="2025-12-01T19:49:00.827" v="119" actId="478"/>
          <ac:picMkLst>
            <pc:docMk/>
            <pc:sldMk cId="3852907103" sldId="1460"/>
            <ac:picMk id="14" creationId="{7B3DBD76-6F09-F09F-290C-6B7C2A196F80}"/>
          </ac:picMkLst>
        </pc:picChg>
        <pc:picChg chg="add del mod">
          <ac:chgData name="Duijf, Antoinette" userId="80426808-569e-4360-acb0-e5a6dc4b8ad2" providerId="ADAL" clId="{9C10BC64-C0AE-4C16-9BA3-3041F4C5CE51}" dt="2025-12-01T19:27:09.826" v="114" actId="478"/>
          <ac:picMkLst>
            <pc:docMk/>
            <pc:sldMk cId="3852907103" sldId="1460"/>
            <ac:picMk id="15" creationId="{65AA1549-A85B-752D-379B-28709FA38332}"/>
          </ac:picMkLst>
        </pc:picChg>
        <pc:picChg chg="add del mod">
          <ac:chgData name="Duijf, Antoinette" userId="80426808-569e-4360-acb0-e5a6dc4b8ad2" providerId="ADAL" clId="{9C10BC64-C0AE-4C16-9BA3-3041F4C5CE51}" dt="2025-12-01T19:27:10.372" v="115" actId="478"/>
          <ac:picMkLst>
            <pc:docMk/>
            <pc:sldMk cId="3852907103" sldId="1460"/>
            <ac:picMk id="16" creationId="{A5E6819A-F3DA-F6B4-16C3-B3DF91B93241}"/>
          </ac:picMkLst>
        </pc:picChg>
        <pc:picChg chg="add del mod">
          <ac:chgData name="Duijf, Antoinette" userId="80426808-569e-4360-acb0-e5a6dc4b8ad2" providerId="ADAL" clId="{9C10BC64-C0AE-4C16-9BA3-3041F4C5CE51}" dt="2025-12-01T19:27:10.873" v="116" actId="478"/>
          <ac:picMkLst>
            <pc:docMk/>
            <pc:sldMk cId="3852907103" sldId="1460"/>
            <ac:picMk id="17" creationId="{72C6C25B-0267-DE77-6068-3F5DC22BA69A}"/>
          </ac:picMkLst>
        </pc:picChg>
        <pc:picChg chg="add mod">
          <ac:chgData name="Duijf, Antoinette" userId="80426808-569e-4360-acb0-e5a6dc4b8ad2" providerId="ADAL" clId="{9C10BC64-C0AE-4C16-9BA3-3041F4C5CE51}" dt="2025-12-01T19:50:16.169" v="131" actId="1076"/>
          <ac:picMkLst>
            <pc:docMk/>
            <pc:sldMk cId="3852907103" sldId="1460"/>
            <ac:picMk id="24" creationId="{E360A373-87DF-F8BE-6980-A3133C4E4171}"/>
          </ac:picMkLst>
        </pc:picChg>
        <pc:picChg chg="add mod">
          <ac:chgData name="Duijf, Antoinette" userId="80426808-569e-4360-acb0-e5a6dc4b8ad2" providerId="ADAL" clId="{9C10BC64-C0AE-4C16-9BA3-3041F4C5CE51}" dt="2025-12-01T19:49:51.095" v="124" actId="1076"/>
          <ac:picMkLst>
            <pc:docMk/>
            <pc:sldMk cId="3852907103" sldId="1460"/>
            <ac:picMk id="25" creationId="{28AE8BAA-4130-1957-893D-EA7DE178C446}"/>
          </ac:picMkLst>
        </pc:picChg>
        <pc:picChg chg="add mod">
          <ac:chgData name="Duijf, Antoinette" userId="80426808-569e-4360-acb0-e5a6dc4b8ad2" providerId="ADAL" clId="{9C10BC64-C0AE-4C16-9BA3-3041F4C5CE51}" dt="2025-12-01T19:49:54.561" v="126" actId="1076"/>
          <ac:picMkLst>
            <pc:docMk/>
            <pc:sldMk cId="3852907103" sldId="1460"/>
            <ac:picMk id="26" creationId="{CA183880-E4A5-B854-ACEB-D2499911CC73}"/>
          </ac:picMkLst>
        </pc:picChg>
        <pc:picChg chg="add mod">
          <ac:chgData name="Duijf, Antoinette" userId="80426808-569e-4360-acb0-e5a6dc4b8ad2" providerId="ADAL" clId="{9C10BC64-C0AE-4C16-9BA3-3041F4C5CE51}" dt="2025-12-01T19:50:04.572" v="128" actId="1076"/>
          <ac:picMkLst>
            <pc:docMk/>
            <pc:sldMk cId="3852907103" sldId="1460"/>
            <ac:picMk id="27" creationId="{754952CA-7F54-C1FF-1D9C-CA5B32FA0168}"/>
          </ac:picMkLst>
        </pc:picChg>
        <pc:picChg chg="add mod">
          <ac:chgData name="Duijf, Antoinette" userId="80426808-569e-4360-acb0-e5a6dc4b8ad2" providerId="ADAL" clId="{9C10BC64-C0AE-4C16-9BA3-3041F4C5CE51}" dt="2025-12-01T19:50:09.620" v="130" actId="1076"/>
          <ac:picMkLst>
            <pc:docMk/>
            <pc:sldMk cId="3852907103" sldId="1460"/>
            <ac:picMk id="28" creationId="{69033A6B-3CB3-ADFE-E607-8A1706D06426}"/>
          </ac:picMkLst>
        </pc:picChg>
      </pc:sldChg>
      <pc:sldChg chg="addSp delSp modSp mod">
        <pc:chgData name="Duijf, Antoinette" userId="80426808-569e-4360-acb0-e5a6dc4b8ad2" providerId="ADAL" clId="{9C10BC64-C0AE-4C16-9BA3-3041F4C5CE51}" dt="2025-12-01T21:21:42.300" v="636" actId="1076"/>
        <pc:sldMkLst>
          <pc:docMk/>
          <pc:sldMk cId="4207872812" sldId="1475"/>
        </pc:sldMkLst>
        <pc:spChg chg="add del mod">
          <ac:chgData name="Duijf, Antoinette" userId="80426808-569e-4360-acb0-e5a6dc4b8ad2" providerId="ADAL" clId="{9C10BC64-C0AE-4C16-9BA3-3041F4C5CE51}" dt="2025-12-01T21:20:23.719" v="627" actId="478"/>
          <ac:spMkLst>
            <pc:docMk/>
            <pc:sldMk cId="4207872812" sldId="1475"/>
            <ac:spMk id="2" creationId="{2DE3BCC4-780F-8148-B488-4222476461A5}"/>
          </ac:spMkLst>
        </pc:spChg>
        <pc:spChg chg="add del">
          <ac:chgData name="Duijf, Antoinette" userId="80426808-569e-4360-acb0-e5a6dc4b8ad2" providerId="ADAL" clId="{9C10BC64-C0AE-4C16-9BA3-3041F4C5CE51}" dt="2025-12-01T21:21:33.464" v="633" actId="478"/>
          <ac:spMkLst>
            <pc:docMk/>
            <pc:sldMk cId="4207872812" sldId="1475"/>
            <ac:spMk id="5" creationId="{253F27E2-A41B-BDE1-6F9E-D88868D33E05}"/>
          </ac:spMkLst>
        </pc:spChg>
        <pc:picChg chg="add mod">
          <ac:chgData name="Duijf, Antoinette" userId="80426808-569e-4360-acb0-e5a6dc4b8ad2" providerId="ADAL" clId="{9C10BC64-C0AE-4C16-9BA3-3041F4C5CE51}" dt="2025-12-01T21:21:42.300" v="636" actId="1076"/>
          <ac:picMkLst>
            <pc:docMk/>
            <pc:sldMk cId="4207872812" sldId="1475"/>
            <ac:picMk id="4" creationId="{2AA2CC1E-B05E-8FAE-446E-F34A120285A1}"/>
          </ac:picMkLst>
        </pc:picChg>
      </pc:sldChg>
      <pc:sldChg chg="addSp modSp mod ord">
        <pc:chgData name="Duijf, Antoinette" userId="80426808-569e-4360-acb0-e5a6dc4b8ad2" providerId="ADAL" clId="{9C10BC64-C0AE-4C16-9BA3-3041F4C5CE51}" dt="2025-12-02T08:14:23.111" v="1576"/>
        <pc:sldMkLst>
          <pc:docMk/>
          <pc:sldMk cId="2709048002" sldId="1477"/>
        </pc:sldMkLst>
        <pc:picChg chg="add mod">
          <ac:chgData name="Duijf, Antoinette" userId="80426808-569e-4360-acb0-e5a6dc4b8ad2" providerId="ADAL" clId="{9C10BC64-C0AE-4C16-9BA3-3041F4C5CE51}" dt="2025-12-01T19:08:03.514" v="1" actId="1076"/>
          <ac:picMkLst>
            <pc:docMk/>
            <pc:sldMk cId="2709048002" sldId="1477"/>
            <ac:picMk id="2" creationId="{CB27554B-EFFC-8EA5-BABE-0626BF7C0C91}"/>
          </ac:picMkLst>
        </pc:picChg>
      </pc:sldChg>
      <pc:sldChg chg="addSp delSp modSp mod">
        <pc:chgData name="Duijf, Antoinette" userId="80426808-569e-4360-acb0-e5a6dc4b8ad2" providerId="ADAL" clId="{9C10BC64-C0AE-4C16-9BA3-3041F4C5CE51}" dt="2025-12-01T20:14:19.830" v="181" actId="1076"/>
        <pc:sldMkLst>
          <pc:docMk/>
          <pc:sldMk cId="4210467006" sldId="1479"/>
        </pc:sldMkLst>
        <pc:picChg chg="add del mod">
          <ac:chgData name="Duijf, Antoinette" userId="80426808-569e-4360-acb0-e5a6dc4b8ad2" providerId="ADAL" clId="{9C10BC64-C0AE-4C16-9BA3-3041F4C5CE51}" dt="2025-12-01T20:13:45.744" v="171" actId="478"/>
          <ac:picMkLst>
            <pc:docMk/>
            <pc:sldMk cId="4210467006" sldId="1479"/>
            <ac:picMk id="3" creationId="{04115469-A337-49D9-C686-417BCD2ABBAD}"/>
          </ac:picMkLst>
        </pc:picChg>
        <pc:picChg chg="add del mod">
          <ac:chgData name="Duijf, Antoinette" userId="80426808-569e-4360-acb0-e5a6dc4b8ad2" providerId="ADAL" clId="{9C10BC64-C0AE-4C16-9BA3-3041F4C5CE51}" dt="2025-12-01T20:14:10.231" v="177" actId="478"/>
          <ac:picMkLst>
            <pc:docMk/>
            <pc:sldMk cId="4210467006" sldId="1479"/>
            <ac:picMk id="5" creationId="{2169039A-D83D-A719-ADFE-B2EF14751A52}"/>
          </ac:picMkLst>
        </pc:picChg>
        <pc:picChg chg="add mod">
          <ac:chgData name="Duijf, Antoinette" userId="80426808-569e-4360-acb0-e5a6dc4b8ad2" providerId="ADAL" clId="{9C10BC64-C0AE-4C16-9BA3-3041F4C5CE51}" dt="2025-12-01T20:14:19.830" v="181" actId="1076"/>
          <ac:picMkLst>
            <pc:docMk/>
            <pc:sldMk cId="4210467006" sldId="1479"/>
            <ac:picMk id="8" creationId="{1DAA1DEE-968D-3C3E-8A19-F573870525EE}"/>
          </ac:picMkLst>
        </pc:picChg>
      </pc:sldChg>
      <pc:sldChg chg="addSp modSp mod">
        <pc:chgData name="Duijf, Antoinette" userId="80426808-569e-4360-acb0-e5a6dc4b8ad2" providerId="ADAL" clId="{9C10BC64-C0AE-4C16-9BA3-3041F4C5CE51}" dt="2025-12-01T19:55:34.467" v="145" actId="1076"/>
        <pc:sldMkLst>
          <pc:docMk/>
          <pc:sldMk cId="1487044012" sldId="1480"/>
        </pc:sldMkLst>
        <pc:picChg chg="add mod">
          <ac:chgData name="Duijf, Antoinette" userId="80426808-569e-4360-acb0-e5a6dc4b8ad2" providerId="ADAL" clId="{9C10BC64-C0AE-4C16-9BA3-3041F4C5CE51}" dt="2025-12-01T19:55:34.467" v="145" actId="1076"/>
          <ac:picMkLst>
            <pc:docMk/>
            <pc:sldMk cId="1487044012" sldId="1480"/>
            <ac:picMk id="3" creationId="{03FEC9F8-8AB5-26C6-F696-377C7AFBEAA5}"/>
          </ac:picMkLst>
        </pc:picChg>
      </pc:sldChg>
      <pc:sldChg chg="addSp delSp modSp mod">
        <pc:chgData name="Duijf, Antoinette" userId="80426808-569e-4360-acb0-e5a6dc4b8ad2" providerId="ADAL" clId="{9C10BC64-C0AE-4C16-9BA3-3041F4C5CE51}" dt="2025-12-01T20:46:00.899" v="414" actId="1076"/>
        <pc:sldMkLst>
          <pc:docMk/>
          <pc:sldMk cId="3779434736" sldId="1481"/>
        </pc:sldMkLst>
        <pc:spChg chg="add del mod">
          <ac:chgData name="Duijf, Antoinette" userId="80426808-569e-4360-acb0-e5a6dc4b8ad2" providerId="ADAL" clId="{9C10BC64-C0AE-4C16-9BA3-3041F4C5CE51}" dt="2025-12-01T20:21:32.383" v="205" actId="478"/>
          <ac:spMkLst>
            <pc:docMk/>
            <pc:sldMk cId="3779434736" sldId="1481"/>
            <ac:spMk id="2" creationId="{4F52BA73-51A6-CEDF-9B91-844F75984E28}"/>
          </ac:spMkLst>
        </pc:spChg>
        <pc:spChg chg="add mod">
          <ac:chgData name="Duijf, Antoinette" userId="80426808-569e-4360-acb0-e5a6dc4b8ad2" providerId="ADAL" clId="{9C10BC64-C0AE-4C16-9BA3-3041F4C5CE51}" dt="2025-12-01T20:46:00.899" v="414" actId="1076"/>
          <ac:spMkLst>
            <pc:docMk/>
            <pc:sldMk cId="3779434736" sldId="1481"/>
            <ac:spMk id="11" creationId="{24497F34-4DDF-DA87-2E10-D6A728A796D2}"/>
          </ac:spMkLst>
        </pc:spChg>
        <pc:graphicFrameChg chg="add del mod">
          <ac:chgData name="Duijf, Antoinette" userId="80426808-569e-4360-acb0-e5a6dc4b8ad2" providerId="ADAL" clId="{9C10BC64-C0AE-4C16-9BA3-3041F4C5CE51}" dt="2025-12-01T20:22:16.548" v="214" actId="478"/>
          <ac:graphicFrameMkLst>
            <pc:docMk/>
            <pc:sldMk cId="3779434736" sldId="1481"/>
            <ac:graphicFrameMk id="5" creationId="{1B1381BC-27DC-947A-FDF4-519B95E7E93C}"/>
          </ac:graphicFrameMkLst>
        </pc:graphicFrameChg>
        <pc:picChg chg="add del mod">
          <ac:chgData name="Duijf, Antoinette" userId="80426808-569e-4360-acb0-e5a6dc4b8ad2" providerId="ADAL" clId="{9C10BC64-C0AE-4C16-9BA3-3041F4C5CE51}" dt="2025-12-01T20:21:49.389" v="210" actId="478"/>
          <ac:picMkLst>
            <pc:docMk/>
            <pc:sldMk cId="3779434736" sldId="1481"/>
            <ac:picMk id="4" creationId="{7B54D764-CDB3-6822-634D-752CA910FE9D}"/>
          </ac:picMkLst>
        </pc:picChg>
        <pc:picChg chg="add mod">
          <ac:chgData name="Duijf, Antoinette" userId="80426808-569e-4360-acb0-e5a6dc4b8ad2" providerId="ADAL" clId="{9C10BC64-C0AE-4C16-9BA3-3041F4C5CE51}" dt="2025-12-01T20:45:34.282" v="348" actId="1076"/>
          <ac:picMkLst>
            <pc:docMk/>
            <pc:sldMk cId="3779434736" sldId="1481"/>
            <ac:picMk id="8" creationId="{CF71550D-0DE3-EA5D-F93B-A58A71D78DAD}"/>
          </ac:picMkLst>
        </pc:picChg>
        <pc:picChg chg="add mod">
          <ac:chgData name="Duijf, Antoinette" userId="80426808-569e-4360-acb0-e5a6dc4b8ad2" providerId="ADAL" clId="{9C10BC64-C0AE-4C16-9BA3-3041F4C5CE51}" dt="2025-12-01T20:23:28.139" v="347" actId="1076"/>
          <ac:picMkLst>
            <pc:docMk/>
            <pc:sldMk cId="3779434736" sldId="1481"/>
            <ac:picMk id="10" creationId="{8128C6E4-4E82-562E-A754-36FF0917CC9F}"/>
          </ac:picMkLst>
        </pc:picChg>
      </pc:sldChg>
      <pc:sldChg chg="addSp delSp modSp mod">
        <pc:chgData name="Duijf, Antoinette" userId="80426808-569e-4360-acb0-e5a6dc4b8ad2" providerId="ADAL" clId="{9C10BC64-C0AE-4C16-9BA3-3041F4C5CE51}" dt="2025-12-01T20:56:51.970" v="449" actId="1076"/>
        <pc:sldMkLst>
          <pc:docMk/>
          <pc:sldMk cId="1201727269" sldId="1482"/>
        </pc:sldMkLst>
        <pc:spChg chg="add mod">
          <ac:chgData name="Duijf, Antoinette" userId="80426808-569e-4360-acb0-e5a6dc4b8ad2" providerId="ADAL" clId="{9C10BC64-C0AE-4C16-9BA3-3041F4C5CE51}" dt="2025-12-01T20:56:48.157" v="448" actId="14100"/>
          <ac:spMkLst>
            <pc:docMk/>
            <pc:sldMk cId="1201727269" sldId="1482"/>
            <ac:spMk id="8" creationId="{32D725AF-FB77-CD35-4B6E-132243BC0EAC}"/>
          </ac:spMkLst>
        </pc:spChg>
        <pc:picChg chg="del">
          <ac:chgData name="Duijf, Antoinette" userId="80426808-569e-4360-acb0-e5a6dc4b8ad2" providerId="ADAL" clId="{9C10BC64-C0AE-4C16-9BA3-3041F4C5CE51}" dt="2025-12-01T20:55:13.078" v="415" actId="478"/>
          <ac:picMkLst>
            <pc:docMk/>
            <pc:sldMk cId="1201727269" sldId="1482"/>
            <ac:picMk id="2" creationId="{1EEE2986-109D-7285-655B-9AEE119DB204}"/>
          </ac:picMkLst>
        </pc:picChg>
        <pc:picChg chg="add mod">
          <ac:chgData name="Duijf, Antoinette" userId="80426808-569e-4360-acb0-e5a6dc4b8ad2" providerId="ADAL" clId="{9C10BC64-C0AE-4C16-9BA3-3041F4C5CE51}" dt="2025-12-01T20:55:26.427" v="420" actId="1076"/>
          <ac:picMkLst>
            <pc:docMk/>
            <pc:sldMk cId="1201727269" sldId="1482"/>
            <ac:picMk id="4" creationId="{AACBFA8F-75AF-C004-3D7F-FBEFFEB499DF}"/>
          </ac:picMkLst>
        </pc:picChg>
        <pc:picChg chg="add del mod">
          <ac:chgData name="Duijf, Antoinette" userId="80426808-569e-4360-acb0-e5a6dc4b8ad2" providerId="ADAL" clId="{9C10BC64-C0AE-4C16-9BA3-3041F4C5CE51}" dt="2025-12-01T20:56:20.374" v="437" actId="21"/>
          <ac:picMkLst>
            <pc:docMk/>
            <pc:sldMk cId="1201727269" sldId="1482"/>
            <ac:picMk id="7" creationId="{87D63703-76E4-C22A-274B-1DAE49C73A0F}"/>
          </ac:picMkLst>
        </pc:picChg>
        <pc:picChg chg="add mod modCrop">
          <ac:chgData name="Duijf, Antoinette" userId="80426808-569e-4360-acb0-e5a6dc4b8ad2" providerId="ADAL" clId="{9C10BC64-C0AE-4C16-9BA3-3041F4C5CE51}" dt="2025-12-01T20:56:51.970" v="449" actId="1076"/>
          <ac:picMkLst>
            <pc:docMk/>
            <pc:sldMk cId="1201727269" sldId="1482"/>
            <ac:picMk id="9" creationId="{87D63703-76E4-C22A-274B-1DAE49C73A0F}"/>
          </ac:picMkLst>
        </pc:picChg>
      </pc:sldChg>
      <pc:sldChg chg="del">
        <pc:chgData name="Duijf, Antoinette" userId="80426808-569e-4360-acb0-e5a6dc4b8ad2" providerId="ADAL" clId="{9C10BC64-C0AE-4C16-9BA3-3041F4C5CE51}" dt="2025-12-02T09:20:30.392" v="2887" actId="47"/>
        <pc:sldMkLst>
          <pc:docMk/>
          <pc:sldMk cId="2967928418" sldId="1511"/>
        </pc:sldMkLst>
      </pc:sldChg>
      <pc:sldChg chg="del">
        <pc:chgData name="Duijf, Antoinette" userId="80426808-569e-4360-acb0-e5a6dc4b8ad2" providerId="ADAL" clId="{9C10BC64-C0AE-4C16-9BA3-3041F4C5CE51}" dt="2025-12-02T09:20:28.757" v="2885" actId="47"/>
        <pc:sldMkLst>
          <pc:docMk/>
          <pc:sldMk cId="1594331871" sldId="1512"/>
        </pc:sldMkLst>
      </pc:sldChg>
      <pc:sldChg chg="del">
        <pc:chgData name="Duijf, Antoinette" userId="80426808-569e-4360-acb0-e5a6dc4b8ad2" providerId="ADAL" clId="{9C10BC64-C0AE-4C16-9BA3-3041F4C5CE51}" dt="2025-12-02T09:20:27.254" v="2883" actId="47"/>
        <pc:sldMkLst>
          <pc:docMk/>
          <pc:sldMk cId="3112181829" sldId="1515"/>
        </pc:sldMkLst>
      </pc:sldChg>
      <pc:sldChg chg="del">
        <pc:chgData name="Duijf, Antoinette" userId="80426808-569e-4360-acb0-e5a6dc4b8ad2" providerId="ADAL" clId="{9C10BC64-C0AE-4C16-9BA3-3041F4C5CE51}" dt="2025-12-02T09:20:27.986" v="2884" actId="47"/>
        <pc:sldMkLst>
          <pc:docMk/>
          <pc:sldMk cId="1628480429" sldId="1517"/>
        </pc:sldMkLst>
      </pc:sldChg>
      <pc:sldChg chg="del">
        <pc:chgData name="Duijf, Antoinette" userId="80426808-569e-4360-acb0-e5a6dc4b8ad2" providerId="ADAL" clId="{9C10BC64-C0AE-4C16-9BA3-3041F4C5CE51}" dt="2025-12-02T09:20:26.499" v="2882" actId="47"/>
        <pc:sldMkLst>
          <pc:docMk/>
          <pc:sldMk cId="933367485" sldId="1518"/>
        </pc:sldMkLst>
      </pc:sldChg>
      <pc:sldChg chg="del">
        <pc:chgData name="Duijf, Antoinette" userId="80426808-569e-4360-acb0-e5a6dc4b8ad2" providerId="ADAL" clId="{9C10BC64-C0AE-4C16-9BA3-3041F4C5CE51}" dt="2025-12-02T09:20:32.378" v="2889" actId="47"/>
        <pc:sldMkLst>
          <pc:docMk/>
          <pc:sldMk cId="1738896802" sldId="1519"/>
        </pc:sldMkLst>
      </pc:sldChg>
      <pc:sldChg chg="del">
        <pc:chgData name="Duijf, Antoinette" userId="80426808-569e-4360-acb0-e5a6dc4b8ad2" providerId="ADAL" clId="{9C10BC64-C0AE-4C16-9BA3-3041F4C5CE51}" dt="2025-12-02T09:20:29.607" v="2886" actId="47"/>
        <pc:sldMkLst>
          <pc:docMk/>
          <pc:sldMk cId="1530054038" sldId="1520"/>
        </pc:sldMkLst>
      </pc:sldChg>
      <pc:sldChg chg="del">
        <pc:chgData name="Duijf, Antoinette" userId="80426808-569e-4360-acb0-e5a6dc4b8ad2" providerId="ADAL" clId="{9C10BC64-C0AE-4C16-9BA3-3041F4C5CE51}" dt="2025-12-02T09:20:25.677" v="2881" actId="47"/>
        <pc:sldMkLst>
          <pc:docMk/>
          <pc:sldMk cId="1059877010" sldId="1521"/>
        </pc:sldMkLst>
      </pc:sldChg>
      <pc:sldChg chg="del">
        <pc:chgData name="Duijf, Antoinette" userId="80426808-569e-4360-acb0-e5a6dc4b8ad2" providerId="ADAL" clId="{9C10BC64-C0AE-4C16-9BA3-3041F4C5CE51}" dt="2025-12-02T09:20:24.960" v="2880" actId="47"/>
        <pc:sldMkLst>
          <pc:docMk/>
          <pc:sldMk cId="2371299458" sldId="1529"/>
        </pc:sldMkLst>
      </pc:sldChg>
      <pc:sldChg chg="addSp delSp modSp mod">
        <pc:chgData name="Duijf, Antoinette" userId="80426808-569e-4360-acb0-e5a6dc4b8ad2" providerId="ADAL" clId="{9C10BC64-C0AE-4C16-9BA3-3041F4C5CE51}" dt="2025-12-02T09:19:58.934" v="2879" actId="478"/>
        <pc:sldMkLst>
          <pc:docMk/>
          <pc:sldMk cId="4165943756" sldId="1535"/>
        </pc:sldMkLst>
        <pc:spChg chg="add del mod">
          <ac:chgData name="Duijf, Antoinette" userId="80426808-569e-4360-acb0-e5a6dc4b8ad2" providerId="ADAL" clId="{9C10BC64-C0AE-4C16-9BA3-3041F4C5CE51}" dt="2025-12-02T08:46:29.420" v="1765" actId="478"/>
          <ac:spMkLst>
            <pc:docMk/>
            <pc:sldMk cId="4165943756" sldId="1535"/>
            <ac:spMk id="19" creationId="{C2DB5EAE-16E3-C6FF-E602-7B740D2E20EE}"/>
          </ac:spMkLst>
        </pc:spChg>
        <pc:spChg chg="add del mod">
          <ac:chgData name="Duijf, Antoinette" userId="80426808-569e-4360-acb0-e5a6dc4b8ad2" providerId="ADAL" clId="{9C10BC64-C0AE-4C16-9BA3-3041F4C5CE51}" dt="2025-12-02T09:19:58.934" v="2879" actId="478"/>
          <ac:spMkLst>
            <pc:docMk/>
            <pc:sldMk cId="4165943756" sldId="1535"/>
            <ac:spMk id="20" creationId="{B0BCA89F-EB2B-AFF0-FBDD-B8C08504B06C}"/>
          </ac:spMkLst>
        </pc:spChg>
        <pc:spChg chg="mod">
          <ac:chgData name="Duijf, Antoinette" userId="80426808-569e-4360-acb0-e5a6dc4b8ad2" providerId="ADAL" clId="{9C10BC64-C0AE-4C16-9BA3-3041F4C5CE51}" dt="2025-12-01T21:22:24.343" v="641" actId="13926"/>
          <ac:spMkLst>
            <pc:docMk/>
            <pc:sldMk cId="4165943756" sldId="1535"/>
            <ac:spMk id="36" creationId="{D8EF981A-9BA7-0EB1-9B70-F7FBF2F7DF1C}"/>
          </ac:spMkLst>
        </pc:spChg>
        <pc:picChg chg="del">
          <ac:chgData name="Duijf, Antoinette" userId="80426808-569e-4360-acb0-e5a6dc4b8ad2" providerId="ADAL" clId="{9C10BC64-C0AE-4C16-9BA3-3041F4C5CE51}" dt="2025-12-02T07:40:54.633" v="642" actId="478"/>
          <ac:picMkLst>
            <pc:docMk/>
            <pc:sldMk cId="4165943756" sldId="1535"/>
            <ac:picMk id="2" creationId="{4DB99D48-ED61-922E-D487-7751BAE91B7A}"/>
          </ac:picMkLst>
        </pc:picChg>
        <pc:picChg chg="add mod">
          <ac:chgData name="Duijf, Antoinette" userId="80426808-569e-4360-acb0-e5a6dc4b8ad2" providerId="ADAL" clId="{9C10BC64-C0AE-4C16-9BA3-3041F4C5CE51}" dt="2025-12-01T21:22:12.776" v="640" actId="1076"/>
          <ac:picMkLst>
            <pc:docMk/>
            <pc:sldMk cId="4165943756" sldId="1535"/>
            <ac:picMk id="8" creationId="{C4B44FEB-20B3-D4F8-2AB1-CAFA19A6F246}"/>
          </ac:picMkLst>
        </pc:picChg>
        <pc:picChg chg="del">
          <ac:chgData name="Duijf, Antoinette" userId="80426808-569e-4360-acb0-e5a6dc4b8ad2" providerId="ADAL" clId="{9C10BC64-C0AE-4C16-9BA3-3041F4C5CE51}" dt="2025-12-01T21:22:06.510" v="637" actId="478"/>
          <ac:picMkLst>
            <pc:docMk/>
            <pc:sldMk cId="4165943756" sldId="1535"/>
            <ac:picMk id="9" creationId="{4F38B8E2-68B5-C89D-0305-A8B8ABF9DEBC}"/>
          </ac:picMkLst>
        </pc:picChg>
        <pc:picChg chg="add mod">
          <ac:chgData name="Duijf, Antoinette" userId="80426808-569e-4360-acb0-e5a6dc4b8ad2" providerId="ADAL" clId="{9C10BC64-C0AE-4C16-9BA3-3041F4C5CE51}" dt="2025-12-02T07:41:22.869" v="650" actId="1076"/>
          <ac:picMkLst>
            <pc:docMk/>
            <pc:sldMk cId="4165943756" sldId="1535"/>
            <ac:picMk id="18" creationId="{6769BCF3-ED00-4448-04C4-3EDD521436C3}"/>
          </ac:picMkLst>
        </pc:picChg>
      </pc:sldChg>
      <pc:sldChg chg="del">
        <pc:chgData name="Duijf, Antoinette" userId="80426808-569e-4360-acb0-e5a6dc4b8ad2" providerId="ADAL" clId="{9C10BC64-C0AE-4C16-9BA3-3041F4C5CE51}" dt="2025-12-02T09:20:31.410" v="2888" actId="47"/>
        <pc:sldMkLst>
          <pc:docMk/>
          <pc:sldMk cId="2344247519" sldId="1543"/>
        </pc:sldMkLst>
      </pc:sldChg>
      <pc:sldChg chg="addSp delSp modSp mod">
        <pc:chgData name="Duijf, Antoinette" userId="80426808-569e-4360-acb0-e5a6dc4b8ad2" providerId="ADAL" clId="{9C10BC64-C0AE-4C16-9BA3-3041F4C5CE51}" dt="2025-12-02T08:55:56.986" v="1915" actId="478"/>
        <pc:sldMkLst>
          <pc:docMk/>
          <pc:sldMk cId="3012210808" sldId="1548"/>
        </pc:sldMkLst>
        <pc:spChg chg="add del mod">
          <ac:chgData name="Duijf, Antoinette" userId="80426808-569e-4360-acb0-e5a6dc4b8ad2" providerId="ADAL" clId="{9C10BC64-C0AE-4C16-9BA3-3041F4C5CE51}" dt="2025-12-02T08:55:46.542" v="1912" actId="478"/>
          <ac:spMkLst>
            <pc:docMk/>
            <pc:sldMk cId="3012210808" sldId="1548"/>
            <ac:spMk id="18" creationId="{714ECE91-7E22-C58C-51BF-F7F03F9198E7}"/>
          </ac:spMkLst>
        </pc:spChg>
        <pc:spChg chg="add del mod">
          <ac:chgData name="Duijf, Antoinette" userId="80426808-569e-4360-acb0-e5a6dc4b8ad2" providerId="ADAL" clId="{9C10BC64-C0AE-4C16-9BA3-3041F4C5CE51}" dt="2025-12-02T08:55:56.986" v="1915" actId="478"/>
          <ac:spMkLst>
            <pc:docMk/>
            <pc:sldMk cId="3012210808" sldId="1548"/>
            <ac:spMk id="19" creationId="{5E770696-C652-AE75-C36C-F48B2333D195}"/>
          </ac:spMkLst>
        </pc:spChg>
        <pc:spChg chg="mod">
          <ac:chgData name="Duijf, Antoinette" userId="80426808-569e-4360-acb0-e5a6dc4b8ad2" providerId="ADAL" clId="{9C10BC64-C0AE-4C16-9BA3-3041F4C5CE51}" dt="2025-12-02T07:50:16.827" v="923" actId="115"/>
          <ac:spMkLst>
            <pc:docMk/>
            <pc:sldMk cId="3012210808" sldId="1548"/>
            <ac:spMk id="35" creationId="{73BE3BA9-5A09-7B2A-D8DB-09325160AC99}"/>
          </ac:spMkLst>
        </pc:spChg>
        <pc:spChg chg="mod">
          <ac:chgData name="Duijf, Antoinette" userId="80426808-569e-4360-acb0-e5a6dc4b8ad2" providerId="ADAL" clId="{9C10BC64-C0AE-4C16-9BA3-3041F4C5CE51}" dt="2025-12-02T07:52:56.156" v="983" actId="115"/>
          <ac:spMkLst>
            <pc:docMk/>
            <pc:sldMk cId="3012210808" sldId="1548"/>
            <ac:spMk id="36" creationId="{97542A4F-E0E2-4239-5966-79E6A951F450}"/>
          </ac:spMkLst>
        </pc:spChg>
        <pc:picChg chg="add mod">
          <ac:chgData name="Duijf, Antoinette" userId="80426808-569e-4360-acb0-e5a6dc4b8ad2" providerId="ADAL" clId="{9C10BC64-C0AE-4C16-9BA3-3041F4C5CE51}" dt="2025-12-02T08:55:51.915" v="1914" actId="1076"/>
          <ac:picMkLst>
            <pc:docMk/>
            <pc:sldMk cId="3012210808" sldId="1548"/>
            <ac:picMk id="2" creationId="{83283C3C-2CF4-EDCF-5FDF-9C697B05D9B8}"/>
          </ac:picMkLst>
        </pc:picChg>
        <pc:picChg chg="add mod modCrop">
          <ac:chgData name="Duijf, Antoinette" userId="80426808-569e-4360-acb0-e5a6dc4b8ad2" providerId="ADAL" clId="{9C10BC64-C0AE-4C16-9BA3-3041F4C5CE51}" dt="2025-12-02T07:53:35.365" v="996" actId="14100"/>
          <ac:picMkLst>
            <pc:docMk/>
            <pc:sldMk cId="3012210808" sldId="1548"/>
            <ac:picMk id="9" creationId="{A47E24A8-10A8-1C6F-FEAC-61200DAD72AB}"/>
          </ac:picMkLst>
        </pc:picChg>
      </pc:sldChg>
      <pc:sldChg chg="addSp modSp mod">
        <pc:chgData name="Duijf, Antoinette" userId="80426808-569e-4360-acb0-e5a6dc4b8ad2" providerId="ADAL" clId="{9C10BC64-C0AE-4C16-9BA3-3041F4C5CE51}" dt="2025-12-01T19:55:20.908" v="140" actId="1076"/>
        <pc:sldMkLst>
          <pc:docMk/>
          <pc:sldMk cId="772092569" sldId="1551"/>
        </pc:sldMkLst>
        <pc:spChg chg="mod">
          <ac:chgData name="Duijf, Antoinette" userId="80426808-569e-4360-acb0-e5a6dc4b8ad2" providerId="ADAL" clId="{9C10BC64-C0AE-4C16-9BA3-3041F4C5CE51}" dt="2025-12-01T19:50:43.467" v="138" actId="14100"/>
          <ac:spMkLst>
            <pc:docMk/>
            <pc:sldMk cId="772092569" sldId="1551"/>
            <ac:spMk id="16" creationId="{303CAA97-1B9A-BCED-B9F1-A47AEBE39849}"/>
          </ac:spMkLst>
        </pc:spChg>
        <pc:spChg chg="mod">
          <ac:chgData name="Duijf, Antoinette" userId="80426808-569e-4360-acb0-e5a6dc4b8ad2" providerId="ADAL" clId="{9C10BC64-C0AE-4C16-9BA3-3041F4C5CE51}" dt="2025-12-01T19:50:50.357" v="139" actId="1038"/>
          <ac:spMkLst>
            <pc:docMk/>
            <pc:sldMk cId="772092569" sldId="1551"/>
            <ac:spMk id="17" creationId="{F6029DF0-A1AD-60CD-27A5-8D0AA1B4FF75}"/>
          </ac:spMkLst>
        </pc:spChg>
        <pc:picChg chg="add mod">
          <ac:chgData name="Duijf, Antoinette" userId="80426808-569e-4360-acb0-e5a6dc4b8ad2" providerId="ADAL" clId="{9C10BC64-C0AE-4C16-9BA3-3041F4C5CE51}" dt="2025-12-01T19:55:20.908" v="140" actId="1076"/>
          <ac:picMkLst>
            <pc:docMk/>
            <pc:sldMk cId="772092569" sldId="1551"/>
            <ac:picMk id="10" creationId="{2C2FEDC4-4D66-2DEE-5EBE-7A1A5A185D7B}"/>
          </ac:picMkLst>
        </pc:picChg>
        <pc:picChg chg="add">
          <ac:chgData name="Duijf, Antoinette" userId="80426808-569e-4360-acb0-e5a6dc4b8ad2" providerId="ADAL" clId="{9C10BC64-C0AE-4C16-9BA3-3041F4C5CE51}" dt="2025-12-01T19:48:50.479" v="118" actId="22"/>
          <ac:picMkLst>
            <pc:docMk/>
            <pc:sldMk cId="772092569" sldId="1551"/>
            <ac:picMk id="24" creationId="{D74211E2-1DF0-174E-1D96-B6CC3C8F264E}"/>
          </ac:picMkLst>
        </pc:picChg>
        <pc:picChg chg="add mod">
          <ac:chgData name="Duijf, Antoinette" userId="80426808-569e-4360-acb0-e5a6dc4b8ad2" providerId="ADAL" clId="{9C10BC64-C0AE-4C16-9BA3-3041F4C5CE51}" dt="2025-12-01T19:49:41.128" v="122" actId="1076"/>
          <ac:picMkLst>
            <pc:docMk/>
            <pc:sldMk cId="772092569" sldId="1551"/>
            <ac:picMk id="26" creationId="{291C2441-8554-DDF5-EFF2-19E334824819}"/>
          </ac:picMkLst>
        </pc:picChg>
      </pc:sldChg>
      <pc:sldChg chg="addSp delSp modSp mod">
        <pc:chgData name="Duijf, Antoinette" userId="80426808-569e-4360-acb0-e5a6dc4b8ad2" providerId="ADAL" clId="{9C10BC64-C0AE-4C16-9BA3-3041F4C5CE51}" dt="2025-12-02T07:49:13.649" v="859" actId="255"/>
        <pc:sldMkLst>
          <pc:docMk/>
          <pc:sldMk cId="1280260236" sldId="1552"/>
        </pc:sldMkLst>
        <pc:spChg chg="mod">
          <ac:chgData name="Duijf, Antoinette" userId="80426808-569e-4360-acb0-e5a6dc4b8ad2" providerId="ADAL" clId="{9C10BC64-C0AE-4C16-9BA3-3041F4C5CE51}" dt="2025-12-02T07:48:55.525" v="854" actId="6549"/>
          <ac:spMkLst>
            <pc:docMk/>
            <pc:sldMk cId="1280260236" sldId="1552"/>
            <ac:spMk id="35" creationId="{0422B1A3-DB5F-2E41-54F2-60EF6D4E7F86}"/>
          </ac:spMkLst>
        </pc:spChg>
        <pc:spChg chg="mod">
          <ac:chgData name="Duijf, Antoinette" userId="80426808-569e-4360-acb0-e5a6dc4b8ad2" providerId="ADAL" clId="{9C10BC64-C0AE-4C16-9BA3-3041F4C5CE51}" dt="2025-12-02T07:49:13.649" v="859" actId="255"/>
          <ac:spMkLst>
            <pc:docMk/>
            <pc:sldMk cId="1280260236" sldId="1552"/>
            <ac:spMk id="36" creationId="{5B5BB21A-4A3E-DF13-2B32-04ECE82CF272}"/>
          </ac:spMkLst>
        </pc:spChg>
        <pc:picChg chg="del">
          <ac:chgData name="Duijf, Antoinette" userId="80426808-569e-4360-acb0-e5a6dc4b8ad2" providerId="ADAL" clId="{9C10BC64-C0AE-4C16-9BA3-3041F4C5CE51}" dt="2025-12-01T20:57:41.611" v="450" actId="478"/>
          <ac:picMkLst>
            <pc:docMk/>
            <pc:sldMk cId="1280260236" sldId="1552"/>
            <ac:picMk id="2" creationId="{05F66D61-1204-3192-4407-C7302B15A774}"/>
          </ac:picMkLst>
        </pc:picChg>
        <pc:picChg chg="add mod">
          <ac:chgData name="Duijf, Antoinette" userId="80426808-569e-4360-acb0-e5a6dc4b8ad2" providerId="ADAL" clId="{9C10BC64-C0AE-4C16-9BA3-3041F4C5CE51}" dt="2025-12-02T07:48:08.136" v="807" actId="1076"/>
          <ac:picMkLst>
            <pc:docMk/>
            <pc:sldMk cId="1280260236" sldId="1552"/>
            <ac:picMk id="9" creationId="{4671A1B7-F50E-8490-BA88-FA6B7D4FD51C}"/>
          </ac:picMkLst>
        </pc:picChg>
      </pc:sldChg>
      <pc:sldChg chg="addSp modSp mod">
        <pc:chgData name="Duijf, Antoinette" userId="80426808-569e-4360-acb0-e5a6dc4b8ad2" providerId="ADAL" clId="{9C10BC64-C0AE-4C16-9BA3-3041F4C5CE51}" dt="2025-12-02T07:47:33.490" v="804" actId="1076"/>
        <pc:sldMkLst>
          <pc:docMk/>
          <pc:sldMk cId="3640817397" sldId="1553"/>
        </pc:sldMkLst>
        <pc:spChg chg="mod">
          <ac:chgData name="Duijf, Antoinette" userId="80426808-569e-4360-acb0-e5a6dc4b8ad2" providerId="ADAL" clId="{9C10BC64-C0AE-4C16-9BA3-3041F4C5CE51}" dt="2025-12-02T07:43:37.647" v="746" actId="115"/>
          <ac:spMkLst>
            <pc:docMk/>
            <pc:sldMk cId="3640817397" sldId="1553"/>
            <ac:spMk id="35" creationId="{87387F39-A41D-873F-DD80-0338D62A1AB5}"/>
          </ac:spMkLst>
        </pc:spChg>
        <pc:spChg chg="mod">
          <ac:chgData name="Duijf, Antoinette" userId="80426808-569e-4360-acb0-e5a6dc4b8ad2" providerId="ADAL" clId="{9C10BC64-C0AE-4C16-9BA3-3041F4C5CE51}" dt="2025-12-02T07:47:01.302" v="798" actId="115"/>
          <ac:spMkLst>
            <pc:docMk/>
            <pc:sldMk cId="3640817397" sldId="1553"/>
            <ac:spMk id="36" creationId="{3F58D8C2-7ED9-6A9B-4B10-577C3A9A46D4}"/>
          </ac:spMkLst>
        </pc:spChg>
        <pc:picChg chg="add mod">
          <ac:chgData name="Duijf, Antoinette" userId="80426808-569e-4360-acb0-e5a6dc4b8ad2" providerId="ADAL" clId="{9C10BC64-C0AE-4C16-9BA3-3041F4C5CE51}" dt="2025-12-02T07:43:27.215" v="737" actId="1076"/>
          <ac:picMkLst>
            <pc:docMk/>
            <pc:sldMk cId="3640817397" sldId="1553"/>
            <ac:picMk id="2" creationId="{754815FA-DEE8-7818-6A4C-556E5D70C51B}"/>
          </ac:picMkLst>
        </pc:picChg>
        <pc:picChg chg="add mod modCrop">
          <ac:chgData name="Duijf, Antoinette" userId="80426808-569e-4360-acb0-e5a6dc4b8ad2" providerId="ADAL" clId="{9C10BC64-C0AE-4C16-9BA3-3041F4C5CE51}" dt="2025-12-02T07:47:33.490" v="804" actId="1076"/>
          <ac:picMkLst>
            <pc:docMk/>
            <pc:sldMk cId="3640817397" sldId="1553"/>
            <ac:picMk id="9" creationId="{48BEAD30-1A33-25AE-CB8A-BF0CDF17AAC8}"/>
          </ac:picMkLst>
        </pc:picChg>
      </pc:sldChg>
      <pc:sldChg chg="addSp delSp modSp mod">
        <pc:chgData name="Duijf, Antoinette" userId="80426808-569e-4360-acb0-e5a6dc4b8ad2" providerId="ADAL" clId="{9C10BC64-C0AE-4C16-9BA3-3041F4C5CE51}" dt="2025-12-02T08:04:08.119" v="1291" actId="20577"/>
        <pc:sldMkLst>
          <pc:docMk/>
          <pc:sldMk cId="2926606442" sldId="1566"/>
        </pc:sldMkLst>
        <pc:spChg chg="add mod">
          <ac:chgData name="Duijf, Antoinette" userId="80426808-569e-4360-acb0-e5a6dc4b8ad2" providerId="ADAL" clId="{9C10BC64-C0AE-4C16-9BA3-3041F4C5CE51}" dt="2025-12-02T08:01:52.899" v="1145" actId="1076"/>
          <ac:spMkLst>
            <pc:docMk/>
            <pc:sldMk cId="2926606442" sldId="1566"/>
            <ac:spMk id="8" creationId="{CA6D765B-C607-23D9-C8D5-8F6AB1EAFAA5}"/>
          </ac:spMkLst>
        </pc:spChg>
        <pc:spChg chg="mod">
          <ac:chgData name="Duijf, Antoinette" userId="80426808-569e-4360-acb0-e5a6dc4b8ad2" providerId="ADAL" clId="{9C10BC64-C0AE-4C16-9BA3-3041F4C5CE51}" dt="2025-12-02T08:04:08.119" v="1291" actId="20577"/>
          <ac:spMkLst>
            <pc:docMk/>
            <pc:sldMk cId="2926606442" sldId="1566"/>
            <ac:spMk id="36" creationId="{6748FDCD-1686-F099-F0FD-A7FF398FC864}"/>
          </ac:spMkLst>
        </pc:spChg>
        <pc:picChg chg="add mod">
          <ac:chgData name="Duijf, Antoinette" userId="80426808-569e-4360-acb0-e5a6dc4b8ad2" providerId="ADAL" clId="{9C10BC64-C0AE-4C16-9BA3-3041F4C5CE51}" dt="2025-12-01T19:55:49.936" v="150" actId="1076"/>
          <ac:picMkLst>
            <pc:docMk/>
            <pc:sldMk cId="2926606442" sldId="1566"/>
            <ac:picMk id="2" creationId="{BAA0E50A-F3F0-288A-48E7-E34E3BC5F351}"/>
          </ac:picMkLst>
        </pc:picChg>
        <pc:picChg chg="add mod">
          <ac:chgData name="Duijf, Antoinette" userId="80426808-569e-4360-acb0-e5a6dc4b8ad2" providerId="ADAL" clId="{9C10BC64-C0AE-4C16-9BA3-3041F4C5CE51}" dt="2025-12-01T20:00:26.110" v="158" actId="1076"/>
          <ac:picMkLst>
            <pc:docMk/>
            <pc:sldMk cId="2926606442" sldId="1566"/>
            <ac:picMk id="9" creationId="{4CDF8B00-1755-8E4B-27B4-B6454F4DE02D}"/>
          </ac:picMkLst>
        </pc:picChg>
        <pc:picChg chg="add del mod">
          <ac:chgData name="Duijf, Antoinette" userId="80426808-569e-4360-acb0-e5a6dc4b8ad2" providerId="ADAL" clId="{9C10BC64-C0AE-4C16-9BA3-3041F4C5CE51}" dt="2025-12-02T08:01:32.712" v="1092" actId="478"/>
          <ac:picMkLst>
            <pc:docMk/>
            <pc:sldMk cId="2926606442" sldId="1566"/>
            <ac:picMk id="19" creationId="{1AC127E9-7C1B-2877-3954-50E647E13B46}"/>
          </ac:picMkLst>
        </pc:picChg>
      </pc:sldChg>
      <pc:sldChg chg="addSp delSp modSp mod">
        <pc:chgData name="Duijf, Antoinette" userId="80426808-569e-4360-acb0-e5a6dc4b8ad2" providerId="ADAL" clId="{9C10BC64-C0AE-4C16-9BA3-3041F4C5CE51}" dt="2025-12-02T08:16:07.811" v="1658" actId="115"/>
        <pc:sldMkLst>
          <pc:docMk/>
          <pc:sldMk cId="4163788660" sldId="1568"/>
        </pc:sldMkLst>
        <pc:spChg chg="mod">
          <ac:chgData name="Duijf, Antoinette" userId="80426808-569e-4360-acb0-e5a6dc4b8ad2" providerId="ADAL" clId="{9C10BC64-C0AE-4C16-9BA3-3041F4C5CE51}" dt="2025-12-02T08:15:55.853" v="1654" actId="20577"/>
          <ac:spMkLst>
            <pc:docMk/>
            <pc:sldMk cId="4163788660" sldId="1568"/>
            <ac:spMk id="35" creationId="{37104C51-0232-62ED-4C6F-1447D06633EE}"/>
          </ac:spMkLst>
        </pc:spChg>
        <pc:spChg chg="mod">
          <ac:chgData name="Duijf, Antoinette" userId="80426808-569e-4360-acb0-e5a6dc4b8ad2" providerId="ADAL" clId="{9C10BC64-C0AE-4C16-9BA3-3041F4C5CE51}" dt="2025-12-02T08:16:07.811" v="1658" actId="115"/>
          <ac:spMkLst>
            <pc:docMk/>
            <pc:sldMk cId="4163788660" sldId="1568"/>
            <ac:spMk id="36" creationId="{D8EF981A-9BA7-0EB1-9B70-F7FBF2F7DF1C}"/>
          </ac:spMkLst>
        </pc:spChg>
        <pc:picChg chg="add mod">
          <ac:chgData name="Duijf, Antoinette" userId="80426808-569e-4360-acb0-e5a6dc4b8ad2" providerId="ADAL" clId="{9C10BC64-C0AE-4C16-9BA3-3041F4C5CE51}" dt="2025-12-02T08:15:59.268" v="1655" actId="1076"/>
          <ac:picMkLst>
            <pc:docMk/>
            <pc:sldMk cId="4163788660" sldId="1568"/>
            <ac:picMk id="8" creationId="{7E999D63-478F-4736-9789-01D9C4E40B84}"/>
          </ac:picMkLst>
        </pc:picChg>
        <pc:picChg chg="del">
          <ac:chgData name="Duijf, Antoinette" userId="80426808-569e-4360-acb0-e5a6dc4b8ad2" providerId="ADAL" clId="{9C10BC64-C0AE-4C16-9BA3-3041F4C5CE51}" dt="2025-12-02T08:14:58.694" v="1577" actId="478"/>
          <ac:picMkLst>
            <pc:docMk/>
            <pc:sldMk cId="4163788660" sldId="1568"/>
            <ac:picMk id="9" creationId="{8946C5CC-3096-6EC3-4206-0408639446C0}"/>
          </ac:picMkLst>
        </pc:picChg>
      </pc:sldChg>
      <pc:sldChg chg="addSp modSp add mod">
        <pc:chgData name="Duijf, Antoinette" userId="80426808-569e-4360-acb0-e5a6dc4b8ad2" providerId="ADAL" clId="{9C10BC64-C0AE-4C16-9BA3-3041F4C5CE51}" dt="2025-12-02T08:01:01.055" v="1088" actId="14100"/>
        <pc:sldMkLst>
          <pc:docMk/>
          <pc:sldMk cId="443264492" sldId="1569"/>
        </pc:sldMkLst>
        <pc:spChg chg="mod">
          <ac:chgData name="Duijf, Antoinette" userId="80426808-569e-4360-acb0-e5a6dc4b8ad2" providerId="ADAL" clId="{9C10BC64-C0AE-4C16-9BA3-3041F4C5CE51}" dt="2025-12-01T20:59:12.938" v="475" actId="14100"/>
          <ac:spMkLst>
            <pc:docMk/>
            <pc:sldMk cId="443264492" sldId="1569"/>
            <ac:spMk id="4" creationId="{A9684582-F7F5-B338-7537-98D05A783871}"/>
          </ac:spMkLst>
        </pc:spChg>
        <pc:spChg chg="mod">
          <ac:chgData name="Duijf, Antoinette" userId="80426808-569e-4360-acb0-e5a6dc4b8ad2" providerId="ADAL" clId="{9C10BC64-C0AE-4C16-9BA3-3041F4C5CE51}" dt="2025-12-01T20:59:09.048" v="474" actId="14100"/>
          <ac:spMkLst>
            <pc:docMk/>
            <pc:sldMk cId="443264492" sldId="1569"/>
            <ac:spMk id="9" creationId="{0C7C398F-EB51-5741-37EE-0A11898F0927}"/>
          </ac:spMkLst>
        </pc:spChg>
        <pc:spChg chg="mod">
          <ac:chgData name="Duijf, Antoinette" userId="80426808-569e-4360-acb0-e5a6dc4b8ad2" providerId="ADAL" clId="{9C10BC64-C0AE-4C16-9BA3-3041F4C5CE51}" dt="2025-12-01T21:03:56.955" v="585" actId="1076"/>
          <ac:spMkLst>
            <pc:docMk/>
            <pc:sldMk cId="443264492" sldId="1569"/>
            <ac:spMk id="10" creationId="{296C82C1-1122-8308-AE53-9B1085E47E47}"/>
          </ac:spMkLst>
        </pc:spChg>
        <pc:spChg chg="mod">
          <ac:chgData name="Duijf, Antoinette" userId="80426808-569e-4360-acb0-e5a6dc4b8ad2" providerId="ADAL" clId="{9C10BC64-C0AE-4C16-9BA3-3041F4C5CE51}" dt="2025-12-02T08:00:53.528" v="1085" actId="1076"/>
          <ac:spMkLst>
            <pc:docMk/>
            <pc:sldMk cId="443264492" sldId="1569"/>
            <ac:spMk id="14" creationId="{3116CC4B-BEAA-D4D1-22B2-E4B5F75172D6}"/>
          </ac:spMkLst>
        </pc:spChg>
        <pc:spChg chg="mod">
          <ac:chgData name="Duijf, Antoinette" userId="80426808-569e-4360-acb0-e5a6dc4b8ad2" providerId="ADAL" clId="{9C10BC64-C0AE-4C16-9BA3-3041F4C5CE51}" dt="2025-12-02T07:55:23.528" v="1002" actId="1076"/>
          <ac:spMkLst>
            <pc:docMk/>
            <pc:sldMk cId="443264492" sldId="1569"/>
            <ac:spMk id="17" creationId="{6BD461F9-6E9E-48C0-7EE2-7478E97C8CE4}"/>
          </ac:spMkLst>
        </pc:spChg>
        <pc:spChg chg="mod">
          <ac:chgData name="Duijf, Antoinette" userId="80426808-569e-4360-acb0-e5a6dc4b8ad2" providerId="ADAL" clId="{9C10BC64-C0AE-4C16-9BA3-3041F4C5CE51}" dt="2025-12-02T07:58:30.025" v="1018" actId="1076"/>
          <ac:spMkLst>
            <pc:docMk/>
            <pc:sldMk cId="443264492" sldId="1569"/>
            <ac:spMk id="18" creationId="{683516FC-D7D9-1E59-16E3-347614AAF18C}"/>
          </ac:spMkLst>
        </pc:spChg>
        <pc:spChg chg="mod">
          <ac:chgData name="Duijf, Antoinette" userId="80426808-569e-4360-acb0-e5a6dc4b8ad2" providerId="ADAL" clId="{9C10BC64-C0AE-4C16-9BA3-3041F4C5CE51}" dt="2025-12-02T07:55:23.528" v="1002" actId="1076"/>
          <ac:spMkLst>
            <pc:docMk/>
            <pc:sldMk cId="443264492" sldId="1569"/>
            <ac:spMk id="19" creationId="{216FAFA9-0B0F-7D59-FC58-3E936DAE3DE7}"/>
          </ac:spMkLst>
        </pc:spChg>
        <pc:spChg chg="mod">
          <ac:chgData name="Duijf, Antoinette" userId="80426808-569e-4360-acb0-e5a6dc4b8ad2" providerId="ADAL" clId="{9C10BC64-C0AE-4C16-9BA3-3041F4C5CE51}" dt="2025-12-02T08:00:53.528" v="1085" actId="1076"/>
          <ac:spMkLst>
            <pc:docMk/>
            <pc:sldMk cId="443264492" sldId="1569"/>
            <ac:spMk id="22" creationId="{63DCCBC2-36A9-DF1C-572A-0A753FD3CC70}"/>
          </ac:spMkLst>
        </pc:spChg>
        <pc:spChg chg="mod">
          <ac:chgData name="Duijf, Antoinette" userId="80426808-569e-4360-acb0-e5a6dc4b8ad2" providerId="ADAL" clId="{9C10BC64-C0AE-4C16-9BA3-3041F4C5CE51}" dt="2025-12-02T07:58:30.025" v="1018" actId="1076"/>
          <ac:spMkLst>
            <pc:docMk/>
            <pc:sldMk cId="443264492" sldId="1569"/>
            <ac:spMk id="25" creationId="{3B04A5FA-A559-315C-EED0-C0F4D9A072B7}"/>
          </ac:spMkLst>
        </pc:spChg>
        <pc:spChg chg="mod">
          <ac:chgData name="Duijf, Antoinette" userId="80426808-569e-4360-acb0-e5a6dc4b8ad2" providerId="ADAL" clId="{9C10BC64-C0AE-4C16-9BA3-3041F4C5CE51}" dt="2025-12-01T21:04:00.500" v="586" actId="1076"/>
          <ac:spMkLst>
            <pc:docMk/>
            <pc:sldMk cId="443264492" sldId="1569"/>
            <ac:spMk id="26" creationId="{EF0489DC-0C89-8BBD-8F7F-77A08B38A128}"/>
          </ac:spMkLst>
        </pc:spChg>
        <pc:picChg chg="add mod">
          <ac:chgData name="Duijf, Antoinette" userId="80426808-569e-4360-acb0-e5a6dc4b8ad2" providerId="ADAL" clId="{9C10BC64-C0AE-4C16-9BA3-3041F4C5CE51}" dt="2025-12-02T07:55:03.491" v="1001" actId="14100"/>
          <ac:picMkLst>
            <pc:docMk/>
            <pc:sldMk cId="443264492" sldId="1569"/>
            <ac:picMk id="11" creationId="{C153DA7F-0827-8C5C-57A5-16DEE9FF6557}"/>
          </ac:picMkLst>
        </pc:picChg>
        <pc:picChg chg="add mod">
          <ac:chgData name="Duijf, Antoinette" userId="80426808-569e-4360-acb0-e5a6dc4b8ad2" providerId="ADAL" clId="{9C10BC64-C0AE-4C16-9BA3-3041F4C5CE51}" dt="2025-12-02T07:55:31.736" v="1003" actId="1076"/>
          <ac:picMkLst>
            <pc:docMk/>
            <pc:sldMk cId="443264492" sldId="1569"/>
            <ac:picMk id="13" creationId="{5DE89955-ED7A-1CD9-4F5E-EF40E61725DD}"/>
          </ac:picMkLst>
        </pc:picChg>
        <pc:picChg chg="add mod modCrop">
          <ac:chgData name="Duijf, Antoinette" userId="80426808-569e-4360-acb0-e5a6dc4b8ad2" providerId="ADAL" clId="{9C10BC64-C0AE-4C16-9BA3-3041F4C5CE51}" dt="2025-12-02T07:58:03.478" v="1015" actId="1076"/>
          <ac:picMkLst>
            <pc:docMk/>
            <pc:sldMk cId="443264492" sldId="1569"/>
            <ac:picMk id="15" creationId="{F805F569-24FB-E499-09A5-83D50EC17FAF}"/>
          </ac:picMkLst>
        </pc:picChg>
        <pc:picChg chg="add mod">
          <ac:chgData name="Duijf, Antoinette" userId="80426808-569e-4360-acb0-e5a6dc4b8ad2" providerId="ADAL" clId="{9C10BC64-C0AE-4C16-9BA3-3041F4C5CE51}" dt="2025-12-02T08:00:57.914" v="1087" actId="1076"/>
          <ac:picMkLst>
            <pc:docMk/>
            <pc:sldMk cId="443264492" sldId="1569"/>
            <ac:picMk id="24" creationId="{0CC88B00-4DA5-4F1D-1382-7F42F4F8D63B}"/>
          </ac:picMkLst>
        </pc:picChg>
        <pc:cxnChg chg="mod">
          <ac:chgData name="Duijf, Antoinette" userId="80426808-569e-4360-acb0-e5a6dc4b8ad2" providerId="ADAL" clId="{9C10BC64-C0AE-4C16-9BA3-3041F4C5CE51}" dt="2025-12-02T07:55:23.528" v="1002" actId="1076"/>
          <ac:cxnSpMkLst>
            <pc:docMk/>
            <pc:sldMk cId="443264492" sldId="1569"/>
            <ac:cxnSpMk id="21" creationId="{D5036D6E-C588-D74D-AA95-3BE8C0B0A370}"/>
          </ac:cxnSpMkLst>
        </pc:cxnChg>
        <pc:cxnChg chg="mod">
          <ac:chgData name="Duijf, Antoinette" userId="80426808-569e-4360-acb0-e5a6dc4b8ad2" providerId="ADAL" clId="{9C10BC64-C0AE-4C16-9BA3-3041F4C5CE51}" dt="2025-12-02T07:57:55.405" v="1012" actId="14100"/>
          <ac:cxnSpMkLst>
            <pc:docMk/>
            <pc:sldMk cId="443264492" sldId="1569"/>
            <ac:cxnSpMk id="27" creationId="{F9AFA970-256D-CD95-2CEB-20F9449498A9}"/>
          </ac:cxnSpMkLst>
        </pc:cxnChg>
        <pc:cxnChg chg="mod">
          <ac:chgData name="Duijf, Antoinette" userId="80426808-569e-4360-acb0-e5a6dc4b8ad2" providerId="ADAL" clId="{9C10BC64-C0AE-4C16-9BA3-3041F4C5CE51}" dt="2025-12-02T08:01:01.055" v="1088" actId="14100"/>
          <ac:cxnSpMkLst>
            <pc:docMk/>
            <pc:sldMk cId="443264492" sldId="1569"/>
            <ac:cxnSpMk id="29" creationId="{DC04C97E-26ED-ADC3-4FDD-EEA6B1114C4B}"/>
          </ac:cxnSpMkLst>
        </pc:cxnChg>
      </pc:sldChg>
      <pc:sldChg chg="addSp delSp modSp add mod">
        <pc:chgData name="Duijf, Antoinette" userId="80426808-569e-4360-acb0-e5a6dc4b8ad2" providerId="ADAL" clId="{9C10BC64-C0AE-4C16-9BA3-3041F4C5CE51}" dt="2025-12-02T08:05:38.915" v="1557" actId="478"/>
        <pc:sldMkLst>
          <pc:docMk/>
          <pc:sldMk cId="3391645506" sldId="1570"/>
        </pc:sldMkLst>
        <pc:spChg chg="add mod">
          <ac:chgData name="Duijf, Antoinette" userId="80426808-569e-4360-acb0-e5a6dc4b8ad2" providerId="ADAL" clId="{9C10BC64-C0AE-4C16-9BA3-3041F4C5CE51}" dt="2025-12-02T08:01:57.754" v="1154" actId="20577"/>
          <ac:spMkLst>
            <pc:docMk/>
            <pc:sldMk cId="3391645506" sldId="1570"/>
            <ac:spMk id="8" creationId="{E6BFBE48-ECFB-4BF7-B71C-15A516041A7E}"/>
          </ac:spMkLst>
        </pc:spChg>
        <pc:spChg chg="add del mod">
          <ac:chgData name="Duijf, Antoinette" userId="80426808-569e-4360-acb0-e5a6dc4b8ad2" providerId="ADAL" clId="{9C10BC64-C0AE-4C16-9BA3-3041F4C5CE51}" dt="2025-12-02T08:05:38.915" v="1557" actId="478"/>
          <ac:spMkLst>
            <pc:docMk/>
            <pc:sldMk cId="3391645506" sldId="1570"/>
            <ac:spMk id="18" creationId="{DCD3C3ED-CCC1-AA52-1B8A-37C857EDEB5F}"/>
          </ac:spMkLst>
        </pc:spChg>
        <pc:spChg chg="mod">
          <ac:chgData name="Duijf, Antoinette" userId="80426808-569e-4360-acb0-e5a6dc4b8ad2" providerId="ADAL" clId="{9C10BC64-C0AE-4C16-9BA3-3041F4C5CE51}" dt="2025-12-02T08:05:08.180" v="1449" actId="115"/>
          <ac:spMkLst>
            <pc:docMk/>
            <pc:sldMk cId="3391645506" sldId="1570"/>
            <ac:spMk id="36" creationId="{6748FDCD-1686-F099-F0FD-A7FF398FC864}"/>
          </ac:spMkLst>
        </pc:spChg>
        <pc:picChg chg="del">
          <ac:chgData name="Duijf, Antoinette" userId="80426808-569e-4360-acb0-e5a6dc4b8ad2" providerId="ADAL" clId="{9C10BC64-C0AE-4C16-9BA3-3041F4C5CE51}" dt="2025-12-02T08:01:28.080" v="1090" actId="478"/>
          <ac:picMkLst>
            <pc:docMk/>
            <pc:sldMk cId="3391645506" sldId="1570"/>
            <ac:picMk id="9" creationId="{4CDF8B00-1755-8E4B-27B4-B6454F4DE02D}"/>
          </ac:picMkLst>
        </pc:picChg>
        <pc:picChg chg="mod">
          <ac:chgData name="Duijf, Antoinette" userId="80426808-569e-4360-acb0-e5a6dc4b8ad2" providerId="ADAL" clId="{9C10BC64-C0AE-4C16-9BA3-3041F4C5CE51}" dt="2025-12-02T08:01:31.135" v="1091" actId="1076"/>
          <ac:picMkLst>
            <pc:docMk/>
            <pc:sldMk cId="3391645506" sldId="1570"/>
            <ac:picMk id="19" creationId="{1AC127E9-7C1B-2877-3954-50E647E13B46}"/>
          </ac:picMkLst>
        </pc:picChg>
      </pc:sldChg>
      <pc:sldChg chg="addSp delSp modSp add mod">
        <pc:chgData name="Duijf, Antoinette" userId="80426808-569e-4360-acb0-e5a6dc4b8ad2" providerId="ADAL" clId="{9C10BC64-C0AE-4C16-9BA3-3041F4C5CE51}" dt="2025-12-02T08:14:04.256" v="1574" actId="1076"/>
        <pc:sldMkLst>
          <pc:docMk/>
          <pc:sldMk cId="1376620256" sldId="1571"/>
        </pc:sldMkLst>
        <pc:spChg chg="del">
          <ac:chgData name="Duijf, Antoinette" userId="80426808-569e-4360-acb0-e5a6dc4b8ad2" providerId="ADAL" clId="{9C10BC64-C0AE-4C16-9BA3-3041F4C5CE51}" dt="2025-12-02T08:12:33.804" v="1561" actId="478"/>
          <ac:spMkLst>
            <pc:docMk/>
            <pc:sldMk cId="1376620256" sldId="1571"/>
            <ac:spMk id="5" creationId="{6680DC58-1971-DB92-3D8D-27E6C1D8192B}"/>
          </ac:spMkLst>
        </pc:spChg>
        <pc:picChg chg="del">
          <ac:chgData name="Duijf, Antoinette" userId="80426808-569e-4360-acb0-e5a6dc4b8ad2" providerId="ADAL" clId="{9C10BC64-C0AE-4C16-9BA3-3041F4C5CE51}" dt="2025-12-02T08:12:32.712" v="1559" actId="478"/>
          <ac:picMkLst>
            <pc:docMk/>
            <pc:sldMk cId="1376620256" sldId="1571"/>
            <ac:picMk id="2" creationId="{CB27554B-EFFC-8EA5-BABE-0626BF7C0C91}"/>
          </ac:picMkLst>
        </pc:picChg>
        <pc:picChg chg="del">
          <ac:chgData name="Duijf, Antoinette" userId="80426808-569e-4360-acb0-e5a6dc4b8ad2" providerId="ADAL" clId="{9C10BC64-C0AE-4C16-9BA3-3041F4C5CE51}" dt="2025-12-02T08:12:33.256" v="1560" actId="478"/>
          <ac:picMkLst>
            <pc:docMk/>
            <pc:sldMk cId="1376620256" sldId="1571"/>
            <ac:picMk id="4" creationId="{DC80933E-C60F-746F-74D3-AC3546067ECA}"/>
          </ac:picMkLst>
        </pc:picChg>
        <pc:picChg chg="add mod modCrop">
          <ac:chgData name="Duijf, Antoinette" userId="80426808-569e-4360-acb0-e5a6dc4b8ad2" providerId="ADAL" clId="{9C10BC64-C0AE-4C16-9BA3-3041F4C5CE51}" dt="2025-12-02T08:14:04.256" v="1574" actId="1076"/>
          <ac:picMkLst>
            <pc:docMk/>
            <pc:sldMk cId="1376620256" sldId="1571"/>
            <ac:picMk id="7" creationId="{4BC71A5A-3D5F-24B3-D430-05CE0DB3935D}"/>
          </ac:picMkLst>
        </pc:picChg>
        <pc:picChg chg="add del mod modCrop">
          <ac:chgData name="Duijf, Antoinette" userId="80426808-569e-4360-acb0-e5a6dc4b8ad2" providerId="ADAL" clId="{9C10BC64-C0AE-4C16-9BA3-3041F4C5CE51}" dt="2025-12-02T08:13:10.969" v="1569" actId="21"/>
          <ac:picMkLst>
            <pc:docMk/>
            <pc:sldMk cId="1376620256" sldId="1571"/>
            <ac:picMk id="9" creationId="{20AC1520-1433-177F-5CC2-2AE907972533}"/>
          </ac:picMkLst>
        </pc:picChg>
        <pc:picChg chg="add mod">
          <ac:chgData name="Duijf, Antoinette" userId="80426808-569e-4360-acb0-e5a6dc4b8ad2" providerId="ADAL" clId="{9C10BC64-C0AE-4C16-9BA3-3041F4C5CE51}" dt="2025-12-02T08:13:59.197" v="1573" actId="1076"/>
          <ac:picMkLst>
            <pc:docMk/>
            <pc:sldMk cId="1376620256" sldId="1571"/>
            <ac:picMk id="11" creationId="{B9E00460-A7CE-BE68-7EAF-2C3804845DB4}"/>
          </ac:picMkLst>
        </pc:picChg>
      </pc:sldChg>
    </pc:docChg>
  </pc:docChgLst>
  <pc:docChgLst>
    <pc:chgData name="Routledge, Mandy" userId="bacdedf5-8e30-494b-ad8b-f27fa30c4f8d" providerId="ADAL" clId="{C0472442-84F8-47E6-8B49-770484A081A6}"/>
    <pc:docChg chg="modSld">
      <pc:chgData name="Routledge, Mandy" userId="bacdedf5-8e30-494b-ad8b-f27fa30c4f8d" providerId="ADAL" clId="{C0472442-84F8-47E6-8B49-770484A081A6}" dt="2025-03-18T10:59:53.334" v="3" actId="20577"/>
      <pc:docMkLst>
        <pc:docMk/>
      </pc:docMkLst>
      <pc:sldChg chg="modSp mod">
        <pc:chgData name="Routledge, Mandy" userId="bacdedf5-8e30-494b-ad8b-f27fa30c4f8d" providerId="ADAL" clId="{C0472442-84F8-47E6-8B49-770484A081A6}" dt="2025-03-18T10:59:53.334" v="3" actId="20577"/>
        <pc:sldMkLst>
          <pc:docMk/>
          <pc:sldMk cId="323006580" sldId="548"/>
        </pc:sldMkLst>
      </pc:sldChg>
    </pc:docChg>
  </pc:docChgLst>
  <pc:docChgLst>
    <pc:chgData name="Routledge, Mandy" userId="bacdedf5-8e30-494b-ad8b-f27fa30c4f8d" providerId="ADAL" clId="{34962F37-02BF-47C0-A0CF-0063814D6552}"/>
    <pc:docChg chg="modSld">
      <pc:chgData name="Routledge, Mandy" userId="bacdedf5-8e30-494b-ad8b-f27fa30c4f8d" providerId="ADAL" clId="{34962F37-02BF-47C0-A0CF-0063814D6552}" dt="2025-03-18T12:26:52.371" v="0"/>
      <pc:docMkLst>
        <pc:docMk/>
      </pc:docMkLst>
      <pc:sldChg chg="modSp mod">
        <pc:chgData name="Routledge, Mandy" userId="bacdedf5-8e30-494b-ad8b-f27fa30c4f8d" providerId="ADAL" clId="{34962F37-02BF-47C0-A0CF-0063814D6552}" dt="2025-03-18T12:26:52.371" v="0"/>
        <pc:sldMkLst>
          <pc:docMk/>
          <pc:sldMk cId="323006580" sldId="548"/>
        </pc:sldMkLst>
      </pc:sldChg>
    </pc:docChg>
  </pc:docChgLst>
  <pc:docChgLst>
    <pc:chgData name="Vrielink, Francis" userId="3d258d00-cfd8-41c5-9f04-1a5a39faef2f" providerId="ADAL" clId="{670FEB07-B05B-4284-B3CF-94BB5BD03626}"/>
    <pc:docChg chg="custSel addSld delSld modSld sldOrd modSection">
      <pc:chgData name="Vrielink, Francis" userId="3d258d00-cfd8-41c5-9f04-1a5a39faef2f" providerId="ADAL" clId="{670FEB07-B05B-4284-B3CF-94BB5BD03626}" dt="2025-12-01T12:50:21.475" v="171"/>
      <pc:docMkLst>
        <pc:docMk/>
      </pc:docMkLst>
      <pc:sldChg chg="ord">
        <pc:chgData name="Vrielink, Francis" userId="3d258d00-cfd8-41c5-9f04-1a5a39faef2f" providerId="ADAL" clId="{670FEB07-B05B-4284-B3CF-94BB5BD03626}" dt="2025-12-01T12:50:07.395" v="169"/>
        <pc:sldMkLst>
          <pc:docMk/>
          <pc:sldMk cId="4207872812" sldId="1475"/>
        </pc:sldMkLst>
      </pc:sldChg>
      <pc:sldChg chg="ord">
        <pc:chgData name="Vrielink, Francis" userId="3d258d00-cfd8-41c5-9f04-1a5a39faef2f" providerId="ADAL" clId="{670FEB07-B05B-4284-B3CF-94BB5BD03626}" dt="2025-12-01T12:50:21.475" v="171"/>
        <pc:sldMkLst>
          <pc:docMk/>
          <pc:sldMk cId="2452007587" sldId="1476"/>
        </pc:sldMkLst>
      </pc:sldChg>
      <pc:sldChg chg="ord">
        <pc:chgData name="Vrielink, Francis" userId="3d258d00-cfd8-41c5-9f04-1a5a39faef2f" providerId="ADAL" clId="{670FEB07-B05B-4284-B3CF-94BB5BD03626}" dt="2025-12-01T12:47:46.534" v="153"/>
        <pc:sldMkLst>
          <pc:docMk/>
          <pc:sldMk cId="2709048002" sldId="1477"/>
        </pc:sldMkLst>
      </pc:sldChg>
      <pc:sldChg chg="ord">
        <pc:chgData name="Vrielink, Francis" userId="3d258d00-cfd8-41c5-9f04-1a5a39faef2f" providerId="ADAL" clId="{670FEB07-B05B-4284-B3CF-94BB5BD03626}" dt="2025-12-01T12:48:17.652" v="157"/>
        <pc:sldMkLst>
          <pc:docMk/>
          <pc:sldMk cId="4074911733" sldId="1478"/>
        </pc:sldMkLst>
      </pc:sldChg>
      <pc:sldChg chg="ord">
        <pc:chgData name="Vrielink, Francis" userId="3d258d00-cfd8-41c5-9f04-1a5a39faef2f" providerId="ADAL" clId="{670FEB07-B05B-4284-B3CF-94BB5BD03626}" dt="2025-12-01T12:48:58.240" v="163"/>
        <pc:sldMkLst>
          <pc:docMk/>
          <pc:sldMk cId="4210467006" sldId="1479"/>
        </pc:sldMkLst>
      </pc:sldChg>
      <pc:sldChg chg="ord">
        <pc:chgData name="Vrielink, Francis" userId="3d258d00-cfd8-41c5-9f04-1a5a39faef2f" providerId="ADAL" clId="{670FEB07-B05B-4284-B3CF-94BB5BD03626}" dt="2025-12-01T12:49:58.548" v="167"/>
        <pc:sldMkLst>
          <pc:docMk/>
          <pc:sldMk cId="1487044012" sldId="1480"/>
        </pc:sldMkLst>
      </pc:sldChg>
      <pc:sldChg chg="ord">
        <pc:chgData name="Vrielink, Francis" userId="3d258d00-cfd8-41c5-9f04-1a5a39faef2f" providerId="ADAL" clId="{670FEB07-B05B-4284-B3CF-94BB5BD03626}" dt="2025-12-01T12:49:34.836" v="165"/>
        <pc:sldMkLst>
          <pc:docMk/>
          <pc:sldMk cId="3779434736" sldId="1481"/>
        </pc:sldMkLst>
      </pc:sldChg>
      <pc:sldChg chg="ord">
        <pc:chgData name="Vrielink, Francis" userId="3d258d00-cfd8-41c5-9f04-1a5a39faef2f" providerId="ADAL" clId="{670FEB07-B05B-4284-B3CF-94BB5BD03626}" dt="2025-12-01T12:48:30.204" v="159"/>
        <pc:sldMkLst>
          <pc:docMk/>
          <pc:sldMk cId="1201727269" sldId="1482"/>
        </pc:sldMkLst>
      </pc:sldChg>
      <pc:sldChg chg="ord">
        <pc:chgData name="Vrielink, Francis" userId="3d258d00-cfd8-41c5-9f04-1a5a39faef2f" providerId="ADAL" clId="{670FEB07-B05B-4284-B3CF-94BB5BD03626}" dt="2025-12-01T12:48:02.560" v="155"/>
        <pc:sldMkLst>
          <pc:docMk/>
          <pc:sldMk cId="2904738428" sldId="1483"/>
        </pc:sldMkLst>
      </pc:sldChg>
      <pc:sldChg chg="del">
        <pc:chgData name="Vrielink, Francis" userId="3d258d00-cfd8-41c5-9f04-1a5a39faef2f" providerId="ADAL" clId="{670FEB07-B05B-4284-B3CF-94BB5BD03626}" dt="2025-12-01T12:47:25.772" v="151" actId="47"/>
        <pc:sldMkLst>
          <pc:docMk/>
          <pc:sldMk cId="3206730263" sldId="1550"/>
        </pc:sldMkLst>
      </pc:sldChg>
      <pc:sldChg chg="addSp delSp modSp new mod">
        <pc:chgData name="Vrielink, Francis" userId="3d258d00-cfd8-41c5-9f04-1a5a39faef2f" providerId="ADAL" clId="{670FEB07-B05B-4284-B3CF-94BB5BD03626}" dt="2025-12-01T12:47:09.186" v="150" actId="115"/>
        <pc:sldMkLst>
          <pc:docMk/>
          <pc:sldMk cId="2993799101" sldId="1567"/>
        </pc:sldMkLst>
        <pc:spChg chg="add del mod">
          <ac:chgData name="Vrielink, Francis" userId="3d258d00-cfd8-41c5-9f04-1a5a39faef2f" providerId="ADAL" clId="{670FEB07-B05B-4284-B3CF-94BB5BD03626}" dt="2025-12-01T12:42:45.539" v="8"/>
          <ac:spMkLst>
            <pc:docMk/>
            <pc:sldMk cId="2993799101" sldId="1567"/>
            <ac:spMk id="5" creationId="{0909F880-C817-86A9-293D-35F6E43F0A24}"/>
          </ac:spMkLst>
        </pc:spChg>
        <pc:spChg chg="add mod">
          <ac:chgData name="Vrielink, Francis" userId="3d258d00-cfd8-41c5-9f04-1a5a39faef2f" providerId="ADAL" clId="{670FEB07-B05B-4284-B3CF-94BB5BD03626}" dt="2025-12-01T12:47:09.186" v="150" actId="115"/>
          <ac:spMkLst>
            <pc:docMk/>
            <pc:sldMk cId="2993799101" sldId="1567"/>
            <ac:spMk id="6" creationId="{2B308C49-5A37-27BB-193F-8AE954AA2C7D}"/>
          </ac:spMkLst>
        </pc:spChg>
        <pc:picChg chg="add del">
          <ac:chgData name="Vrielink, Francis" userId="3d258d00-cfd8-41c5-9f04-1a5a39faef2f" providerId="ADAL" clId="{670FEB07-B05B-4284-B3CF-94BB5BD03626}" dt="2025-12-01T12:40:08.694" v="2" actId="478"/>
          <ac:picMkLst>
            <pc:docMk/>
            <pc:sldMk cId="2993799101" sldId="1567"/>
            <ac:picMk id="3" creationId="{D6782DAC-5C55-B87C-7653-6DBCDABE1497}"/>
          </ac:picMkLst>
        </pc:picChg>
      </pc:sldChg>
    </pc:docChg>
  </pc:docChgLst>
  <pc:docChgLst>
    <pc:chgData name="Routledge, Mandy" userId="bacdedf5-8e30-494b-ad8b-f27fa30c4f8d" providerId="ADAL" clId="{365F3027-3BF6-4E6B-94E3-5624A1AFE49A}"/>
    <pc:docChg chg="modSld">
      <pc:chgData name="Routledge, Mandy" userId="bacdedf5-8e30-494b-ad8b-f27fa30c4f8d" providerId="ADAL" clId="{365F3027-3BF6-4E6B-94E3-5624A1AFE49A}" dt="2025-03-18T10:48:57.721" v="1" actId="6549"/>
      <pc:docMkLst>
        <pc:docMk/>
      </pc:docMkLst>
      <pc:sldChg chg="modSp mod">
        <pc:chgData name="Routledge, Mandy" userId="bacdedf5-8e30-494b-ad8b-f27fa30c4f8d" providerId="ADAL" clId="{365F3027-3BF6-4E6B-94E3-5624A1AFE49A}" dt="2025-03-18T10:48:57.721" v="1" actId="6549"/>
        <pc:sldMkLst>
          <pc:docMk/>
          <pc:sldMk cId="323006580" sldId="548"/>
        </pc:sldMkLst>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ldChg>
    </pc:docChg>
  </pc:docChgLst>
  <pc:docChgLst>
    <pc:chgData name="Routledge, Mandy" userId="bacdedf5-8e30-494b-ad8b-f27fa30c4f8d" providerId="ADAL" clId="{4648A7EF-6761-4933-9B90-1BB9545C4FC1}"/>
    <pc:docChg chg="modSld">
      <pc:chgData name="Routledge, Mandy" userId="bacdedf5-8e30-494b-ad8b-f27fa30c4f8d" providerId="ADAL" clId="{4648A7EF-6761-4933-9B90-1BB9545C4FC1}" dt="2025-03-18T10:33:23.188" v="13" actId="20577"/>
      <pc:docMkLst>
        <pc:docMk/>
      </pc:docMkLst>
      <pc:sldChg chg="modSp mod">
        <pc:chgData name="Routledge, Mandy" userId="bacdedf5-8e30-494b-ad8b-f27fa30c4f8d" providerId="ADAL" clId="{4648A7EF-6761-4933-9B90-1BB9545C4FC1}" dt="2025-03-18T10:33:23.188" v="13" actId="20577"/>
        <pc:sldMkLst>
          <pc:docMk/>
          <pc:sldMk cId="323006580" sldId="548"/>
        </pc:sldMkLst>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ldChg>
    </pc:docChg>
  </pc:docChgLst>
  <pc:docChgLst>
    <pc:chgData name="Routledge, Mandy" userId="bacdedf5-8e30-494b-ad8b-f27fa30c4f8d" providerId="ADAL" clId="{9FB0FB9C-BDDE-419C-8796-DEA640CB78AF}"/>
    <pc:docChg chg="addSld delSld modSld modSection">
      <pc:chgData name="Routledge, Mandy" userId="bacdedf5-8e30-494b-ad8b-f27fa30c4f8d" providerId="ADAL" clId="{9FB0FB9C-BDDE-419C-8796-DEA640CB78AF}" dt="2025-10-12T08:03:19.255" v="7" actId="20577"/>
      <pc:docMkLst>
        <pc:docMk/>
      </pc:docMkLst>
      <pc:sldChg chg="modSp mod">
        <pc:chgData name="Routledge, Mandy" userId="bacdedf5-8e30-494b-ad8b-f27fa30c4f8d" providerId="ADAL" clId="{9FB0FB9C-BDDE-419C-8796-DEA640CB78AF}" dt="2025-10-12T08:03:19.255" v="7" actId="20577"/>
        <pc:sldMkLst>
          <pc:docMk/>
          <pc:sldMk cId="323006580" sldId="548"/>
        </pc:sldMkLst>
        <pc:spChg chg="mod">
          <ac:chgData name="Routledge, Mandy" userId="bacdedf5-8e30-494b-ad8b-f27fa30c4f8d" providerId="ADAL" clId="{9FB0FB9C-BDDE-419C-8796-DEA640CB78AF}" dt="2025-10-12T08:03:19.255" v="7" actId="20577"/>
          <ac:spMkLst>
            <pc:docMk/>
            <pc:sldMk cId="323006580" sldId="548"/>
            <ac:spMk id="3" creationId="{00000000-0000-0000-0000-000000000000}"/>
          </ac:spMkLst>
        </pc:spChg>
      </pc:sldChg>
      <pc:sldChg chg="del">
        <pc:chgData name="Routledge, Mandy" userId="bacdedf5-8e30-494b-ad8b-f27fa30c4f8d" providerId="ADAL" clId="{9FB0FB9C-BDDE-419C-8796-DEA640CB78AF}" dt="2025-10-06T07:03:16.083" v="0" actId="47"/>
        <pc:sldMkLst>
          <pc:docMk/>
          <pc:sldMk cId="2946319108" sldId="1516"/>
        </pc:sldMkLst>
      </pc:sldChg>
      <pc:sldChg chg="add">
        <pc:chgData name="Routledge, Mandy" userId="bacdedf5-8e30-494b-ad8b-f27fa30c4f8d" providerId="ADAL" clId="{9FB0FB9C-BDDE-419C-8796-DEA640CB78AF}" dt="2025-10-06T07:03:19.609" v="1"/>
        <pc:sldMkLst>
          <pc:docMk/>
          <pc:sldMk cId="2344247519" sldId="1543"/>
        </pc:sldMkLst>
      </pc:sldChg>
    </pc:docChg>
  </pc:docChgLst>
  <pc:docChgLst>
    <pc:chgData name="Routledge, Mandy" userId="bacdedf5-8e30-494b-ad8b-f27fa30c4f8d" providerId="ADAL" clId="{6EDDA6EE-D7F8-4C5D-BBD0-10D56DDCE06D}"/>
    <pc:docChg chg="modSld">
      <pc:chgData name="Routledge, Mandy" userId="bacdedf5-8e30-494b-ad8b-f27fa30c4f8d" providerId="ADAL" clId="{6EDDA6EE-D7F8-4C5D-BBD0-10D56DDCE06D}" dt="2025-10-12T08:14:29.752" v="10" actId="20577"/>
      <pc:docMkLst>
        <pc:docMk/>
      </pc:docMkLst>
      <pc:sldChg chg="modSp mod">
        <pc:chgData name="Routledge, Mandy" userId="bacdedf5-8e30-494b-ad8b-f27fa30c4f8d" providerId="ADAL" clId="{6EDDA6EE-D7F8-4C5D-BBD0-10D56DDCE06D}" dt="2025-10-12T08:14:29.752" v="10" actId="20577"/>
        <pc:sldMkLst>
          <pc:docMk/>
          <pc:sldMk cId="323006580" sldId="548"/>
        </pc:sldMkLst>
        <pc:spChg chg="mod">
          <ac:chgData name="Routledge, Mandy" userId="bacdedf5-8e30-494b-ad8b-f27fa30c4f8d" providerId="ADAL" clId="{6EDDA6EE-D7F8-4C5D-BBD0-10D56DDCE06D}" dt="2025-10-12T08:14:29.752" v="10" actId="20577"/>
          <ac:spMkLst>
            <pc:docMk/>
            <pc:sldMk cId="323006580" sldId="548"/>
            <ac:spMk id="3" creationId="{00000000-0000-0000-0000-000000000000}"/>
          </ac:spMkLst>
        </pc:spChg>
      </pc:sldChg>
    </pc:docChg>
  </pc:docChgLst>
  <pc:docChgLst>
    <pc:chgData name="Routledge, Mandy" userId="bacdedf5-8e30-494b-ad8b-f27fa30c4f8d" providerId="ADAL" clId="{BD9B096E-C476-4553-A669-4AF045AFD95F}"/>
    <pc:docChg chg="undo custSel addSld delSld modSld modSection">
      <pc:chgData name="Routledge, Mandy" userId="bacdedf5-8e30-494b-ad8b-f27fa30c4f8d" providerId="ADAL" clId="{BD9B096E-C476-4553-A669-4AF045AFD95F}" dt="2025-12-02T10:09:55.912" v="861" actId="732"/>
      <pc:docMkLst>
        <pc:docMk/>
      </pc:docMkLst>
      <pc:sldChg chg="addSp modSp mod">
        <pc:chgData name="Routledge, Mandy" userId="bacdedf5-8e30-494b-ad8b-f27fa30c4f8d" providerId="ADAL" clId="{BD9B096E-C476-4553-A669-4AF045AFD95F}" dt="2025-11-30T15:24:20.247" v="440" actId="13926"/>
        <pc:sldMkLst>
          <pc:docMk/>
          <pc:sldMk cId="1671649065" sldId="934"/>
        </pc:sldMkLst>
      </pc:sldChg>
      <pc:sldChg chg="modSp mod modNotesTx">
        <pc:chgData name="Routledge, Mandy" userId="bacdedf5-8e30-494b-ad8b-f27fa30c4f8d" providerId="ADAL" clId="{BD9B096E-C476-4553-A669-4AF045AFD95F}" dt="2025-11-30T15:07:49.114" v="73" actId="113"/>
        <pc:sldMkLst>
          <pc:docMk/>
          <pc:sldMk cId="2189114603" sldId="1437"/>
        </pc:sldMkLst>
      </pc:sldChg>
      <pc:sldChg chg="modSp mod">
        <pc:chgData name="Routledge, Mandy" userId="bacdedf5-8e30-494b-ad8b-f27fa30c4f8d" providerId="ADAL" clId="{BD9B096E-C476-4553-A669-4AF045AFD95F}" dt="2025-11-30T15:08:01.332" v="85" actId="20577"/>
        <pc:sldMkLst>
          <pc:docMk/>
          <pc:sldMk cId="3852907103" sldId="1460"/>
        </pc:sldMkLst>
        <pc:spChg chg="mod">
          <ac:chgData name="Routledge, Mandy" userId="bacdedf5-8e30-494b-ad8b-f27fa30c4f8d" providerId="ADAL" clId="{BD9B096E-C476-4553-A669-4AF045AFD95F}" dt="2025-11-30T15:08:01.332" v="85" actId="20577"/>
          <ac:spMkLst>
            <pc:docMk/>
            <pc:sldMk cId="3852907103" sldId="1460"/>
            <ac:spMk id="6" creationId="{00000000-0000-0000-0000-000000000000}"/>
          </ac:spMkLst>
        </pc:spChg>
      </pc:sldChg>
      <pc:sldChg chg="modSp mod">
        <pc:chgData name="Routledge, Mandy" userId="bacdedf5-8e30-494b-ad8b-f27fa30c4f8d" providerId="ADAL" clId="{BD9B096E-C476-4553-A669-4AF045AFD95F}" dt="2025-12-02T10:09:55.912" v="861" actId="732"/>
        <pc:sldMkLst>
          <pc:docMk/>
          <pc:sldMk cId="4207872812" sldId="1475"/>
        </pc:sldMkLst>
        <pc:spChg chg="mod">
          <ac:chgData name="Routledge, Mandy" userId="bacdedf5-8e30-494b-ad8b-f27fa30c4f8d" providerId="ADAL" clId="{BD9B096E-C476-4553-A669-4AF045AFD95F}" dt="2025-11-30T15:08:05.225" v="99" actId="20577"/>
          <ac:spMkLst>
            <pc:docMk/>
            <pc:sldMk cId="4207872812" sldId="1475"/>
            <ac:spMk id="6" creationId="{00000000-0000-0000-0000-000000000000}"/>
          </ac:spMkLst>
        </pc:spChg>
        <pc:picChg chg="mod modCrop">
          <ac:chgData name="Routledge, Mandy" userId="bacdedf5-8e30-494b-ad8b-f27fa30c4f8d" providerId="ADAL" clId="{BD9B096E-C476-4553-A669-4AF045AFD95F}" dt="2025-12-02T10:09:55.912" v="861" actId="732"/>
          <ac:picMkLst>
            <pc:docMk/>
            <pc:sldMk cId="4207872812" sldId="1475"/>
            <ac:picMk id="4" creationId="{2AA2CC1E-B05E-8FAE-446E-F34A120285A1}"/>
          </ac:picMkLst>
        </pc:picChg>
      </pc:sldChg>
      <pc:sldChg chg="addSp modSp">
        <pc:chgData name="Routledge, Mandy" userId="bacdedf5-8e30-494b-ad8b-f27fa30c4f8d" providerId="ADAL" clId="{BD9B096E-C476-4553-A669-4AF045AFD95F}" dt="2025-11-30T15:19:51.024" v="371" actId="14100"/>
        <pc:sldMkLst>
          <pc:docMk/>
          <pc:sldMk cId="2452007587" sldId="1476"/>
        </pc:sldMkLst>
        <pc:spChg chg="mod">
          <ac:chgData name="Routledge, Mandy" userId="bacdedf5-8e30-494b-ad8b-f27fa30c4f8d" providerId="ADAL" clId="{BD9B096E-C476-4553-A669-4AF045AFD95F}" dt="2025-11-30T15:08:13.805" v="100"/>
          <ac:spMkLst>
            <pc:docMk/>
            <pc:sldMk cId="2452007587" sldId="1476"/>
            <ac:spMk id="6" creationId="{00000000-0000-0000-0000-000000000000}"/>
          </ac:spMkLst>
        </pc:spChg>
        <pc:picChg chg="add mod">
          <ac:chgData name="Routledge, Mandy" userId="bacdedf5-8e30-494b-ad8b-f27fa30c4f8d" providerId="ADAL" clId="{BD9B096E-C476-4553-A669-4AF045AFD95F}" dt="2025-11-30T15:19:51.024" v="371" actId="14100"/>
          <ac:picMkLst>
            <pc:docMk/>
            <pc:sldMk cId="2452007587" sldId="1476"/>
            <ac:picMk id="2" creationId="{9353AF70-9F16-4024-9A86-7E0FF150CA14}"/>
          </ac:picMkLst>
        </pc:picChg>
        <pc:picChg chg="add mod">
          <ac:chgData name="Routledge, Mandy" userId="bacdedf5-8e30-494b-ad8b-f27fa30c4f8d" providerId="ADAL" clId="{BD9B096E-C476-4553-A669-4AF045AFD95F}" dt="2025-11-30T15:19:47.210" v="370"/>
          <ac:picMkLst>
            <pc:docMk/>
            <pc:sldMk cId="2452007587" sldId="1476"/>
            <ac:picMk id="3" creationId="{CE937DAE-F5FB-3103-F55A-AFE4B8C56244}"/>
          </ac:picMkLst>
        </pc:picChg>
      </pc:sldChg>
      <pc:sldChg chg="addSp modSp mod">
        <pc:chgData name="Routledge, Mandy" userId="bacdedf5-8e30-494b-ad8b-f27fa30c4f8d" providerId="ADAL" clId="{BD9B096E-C476-4553-A669-4AF045AFD95F}" dt="2025-12-01T20:21:55.784" v="797" actId="1076"/>
        <pc:sldMkLst>
          <pc:docMk/>
          <pc:sldMk cId="2709048002" sldId="1477"/>
        </pc:sldMkLst>
        <pc:spChg chg="add mod">
          <ac:chgData name="Routledge, Mandy" userId="bacdedf5-8e30-494b-ad8b-f27fa30c4f8d" providerId="ADAL" clId="{BD9B096E-C476-4553-A669-4AF045AFD95F}" dt="2025-12-01T20:21:55.784" v="797" actId="1076"/>
          <ac:spMkLst>
            <pc:docMk/>
            <pc:sldMk cId="2709048002" sldId="1477"/>
            <ac:spMk id="5" creationId="{6680DC58-1971-DB92-3D8D-27E6C1D8192B}"/>
          </ac:spMkLst>
        </pc:spChg>
        <pc:picChg chg="mod">
          <ac:chgData name="Routledge, Mandy" userId="bacdedf5-8e30-494b-ad8b-f27fa30c4f8d" providerId="ADAL" clId="{BD9B096E-C476-4553-A669-4AF045AFD95F}" dt="2025-12-01T20:06:46.924" v="449" actId="1076"/>
          <ac:picMkLst>
            <pc:docMk/>
            <pc:sldMk cId="2709048002" sldId="1477"/>
            <ac:picMk id="2" creationId="{CB27554B-EFFC-8EA5-BABE-0626BF7C0C91}"/>
          </ac:picMkLst>
        </pc:picChg>
        <pc:picChg chg="add mod modCrop">
          <ac:chgData name="Routledge, Mandy" userId="bacdedf5-8e30-494b-ad8b-f27fa30c4f8d" providerId="ADAL" clId="{BD9B096E-C476-4553-A669-4AF045AFD95F}" dt="2025-12-01T20:14:12.512" v="520" actId="1076"/>
          <ac:picMkLst>
            <pc:docMk/>
            <pc:sldMk cId="2709048002" sldId="1477"/>
            <ac:picMk id="4" creationId="{DC80933E-C60F-746F-74D3-AC3546067ECA}"/>
          </ac:picMkLst>
        </pc:picChg>
      </pc:sldChg>
      <pc:sldChg chg="addSp delSp modSp mod">
        <pc:chgData name="Routledge, Mandy" userId="bacdedf5-8e30-494b-ad8b-f27fa30c4f8d" providerId="ADAL" clId="{BD9B096E-C476-4553-A669-4AF045AFD95F}" dt="2025-12-01T20:18:40.062" v="531" actId="1076"/>
        <pc:sldMkLst>
          <pc:docMk/>
          <pc:sldMk cId="4074911733" sldId="1478"/>
        </pc:sldMkLst>
        <pc:spChg chg="mod">
          <ac:chgData name="Routledge, Mandy" userId="bacdedf5-8e30-494b-ad8b-f27fa30c4f8d" providerId="ADAL" clId="{BD9B096E-C476-4553-A669-4AF045AFD95F}" dt="2025-11-30T15:08:24.496" v="110"/>
          <ac:spMkLst>
            <pc:docMk/>
            <pc:sldMk cId="4074911733" sldId="1478"/>
            <ac:spMk id="6" creationId="{00000000-0000-0000-0000-000000000000}"/>
          </ac:spMkLst>
        </pc:spChg>
        <pc:spChg chg="add del mod">
          <ac:chgData name="Routledge, Mandy" userId="bacdedf5-8e30-494b-ad8b-f27fa30c4f8d" providerId="ADAL" clId="{BD9B096E-C476-4553-A669-4AF045AFD95F}" dt="2025-12-01T20:18:26.118" v="527" actId="478"/>
          <ac:spMkLst>
            <pc:docMk/>
            <pc:sldMk cId="4074911733" sldId="1478"/>
            <ac:spMk id="7" creationId="{7C6B3725-0765-2E30-A2D6-EDF7292291B7}"/>
          </ac:spMkLst>
        </pc:spChg>
        <pc:picChg chg="add del mod">
          <ac:chgData name="Routledge, Mandy" userId="bacdedf5-8e30-494b-ad8b-f27fa30c4f8d" providerId="ADAL" clId="{BD9B096E-C476-4553-A669-4AF045AFD95F}" dt="2025-12-01T20:18:33.995" v="528" actId="21"/>
          <ac:picMkLst>
            <pc:docMk/>
            <pc:sldMk cId="4074911733" sldId="1478"/>
            <ac:picMk id="3" creationId="{60F66C5D-369E-3B44-C58C-05F45F36333B}"/>
          </ac:picMkLst>
        </pc:picChg>
        <pc:picChg chg="add mod modCrop">
          <ac:chgData name="Routledge, Mandy" userId="bacdedf5-8e30-494b-ad8b-f27fa30c4f8d" providerId="ADAL" clId="{BD9B096E-C476-4553-A669-4AF045AFD95F}" dt="2025-12-01T20:18:40.062" v="531" actId="1076"/>
          <ac:picMkLst>
            <pc:docMk/>
            <pc:sldMk cId="4074911733" sldId="1478"/>
            <ac:picMk id="5" creationId="{6DD7357A-A1E3-1E46-8D2C-F931D29A26C4}"/>
          </ac:picMkLst>
        </pc:picChg>
      </pc:sldChg>
      <pc:sldChg chg="modSp mod">
        <pc:chgData name="Routledge, Mandy" userId="bacdedf5-8e30-494b-ad8b-f27fa30c4f8d" providerId="ADAL" clId="{BD9B096E-C476-4553-A669-4AF045AFD95F}" dt="2025-11-30T15:08:30.386" v="123" actId="20577"/>
        <pc:sldMkLst>
          <pc:docMk/>
          <pc:sldMk cId="4210467006" sldId="1479"/>
        </pc:sldMkLst>
        <pc:spChg chg="mod">
          <ac:chgData name="Routledge, Mandy" userId="bacdedf5-8e30-494b-ad8b-f27fa30c4f8d" providerId="ADAL" clId="{BD9B096E-C476-4553-A669-4AF045AFD95F}" dt="2025-11-30T15:08:30.386" v="123" actId="20577"/>
          <ac:spMkLst>
            <pc:docMk/>
            <pc:sldMk cId="4210467006" sldId="1479"/>
            <ac:spMk id="6" creationId="{00000000-0000-0000-0000-000000000000}"/>
          </ac:spMkLst>
        </pc:spChg>
      </pc:sldChg>
      <pc:sldChg chg="modSp">
        <pc:chgData name="Routledge, Mandy" userId="bacdedf5-8e30-494b-ad8b-f27fa30c4f8d" providerId="ADAL" clId="{BD9B096E-C476-4553-A669-4AF045AFD95F}" dt="2025-11-30T15:08:41.015" v="124"/>
        <pc:sldMkLst>
          <pc:docMk/>
          <pc:sldMk cId="1487044012" sldId="1480"/>
        </pc:sldMkLst>
        <pc:spChg chg="mod">
          <ac:chgData name="Routledge, Mandy" userId="bacdedf5-8e30-494b-ad8b-f27fa30c4f8d" providerId="ADAL" clId="{BD9B096E-C476-4553-A669-4AF045AFD95F}" dt="2025-11-30T15:08:41.015" v="124"/>
          <ac:spMkLst>
            <pc:docMk/>
            <pc:sldMk cId="1487044012" sldId="1480"/>
            <ac:spMk id="6" creationId="{00000000-0000-0000-0000-000000000000}"/>
          </ac:spMkLst>
        </pc:spChg>
      </pc:sldChg>
      <pc:sldChg chg="modSp mod">
        <pc:chgData name="Routledge, Mandy" userId="bacdedf5-8e30-494b-ad8b-f27fa30c4f8d" providerId="ADAL" clId="{BD9B096E-C476-4553-A669-4AF045AFD95F}" dt="2025-12-01T20:21:14.327" v="715" actId="6549"/>
        <pc:sldMkLst>
          <pc:docMk/>
          <pc:sldMk cId="3779434736" sldId="1481"/>
        </pc:sldMkLst>
        <pc:spChg chg="mod">
          <ac:chgData name="Routledge, Mandy" userId="bacdedf5-8e30-494b-ad8b-f27fa30c4f8d" providerId="ADAL" clId="{BD9B096E-C476-4553-A669-4AF045AFD95F}" dt="2025-12-01T20:21:14.327" v="715" actId="6549"/>
          <ac:spMkLst>
            <pc:docMk/>
            <pc:sldMk cId="3779434736" sldId="1481"/>
            <ac:spMk id="2" creationId="{4F52BA73-51A6-CEDF-9B91-844F75984E28}"/>
          </ac:spMkLst>
        </pc:spChg>
        <pc:spChg chg="mod">
          <ac:chgData name="Routledge, Mandy" userId="bacdedf5-8e30-494b-ad8b-f27fa30c4f8d" providerId="ADAL" clId="{BD9B096E-C476-4553-A669-4AF045AFD95F}" dt="2025-11-30T15:08:45.024" v="133" actId="20577"/>
          <ac:spMkLst>
            <pc:docMk/>
            <pc:sldMk cId="3779434736" sldId="1481"/>
            <ac:spMk id="6" creationId="{00000000-0000-0000-0000-000000000000}"/>
          </ac:spMkLst>
        </pc:spChg>
      </pc:sldChg>
      <pc:sldChg chg="addSp modSp mod">
        <pc:chgData name="Routledge, Mandy" userId="bacdedf5-8e30-494b-ad8b-f27fa30c4f8d" providerId="ADAL" clId="{BD9B096E-C476-4553-A669-4AF045AFD95F}" dt="2025-11-30T15:14:22.710" v="213" actId="14100"/>
        <pc:sldMkLst>
          <pc:docMk/>
          <pc:sldMk cId="1201727269" sldId="1482"/>
        </pc:sldMkLst>
        <pc:spChg chg="mod">
          <ac:chgData name="Routledge, Mandy" userId="bacdedf5-8e30-494b-ad8b-f27fa30c4f8d" providerId="ADAL" clId="{BD9B096E-C476-4553-A669-4AF045AFD95F}" dt="2025-11-30T15:08:54.916" v="134"/>
          <ac:spMkLst>
            <pc:docMk/>
            <pc:sldMk cId="1201727269" sldId="1482"/>
            <ac:spMk id="6" creationId="{00000000-0000-0000-0000-000000000000}"/>
          </ac:spMkLst>
        </pc:spChg>
      </pc:sldChg>
      <pc:sldChg chg="addSp modSp mod">
        <pc:chgData name="Routledge, Mandy" userId="bacdedf5-8e30-494b-ad8b-f27fa30c4f8d" providerId="ADAL" clId="{BD9B096E-C476-4553-A669-4AF045AFD95F}" dt="2025-12-01T20:18:57.629" v="536" actId="688"/>
        <pc:sldMkLst>
          <pc:docMk/>
          <pc:sldMk cId="2904738428" sldId="1483"/>
        </pc:sldMkLst>
        <pc:spChg chg="mod">
          <ac:chgData name="Routledge, Mandy" userId="bacdedf5-8e30-494b-ad8b-f27fa30c4f8d" providerId="ADAL" clId="{BD9B096E-C476-4553-A669-4AF045AFD95F}" dt="2025-11-30T15:09:02.335" v="135"/>
          <ac:spMkLst>
            <pc:docMk/>
            <pc:sldMk cId="2904738428" sldId="1483"/>
            <ac:spMk id="6" creationId="{00000000-0000-0000-0000-000000000000}"/>
          </ac:spMkLst>
        </pc:spChg>
        <pc:picChg chg="add mod">
          <ac:chgData name="Routledge, Mandy" userId="bacdedf5-8e30-494b-ad8b-f27fa30c4f8d" providerId="ADAL" clId="{BD9B096E-C476-4553-A669-4AF045AFD95F}" dt="2025-12-01T20:18:04.176" v="526" actId="14100"/>
          <ac:picMkLst>
            <pc:docMk/>
            <pc:sldMk cId="2904738428" sldId="1483"/>
            <ac:picMk id="3" creationId="{E9931505-4735-D4F3-4F87-A9027487605D}"/>
          </ac:picMkLst>
        </pc:picChg>
        <pc:picChg chg="add mod">
          <ac:chgData name="Routledge, Mandy" userId="bacdedf5-8e30-494b-ad8b-f27fa30c4f8d" providerId="ADAL" clId="{BD9B096E-C476-4553-A669-4AF045AFD95F}" dt="2025-12-01T20:18:57.629" v="536" actId="688"/>
          <ac:picMkLst>
            <pc:docMk/>
            <pc:sldMk cId="2904738428" sldId="1483"/>
            <ac:picMk id="4" creationId="{60F66C5D-369E-3B44-C58C-05F45F36333B}"/>
          </ac:picMkLst>
        </pc:picChg>
      </pc:sldChg>
      <pc:sldChg chg="addSp modSp add del">
        <pc:chgData name="Routledge, Mandy" userId="bacdedf5-8e30-494b-ad8b-f27fa30c4f8d" providerId="ADAL" clId="{BD9B096E-C476-4553-A669-4AF045AFD95F}" dt="2025-11-30T15:15:37.101" v="278" actId="47"/>
        <pc:sldMkLst>
          <pc:docMk/>
          <pc:sldMk cId="1128573125" sldId="1488"/>
        </pc:sldMkLst>
      </pc:sldChg>
      <pc:sldChg chg="modSp add mod">
        <pc:chgData name="Routledge, Mandy" userId="bacdedf5-8e30-494b-ad8b-f27fa30c4f8d" providerId="ADAL" clId="{BD9B096E-C476-4553-A669-4AF045AFD95F}" dt="2025-11-30T15:11:57.109" v="211" actId="20577"/>
        <pc:sldMkLst>
          <pc:docMk/>
          <pc:sldMk cId="4165943756" sldId="1535"/>
        </pc:sldMkLst>
        <pc:spChg chg="mod">
          <ac:chgData name="Routledge, Mandy" userId="bacdedf5-8e30-494b-ad8b-f27fa30c4f8d" providerId="ADAL" clId="{BD9B096E-C476-4553-A669-4AF045AFD95F}" dt="2025-11-30T15:11:57.109" v="211" actId="20577"/>
          <ac:spMkLst>
            <pc:docMk/>
            <pc:sldMk cId="4165943756" sldId="1535"/>
            <ac:spMk id="36" creationId="{D8EF981A-9BA7-0EB1-9B70-F7FBF2F7DF1C}"/>
          </ac:spMkLst>
        </pc:spChg>
      </pc:sldChg>
      <pc:sldChg chg="add">
        <pc:chgData name="Routledge, Mandy" userId="bacdedf5-8e30-494b-ad8b-f27fa30c4f8d" providerId="ADAL" clId="{BD9B096E-C476-4553-A669-4AF045AFD95F}" dt="2025-11-30T15:03:37.405" v="0"/>
        <pc:sldMkLst>
          <pc:docMk/>
          <pc:sldMk cId="3012210808" sldId="1548"/>
        </pc:sldMkLst>
      </pc:sldChg>
      <pc:sldChg chg="modSp add del mod">
        <pc:chgData name="Routledge, Mandy" userId="bacdedf5-8e30-494b-ad8b-f27fa30c4f8d" providerId="ADAL" clId="{BD9B096E-C476-4553-A669-4AF045AFD95F}" dt="2025-12-01T20:07:45.939" v="453" actId="47"/>
        <pc:sldMkLst>
          <pc:docMk/>
          <pc:sldMk cId="1907072504" sldId="1549"/>
        </pc:sldMkLst>
      </pc:sldChg>
      <pc:sldChg chg="add">
        <pc:chgData name="Routledge, Mandy" userId="bacdedf5-8e30-494b-ad8b-f27fa30c4f8d" providerId="ADAL" clId="{BD9B096E-C476-4553-A669-4AF045AFD95F}" dt="2025-11-30T15:07:52.922" v="74"/>
        <pc:sldMkLst>
          <pc:docMk/>
          <pc:sldMk cId="3206730263" sldId="1550"/>
        </pc:sldMkLst>
      </pc:sldChg>
      <pc:sldChg chg="modSp add mod">
        <pc:chgData name="Routledge, Mandy" userId="bacdedf5-8e30-494b-ad8b-f27fa30c4f8d" providerId="ADAL" clId="{BD9B096E-C476-4553-A669-4AF045AFD95F}" dt="2025-11-30T15:10:58.152" v="194" actId="20577"/>
        <pc:sldMkLst>
          <pc:docMk/>
          <pc:sldMk cId="772092569" sldId="1551"/>
        </pc:sldMkLst>
        <pc:spChg chg="mod">
          <ac:chgData name="Routledge, Mandy" userId="bacdedf5-8e30-494b-ad8b-f27fa30c4f8d" providerId="ADAL" clId="{BD9B096E-C476-4553-A669-4AF045AFD95F}" dt="2025-11-30T15:10:42.920" v="164" actId="6549"/>
          <ac:spMkLst>
            <pc:docMk/>
            <pc:sldMk cId="772092569" sldId="1551"/>
            <ac:spMk id="12" creationId="{905CB734-6143-A00A-9502-FAD98C62BE46}"/>
          </ac:spMkLst>
        </pc:spChg>
        <pc:spChg chg="mod">
          <ac:chgData name="Routledge, Mandy" userId="bacdedf5-8e30-494b-ad8b-f27fa30c4f8d" providerId="ADAL" clId="{BD9B096E-C476-4553-A669-4AF045AFD95F}" dt="2025-11-30T15:10:50.991" v="178" actId="14100"/>
          <ac:spMkLst>
            <pc:docMk/>
            <pc:sldMk cId="772092569" sldId="1551"/>
            <ac:spMk id="13" creationId="{A94A2623-C210-1A9F-D486-75404C32C8B0}"/>
          </ac:spMkLst>
        </pc:spChg>
        <pc:spChg chg="mod">
          <ac:chgData name="Routledge, Mandy" userId="bacdedf5-8e30-494b-ad8b-f27fa30c4f8d" providerId="ADAL" clId="{BD9B096E-C476-4553-A669-4AF045AFD95F}" dt="2025-11-30T15:10:53.372" v="187" actId="20577"/>
          <ac:spMkLst>
            <pc:docMk/>
            <pc:sldMk cId="772092569" sldId="1551"/>
            <ac:spMk id="15" creationId="{83062E0B-535D-2518-1E80-226F6A48E756}"/>
          </ac:spMkLst>
        </pc:spChg>
        <pc:spChg chg="mod">
          <ac:chgData name="Routledge, Mandy" userId="bacdedf5-8e30-494b-ad8b-f27fa30c4f8d" providerId="ADAL" clId="{BD9B096E-C476-4553-A669-4AF045AFD95F}" dt="2025-11-30T15:10:58.152" v="194" actId="20577"/>
          <ac:spMkLst>
            <pc:docMk/>
            <pc:sldMk cId="772092569" sldId="1551"/>
            <ac:spMk id="17" creationId="{F6029DF0-A1AD-60CD-27A5-8D0AA1B4FF75}"/>
          </ac:spMkLst>
        </pc:spChg>
      </pc:sldChg>
      <pc:sldChg chg="addSp modSp add mod">
        <pc:chgData name="Routledge, Mandy" userId="bacdedf5-8e30-494b-ad8b-f27fa30c4f8d" providerId="ADAL" clId="{BD9B096E-C476-4553-A669-4AF045AFD95F}" dt="2025-11-30T15:15:34.364" v="277" actId="6549"/>
        <pc:sldMkLst>
          <pc:docMk/>
          <pc:sldMk cId="1280260236" sldId="1552"/>
        </pc:sldMkLst>
        <pc:spChg chg="mod">
          <ac:chgData name="Routledge, Mandy" userId="bacdedf5-8e30-494b-ad8b-f27fa30c4f8d" providerId="ADAL" clId="{BD9B096E-C476-4553-A669-4AF045AFD95F}" dt="2025-11-30T15:14:54.609" v="241" actId="948"/>
          <ac:spMkLst>
            <pc:docMk/>
            <pc:sldMk cId="1280260236" sldId="1552"/>
            <ac:spMk id="33" creationId="{8240691F-A68F-3920-FF25-EB19CEA0473A}"/>
          </ac:spMkLst>
        </pc:spChg>
        <pc:spChg chg="mod">
          <ac:chgData name="Routledge, Mandy" userId="bacdedf5-8e30-494b-ad8b-f27fa30c4f8d" providerId="ADAL" clId="{BD9B096E-C476-4553-A669-4AF045AFD95F}" dt="2025-11-30T15:14:44.178" v="222" actId="20577"/>
          <ac:spMkLst>
            <pc:docMk/>
            <pc:sldMk cId="1280260236" sldId="1552"/>
            <ac:spMk id="34" creationId="{1A88F8FC-C727-22E7-8606-F33071D514D0}"/>
          </ac:spMkLst>
        </pc:spChg>
        <pc:spChg chg="mod">
          <ac:chgData name="Routledge, Mandy" userId="bacdedf5-8e30-494b-ad8b-f27fa30c4f8d" providerId="ADAL" clId="{BD9B096E-C476-4553-A669-4AF045AFD95F}" dt="2025-11-30T15:15:33.244" v="276" actId="6549"/>
          <ac:spMkLst>
            <pc:docMk/>
            <pc:sldMk cId="1280260236" sldId="1552"/>
            <ac:spMk id="35" creationId="{0422B1A3-DB5F-2E41-54F2-60EF6D4E7F86}"/>
          </ac:spMkLst>
        </pc:spChg>
        <pc:spChg chg="mod">
          <ac:chgData name="Routledge, Mandy" userId="bacdedf5-8e30-494b-ad8b-f27fa30c4f8d" providerId="ADAL" clId="{BD9B096E-C476-4553-A669-4AF045AFD95F}" dt="2025-11-30T15:15:34.364" v="277" actId="6549"/>
          <ac:spMkLst>
            <pc:docMk/>
            <pc:sldMk cId="1280260236" sldId="1552"/>
            <ac:spMk id="36" creationId="{5B5BB21A-4A3E-DF13-2B32-04ECE82CF272}"/>
          </ac:spMkLst>
        </pc:spChg>
        <pc:picChg chg="add mod">
          <ac:chgData name="Routledge, Mandy" userId="bacdedf5-8e30-494b-ad8b-f27fa30c4f8d" providerId="ADAL" clId="{BD9B096E-C476-4553-A669-4AF045AFD95F}" dt="2025-11-30T15:15:20.245" v="273"/>
          <ac:picMkLst>
            <pc:docMk/>
            <pc:sldMk cId="1280260236" sldId="1552"/>
            <ac:picMk id="8" creationId="{B55374CB-EC66-93A3-0AD6-FDAF4A25F0A9}"/>
          </ac:picMkLst>
        </pc:picChg>
      </pc:sldChg>
      <pc:sldChg chg="delSp modSp add mod">
        <pc:chgData name="Routledge, Mandy" userId="bacdedf5-8e30-494b-ad8b-f27fa30c4f8d" providerId="ADAL" clId="{BD9B096E-C476-4553-A669-4AF045AFD95F}" dt="2025-12-02T09:41:21.652" v="808" actId="404"/>
        <pc:sldMkLst>
          <pc:docMk/>
          <pc:sldMk cId="3640817397" sldId="1553"/>
        </pc:sldMkLst>
        <pc:spChg chg="mod">
          <ac:chgData name="Routledge, Mandy" userId="bacdedf5-8e30-494b-ad8b-f27fa30c4f8d" providerId="ADAL" clId="{BD9B096E-C476-4553-A669-4AF045AFD95F}" dt="2025-11-30T15:17:17.244" v="311" actId="20577"/>
          <ac:spMkLst>
            <pc:docMk/>
            <pc:sldMk cId="3640817397" sldId="1553"/>
            <ac:spMk id="33" creationId="{35987D08-29E3-44BB-6255-87F0AF6673ED}"/>
          </ac:spMkLst>
        </pc:spChg>
        <pc:spChg chg="mod">
          <ac:chgData name="Routledge, Mandy" userId="bacdedf5-8e30-494b-ad8b-f27fa30c4f8d" providerId="ADAL" clId="{BD9B096E-C476-4553-A669-4AF045AFD95F}" dt="2025-11-30T15:18:15.537" v="347" actId="20577"/>
          <ac:spMkLst>
            <pc:docMk/>
            <pc:sldMk cId="3640817397" sldId="1553"/>
            <ac:spMk id="34" creationId="{EC2108CD-4F1D-5DE1-46BB-E6B0BE71EF22}"/>
          </ac:spMkLst>
        </pc:spChg>
        <pc:spChg chg="mod">
          <ac:chgData name="Routledge, Mandy" userId="bacdedf5-8e30-494b-ad8b-f27fa30c4f8d" providerId="ADAL" clId="{BD9B096E-C476-4553-A669-4AF045AFD95F}" dt="2025-12-02T09:41:00.280" v="803" actId="115"/>
          <ac:spMkLst>
            <pc:docMk/>
            <pc:sldMk cId="3640817397" sldId="1553"/>
            <ac:spMk id="35" creationId="{87387F39-A41D-873F-DD80-0338D62A1AB5}"/>
          </ac:spMkLst>
        </pc:spChg>
        <pc:spChg chg="mod">
          <ac:chgData name="Routledge, Mandy" userId="bacdedf5-8e30-494b-ad8b-f27fa30c4f8d" providerId="ADAL" clId="{BD9B096E-C476-4553-A669-4AF045AFD95F}" dt="2025-12-02T09:41:21.652" v="808" actId="404"/>
          <ac:spMkLst>
            <pc:docMk/>
            <pc:sldMk cId="3640817397" sldId="1553"/>
            <ac:spMk id="36" creationId="{3F58D8C2-7ED9-6A9B-4B10-577C3A9A46D4}"/>
          </ac:spMkLst>
        </pc:spChg>
      </pc:sldChg>
      <pc:sldChg chg="modSp add mod">
        <pc:chgData name="Routledge, Mandy" userId="bacdedf5-8e30-494b-ad8b-f27fa30c4f8d" providerId="ADAL" clId="{BD9B096E-C476-4553-A669-4AF045AFD95F}" dt="2025-12-02T09:44:32.656" v="819" actId="14100"/>
        <pc:sldMkLst>
          <pc:docMk/>
          <pc:sldMk cId="1426978226" sldId="1565"/>
        </pc:sldMkLst>
        <pc:spChg chg="mod">
          <ac:chgData name="Routledge, Mandy" userId="bacdedf5-8e30-494b-ad8b-f27fa30c4f8d" providerId="ADAL" clId="{BD9B096E-C476-4553-A669-4AF045AFD95F}" dt="2025-11-30T15:21:58.372" v="405" actId="14100"/>
          <ac:spMkLst>
            <pc:docMk/>
            <pc:sldMk cId="1426978226" sldId="1565"/>
            <ac:spMk id="26" creationId="{878721D8-53E7-EEEF-DBF3-ACDD2780F2E8}"/>
          </ac:spMkLst>
        </pc:spChg>
        <pc:spChg chg="mod">
          <ac:chgData name="Routledge, Mandy" userId="bacdedf5-8e30-494b-ad8b-f27fa30c4f8d" providerId="ADAL" clId="{BD9B096E-C476-4553-A669-4AF045AFD95F}" dt="2025-11-30T15:21:51.442" v="403" actId="20577"/>
          <ac:spMkLst>
            <pc:docMk/>
            <pc:sldMk cId="1426978226" sldId="1565"/>
            <ac:spMk id="31" creationId="{A2337EF7-6530-A6E7-4928-C9CC8FFF07A7}"/>
          </ac:spMkLst>
        </pc:spChg>
        <pc:spChg chg="mod">
          <ac:chgData name="Routledge, Mandy" userId="bacdedf5-8e30-494b-ad8b-f27fa30c4f8d" providerId="ADAL" clId="{BD9B096E-C476-4553-A669-4AF045AFD95F}" dt="2025-12-02T09:44:32.656" v="819" actId="14100"/>
          <ac:spMkLst>
            <pc:docMk/>
            <pc:sldMk cId="1426978226" sldId="1565"/>
            <ac:spMk id="33" creationId="{1F17B1EC-C311-8322-7BA5-52764E69CEBD}"/>
          </ac:spMkLst>
        </pc:spChg>
        <pc:spChg chg="mod">
          <ac:chgData name="Routledge, Mandy" userId="bacdedf5-8e30-494b-ad8b-f27fa30c4f8d" providerId="ADAL" clId="{BD9B096E-C476-4553-A669-4AF045AFD95F}" dt="2025-11-30T15:21:12.534" v="393" actId="1076"/>
          <ac:spMkLst>
            <pc:docMk/>
            <pc:sldMk cId="1426978226" sldId="1565"/>
            <ac:spMk id="58" creationId="{078BBAD1-37B9-022C-8843-673DAF339731}"/>
          </ac:spMkLst>
        </pc:spChg>
        <pc:cxnChg chg="mod">
          <ac:chgData name="Routledge, Mandy" userId="bacdedf5-8e30-494b-ad8b-f27fa30c4f8d" providerId="ADAL" clId="{BD9B096E-C476-4553-A669-4AF045AFD95F}" dt="2025-11-30T15:21:21.949" v="396" actId="14100"/>
          <ac:cxnSpMkLst>
            <pc:docMk/>
            <pc:sldMk cId="1426978226" sldId="1565"/>
            <ac:cxnSpMk id="35" creationId="{79110A27-2467-F533-84AB-E66CF1C55FE3}"/>
          </ac:cxnSpMkLst>
        </pc:cxnChg>
        <pc:cxnChg chg="mod">
          <ac:chgData name="Routledge, Mandy" userId="bacdedf5-8e30-494b-ad8b-f27fa30c4f8d" providerId="ADAL" clId="{BD9B096E-C476-4553-A669-4AF045AFD95F}" dt="2025-11-30T15:21:18.237" v="395" actId="14100"/>
          <ac:cxnSpMkLst>
            <pc:docMk/>
            <pc:sldMk cId="1426978226" sldId="1565"/>
            <ac:cxnSpMk id="43" creationId="{873681B7-615C-24EB-4148-682C8F2140C9}"/>
          </ac:cxnSpMkLst>
        </pc:cxnChg>
      </pc:sldChg>
      <pc:sldChg chg="modSp add mod">
        <pc:chgData name="Routledge, Mandy" userId="bacdedf5-8e30-494b-ad8b-f27fa30c4f8d" providerId="ADAL" clId="{BD9B096E-C476-4553-A669-4AF045AFD95F}" dt="2025-12-02T09:40:07.255" v="801" actId="20577"/>
        <pc:sldMkLst>
          <pc:docMk/>
          <pc:sldMk cId="2926606442" sldId="1566"/>
        </pc:sldMkLst>
        <pc:spChg chg="mod">
          <ac:chgData name="Routledge, Mandy" userId="bacdedf5-8e30-494b-ad8b-f27fa30c4f8d" providerId="ADAL" clId="{BD9B096E-C476-4553-A669-4AF045AFD95F}" dt="2025-11-30T15:23:12.993" v="423" actId="20577"/>
          <ac:spMkLst>
            <pc:docMk/>
            <pc:sldMk cId="2926606442" sldId="1566"/>
            <ac:spMk id="33" creationId="{7EFD59D6-C957-AABB-DB64-A4A70D7F6DBC}"/>
          </ac:spMkLst>
        </pc:spChg>
        <pc:spChg chg="mod">
          <ac:chgData name="Routledge, Mandy" userId="bacdedf5-8e30-494b-ad8b-f27fa30c4f8d" providerId="ADAL" clId="{BD9B096E-C476-4553-A669-4AF045AFD95F}" dt="2025-11-30T15:24:07.062" v="437" actId="20577"/>
          <ac:spMkLst>
            <pc:docMk/>
            <pc:sldMk cId="2926606442" sldId="1566"/>
            <ac:spMk id="34" creationId="{9141BCD6-1EB8-DD5C-9CF1-0B42D3767FD4}"/>
          </ac:spMkLst>
        </pc:spChg>
        <pc:spChg chg="mod">
          <ac:chgData name="Routledge, Mandy" userId="bacdedf5-8e30-494b-ad8b-f27fa30c4f8d" providerId="ADAL" clId="{BD9B096E-C476-4553-A669-4AF045AFD95F}" dt="2025-12-02T09:40:07.255" v="801" actId="20577"/>
          <ac:spMkLst>
            <pc:docMk/>
            <pc:sldMk cId="2926606442" sldId="1566"/>
            <ac:spMk id="35" creationId="{62CB8688-B6C4-9CD2-7254-65FDB711D5F7}"/>
          </ac:spMkLst>
        </pc:spChg>
        <pc:spChg chg="mod">
          <ac:chgData name="Routledge, Mandy" userId="bacdedf5-8e30-494b-ad8b-f27fa30c4f8d" providerId="ADAL" clId="{BD9B096E-C476-4553-A669-4AF045AFD95F}" dt="2025-11-30T15:24:03.168" v="427"/>
          <ac:spMkLst>
            <pc:docMk/>
            <pc:sldMk cId="2926606442" sldId="1566"/>
            <ac:spMk id="36" creationId="{6748FDCD-1686-F099-F0FD-A7FF398FC864}"/>
          </ac:spMkLst>
        </pc:spChg>
      </pc:sldChg>
      <pc:sldChg chg="modSp mod modNotesTx">
        <pc:chgData name="Routledge, Mandy" userId="bacdedf5-8e30-494b-ad8b-f27fa30c4f8d" providerId="ADAL" clId="{BD9B096E-C476-4553-A669-4AF045AFD95F}" dt="2025-12-02T09:51:34.492" v="857" actId="20577"/>
        <pc:sldMkLst>
          <pc:docMk/>
          <pc:sldMk cId="2993799101" sldId="1567"/>
        </pc:sldMkLst>
        <pc:spChg chg="mod">
          <ac:chgData name="Routledge, Mandy" userId="bacdedf5-8e30-494b-ad8b-f27fa30c4f8d" providerId="ADAL" clId="{BD9B096E-C476-4553-A669-4AF045AFD95F}" dt="2025-12-02T09:51:34.492" v="857" actId="20577"/>
          <ac:spMkLst>
            <pc:docMk/>
            <pc:sldMk cId="2993799101" sldId="1567"/>
            <ac:spMk id="6" creationId="{2B308C49-5A37-27BB-193F-8AE954AA2C7D}"/>
          </ac:spMkLst>
        </pc:spChg>
      </pc:sldChg>
      <pc:sldChg chg="modSp add mod">
        <pc:chgData name="Routledge, Mandy" userId="bacdedf5-8e30-494b-ad8b-f27fa30c4f8d" providerId="ADAL" clId="{BD9B096E-C476-4553-A669-4AF045AFD95F}" dt="2025-12-02T09:40:36.329" v="802" actId="115"/>
        <pc:sldMkLst>
          <pc:docMk/>
          <pc:sldMk cId="4163788660" sldId="1568"/>
        </pc:sldMkLst>
        <pc:spChg chg="mod">
          <ac:chgData name="Routledge, Mandy" userId="bacdedf5-8e30-494b-ad8b-f27fa30c4f8d" providerId="ADAL" clId="{BD9B096E-C476-4553-A669-4AF045AFD95F}" dt="2025-12-01T20:07:51.701" v="454" actId="6549"/>
          <ac:spMkLst>
            <pc:docMk/>
            <pc:sldMk cId="4163788660" sldId="1568"/>
            <ac:spMk id="35" creationId="{37104C51-0232-62ED-4C6F-1447D06633EE}"/>
          </ac:spMkLst>
        </pc:spChg>
        <pc:spChg chg="mod">
          <ac:chgData name="Routledge, Mandy" userId="bacdedf5-8e30-494b-ad8b-f27fa30c4f8d" providerId="ADAL" clId="{BD9B096E-C476-4553-A669-4AF045AFD95F}" dt="2025-12-02T09:40:36.329" v="802" actId="115"/>
          <ac:spMkLst>
            <pc:docMk/>
            <pc:sldMk cId="4163788660" sldId="1568"/>
            <ac:spMk id="36" creationId="{D8EF981A-9BA7-0EB1-9B70-F7FBF2F7DF1C}"/>
          </ac:spMkLst>
        </pc:spChg>
        <pc:picChg chg="mod">
          <ac:chgData name="Routledge, Mandy" userId="bacdedf5-8e30-494b-ad8b-f27fa30c4f8d" providerId="ADAL" clId="{BD9B096E-C476-4553-A669-4AF045AFD95F}" dt="2025-12-01T20:07:54.391" v="455" actId="14100"/>
          <ac:picMkLst>
            <pc:docMk/>
            <pc:sldMk cId="4163788660" sldId="1568"/>
            <ac:picMk id="9" creationId="{8946C5CC-3096-6EC3-4206-0408639446C0}"/>
          </ac:picMkLst>
        </pc:picChg>
      </pc:sldChg>
      <pc:sldChg chg="modSp mod">
        <pc:chgData name="Routledge, Mandy" userId="bacdedf5-8e30-494b-ad8b-f27fa30c4f8d" providerId="ADAL" clId="{BD9B096E-C476-4553-A669-4AF045AFD95F}" dt="2025-12-02T09:43:15.032" v="818" actId="1035"/>
        <pc:sldMkLst>
          <pc:docMk/>
          <pc:sldMk cId="443264492" sldId="1569"/>
        </pc:sldMkLst>
        <pc:spChg chg="mod">
          <ac:chgData name="Routledge, Mandy" userId="bacdedf5-8e30-494b-ad8b-f27fa30c4f8d" providerId="ADAL" clId="{BD9B096E-C476-4553-A669-4AF045AFD95F}" dt="2025-12-02T09:42:18.595" v="810" actId="14100"/>
          <ac:spMkLst>
            <pc:docMk/>
            <pc:sldMk cId="443264492" sldId="1569"/>
            <ac:spMk id="10" creationId="{296C82C1-1122-8308-AE53-9B1085E47E47}"/>
          </ac:spMkLst>
        </pc:spChg>
        <pc:spChg chg="mod">
          <ac:chgData name="Routledge, Mandy" userId="bacdedf5-8e30-494b-ad8b-f27fa30c4f8d" providerId="ADAL" clId="{BD9B096E-C476-4553-A669-4AF045AFD95F}" dt="2025-12-02T09:42:14.173" v="809" actId="1076"/>
          <ac:spMkLst>
            <pc:docMk/>
            <pc:sldMk cId="443264492" sldId="1569"/>
            <ac:spMk id="26" creationId="{EF0489DC-0C89-8BBD-8F7F-77A08B38A128}"/>
          </ac:spMkLst>
        </pc:spChg>
        <pc:picChg chg="mod">
          <ac:chgData name="Routledge, Mandy" userId="bacdedf5-8e30-494b-ad8b-f27fa30c4f8d" providerId="ADAL" clId="{BD9B096E-C476-4553-A669-4AF045AFD95F}" dt="2025-12-02T09:43:15.032" v="818" actId="1035"/>
          <ac:picMkLst>
            <pc:docMk/>
            <pc:sldMk cId="443264492" sldId="1569"/>
            <ac:picMk id="13" creationId="{5DE89955-ED7A-1CD9-4F5E-EF40E61725DD}"/>
          </ac:picMkLst>
        </pc:picChg>
        <pc:picChg chg="mod">
          <ac:chgData name="Routledge, Mandy" userId="bacdedf5-8e30-494b-ad8b-f27fa30c4f8d" providerId="ADAL" clId="{BD9B096E-C476-4553-A669-4AF045AFD95F}" dt="2025-12-02T09:43:06.610" v="814" actId="1076"/>
          <ac:picMkLst>
            <pc:docMk/>
            <pc:sldMk cId="443264492" sldId="1569"/>
            <ac:picMk id="15" creationId="{F805F569-24FB-E499-09A5-83D50EC17FAF}"/>
          </ac:picMkLst>
        </pc:picChg>
        <pc:picChg chg="mod modCrop">
          <ac:chgData name="Routledge, Mandy" userId="bacdedf5-8e30-494b-ad8b-f27fa30c4f8d" providerId="ADAL" clId="{BD9B096E-C476-4553-A669-4AF045AFD95F}" dt="2025-12-02T09:42:42.296" v="813" actId="14100"/>
          <ac:picMkLst>
            <pc:docMk/>
            <pc:sldMk cId="443264492" sldId="1569"/>
            <ac:picMk id="24" creationId="{0CC88B00-4DA5-4F1D-1382-7F42F4F8D63B}"/>
          </ac:picMkLst>
        </pc:picChg>
      </pc:sldChg>
      <pc:sldChg chg="modSp mod">
        <pc:chgData name="Routledge, Mandy" userId="bacdedf5-8e30-494b-ad8b-f27fa30c4f8d" providerId="ADAL" clId="{BD9B096E-C476-4553-A669-4AF045AFD95F}" dt="2025-12-02T10:08:32.145" v="859" actId="732"/>
        <pc:sldMkLst>
          <pc:docMk/>
          <pc:sldMk cId="1376620256" sldId="1571"/>
        </pc:sldMkLst>
        <pc:picChg chg="mod modCrop">
          <ac:chgData name="Routledge, Mandy" userId="bacdedf5-8e30-494b-ad8b-f27fa30c4f8d" providerId="ADAL" clId="{BD9B096E-C476-4553-A669-4AF045AFD95F}" dt="2025-12-02T10:08:32.145" v="859" actId="732"/>
          <ac:picMkLst>
            <pc:docMk/>
            <pc:sldMk cId="1376620256" sldId="1571"/>
            <ac:picMk id="7" creationId="{4BC71A5A-3D5F-24B3-D430-05CE0DB3935D}"/>
          </ac:picMkLst>
        </pc:picChg>
      </pc:sldChg>
    </pc:docChg>
  </pc:docChgLst>
  <pc:docChgLst>
    <pc:chgData name="Routledge, Mandy" userId="bacdedf5-8e30-494b-ad8b-f27fa30c4f8d" providerId="ADAL" clId="{2779A6C4-9DDF-4ED9-8BD7-53750DD4C489}"/>
    <pc:docChg chg="modSld">
      <pc:chgData name="Routledge, Mandy" userId="bacdedf5-8e30-494b-ad8b-f27fa30c4f8d" providerId="ADAL" clId="{2779A6C4-9DDF-4ED9-8BD7-53750DD4C489}" dt="2025-03-18T11:01:33.263" v="3" actId="20577"/>
      <pc:docMkLst>
        <pc:docMk/>
      </pc:docMkLst>
      <pc:sldChg chg="modSp mod">
        <pc:chgData name="Routledge, Mandy" userId="bacdedf5-8e30-494b-ad8b-f27fa30c4f8d" providerId="ADAL" clId="{2779A6C4-9DDF-4ED9-8BD7-53750DD4C489}" dt="2025-03-18T11:01:33.263" v="3" actId="20577"/>
        <pc:sldMkLst>
          <pc:docMk/>
          <pc:sldMk cId="323006580" sldId="548"/>
        </pc:sldMkLst>
      </pc:sldChg>
    </pc:docChg>
  </pc:docChgLst>
  <pc:docChgLst>
    <pc:chgData name="Routledge, Mandy" userId="bacdedf5-8e30-494b-ad8b-f27fa30c4f8d" providerId="ADAL" clId="{46A6B442-23D8-4FE0-8623-981B9F1739B1}"/>
    <pc:docChg chg="modSld">
      <pc:chgData name="Routledge, Mandy" userId="bacdedf5-8e30-494b-ad8b-f27fa30c4f8d" providerId="ADAL" clId="{46A6B442-23D8-4FE0-8623-981B9F1739B1}" dt="2025-03-18T11:03:15.870" v="0"/>
      <pc:docMkLst>
        <pc:docMk/>
      </pc:docMkLst>
      <pc:sldChg chg="modSp mod">
        <pc:chgData name="Routledge, Mandy" userId="bacdedf5-8e30-494b-ad8b-f27fa30c4f8d" providerId="ADAL" clId="{46A6B442-23D8-4FE0-8623-981B9F1739B1}" dt="2025-03-18T11:03:15.870" v="0"/>
        <pc:sldMkLst>
          <pc:docMk/>
          <pc:sldMk cId="323006580" sldId="548"/>
        </pc:sldMkLst>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Vrielink, Francis" userId="3d258d00-cfd8-41c5-9f04-1a5a39faef2f" providerId="ADAL" clId="{6CEA0063-2E3E-4583-AC5A-C72ECC229C8C}"/>
    <pc:docChg chg="modSld">
      <pc:chgData name="Vrielink, Francis" userId="3d258d00-cfd8-41c5-9f04-1a5a39faef2f" providerId="ADAL" clId="{6CEA0063-2E3E-4583-AC5A-C72ECC229C8C}" dt="2025-09-13T14:49:03.842" v="5" actId="20577"/>
      <pc:docMkLst>
        <pc:docMk/>
      </pc:docMkLst>
      <pc:sldChg chg="modSp mod">
        <pc:chgData name="Vrielink, Francis" userId="3d258d00-cfd8-41c5-9f04-1a5a39faef2f" providerId="ADAL" clId="{6CEA0063-2E3E-4583-AC5A-C72ECC229C8C}" dt="2025-09-13T14:49:03.842" v="5" actId="20577"/>
        <pc:sldMkLst>
          <pc:docMk/>
          <pc:sldMk cId="323006580" sldId="548"/>
        </pc:sldMkLst>
        <pc:spChg chg="mod">
          <ac:chgData name="Vrielink, Francis" userId="3d258d00-cfd8-41c5-9f04-1a5a39faef2f" providerId="ADAL" clId="{6CEA0063-2E3E-4583-AC5A-C72ECC229C8C}" dt="2025-09-13T14:49:03.842" v="5" actId="20577"/>
          <ac:spMkLst>
            <pc:docMk/>
            <pc:sldMk cId="323006580" sldId="548"/>
            <ac:spMk id="3" creationId="{00000000-0000-0000-0000-000000000000}"/>
          </ac:spMkLst>
        </pc:spChg>
      </pc:sldChg>
    </pc:docChg>
  </pc:docChgLst>
  <pc:docChgLst>
    <pc:chgData name="Routledge, Mandy" userId="bacdedf5-8e30-494b-ad8b-f27fa30c4f8d" providerId="ADAL" clId="{B855E255-0DEF-4472-9465-837605E0855E}"/>
    <pc:docChg chg="modSld">
      <pc:chgData name="Routledge, Mandy" userId="bacdedf5-8e30-494b-ad8b-f27fa30c4f8d" providerId="ADAL" clId="{B855E255-0DEF-4472-9465-837605E0855E}" dt="2025-03-18T11:04:22.018" v="0"/>
      <pc:docMkLst>
        <pc:docMk/>
      </pc:docMkLst>
      <pc:sldChg chg="modSp mod">
        <pc:chgData name="Routledge, Mandy" userId="bacdedf5-8e30-494b-ad8b-f27fa30c4f8d" providerId="ADAL" clId="{B855E255-0DEF-4472-9465-837605E0855E}" dt="2025-03-18T11:04:22.018" v="0"/>
        <pc:sldMkLst>
          <pc:docMk/>
          <pc:sldMk cId="323006580" sldId="548"/>
        </pc:sldMkLst>
      </pc:sldChg>
    </pc:docChg>
  </pc:docChgLst>
  <pc:docChgLst>
    <pc:chgData name="Routledge, Mandy" userId="bacdedf5-8e30-494b-ad8b-f27fa30c4f8d" providerId="ADAL" clId="{DF97BC0C-C100-4C46-9A4C-BE392BE3EAF1}"/>
    <pc:docChg chg="modSld">
      <pc:chgData name="Routledge, Mandy" userId="bacdedf5-8e30-494b-ad8b-f27fa30c4f8d" providerId="ADAL" clId="{DF97BC0C-C100-4C46-9A4C-BE392BE3EAF1}" dt="2025-03-18T12:29:41.217" v="1" actId="20577"/>
      <pc:docMkLst>
        <pc:docMk/>
      </pc:docMkLst>
      <pc:sldChg chg="modSp mod">
        <pc:chgData name="Routledge, Mandy" userId="bacdedf5-8e30-494b-ad8b-f27fa30c4f8d" providerId="ADAL" clId="{DF97BC0C-C100-4C46-9A4C-BE392BE3EAF1}" dt="2025-03-18T12:29:41.217" v="1" actId="20577"/>
        <pc:sldMkLst>
          <pc:docMk/>
          <pc:sldMk cId="323006580" sldId="548"/>
        </pc:sldMkLst>
      </pc:sldChg>
    </pc:docChg>
  </pc:docChgLst>
  <pc:docChgLst>
    <pc:chgData name="Routledge, Mandy" userId="bacdedf5-8e30-494b-ad8b-f27fa30c4f8d" providerId="ADAL" clId="{605AC794-CA2E-4812-B08E-688987249EDF}"/>
    <pc:docChg chg="modSld">
      <pc:chgData name="Routledge, Mandy" userId="bacdedf5-8e30-494b-ad8b-f27fa30c4f8d" providerId="ADAL" clId="{605AC794-CA2E-4812-B08E-688987249EDF}" dt="2025-03-18T11:07:27.072" v="1" actId="20577"/>
      <pc:docMkLst>
        <pc:docMk/>
      </pc:docMkLst>
      <pc:sldChg chg="modSp mod">
        <pc:chgData name="Routledge, Mandy" userId="bacdedf5-8e30-494b-ad8b-f27fa30c4f8d" providerId="ADAL" clId="{605AC794-CA2E-4812-B08E-688987249EDF}" dt="2025-03-18T11:07:27.072" v="1" actId="20577"/>
        <pc:sldMkLst>
          <pc:docMk/>
          <pc:sldMk cId="323006580" sldId="548"/>
        </pc:sldMkLst>
      </pc:sldChg>
    </pc:docChg>
  </pc:docChgLst>
  <pc:docChgLst>
    <pc:chgData name="Routledge, Mandy" userId="bacdedf5-8e30-494b-ad8b-f27fa30c4f8d" providerId="ADAL" clId="{6D5B45AF-5DC9-4F79-9393-63829EE7447B}"/>
    <pc:docChg chg="modSld">
      <pc:chgData name="Routledge, Mandy" userId="bacdedf5-8e30-494b-ad8b-f27fa30c4f8d" providerId="ADAL" clId="{6D5B45AF-5DC9-4F79-9393-63829EE7447B}" dt="2025-03-18T11:05:59.449" v="0"/>
      <pc:docMkLst>
        <pc:docMk/>
      </pc:docMkLst>
      <pc:sldChg chg="modSp mod">
        <pc:chgData name="Routledge, Mandy" userId="bacdedf5-8e30-494b-ad8b-f27fa30c4f8d" providerId="ADAL" clId="{6D5B45AF-5DC9-4F79-9393-63829EE7447B}" dt="2025-03-18T11:05:59.449" v="0"/>
        <pc:sldMkLst>
          <pc:docMk/>
          <pc:sldMk cId="323006580" sldId="548"/>
        </pc:sldMkLst>
      </pc:sldChg>
    </pc:docChg>
  </pc:docChgLst>
  <pc:docChgLst>
    <pc:chgData name="Routledge, Mandy" userId="bacdedf5-8e30-494b-ad8b-f27fa30c4f8d" providerId="ADAL" clId="{7D1CF5EB-8308-493D-8593-7FABD88C4E41}"/>
    <pc:docChg chg="undo custSel modSld">
      <pc:chgData name="Routledge, Mandy" userId="bacdedf5-8e30-494b-ad8b-f27fa30c4f8d" providerId="ADAL" clId="{7D1CF5EB-8308-493D-8593-7FABD88C4E41}" dt="2025-03-18T12:31:32.495" v="3" actId="20577"/>
      <pc:docMkLst>
        <pc:docMk/>
      </pc:docMkLst>
      <pc:sldChg chg="modSp mod">
        <pc:chgData name="Routledge, Mandy" userId="bacdedf5-8e30-494b-ad8b-f27fa30c4f8d" providerId="ADAL" clId="{7D1CF5EB-8308-493D-8593-7FABD88C4E41}" dt="2025-03-18T12:31:32.495" v="3" actId="20577"/>
        <pc:sldMkLst>
          <pc:docMk/>
          <pc:sldMk cId="323006580" sldId="548"/>
        </pc:sldMkLst>
      </pc:sldChg>
    </pc:docChg>
  </pc:docChgLst>
  <pc:docChgLst>
    <pc:chgData name="Routledge, Mandy" userId="bacdedf5-8e30-494b-ad8b-f27fa30c4f8d" providerId="ADAL" clId="{72CCF3E9-5539-4C2A-A245-E5663C16A567}"/>
    <pc:docChg chg="modSld">
      <pc:chgData name="Routledge, Mandy" userId="bacdedf5-8e30-494b-ad8b-f27fa30c4f8d" providerId="ADAL" clId="{72CCF3E9-5539-4C2A-A245-E5663C16A567}" dt="2025-03-18T12:25:33.910" v="0"/>
      <pc:docMkLst>
        <pc:docMk/>
      </pc:docMkLst>
      <pc:sldChg chg="modSp mod">
        <pc:chgData name="Routledge, Mandy" userId="bacdedf5-8e30-494b-ad8b-f27fa30c4f8d" providerId="ADAL" clId="{72CCF3E9-5539-4C2A-A245-E5663C16A567}" dt="2025-03-18T12:25:33.910" v="0"/>
        <pc:sldMkLst>
          <pc:docMk/>
          <pc:sldMk cId="323006580" sldId="548"/>
        </pc:sldMkLst>
      </pc:sldChg>
    </pc:docChg>
  </pc:docChgLst>
  <pc:docChgLst>
    <pc:chgData name="Routledge, Mandy" userId="bacdedf5-8e30-494b-ad8b-f27fa30c4f8d" providerId="ADAL" clId="{76382D8F-BB21-4F90-B3DA-564835E2115D}"/>
    <pc:docChg chg="modSld">
      <pc:chgData name="Routledge, Mandy" userId="bacdedf5-8e30-494b-ad8b-f27fa30c4f8d" providerId="ADAL" clId="{76382D8F-BB21-4F90-B3DA-564835E2115D}" dt="2025-03-18T10:58:27.451" v="1" actId="20577"/>
      <pc:docMkLst>
        <pc:docMk/>
      </pc:docMkLst>
      <pc:sldChg chg="modSp mod">
        <pc:chgData name="Routledge, Mandy" userId="bacdedf5-8e30-494b-ad8b-f27fa30c4f8d" providerId="ADAL" clId="{76382D8F-BB21-4F90-B3DA-564835E2115D}" dt="2025-03-18T10:58:27.451" v="1" actId="20577"/>
        <pc:sldMkLst>
          <pc:docMk/>
          <pc:sldMk cId="323006580" sldId="548"/>
        </pc:sldMkLst>
      </pc:sldChg>
    </pc:docChg>
  </pc:docChgLst>
  <pc:docChgLst>
    <pc:chgData name="Routledge, Mandy" userId="bacdedf5-8e30-494b-ad8b-f27fa30c4f8d" providerId="ADAL" clId="{5AF44CE5-D707-4024-A0DE-945F429D9EFB}"/>
    <pc:docChg chg="modSld">
      <pc:chgData name="Routledge, Mandy" userId="bacdedf5-8e30-494b-ad8b-f27fa30c4f8d" providerId="ADAL" clId="{5AF44CE5-D707-4024-A0DE-945F429D9EFB}" dt="2025-03-18T10:55:20.773" v="0"/>
      <pc:docMkLst>
        <pc:docMk/>
      </pc:docMkLst>
      <pc:sldChg chg="modSp mod">
        <pc:chgData name="Routledge, Mandy" userId="bacdedf5-8e30-494b-ad8b-f27fa30c4f8d" providerId="ADAL" clId="{5AF44CE5-D707-4024-A0DE-945F429D9EFB}" dt="2025-03-18T10:55:20.773" v="0"/>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2-12-2025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2-12-2025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t"/>
            <a:r>
              <a:rPr lang="nl-NL" sz="1200" b="1" kern="1200">
                <a:solidFill>
                  <a:schemeClr val="tx1"/>
                </a:solidFill>
                <a:effectLst/>
                <a:latin typeface="+mn-lt"/>
                <a:ea typeface="+mn-ea"/>
                <a:cs typeface="+mn-cs"/>
              </a:rPr>
              <a:t>Woordenoverzicht</a:t>
            </a:r>
          </a:p>
          <a:p>
            <a:pPr fontAlgn="t"/>
            <a:endParaRPr lang="nl-NL" sz="1200"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voltooien: </a:t>
            </a:r>
            <a:r>
              <a:rPr lang="nl-NL" sz="1200" kern="1200">
                <a:solidFill>
                  <a:schemeClr val="tx1"/>
                </a:solidFill>
                <a:effectLst/>
                <a:latin typeface="+mn-lt"/>
                <a:ea typeface="+mn-ea"/>
                <a:cs typeface="+mn-cs"/>
              </a:rPr>
              <a:t>afmaken</a:t>
            </a:r>
          </a:p>
          <a:p>
            <a:pPr fontAlgn="t"/>
            <a:r>
              <a:rPr lang="nl-NL" sz="1200" b="1" kern="1200">
                <a:solidFill>
                  <a:schemeClr val="tx1"/>
                </a:solidFill>
                <a:effectLst/>
                <a:latin typeface="+mn-lt"/>
                <a:ea typeface="+mn-ea"/>
                <a:cs typeface="+mn-cs"/>
              </a:rPr>
              <a:t>tekortschieten: </a:t>
            </a:r>
            <a:r>
              <a:rPr lang="nl-NL" sz="1200" kern="1200">
                <a:solidFill>
                  <a:schemeClr val="tx1"/>
                </a:solidFill>
                <a:effectLst/>
                <a:latin typeface="+mn-lt"/>
                <a:ea typeface="+mn-ea"/>
                <a:cs typeface="+mn-cs"/>
              </a:rPr>
              <a:t>niet goed genoeg zijn</a:t>
            </a:r>
          </a:p>
          <a:p>
            <a:pPr fontAlgn="t"/>
            <a:r>
              <a:rPr lang="nl-NL" sz="1200" b="1" kern="1200">
                <a:solidFill>
                  <a:schemeClr val="tx1"/>
                </a:solidFill>
                <a:effectLst/>
                <a:latin typeface="+mn-lt"/>
                <a:ea typeface="+mn-ea"/>
                <a:cs typeface="+mn-cs"/>
              </a:rPr>
              <a:t>de autoriteiten: </a:t>
            </a:r>
            <a:r>
              <a:rPr lang="nl-NL" sz="1200" kern="1200">
                <a:solidFill>
                  <a:schemeClr val="tx1"/>
                </a:solidFill>
                <a:effectLst/>
                <a:latin typeface="+mn-lt"/>
                <a:ea typeface="+mn-ea"/>
                <a:cs typeface="+mn-cs"/>
              </a:rPr>
              <a:t>de overheid</a:t>
            </a:r>
          </a:p>
          <a:p>
            <a:pPr fontAlgn="t"/>
            <a:r>
              <a:rPr lang="nl-NL" sz="1200" b="1" kern="1200">
                <a:solidFill>
                  <a:schemeClr val="tx1"/>
                </a:solidFill>
                <a:effectLst/>
                <a:latin typeface="+mn-lt"/>
                <a:ea typeface="+mn-ea"/>
                <a:cs typeface="+mn-cs"/>
              </a:rPr>
              <a:t>uitbuiten: </a:t>
            </a:r>
            <a:r>
              <a:rPr lang="nl-NL" sz="1200" kern="1200">
                <a:solidFill>
                  <a:schemeClr val="tx1"/>
                </a:solidFill>
                <a:effectLst/>
                <a:latin typeface="+mn-lt"/>
                <a:ea typeface="+mn-ea"/>
                <a:cs typeface="+mn-cs"/>
              </a:rPr>
              <a:t>misbruik maken van, slecht behandelen</a:t>
            </a:r>
          </a:p>
          <a:p>
            <a:pPr fontAlgn="t"/>
            <a:r>
              <a:rPr lang="nl-NL" sz="1200" b="1" kern="1200">
                <a:solidFill>
                  <a:schemeClr val="tx1"/>
                </a:solidFill>
                <a:effectLst/>
                <a:latin typeface="+mn-lt"/>
                <a:ea typeface="+mn-ea"/>
                <a:cs typeface="+mn-cs"/>
              </a:rPr>
              <a:t>de emancipatie: </a:t>
            </a:r>
            <a:r>
              <a:rPr lang="nl-NL" sz="1200" kern="1200">
                <a:solidFill>
                  <a:schemeClr val="tx1"/>
                </a:solidFill>
                <a:effectLst/>
                <a:latin typeface="+mn-lt"/>
                <a:ea typeface="+mn-ea"/>
                <a:cs typeface="+mn-cs"/>
              </a:rPr>
              <a:t>het streven naar gelijke kansen en rechten voor een groep die achtergesteld is</a:t>
            </a:r>
          </a:p>
          <a:p>
            <a:pPr fontAlgn="t"/>
            <a:r>
              <a:rPr lang="nl-NL" sz="1200" b="1" kern="1200">
                <a:solidFill>
                  <a:schemeClr val="tx1"/>
                </a:solidFill>
                <a:effectLst/>
                <a:latin typeface="+mn-lt"/>
                <a:ea typeface="+mn-ea"/>
                <a:cs typeface="+mn-cs"/>
              </a:rPr>
              <a:t>gehoor vinden: </a:t>
            </a:r>
            <a:r>
              <a:rPr lang="nl-NL" sz="1200" kern="1200">
                <a:solidFill>
                  <a:schemeClr val="tx1"/>
                </a:solidFill>
                <a:effectLst/>
                <a:latin typeface="+mn-lt"/>
                <a:ea typeface="+mn-ea"/>
                <a:cs typeface="+mn-cs"/>
              </a:rPr>
              <a:t>medestanders krijgen</a:t>
            </a:r>
          </a:p>
          <a:p>
            <a:pPr fontAlgn="t"/>
            <a:r>
              <a:rPr lang="nl-NL" sz="1200" b="1" kern="1200">
                <a:solidFill>
                  <a:schemeClr val="tx1"/>
                </a:solidFill>
                <a:effectLst/>
                <a:latin typeface="+mn-lt"/>
                <a:ea typeface="+mn-ea"/>
                <a:cs typeface="+mn-cs"/>
              </a:rPr>
              <a:t>het oproer: </a:t>
            </a:r>
            <a:r>
              <a:rPr lang="nl-NL" sz="1200" kern="1200">
                <a:solidFill>
                  <a:schemeClr val="tx1"/>
                </a:solidFill>
                <a:effectLst/>
                <a:latin typeface="+mn-lt"/>
                <a:ea typeface="+mn-ea"/>
                <a:cs typeface="+mn-cs"/>
              </a:rPr>
              <a:t>de opstand tegen de mensen die macht hebben</a:t>
            </a:r>
          </a:p>
          <a:p>
            <a:pPr fontAlgn="t"/>
            <a:r>
              <a:rPr lang="nl-NL" sz="1200" b="1" kern="1200">
                <a:solidFill>
                  <a:schemeClr val="tx1"/>
                </a:solidFill>
                <a:effectLst/>
                <a:latin typeface="+mn-lt"/>
                <a:ea typeface="+mn-ea"/>
                <a:cs typeface="+mn-cs"/>
              </a:rPr>
              <a:t>verbannen: </a:t>
            </a:r>
            <a:r>
              <a:rPr lang="nl-NL" sz="1200" kern="1200">
                <a:solidFill>
                  <a:schemeClr val="tx1"/>
                </a:solidFill>
                <a:effectLst/>
                <a:latin typeface="+mn-lt"/>
                <a:ea typeface="+mn-ea"/>
                <a:cs typeface="+mn-cs"/>
              </a:rPr>
              <a:t>voor altijd wegsturen</a:t>
            </a:r>
          </a:p>
          <a:p>
            <a:pPr fontAlgn="t"/>
            <a:r>
              <a:rPr lang="nl-NL" sz="1200" b="1" kern="1200">
                <a:solidFill>
                  <a:schemeClr val="tx1"/>
                </a:solidFill>
                <a:effectLst/>
                <a:latin typeface="+mn-lt"/>
                <a:ea typeface="+mn-ea"/>
                <a:cs typeface="+mn-cs"/>
              </a:rPr>
              <a:t>zich wijden aan: </a:t>
            </a:r>
            <a:r>
              <a:rPr lang="nl-NL" sz="1200" kern="1200">
                <a:solidFill>
                  <a:schemeClr val="tx1"/>
                </a:solidFill>
                <a:effectLst/>
                <a:latin typeface="+mn-lt"/>
                <a:ea typeface="+mn-ea"/>
                <a:cs typeface="+mn-cs"/>
              </a:rPr>
              <a:t>met veel aandacht ergens mee bezig zijn</a:t>
            </a:r>
          </a:p>
          <a:p>
            <a:pPr fontAlgn="t"/>
            <a:r>
              <a:rPr lang="nl-NL" sz="1200" b="1" kern="1200">
                <a:solidFill>
                  <a:schemeClr val="tx1"/>
                </a:solidFill>
                <a:effectLst/>
                <a:latin typeface="+mn-lt"/>
                <a:ea typeface="+mn-ea"/>
                <a:cs typeface="+mn-cs"/>
              </a:rPr>
              <a:t>het gedachtengoed: </a:t>
            </a:r>
            <a:r>
              <a:rPr lang="nl-NL" sz="1200" kern="1200">
                <a:solidFill>
                  <a:schemeClr val="tx1"/>
                </a:solidFill>
                <a:effectLst/>
                <a:latin typeface="+mn-lt"/>
                <a:ea typeface="+mn-ea"/>
                <a:cs typeface="+mn-cs"/>
              </a:rPr>
              <a:t>het geheel van denkbeelden en ideeën</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3213204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23</a:t>
            </a:fld>
            <a:endParaRPr lang="nl-NL"/>
          </a:p>
        </p:txBody>
      </p:sp>
    </p:spTree>
    <p:extLst>
      <p:ext uri="{BB962C8B-B14F-4D97-AF65-F5344CB8AC3E}">
        <p14:creationId xmlns:p14="http://schemas.microsoft.com/office/powerpoint/2010/main" val="363995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62694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2-12-2025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2-12-2025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2-12-2025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2-12-2025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BBD3831-2565-5498-C81F-FB73008C98EC}"/>
              </a:ext>
            </a:extLst>
          </p:cNvPr>
          <p:cNvSpPr txBox="1"/>
          <p:nvPr/>
        </p:nvSpPr>
        <p:spPr>
          <a:xfrm>
            <a:off x="531628" y="868580"/>
            <a:ext cx="8080744" cy="5293757"/>
          </a:xfrm>
          <a:prstGeom prst="rect">
            <a:avLst/>
          </a:prstGeom>
          <a:noFill/>
        </p:spPr>
        <p:txBody>
          <a:bodyPr wrap="square">
            <a:spAutoFit/>
          </a:bodyPr>
          <a:lstStyle/>
          <a:p>
            <a:pPr algn="l">
              <a:buNone/>
            </a:pPr>
            <a:r>
              <a:rPr lang="nl-NL" sz="3200">
                <a:latin typeface="fkGroteskNeue"/>
              </a:rPr>
              <a:t>Woord vooraf</a:t>
            </a:r>
          </a:p>
          <a:p>
            <a:pPr algn="l">
              <a:buNone/>
            </a:pPr>
            <a:endParaRPr lang="nl-NL">
              <a:latin typeface="fkGroteskNeue"/>
            </a:endParaRPr>
          </a:p>
          <a:p>
            <a:pPr algn="l">
              <a:buNone/>
            </a:pPr>
            <a:r>
              <a:rPr lang="nl-NL">
                <a:latin typeface="fkGroteskNeue"/>
              </a:rPr>
              <a:t>In d</a:t>
            </a:r>
            <a:r>
              <a:rPr lang="nl-NL" b="0" i="0">
                <a:effectLst/>
                <a:latin typeface="fkGroteskNeue"/>
              </a:rPr>
              <a:t>eze les over Rosa </a:t>
            </a:r>
            <a:r>
              <a:rPr lang="nl-NL" b="0" i="0" err="1">
                <a:effectLst/>
                <a:latin typeface="fkGroteskNeue"/>
              </a:rPr>
              <a:t>Parks</a:t>
            </a:r>
            <a:r>
              <a:rPr lang="nl-NL" b="0" i="0">
                <a:effectLst/>
                <a:latin typeface="fkGroteskNeue"/>
              </a:rPr>
              <a:t> staan woorden zoals ‘blank’, ‘donkere’ en ‘gekleurd’. Dat zijn termen die in de tijd van Rosa </a:t>
            </a:r>
            <a:r>
              <a:rPr lang="nl-NL" b="0" i="0" err="1">
                <a:effectLst/>
                <a:latin typeface="fkGroteskNeue"/>
              </a:rPr>
              <a:t>Parks</a:t>
            </a:r>
            <a:r>
              <a:rPr lang="nl-NL" b="0" i="0">
                <a:effectLst/>
                <a:latin typeface="fkGroteskNeue"/>
              </a:rPr>
              <a:t> en in oudere bronnen veel werden gebruikt.</a:t>
            </a:r>
            <a:endParaRPr lang="nl-NL">
              <a:latin typeface="fkGroteskNeue"/>
            </a:endParaRPr>
          </a:p>
          <a:p>
            <a:pPr algn="l">
              <a:buNone/>
            </a:pPr>
            <a:endParaRPr lang="nl-NL" b="0" i="0">
              <a:effectLst/>
              <a:latin typeface="fkGroteskNeue"/>
            </a:endParaRPr>
          </a:p>
          <a:p>
            <a:pPr algn="l">
              <a:buNone/>
            </a:pPr>
            <a:r>
              <a:rPr lang="nl-NL" b="0" i="0">
                <a:effectLst/>
                <a:latin typeface="fkGroteskNeue"/>
              </a:rPr>
              <a:t>Tegenwoordig spreken veel mensen liever over ‘wit’, ‘zwart’ en ‘mensen van kleur’, omdat die woorden beter aansluiten bij een inclusieve en respectvolle manier van taalgebruik.</a:t>
            </a:r>
          </a:p>
          <a:p>
            <a:pPr algn="l">
              <a:buNone/>
            </a:pPr>
            <a:endParaRPr lang="nl-NL" b="0" i="0">
              <a:effectLst/>
              <a:latin typeface="fkGroteskNeue"/>
            </a:endParaRPr>
          </a:p>
          <a:p>
            <a:pPr algn="l"/>
            <a:r>
              <a:rPr lang="nl-NL" b="0" i="0">
                <a:effectLst/>
                <a:latin typeface="fkGroteskNeue"/>
              </a:rPr>
              <a:t>We hebben er in deze les voor gekozen om de historische context zichtbaar te laten, maar we vinden het belangrijk om hier zorgvuldig mee om te gaan. </a:t>
            </a:r>
          </a:p>
          <a:p>
            <a:pPr algn="l"/>
            <a:endParaRPr lang="nl-NL">
              <a:latin typeface="fkGroteskNeue"/>
            </a:endParaRPr>
          </a:p>
          <a:p>
            <a:pPr algn="l"/>
            <a:r>
              <a:rPr lang="nl-NL" b="0" i="0">
                <a:effectLst/>
                <a:latin typeface="fkGroteskNeue"/>
              </a:rPr>
              <a:t>Pas gerust de woorden aan op een manier die past bij jouw klas en schoolafspraken. </a:t>
            </a:r>
            <a:r>
              <a:rPr lang="nl-NL"/>
              <a:t>We vinden het belangrijk dat iedereen zich in de les welkom en gerespecteerd voelt. Praat gerust met je klas over waarom woorden en namen ertoe doen, en hoe je samen kiest voor taal die bij iedereen past.</a:t>
            </a:r>
          </a:p>
          <a:p>
            <a:pPr algn="l"/>
            <a:endParaRPr lang="nl-NL">
              <a:latin typeface="fkGroteskNeue"/>
            </a:endParaRPr>
          </a:p>
          <a:p>
            <a:pPr algn="r"/>
            <a:r>
              <a:rPr lang="nl-NL" b="0" i="0">
                <a:effectLst/>
                <a:latin typeface="fkGroteskNeue"/>
              </a:rPr>
              <a:t>Team Weerwoord</a:t>
            </a:r>
          </a:p>
        </p:txBody>
      </p:sp>
    </p:spTree>
    <p:extLst>
      <p:ext uri="{BB962C8B-B14F-4D97-AF65-F5344CB8AC3E}">
        <p14:creationId xmlns:p14="http://schemas.microsoft.com/office/powerpoint/2010/main" val="1909751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oproer</a:t>
            </a:r>
          </a:p>
        </p:txBody>
      </p:sp>
      <p:pic>
        <p:nvPicPr>
          <p:cNvPr id="3" name="Afbeelding 2" descr="Afbeelding met silhouet, zwart-wit&#10;&#10;Door AI gegenereerde inhoud is mogelijk onjuist.">
            <a:extLst>
              <a:ext uri="{FF2B5EF4-FFF2-40B4-BE49-F238E27FC236}">
                <a16:creationId xmlns:a16="http://schemas.microsoft.com/office/drawing/2014/main" id="{03FEC9F8-8AB5-26C6-F696-377C7AFBEAA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49" y="1052736"/>
            <a:ext cx="9144000" cy="5486400"/>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autoriteiten</a:t>
            </a:r>
          </a:p>
        </p:txBody>
      </p:sp>
      <p:pic>
        <p:nvPicPr>
          <p:cNvPr id="2" name="Picture 2" descr="Steun en Zorg van de Overheid">
            <a:extLst>
              <a:ext uri="{FF2B5EF4-FFF2-40B4-BE49-F238E27FC236}">
                <a16:creationId xmlns:a16="http://schemas.microsoft.com/office/drawing/2014/main" id="{9353AF70-9F16-4024-9A86-7E0FF150CA1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1999" y="1628800"/>
            <a:ext cx="3294112" cy="4941168"/>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CE937DAE-F5FB-3103-F55A-AFE4B8C562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2080" y="1484784"/>
            <a:ext cx="3621079" cy="2418881"/>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tekortschieten</a:t>
            </a:r>
          </a:p>
        </p:txBody>
      </p:sp>
      <p:pic>
        <p:nvPicPr>
          <p:cNvPr id="4" name="Afbeelding 3" descr="Afbeelding met clipart, Tekenfilm, illustratie, tekenfilm&#10;&#10;Door AI gegenereerde inhoud is mogelijk onjuist.">
            <a:extLst>
              <a:ext uri="{FF2B5EF4-FFF2-40B4-BE49-F238E27FC236}">
                <a16:creationId xmlns:a16="http://schemas.microsoft.com/office/drawing/2014/main" id="{2AA2CC1E-B05E-8FAE-446E-F34A120285A1}"/>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7504" y="1226143"/>
            <a:ext cx="5112568" cy="2956751"/>
          </a:xfrm>
          <a:prstGeom prst="rect">
            <a:avLst/>
          </a:prstGeom>
        </p:spPr>
      </p:pic>
      <p:pic>
        <p:nvPicPr>
          <p:cNvPr id="3" name="Picture 2" descr="Cartoon woman with dark skin being kicked out of door with sewing machine flying">
            <a:extLst>
              <a:ext uri="{FF2B5EF4-FFF2-40B4-BE49-F238E27FC236}">
                <a16:creationId xmlns:a16="http://schemas.microsoft.com/office/drawing/2014/main" id="{C63B4876-1FFA-A6A1-BE40-86D51781908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635896" y="4105020"/>
            <a:ext cx="5297029" cy="2593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87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voltooien</a:t>
            </a:r>
          </a:p>
        </p:txBody>
      </p:sp>
      <p:sp>
        <p:nvSpPr>
          <p:cNvPr id="2" name="Rechthoek 1">
            <a:extLst>
              <a:ext uri="{FF2B5EF4-FFF2-40B4-BE49-F238E27FC236}">
                <a16:creationId xmlns:a16="http://schemas.microsoft.com/office/drawing/2014/main" id="{4F46E8B7-B2E0-3DA2-6A4D-B1FCE2E03331}"/>
              </a:ext>
            </a:extLst>
          </p:cNvPr>
          <p:cNvSpPr/>
          <p:nvPr/>
        </p:nvSpPr>
        <p:spPr>
          <a:xfrm>
            <a:off x="121116" y="3741007"/>
            <a:ext cx="1584176" cy="144016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groen&#10;&#10;Door AI gegenereerde inhoud is mogelijk onjuist.">
            <a:extLst>
              <a:ext uri="{FF2B5EF4-FFF2-40B4-BE49-F238E27FC236}">
                <a16:creationId xmlns:a16="http://schemas.microsoft.com/office/drawing/2014/main" id="{DA1A3017-7CBD-FAB5-EA75-A79A6DD803CB}"/>
              </a:ext>
            </a:extLst>
          </p:cNvPr>
          <p:cNvPicPr>
            <a:picLocks noChangeAspect="1"/>
          </p:cNvPicPr>
          <p:nvPr/>
        </p:nvPicPr>
        <p:blipFill>
          <a:blip r:embed="rId3" cstate="screen">
            <a:clrChange>
              <a:clrFrom>
                <a:srgbClr val="FDFCF8"/>
              </a:clrFrom>
              <a:clrTo>
                <a:srgbClr val="FDFCF8">
                  <a:alpha val="0"/>
                </a:srgbClr>
              </a:clrTo>
            </a:clrChange>
            <a:extLst>
              <a:ext uri="{28A0092B-C50C-407E-A947-70E740481C1C}">
                <a14:useLocalDpi xmlns:a14="http://schemas.microsoft.com/office/drawing/2010/main"/>
              </a:ext>
            </a:extLst>
          </a:blip>
          <a:stretch>
            <a:fillRect/>
          </a:stretch>
        </p:blipFill>
        <p:spPr>
          <a:xfrm>
            <a:off x="38370" y="3578321"/>
            <a:ext cx="1728192" cy="1728192"/>
          </a:xfrm>
          <a:prstGeom prst="rect">
            <a:avLst/>
          </a:prstGeom>
        </p:spPr>
      </p:pic>
      <p:sp>
        <p:nvSpPr>
          <p:cNvPr id="5" name="Rechthoek 4">
            <a:extLst>
              <a:ext uri="{FF2B5EF4-FFF2-40B4-BE49-F238E27FC236}">
                <a16:creationId xmlns:a16="http://schemas.microsoft.com/office/drawing/2014/main" id="{BE78E99D-D258-4D60-BBCC-7BD22D155546}"/>
              </a:ext>
            </a:extLst>
          </p:cNvPr>
          <p:cNvSpPr/>
          <p:nvPr/>
        </p:nvSpPr>
        <p:spPr>
          <a:xfrm>
            <a:off x="1921316" y="3741007"/>
            <a:ext cx="1584176" cy="144016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6960748D-18EA-0FFD-A5AD-CF70089CD8F8}"/>
              </a:ext>
            </a:extLst>
          </p:cNvPr>
          <p:cNvSpPr/>
          <p:nvPr/>
        </p:nvSpPr>
        <p:spPr>
          <a:xfrm>
            <a:off x="3750714" y="3741007"/>
            <a:ext cx="1584176" cy="144016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vlag&#10;&#10;Door AI gegenereerde inhoud is mogelijk onjuist.">
            <a:extLst>
              <a:ext uri="{FF2B5EF4-FFF2-40B4-BE49-F238E27FC236}">
                <a16:creationId xmlns:a16="http://schemas.microsoft.com/office/drawing/2014/main" id="{C1005B0F-513F-06CE-E897-D83E8811B811}"/>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23618" y="2848293"/>
            <a:ext cx="820855" cy="820855"/>
          </a:xfrm>
          <a:prstGeom prst="rect">
            <a:avLst/>
          </a:prstGeom>
        </p:spPr>
      </p:pic>
      <p:sp>
        <p:nvSpPr>
          <p:cNvPr id="12" name="Rechthoek 11">
            <a:extLst>
              <a:ext uri="{FF2B5EF4-FFF2-40B4-BE49-F238E27FC236}">
                <a16:creationId xmlns:a16="http://schemas.microsoft.com/office/drawing/2014/main" id="{E25A6E96-0C24-955D-91E3-3D6F1D6E3B83}"/>
              </a:ext>
            </a:extLst>
          </p:cNvPr>
          <p:cNvSpPr/>
          <p:nvPr/>
        </p:nvSpPr>
        <p:spPr>
          <a:xfrm>
            <a:off x="5580112" y="3741007"/>
            <a:ext cx="1584176" cy="144016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DBED3A21-C0C4-5D43-01EE-4DC384DBA85B}"/>
              </a:ext>
            </a:extLst>
          </p:cNvPr>
          <p:cNvSpPr/>
          <p:nvPr/>
        </p:nvSpPr>
        <p:spPr>
          <a:xfrm>
            <a:off x="7377358" y="3741007"/>
            <a:ext cx="1584176" cy="144016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84288F05-A479-D193-366A-562BE49E57CC}"/>
              </a:ext>
            </a:extLst>
          </p:cNvPr>
          <p:cNvSpPr/>
          <p:nvPr/>
        </p:nvSpPr>
        <p:spPr>
          <a:xfrm>
            <a:off x="63190" y="3632152"/>
            <a:ext cx="504056" cy="5813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b="1">
                <a:solidFill>
                  <a:sysClr val="windowText" lastClr="000000"/>
                </a:solidFill>
              </a:rPr>
              <a:t>1.</a:t>
            </a:r>
          </a:p>
        </p:txBody>
      </p:sp>
      <p:sp>
        <p:nvSpPr>
          <p:cNvPr id="19" name="Rechthoek 18">
            <a:extLst>
              <a:ext uri="{FF2B5EF4-FFF2-40B4-BE49-F238E27FC236}">
                <a16:creationId xmlns:a16="http://schemas.microsoft.com/office/drawing/2014/main" id="{5B67FC0B-CAE8-41D3-89C8-9E2EA7E01B8A}"/>
              </a:ext>
            </a:extLst>
          </p:cNvPr>
          <p:cNvSpPr/>
          <p:nvPr/>
        </p:nvSpPr>
        <p:spPr>
          <a:xfrm>
            <a:off x="1862164" y="3632151"/>
            <a:ext cx="504056" cy="5813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b="1">
                <a:solidFill>
                  <a:sysClr val="windowText" lastClr="000000"/>
                </a:solidFill>
              </a:rPr>
              <a:t>2.</a:t>
            </a:r>
          </a:p>
        </p:txBody>
      </p:sp>
      <p:sp>
        <p:nvSpPr>
          <p:cNvPr id="20" name="Rechthoek 19">
            <a:extLst>
              <a:ext uri="{FF2B5EF4-FFF2-40B4-BE49-F238E27FC236}">
                <a16:creationId xmlns:a16="http://schemas.microsoft.com/office/drawing/2014/main" id="{48423908-A0E1-7A9E-9CE1-9F737C67D908}"/>
              </a:ext>
            </a:extLst>
          </p:cNvPr>
          <p:cNvSpPr/>
          <p:nvPr/>
        </p:nvSpPr>
        <p:spPr>
          <a:xfrm>
            <a:off x="3693457" y="3632150"/>
            <a:ext cx="504056" cy="5813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b="1">
                <a:solidFill>
                  <a:sysClr val="windowText" lastClr="000000"/>
                </a:solidFill>
              </a:rPr>
              <a:t>3.</a:t>
            </a:r>
          </a:p>
        </p:txBody>
      </p:sp>
      <p:sp>
        <p:nvSpPr>
          <p:cNvPr id="21" name="Rechthoek 20">
            <a:extLst>
              <a:ext uri="{FF2B5EF4-FFF2-40B4-BE49-F238E27FC236}">
                <a16:creationId xmlns:a16="http://schemas.microsoft.com/office/drawing/2014/main" id="{9E91386A-1865-0894-E9A4-6C483B68B593}"/>
              </a:ext>
            </a:extLst>
          </p:cNvPr>
          <p:cNvSpPr/>
          <p:nvPr/>
        </p:nvSpPr>
        <p:spPr>
          <a:xfrm>
            <a:off x="5550587" y="3636684"/>
            <a:ext cx="504056" cy="5813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b="1">
                <a:solidFill>
                  <a:sysClr val="windowText" lastClr="000000"/>
                </a:solidFill>
              </a:rPr>
              <a:t>4.</a:t>
            </a:r>
          </a:p>
        </p:txBody>
      </p:sp>
      <p:sp>
        <p:nvSpPr>
          <p:cNvPr id="22" name="Rechthoek 21">
            <a:extLst>
              <a:ext uri="{FF2B5EF4-FFF2-40B4-BE49-F238E27FC236}">
                <a16:creationId xmlns:a16="http://schemas.microsoft.com/office/drawing/2014/main" id="{F1E35406-F429-9DBD-8E60-42185656B270}"/>
              </a:ext>
            </a:extLst>
          </p:cNvPr>
          <p:cNvSpPr/>
          <p:nvPr/>
        </p:nvSpPr>
        <p:spPr>
          <a:xfrm>
            <a:off x="7380453" y="3632149"/>
            <a:ext cx="504056" cy="5813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b="1">
                <a:solidFill>
                  <a:sysClr val="windowText" lastClr="000000"/>
                </a:solidFill>
              </a:rPr>
              <a:t>5.</a:t>
            </a:r>
          </a:p>
        </p:txBody>
      </p:sp>
      <p:pic>
        <p:nvPicPr>
          <p:cNvPr id="24" name="Afbeelding 23">
            <a:extLst>
              <a:ext uri="{FF2B5EF4-FFF2-40B4-BE49-F238E27FC236}">
                <a16:creationId xmlns:a16="http://schemas.microsoft.com/office/drawing/2014/main" id="{E360A373-87DF-F8BE-6980-A3133C4E4171}"/>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76589" y="2401408"/>
            <a:ext cx="1196343" cy="1339599"/>
          </a:xfrm>
          <a:prstGeom prst="rect">
            <a:avLst/>
          </a:prstGeom>
        </p:spPr>
      </p:pic>
      <p:pic>
        <p:nvPicPr>
          <p:cNvPr id="25" name="Afbeelding 24" descr="Afbeelding met groen&#10;&#10;Door AI gegenereerde inhoud is mogelijk onjuist.">
            <a:extLst>
              <a:ext uri="{FF2B5EF4-FFF2-40B4-BE49-F238E27FC236}">
                <a16:creationId xmlns:a16="http://schemas.microsoft.com/office/drawing/2014/main" id="{28AE8BAA-4130-1957-893D-EA7DE178C446}"/>
              </a:ext>
            </a:extLst>
          </p:cNvPr>
          <p:cNvPicPr>
            <a:picLocks noChangeAspect="1"/>
          </p:cNvPicPr>
          <p:nvPr/>
        </p:nvPicPr>
        <p:blipFill>
          <a:blip r:embed="rId3" cstate="screen">
            <a:clrChange>
              <a:clrFrom>
                <a:srgbClr val="FDFCF8"/>
              </a:clrFrom>
              <a:clrTo>
                <a:srgbClr val="FDFCF8">
                  <a:alpha val="0"/>
                </a:srgbClr>
              </a:clrTo>
            </a:clrChange>
            <a:extLst>
              <a:ext uri="{28A0092B-C50C-407E-A947-70E740481C1C}">
                <a14:useLocalDpi xmlns:a14="http://schemas.microsoft.com/office/drawing/2010/main"/>
              </a:ext>
            </a:extLst>
          </a:blip>
          <a:stretch>
            <a:fillRect/>
          </a:stretch>
        </p:blipFill>
        <p:spPr>
          <a:xfrm>
            <a:off x="1842654" y="3632149"/>
            <a:ext cx="1728192" cy="1728192"/>
          </a:xfrm>
          <a:prstGeom prst="rect">
            <a:avLst/>
          </a:prstGeom>
        </p:spPr>
      </p:pic>
      <p:pic>
        <p:nvPicPr>
          <p:cNvPr id="26" name="Afbeelding 25" descr="Afbeelding met groen&#10;&#10;Door AI gegenereerde inhoud is mogelijk onjuist.">
            <a:extLst>
              <a:ext uri="{FF2B5EF4-FFF2-40B4-BE49-F238E27FC236}">
                <a16:creationId xmlns:a16="http://schemas.microsoft.com/office/drawing/2014/main" id="{CA183880-E4A5-B854-ACEB-D2499911CC73}"/>
              </a:ext>
            </a:extLst>
          </p:cNvPr>
          <p:cNvPicPr>
            <a:picLocks noChangeAspect="1"/>
          </p:cNvPicPr>
          <p:nvPr/>
        </p:nvPicPr>
        <p:blipFill>
          <a:blip r:embed="rId3" cstate="screen">
            <a:clrChange>
              <a:clrFrom>
                <a:srgbClr val="FDFCF8"/>
              </a:clrFrom>
              <a:clrTo>
                <a:srgbClr val="FDFCF8">
                  <a:alpha val="0"/>
                </a:srgbClr>
              </a:clrTo>
            </a:clrChange>
            <a:extLst>
              <a:ext uri="{28A0092B-C50C-407E-A947-70E740481C1C}">
                <a14:useLocalDpi xmlns:a14="http://schemas.microsoft.com/office/drawing/2010/main"/>
              </a:ext>
            </a:extLst>
          </a:blip>
          <a:stretch>
            <a:fillRect/>
          </a:stretch>
        </p:blipFill>
        <p:spPr>
          <a:xfrm>
            <a:off x="3590544" y="3632149"/>
            <a:ext cx="1728192" cy="1728192"/>
          </a:xfrm>
          <a:prstGeom prst="rect">
            <a:avLst/>
          </a:prstGeom>
        </p:spPr>
      </p:pic>
      <p:pic>
        <p:nvPicPr>
          <p:cNvPr id="27" name="Afbeelding 26" descr="Afbeelding met groen&#10;&#10;Door AI gegenereerde inhoud is mogelijk onjuist.">
            <a:extLst>
              <a:ext uri="{FF2B5EF4-FFF2-40B4-BE49-F238E27FC236}">
                <a16:creationId xmlns:a16="http://schemas.microsoft.com/office/drawing/2014/main" id="{754952CA-7F54-C1FF-1D9C-CA5B32FA0168}"/>
              </a:ext>
            </a:extLst>
          </p:cNvPr>
          <p:cNvPicPr>
            <a:picLocks noChangeAspect="1"/>
          </p:cNvPicPr>
          <p:nvPr/>
        </p:nvPicPr>
        <p:blipFill>
          <a:blip r:embed="rId3" cstate="screen">
            <a:clrChange>
              <a:clrFrom>
                <a:srgbClr val="FDFCF8"/>
              </a:clrFrom>
              <a:clrTo>
                <a:srgbClr val="FDFCF8">
                  <a:alpha val="0"/>
                </a:srgbClr>
              </a:clrTo>
            </a:clrChange>
            <a:extLst>
              <a:ext uri="{28A0092B-C50C-407E-A947-70E740481C1C}">
                <a14:useLocalDpi xmlns:a14="http://schemas.microsoft.com/office/drawing/2010/main"/>
              </a:ext>
            </a:extLst>
          </a:blip>
          <a:stretch>
            <a:fillRect/>
          </a:stretch>
        </p:blipFill>
        <p:spPr>
          <a:xfrm>
            <a:off x="5452527" y="3635226"/>
            <a:ext cx="1728192" cy="1728192"/>
          </a:xfrm>
          <a:prstGeom prst="rect">
            <a:avLst/>
          </a:prstGeom>
        </p:spPr>
      </p:pic>
      <p:pic>
        <p:nvPicPr>
          <p:cNvPr id="28" name="Afbeelding 27" descr="Afbeelding met groen&#10;&#10;Door AI gegenereerde inhoud is mogelijk onjuist.">
            <a:extLst>
              <a:ext uri="{FF2B5EF4-FFF2-40B4-BE49-F238E27FC236}">
                <a16:creationId xmlns:a16="http://schemas.microsoft.com/office/drawing/2014/main" id="{69033A6B-3CB3-ADFE-E607-8A1706D06426}"/>
              </a:ext>
            </a:extLst>
          </p:cNvPr>
          <p:cNvPicPr>
            <a:picLocks noChangeAspect="1"/>
          </p:cNvPicPr>
          <p:nvPr/>
        </p:nvPicPr>
        <p:blipFill>
          <a:blip r:embed="rId3" cstate="screen">
            <a:clrChange>
              <a:clrFrom>
                <a:srgbClr val="FDFCF8"/>
              </a:clrFrom>
              <a:clrTo>
                <a:srgbClr val="FDFCF8">
                  <a:alpha val="0"/>
                </a:srgbClr>
              </a:clrTo>
            </a:clrChange>
            <a:extLst>
              <a:ext uri="{28A0092B-C50C-407E-A947-70E740481C1C}">
                <a14:useLocalDpi xmlns:a14="http://schemas.microsoft.com/office/drawing/2010/main"/>
              </a:ext>
            </a:extLst>
          </a:blip>
          <a:stretch>
            <a:fillRect/>
          </a:stretch>
        </p:blipFill>
        <p:spPr>
          <a:xfrm>
            <a:off x="7234111" y="3632149"/>
            <a:ext cx="1728192" cy="1728192"/>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79C2F-008F-65D1-CB37-E0B0DEB354F6}"/>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DCC64BFA-C336-F8E2-D0BA-7C80418A63BF}"/>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FFC491-FCCC-39B4-EBC3-83304D5A6269}"/>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117FD259-D242-C33D-F79A-8981F048CF0C}"/>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C24379ED-A1D9-2720-E0E2-49DAA05DB15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CF6005CF-6180-5A8A-920E-6039DF36E88C}"/>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7F344732-99DE-2DEF-3BAE-B57276F9BEE5}"/>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833A3EF6-7A92-4F01-2AB4-E609548BCD7A}"/>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4AAC7D17-49A0-A6F2-DB6F-083A3EE89997}"/>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16DA406A-347A-0EE9-56B9-7847DEF68939}"/>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17840E4F-C5DB-61D2-65EF-86B727BFDFC7}"/>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DEFA78C-0E68-CAC2-7AA3-42C8A5298A69}"/>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B3C45CB4-7F3C-B219-B2A0-62ADF18E344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83DFF247-602F-F775-64DE-25567C169021}"/>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E5B1FB08-F6B1-7303-1252-4F5E5C46C47E}"/>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8C19C3AA-87C8-E0A4-9BDF-803299161F1D}"/>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72AAF424-38FE-C518-7423-D508CBE0E05C}"/>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4D6BB731-64F8-8488-0195-F879289ECB27}"/>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38708EFB-1CB9-7A97-A88E-98BFFCA9CFDD}"/>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8A70F927-33F0-CF79-44F9-5B1C80BB56E8}"/>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verbannen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973AD5D5-C917-EBBB-870B-39DAE86F94F1}"/>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toelaten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73BE3BA9-5A09-7B2A-D8DB-09325160AC99}"/>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voor altijd wegsturen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Rosa werd </a:t>
            </a:r>
            <a:r>
              <a:rPr lang="nl-NL" sz="2400" i="1" u="sng">
                <a:solidFill>
                  <a:srgbClr val="387038"/>
                </a:solidFill>
                <a:latin typeface="Century Gothic" panose="020B0502020202020204" pitchFamily="34" charset="0"/>
                <a:ea typeface="Calibri"/>
                <a:cs typeface="Times New Roman"/>
              </a:rPr>
              <a:t>verbannen</a:t>
            </a:r>
            <a:r>
              <a:rPr lang="nl-NL" sz="2400" i="1">
                <a:solidFill>
                  <a:srgbClr val="387038"/>
                </a:solidFill>
                <a:latin typeface="Century Gothic" panose="020B0502020202020204" pitchFamily="34" charset="0"/>
                <a:ea typeface="Calibri"/>
                <a:cs typeface="Times New Roman"/>
              </a:rPr>
              <a:t> naar het gedeelte van de bus waar je alleen kunt staan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97542A4F-E0E2-4239-5966-79E6A951F450}"/>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iemand ergens binnenlaten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40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In dit café worden ook honden </a:t>
            </a:r>
            <a:r>
              <a:rPr lang="nl-NL" sz="2400" i="1" u="sng">
                <a:solidFill>
                  <a:srgbClr val="387038"/>
                </a:solidFill>
                <a:latin typeface="Century Gothic" panose="020B0502020202020204" pitchFamily="34" charset="0"/>
                <a:ea typeface="Calibri"/>
                <a:cs typeface="Times New Roman"/>
              </a:rPr>
              <a:t>toegelaten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8997AE85-72EA-7F2B-7D14-F4CBF46BC297}"/>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0CFD554-6F0C-6576-DEF2-9883285E2B73}"/>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8D94C578-3980-6780-CF28-32EF480228DC}"/>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DEC6E81C-ABA1-AC57-34CB-2B15CA7C1F37}"/>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4272FE23-9BCB-F1A2-928D-0D8E9D76F511}"/>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83283C3C-2CF4-EDCF-5FDF-9C697B05D9B8}"/>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1456" y="1772982"/>
            <a:ext cx="2913610" cy="3025136"/>
          </a:xfrm>
          <a:prstGeom prst="rect">
            <a:avLst/>
          </a:prstGeom>
        </p:spPr>
      </p:pic>
      <p:pic>
        <p:nvPicPr>
          <p:cNvPr id="9" name="Afbeelding 8">
            <a:extLst>
              <a:ext uri="{FF2B5EF4-FFF2-40B4-BE49-F238E27FC236}">
                <a16:creationId xmlns:a16="http://schemas.microsoft.com/office/drawing/2014/main" id="{A47E24A8-10A8-1C6F-FEAC-61200DAD72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7997" y="2646694"/>
            <a:ext cx="4052089" cy="2309872"/>
          </a:xfrm>
          <a:prstGeom prst="rect">
            <a:avLst/>
          </a:prstGeom>
        </p:spPr>
      </p:pic>
    </p:spTree>
    <p:extLst>
      <p:ext uri="{BB962C8B-B14F-4D97-AF65-F5344CB8AC3E}">
        <p14:creationId xmlns:p14="http://schemas.microsoft.com/office/powerpoint/2010/main" val="3012210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CC124-288B-E8B5-0766-75628A9B325A}"/>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B414C1B5-7F97-CDE7-660B-40A58CE8405E}"/>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179BAFBB-0BD0-AA53-E643-C0029FE9AEEC}"/>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27554795-235B-4DBA-8EFD-13EDB24E2230}"/>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7F8D0C74-0382-C6BB-2D41-3008210301DC}"/>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E2CDAD7D-A3DC-24A2-C6E7-BC900D923D35}"/>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82BC88FF-5071-8458-C14C-5EC2C0750D87}"/>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BC7F9020-AEFB-05B5-2E4C-E984C930E4D9}"/>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00DAD70B-4C0C-0422-C26F-2831AE7C7B6D}"/>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EACBBB80-C026-C3C8-9BC4-094961E35729}"/>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11788BA8-EEC9-FDD0-3A36-37EC7770BA2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B04C3953-13FC-BE7B-A69E-3E04C0B6A1F0}"/>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D560EB16-5D6F-FFE2-13E0-45F31D54ECA9}"/>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1C70D31-BDFF-6AFE-B23F-9402D9498DB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7033BF0F-FA28-2EF0-6E72-3F302C1FDE4C}"/>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9AA3D601-2E22-4027-8094-FBD98EFEF32E}"/>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047D18CD-2068-67A4-287E-C411888B08E2}"/>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3610B4F4-2E5A-D223-D854-46D3EC651CA3}"/>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96293E4-C167-C579-2842-1FE903F0ACFE}"/>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7EFD59D6-C957-AABB-DB64-A4A70D7F6DBC}"/>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oproer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9141BCD6-1EB8-DD5C-9CF1-0B42D3767FD4}"/>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orde</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62CB8688-B6C4-9CD2-7254-65FDB711D5F7}"/>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opstand tegen de mensen die macht hebben</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Er ontstond een </a:t>
            </a:r>
            <a:r>
              <a:rPr lang="nl-NL" sz="2400" i="1" u="sng">
                <a:solidFill>
                  <a:srgbClr val="387038"/>
                </a:solidFill>
                <a:latin typeface="Century Gothic" panose="020B0502020202020204" pitchFamily="34" charset="0"/>
                <a:ea typeface="Calibri"/>
                <a:cs typeface="Times New Roman"/>
              </a:rPr>
              <a:t>oproer</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6748FDCD-1686-F099-F0FD-A7FF398FC864}"/>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toestand van regelmaat en rust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In deze wijk heerst er </a:t>
            </a:r>
            <a:r>
              <a:rPr lang="nl-NL" sz="2400" i="1" u="sng">
                <a:solidFill>
                  <a:srgbClr val="387038"/>
                </a:solidFill>
                <a:latin typeface="Century Gothic" panose="020B0502020202020204" pitchFamily="34" charset="0"/>
                <a:ea typeface="Calibri"/>
                <a:cs typeface="Times New Roman"/>
              </a:rPr>
              <a:t>orde</a:t>
            </a:r>
            <a:r>
              <a:rPr lang="nl-NL" sz="2400" i="1">
                <a:solidFill>
                  <a:srgbClr val="387038"/>
                </a:solidFill>
                <a:latin typeface="Century Gothic" panose="020B0502020202020204" pitchFamily="34" charset="0"/>
                <a:ea typeface="Calibri"/>
                <a:cs typeface="Times New Roman"/>
              </a:rPr>
              <a:t>, alles is netjes en goed geregeld. </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502FA4E-5B51-D39B-93EB-279483D13B11}"/>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A6BC7CB-3776-A860-EA02-4E2D3635103C}"/>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52A2897E-F050-3440-984D-AECF1796C487}"/>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72D97F3E-FF86-1E50-6E37-80F2AF838DD8}"/>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EB41B32B-B24D-107B-29E7-92F365CE0035}"/>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silhouet, zwart-wit&#10;&#10;Door AI gegenereerde inhoud is mogelijk onjuist.">
            <a:extLst>
              <a:ext uri="{FF2B5EF4-FFF2-40B4-BE49-F238E27FC236}">
                <a16:creationId xmlns:a16="http://schemas.microsoft.com/office/drawing/2014/main" id="{BAA0E50A-F3F0-288A-48E7-E34E3BC5F351}"/>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4788" y="2592003"/>
            <a:ext cx="4003404" cy="2402043"/>
          </a:xfrm>
          <a:prstGeom prst="rect">
            <a:avLst/>
          </a:prstGeom>
        </p:spPr>
      </p:pic>
      <p:pic>
        <p:nvPicPr>
          <p:cNvPr id="9" name="Afbeelding 8" descr="Afbeelding met huis, Schaalmodel, speelgoed&#10;&#10;Door AI gegenereerde inhoud is mogelijk onjuist.">
            <a:extLst>
              <a:ext uri="{FF2B5EF4-FFF2-40B4-BE49-F238E27FC236}">
                <a16:creationId xmlns:a16="http://schemas.microsoft.com/office/drawing/2014/main" id="{4CDF8B00-1755-8E4B-27B4-B6454F4DE02D}"/>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97777" y="2174245"/>
            <a:ext cx="4459031" cy="3069122"/>
          </a:xfrm>
          <a:prstGeom prst="rect">
            <a:avLst/>
          </a:prstGeom>
        </p:spPr>
      </p:pic>
    </p:spTree>
    <p:extLst>
      <p:ext uri="{BB962C8B-B14F-4D97-AF65-F5344CB8AC3E}">
        <p14:creationId xmlns:p14="http://schemas.microsoft.com/office/powerpoint/2010/main" val="2926606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uitbuiten</a:t>
            </a:r>
            <a:endParaRPr lang="nl-NL" sz="54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376297"/>
            <a:ext cx="4185327" cy="50447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misbruik maken van, slecht behandelen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Zij wordt </a:t>
            </a:r>
            <a:r>
              <a:rPr lang="nl-NL" sz="2400" i="1" u="sng">
                <a:solidFill>
                  <a:srgbClr val="387038"/>
                </a:solidFill>
                <a:latin typeface="Century Gothic" panose="020B0502020202020204" pitchFamily="34" charset="0"/>
                <a:ea typeface="Calibri"/>
                <a:cs typeface="Times New Roman"/>
              </a:rPr>
              <a:t>uitgebuit</a:t>
            </a:r>
            <a:r>
              <a:rPr lang="nl-NL" sz="2400" i="1">
                <a:solidFill>
                  <a:srgbClr val="387038"/>
                </a:solidFill>
                <a:latin typeface="Century Gothic" panose="020B0502020202020204" pitchFamily="34" charset="0"/>
                <a:ea typeface="Calibri"/>
                <a:cs typeface="Times New Roman"/>
              </a:rPr>
              <a:t> door haar baas. Zij moet bijvoorbeeld veel werken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367927"/>
            <a:ext cx="4145769" cy="501340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helpen, beschermen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Ik </a:t>
            </a:r>
            <a:r>
              <a:rPr lang="nl-NL" sz="2400" i="1" u="sng">
                <a:solidFill>
                  <a:srgbClr val="387038"/>
                </a:solidFill>
                <a:latin typeface="Century Gothic" panose="020B0502020202020204" pitchFamily="34" charset="0"/>
                <a:ea typeface="Calibri"/>
                <a:cs typeface="Times New Roman"/>
              </a:rPr>
              <a:t>kom op voor</a:t>
            </a:r>
            <a:r>
              <a:rPr lang="nl-NL" sz="2400" i="1">
                <a:solidFill>
                  <a:srgbClr val="387038"/>
                </a:solidFill>
                <a:latin typeface="Century Gothic" panose="020B0502020202020204" pitchFamily="34" charset="0"/>
                <a:ea typeface="Calibri"/>
                <a:cs typeface="Times New Roman"/>
              </a:rPr>
              <a:t> kinderen die gepest worden.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2">
            <a:extLst>
              <a:ext uri="{FF2B5EF4-FFF2-40B4-BE49-F238E27FC236}">
                <a16:creationId xmlns:a16="http://schemas.microsoft.com/office/drawing/2014/main" id="{EA248A5A-0401-332B-6120-1EB9C601DC8F}"/>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o</a:t>
            </a:r>
            <a:r>
              <a:rPr lang="nl-NL" sz="5400" b="1">
                <a:solidFill>
                  <a:srgbClr val="387038"/>
                </a:solidFill>
                <a:effectLst/>
                <a:latin typeface="Century Gothic" panose="020B0502020202020204" pitchFamily="34" charset="0"/>
                <a:ea typeface="Calibri"/>
                <a:cs typeface="Times New Roman"/>
              </a:rPr>
              <a:t>pkomen voor</a:t>
            </a:r>
            <a:endParaRPr lang="nl-NL" sz="5400">
              <a:effectLst/>
              <a:latin typeface="Century Gothic" panose="020B0502020202020204" pitchFamily="34" charset="0"/>
              <a:ea typeface="Calibri"/>
              <a:cs typeface="Times New Roman"/>
            </a:endParaRPr>
          </a:p>
        </p:txBody>
      </p:sp>
      <p:pic>
        <p:nvPicPr>
          <p:cNvPr id="19" name="Afbeelding 18" descr="Afbeelding met jongen, kleding, schoeisel, tekening&#10;&#10;Door AI gegenereerde inhoud is mogelijk onjuist.">
            <a:extLst>
              <a:ext uri="{FF2B5EF4-FFF2-40B4-BE49-F238E27FC236}">
                <a16:creationId xmlns:a16="http://schemas.microsoft.com/office/drawing/2014/main" id="{9D67FD16-54A0-33C0-83B9-B22462A553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0825" y="1948846"/>
            <a:ext cx="3461482" cy="3461482"/>
          </a:xfrm>
          <a:prstGeom prst="rect">
            <a:avLst/>
          </a:prstGeom>
        </p:spPr>
      </p:pic>
      <p:pic>
        <p:nvPicPr>
          <p:cNvPr id="8" name="Afbeelding 7">
            <a:extLst>
              <a:ext uri="{FF2B5EF4-FFF2-40B4-BE49-F238E27FC236}">
                <a16:creationId xmlns:a16="http://schemas.microsoft.com/office/drawing/2014/main" id="{7E999D63-478F-4736-9789-01D9C4E40B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487" y="2393837"/>
            <a:ext cx="3997350" cy="2630431"/>
          </a:xfrm>
          <a:prstGeom prst="rect">
            <a:avLst/>
          </a:prstGeom>
        </p:spPr>
      </p:pic>
    </p:spTree>
    <p:extLst>
      <p:ext uri="{BB962C8B-B14F-4D97-AF65-F5344CB8AC3E}">
        <p14:creationId xmlns:p14="http://schemas.microsoft.com/office/powerpoint/2010/main" val="4163788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a:solidFill>
                  <a:srgbClr val="387038"/>
                </a:solidFill>
                <a:latin typeface="Century Gothic" panose="020B0502020202020204" pitchFamily="34" charset="0"/>
                <a:ea typeface="Calibri"/>
                <a:cs typeface="Times New Roman"/>
              </a:rPr>
              <a:t>voldoen aan de eisen</a:t>
            </a:r>
            <a:endParaRPr lang="nl-NL" sz="50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200" b="1">
                <a:solidFill>
                  <a:srgbClr val="387038"/>
                </a:solidFill>
                <a:effectLst/>
                <a:latin typeface="Century Gothic" panose="020B0502020202020204" pitchFamily="34" charset="0"/>
                <a:ea typeface="Calibri"/>
                <a:cs typeface="Times New Roman"/>
              </a:rPr>
              <a:t>tekort-schieten</a:t>
            </a:r>
            <a:endParaRPr lang="nl-NL" sz="52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bereikt hebben wat er gevraagd wordt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Vova heeft heel hard geoefend om te </a:t>
            </a:r>
            <a:r>
              <a:rPr lang="nl-NL" sz="2400" i="1" u="sng">
                <a:solidFill>
                  <a:srgbClr val="387038"/>
                </a:solidFill>
                <a:latin typeface="Century Gothic" panose="020B0502020202020204" pitchFamily="34" charset="0"/>
                <a:ea typeface="Calibri"/>
                <a:cs typeface="Times New Roman"/>
              </a:rPr>
              <a:t>voldoen aan de eisen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goed genoeg zijn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Als je </a:t>
            </a:r>
            <a:r>
              <a:rPr lang="nl-NL" sz="2400" i="1" u="sng">
                <a:solidFill>
                  <a:srgbClr val="387038"/>
                </a:solidFill>
                <a:latin typeface="Century Gothic" panose="020B0502020202020204" pitchFamily="34" charset="0"/>
                <a:ea typeface="Calibri"/>
                <a:cs typeface="Times New Roman"/>
              </a:rPr>
              <a:t>tekortschiet</a:t>
            </a:r>
            <a:r>
              <a:rPr lang="nl-NL" sz="2400" i="1">
                <a:solidFill>
                  <a:srgbClr val="387038"/>
                </a:solidFill>
                <a:latin typeface="Century Gothic" panose="020B0502020202020204" pitchFamily="34" charset="0"/>
                <a:ea typeface="Calibri"/>
                <a:cs typeface="Times New Roman"/>
              </a:rPr>
              <a:t> op je werk, kun je worden ontslagen.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kleding, schoeisel, staan, Broek&#10;&#10;Door AI gegenereerde inhoud is mogelijk onjuist.">
            <a:extLst>
              <a:ext uri="{FF2B5EF4-FFF2-40B4-BE49-F238E27FC236}">
                <a16:creationId xmlns:a16="http://schemas.microsoft.com/office/drawing/2014/main" id="{6769BCF3-ED00-4448-04C4-3EDD521436C3}"/>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5642" y="2264714"/>
            <a:ext cx="3099295" cy="3099295"/>
          </a:xfrm>
          <a:prstGeom prst="rect">
            <a:avLst/>
          </a:prstGeom>
        </p:spPr>
      </p:pic>
      <p:pic>
        <p:nvPicPr>
          <p:cNvPr id="8" name="Afbeelding 7" descr="Afbeelding met clipart, Tekenfilm, illustratie, tekenfilm&#10;&#10;Door AI gegenereerde inhoud is mogelijk onjuist.">
            <a:extLst>
              <a:ext uri="{FF2B5EF4-FFF2-40B4-BE49-F238E27FC236}">
                <a16:creationId xmlns:a16="http://schemas.microsoft.com/office/drawing/2014/main" id="{C4B44FEB-20B3-D4F8-2AB1-CAFA19A6F246}"/>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46173" y="1939250"/>
            <a:ext cx="1700385" cy="1146327"/>
          </a:xfrm>
          <a:prstGeom prst="rect">
            <a:avLst/>
          </a:prstGeom>
        </p:spPr>
      </p:pic>
      <p:pic>
        <p:nvPicPr>
          <p:cNvPr id="1026" name="Picture 2" descr="Cartoon woman with dark skin being kicked out of door with sewing machine flying">
            <a:extLst>
              <a:ext uri="{FF2B5EF4-FFF2-40B4-BE49-F238E27FC236}">
                <a16:creationId xmlns:a16="http://schemas.microsoft.com/office/drawing/2014/main" id="{AEEF7D54-75BF-B9FE-77A5-45B081A6B57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955323" y="3044304"/>
            <a:ext cx="3649125" cy="178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943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38C96-56BA-29B7-0A05-46528369B292}"/>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F1E93FA6-41F1-E31E-4831-7FC0D6CD14C2}"/>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228CD31F-6631-F27D-2323-83A95F42446C}"/>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CBCC436C-D629-F001-9ED9-9716974191F7}"/>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792631C2-FB5E-46F7-4A31-31AEFC500CC5}"/>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D87ED8D3-077A-D6B9-FA23-3895A4E931E9}"/>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E3094EEA-96C1-D879-46BE-5A664BCCBAF6}"/>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97E5A84F-3781-89B7-5203-28CBE9D1BAF6}"/>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0B9FF531-82BE-182A-7EBD-1432D366BC92}"/>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80BBB147-EB00-6823-2836-725F1B9350CD}"/>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E725CB5A-FBE5-0834-70F3-129D1F3722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F432F797-1704-DDD1-145F-07B3266658F9}"/>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FE28F179-707F-B7A5-E216-884FB525968F}"/>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241A68D8-0FB2-2E00-3374-6558735C569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EE67DB77-5189-6D1D-9269-273F9F047020}"/>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4A11C9F3-5081-FEA0-9E6D-4750C79A77C7}"/>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97DE1FF8-C862-EC32-C873-78844F3C941B}"/>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C560CB89-1989-6D88-7251-90A97B54B5ED}"/>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366EE53A-BB27-94E9-F4A5-8F8E43E5AD73}"/>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35987D08-29E3-44BB-6255-87F0AF6673ED}"/>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a:solidFill>
                  <a:srgbClr val="387038"/>
                </a:solidFill>
                <a:latin typeface="Century Gothic" panose="020B0502020202020204" pitchFamily="34" charset="0"/>
                <a:ea typeface="Calibri"/>
                <a:cs typeface="Times New Roman"/>
              </a:rPr>
              <a:t>gehoor vinden</a:t>
            </a:r>
            <a:endParaRPr lang="nl-NL" sz="50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EC2108CD-4F1D-5DE1-46BB-E6B0BE71EF22}"/>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200" b="1">
                <a:solidFill>
                  <a:srgbClr val="387038"/>
                </a:solidFill>
                <a:effectLst/>
                <a:latin typeface="Century Gothic" panose="020B0502020202020204" pitchFamily="34" charset="0"/>
                <a:ea typeface="Calibri"/>
                <a:cs typeface="Times New Roman"/>
              </a:rPr>
              <a:t>afgewezen worden</a:t>
            </a:r>
            <a:endParaRPr lang="nl-NL" sz="52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87387F39-A41D-873F-DD80-0338D62A1AB5}"/>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medestanders krijgen</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Rosa kwam op voor gelijke rechten voor iedereen en </a:t>
            </a:r>
            <a:r>
              <a:rPr lang="nl-NL" sz="2400" i="1" u="sng">
                <a:solidFill>
                  <a:srgbClr val="387038"/>
                </a:solidFill>
                <a:latin typeface="Century Gothic" panose="020B0502020202020204" pitchFamily="34" charset="0"/>
                <a:ea typeface="Calibri"/>
                <a:cs typeface="Times New Roman"/>
              </a:rPr>
              <a:t>vond veel gehoor</a:t>
            </a:r>
            <a:r>
              <a:rPr lang="nl-NL" sz="2400" i="1">
                <a:solidFill>
                  <a:srgbClr val="387038"/>
                </a:solidFill>
                <a:latin typeface="Century Gothic" panose="020B0502020202020204" pitchFamily="34" charset="0"/>
                <a:ea typeface="Calibri"/>
                <a:cs typeface="Times New Roman"/>
              </a:rPr>
              <a:t>.</a:t>
            </a:r>
            <a:r>
              <a:rPr lang="nl-NL" sz="2400" i="1" u="sng">
                <a:solidFill>
                  <a:srgbClr val="387038"/>
                </a:solidFill>
                <a:latin typeface="Century Gothic" panose="020B0502020202020204" pitchFamily="34" charset="0"/>
                <a:ea typeface="Calibri"/>
                <a:cs typeface="Times New Roman"/>
              </a:rPr>
              <a:t> </a:t>
            </a:r>
            <a:endParaRPr lang="nl-NL" sz="1100" u="sng">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3F58D8C2-7ED9-6A9B-4B10-577C3A9A46D4}"/>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niet willen doen, toestaan of inwilligen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1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Als je </a:t>
            </a:r>
            <a:r>
              <a:rPr lang="nl-NL" sz="2400" i="1" u="sng">
                <a:solidFill>
                  <a:srgbClr val="387038"/>
                </a:solidFill>
                <a:latin typeface="Century Gothic" panose="020B0502020202020204" pitchFamily="34" charset="0"/>
                <a:ea typeface="Calibri"/>
                <a:cs typeface="Times New Roman"/>
              </a:rPr>
              <a:t>afgewezen wordt</a:t>
            </a:r>
            <a:r>
              <a:rPr lang="nl-NL" sz="2400" i="1">
                <a:solidFill>
                  <a:srgbClr val="387038"/>
                </a:solidFill>
                <a:latin typeface="Century Gothic" panose="020B0502020202020204" pitchFamily="34" charset="0"/>
                <a:ea typeface="Calibri"/>
                <a:cs typeface="Times New Roman"/>
              </a:rPr>
              <a:t>, voelt dat heel vervelend.</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88E676FA-028E-2969-73B4-FDB541048918}"/>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65FCDC36-54F1-EDA0-6F03-800530B2B908}"/>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0C9A87A-0983-2FFB-9B54-92A682D9B659}"/>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28A83512-113E-B817-5BAB-5091FF71F847}"/>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24EED817-FA6B-B282-CA6B-953E685EA967}"/>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754815FA-DEE8-7818-6A4C-556E5D70C5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105" y="2565551"/>
            <a:ext cx="3840425" cy="2542361"/>
          </a:xfrm>
          <a:prstGeom prst="rect">
            <a:avLst/>
          </a:prstGeom>
        </p:spPr>
      </p:pic>
      <p:pic>
        <p:nvPicPr>
          <p:cNvPr id="9" name="Afbeelding 8" descr="Afbeelding met kleding, schoeisel, person, persoon&#10;&#10;Door AI gegenereerde inhoud is mogelijk onjuist.">
            <a:extLst>
              <a:ext uri="{FF2B5EF4-FFF2-40B4-BE49-F238E27FC236}">
                <a16:creationId xmlns:a16="http://schemas.microsoft.com/office/drawing/2014/main" id="{48BEAD30-1A33-25AE-CB8A-BF0CDF17AAC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812027" y="2430821"/>
            <a:ext cx="3840425" cy="2557675"/>
          </a:xfrm>
          <a:prstGeom prst="rect">
            <a:avLst/>
          </a:prstGeom>
        </p:spPr>
      </p:pic>
    </p:spTree>
    <p:extLst>
      <p:ext uri="{BB962C8B-B14F-4D97-AF65-F5344CB8AC3E}">
        <p14:creationId xmlns:p14="http://schemas.microsoft.com/office/powerpoint/2010/main" val="364081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2B308C49-5A37-27BB-193F-8AE954AA2C7D}"/>
              </a:ext>
            </a:extLst>
          </p:cNvPr>
          <p:cNvSpPr txBox="1"/>
          <p:nvPr/>
        </p:nvSpPr>
        <p:spPr>
          <a:xfrm>
            <a:off x="-36512" y="58846"/>
            <a:ext cx="9217024" cy="6740307"/>
          </a:xfrm>
          <a:prstGeom prst="rect">
            <a:avLst/>
          </a:prstGeom>
          <a:noFill/>
        </p:spPr>
        <p:txBody>
          <a:bodyPr wrap="square" rtlCol="0">
            <a:spAutoFit/>
          </a:bodyPr>
          <a:lstStyle/>
          <a:p>
            <a:r>
              <a:rPr lang="nl-NL" u="sng"/>
              <a:t>Semantisatieverhaal B:</a:t>
            </a:r>
            <a:endParaRPr lang="nl-NL"/>
          </a:p>
          <a:p>
            <a:r>
              <a:rPr lang="nl-NL"/>
              <a:t>Rosa </a:t>
            </a:r>
            <a:r>
              <a:rPr lang="nl-NL" err="1"/>
              <a:t>Parks</a:t>
            </a:r>
            <a:r>
              <a:rPr lang="nl-NL"/>
              <a:t> was een dapper meisje uit Amerika. Toen ze ouder werd, merkte ze steeds vaker dat mensen oneerlijk behandeld en </a:t>
            </a:r>
            <a:r>
              <a:rPr lang="nl-NL" b="1" u="sng"/>
              <a:t>uitgebuit</a:t>
            </a:r>
            <a:r>
              <a:rPr lang="nl-NL"/>
              <a:t> werden omdat ze een andere huidskleur hadden. Er </a:t>
            </a:r>
            <a:r>
              <a:rPr lang="nl-NL" b="1" i="1"/>
              <a:t>werd misbruik van ze gemaakt, ze werden slecht behandeld</a:t>
            </a:r>
            <a:r>
              <a:rPr lang="nl-NL"/>
              <a:t>.</a:t>
            </a:r>
            <a:r>
              <a:rPr lang="nl-NL" b="1" i="1"/>
              <a:t> </a:t>
            </a:r>
            <a:r>
              <a:rPr lang="nl-NL"/>
              <a:t>Rosa had zelf ook een donkere huidskleur. Ze was al bekend met </a:t>
            </a:r>
            <a:r>
              <a:rPr lang="nl-NL" b="1" u="sng"/>
              <a:t>het gedachtengoed</a:t>
            </a:r>
            <a:r>
              <a:rPr lang="nl-NL"/>
              <a:t>, </a:t>
            </a:r>
            <a:r>
              <a:rPr lang="nl-NL" b="1" i="1"/>
              <a:t>het geheel van denkbeelden en ideeën</a:t>
            </a:r>
            <a:r>
              <a:rPr lang="nl-NL"/>
              <a:t> van </a:t>
            </a:r>
            <a:r>
              <a:rPr lang="nl-NL" b="1" u="sng"/>
              <a:t>de emancipatie</a:t>
            </a:r>
            <a:r>
              <a:rPr lang="nl-NL"/>
              <a:t> van mensen met kleur. Zo noemen we </a:t>
            </a:r>
            <a:r>
              <a:rPr lang="nl-NL" b="1" i="1"/>
              <a:t>het streven naar gelijke kansen en rechten voor een groep die achtergesteld is</a:t>
            </a:r>
            <a:r>
              <a:rPr lang="nl-NL"/>
              <a:t>. Ook </a:t>
            </a:r>
            <a:r>
              <a:rPr lang="nl-NL" b="1" u="sng"/>
              <a:t>wijdde zij zich</a:t>
            </a:r>
            <a:r>
              <a:rPr lang="nl-NL" b="1"/>
              <a:t> </a:t>
            </a:r>
            <a:r>
              <a:rPr lang="nl-NL"/>
              <a:t>al langere tijd</a:t>
            </a:r>
            <a:r>
              <a:rPr lang="nl-NL" b="1"/>
              <a:t> </a:t>
            </a:r>
            <a:r>
              <a:rPr lang="nl-NL"/>
              <a:t>aan acties voor gelijke rechten. </a:t>
            </a:r>
            <a:r>
              <a:rPr lang="nl-NL" b="1" i="1"/>
              <a:t>Ze was met veel aandacht hiermee bezig</a:t>
            </a:r>
            <a:r>
              <a:rPr lang="nl-NL"/>
              <a:t>. Op een dag zat ze in de bus en de buschauffeur zei dat ze moest opstaan zodat een blank persoon op haar plaats kon zitten. Zij </a:t>
            </a:r>
            <a:r>
              <a:rPr lang="nl-NL" b="1" u="sng"/>
              <a:t>werd verbannen</a:t>
            </a:r>
            <a:r>
              <a:rPr lang="nl-NL"/>
              <a:t> naar het gedeelte waar je alleen kunt staan. Ze werd </a:t>
            </a:r>
            <a:r>
              <a:rPr lang="nl-NL" b="1" i="1"/>
              <a:t>voor altijd weggestuurd </a:t>
            </a:r>
            <a:r>
              <a:rPr lang="nl-NL"/>
              <a:t>van een </a:t>
            </a:r>
            <a:r>
              <a:rPr lang="nl-NL" err="1"/>
              <a:t>zitplek</a:t>
            </a:r>
            <a:r>
              <a:rPr lang="nl-NL"/>
              <a:t>. Maar Rosa zei nee. Ze weigerde op te staan, want ze vond het niet eerlijk. Haar actie leek klein, maar was heel belangrijk voor de donkere mensen in Amerika. Door te blijven zitten, liet Rosa zien dat je op kunt komen voor wat juist is. Ze </a:t>
            </a:r>
            <a:r>
              <a:rPr lang="nl-NL" b="1" u="sng"/>
              <a:t>vond veel gehoor</a:t>
            </a:r>
            <a:r>
              <a:rPr lang="nl-NL"/>
              <a:t> bij andere mensen met kleur. Ze </a:t>
            </a:r>
            <a:r>
              <a:rPr lang="nl-NL" b="1" i="1"/>
              <a:t>kreeg veel medestanders</a:t>
            </a:r>
            <a:r>
              <a:rPr lang="nl-NL"/>
              <a:t>. Ze werd zelfs een inspiratiebron voor hen. Ook veel andere mensen in Amerika hoorden wat ze gedaan had en begonnen ook te protesteren tegen het onrecht. Er ontstond zelfs </a:t>
            </a:r>
            <a:r>
              <a:rPr lang="nl-NL" b="1" u="sng"/>
              <a:t>een oproer</a:t>
            </a:r>
            <a:r>
              <a:rPr lang="nl-NL"/>
              <a:t>, </a:t>
            </a:r>
            <a:r>
              <a:rPr lang="nl-NL" b="1" i="1"/>
              <a:t>een opstand tegen de mensen die macht hebben</a:t>
            </a:r>
            <a:r>
              <a:rPr lang="nl-NL"/>
              <a:t>. </a:t>
            </a:r>
            <a:r>
              <a:rPr lang="nl-NL" b="1" u="sng"/>
              <a:t>De autoriteiten</a:t>
            </a:r>
            <a:r>
              <a:rPr lang="nl-NL"/>
              <a:t>, </a:t>
            </a:r>
            <a:r>
              <a:rPr lang="nl-NL" b="1" i="1"/>
              <a:t>de overheid</a:t>
            </a:r>
            <a:r>
              <a:rPr lang="nl-NL"/>
              <a:t> reageerde hierop door Rosa een boete te geven. Rosa wilde die boete niet betalen. Door deze actie werd Rosa met de dood bedreigd. Ook verloor ze haar werk. Ze werd ontslagen. Als je </a:t>
            </a:r>
            <a:r>
              <a:rPr lang="nl-NL" b="1" u="sng"/>
              <a:t>tekortschiet</a:t>
            </a:r>
            <a:r>
              <a:rPr lang="nl-NL"/>
              <a:t> in je werk, als je je werk </a:t>
            </a:r>
            <a:r>
              <a:rPr lang="nl-NL" b="1" i="1"/>
              <a:t>niet goed genoeg doet</a:t>
            </a:r>
            <a:r>
              <a:rPr lang="nl-NL"/>
              <a:t>, kan dat gebeuren. Rosa schoot niet te kort in haar werk. Ze werd ontslagen omdat ze niet blank was! Rosa is 92 jaar geworden. Wat zou het mooi zijn als de strijd voor gelijke rechten voor blanken en voor mensen met kleur </a:t>
            </a:r>
            <a:r>
              <a:rPr lang="nl-NL" b="1" u="sng"/>
              <a:t>voltooid</a:t>
            </a:r>
            <a:r>
              <a:rPr lang="nl-NL"/>
              <a:t> is, dat </a:t>
            </a:r>
            <a:r>
              <a:rPr lang="nl-NL" b="1" i="1"/>
              <a:t>het klaar is, afgemaakt.</a:t>
            </a:r>
            <a:r>
              <a:rPr lang="nl-NL"/>
              <a:t> Helaas zijn we nog niet zo ver en is er nog steeds veel ongelijkheid in Amerika en in de rest van de wereld. Rosa </a:t>
            </a:r>
            <a:r>
              <a:rPr lang="nl-NL" err="1"/>
              <a:t>Parks</a:t>
            </a:r>
            <a:r>
              <a:rPr lang="nl-NL"/>
              <a:t> wordt nu herinnerd als een heldin die moed had en opkwam voor gelijkheid.</a:t>
            </a:r>
          </a:p>
        </p:txBody>
      </p:sp>
      <p:sp>
        <p:nvSpPr>
          <p:cNvPr id="2" name="Tekstvak 1">
            <a:extLst>
              <a:ext uri="{FF2B5EF4-FFF2-40B4-BE49-F238E27FC236}">
                <a16:creationId xmlns:a16="http://schemas.microsoft.com/office/drawing/2014/main" id="{BBCD75F0-7E7C-CDFD-7FE2-51B99296F59F}"/>
              </a:ext>
            </a:extLst>
          </p:cNvPr>
          <p:cNvSpPr txBox="1"/>
          <p:nvPr/>
        </p:nvSpPr>
        <p:spPr>
          <a:xfrm>
            <a:off x="8802424" y="9128"/>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993799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A8FB7-01F1-96B6-7FF1-E9B66169B2B6}"/>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379733F4-9FBA-5FD7-9576-7C6781F128AF}"/>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6230802C-910A-D66C-49AF-2BC31DA27D3A}"/>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2500E310-726B-20D1-EC59-CD7C1167560F}"/>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9197A91B-A1A4-2344-77F3-D0153C09C43E}"/>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AD8F6790-9BE8-07F7-E2EA-73B643A3B4C8}"/>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03B39D9B-9AED-AC0E-B655-382B74D42BA0}"/>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B404B8C3-2B71-F18B-7158-B16B7285D063}"/>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F66BC464-B53C-D430-E875-920DE7621CA3}"/>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F0C4C9CE-F2B3-AFB9-B21B-2016917EC772}"/>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65A2A1F2-F773-2A1F-1726-C0905F1EF417}"/>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157EF692-5284-6295-5899-C5BD07C632F7}"/>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F8A7ADC1-47CE-EC7F-2A45-90BD1073B174}"/>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E7CFF7DC-4FC7-2FB4-1E13-35B592D4EA75}"/>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49B2B0E0-6C60-FF52-83B1-81169EE54853}"/>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864C189F-CA9B-EBB8-FB24-9FE6FA4BC488}"/>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6FA82BFE-DC6E-B7B2-9D2E-A4E1B9989F6C}"/>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70953FB0-0A1D-8202-D7F0-64767B1D3619}"/>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2E31D59-C9CE-A4DF-A564-F75A55F03927}"/>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8240691F-A68F-3920-FF25-EB19CEA0473A}"/>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zich wijden aan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A88F8FC-C727-22E7-8606-F33071D514D0}"/>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negeren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0422B1A3-DB5F-2E41-54F2-60EF6D4E7F86}"/>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met veel aandacht ergens mee bezig zijn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wijdt</a:t>
            </a:r>
            <a:r>
              <a:rPr lang="nl-NL" sz="2400" i="1">
                <a:solidFill>
                  <a:srgbClr val="387038"/>
                </a:solidFill>
                <a:latin typeface="Century Gothic" panose="020B0502020202020204" pitchFamily="34" charset="0"/>
                <a:ea typeface="Calibri"/>
                <a:cs typeface="Times New Roman"/>
              </a:rPr>
              <a:t> haar tijd </a:t>
            </a:r>
            <a:r>
              <a:rPr lang="nl-NL" sz="2400" i="1" u="sng">
                <a:solidFill>
                  <a:srgbClr val="387038"/>
                </a:solidFill>
                <a:latin typeface="Century Gothic" panose="020B0502020202020204" pitchFamily="34" charset="0"/>
                <a:ea typeface="Calibri"/>
                <a:cs typeface="Times New Roman"/>
              </a:rPr>
              <a:t>aan</a:t>
            </a:r>
            <a:r>
              <a:rPr lang="nl-NL" sz="2400" i="1">
                <a:solidFill>
                  <a:srgbClr val="387038"/>
                </a:solidFill>
                <a:latin typeface="Century Gothic" panose="020B0502020202020204" pitchFamily="34" charset="0"/>
                <a:ea typeface="Calibri"/>
                <a:cs typeface="Times New Roman"/>
              </a:rPr>
              <a:t> actie voeren voor gelijke rechten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5B5BB21A-4A3E-DF13-2B32-04ECE82CF272}"/>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geen tijd en aandacht geven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1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Mijn buurvrouw </a:t>
            </a:r>
            <a:r>
              <a:rPr lang="nl-NL" sz="2400" i="1" u="sng">
                <a:solidFill>
                  <a:srgbClr val="387038"/>
                </a:solidFill>
                <a:latin typeface="Century Gothic" panose="020B0502020202020204" pitchFamily="34" charset="0"/>
                <a:ea typeface="Calibri"/>
                <a:cs typeface="Times New Roman"/>
              </a:rPr>
              <a:t>negeert</a:t>
            </a:r>
            <a:r>
              <a:rPr lang="nl-NL" sz="2400" i="1">
                <a:solidFill>
                  <a:srgbClr val="387038"/>
                </a:solidFill>
                <a:latin typeface="Century Gothic" panose="020B0502020202020204" pitchFamily="34" charset="0"/>
                <a:ea typeface="Calibri"/>
                <a:cs typeface="Times New Roman"/>
              </a:rPr>
              <a:t> de geluiden uit de tuin.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3B8A8342-C74B-55D6-0FB6-C9CCD2E13D08}"/>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A6ABE5A8-DAF9-99ED-ACD5-AE63A572E0E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CCF4BC85-02F5-BDD5-ECB7-F8FC7AAF8045}"/>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309F8985-CD06-EB7F-0C50-DB3CBAE16D9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0FB0B110-8DD7-3D1A-67DE-2D0D9CA7419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B55374CB-EC66-93A3-0AD6-FDAF4A25F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0697" y="2731771"/>
            <a:ext cx="3566150" cy="2279322"/>
          </a:xfrm>
          <a:prstGeom prst="rect">
            <a:avLst/>
          </a:prstGeom>
        </p:spPr>
      </p:pic>
      <p:pic>
        <p:nvPicPr>
          <p:cNvPr id="9" name="Afbeelding 8">
            <a:extLst>
              <a:ext uri="{FF2B5EF4-FFF2-40B4-BE49-F238E27FC236}">
                <a16:creationId xmlns:a16="http://schemas.microsoft.com/office/drawing/2014/main" id="{4671A1B7-F50E-8490-BA88-FA6B7D4FD5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657" y="2615026"/>
            <a:ext cx="3842247" cy="2512811"/>
          </a:xfrm>
          <a:prstGeom prst="rect">
            <a:avLst/>
          </a:prstGeom>
        </p:spPr>
      </p:pic>
    </p:spTree>
    <p:extLst>
      <p:ext uri="{BB962C8B-B14F-4D97-AF65-F5344CB8AC3E}">
        <p14:creationId xmlns:p14="http://schemas.microsoft.com/office/powerpoint/2010/main" val="1280260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D1AFE-1C35-4C7A-D4A4-780310E945BB}"/>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C18426FD-4324-A5DA-E863-50BCF747045B}"/>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BEE26229-5DDE-2A06-7E84-265A49BA15A0}"/>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905CB734-6143-A00A-9502-FAD98C62BE46}"/>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starten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E7F67AB3-351B-79E8-02A3-4A02DC793B81}"/>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A94A2623-C210-1A9F-D486-75404C32C8B0}"/>
              </a:ext>
            </a:extLst>
          </p:cNvPr>
          <p:cNvSpPr txBox="1">
            <a:spLocks noChangeArrowheads="1"/>
          </p:cNvSpPr>
          <p:nvPr/>
        </p:nvSpPr>
        <p:spPr bwMode="auto">
          <a:xfrm>
            <a:off x="3275859" y="4060612"/>
            <a:ext cx="275020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doorzetten</a:t>
            </a:r>
          </a:p>
        </p:txBody>
      </p:sp>
      <p:sp>
        <p:nvSpPr>
          <p:cNvPr id="14" name="Text Box 14">
            <a:extLst>
              <a:ext uri="{FF2B5EF4-FFF2-40B4-BE49-F238E27FC236}">
                <a16:creationId xmlns:a16="http://schemas.microsoft.com/office/drawing/2014/main" id="{82E12D12-91CB-5A24-E5D7-C6CA7DD73783}"/>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83062E0B-535D-2518-1E80-226F6A48E756}"/>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voltooien</a:t>
            </a:r>
          </a:p>
        </p:txBody>
      </p:sp>
      <p:sp>
        <p:nvSpPr>
          <p:cNvPr id="16" name="Text Box 14">
            <a:extLst>
              <a:ext uri="{FF2B5EF4-FFF2-40B4-BE49-F238E27FC236}">
                <a16:creationId xmlns:a16="http://schemas.microsoft.com/office/drawing/2014/main" id="{303CAA97-1B9A-BCED-B9F1-A47AEBE39849}"/>
              </a:ext>
            </a:extLst>
          </p:cNvPr>
          <p:cNvSpPr txBox="1"/>
          <p:nvPr/>
        </p:nvSpPr>
        <p:spPr>
          <a:xfrm>
            <a:off x="6252624" y="4516300"/>
            <a:ext cx="2455288" cy="5040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F6029DF0-A1AD-60CD-27A5-8D0AA1B4FF75}"/>
              </a:ext>
            </a:extLst>
          </p:cNvPr>
          <p:cNvSpPr txBox="1">
            <a:spLocks noChangeArrowheads="1"/>
          </p:cNvSpPr>
          <p:nvPr/>
        </p:nvSpPr>
        <p:spPr bwMode="auto">
          <a:xfrm>
            <a:off x="6310330" y="4530815"/>
            <a:ext cx="2654158" cy="47343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afmaken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B30B9DB7-27EB-1DE4-43DB-546E23E4C39A}"/>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7A851FEA-6355-056C-67DD-05A7E4A3D685}"/>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F7078C1B-AFA7-C772-9F9C-E369998D3A56}"/>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8739AFEE-D65B-71C7-DCA8-B807756E14A3}"/>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FDDCE89-A6EE-0B3C-6B97-307DF3E1F07B}"/>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DBC99400-5796-CED8-EEB8-C8FFEF48A28F}"/>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7F9952AC-537A-7794-D562-81E5558079EE}"/>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64F13BD8-22E4-0E11-AE71-5A0AF5B8C4D9}"/>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8175D744-BD4F-1D3C-3F2E-6BD8880F6C4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A6B4C3E6-3F98-C47C-7D7F-3739F060CCB6}"/>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A0C4F519-F3C4-D44A-7963-69A45127B9CB}"/>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5D6D58F9-1D8E-4DC7-9AAB-0A2627BF3F91}"/>
              </a:ext>
            </a:extLst>
          </p:cNvPr>
          <p:cNvSpPr txBox="1"/>
          <p:nvPr/>
        </p:nvSpPr>
        <p:spPr>
          <a:xfrm>
            <a:off x="591201" y="487538"/>
            <a:ext cx="8116710"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effectLst/>
                <a:latin typeface="Century Gothic" panose="020B0502020202020204" pitchFamily="34" charset="0"/>
                <a:ea typeface="Calibri"/>
                <a:cs typeface="Times New Roman"/>
              </a:rPr>
              <a:t>Als we blijven doorzetten, gaan we het </a:t>
            </a:r>
            <a:r>
              <a:rPr lang="nl-NL" sz="2400" i="1" u="sng">
                <a:solidFill>
                  <a:srgbClr val="387038"/>
                </a:solidFill>
                <a:effectLst/>
                <a:latin typeface="Century Gothic" panose="020B0502020202020204" pitchFamily="34" charset="0"/>
                <a:ea typeface="Calibri"/>
                <a:cs typeface="Times New Roman"/>
              </a:rPr>
              <a:t>voltooien</a:t>
            </a:r>
            <a:r>
              <a:rPr lang="nl-NL" sz="2400" i="1">
                <a:solidFill>
                  <a:srgbClr val="387038"/>
                </a:solidFill>
                <a:effectLst/>
                <a:latin typeface="Century Gothic" panose="020B0502020202020204" pitchFamily="34" charset="0"/>
                <a:ea typeface="Calibri"/>
                <a:cs typeface="Times New Roman"/>
              </a:rPr>
              <a:t>.</a:t>
            </a:r>
            <a:endParaRPr lang="nl-NL" sz="2400">
              <a:effectLst/>
              <a:ea typeface="Calibri"/>
              <a:cs typeface="Times New Roman"/>
            </a:endParaRPr>
          </a:p>
        </p:txBody>
      </p:sp>
      <p:pic>
        <p:nvPicPr>
          <p:cNvPr id="10" name="Afbeelding 9">
            <a:extLst>
              <a:ext uri="{FF2B5EF4-FFF2-40B4-BE49-F238E27FC236}">
                <a16:creationId xmlns:a16="http://schemas.microsoft.com/office/drawing/2014/main" id="{2C2FEDC4-4D66-2DEE-5EBE-7A1A5A185D7B}"/>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58899" y="2278081"/>
            <a:ext cx="2760549" cy="973171"/>
          </a:xfrm>
          <a:prstGeom prst="rect">
            <a:avLst/>
          </a:prstGeom>
        </p:spPr>
      </p:pic>
      <p:pic>
        <p:nvPicPr>
          <p:cNvPr id="24" name="Afbeelding 23">
            <a:extLst>
              <a:ext uri="{FF2B5EF4-FFF2-40B4-BE49-F238E27FC236}">
                <a16:creationId xmlns:a16="http://schemas.microsoft.com/office/drawing/2014/main" id="{D74211E2-1DF0-174E-1D96-B6CC3C8F26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1461" y="3023615"/>
            <a:ext cx="2481077" cy="810770"/>
          </a:xfrm>
          <a:prstGeom prst="rect">
            <a:avLst/>
          </a:prstGeom>
        </p:spPr>
      </p:pic>
      <p:pic>
        <p:nvPicPr>
          <p:cNvPr id="26" name="Afbeelding 25">
            <a:extLst>
              <a:ext uri="{FF2B5EF4-FFF2-40B4-BE49-F238E27FC236}">
                <a16:creationId xmlns:a16="http://schemas.microsoft.com/office/drawing/2014/main" id="{291C2441-8554-DDF5-EFF2-19E3348248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6121" y="3576952"/>
            <a:ext cx="2481077" cy="838202"/>
          </a:xfrm>
          <a:prstGeom prst="rect">
            <a:avLst/>
          </a:prstGeom>
        </p:spPr>
      </p:pic>
    </p:spTree>
    <p:extLst>
      <p:ext uri="{BB962C8B-B14F-4D97-AF65-F5344CB8AC3E}">
        <p14:creationId xmlns:p14="http://schemas.microsoft.com/office/powerpoint/2010/main" val="772092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8B5D8-E7B8-F801-1D3F-902B28FD1BF2}"/>
            </a:ext>
          </a:extLst>
        </p:cNvPr>
        <p:cNvGrpSpPr/>
        <p:nvPr/>
      </p:nvGrpSpPr>
      <p:grpSpPr>
        <a:xfrm>
          <a:off x="0" y="0"/>
          <a:ext cx="0" cy="0"/>
          <a:chOff x="0" y="0"/>
          <a:chExt cx="0" cy="0"/>
        </a:xfrm>
      </p:grpSpPr>
      <p:cxnSp>
        <p:nvCxnSpPr>
          <p:cNvPr id="43" name="Rechte verbindingslijn 42">
            <a:extLst>
              <a:ext uri="{FF2B5EF4-FFF2-40B4-BE49-F238E27FC236}">
                <a16:creationId xmlns:a16="http://schemas.microsoft.com/office/drawing/2014/main" id="{873681B7-615C-24EB-4148-682C8F2140C9}"/>
              </a:ext>
            </a:extLst>
          </p:cNvPr>
          <p:cNvCxnSpPr>
            <a:cxnSpLocks/>
          </p:cNvCxnSpPr>
          <p:nvPr/>
        </p:nvCxnSpPr>
        <p:spPr>
          <a:xfrm flipH="1">
            <a:off x="1815252" y="1314517"/>
            <a:ext cx="1280721" cy="1466411"/>
          </a:xfrm>
          <a:prstGeom prst="line">
            <a:avLst/>
          </a:prstGeom>
          <a:ln w="19050"/>
        </p:spPr>
        <p:style>
          <a:lnRef idx="1">
            <a:schemeClr val="dk1"/>
          </a:lnRef>
          <a:fillRef idx="0">
            <a:schemeClr val="dk1"/>
          </a:fillRef>
          <a:effectRef idx="0">
            <a:schemeClr val="dk1"/>
          </a:effectRef>
          <a:fontRef idx="minor">
            <a:schemeClr val="tx1"/>
          </a:fontRef>
        </p:style>
      </p:cxnSp>
      <p:cxnSp>
        <p:nvCxnSpPr>
          <p:cNvPr id="35" name="Rechte verbindingslijn 34">
            <a:extLst>
              <a:ext uri="{FF2B5EF4-FFF2-40B4-BE49-F238E27FC236}">
                <a16:creationId xmlns:a16="http://schemas.microsoft.com/office/drawing/2014/main" id="{79110A27-2467-F533-84AB-E66CF1C55FE3}"/>
              </a:ext>
            </a:extLst>
          </p:cNvPr>
          <p:cNvCxnSpPr>
            <a:cxnSpLocks/>
          </p:cNvCxnSpPr>
          <p:nvPr/>
        </p:nvCxnSpPr>
        <p:spPr>
          <a:xfrm>
            <a:off x="4290650" y="1175445"/>
            <a:ext cx="2405743" cy="1763047"/>
          </a:xfrm>
          <a:prstGeom prst="line">
            <a:avLst/>
          </a:prstGeom>
          <a:ln w="19050"/>
        </p:spPr>
        <p:style>
          <a:lnRef idx="1">
            <a:schemeClr val="dk1"/>
          </a:lnRef>
          <a:fillRef idx="0">
            <a:schemeClr val="dk1"/>
          </a:fillRef>
          <a:effectRef idx="0">
            <a:schemeClr val="dk1"/>
          </a:effectRef>
          <a:fontRef idx="minor">
            <a:schemeClr val="tx1"/>
          </a:fontRef>
        </p:style>
      </p:cxnSp>
      <p:pic>
        <p:nvPicPr>
          <p:cNvPr id="5" name="Afbeelding 4">
            <a:extLst>
              <a:ext uri="{FF2B5EF4-FFF2-40B4-BE49-F238E27FC236}">
                <a16:creationId xmlns:a16="http://schemas.microsoft.com/office/drawing/2014/main" id="{60DA048B-56B8-C57B-F127-0D7975720C5F}"/>
              </a:ext>
            </a:extLst>
          </p:cNvPr>
          <p:cNvPicPr/>
          <p:nvPr/>
        </p:nvPicPr>
        <p:blipFill>
          <a:blip r:embed="rId2"/>
          <a:stretch>
            <a:fillRect/>
          </a:stretch>
        </p:blipFill>
        <p:spPr>
          <a:xfrm>
            <a:off x="7668344" y="6408486"/>
            <a:ext cx="1152129" cy="449513"/>
          </a:xfrm>
          <a:prstGeom prst="rect">
            <a:avLst/>
          </a:prstGeom>
        </p:spPr>
      </p:pic>
      <p:grpSp>
        <p:nvGrpSpPr>
          <p:cNvPr id="20" name="Groep 19">
            <a:extLst>
              <a:ext uri="{FF2B5EF4-FFF2-40B4-BE49-F238E27FC236}">
                <a16:creationId xmlns:a16="http://schemas.microsoft.com/office/drawing/2014/main" id="{B596FDAD-1045-39F8-63BC-64D83E3E02D8}"/>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07E76517-DC0C-13B2-556E-522A38C2A2FD}"/>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D1BE076A-DDAC-E653-6AE0-B55C4A9FA02F}"/>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A09F077F-AB6E-EC47-FB5C-E0A8A5A4E86E}"/>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7896059A-0E12-6D34-AB5C-6764C841D64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F0F44290-1B19-5219-DB89-607444C8D670}"/>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5" name="Rechte verbindingslijn 24">
            <a:extLst>
              <a:ext uri="{FF2B5EF4-FFF2-40B4-BE49-F238E27FC236}">
                <a16:creationId xmlns:a16="http://schemas.microsoft.com/office/drawing/2014/main" id="{1D003225-04AD-D219-3877-53576E48A000}"/>
              </a:ext>
            </a:extLst>
          </p:cNvPr>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Box 14">
            <a:extLst>
              <a:ext uri="{FF2B5EF4-FFF2-40B4-BE49-F238E27FC236}">
                <a16:creationId xmlns:a16="http://schemas.microsoft.com/office/drawing/2014/main" id="{878721D8-53E7-EEEF-DBF3-ACDD2780F2E8}"/>
              </a:ext>
            </a:extLst>
          </p:cNvPr>
          <p:cNvSpPr txBox="1"/>
          <p:nvPr/>
        </p:nvSpPr>
        <p:spPr>
          <a:xfrm>
            <a:off x="1445013" y="390864"/>
            <a:ext cx="4635075" cy="9644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31" name="Text Box 14">
            <a:extLst>
              <a:ext uri="{FF2B5EF4-FFF2-40B4-BE49-F238E27FC236}">
                <a16:creationId xmlns:a16="http://schemas.microsoft.com/office/drawing/2014/main" id="{A2337EF7-6530-A6E7-4928-C9CC8FFF07A7}"/>
              </a:ext>
            </a:extLst>
          </p:cNvPr>
          <p:cNvSpPr txBox="1"/>
          <p:nvPr/>
        </p:nvSpPr>
        <p:spPr>
          <a:xfrm>
            <a:off x="1487417" y="530725"/>
            <a:ext cx="4500269"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800" b="1">
                <a:latin typeface="Century Gothic" panose="020B0502020202020204" pitchFamily="34" charset="0"/>
                <a:ea typeface="Calibri"/>
                <a:cs typeface="Times New Roman"/>
              </a:rPr>
              <a:t>d</a:t>
            </a:r>
            <a:r>
              <a:rPr lang="nl-NL" sz="4800" b="1">
                <a:effectLst/>
                <a:latin typeface="Century Gothic" panose="020B0502020202020204" pitchFamily="34" charset="0"/>
                <a:ea typeface="Calibri"/>
                <a:cs typeface="Times New Roman"/>
              </a:rPr>
              <a:t>e autoriteiten</a:t>
            </a:r>
            <a:endParaRPr lang="nl-NL" sz="1100" b="1">
              <a:effectLst/>
              <a:latin typeface="Century Gothic" panose="020B0502020202020204" pitchFamily="34" charset="0"/>
              <a:ea typeface="Calibri"/>
              <a:cs typeface="Times New Roman"/>
            </a:endParaRPr>
          </a:p>
        </p:txBody>
      </p:sp>
      <p:sp>
        <p:nvSpPr>
          <p:cNvPr id="33" name="Text Box 14">
            <a:extLst>
              <a:ext uri="{FF2B5EF4-FFF2-40B4-BE49-F238E27FC236}">
                <a16:creationId xmlns:a16="http://schemas.microsoft.com/office/drawing/2014/main" id="{1F17B1EC-C311-8322-7BA5-52764E69CEBD}"/>
              </a:ext>
            </a:extLst>
          </p:cNvPr>
          <p:cNvSpPr txBox="1"/>
          <p:nvPr/>
        </p:nvSpPr>
        <p:spPr>
          <a:xfrm>
            <a:off x="6226999" y="385009"/>
            <a:ext cx="2504923" cy="196466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4" name="Tekstvak 2">
            <a:extLst>
              <a:ext uri="{FF2B5EF4-FFF2-40B4-BE49-F238E27FC236}">
                <a16:creationId xmlns:a16="http://schemas.microsoft.com/office/drawing/2014/main" id="{DE327C82-316A-E429-DA0B-F526C4D8D51D}"/>
              </a:ext>
            </a:extLst>
          </p:cNvPr>
          <p:cNvSpPr txBox="1">
            <a:spLocks noChangeArrowheads="1"/>
          </p:cNvSpPr>
          <p:nvPr/>
        </p:nvSpPr>
        <p:spPr bwMode="auto">
          <a:xfrm>
            <a:off x="6188780" y="359232"/>
            <a:ext cx="2702514" cy="154184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de overheid</a:t>
            </a:r>
            <a:br>
              <a:rPr lang="nl-NL" sz="2400">
                <a:effectLst/>
                <a:latin typeface="Century Gothic" panose="020B0502020202020204" pitchFamily="34" charset="0"/>
                <a:ea typeface="Calibri"/>
                <a:cs typeface="Times New Roman"/>
              </a:rPr>
            </a:br>
            <a:r>
              <a:rPr lang="nl-NL" sz="2400">
                <a:effectLst/>
                <a:latin typeface="Century Gothic" panose="020B0502020202020204" pitchFamily="34" charset="0"/>
                <a:ea typeface="Calibri"/>
                <a:cs typeface="Times New Roman"/>
              </a:rPr>
              <a:t>= </a:t>
            </a:r>
            <a:r>
              <a:rPr lang="nl-NL" sz="2400">
                <a:latin typeface="Century Gothic" panose="020B0502020202020204" pitchFamily="34" charset="0"/>
                <a:ea typeface="Calibri"/>
                <a:cs typeface="Times New Roman"/>
              </a:rPr>
              <a:t>de leiders van een land + alle mensen die ervoor werken</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sp>
        <p:nvSpPr>
          <p:cNvPr id="36" name="Text Box 14">
            <a:extLst>
              <a:ext uri="{FF2B5EF4-FFF2-40B4-BE49-F238E27FC236}">
                <a16:creationId xmlns:a16="http://schemas.microsoft.com/office/drawing/2014/main" id="{11C3D7FF-7CF0-3783-6555-BC780DAF191F}"/>
              </a:ext>
            </a:extLst>
          </p:cNvPr>
          <p:cNvSpPr txBox="1"/>
          <p:nvPr/>
        </p:nvSpPr>
        <p:spPr>
          <a:xfrm>
            <a:off x="6260010" y="2859688"/>
            <a:ext cx="2520280"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37" name="Text Box 14">
            <a:extLst>
              <a:ext uri="{FF2B5EF4-FFF2-40B4-BE49-F238E27FC236}">
                <a16:creationId xmlns:a16="http://schemas.microsoft.com/office/drawing/2014/main" id="{529B431C-225E-6AF0-C293-EB02B4107FC4}"/>
              </a:ext>
            </a:extLst>
          </p:cNvPr>
          <p:cNvSpPr txBox="1"/>
          <p:nvPr/>
        </p:nvSpPr>
        <p:spPr>
          <a:xfrm>
            <a:off x="6191539" y="2851930"/>
            <a:ext cx="237525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000">
                <a:effectLst/>
                <a:latin typeface="Century Gothic" panose="020B0502020202020204" pitchFamily="34" charset="0"/>
                <a:ea typeface="Calibri"/>
                <a:cs typeface="Times New Roman"/>
              </a:rPr>
              <a:t>alle mensen die ervoor werken</a:t>
            </a:r>
            <a:endParaRPr lang="nl-NL" sz="500">
              <a:effectLst/>
              <a:latin typeface="Century Gothic" panose="020B0502020202020204" pitchFamily="34" charset="0"/>
              <a:ea typeface="Calibri"/>
              <a:cs typeface="Times New Roman"/>
            </a:endParaRPr>
          </a:p>
        </p:txBody>
      </p:sp>
      <p:pic>
        <p:nvPicPr>
          <p:cNvPr id="38" name="Afbeelding 37" descr="Afbeelding met academisch kostuum&#10;&#10;Automatisch gegenereerde beschrijving">
            <a:extLst>
              <a:ext uri="{FF2B5EF4-FFF2-40B4-BE49-F238E27FC236}">
                <a16:creationId xmlns:a16="http://schemas.microsoft.com/office/drawing/2014/main" id="{099B5540-0ACD-72EF-3847-8F2A0958AE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4259" y="3706357"/>
            <a:ext cx="1817663" cy="1105625"/>
          </a:xfrm>
          <a:prstGeom prst="rect">
            <a:avLst/>
          </a:prstGeom>
        </p:spPr>
      </p:pic>
      <p:pic>
        <p:nvPicPr>
          <p:cNvPr id="39" name="Afbeelding 38">
            <a:extLst>
              <a:ext uri="{FF2B5EF4-FFF2-40B4-BE49-F238E27FC236}">
                <a16:creationId xmlns:a16="http://schemas.microsoft.com/office/drawing/2014/main" id="{FCC65A7C-B342-AABD-E8DD-53915B9D68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75956" y="4931273"/>
            <a:ext cx="1104334" cy="788810"/>
          </a:xfrm>
          <a:prstGeom prst="rect">
            <a:avLst/>
          </a:prstGeom>
        </p:spPr>
      </p:pic>
      <p:pic>
        <p:nvPicPr>
          <p:cNvPr id="40" name="Afbeelding 39">
            <a:extLst>
              <a:ext uri="{FF2B5EF4-FFF2-40B4-BE49-F238E27FC236}">
                <a16:creationId xmlns:a16="http://schemas.microsoft.com/office/drawing/2014/main" id="{D8D6F500-63A6-FD07-DDFD-40CC60D82D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1950" y="5018494"/>
            <a:ext cx="1763688" cy="1168041"/>
          </a:xfrm>
          <a:prstGeom prst="rect">
            <a:avLst/>
          </a:prstGeom>
        </p:spPr>
      </p:pic>
      <p:pic>
        <p:nvPicPr>
          <p:cNvPr id="41" name="Afbeelding 40" descr="Afbeelding met tekst&#10;&#10;Automatisch gegenereerde beschrijving">
            <a:extLst>
              <a:ext uri="{FF2B5EF4-FFF2-40B4-BE49-F238E27FC236}">
                <a16:creationId xmlns:a16="http://schemas.microsoft.com/office/drawing/2014/main" id="{FF8495D4-563B-1960-B517-169FD9B33FA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22678" y="3774219"/>
            <a:ext cx="548028" cy="1372345"/>
          </a:xfrm>
          <a:prstGeom prst="rect">
            <a:avLst/>
          </a:prstGeom>
        </p:spPr>
      </p:pic>
      <p:sp>
        <p:nvSpPr>
          <p:cNvPr id="42" name="Rechthoek 41">
            <a:extLst>
              <a:ext uri="{FF2B5EF4-FFF2-40B4-BE49-F238E27FC236}">
                <a16:creationId xmlns:a16="http://schemas.microsoft.com/office/drawing/2014/main" id="{69051E28-67EE-FBCD-8AAF-7C5141104052}"/>
              </a:ext>
            </a:extLst>
          </p:cNvPr>
          <p:cNvSpPr/>
          <p:nvPr/>
        </p:nvSpPr>
        <p:spPr>
          <a:xfrm>
            <a:off x="6086987" y="3706357"/>
            <a:ext cx="2730032" cy="24022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4" name="Afbeelding 43" descr="Afbeelding met tekst, schermopname, Communicatieapparaat, gadget&#10;&#10;Door AI gegenereerde inhoud is mogelijk onjuist.">
            <a:extLst>
              <a:ext uri="{FF2B5EF4-FFF2-40B4-BE49-F238E27FC236}">
                <a16:creationId xmlns:a16="http://schemas.microsoft.com/office/drawing/2014/main" id="{82C9FA8E-0814-11C9-6C5A-2945B9E422D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34217" y="783662"/>
            <a:ext cx="991343" cy="1039148"/>
          </a:xfrm>
          <a:prstGeom prst="rect">
            <a:avLst/>
          </a:prstGeom>
        </p:spPr>
      </p:pic>
      <p:sp>
        <p:nvSpPr>
          <p:cNvPr id="45" name="Text Box 14">
            <a:extLst>
              <a:ext uri="{FF2B5EF4-FFF2-40B4-BE49-F238E27FC236}">
                <a16:creationId xmlns:a16="http://schemas.microsoft.com/office/drawing/2014/main" id="{A7201928-308E-DF1C-90BF-15DC72BC31AB}"/>
              </a:ext>
            </a:extLst>
          </p:cNvPr>
          <p:cNvSpPr txBox="1"/>
          <p:nvPr/>
        </p:nvSpPr>
        <p:spPr>
          <a:xfrm>
            <a:off x="315881" y="2596000"/>
            <a:ext cx="2375253" cy="5524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46" name="Text Box 14">
            <a:extLst>
              <a:ext uri="{FF2B5EF4-FFF2-40B4-BE49-F238E27FC236}">
                <a16:creationId xmlns:a16="http://schemas.microsoft.com/office/drawing/2014/main" id="{67773604-1E8F-5CAF-30D6-854965BD1E16}"/>
              </a:ext>
            </a:extLst>
          </p:cNvPr>
          <p:cNvSpPr txBox="1"/>
          <p:nvPr/>
        </p:nvSpPr>
        <p:spPr>
          <a:xfrm>
            <a:off x="336562" y="2559383"/>
            <a:ext cx="221921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800">
                <a:latin typeface="Century Gothic" panose="020B0502020202020204" pitchFamily="34" charset="0"/>
                <a:ea typeface="Calibri"/>
                <a:cs typeface="Times New Roman"/>
              </a:rPr>
              <a:t>d</a:t>
            </a:r>
            <a:r>
              <a:rPr lang="nl-NL" sz="2800">
                <a:effectLst/>
                <a:latin typeface="Century Gothic" panose="020B0502020202020204" pitchFamily="34" charset="0"/>
                <a:ea typeface="Calibri"/>
                <a:cs typeface="Times New Roman"/>
              </a:rPr>
              <a:t>e </a:t>
            </a:r>
            <a:r>
              <a:rPr lang="nl-NL" sz="2800">
                <a:latin typeface="Century Gothic" panose="020B0502020202020204" pitchFamily="34" charset="0"/>
                <a:ea typeface="Calibri"/>
                <a:cs typeface="Times New Roman"/>
              </a:rPr>
              <a:t>regering</a:t>
            </a:r>
            <a:endParaRPr lang="nl-NL" sz="700">
              <a:effectLst/>
              <a:latin typeface="Century Gothic" panose="020B0502020202020204" pitchFamily="34" charset="0"/>
              <a:ea typeface="Calibri"/>
              <a:cs typeface="Times New Roman"/>
            </a:endParaRPr>
          </a:p>
        </p:txBody>
      </p:sp>
      <p:sp>
        <p:nvSpPr>
          <p:cNvPr id="47" name="Text Box 14">
            <a:extLst>
              <a:ext uri="{FF2B5EF4-FFF2-40B4-BE49-F238E27FC236}">
                <a16:creationId xmlns:a16="http://schemas.microsoft.com/office/drawing/2014/main" id="{B5C251F2-A12A-6FBC-E618-765E4697B847}"/>
              </a:ext>
            </a:extLst>
          </p:cNvPr>
          <p:cNvSpPr txBox="1"/>
          <p:nvPr/>
        </p:nvSpPr>
        <p:spPr>
          <a:xfrm>
            <a:off x="316532" y="3094736"/>
            <a:ext cx="3611575" cy="72490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8" name="Text Box 14">
            <a:extLst>
              <a:ext uri="{FF2B5EF4-FFF2-40B4-BE49-F238E27FC236}">
                <a16:creationId xmlns:a16="http://schemas.microsoft.com/office/drawing/2014/main" id="{312A40CB-B9EE-1F65-845B-8264733105D2}"/>
              </a:ext>
            </a:extLst>
          </p:cNvPr>
          <p:cNvSpPr txBox="1"/>
          <p:nvPr/>
        </p:nvSpPr>
        <p:spPr>
          <a:xfrm>
            <a:off x="738696" y="5401900"/>
            <a:ext cx="1831784" cy="47583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49" name="Text Box 14">
            <a:extLst>
              <a:ext uri="{FF2B5EF4-FFF2-40B4-BE49-F238E27FC236}">
                <a16:creationId xmlns:a16="http://schemas.microsoft.com/office/drawing/2014/main" id="{F2ECD8C0-B8BD-F74D-DC51-48CEC476F5A1}"/>
              </a:ext>
            </a:extLst>
          </p:cNvPr>
          <p:cNvSpPr txBox="1"/>
          <p:nvPr/>
        </p:nvSpPr>
        <p:spPr>
          <a:xfrm>
            <a:off x="738695" y="5366024"/>
            <a:ext cx="1743126" cy="47583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400">
                <a:latin typeface="Century Gothic" panose="020B0502020202020204" pitchFamily="34" charset="0"/>
                <a:ea typeface="Calibri"/>
                <a:cs typeface="Times New Roman"/>
              </a:rPr>
              <a:t>d</a:t>
            </a:r>
            <a:r>
              <a:rPr lang="nl-NL" sz="2400">
                <a:effectLst/>
                <a:latin typeface="Century Gothic" panose="020B0502020202020204" pitchFamily="34" charset="0"/>
                <a:ea typeface="Calibri"/>
                <a:cs typeface="Times New Roman"/>
              </a:rPr>
              <a:t>e kon</a:t>
            </a:r>
            <a:r>
              <a:rPr lang="nl-NL" sz="2400">
                <a:latin typeface="Century Gothic" panose="020B0502020202020204" pitchFamily="34" charset="0"/>
                <a:ea typeface="Calibri"/>
                <a:cs typeface="Times New Roman"/>
              </a:rPr>
              <a:t>ing</a:t>
            </a:r>
            <a:endParaRPr lang="nl-NL" sz="2400">
              <a:effectLst/>
              <a:latin typeface="Century Gothic" panose="020B0502020202020204" pitchFamily="34" charset="0"/>
              <a:ea typeface="Calibri"/>
              <a:cs typeface="Times New Roman"/>
            </a:endParaRPr>
          </a:p>
        </p:txBody>
      </p:sp>
      <p:sp>
        <p:nvSpPr>
          <p:cNvPr id="50" name="Text Box 14">
            <a:extLst>
              <a:ext uri="{FF2B5EF4-FFF2-40B4-BE49-F238E27FC236}">
                <a16:creationId xmlns:a16="http://schemas.microsoft.com/office/drawing/2014/main" id="{472A8CA0-960C-E960-D435-985066B4F2F7}"/>
              </a:ext>
            </a:extLst>
          </p:cNvPr>
          <p:cNvSpPr txBox="1"/>
          <p:nvPr/>
        </p:nvSpPr>
        <p:spPr>
          <a:xfrm>
            <a:off x="2975501" y="5384636"/>
            <a:ext cx="2008382" cy="47583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51" name="Text Box 14">
            <a:extLst>
              <a:ext uri="{FF2B5EF4-FFF2-40B4-BE49-F238E27FC236}">
                <a16:creationId xmlns:a16="http://schemas.microsoft.com/office/drawing/2014/main" id="{DDCC8DE4-C079-9B9C-2BEE-0850E36BDB33}"/>
              </a:ext>
            </a:extLst>
          </p:cNvPr>
          <p:cNvSpPr txBox="1"/>
          <p:nvPr/>
        </p:nvSpPr>
        <p:spPr>
          <a:xfrm>
            <a:off x="2975499" y="5348760"/>
            <a:ext cx="1919807" cy="47583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400">
                <a:latin typeface="Century Gothic" panose="020B0502020202020204" pitchFamily="34" charset="0"/>
                <a:ea typeface="Calibri"/>
                <a:cs typeface="Times New Roman"/>
              </a:rPr>
              <a:t>d</a:t>
            </a:r>
            <a:r>
              <a:rPr lang="nl-NL" sz="2400">
                <a:effectLst/>
                <a:latin typeface="Century Gothic" panose="020B0502020202020204" pitchFamily="34" charset="0"/>
                <a:ea typeface="Calibri"/>
                <a:cs typeface="Times New Roman"/>
              </a:rPr>
              <a:t>e minister</a:t>
            </a:r>
          </a:p>
        </p:txBody>
      </p:sp>
      <p:pic>
        <p:nvPicPr>
          <p:cNvPr id="52" name="Afbeelding 51">
            <a:extLst>
              <a:ext uri="{FF2B5EF4-FFF2-40B4-BE49-F238E27FC236}">
                <a16:creationId xmlns:a16="http://schemas.microsoft.com/office/drawing/2014/main" id="{595F29E2-F268-D082-1AA6-DD34DC95EE1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20517" y="3961992"/>
            <a:ext cx="1968401" cy="1314892"/>
          </a:xfrm>
          <a:prstGeom prst="rect">
            <a:avLst/>
          </a:prstGeom>
        </p:spPr>
      </p:pic>
      <p:sp>
        <p:nvSpPr>
          <p:cNvPr id="53" name="Pijl: omlaag 52">
            <a:extLst>
              <a:ext uri="{FF2B5EF4-FFF2-40B4-BE49-F238E27FC236}">
                <a16:creationId xmlns:a16="http://schemas.microsoft.com/office/drawing/2014/main" id="{27E0F775-D250-2672-0564-CABEDC97C08F}"/>
              </a:ext>
            </a:extLst>
          </p:cNvPr>
          <p:cNvSpPr/>
          <p:nvPr/>
        </p:nvSpPr>
        <p:spPr>
          <a:xfrm rot="19646187">
            <a:off x="3341661" y="4730856"/>
            <a:ext cx="393728" cy="734630"/>
          </a:xfrm>
          <a:prstGeom prst="downArrow">
            <a:avLst/>
          </a:prstGeom>
          <a:solidFill>
            <a:srgbClr val="FFC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4" name="Afbeelding 53" descr="Afbeelding met persoon, boom, buitenshuis, Menselijk gezicht&#10;&#10;Door AI gegenereerde inhoud is mogelijk onjuist.">
            <a:extLst>
              <a:ext uri="{FF2B5EF4-FFF2-40B4-BE49-F238E27FC236}">
                <a16:creationId xmlns:a16="http://schemas.microsoft.com/office/drawing/2014/main" id="{F7DB9992-3F92-1D1D-ED60-A3CBC18C9CE7}"/>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943652" y="4355841"/>
            <a:ext cx="759020" cy="833182"/>
          </a:xfrm>
          <a:prstGeom prst="rect">
            <a:avLst/>
          </a:prstGeom>
        </p:spPr>
      </p:pic>
      <p:sp>
        <p:nvSpPr>
          <p:cNvPr id="55" name="Pijl: omlaag 54">
            <a:extLst>
              <a:ext uri="{FF2B5EF4-FFF2-40B4-BE49-F238E27FC236}">
                <a16:creationId xmlns:a16="http://schemas.microsoft.com/office/drawing/2014/main" id="{65A736AC-5181-69B0-383B-F00D8C04857A}"/>
              </a:ext>
            </a:extLst>
          </p:cNvPr>
          <p:cNvSpPr/>
          <p:nvPr/>
        </p:nvSpPr>
        <p:spPr>
          <a:xfrm rot="21439812">
            <a:off x="966299" y="5019826"/>
            <a:ext cx="393728" cy="352862"/>
          </a:xfrm>
          <a:prstGeom prst="downArrow">
            <a:avLst/>
          </a:prstGeom>
          <a:solidFill>
            <a:srgbClr val="FFC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Tekstvak 2">
            <a:extLst>
              <a:ext uri="{FF2B5EF4-FFF2-40B4-BE49-F238E27FC236}">
                <a16:creationId xmlns:a16="http://schemas.microsoft.com/office/drawing/2014/main" id="{4C54CC8C-1497-BB68-8B26-29734C1CF369}"/>
              </a:ext>
            </a:extLst>
          </p:cNvPr>
          <p:cNvSpPr txBox="1">
            <a:spLocks noChangeArrowheads="1"/>
          </p:cNvSpPr>
          <p:nvPr/>
        </p:nvSpPr>
        <p:spPr bwMode="auto">
          <a:xfrm>
            <a:off x="278314" y="3068960"/>
            <a:ext cx="3789630" cy="58574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a:effectLst/>
                <a:latin typeface="Century Gothic" panose="020B0502020202020204" pitchFamily="34" charset="0"/>
                <a:ea typeface="Calibri"/>
                <a:cs typeface="Times New Roman"/>
              </a:rPr>
              <a:t>= </a:t>
            </a:r>
            <a:r>
              <a:rPr lang="nl-NL" sz="2000">
                <a:latin typeface="Century Gothic" panose="020B0502020202020204" pitchFamily="34" charset="0"/>
                <a:ea typeface="Calibri"/>
                <a:cs typeface="Times New Roman"/>
              </a:rPr>
              <a:t>de koning en alle ministers die het land besturen</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sp>
        <p:nvSpPr>
          <p:cNvPr id="58" name="Tekstvak 57">
            <a:extLst>
              <a:ext uri="{FF2B5EF4-FFF2-40B4-BE49-F238E27FC236}">
                <a16:creationId xmlns:a16="http://schemas.microsoft.com/office/drawing/2014/main" id="{078BBAD1-37B9-022C-8843-673DAF339731}"/>
              </a:ext>
            </a:extLst>
          </p:cNvPr>
          <p:cNvSpPr txBox="1"/>
          <p:nvPr/>
        </p:nvSpPr>
        <p:spPr>
          <a:xfrm>
            <a:off x="3564924" y="1330241"/>
            <a:ext cx="584549" cy="369332"/>
          </a:xfrm>
          <a:prstGeom prst="rect">
            <a:avLst/>
          </a:prstGeom>
          <a:noFill/>
        </p:spPr>
        <p:txBody>
          <a:bodyPr wrap="square" rtlCol="0">
            <a:spAutoFit/>
          </a:bodyPr>
          <a:lstStyle/>
          <a:p>
            <a:r>
              <a:rPr lang="nl-NL"/>
              <a:t>en</a:t>
            </a:r>
          </a:p>
        </p:txBody>
      </p:sp>
    </p:spTree>
    <p:extLst>
      <p:ext uri="{BB962C8B-B14F-4D97-AF65-F5344CB8AC3E}">
        <p14:creationId xmlns:p14="http://schemas.microsoft.com/office/powerpoint/2010/main" val="1426978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7733F-7D20-BC2F-F312-B98235B92103}"/>
            </a:ext>
          </a:extLst>
        </p:cNvPr>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F9AFA970-256D-CD95-2CEB-20F9449498A9}"/>
              </a:ext>
            </a:extLst>
          </p:cNvPr>
          <p:cNvCxnSpPr>
            <a:cxnSpLocks/>
          </p:cNvCxnSpPr>
          <p:nvPr/>
        </p:nvCxnSpPr>
        <p:spPr>
          <a:xfrm flipH="1" flipV="1">
            <a:off x="3472920" y="2550522"/>
            <a:ext cx="2769982" cy="334377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DC04C97E-26ED-ADC3-4FDD-EEA6B1114C4B}"/>
              </a:ext>
            </a:extLst>
          </p:cNvPr>
          <p:cNvCxnSpPr>
            <a:cxnSpLocks/>
          </p:cNvCxnSpPr>
          <p:nvPr/>
        </p:nvCxnSpPr>
        <p:spPr>
          <a:xfrm flipV="1">
            <a:off x="2263023" y="3849599"/>
            <a:ext cx="724891" cy="185491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0E76214E-79B1-3792-4280-CDF28EED43EE}"/>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216FAFA9-0B0F-7D59-FC58-3E936DAE3DE7}"/>
              </a:ext>
            </a:extLst>
          </p:cNvPr>
          <p:cNvSpPr txBox="1"/>
          <p:nvPr/>
        </p:nvSpPr>
        <p:spPr>
          <a:xfrm>
            <a:off x="5312751" y="364345"/>
            <a:ext cx="3395262" cy="7063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8" name="Text Box 14">
            <a:extLst>
              <a:ext uri="{FF2B5EF4-FFF2-40B4-BE49-F238E27FC236}">
                <a16:creationId xmlns:a16="http://schemas.microsoft.com/office/drawing/2014/main" id="{683516FC-D7D9-1E59-16E3-347614AAF18C}"/>
              </a:ext>
            </a:extLst>
          </p:cNvPr>
          <p:cNvSpPr txBox="1"/>
          <p:nvPr/>
        </p:nvSpPr>
        <p:spPr>
          <a:xfrm>
            <a:off x="5898371" y="5704511"/>
            <a:ext cx="2457888" cy="60321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a:extLst>
              <a:ext uri="{FF2B5EF4-FFF2-40B4-BE49-F238E27FC236}">
                <a16:creationId xmlns:a16="http://schemas.microsoft.com/office/drawing/2014/main" id="{3116CC4B-BEAA-D4D1-22B2-E4B5F75172D6}"/>
              </a:ext>
            </a:extLst>
          </p:cNvPr>
          <p:cNvSpPr txBox="1"/>
          <p:nvPr/>
        </p:nvSpPr>
        <p:spPr>
          <a:xfrm>
            <a:off x="447748" y="5529511"/>
            <a:ext cx="487917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grpSp>
        <p:nvGrpSpPr>
          <p:cNvPr id="20" name="Groep 19">
            <a:extLst>
              <a:ext uri="{FF2B5EF4-FFF2-40B4-BE49-F238E27FC236}">
                <a16:creationId xmlns:a16="http://schemas.microsoft.com/office/drawing/2014/main" id="{FCC6A30A-C800-CF63-68B0-1C400FAA81BE}"/>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DC201947-1297-1FB6-8D87-8D399E22C3D6}"/>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CAC4B098-11D0-D139-E648-1AB88FCA62A2}"/>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4FA29844-1CDD-4F74-5A34-95E0FEE17138}"/>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18415DF-3915-D5DA-24F8-40D179F9982B}"/>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871E3E9A-DA46-EC8B-6885-AEFD292E4F32}"/>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D5036D6E-C588-D74D-AA95-3BE8C0B0A370}"/>
              </a:ext>
            </a:extLst>
          </p:cNvPr>
          <p:cNvCxnSpPr>
            <a:cxnSpLocks/>
            <a:endCxn id="19" idx="2"/>
          </p:cNvCxnSpPr>
          <p:nvPr/>
        </p:nvCxnSpPr>
        <p:spPr>
          <a:xfrm flipV="1">
            <a:off x="6677968" y="1070688"/>
            <a:ext cx="332414" cy="128606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A9684582-F7F5-B338-7537-98D05A783871}"/>
              </a:ext>
            </a:extLst>
          </p:cNvPr>
          <p:cNvSpPr txBox="1"/>
          <p:nvPr/>
        </p:nvSpPr>
        <p:spPr>
          <a:xfrm>
            <a:off x="1475656" y="2236482"/>
            <a:ext cx="5544616" cy="9809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0C7C398F-EB51-5741-37EE-0A11898F0927}"/>
              </a:ext>
            </a:extLst>
          </p:cNvPr>
          <p:cNvSpPr txBox="1">
            <a:spLocks noChangeArrowheads="1"/>
          </p:cNvSpPr>
          <p:nvPr/>
        </p:nvSpPr>
        <p:spPr bwMode="auto">
          <a:xfrm>
            <a:off x="1403648" y="2275075"/>
            <a:ext cx="561662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emancipatie</a:t>
            </a:r>
            <a:endParaRPr lang="nl-NL" sz="60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296C82C1-1122-8308-AE53-9B1085E47E47}"/>
              </a:ext>
            </a:extLst>
          </p:cNvPr>
          <p:cNvSpPr txBox="1"/>
          <p:nvPr/>
        </p:nvSpPr>
        <p:spPr>
          <a:xfrm>
            <a:off x="1475656" y="3204855"/>
            <a:ext cx="6880603" cy="79449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6BD461F9-6E9E-48C0-7EE2-7478E97C8CE4}"/>
              </a:ext>
            </a:extLst>
          </p:cNvPr>
          <p:cNvSpPr txBox="1">
            <a:spLocks noChangeArrowheads="1"/>
          </p:cNvSpPr>
          <p:nvPr/>
        </p:nvSpPr>
        <p:spPr bwMode="auto">
          <a:xfrm>
            <a:off x="5368260" y="411260"/>
            <a:ext cx="324027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gelijkheid</a:t>
            </a:r>
          </a:p>
        </p:txBody>
      </p:sp>
      <p:sp>
        <p:nvSpPr>
          <p:cNvPr id="22" name="Tekstvak 2">
            <a:extLst>
              <a:ext uri="{FF2B5EF4-FFF2-40B4-BE49-F238E27FC236}">
                <a16:creationId xmlns:a16="http://schemas.microsoft.com/office/drawing/2014/main" id="{63DCCBC2-36A9-DF1C-572A-0A753FD3CC70}"/>
              </a:ext>
            </a:extLst>
          </p:cNvPr>
          <p:cNvSpPr txBox="1">
            <a:spLocks noChangeArrowheads="1"/>
          </p:cNvSpPr>
          <p:nvPr/>
        </p:nvSpPr>
        <p:spPr bwMode="auto">
          <a:xfrm>
            <a:off x="369489" y="5565825"/>
            <a:ext cx="4957433"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rechtvaardigheid</a:t>
            </a:r>
          </a:p>
        </p:txBody>
      </p:sp>
      <p:sp>
        <p:nvSpPr>
          <p:cNvPr id="25" name="Tekstvak 2">
            <a:extLst>
              <a:ext uri="{FF2B5EF4-FFF2-40B4-BE49-F238E27FC236}">
                <a16:creationId xmlns:a16="http://schemas.microsoft.com/office/drawing/2014/main" id="{3B04A5FA-A559-315C-EED0-C0F4D9A072B7}"/>
              </a:ext>
            </a:extLst>
          </p:cNvPr>
          <p:cNvSpPr txBox="1">
            <a:spLocks noChangeArrowheads="1"/>
          </p:cNvSpPr>
          <p:nvPr/>
        </p:nvSpPr>
        <p:spPr bwMode="auto">
          <a:xfrm>
            <a:off x="5966267" y="5671791"/>
            <a:ext cx="2367218" cy="47279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strijden</a:t>
            </a:r>
          </a:p>
        </p:txBody>
      </p:sp>
      <p:sp>
        <p:nvSpPr>
          <p:cNvPr id="26" name="Tekstvak 2">
            <a:extLst>
              <a:ext uri="{FF2B5EF4-FFF2-40B4-BE49-F238E27FC236}">
                <a16:creationId xmlns:a16="http://schemas.microsoft.com/office/drawing/2014/main" id="{EF0489DC-0C89-8BBD-8F7F-77A08B38A128}"/>
              </a:ext>
            </a:extLst>
          </p:cNvPr>
          <p:cNvSpPr txBox="1">
            <a:spLocks noChangeArrowheads="1"/>
          </p:cNvSpPr>
          <p:nvPr/>
        </p:nvSpPr>
        <p:spPr bwMode="auto">
          <a:xfrm>
            <a:off x="1509523" y="3151481"/>
            <a:ext cx="6823962" cy="61304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het streven naar gelijke kansen en rechten voor een groep die achtergesteld is</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pic>
        <p:nvPicPr>
          <p:cNvPr id="13" name="Afbeelding 12" descr="Afbeelding met tekenfilm, speelgoed&#10;&#10;Door AI gegenereerde inhoud is mogelijk onjuist.">
            <a:extLst>
              <a:ext uri="{FF2B5EF4-FFF2-40B4-BE49-F238E27FC236}">
                <a16:creationId xmlns:a16="http://schemas.microsoft.com/office/drawing/2014/main" id="{5DE89955-ED7A-1CD9-4F5E-EF40E61725D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92100" y="1117170"/>
            <a:ext cx="1512169" cy="1139218"/>
          </a:xfrm>
          <a:prstGeom prst="rect">
            <a:avLst/>
          </a:prstGeom>
        </p:spPr>
      </p:pic>
      <p:pic>
        <p:nvPicPr>
          <p:cNvPr id="11" name="Afbeelding 10" descr="Afbeelding met tekst, schermopname, grafische vormgeving, poster&#10;&#10;Door AI gegenereerde inhoud is mogelijk onjuist.">
            <a:extLst>
              <a:ext uri="{FF2B5EF4-FFF2-40B4-BE49-F238E27FC236}">
                <a16:creationId xmlns:a16="http://schemas.microsoft.com/office/drawing/2014/main" id="{C153DA7F-0827-8C5C-57A5-16DEE9FF655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18101" y="397549"/>
            <a:ext cx="3030855" cy="1731917"/>
          </a:xfrm>
          <a:prstGeom prst="rect">
            <a:avLst/>
          </a:prstGeom>
        </p:spPr>
      </p:pic>
      <p:pic>
        <p:nvPicPr>
          <p:cNvPr id="15" name="Afbeelding 14">
            <a:extLst>
              <a:ext uri="{FF2B5EF4-FFF2-40B4-BE49-F238E27FC236}">
                <a16:creationId xmlns:a16="http://schemas.microsoft.com/office/drawing/2014/main" id="{F805F569-24FB-E499-09A5-83D50EC17FAF}"/>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394447" y="4118715"/>
            <a:ext cx="1657038" cy="1562788"/>
          </a:xfrm>
          <a:prstGeom prst="rect">
            <a:avLst/>
          </a:prstGeom>
        </p:spPr>
      </p:pic>
      <p:pic>
        <p:nvPicPr>
          <p:cNvPr id="24" name="Afbeelding 23" descr="Afbeelding met schaal&#10;&#10;Door AI gegenereerde inhoud is mogelijk onjuist.">
            <a:extLst>
              <a:ext uri="{FF2B5EF4-FFF2-40B4-BE49-F238E27FC236}">
                <a16:creationId xmlns:a16="http://schemas.microsoft.com/office/drawing/2014/main" id="{0CC88B00-4DA5-4F1D-1382-7F42F4F8D63B}"/>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46715" y="3972426"/>
            <a:ext cx="1476474" cy="1491908"/>
          </a:xfrm>
          <a:prstGeom prst="rect">
            <a:avLst/>
          </a:prstGeom>
        </p:spPr>
      </p:pic>
    </p:spTree>
    <p:extLst>
      <p:ext uri="{BB962C8B-B14F-4D97-AF65-F5344CB8AC3E}">
        <p14:creationId xmlns:p14="http://schemas.microsoft.com/office/powerpoint/2010/main" val="443264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49 – 2 december 2025</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uitbuiten</a:t>
            </a:r>
          </a:p>
        </p:txBody>
      </p:sp>
      <p:pic>
        <p:nvPicPr>
          <p:cNvPr id="7" name="Afbeelding 6">
            <a:extLst>
              <a:ext uri="{FF2B5EF4-FFF2-40B4-BE49-F238E27FC236}">
                <a16:creationId xmlns:a16="http://schemas.microsoft.com/office/drawing/2014/main" id="{4BC71A5A-3D5F-24B3-D430-05CE0DB3935D}"/>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800068" y="2694561"/>
            <a:ext cx="5998304" cy="3891065"/>
          </a:xfrm>
          <a:prstGeom prst="rect">
            <a:avLst/>
          </a:prstGeom>
        </p:spPr>
      </p:pic>
      <p:pic>
        <p:nvPicPr>
          <p:cNvPr id="11" name="Afbeelding 10">
            <a:extLst>
              <a:ext uri="{FF2B5EF4-FFF2-40B4-BE49-F238E27FC236}">
                <a16:creationId xmlns:a16="http://schemas.microsoft.com/office/drawing/2014/main" id="{B9E00460-A7CE-BE68-7EAF-2C3804845D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59" y="1226143"/>
            <a:ext cx="2387682" cy="4920159"/>
          </a:xfrm>
          <a:prstGeom prst="rect">
            <a:avLst/>
          </a:prstGeom>
        </p:spPr>
      </p:pic>
    </p:spTree>
    <p:extLst>
      <p:ext uri="{BB962C8B-B14F-4D97-AF65-F5344CB8AC3E}">
        <p14:creationId xmlns:p14="http://schemas.microsoft.com/office/powerpoint/2010/main" val="137662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gedachtengoed</a:t>
            </a:r>
          </a:p>
        </p:txBody>
      </p:sp>
      <p:pic>
        <p:nvPicPr>
          <p:cNvPr id="3" name="Afbeelding 2" descr="Afbeelding met Kinderkunst, schets, kunst, illustratie&#10;&#10;Door AI gegenereerde inhoud is mogelijk onjuist.">
            <a:extLst>
              <a:ext uri="{FF2B5EF4-FFF2-40B4-BE49-F238E27FC236}">
                <a16:creationId xmlns:a16="http://schemas.microsoft.com/office/drawing/2014/main" id="{E9931505-4735-D4F3-4F87-A902748760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04" y="2968888"/>
            <a:ext cx="8999984" cy="2746269"/>
          </a:xfrm>
          <a:prstGeom prst="rect">
            <a:avLst/>
          </a:prstGeom>
        </p:spPr>
      </p:pic>
      <p:pic>
        <p:nvPicPr>
          <p:cNvPr id="4" name="Afbeelding 3">
            <a:extLst>
              <a:ext uri="{FF2B5EF4-FFF2-40B4-BE49-F238E27FC236}">
                <a16:creationId xmlns:a16="http://schemas.microsoft.com/office/drawing/2014/main" id="{60F66C5D-369E-3B44-C58C-05F45F36333B}"/>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643639">
            <a:off x="7425093" y="2348880"/>
            <a:ext cx="1618416" cy="1618416"/>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emancipatie</a:t>
            </a:r>
          </a:p>
        </p:txBody>
      </p:sp>
      <p:pic>
        <p:nvPicPr>
          <p:cNvPr id="5" name="Afbeelding 4" descr="Afbeelding met tekst, schermopname, grafische vormgeving, poster&#10;&#10;Door AI gegenereerde inhoud is mogelijk onjuist.">
            <a:extLst>
              <a:ext uri="{FF2B5EF4-FFF2-40B4-BE49-F238E27FC236}">
                <a16:creationId xmlns:a16="http://schemas.microsoft.com/office/drawing/2014/main" id="{6DD7357A-A1E3-1E46-8D2C-F931D29A26C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63588" y="1772816"/>
            <a:ext cx="7416824" cy="4238185"/>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zich wijden aan</a:t>
            </a:r>
          </a:p>
        </p:txBody>
      </p:sp>
      <p:pic>
        <p:nvPicPr>
          <p:cNvPr id="4" name="Afbeelding 3" descr="Afbeelding met kleding, jeans, staan, Broek&#10;&#10;Door AI gegenereerde inhoud is mogelijk onjuist.">
            <a:extLst>
              <a:ext uri="{FF2B5EF4-FFF2-40B4-BE49-F238E27FC236}">
                <a16:creationId xmlns:a16="http://schemas.microsoft.com/office/drawing/2014/main" id="{AACBFA8F-75AF-C004-3D7F-FBEFFEB49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536" y="1484784"/>
            <a:ext cx="7524328" cy="5015717"/>
          </a:xfrm>
          <a:prstGeom prst="rect">
            <a:avLst/>
          </a:prstGeom>
        </p:spPr>
      </p:pic>
      <p:sp>
        <p:nvSpPr>
          <p:cNvPr id="8" name="Tekstballon: rechthoek 7">
            <a:extLst>
              <a:ext uri="{FF2B5EF4-FFF2-40B4-BE49-F238E27FC236}">
                <a16:creationId xmlns:a16="http://schemas.microsoft.com/office/drawing/2014/main" id="{32D725AF-FB77-CD35-4B6E-132243BC0EAC}"/>
              </a:ext>
            </a:extLst>
          </p:cNvPr>
          <p:cNvSpPr/>
          <p:nvPr/>
        </p:nvSpPr>
        <p:spPr>
          <a:xfrm>
            <a:off x="5292080" y="2132856"/>
            <a:ext cx="1872208" cy="1296144"/>
          </a:xfrm>
          <a:prstGeom prst="wedgeRectCallout">
            <a:avLst>
              <a:gd name="adj1" fmla="val -47040"/>
              <a:gd name="adj2" fmla="val 66372"/>
            </a:avLst>
          </a:prstGeom>
          <a:solidFill>
            <a:srgbClr val="FF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enfilm, speelgoed&#10;&#10;Door AI gegenereerde inhoud is mogelijk onjuist.">
            <a:extLst>
              <a:ext uri="{FF2B5EF4-FFF2-40B4-BE49-F238E27FC236}">
                <a16:creationId xmlns:a16="http://schemas.microsoft.com/office/drawing/2014/main" id="{87D63703-76E4-C22A-274B-1DAE49C73A0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472099" y="2211319"/>
            <a:ext cx="1512169" cy="1139218"/>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verbannen</a:t>
            </a:r>
          </a:p>
        </p:txBody>
      </p:sp>
      <p:pic>
        <p:nvPicPr>
          <p:cNvPr id="8" name="Afbeelding 7">
            <a:extLst>
              <a:ext uri="{FF2B5EF4-FFF2-40B4-BE49-F238E27FC236}">
                <a16:creationId xmlns:a16="http://schemas.microsoft.com/office/drawing/2014/main" id="{CF71550D-0DE3-EA5D-F93B-A58A71D78D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715" y="1772816"/>
            <a:ext cx="4299907" cy="4464496"/>
          </a:xfrm>
          <a:prstGeom prst="rect">
            <a:avLst/>
          </a:prstGeom>
        </p:spPr>
      </p:pic>
      <p:sp>
        <p:nvSpPr>
          <p:cNvPr id="2" name="Ovaal 1">
            <a:extLst>
              <a:ext uri="{FF2B5EF4-FFF2-40B4-BE49-F238E27FC236}">
                <a16:creationId xmlns:a16="http://schemas.microsoft.com/office/drawing/2014/main" id="{224F1700-B949-A37E-6B45-FAB455E0FFDB}"/>
              </a:ext>
            </a:extLst>
          </p:cNvPr>
          <p:cNvSpPr/>
          <p:nvPr/>
        </p:nvSpPr>
        <p:spPr>
          <a:xfrm>
            <a:off x="5940152" y="186992"/>
            <a:ext cx="2880320" cy="2737951"/>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7943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gehoor vinden</a:t>
            </a:r>
          </a:p>
        </p:txBody>
      </p:sp>
      <p:pic>
        <p:nvPicPr>
          <p:cNvPr id="8" name="Afbeelding 7">
            <a:extLst>
              <a:ext uri="{FF2B5EF4-FFF2-40B4-BE49-F238E27FC236}">
                <a16:creationId xmlns:a16="http://schemas.microsoft.com/office/drawing/2014/main" id="{1DAA1DEE-968D-3C3E-8A19-F573870525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484784"/>
            <a:ext cx="7848872" cy="5195953"/>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3aecbb221f8521db38cbef02184d45d5">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eb94ec3fc3bb7e757cedd1c0b54607ed"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EE94E6C-5F3A-4544-99D2-28D539BB873C}">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891093D-9E23-4829-9423-E0D040BEC5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13</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2025-12-02T10:20:06Z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